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62" r:id="rId5"/>
    <p:sldId id="293" r:id="rId6"/>
    <p:sldId id="278" r:id="rId7"/>
    <p:sldId id="284" r:id="rId8"/>
    <p:sldId id="306" r:id="rId9"/>
    <p:sldId id="265" r:id="rId10"/>
    <p:sldId id="301" r:id="rId11"/>
    <p:sldId id="289" r:id="rId12"/>
    <p:sldId id="310" r:id="rId13"/>
    <p:sldId id="308" r:id="rId14"/>
    <p:sldId id="297" r:id="rId15"/>
    <p:sldId id="270" r:id="rId16"/>
    <p:sldId id="309" r:id="rId17"/>
    <p:sldId id="277" r:id="rId18"/>
    <p:sldId id="295" r:id="rId19"/>
    <p:sldId id="304" r:id="rId20"/>
    <p:sldId id="302" r:id="rId21"/>
    <p:sldId id="274" r:id="rId22"/>
    <p:sldId id="300" r:id="rId23"/>
    <p:sldId id="272" r:id="rId24"/>
    <p:sldId id="292" r:id="rId25"/>
    <p:sldId id="307" r:id="rId26"/>
    <p:sldId id="282"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FEFFFF"/>
    <a:srgbClr val="3B3A3A"/>
    <a:srgbClr val="3F3F3F"/>
    <a:srgbClr val="4E4D4D"/>
    <a:srgbClr val="E8E5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1" autoAdjust="0"/>
    <p:restoredTop sz="94660"/>
  </p:normalViewPr>
  <p:slideViewPr>
    <p:cSldViewPr snapToGrid="0">
      <p:cViewPr varScale="1">
        <p:scale>
          <a:sx n="70" d="100"/>
          <a:sy n="70" d="100"/>
        </p:scale>
        <p:origin x="85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12" name="图片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userDrawn="1">
            <p:ph type="ctrTitle"/>
          </p:nvPr>
        </p:nvSpPr>
        <p:spPr>
          <a:xfrm>
            <a:off x="5943599" y="1330036"/>
            <a:ext cx="6082146" cy="2881751"/>
          </a:xfrm>
          <a:noFill/>
        </p:spPr>
        <p:txBody>
          <a:bodyPr anchor="ctr">
            <a:noAutofit/>
          </a:bodyPr>
          <a:lstStyle>
            <a:lvl1pPr algn="ctr">
              <a:lnSpc>
                <a:spcPct val="150000"/>
              </a:lnSpc>
              <a:defRPr sz="4400" b="1" i="0">
                <a:ln w="19050">
                  <a:noFill/>
                </a:ln>
                <a:solidFill>
                  <a:schemeClr val="accent1"/>
                </a:solidFill>
                <a:effectLst/>
              </a:defRPr>
            </a:lvl1pPr>
          </a:lstStyle>
          <a:p>
            <a:r>
              <a:rPr lang="zh-CN" altLang="en-US" dirty="0"/>
              <a:t>单击此处编辑母版标题样式</a:t>
            </a:r>
            <a:endParaRPr lang="en-US" dirty="0"/>
          </a:p>
        </p:txBody>
      </p:sp>
      <p:sp>
        <p:nvSpPr>
          <p:cNvPr id="3" name="Subtitle 2"/>
          <p:cNvSpPr>
            <a:spLocks noGrp="1"/>
          </p:cNvSpPr>
          <p:nvPr userDrawn="1">
            <p:ph type="subTitle" idx="1" hasCustomPrompt="1"/>
          </p:nvPr>
        </p:nvSpPr>
        <p:spPr>
          <a:xfrm>
            <a:off x="6160793" y="4391521"/>
            <a:ext cx="5647759" cy="734830"/>
          </a:xfrm>
        </p:spPr>
        <p:txBody>
          <a:bodyPr>
            <a:normAutofit/>
          </a:bodyPr>
          <a:lstStyle>
            <a:lvl1pPr marL="0" indent="0" algn="ctr">
              <a:lnSpc>
                <a:spcPct val="150000"/>
              </a:lnSpc>
              <a:buNone/>
              <a:defRPr sz="2400">
                <a:solidFill>
                  <a:schemeClr val="tx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userDrawn="1">
            <p:ph type="dt" sz="half" idx="10"/>
          </p:nvPr>
        </p:nvSpPr>
        <p:spPr>
          <a:xfrm>
            <a:off x="838200" y="6460854"/>
            <a:ext cx="2743200" cy="365125"/>
          </a:xfrm>
        </p:spPr>
        <p:txBody>
          <a:bodyPr/>
          <a:lstStyle>
            <a:lvl1pPr>
              <a:defRPr/>
            </a:lvl1pPr>
          </a:lstStyle>
          <a:p>
            <a:fld id="{73B25E68-99F1-4046-B09B-134B52642AC8}" type="datetimeFigureOut">
              <a:rPr lang="zh-CN" altLang="en-US" smtClean="0"/>
              <a:t>2021/1/6</a:t>
            </a:fld>
            <a:endParaRPr lang="zh-CN" altLang="en-US"/>
          </a:p>
        </p:txBody>
      </p:sp>
      <p:sp>
        <p:nvSpPr>
          <p:cNvPr id="30" name="Footer Placeholder 4"/>
          <p:cNvSpPr>
            <a:spLocks noGrp="1"/>
          </p:cNvSpPr>
          <p:nvPr userDrawn="1">
            <p:ph type="ftr" sz="quarter" idx="11"/>
          </p:nvPr>
        </p:nvSpPr>
        <p:spPr>
          <a:xfrm>
            <a:off x="4038600" y="6460854"/>
            <a:ext cx="4114800" cy="365125"/>
          </a:xfrm>
        </p:spPr>
        <p:txBody>
          <a:bodyPr/>
          <a:lstStyle>
            <a:lvl1pPr>
              <a:defRPr/>
            </a:lvl1pPr>
          </a:lstStyle>
          <a:p>
            <a:endParaRPr lang="zh-CN" altLang="en-US"/>
          </a:p>
        </p:txBody>
      </p:sp>
      <p:sp>
        <p:nvSpPr>
          <p:cNvPr id="31" name="Slide Number Placeholder 5"/>
          <p:cNvSpPr>
            <a:spLocks noGrp="1"/>
          </p:cNvSpPr>
          <p:nvPr userDrawn="1">
            <p:ph type="sldNum" sz="quarter" idx="12"/>
          </p:nvPr>
        </p:nvSpPr>
        <p:spPr>
          <a:xfrm>
            <a:off x="8610600" y="6460854"/>
            <a:ext cx="2743200" cy="365125"/>
          </a:xfrm>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userDrawn="1">
            <p:ph type="title"/>
          </p:nvPr>
        </p:nvSpPr>
        <p:spPr>
          <a:xfrm>
            <a:off x="5902036" y="1565568"/>
            <a:ext cx="6179128" cy="2318998"/>
          </a:xfrm>
          <a:noFill/>
          <a:ln w="57150">
            <a:noFill/>
          </a:ln>
          <a:effectLst/>
        </p:spPr>
        <p:txBody>
          <a:bodyPr anchor="ctr"/>
          <a:lstStyle>
            <a:lvl1pPr algn="ctr">
              <a:lnSpc>
                <a:spcPct val="150000"/>
              </a:lnSpc>
              <a:defRPr sz="4800">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5903036" y="4007484"/>
            <a:ext cx="6147269" cy="835425"/>
          </a:xfrm>
        </p:spPr>
        <p:txBody>
          <a:bodyPr/>
          <a:lstStyle>
            <a:lvl1pPr marL="0" indent="0" algn="ctr">
              <a:lnSpc>
                <a:spcPct val="150000"/>
              </a:lnSpc>
              <a:buNone/>
              <a:defRPr sz="3200" b="0">
                <a:ln>
                  <a:noFill/>
                </a:ln>
                <a:solidFill>
                  <a:schemeClr val="tx1"/>
                </a:solidFill>
                <a:effectLst/>
                <a:latin typeface="+mj-ea"/>
                <a:ea typeface="+mj-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1427019" y="314512"/>
            <a:ext cx="9267825" cy="848454"/>
          </a:xfrm>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矩形 1"/>
          <p:cNvSpPr/>
          <p:nvPr userDrawn="1"/>
        </p:nvSpPr>
        <p:spPr>
          <a:xfrm>
            <a:off x="1"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427019" y="314512"/>
            <a:ext cx="10007744"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ln w="3175">
            <a:noFill/>
          </a:ln>
          <a:solidFill>
            <a:schemeClr val="accent1"/>
          </a:solidFill>
          <a:effectLst/>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18" Type="http://schemas.openxmlformats.org/officeDocument/2006/relationships/tags" Target="../tags/tag33.xml"/><Relationship Id="rId26" Type="http://schemas.openxmlformats.org/officeDocument/2006/relationships/tags" Target="../tags/tag41.xml"/><Relationship Id="rId3" Type="http://schemas.openxmlformats.org/officeDocument/2006/relationships/tags" Target="../tags/tag18.xml"/><Relationship Id="rId21" Type="http://schemas.openxmlformats.org/officeDocument/2006/relationships/tags" Target="../tags/tag36.xml"/><Relationship Id="rId7" Type="http://schemas.openxmlformats.org/officeDocument/2006/relationships/tags" Target="../tags/tag22.xml"/><Relationship Id="rId12" Type="http://schemas.openxmlformats.org/officeDocument/2006/relationships/tags" Target="../tags/tag27.xml"/><Relationship Id="rId17" Type="http://schemas.openxmlformats.org/officeDocument/2006/relationships/tags" Target="../tags/tag32.xml"/><Relationship Id="rId25" Type="http://schemas.openxmlformats.org/officeDocument/2006/relationships/tags" Target="../tags/tag40.xml"/><Relationship Id="rId2" Type="http://schemas.openxmlformats.org/officeDocument/2006/relationships/tags" Target="../tags/tag17.xml"/><Relationship Id="rId16" Type="http://schemas.openxmlformats.org/officeDocument/2006/relationships/tags" Target="../tags/tag31.xml"/><Relationship Id="rId20" Type="http://schemas.openxmlformats.org/officeDocument/2006/relationships/tags" Target="../tags/tag35.xml"/><Relationship Id="rId29" Type="http://schemas.openxmlformats.org/officeDocument/2006/relationships/tags" Target="../tags/tag44.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24" Type="http://schemas.openxmlformats.org/officeDocument/2006/relationships/tags" Target="../tags/tag39.xml"/><Relationship Id="rId5" Type="http://schemas.openxmlformats.org/officeDocument/2006/relationships/tags" Target="../tags/tag20.xml"/><Relationship Id="rId15" Type="http://schemas.openxmlformats.org/officeDocument/2006/relationships/tags" Target="../tags/tag30.xml"/><Relationship Id="rId23" Type="http://schemas.openxmlformats.org/officeDocument/2006/relationships/tags" Target="../tags/tag38.xml"/><Relationship Id="rId28" Type="http://schemas.openxmlformats.org/officeDocument/2006/relationships/tags" Target="../tags/tag43.xml"/><Relationship Id="rId10" Type="http://schemas.openxmlformats.org/officeDocument/2006/relationships/tags" Target="../tags/tag25.xml"/><Relationship Id="rId19" Type="http://schemas.openxmlformats.org/officeDocument/2006/relationships/tags" Target="../tags/tag34.xml"/><Relationship Id="rId31" Type="http://schemas.openxmlformats.org/officeDocument/2006/relationships/slideLayout" Target="../slideLayouts/slideLayout6.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tags" Target="../tags/tag29.xml"/><Relationship Id="rId22" Type="http://schemas.openxmlformats.org/officeDocument/2006/relationships/tags" Target="../tags/tag37.xml"/><Relationship Id="rId27" Type="http://schemas.openxmlformats.org/officeDocument/2006/relationships/tags" Target="../tags/tag42.xml"/><Relationship Id="rId30" Type="http://schemas.openxmlformats.org/officeDocument/2006/relationships/tags" Target="../tags/tag4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7.xml"/><Relationship Id="rId1" Type="http://schemas.openxmlformats.org/officeDocument/2006/relationships/tags" Target="../tags/tag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9.xml"/><Relationship Id="rId1" Type="http://schemas.openxmlformats.org/officeDocument/2006/relationships/tags" Target="../tags/tag4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lstStyle/>
          <a:p>
            <a:r>
              <a:rPr lang="zh-CN" altLang="en-US" sz="4800" dirty="0"/>
              <a:t>毕业答辩</a:t>
            </a:r>
            <a:br>
              <a:rPr lang="en-US" altLang="zh-CN" sz="4800" dirty="0"/>
            </a:br>
            <a:r>
              <a:rPr lang="zh-CN" altLang="en-US" sz="4800" dirty="0"/>
              <a:t>书籍小清新文艺模板</a:t>
            </a:r>
          </a:p>
        </p:txBody>
      </p:sp>
      <p:sp>
        <p:nvSpPr>
          <p:cNvPr id="7" name="副标题 6"/>
          <p:cNvSpPr>
            <a:spLocks noGrp="1"/>
          </p:cNvSpPr>
          <p:nvPr>
            <p:ph type="subTitle" idx="1"/>
          </p:nvPr>
        </p:nvSpPr>
        <p:spPr/>
        <p:txBody>
          <a:bodyPr>
            <a:normAutofit/>
          </a:bodyPr>
          <a:lstStyle/>
          <a:p>
            <a:r>
              <a:rPr lang="zh-CN" altLang="en-US"/>
              <a:t>学生：某某某     指导老师：</a:t>
            </a:r>
            <a:r>
              <a:rPr lang="en-US" altLang="zh-CN"/>
              <a:t>xiazaii</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8" name="KSO_Shape"/>
          <p:cNvSpPr/>
          <p:nvPr/>
        </p:nvSpPr>
        <p:spPr bwMode="auto">
          <a:xfrm>
            <a:off x="719929" y="3312379"/>
            <a:ext cx="2597913" cy="20913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lumMod val="50000"/>
            </a:schemeClr>
          </a:solidFill>
          <a:ln>
            <a:noFill/>
          </a:ln>
        </p:spPr>
        <p:txBody>
          <a:bodyPr anchor="ctr" anchorCtr="1"/>
          <a:lstStyle/>
          <a:p>
            <a:endParaRPr lang="zh-CN" altLang="en-US">
              <a:ea typeface="宋体" panose="02010600030101010101" pitchFamily="2" charset="-122"/>
            </a:endParaRPr>
          </a:p>
        </p:txBody>
      </p:sp>
      <p:sp>
        <p:nvSpPr>
          <p:cNvPr id="30" name="任意多边形: 形状 29"/>
          <p:cNvSpPr/>
          <p:nvPr>
            <p:custDataLst>
              <p:tags r:id="rId1"/>
            </p:custDataLst>
          </p:nvPr>
        </p:nvSpPr>
        <p:spPr>
          <a:xfrm>
            <a:off x="3989632" y="2110154"/>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p>
        </p:txBody>
      </p:sp>
      <p:sp>
        <p:nvSpPr>
          <p:cNvPr id="31" name="矩形 30"/>
          <p:cNvSpPr/>
          <p:nvPr/>
        </p:nvSpPr>
        <p:spPr>
          <a:xfrm>
            <a:off x="6381347" y="1615451"/>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任意多边形: 形状 31"/>
          <p:cNvSpPr/>
          <p:nvPr>
            <p:custDataLst>
              <p:tags r:id="rId2"/>
            </p:custDataLst>
          </p:nvPr>
        </p:nvSpPr>
        <p:spPr>
          <a:xfrm>
            <a:off x="4735220" y="3872093"/>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p>
        </p:txBody>
      </p:sp>
      <p:sp>
        <p:nvSpPr>
          <p:cNvPr id="33" name="矩形 32"/>
          <p:cNvSpPr/>
          <p:nvPr/>
        </p:nvSpPr>
        <p:spPr>
          <a:xfrm>
            <a:off x="7126935" y="337739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形状 33"/>
          <p:cNvSpPr/>
          <p:nvPr>
            <p:custDataLst>
              <p:tags r:id="rId3"/>
            </p:custDataLst>
          </p:nvPr>
        </p:nvSpPr>
        <p:spPr>
          <a:xfrm>
            <a:off x="5480808" y="5634032"/>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p>
        </p:txBody>
      </p:sp>
      <p:sp>
        <p:nvSpPr>
          <p:cNvPr id="39" name="矩形 38"/>
          <p:cNvSpPr/>
          <p:nvPr/>
        </p:nvSpPr>
        <p:spPr>
          <a:xfrm>
            <a:off x="7872523" y="513932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KSO_Shape"/>
          <p:cNvSpPr/>
          <p:nvPr/>
        </p:nvSpPr>
        <p:spPr bwMode="auto">
          <a:xfrm>
            <a:off x="719929" y="3110877"/>
            <a:ext cx="2597913" cy="20913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1" name="Rectangle 41"/>
          <p:cNvSpPr>
            <a:spLocks noChangeArrowheads="1"/>
          </p:cNvSpPr>
          <p:nvPr/>
        </p:nvSpPr>
        <p:spPr bwMode="auto">
          <a:xfrm>
            <a:off x="645572" y="5657428"/>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42" name="Rectangle 42"/>
          <p:cNvSpPr>
            <a:spLocks noChangeArrowheads="1"/>
          </p:cNvSpPr>
          <p:nvPr/>
        </p:nvSpPr>
        <p:spPr bwMode="auto">
          <a:xfrm>
            <a:off x="831626" y="339548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solidFill>
                  <a:schemeClr val="accent1">
                    <a:lumMod val="50000"/>
                  </a:schemeClr>
                </a:solidFill>
                <a:latin typeface="+mn-lt"/>
              </a:rPr>
              <a:t>96</a:t>
            </a:r>
            <a:r>
              <a:rPr lang="en-US" altLang="zh-CN" sz="5400" dirty="0">
                <a:solidFill>
                  <a:schemeClr val="accent1">
                    <a:lumMod val="50000"/>
                  </a:schemeClr>
                </a:solidFill>
                <a:latin typeface="+mn-lt"/>
              </a:rPr>
              <a:t>%</a:t>
            </a:r>
            <a:endParaRPr lang="zh-CN" altLang="en-US" sz="7200" dirty="0">
              <a:solidFill>
                <a:schemeClr val="accent1">
                  <a:lumMod val="50000"/>
                </a:schemeClr>
              </a:solidFill>
              <a:latin typeface="+mn-lt"/>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r>
              <a:rPr lang="zh-CN" altLang="en-US"/>
              <a:t>请在此输入您的大标题</a:t>
            </a:r>
            <a:endParaRPr lang="en-US" altLang="zh-CN" dirty="0"/>
          </a:p>
        </p:txBody>
      </p:sp>
      <p:sp>
        <p:nvSpPr>
          <p:cNvPr id="28" name="MH_Other_2"/>
          <p:cNvSpPr/>
          <p:nvPr>
            <p:custDataLst>
              <p:tags r:id="rId1"/>
            </p:custDataLst>
          </p:nvPr>
        </p:nvSpPr>
        <p:spPr bwMode="auto">
          <a:xfrm>
            <a:off x="81280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30" name="任意多边形 29"/>
          <p:cNvSpPr/>
          <p:nvPr>
            <p:custDataLst>
              <p:tags r:id="rId2"/>
            </p:custDataLst>
          </p:nvPr>
        </p:nvSpPr>
        <p:spPr bwMode="auto">
          <a:xfrm>
            <a:off x="81280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31" name="任意多边形 30"/>
          <p:cNvSpPr/>
          <p:nvPr>
            <p:custDataLst>
              <p:tags r:id="rId3"/>
            </p:custDataLst>
          </p:nvPr>
        </p:nvSpPr>
        <p:spPr bwMode="auto">
          <a:xfrm>
            <a:off x="98323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3F3F3F"/>
                </a:solidFill>
                <a:latin typeface="+mn-lt"/>
                <a:ea typeface="+mn-ea"/>
              </a:rPr>
              <a:t>请输入文本</a:t>
            </a:r>
          </a:p>
        </p:txBody>
      </p:sp>
      <p:sp>
        <p:nvSpPr>
          <p:cNvPr id="32" name="MH_Other_4"/>
          <p:cNvSpPr/>
          <p:nvPr>
            <p:custDataLst>
              <p:tags r:id="rId4"/>
            </p:custDataLst>
          </p:nvPr>
        </p:nvSpPr>
        <p:spPr bwMode="auto">
          <a:xfrm>
            <a:off x="102480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33" name="MH_Other_5"/>
          <p:cNvSpPr/>
          <p:nvPr>
            <p:custDataLst>
              <p:tags r:id="rId5"/>
            </p:custDataLst>
          </p:nvPr>
        </p:nvSpPr>
        <p:spPr bwMode="auto">
          <a:xfrm>
            <a:off x="115574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18" charset="-122"/>
              </a:rPr>
              <a:t>01</a:t>
            </a:r>
          </a:p>
        </p:txBody>
      </p:sp>
      <p:sp>
        <p:nvSpPr>
          <p:cNvPr id="34" name="MH_Other_6"/>
          <p:cNvSpPr/>
          <p:nvPr>
            <p:custDataLst>
              <p:tags r:id="rId6"/>
            </p:custDataLst>
          </p:nvPr>
        </p:nvSpPr>
        <p:spPr bwMode="auto">
          <a:xfrm>
            <a:off x="98323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35" name="MH_Other_2"/>
          <p:cNvSpPr/>
          <p:nvPr>
            <p:custDataLst>
              <p:tags r:id="rId7"/>
            </p:custDataLst>
          </p:nvPr>
        </p:nvSpPr>
        <p:spPr bwMode="auto">
          <a:xfrm>
            <a:off x="296545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2">
              <a:lumMod val="50000"/>
            </a:schemeClr>
          </a:solidFill>
          <a:ln>
            <a:noFill/>
          </a:ln>
        </p:spPr>
        <p:txBody>
          <a:bodyPr bIns="36000"/>
          <a:lstStyle/>
          <a:p>
            <a:pPr>
              <a:defRPr/>
            </a:pPr>
            <a:endParaRPr lang="zh-CN" altLang="en-US" sz="3200"/>
          </a:p>
        </p:txBody>
      </p:sp>
      <p:sp>
        <p:nvSpPr>
          <p:cNvPr id="36" name="任意多边形 35"/>
          <p:cNvSpPr/>
          <p:nvPr>
            <p:custDataLst>
              <p:tags r:id="rId8"/>
            </p:custDataLst>
          </p:nvPr>
        </p:nvSpPr>
        <p:spPr bwMode="auto">
          <a:xfrm>
            <a:off x="296545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2"/>
          </a:solidFill>
          <a:ln>
            <a:noFill/>
          </a:ln>
        </p:spPr>
        <p:txBody>
          <a:bodyPr wrap="square">
            <a:noAutofit/>
          </a:bodyPr>
          <a:lstStyle/>
          <a:p>
            <a:endParaRPr lang="zh-CN" altLang="en-US"/>
          </a:p>
        </p:txBody>
      </p:sp>
      <p:sp>
        <p:nvSpPr>
          <p:cNvPr id="55" name="任意多边形 54"/>
          <p:cNvSpPr/>
          <p:nvPr>
            <p:custDataLst>
              <p:tags r:id="rId9"/>
            </p:custDataLst>
          </p:nvPr>
        </p:nvSpPr>
        <p:spPr bwMode="auto">
          <a:xfrm>
            <a:off x="313588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3F3F3F"/>
                </a:solidFill>
                <a:latin typeface="+mn-lt"/>
                <a:ea typeface="+mn-ea"/>
              </a:rPr>
              <a:t>请输入文本</a:t>
            </a:r>
          </a:p>
        </p:txBody>
      </p:sp>
      <p:sp>
        <p:nvSpPr>
          <p:cNvPr id="56" name="MH_Other_4"/>
          <p:cNvSpPr/>
          <p:nvPr>
            <p:custDataLst>
              <p:tags r:id="rId10"/>
            </p:custDataLst>
          </p:nvPr>
        </p:nvSpPr>
        <p:spPr bwMode="auto">
          <a:xfrm>
            <a:off x="317745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2"/>
          </a:solidFill>
          <a:ln>
            <a:noFill/>
          </a:ln>
        </p:spPr>
        <p:txBody>
          <a:bodyPr bIns="36000"/>
          <a:lstStyle/>
          <a:p>
            <a:endParaRPr lang="zh-CN" altLang="en-US" sz="3200"/>
          </a:p>
        </p:txBody>
      </p:sp>
      <p:sp>
        <p:nvSpPr>
          <p:cNvPr id="57" name="MH_Other_5"/>
          <p:cNvSpPr/>
          <p:nvPr>
            <p:custDataLst>
              <p:tags r:id="rId11"/>
            </p:custDataLst>
          </p:nvPr>
        </p:nvSpPr>
        <p:spPr bwMode="auto">
          <a:xfrm>
            <a:off x="330839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18" charset="-122"/>
              </a:rPr>
              <a:t>02</a:t>
            </a:r>
          </a:p>
        </p:txBody>
      </p:sp>
      <p:sp>
        <p:nvSpPr>
          <p:cNvPr id="58" name="MH_Other_6"/>
          <p:cNvSpPr/>
          <p:nvPr>
            <p:custDataLst>
              <p:tags r:id="rId12"/>
            </p:custDataLst>
          </p:nvPr>
        </p:nvSpPr>
        <p:spPr bwMode="auto">
          <a:xfrm>
            <a:off x="313588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59" name="MH_Other_2"/>
          <p:cNvSpPr/>
          <p:nvPr>
            <p:custDataLst>
              <p:tags r:id="rId13"/>
            </p:custDataLst>
          </p:nvPr>
        </p:nvSpPr>
        <p:spPr bwMode="auto">
          <a:xfrm>
            <a:off x="511810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3">
              <a:lumMod val="50000"/>
            </a:schemeClr>
          </a:solidFill>
          <a:ln>
            <a:noFill/>
          </a:ln>
        </p:spPr>
        <p:txBody>
          <a:bodyPr bIns="36000"/>
          <a:lstStyle/>
          <a:p>
            <a:pPr>
              <a:defRPr/>
            </a:pPr>
            <a:endParaRPr lang="zh-CN" altLang="en-US" sz="3200"/>
          </a:p>
        </p:txBody>
      </p:sp>
      <p:sp>
        <p:nvSpPr>
          <p:cNvPr id="60" name="任意多边形 59"/>
          <p:cNvSpPr/>
          <p:nvPr>
            <p:custDataLst>
              <p:tags r:id="rId14"/>
            </p:custDataLst>
          </p:nvPr>
        </p:nvSpPr>
        <p:spPr bwMode="auto">
          <a:xfrm>
            <a:off x="511810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3"/>
          </a:solidFill>
          <a:ln>
            <a:noFill/>
          </a:ln>
        </p:spPr>
        <p:txBody>
          <a:bodyPr wrap="square">
            <a:noAutofit/>
          </a:bodyPr>
          <a:lstStyle/>
          <a:p>
            <a:endParaRPr lang="zh-CN" altLang="en-US"/>
          </a:p>
        </p:txBody>
      </p:sp>
      <p:sp>
        <p:nvSpPr>
          <p:cNvPr id="61" name="任意多边形 60"/>
          <p:cNvSpPr/>
          <p:nvPr>
            <p:custDataLst>
              <p:tags r:id="rId15"/>
            </p:custDataLst>
          </p:nvPr>
        </p:nvSpPr>
        <p:spPr bwMode="auto">
          <a:xfrm>
            <a:off x="528853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3F3F3F"/>
                </a:solidFill>
                <a:latin typeface="+mn-lt"/>
                <a:ea typeface="+mn-ea"/>
              </a:rPr>
              <a:t>请输入文本</a:t>
            </a:r>
          </a:p>
        </p:txBody>
      </p:sp>
      <p:sp>
        <p:nvSpPr>
          <p:cNvPr id="62" name="MH_Other_4"/>
          <p:cNvSpPr/>
          <p:nvPr>
            <p:custDataLst>
              <p:tags r:id="rId16"/>
            </p:custDataLst>
          </p:nvPr>
        </p:nvSpPr>
        <p:spPr bwMode="auto">
          <a:xfrm>
            <a:off x="533010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3"/>
          </a:solidFill>
          <a:ln>
            <a:noFill/>
          </a:ln>
        </p:spPr>
        <p:txBody>
          <a:bodyPr bIns="36000"/>
          <a:lstStyle/>
          <a:p>
            <a:endParaRPr lang="zh-CN" altLang="en-US" sz="3200"/>
          </a:p>
        </p:txBody>
      </p:sp>
      <p:sp>
        <p:nvSpPr>
          <p:cNvPr id="63" name="MH_Other_5"/>
          <p:cNvSpPr/>
          <p:nvPr>
            <p:custDataLst>
              <p:tags r:id="rId17"/>
            </p:custDataLst>
          </p:nvPr>
        </p:nvSpPr>
        <p:spPr bwMode="auto">
          <a:xfrm>
            <a:off x="546104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18" charset="-122"/>
              </a:rPr>
              <a:t>03</a:t>
            </a:r>
          </a:p>
        </p:txBody>
      </p:sp>
      <p:sp>
        <p:nvSpPr>
          <p:cNvPr id="64" name="MH_Other_6"/>
          <p:cNvSpPr/>
          <p:nvPr>
            <p:custDataLst>
              <p:tags r:id="rId18"/>
            </p:custDataLst>
          </p:nvPr>
        </p:nvSpPr>
        <p:spPr bwMode="auto">
          <a:xfrm>
            <a:off x="528853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65" name="MH_Other_2"/>
          <p:cNvSpPr/>
          <p:nvPr>
            <p:custDataLst>
              <p:tags r:id="rId19"/>
            </p:custDataLst>
          </p:nvPr>
        </p:nvSpPr>
        <p:spPr bwMode="auto">
          <a:xfrm>
            <a:off x="727075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2">
              <a:lumMod val="50000"/>
            </a:schemeClr>
          </a:solidFill>
          <a:ln>
            <a:noFill/>
          </a:ln>
        </p:spPr>
        <p:txBody>
          <a:bodyPr bIns="36000"/>
          <a:lstStyle/>
          <a:p>
            <a:pPr>
              <a:defRPr/>
            </a:pPr>
            <a:endParaRPr lang="zh-CN" altLang="en-US" sz="3200"/>
          </a:p>
        </p:txBody>
      </p:sp>
      <p:sp>
        <p:nvSpPr>
          <p:cNvPr id="66" name="任意多边形 65"/>
          <p:cNvSpPr/>
          <p:nvPr>
            <p:custDataLst>
              <p:tags r:id="rId20"/>
            </p:custDataLst>
          </p:nvPr>
        </p:nvSpPr>
        <p:spPr bwMode="auto">
          <a:xfrm>
            <a:off x="727075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2"/>
          </a:solidFill>
          <a:ln>
            <a:noFill/>
          </a:ln>
        </p:spPr>
        <p:txBody>
          <a:bodyPr wrap="square">
            <a:noAutofit/>
          </a:bodyPr>
          <a:lstStyle/>
          <a:p>
            <a:endParaRPr lang="zh-CN" altLang="en-US"/>
          </a:p>
        </p:txBody>
      </p:sp>
      <p:sp>
        <p:nvSpPr>
          <p:cNvPr id="67" name="任意多边形 66"/>
          <p:cNvSpPr/>
          <p:nvPr>
            <p:custDataLst>
              <p:tags r:id="rId21"/>
            </p:custDataLst>
          </p:nvPr>
        </p:nvSpPr>
        <p:spPr bwMode="auto">
          <a:xfrm>
            <a:off x="744118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3F3F3F"/>
                </a:solidFill>
                <a:latin typeface="+mn-lt"/>
                <a:ea typeface="+mn-ea"/>
              </a:rPr>
              <a:t>请输入文本</a:t>
            </a:r>
          </a:p>
        </p:txBody>
      </p:sp>
      <p:sp>
        <p:nvSpPr>
          <p:cNvPr id="68" name="MH_Other_4"/>
          <p:cNvSpPr/>
          <p:nvPr>
            <p:custDataLst>
              <p:tags r:id="rId22"/>
            </p:custDataLst>
          </p:nvPr>
        </p:nvSpPr>
        <p:spPr bwMode="auto">
          <a:xfrm>
            <a:off x="748275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2"/>
          </a:solidFill>
          <a:ln>
            <a:noFill/>
          </a:ln>
        </p:spPr>
        <p:txBody>
          <a:bodyPr bIns="36000"/>
          <a:lstStyle/>
          <a:p>
            <a:endParaRPr lang="zh-CN" altLang="en-US" sz="3200"/>
          </a:p>
        </p:txBody>
      </p:sp>
      <p:sp>
        <p:nvSpPr>
          <p:cNvPr id="69" name="MH_Other_5"/>
          <p:cNvSpPr/>
          <p:nvPr>
            <p:custDataLst>
              <p:tags r:id="rId23"/>
            </p:custDataLst>
          </p:nvPr>
        </p:nvSpPr>
        <p:spPr bwMode="auto">
          <a:xfrm>
            <a:off x="761369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18" charset="-122"/>
              </a:rPr>
              <a:t>04</a:t>
            </a:r>
          </a:p>
        </p:txBody>
      </p:sp>
      <p:sp>
        <p:nvSpPr>
          <p:cNvPr id="70" name="MH_Other_6"/>
          <p:cNvSpPr/>
          <p:nvPr>
            <p:custDataLst>
              <p:tags r:id="rId24"/>
            </p:custDataLst>
          </p:nvPr>
        </p:nvSpPr>
        <p:spPr bwMode="auto">
          <a:xfrm>
            <a:off x="744118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71" name="MH_Other_2"/>
          <p:cNvSpPr/>
          <p:nvPr>
            <p:custDataLst>
              <p:tags r:id="rId25"/>
            </p:custDataLst>
          </p:nvPr>
        </p:nvSpPr>
        <p:spPr bwMode="auto">
          <a:xfrm>
            <a:off x="942340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72" name="任意多边形 71"/>
          <p:cNvSpPr/>
          <p:nvPr>
            <p:custDataLst>
              <p:tags r:id="rId26"/>
            </p:custDataLst>
          </p:nvPr>
        </p:nvSpPr>
        <p:spPr bwMode="auto">
          <a:xfrm>
            <a:off x="942340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73" name="任意多边形 72"/>
          <p:cNvSpPr/>
          <p:nvPr>
            <p:custDataLst>
              <p:tags r:id="rId27"/>
            </p:custDataLst>
          </p:nvPr>
        </p:nvSpPr>
        <p:spPr bwMode="auto">
          <a:xfrm>
            <a:off x="959383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3F3F3F"/>
                </a:solidFill>
                <a:latin typeface="+mn-lt"/>
                <a:ea typeface="+mn-ea"/>
              </a:rPr>
              <a:t>请输入文本</a:t>
            </a:r>
          </a:p>
        </p:txBody>
      </p:sp>
      <p:sp>
        <p:nvSpPr>
          <p:cNvPr id="74" name="MH_Other_4"/>
          <p:cNvSpPr/>
          <p:nvPr>
            <p:custDataLst>
              <p:tags r:id="rId28"/>
            </p:custDataLst>
          </p:nvPr>
        </p:nvSpPr>
        <p:spPr bwMode="auto">
          <a:xfrm>
            <a:off x="963540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75" name="MH_Other_5"/>
          <p:cNvSpPr/>
          <p:nvPr>
            <p:custDataLst>
              <p:tags r:id="rId29"/>
            </p:custDataLst>
          </p:nvPr>
        </p:nvSpPr>
        <p:spPr bwMode="auto">
          <a:xfrm>
            <a:off x="976634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18" charset="-122"/>
              </a:rPr>
              <a:t>05</a:t>
            </a:r>
          </a:p>
        </p:txBody>
      </p:sp>
      <p:sp>
        <p:nvSpPr>
          <p:cNvPr id="76" name="MH_Other_6"/>
          <p:cNvSpPr/>
          <p:nvPr>
            <p:custDataLst>
              <p:tags r:id="rId30"/>
            </p:custDataLst>
          </p:nvPr>
        </p:nvSpPr>
        <p:spPr bwMode="auto">
          <a:xfrm>
            <a:off x="959383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77" name="矩形 76"/>
          <p:cNvSpPr/>
          <p:nvPr/>
        </p:nvSpPr>
        <p:spPr>
          <a:xfrm>
            <a:off x="1136129" y="139808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矩形 36"/>
          <p:cNvSpPr/>
          <p:nvPr/>
        </p:nvSpPr>
        <p:spPr>
          <a:xfrm>
            <a:off x="1136129" y="26648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 name="直接连接符 2"/>
          <p:cNvCxnSpPr/>
          <p:nvPr/>
        </p:nvCxnSpPr>
        <p:spPr>
          <a:xfrm>
            <a:off x="984271" y="2524836"/>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矩形: 圆角 21"/>
          <p:cNvSpPr/>
          <p:nvPr/>
        </p:nvSpPr>
        <p:spPr bwMode="auto">
          <a:xfrm>
            <a:off x="4954588" y="2648864"/>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23" name="KSO_Shape"/>
          <p:cNvSpPr/>
          <p:nvPr/>
        </p:nvSpPr>
        <p:spPr bwMode="auto">
          <a:xfrm>
            <a:off x="5589588" y="2855239"/>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6" name="矩形 25"/>
          <p:cNvSpPr>
            <a:spLocks noChangeArrowheads="1"/>
          </p:cNvSpPr>
          <p:nvPr/>
        </p:nvSpPr>
        <p:spPr bwMode="auto">
          <a:xfrm>
            <a:off x="5326063" y="4010917"/>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18" charset="-122"/>
                <a:ea typeface="微软雅黑" panose="020B0503020204020204" pitchFamily="18" charset="-122"/>
              </a:rPr>
              <a:t>添加标题</a:t>
            </a:r>
          </a:p>
        </p:txBody>
      </p:sp>
      <p:sp>
        <p:nvSpPr>
          <p:cNvPr id="29" name="矩形 28"/>
          <p:cNvSpPr/>
          <p:nvPr/>
        </p:nvSpPr>
        <p:spPr>
          <a:xfrm>
            <a:off x="4846774" y="479199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矩形 29"/>
          <p:cNvSpPr/>
          <p:nvPr/>
        </p:nvSpPr>
        <p:spPr>
          <a:xfrm>
            <a:off x="938284"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1" name="Oval 6"/>
          <p:cNvSpPr>
            <a:spLocks noChangeArrowheads="1"/>
          </p:cNvSpPr>
          <p:nvPr/>
        </p:nvSpPr>
        <p:spPr bwMode="auto">
          <a:xfrm>
            <a:off x="1680831"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2" name="KSO_Shape"/>
          <p:cNvSpPr/>
          <p:nvPr/>
        </p:nvSpPr>
        <p:spPr bwMode="auto">
          <a:xfrm>
            <a:off x="1911171"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33" name="矩形 32"/>
          <p:cNvSpPr/>
          <p:nvPr/>
        </p:nvSpPr>
        <p:spPr>
          <a:xfrm>
            <a:off x="8605665" y="3847595"/>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1" name="Oval 6"/>
          <p:cNvSpPr>
            <a:spLocks noChangeArrowheads="1"/>
          </p:cNvSpPr>
          <p:nvPr/>
        </p:nvSpPr>
        <p:spPr bwMode="auto">
          <a:xfrm>
            <a:off x="9421828" y="2617126"/>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42" name="KSO_Shape"/>
          <p:cNvSpPr/>
          <p:nvPr/>
        </p:nvSpPr>
        <p:spPr bwMode="auto">
          <a:xfrm>
            <a:off x="9732455" y="2908841"/>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圆角矩形 12"/>
          <p:cNvSpPr/>
          <p:nvPr/>
        </p:nvSpPr>
        <p:spPr>
          <a:xfrm>
            <a:off x="1327830" y="2146752"/>
            <a:ext cx="1327925" cy="2811961"/>
          </a:xfrm>
          <a:custGeom>
            <a:avLst/>
            <a:gdLst/>
            <a:ahLst/>
            <a:cxnLst/>
            <a:rect l="l" t="t" r="r" b="b"/>
            <a:pathLst>
              <a:path w="2520280" h="4203450">
                <a:moveTo>
                  <a:pt x="877234" y="0"/>
                </a:moveTo>
                <a:lnTo>
                  <a:pt x="1643046" y="0"/>
                </a:lnTo>
                <a:cubicBezTo>
                  <a:pt x="2127529" y="0"/>
                  <a:pt x="2520280" y="392751"/>
                  <a:pt x="2520280" y="877234"/>
                </a:cubicBezTo>
                <a:lnTo>
                  <a:pt x="2520280" y="1899136"/>
                </a:lnTo>
                <a:lnTo>
                  <a:pt x="2520280" y="3155214"/>
                </a:lnTo>
                <a:lnTo>
                  <a:pt x="2520280" y="4059492"/>
                </a:lnTo>
                <a:cubicBezTo>
                  <a:pt x="2520280" y="4138998"/>
                  <a:pt x="2455828" y="4203450"/>
                  <a:pt x="2376322" y="4203450"/>
                </a:cubicBezTo>
                <a:lnTo>
                  <a:pt x="143958" y="4203450"/>
                </a:lnTo>
                <a:cubicBezTo>
                  <a:pt x="64452" y="4203450"/>
                  <a:pt x="0" y="4138998"/>
                  <a:pt x="0" y="4059492"/>
                </a:cubicBezTo>
                <a:lnTo>
                  <a:pt x="0" y="3155214"/>
                </a:lnTo>
                <a:lnTo>
                  <a:pt x="0" y="1899136"/>
                </a:lnTo>
                <a:lnTo>
                  <a:pt x="0" y="877234"/>
                </a:lnTo>
                <a:cubicBezTo>
                  <a:pt x="0" y="392751"/>
                  <a:pt x="392751" y="0"/>
                  <a:pt x="87723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0" name="圆角矩形 12"/>
          <p:cNvSpPr/>
          <p:nvPr/>
        </p:nvSpPr>
        <p:spPr>
          <a:xfrm>
            <a:off x="1327830" y="2042389"/>
            <a:ext cx="1327925" cy="2811961"/>
          </a:xfrm>
          <a:prstGeom prst="roundRect">
            <a:avLst>
              <a:gd name="adj" fmla="val 50000"/>
            </a:avLst>
          </a:prstGeom>
          <a:solidFill>
            <a:schemeClr val="bg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1" name="Rounded Rectangle 24"/>
          <p:cNvSpPr/>
          <p:nvPr/>
        </p:nvSpPr>
        <p:spPr>
          <a:xfrm>
            <a:off x="1417917" y="2108652"/>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文本框 11"/>
          <p:cNvSpPr txBox="1"/>
          <p:nvPr/>
        </p:nvSpPr>
        <p:spPr>
          <a:xfrm>
            <a:off x="1191707" y="3670655"/>
            <a:ext cx="1600170" cy="769441"/>
          </a:xfrm>
          <a:prstGeom prst="rect">
            <a:avLst/>
          </a:prstGeom>
          <a:noFill/>
        </p:spPr>
        <p:txBody>
          <a:bodyPr wrap="square" rtlCol="0">
            <a:spAutoFit/>
          </a:bodyPr>
          <a:lstStyle/>
          <a:p>
            <a:pPr algn="ctr"/>
            <a:r>
              <a:rPr lang="en-US" altLang="zh-CN" sz="4400" b="1" dirty="0">
                <a:latin typeface="+mj-ea"/>
                <a:ea typeface="+mj-ea"/>
              </a:rPr>
              <a:t>76</a:t>
            </a:r>
            <a:r>
              <a:rPr lang="en-US" altLang="zh-CN" sz="2000" dirty="0">
                <a:latin typeface="+mj-ea"/>
                <a:ea typeface="+mj-ea"/>
              </a:rPr>
              <a:t>%</a:t>
            </a:r>
            <a:endParaRPr lang="zh-CN" altLang="en-US" sz="4400" dirty="0">
              <a:latin typeface="+mj-ea"/>
              <a:ea typeface="+mj-ea"/>
            </a:endParaRPr>
          </a:p>
        </p:txBody>
      </p:sp>
      <p:sp>
        <p:nvSpPr>
          <p:cNvPr id="13" name="矩形 12"/>
          <p:cNvSpPr/>
          <p:nvPr/>
        </p:nvSpPr>
        <p:spPr>
          <a:xfrm>
            <a:off x="733236" y="513424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4" name="圆角矩形 12"/>
          <p:cNvSpPr/>
          <p:nvPr/>
        </p:nvSpPr>
        <p:spPr>
          <a:xfrm>
            <a:off x="4063969" y="2146752"/>
            <a:ext cx="1327925" cy="2811961"/>
          </a:xfrm>
          <a:custGeom>
            <a:avLst/>
            <a:gdLst/>
            <a:ahLst/>
            <a:cxnLst/>
            <a:rect l="l" t="t" r="r" b="b"/>
            <a:pathLst>
              <a:path w="2520280" h="4203450">
                <a:moveTo>
                  <a:pt x="877234" y="0"/>
                </a:moveTo>
                <a:lnTo>
                  <a:pt x="1643046" y="0"/>
                </a:lnTo>
                <a:cubicBezTo>
                  <a:pt x="2127529" y="0"/>
                  <a:pt x="2520280" y="392751"/>
                  <a:pt x="2520280" y="877234"/>
                </a:cubicBezTo>
                <a:lnTo>
                  <a:pt x="2520280" y="1899136"/>
                </a:lnTo>
                <a:lnTo>
                  <a:pt x="2520280" y="3155214"/>
                </a:lnTo>
                <a:lnTo>
                  <a:pt x="2520280" y="4059492"/>
                </a:lnTo>
                <a:cubicBezTo>
                  <a:pt x="2520280" y="4138998"/>
                  <a:pt x="2455828" y="4203450"/>
                  <a:pt x="2376322" y="4203450"/>
                </a:cubicBezTo>
                <a:lnTo>
                  <a:pt x="143958" y="4203450"/>
                </a:lnTo>
                <a:cubicBezTo>
                  <a:pt x="64452" y="4203450"/>
                  <a:pt x="0" y="4138998"/>
                  <a:pt x="0" y="4059492"/>
                </a:cubicBezTo>
                <a:lnTo>
                  <a:pt x="0" y="3155214"/>
                </a:lnTo>
                <a:lnTo>
                  <a:pt x="0" y="1899136"/>
                </a:lnTo>
                <a:lnTo>
                  <a:pt x="0" y="877234"/>
                </a:lnTo>
                <a:cubicBezTo>
                  <a:pt x="0" y="392751"/>
                  <a:pt x="392751" y="0"/>
                  <a:pt x="877234"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5" name="圆角矩形 12"/>
          <p:cNvSpPr/>
          <p:nvPr/>
        </p:nvSpPr>
        <p:spPr>
          <a:xfrm>
            <a:off x="4063969" y="2042389"/>
            <a:ext cx="1327925" cy="2811961"/>
          </a:xfrm>
          <a:prstGeom prst="roundRect">
            <a:avLst>
              <a:gd name="adj" fmla="val 50000"/>
            </a:avLst>
          </a:prstGeom>
          <a:solidFill>
            <a:schemeClr val="bg1"/>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6" name="Rounded Rectangle 24"/>
          <p:cNvSpPr/>
          <p:nvPr/>
        </p:nvSpPr>
        <p:spPr>
          <a:xfrm>
            <a:off x="4154056" y="2108652"/>
            <a:ext cx="1147750" cy="11477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文本框 16"/>
          <p:cNvSpPr txBox="1"/>
          <p:nvPr/>
        </p:nvSpPr>
        <p:spPr>
          <a:xfrm>
            <a:off x="3927846" y="3670655"/>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18" name="矩形 17"/>
          <p:cNvSpPr/>
          <p:nvPr/>
        </p:nvSpPr>
        <p:spPr>
          <a:xfrm>
            <a:off x="3469375" y="513424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12"/>
          <p:cNvSpPr/>
          <p:nvPr/>
        </p:nvSpPr>
        <p:spPr>
          <a:xfrm>
            <a:off x="6800108" y="2146752"/>
            <a:ext cx="1327925" cy="2811961"/>
          </a:xfrm>
          <a:custGeom>
            <a:avLst/>
            <a:gdLst/>
            <a:ahLst/>
            <a:cxnLst/>
            <a:rect l="l" t="t" r="r" b="b"/>
            <a:pathLst>
              <a:path w="2520280" h="4203450">
                <a:moveTo>
                  <a:pt x="877234" y="0"/>
                </a:moveTo>
                <a:lnTo>
                  <a:pt x="1643046" y="0"/>
                </a:lnTo>
                <a:cubicBezTo>
                  <a:pt x="2127529" y="0"/>
                  <a:pt x="2520280" y="392751"/>
                  <a:pt x="2520280" y="877234"/>
                </a:cubicBezTo>
                <a:lnTo>
                  <a:pt x="2520280" y="1899136"/>
                </a:lnTo>
                <a:lnTo>
                  <a:pt x="2520280" y="3155214"/>
                </a:lnTo>
                <a:lnTo>
                  <a:pt x="2520280" y="4059492"/>
                </a:lnTo>
                <a:cubicBezTo>
                  <a:pt x="2520280" y="4138998"/>
                  <a:pt x="2455828" y="4203450"/>
                  <a:pt x="2376322" y="4203450"/>
                </a:cubicBezTo>
                <a:lnTo>
                  <a:pt x="143958" y="4203450"/>
                </a:lnTo>
                <a:cubicBezTo>
                  <a:pt x="64452" y="4203450"/>
                  <a:pt x="0" y="4138998"/>
                  <a:pt x="0" y="4059492"/>
                </a:cubicBezTo>
                <a:lnTo>
                  <a:pt x="0" y="3155214"/>
                </a:lnTo>
                <a:lnTo>
                  <a:pt x="0" y="1899136"/>
                </a:lnTo>
                <a:lnTo>
                  <a:pt x="0" y="877234"/>
                </a:lnTo>
                <a:cubicBezTo>
                  <a:pt x="0" y="392751"/>
                  <a:pt x="392751" y="0"/>
                  <a:pt x="877234"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0" name="圆角矩形 12"/>
          <p:cNvSpPr/>
          <p:nvPr/>
        </p:nvSpPr>
        <p:spPr>
          <a:xfrm>
            <a:off x="6800108" y="2042389"/>
            <a:ext cx="1327925" cy="2811961"/>
          </a:xfrm>
          <a:prstGeom prst="roundRect">
            <a:avLst>
              <a:gd name="adj" fmla="val 50000"/>
            </a:avLst>
          </a:prstGeom>
          <a:solidFill>
            <a:schemeClr val="bg1"/>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1" name="Rounded Rectangle 24"/>
          <p:cNvSpPr/>
          <p:nvPr/>
        </p:nvSpPr>
        <p:spPr>
          <a:xfrm>
            <a:off x="6890195" y="2108652"/>
            <a:ext cx="1147750" cy="11477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文本框 21"/>
          <p:cNvSpPr txBox="1"/>
          <p:nvPr/>
        </p:nvSpPr>
        <p:spPr>
          <a:xfrm>
            <a:off x="6663985" y="3670655"/>
            <a:ext cx="1600170" cy="769441"/>
          </a:xfrm>
          <a:prstGeom prst="rect">
            <a:avLst/>
          </a:prstGeom>
          <a:noFill/>
        </p:spPr>
        <p:txBody>
          <a:bodyPr wrap="square" rtlCol="0">
            <a:spAutoFit/>
          </a:bodyPr>
          <a:lstStyle/>
          <a:p>
            <a:pPr algn="ctr"/>
            <a:r>
              <a:rPr lang="en-US" altLang="zh-CN" sz="4400" b="1" dirty="0">
                <a:latin typeface="+mj-ea"/>
                <a:ea typeface="+mj-ea"/>
              </a:rPr>
              <a:t>82</a:t>
            </a:r>
            <a:r>
              <a:rPr lang="en-US" altLang="zh-CN" sz="2000" dirty="0">
                <a:latin typeface="+mj-ea"/>
                <a:ea typeface="+mj-ea"/>
              </a:rPr>
              <a:t>%</a:t>
            </a:r>
            <a:endParaRPr lang="zh-CN" altLang="en-US" sz="4400" dirty="0">
              <a:latin typeface="+mj-ea"/>
              <a:ea typeface="+mj-ea"/>
            </a:endParaRPr>
          </a:p>
        </p:txBody>
      </p:sp>
      <p:sp>
        <p:nvSpPr>
          <p:cNvPr id="23" name="矩形 22"/>
          <p:cNvSpPr/>
          <p:nvPr/>
        </p:nvSpPr>
        <p:spPr>
          <a:xfrm>
            <a:off x="6205514" y="513424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圆角矩形 12"/>
          <p:cNvSpPr/>
          <p:nvPr/>
        </p:nvSpPr>
        <p:spPr>
          <a:xfrm>
            <a:off x="9536247" y="2146752"/>
            <a:ext cx="1327925" cy="2811961"/>
          </a:xfrm>
          <a:custGeom>
            <a:avLst/>
            <a:gdLst/>
            <a:ahLst/>
            <a:cxnLst/>
            <a:rect l="l" t="t" r="r" b="b"/>
            <a:pathLst>
              <a:path w="2520280" h="4203450">
                <a:moveTo>
                  <a:pt x="877234" y="0"/>
                </a:moveTo>
                <a:lnTo>
                  <a:pt x="1643046" y="0"/>
                </a:lnTo>
                <a:cubicBezTo>
                  <a:pt x="2127529" y="0"/>
                  <a:pt x="2520280" y="392751"/>
                  <a:pt x="2520280" y="877234"/>
                </a:cubicBezTo>
                <a:lnTo>
                  <a:pt x="2520280" y="1899136"/>
                </a:lnTo>
                <a:lnTo>
                  <a:pt x="2520280" y="3155214"/>
                </a:lnTo>
                <a:lnTo>
                  <a:pt x="2520280" y="4059492"/>
                </a:lnTo>
                <a:cubicBezTo>
                  <a:pt x="2520280" y="4138998"/>
                  <a:pt x="2455828" y="4203450"/>
                  <a:pt x="2376322" y="4203450"/>
                </a:cubicBezTo>
                <a:lnTo>
                  <a:pt x="143958" y="4203450"/>
                </a:lnTo>
                <a:cubicBezTo>
                  <a:pt x="64452" y="4203450"/>
                  <a:pt x="0" y="4138998"/>
                  <a:pt x="0" y="4059492"/>
                </a:cubicBezTo>
                <a:lnTo>
                  <a:pt x="0" y="3155214"/>
                </a:lnTo>
                <a:lnTo>
                  <a:pt x="0" y="1899136"/>
                </a:lnTo>
                <a:lnTo>
                  <a:pt x="0" y="877234"/>
                </a:lnTo>
                <a:cubicBezTo>
                  <a:pt x="0" y="392751"/>
                  <a:pt x="392751" y="0"/>
                  <a:pt x="877234" y="0"/>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5" name="圆角矩形 12"/>
          <p:cNvSpPr/>
          <p:nvPr/>
        </p:nvSpPr>
        <p:spPr>
          <a:xfrm>
            <a:off x="9536247" y="2042389"/>
            <a:ext cx="1327925" cy="2811961"/>
          </a:xfrm>
          <a:prstGeom prst="roundRect">
            <a:avLst>
              <a:gd name="adj" fmla="val 50000"/>
            </a:avLst>
          </a:prstGeom>
          <a:solidFill>
            <a:schemeClr val="bg1"/>
          </a:solidFill>
          <a:ln w="3175">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6" name="Rounded Rectangle 24"/>
          <p:cNvSpPr/>
          <p:nvPr/>
        </p:nvSpPr>
        <p:spPr>
          <a:xfrm>
            <a:off x="9626334" y="2108652"/>
            <a:ext cx="1147750" cy="11477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文本框 26"/>
          <p:cNvSpPr txBox="1"/>
          <p:nvPr/>
        </p:nvSpPr>
        <p:spPr>
          <a:xfrm>
            <a:off x="9400124" y="3670655"/>
            <a:ext cx="1600170" cy="769441"/>
          </a:xfrm>
          <a:prstGeom prst="rect">
            <a:avLst/>
          </a:prstGeom>
          <a:noFill/>
        </p:spPr>
        <p:txBody>
          <a:bodyPr wrap="square" rtlCol="0">
            <a:spAutoFit/>
          </a:bodyPr>
          <a:lstStyle/>
          <a:p>
            <a:pPr algn="ctr"/>
            <a:r>
              <a:rPr lang="en-US" altLang="zh-CN" sz="4400" b="1" dirty="0">
                <a:latin typeface="+mj-ea"/>
                <a:ea typeface="+mj-ea"/>
              </a:rPr>
              <a:t>98</a:t>
            </a:r>
            <a:r>
              <a:rPr lang="en-US" altLang="zh-CN" sz="2000" dirty="0">
                <a:latin typeface="+mj-ea"/>
                <a:ea typeface="+mj-ea"/>
              </a:rPr>
              <a:t>%</a:t>
            </a:r>
            <a:endParaRPr lang="zh-CN" altLang="en-US" sz="4400" dirty="0">
              <a:latin typeface="+mj-ea"/>
              <a:ea typeface="+mj-ea"/>
            </a:endParaRPr>
          </a:p>
        </p:txBody>
      </p:sp>
      <p:sp>
        <p:nvSpPr>
          <p:cNvPr id="29" name="矩形 28"/>
          <p:cNvSpPr/>
          <p:nvPr/>
        </p:nvSpPr>
        <p:spPr>
          <a:xfrm>
            <a:off x="8941653" y="513424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4428740" y="2383863"/>
            <a:ext cx="598382" cy="597327"/>
          </a:xfrm>
          <a:custGeom>
            <a:avLst/>
            <a:gdLst>
              <a:gd name="T0" fmla="*/ 1460078 w 3280"/>
              <a:gd name="T1" fmla="*/ 1798074 h 3274"/>
              <a:gd name="T2" fmla="*/ 337026 w 3280"/>
              <a:gd name="T3" fmla="*/ 1798074 h 3274"/>
              <a:gd name="T4" fmla="*/ 0 w 3280"/>
              <a:gd name="T5" fmla="*/ 1460866 h 3274"/>
              <a:gd name="T6" fmla="*/ 0 w 3280"/>
              <a:gd name="T7" fmla="*/ 337208 h 3274"/>
              <a:gd name="T8" fmla="*/ 337026 w 3280"/>
              <a:gd name="T9" fmla="*/ 0 h 3274"/>
              <a:gd name="T10" fmla="*/ 1460078 w 3280"/>
              <a:gd name="T11" fmla="*/ 0 h 3274"/>
              <a:gd name="T12" fmla="*/ 1800397 w 3280"/>
              <a:gd name="T13" fmla="*/ 337208 h 3274"/>
              <a:gd name="T14" fmla="*/ 1800397 w 3280"/>
              <a:gd name="T15" fmla="*/ 1460866 h 3274"/>
              <a:gd name="T16" fmla="*/ 1460078 w 3280"/>
              <a:gd name="T17" fmla="*/ 1798074 h 3274"/>
              <a:gd name="T18" fmla="*/ 1581385 w 3280"/>
              <a:gd name="T19" fmla="*/ 337208 h 3274"/>
              <a:gd name="T20" fmla="*/ 1460078 w 3280"/>
              <a:gd name="T21" fmla="*/ 218581 h 3274"/>
              <a:gd name="T22" fmla="*/ 337026 w 3280"/>
              <a:gd name="T23" fmla="*/ 218581 h 3274"/>
              <a:gd name="T24" fmla="*/ 215718 w 3280"/>
              <a:gd name="T25" fmla="*/ 337208 h 3274"/>
              <a:gd name="T26" fmla="*/ 215718 w 3280"/>
              <a:gd name="T27" fmla="*/ 449244 h 3274"/>
              <a:gd name="T28" fmla="*/ 112525 w 3280"/>
              <a:gd name="T29" fmla="*/ 561829 h 3274"/>
              <a:gd name="T30" fmla="*/ 112525 w 3280"/>
              <a:gd name="T31" fmla="*/ 674415 h 3274"/>
              <a:gd name="T32" fmla="*/ 215718 w 3280"/>
              <a:gd name="T33" fmla="*/ 786451 h 3274"/>
              <a:gd name="T34" fmla="*/ 215718 w 3280"/>
              <a:gd name="T35" fmla="*/ 1011623 h 3274"/>
              <a:gd name="T36" fmla="*/ 112525 w 3280"/>
              <a:gd name="T37" fmla="*/ 1123659 h 3274"/>
              <a:gd name="T38" fmla="*/ 112525 w 3280"/>
              <a:gd name="T39" fmla="*/ 1236245 h 3274"/>
              <a:gd name="T40" fmla="*/ 215718 w 3280"/>
              <a:gd name="T41" fmla="*/ 1348830 h 3274"/>
              <a:gd name="T42" fmla="*/ 215718 w 3280"/>
              <a:gd name="T43" fmla="*/ 1460866 h 3274"/>
              <a:gd name="T44" fmla="*/ 337026 w 3280"/>
              <a:gd name="T45" fmla="*/ 1582239 h 3274"/>
              <a:gd name="T46" fmla="*/ 1460078 w 3280"/>
              <a:gd name="T47" fmla="*/ 1582239 h 3274"/>
              <a:gd name="T48" fmla="*/ 1581385 w 3280"/>
              <a:gd name="T49" fmla="*/ 1460866 h 3274"/>
              <a:gd name="T50" fmla="*/ 1581385 w 3280"/>
              <a:gd name="T51" fmla="*/ 337208 h 3274"/>
              <a:gd name="T52" fmla="*/ 1348102 w 3280"/>
              <a:gd name="T53" fmla="*/ 1472949 h 3274"/>
              <a:gd name="T54" fmla="*/ 449550 w 3280"/>
              <a:gd name="T55" fmla="*/ 1472949 h 3274"/>
              <a:gd name="T56" fmla="*/ 337026 w 3280"/>
              <a:gd name="T57" fmla="*/ 1348830 h 3274"/>
              <a:gd name="T58" fmla="*/ 434181 w 3280"/>
              <a:gd name="T59" fmla="*/ 1236245 h 3274"/>
              <a:gd name="T60" fmla="*/ 434181 w 3280"/>
              <a:gd name="T61" fmla="*/ 1123659 h 3274"/>
              <a:gd name="T62" fmla="*/ 322205 w 3280"/>
              <a:gd name="T63" fmla="*/ 1011623 h 3274"/>
              <a:gd name="T64" fmla="*/ 322205 w 3280"/>
              <a:gd name="T65" fmla="*/ 786451 h 3274"/>
              <a:gd name="T66" fmla="*/ 434181 w 3280"/>
              <a:gd name="T67" fmla="*/ 674415 h 3274"/>
              <a:gd name="T68" fmla="*/ 434181 w 3280"/>
              <a:gd name="T69" fmla="*/ 561829 h 3274"/>
              <a:gd name="T70" fmla="*/ 337026 w 3280"/>
              <a:gd name="T71" fmla="*/ 449244 h 3274"/>
              <a:gd name="T72" fmla="*/ 449550 w 3280"/>
              <a:gd name="T73" fmla="*/ 325125 h 3274"/>
              <a:gd name="T74" fmla="*/ 1348102 w 3280"/>
              <a:gd name="T75" fmla="*/ 325125 h 3274"/>
              <a:gd name="T76" fmla="*/ 1475447 w 3280"/>
              <a:gd name="T77" fmla="*/ 449244 h 3274"/>
              <a:gd name="T78" fmla="*/ 1475447 w 3280"/>
              <a:gd name="T79" fmla="*/ 1348830 h 3274"/>
              <a:gd name="T80" fmla="*/ 1348102 w 3280"/>
              <a:gd name="T81" fmla="*/ 1472949 h 3274"/>
              <a:gd name="T82" fmla="*/ 898552 w 3280"/>
              <a:gd name="T83" fmla="*/ 561829 h 3274"/>
              <a:gd name="T84" fmla="*/ 561526 w 3280"/>
              <a:gd name="T85" fmla="*/ 899037 h 3274"/>
              <a:gd name="T86" fmla="*/ 898552 w 3280"/>
              <a:gd name="T87" fmla="*/ 1236245 h 3274"/>
              <a:gd name="T88" fmla="*/ 1235577 w 3280"/>
              <a:gd name="T89" fmla="*/ 899037 h 3274"/>
              <a:gd name="T90" fmla="*/ 898552 w 3280"/>
              <a:gd name="T91" fmla="*/ 561829 h 3274"/>
              <a:gd name="T92" fmla="*/ 898552 w 3280"/>
              <a:gd name="T93" fmla="*/ 1123659 h 3274"/>
              <a:gd name="T94" fmla="*/ 674051 w 3280"/>
              <a:gd name="T95" fmla="*/ 899037 h 3274"/>
              <a:gd name="T96" fmla="*/ 898552 w 3280"/>
              <a:gd name="T97" fmla="*/ 674415 h 3274"/>
              <a:gd name="T98" fmla="*/ 1123053 w 3280"/>
              <a:gd name="T99" fmla="*/ 899037 h 3274"/>
              <a:gd name="T100" fmla="*/ 898552 w 3280"/>
              <a:gd name="T101" fmla="*/ 1123659 h 3274"/>
              <a:gd name="T102" fmla="*/ 281038 w 3280"/>
              <a:gd name="T103" fmla="*/ 674415 h 3274"/>
              <a:gd name="T104" fmla="*/ 224501 w 3280"/>
              <a:gd name="T105" fmla="*/ 617848 h 3274"/>
              <a:gd name="T106" fmla="*/ 281038 w 3280"/>
              <a:gd name="T107" fmla="*/ 561829 h 3274"/>
              <a:gd name="T108" fmla="*/ 337026 w 3280"/>
              <a:gd name="T109" fmla="*/ 617848 h 3274"/>
              <a:gd name="T110" fmla="*/ 281038 w 3280"/>
              <a:gd name="T111" fmla="*/ 674415 h 3274"/>
              <a:gd name="T112" fmla="*/ 281038 w 3280"/>
              <a:gd name="T113" fmla="*/ 1123659 h 3274"/>
              <a:gd name="T114" fmla="*/ 337026 w 3280"/>
              <a:gd name="T115" fmla="*/ 1180226 h 3274"/>
              <a:gd name="T116" fmla="*/ 281038 w 3280"/>
              <a:gd name="T117" fmla="*/ 1236245 h 3274"/>
              <a:gd name="T118" fmla="*/ 224501 w 3280"/>
              <a:gd name="T119" fmla="*/ 1180226 h 3274"/>
              <a:gd name="T120" fmla="*/ 281038 w 3280"/>
              <a:gd name="T121" fmla="*/ 1123659 h 327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280" h="3274">
                <a:moveTo>
                  <a:pt x="2660" y="3274"/>
                </a:moveTo>
                <a:cubicBezTo>
                  <a:pt x="614" y="3274"/>
                  <a:pt x="614" y="3274"/>
                  <a:pt x="614" y="3274"/>
                </a:cubicBezTo>
                <a:cubicBezTo>
                  <a:pt x="275" y="3274"/>
                  <a:pt x="0" y="2999"/>
                  <a:pt x="0" y="2660"/>
                </a:cubicBezTo>
                <a:cubicBezTo>
                  <a:pt x="0" y="614"/>
                  <a:pt x="0" y="614"/>
                  <a:pt x="0" y="614"/>
                </a:cubicBezTo>
                <a:cubicBezTo>
                  <a:pt x="0" y="275"/>
                  <a:pt x="275" y="0"/>
                  <a:pt x="614" y="0"/>
                </a:cubicBezTo>
                <a:cubicBezTo>
                  <a:pt x="2660" y="0"/>
                  <a:pt x="2660" y="0"/>
                  <a:pt x="2660" y="0"/>
                </a:cubicBezTo>
                <a:cubicBezTo>
                  <a:pt x="2999" y="0"/>
                  <a:pt x="3280" y="275"/>
                  <a:pt x="3280" y="614"/>
                </a:cubicBezTo>
                <a:cubicBezTo>
                  <a:pt x="3280" y="2660"/>
                  <a:pt x="3280" y="2660"/>
                  <a:pt x="3280" y="2660"/>
                </a:cubicBezTo>
                <a:cubicBezTo>
                  <a:pt x="3280" y="2999"/>
                  <a:pt x="2999" y="3274"/>
                  <a:pt x="2660" y="3274"/>
                </a:cubicBezTo>
                <a:close/>
                <a:moveTo>
                  <a:pt x="2881" y="614"/>
                </a:moveTo>
                <a:cubicBezTo>
                  <a:pt x="2881" y="501"/>
                  <a:pt x="2773" y="398"/>
                  <a:pt x="2660" y="398"/>
                </a:cubicBezTo>
                <a:cubicBezTo>
                  <a:pt x="614" y="398"/>
                  <a:pt x="614" y="398"/>
                  <a:pt x="614" y="398"/>
                </a:cubicBezTo>
                <a:cubicBezTo>
                  <a:pt x="501" y="398"/>
                  <a:pt x="393" y="501"/>
                  <a:pt x="393" y="614"/>
                </a:cubicBezTo>
                <a:cubicBezTo>
                  <a:pt x="393" y="818"/>
                  <a:pt x="393" y="818"/>
                  <a:pt x="393" y="818"/>
                </a:cubicBezTo>
                <a:cubicBezTo>
                  <a:pt x="280" y="818"/>
                  <a:pt x="205" y="910"/>
                  <a:pt x="205" y="1023"/>
                </a:cubicBezTo>
                <a:cubicBezTo>
                  <a:pt x="205" y="1228"/>
                  <a:pt x="205" y="1228"/>
                  <a:pt x="205" y="1228"/>
                </a:cubicBezTo>
                <a:cubicBezTo>
                  <a:pt x="205" y="1341"/>
                  <a:pt x="280" y="1432"/>
                  <a:pt x="393" y="1432"/>
                </a:cubicBezTo>
                <a:cubicBezTo>
                  <a:pt x="393" y="1842"/>
                  <a:pt x="393" y="1842"/>
                  <a:pt x="393" y="1842"/>
                </a:cubicBezTo>
                <a:cubicBezTo>
                  <a:pt x="280" y="1842"/>
                  <a:pt x="205" y="1933"/>
                  <a:pt x="205" y="2046"/>
                </a:cubicBezTo>
                <a:cubicBezTo>
                  <a:pt x="205" y="2251"/>
                  <a:pt x="205" y="2251"/>
                  <a:pt x="205" y="2251"/>
                </a:cubicBezTo>
                <a:cubicBezTo>
                  <a:pt x="205" y="2364"/>
                  <a:pt x="280" y="2456"/>
                  <a:pt x="393" y="2456"/>
                </a:cubicBezTo>
                <a:cubicBezTo>
                  <a:pt x="393" y="2660"/>
                  <a:pt x="393" y="2660"/>
                  <a:pt x="393" y="2660"/>
                </a:cubicBezTo>
                <a:cubicBezTo>
                  <a:pt x="393" y="2773"/>
                  <a:pt x="501" y="2881"/>
                  <a:pt x="614" y="2881"/>
                </a:cubicBezTo>
                <a:cubicBezTo>
                  <a:pt x="2660" y="2881"/>
                  <a:pt x="2660" y="2881"/>
                  <a:pt x="2660" y="2881"/>
                </a:cubicBezTo>
                <a:cubicBezTo>
                  <a:pt x="2773" y="2881"/>
                  <a:pt x="2881" y="2773"/>
                  <a:pt x="2881" y="2660"/>
                </a:cubicBezTo>
                <a:lnTo>
                  <a:pt x="2881" y="614"/>
                </a:lnTo>
                <a:close/>
                <a:moveTo>
                  <a:pt x="2456" y="2682"/>
                </a:moveTo>
                <a:cubicBezTo>
                  <a:pt x="819" y="2682"/>
                  <a:pt x="819" y="2682"/>
                  <a:pt x="819" y="2682"/>
                </a:cubicBezTo>
                <a:cubicBezTo>
                  <a:pt x="706" y="2682"/>
                  <a:pt x="614" y="2569"/>
                  <a:pt x="614" y="2456"/>
                </a:cubicBezTo>
                <a:cubicBezTo>
                  <a:pt x="727" y="2456"/>
                  <a:pt x="791" y="2364"/>
                  <a:pt x="791" y="2251"/>
                </a:cubicBezTo>
                <a:cubicBezTo>
                  <a:pt x="791" y="2046"/>
                  <a:pt x="791" y="2046"/>
                  <a:pt x="791" y="2046"/>
                </a:cubicBezTo>
                <a:cubicBezTo>
                  <a:pt x="791" y="1933"/>
                  <a:pt x="700" y="1842"/>
                  <a:pt x="587" y="1842"/>
                </a:cubicBezTo>
                <a:cubicBezTo>
                  <a:pt x="587" y="1432"/>
                  <a:pt x="587" y="1432"/>
                  <a:pt x="587" y="1432"/>
                </a:cubicBezTo>
                <a:cubicBezTo>
                  <a:pt x="700" y="1432"/>
                  <a:pt x="791" y="1341"/>
                  <a:pt x="791" y="1228"/>
                </a:cubicBezTo>
                <a:cubicBezTo>
                  <a:pt x="791" y="1023"/>
                  <a:pt x="791" y="1023"/>
                  <a:pt x="791" y="1023"/>
                </a:cubicBezTo>
                <a:cubicBezTo>
                  <a:pt x="791" y="910"/>
                  <a:pt x="727" y="818"/>
                  <a:pt x="614" y="818"/>
                </a:cubicBezTo>
                <a:cubicBezTo>
                  <a:pt x="614" y="705"/>
                  <a:pt x="706" y="592"/>
                  <a:pt x="819" y="592"/>
                </a:cubicBezTo>
                <a:cubicBezTo>
                  <a:pt x="2456" y="592"/>
                  <a:pt x="2456" y="592"/>
                  <a:pt x="2456" y="592"/>
                </a:cubicBezTo>
                <a:cubicBezTo>
                  <a:pt x="2569" y="592"/>
                  <a:pt x="2688" y="705"/>
                  <a:pt x="2688" y="818"/>
                </a:cubicBezTo>
                <a:cubicBezTo>
                  <a:pt x="2688" y="2456"/>
                  <a:pt x="2688" y="2456"/>
                  <a:pt x="2688" y="2456"/>
                </a:cubicBezTo>
                <a:cubicBezTo>
                  <a:pt x="2688" y="2569"/>
                  <a:pt x="2569" y="2682"/>
                  <a:pt x="2456" y="2682"/>
                </a:cubicBezTo>
                <a:close/>
                <a:moveTo>
                  <a:pt x="1637" y="1023"/>
                </a:moveTo>
                <a:cubicBezTo>
                  <a:pt x="1298" y="1023"/>
                  <a:pt x="1023" y="1298"/>
                  <a:pt x="1023" y="1637"/>
                </a:cubicBezTo>
                <a:cubicBezTo>
                  <a:pt x="1023" y="1976"/>
                  <a:pt x="1298" y="2251"/>
                  <a:pt x="1637" y="2251"/>
                </a:cubicBezTo>
                <a:cubicBezTo>
                  <a:pt x="1976" y="2251"/>
                  <a:pt x="2251" y="1976"/>
                  <a:pt x="2251" y="1637"/>
                </a:cubicBezTo>
                <a:cubicBezTo>
                  <a:pt x="2251" y="1298"/>
                  <a:pt x="1976" y="1023"/>
                  <a:pt x="1637" y="1023"/>
                </a:cubicBezTo>
                <a:close/>
                <a:moveTo>
                  <a:pt x="1637" y="2046"/>
                </a:moveTo>
                <a:cubicBezTo>
                  <a:pt x="1411" y="2046"/>
                  <a:pt x="1228" y="1863"/>
                  <a:pt x="1228" y="1637"/>
                </a:cubicBezTo>
                <a:cubicBezTo>
                  <a:pt x="1228" y="1411"/>
                  <a:pt x="1411" y="1228"/>
                  <a:pt x="1637" y="1228"/>
                </a:cubicBezTo>
                <a:cubicBezTo>
                  <a:pt x="1863" y="1228"/>
                  <a:pt x="2046" y="1411"/>
                  <a:pt x="2046" y="1637"/>
                </a:cubicBezTo>
                <a:cubicBezTo>
                  <a:pt x="2046" y="1863"/>
                  <a:pt x="1863" y="2046"/>
                  <a:pt x="1637" y="2046"/>
                </a:cubicBezTo>
                <a:close/>
                <a:moveTo>
                  <a:pt x="512" y="1228"/>
                </a:moveTo>
                <a:cubicBezTo>
                  <a:pt x="455" y="1228"/>
                  <a:pt x="409" y="1182"/>
                  <a:pt x="409" y="1125"/>
                </a:cubicBezTo>
                <a:cubicBezTo>
                  <a:pt x="409" y="1069"/>
                  <a:pt x="455" y="1023"/>
                  <a:pt x="512" y="1023"/>
                </a:cubicBezTo>
                <a:cubicBezTo>
                  <a:pt x="568" y="1023"/>
                  <a:pt x="614" y="1069"/>
                  <a:pt x="614" y="1125"/>
                </a:cubicBezTo>
                <a:cubicBezTo>
                  <a:pt x="614" y="1182"/>
                  <a:pt x="568" y="1228"/>
                  <a:pt x="512" y="1228"/>
                </a:cubicBezTo>
                <a:close/>
                <a:moveTo>
                  <a:pt x="512" y="2046"/>
                </a:moveTo>
                <a:cubicBezTo>
                  <a:pt x="568" y="2046"/>
                  <a:pt x="614" y="2092"/>
                  <a:pt x="614" y="2149"/>
                </a:cubicBezTo>
                <a:cubicBezTo>
                  <a:pt x="614" y="2205"/>
                  <a:pt x="568" y="2251"/>
                  <a:pt x="512" y="2251"/>
                </a:cubicBezTo>
                <a:cubicBezTo>
                  <a:pt x="455" y="2251"/>
                  <a:pt x="409" y="2205"/>
                  <a:pt x="409" y="2149"/>
                </a:cubicBezTo>
                <a:cubicBezTo>
                  <a:pt x="409" y="2092"/>
                  <a:pt x="455" y="2046"/>
                  <a:pt x="512" y="2046"/>
                </a:cubicBezTo>
                <a:close/>
              </a:path>
            </a:pathLst>
          </a:custGeom>
          <a:solidFill>
            <a:srgbClr val="FFFFFF"/>
          </a:solidFill>
          <a:ln>
            <a:noFill/>
          </a:ln>
        </p:spPr>
        <p:txBody>
          <a:bodyPr/>
          <a:lstStyle/>
          <a:p>
            <a:endParaRPr lang="zh-CN" altLang="en-US"/>
          </a:p>
        </p:txBody>
      </p:sp>
      <p:sp>
        <p:nvSpPr>
          <p:cNvPr id="36" name="KSO_Shape"/>
          <p:cNvSpPr/>
          <p:nvPr/>
        </p:nvSpPr>
        <p:spPr bwMode="auto">
          <a:xfrm>
            <a:off x="1693129" y="2383863"/>
            <a:ext cx="597327" cy="597327"/>
          </a:xfrm>
          <a:custGeom>
            <a:avLst/>
            <a:gdLst>
              <a:gd name="T0" fmla="*/ 1619048 w 3279"/>
              <a:gd name="T1" fmla="*/ 1800397 h 3280"/>
              <a:gd name="T2" fmla="*/ 179955 w 3279"/>
              <a:gd name="T3" fmla="*/ 1800397 h 3280"/>
              <a:gd name="T4" fmla="*/ 0 w 3279"/>
              <a:gd name="T5" fmla="*/ 1619808 h 3280"/>
              <a:gd name="T6" fmla="*/ 0 w 3279"/>
              <a:gd name="T7" fmla="*/ 180040 h 3280"/>
              <a:gd name="T8" fmla="*/ 179955 w 3279"/>
              <a:gd name="T9" fmla="*/ 0 h 3280"/>
              <a:gd name="T10" fmla="*/ 1619048 w 3279"/>
              <a:gd name="T11" fmla="*/ 0 h 3280"/>
              <a:gd name="T12" fmla="*/ 1799003 w 3279"/>
              <a:gd name="T13" fmla="*/ 180040 h 3280"/>
              <a:gd name="T14" fmla="*/ 1799003 w 3279"/>
              <a:gd name="T15" fmla="*/ 1619808 h 3280"/>
              <a:gd name="T16" fmla="*/ 1619048 w 3279"/>
              <a:gd name="T17" fmla="*/ 1800397 h 3280"/>
              <a:gd name="T18" fmla="*/ 1593262 w 3279"/>
              <a:gd name="T19" fmla="*/ 933681 h 3280"/>
              <a:gd name="T20" fmla="*/ 1588872 w 3279"/>
              <a:gd name="T21" fmla="*/ 924350 h 3280"/>
              <a:gd name="T22" fmla="*/ 1588872 w 3279"/>
              <a:gd name="T23" fmla="*/ 906236 h 3280"/>
              <a:gd name="T24" fmla="*/ 913492 w 3279"/>
              <a:gd name="T25" fmla="*/ 230539 h 3280"/>
              <a:gd name="T26" fmla="*/ 802666 w 3279"/>
              <a:gd name="T27" fmla="*/ 239321 h 3280"/>
              <a:gd name="T28" fmla="*/ 798825 w 3279"/>
              <a:gd name="T29" fmla="*/ 242066 h 3280"/>
              <a:gd name="T30" fmla="*/ 583757 w 3279"/>
              <a:gd name="T31" fmla="*/ 184980 h 3280"/>
              <a:gd name="T32" fmla="*/ 150328 w 3279"/>
              <a:gd name="T33" fmla="*/ 618612 h 3280"/>
              <a:gd name="T34" fmla="*/ 241403 w 3279"/>
              <a:gd name="T35" fmla="*/ 885378 h 3280"/>
              <a:gd name="T36" fmla="*/ 237563 w 3279"/>
              <a:gd name="T37" fmla="*/ 906236 h 3280"/>
              <a:gd name="T38" fmla="*/ 913492 w 3279"/>
              <a:gd name="T39" fmla="*/ 1582483 h 3280"/>
              <a:gd name="T40" fmla="*/ 1021575 w 3279"/>
              <a:gd name="T41" fmla="*/ 1573701 h 3280"/>
              <a:gd name="T42" fmla="*/ 1028158 w 3279"/>
              <a:gd name="T43" fmla="*/ 1576994 h 3280"/>
              <a:gd name="T44" fmla="*/ 1243227 w 3279"/>
              <a:gd name="T45" fmla="*/ 1634080 h 3280"/>
              <a:gd name="T46" fmla="*/ 1676655 w 3279"/>
              <a:gd name="T47" fmla="*/ 1200448 h 3280"/>
              <a:gd name="T48" fmla="*/ 1593262 w 3279"/>
              <a:gd name="T49" fmla="*/ 933681 h 3280"/>
              <a:gd name="T50" fmla="*/ 973843 w 3279"/>
              <a:gd name="T51" fmla="*/ 821157 h 3280"/>
              <a:gd name="T52" fmla="*/ 1219087 w 3279"/>
              <a:gd name="T53" fmla="*/ 898552 h 3280"/>
              <a:gd name="T54" fmla="*/ 1328815 w 3279"/>
              <a:gd name="T55" fmla="*/ 1106037 h 3280"/>
              <a:gd name="T56" fmla="*/ 1211405 w 3279"/>
              <a:gd name="T57" fmla="*/ 1297603 h 3280"/>
              <a:gd name="T58" fmla="*/ 937632 w 3279"/>
              <a:gd name="T59" fmla="*/ 1377743 h 3280"/>
              <a:gd name="T60" fmla="*/ 689645 w 3279"/>
              <a:gd name="T61" fmla="*/ 1340966 h 3280"/>
              <a:gd name="T62" fmla="*/ 533830 w 3279"/>
              <a:gd name="T63" fmla="*/ 1235577 h 3280"/>
              <a:gd name="T64" fmla="*/ 549192 w 3279"/>
              <a:gd name="T65" fmla="*/ 1119210 h 3280"/>
              <a:gd name="T66" fmla="*/ 661116 w 3279"/>
              <a:gd name="T67" fmla="*/ 1118112 h 3280"/>
              <a:gd name="T68" fmla="*/ 907457 w 3279"/>
              <a:gd name="T69" fmla="*/ 1224050 h 3280"/>
              <a:gd name="T70" fmla="*/ 1081377 w 3279"/>
              <a:gd name="T71" fmla="*/ 1163671 h 3280"/>
              <a:gd name="T72" fmla="*/ 1081377 w 3279"/>
              <a:gd name="T73" fmla="*/ 1058282 h 3280"/>
              <a:gd name="T74" fmla="*/ 902519 w 3279"/>
              <a:gd name="T75" fmla="*/ 981985 h 3280"/>
              <a:gd name="T76" fmla="*/ 668248 w 3279"/>
              <a:gd name="T77" fmla="*/ 913921 h 3280"/>
              <a:gd name="T78" fmla="*/ 551936 w 3279"/>
              <a:gd name="T79" fmla="*/ 722354 h 3280"/>
              <a:gd name="T80" fmla="*/ 679770 w 3279"/>
              <a:gd name="T81" fmla="*/ 514870 h 3280"/>
              <a:gd name="T82" fmla="*/ 931597 w 3279"/>
              <a:gd name="T83" fmla="*/ 440768 h 3280"/>
              <a:gd name="T84" fmla="*/ 1162028 w 3279"/>
              <a:gd name="T85" fmla="*/ 480838 h 3280"/>
              <a:gd name="T86" fmla="*/ 1261332 w 3279"/>
              <a:gd name="T87" fmla="*/ 556037 h 3280"/>
              <a:gd name="T88" fmla="*/ 1262429 w 3279"/>
              <a:gd name="T89" fmla="*/ 666915 h 3280"/>
              <a:gd name="T90" fmla="*/ 1161479 w 3279"/>
              <a:gd name="T91" fmla="*/ 691067 h 3280"/>
              <a:gd name="T92" fmla="*/ 977135 w 3279"/>
              <a:gd name="T93" fmla="*/ 595558 h 3280"/>
              <a:gd name="T94" fmla="*/ 788950 w 3279"/>
              <a:gd name="T95" fmla="*/ 646606 h 3280"/>
              <a:gd name="T96" fmla="*/ 793888 w 3279"/>
              <a:gd name="T97" fmla="*/ 760778 h 3280"/>
              <a:gd name="T98" fmla="*/ 973843 w 3279"/>
              <a:gd name="T99" fmla="*/ 821157 h 32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279" h="3280">
                <a:moveTo>
                  <a:pt x="2951" y="3280"/>
                </a:moveTo>
                <a:cubicBezTo>
                  <a:pt x="328" y="3280"/>
                  <a:pt x="328" y="3280"/>
                  <a:pt x="328" y="3280"/>
                </a:cubicBezTo>
                <a:cubicBezTo>
                  <a:pt x="146" y="3280"/>
                  <a:pt x="0" y="3133"/>
                  <a:pt x="0" y="2951"/>
                </a:cubicBezTo>
                <a:cubicBezTo>
                  <a:pt x="0" y="328"/>
                  <a:pt x="0" y="328"/>
                  <a:pt x="0" y="328"/>
                </a:cubicBezTo>
                <a:cubicBezTo>
                  <a:pt x="0" y="147"/>
                  <a:pt x="146" y="0"/>
                  <a:pt x="328" y="0"/>
                </a:cubicBezTo>
                <a:cubicBezTo>
                  <a:pt x="2951" y="0"/>
                  <a:pt x="2951" y="0"/>
                  <a:pt x="2951" y="0"/>
                </a:cubicBezTo>
                <a:cubicBezTo>
                  <a:pt x="3133" y="0"/>
                  <a:pt x="3279" y="147"/>
                  <a:pt x="3279" y="328"/>
                </a:cubicBezTo>
                <a:cubicBezTo>
                  <a:pt x="3279" y="2951"/>
                  <a:pt x="3279" y="2951"/>
                  <a:pt x="3279" y="2951"/>
                </a:cubicBezTo>
                <a:cubicBezTo>
                  <a:pt x="3279" y="3133"/>
                  <a:pt x="3133" y="3280"/>
                  <a:pt x="2951" y="3280"/>
                </a:cubicBezTo>
                <a:close/>
                <a:moveTo>
                  <a:pt x="2904" y="1701"/>
                </a:moveTo>
                <a:cubicBezTo>
                  <a:pt x="2896" y="1684"/>
                  <a:pt x="2896" y="1684"/>
                  <a:pt x="2896" y="1684"/>
                </a:cubicBezTo>
                <a:cubicBezTo>
                  <a:pt x="2896" y="1673"/>
                  <a:pt x="2896" y="1662"/>
                  <a:pt x="2896" y="1651"/>
                </a:cubicBezTo>
                <a:cubicBezTo>
                  <a:pt x="2896" y="971"/>
                  <a:pt x="2345" y="420"/>
                  <a:pt x="1665" y="420"/>
                </a:cubicBezTo>
                <a:cubicBezTo>
                  <a:pt x="1596" y="420"/>
                  <a:pt x="1529" y="425"/>
                  <a:pt x="1463" y="436"/>
                </a:cubicBezTo>
                <a:cubicBezTo>
                  <a:pt x="1456" y="441"/>
                  <a:pt x="1456" y="441"/>
                  <a:pt x="1456" y="441"/>
                </a:cubicBezTo>
                <a:cubicBezTo>
                  <a:pt x="1340" y="375"/>
                  <a:pt x="1207" y="337"/>
                  <a:pt x="1064" y="337"/>
                </a:cubicBezTo>
                <a:cubicBezTo>
                  <a:pt x="628" y="337"/>
                  <a:pt x="274" y="691"/>
                  <a:pt x="274" y="1127"/>
                </a:cubicBezTo>
                <a:cubicBezTo>
                  <a:pt x="274" y="1310"/>
                  <a:pt x="336" y="1479"/>
                  <a:pt x="440" y="1613"/>
                </a:cubicBezTo>
                <a:cubicBezTo>
                  <a:pt x="440" y="1613"/>
                  <a:pt x="433" y="1634"/>
                  <a:pt x="433" y="1651"/>
                </a:cubicBezTo>
                <a:cubicBezTo>
                  <a:pt x="433" y="2331"/>
                  <a:pt x="985" y="2883"/>
                  <a:pt x="1665" y="2883"/>
                </a:cubicBezTo>
                <a:cubicBezTo>
                  <a:pt x="1725" y="2883"/>
                  <a:pt x="1862" y="2867"/>
                  <a:pt x="1862" y="2867"/>
                </a:cubicBezTo>
                <a:cubicBezTo>
                  <a:pt x="1874" y="2873"/>
                  <a:pt x="1874" y="2873"/>
                  <a:pt x="1874" y="2873"/>
                </a:cubicBezTo>
                <a:cubicBezTo>
                  <a:pt x="1874" y="2873"/>
                  <a:pt x="2014" y="2980"/>
                  <a:pt x="2266" y="2977"/>
                </a:cubicBezTo>
                <a:cubicBezTo>
                  <a:pt x="2702" y="2977"/>
                  <a:pt x="3056" y="2623"/>
                  <a:pt x="3056" y="2187"/>
                </a:cubicBezTo>
                <a:cubicBezTo>
                  <a:pt x="3056" y="2004"/>
                  <a:pt x="3009" y="1835"/>
                  <a:pt x="2904" y="1701"/>
                </a:cubicBezTo>
                <a:close/>
                <a:moveTo>
                  <a:pt x="1775" y="1496"/>
                </a:moveTo>
                <a:cubicBezTo>
                  <a:pt x="1939" y="1511"/>
                  <a:pt x="2088" y="1558"/>
                  <a:pt x="2222" y="1637"/>
                </a:cubicBezTo>
                <a:cubicBezTo>
                  <a:pt x="2355" y="1716"/>
                  <a:pt x="2422" y="1842"/>
                  <a:pt x="2422" y="2015"/>
                </a:cubicBezTo>
                <a:cubicBezTo>
                  <a:pt x="2422" y="2150"/>
                  <a:pt x="2351" y="2266"/>
                  <a:pt x="2208" y="2364"/>
                </a:cubicBezTo>
                <a:cubicBezTo>
                  <a:pt x="2065" y="2462"/>
                  <a:pt x="1899" y="2510"/>
                  <a:pt x="1709" y="2510"/>
                </a:cubicBezTo>
                <a:cubicBezTo>
                  <a:pt x="1528" y="2510"/>
                  <a:pt x="1378" y="2488"/>
                  <a:pt x="1257" y="2443"/>
                </a:cubicBezTo>
                <a:cubicBezTo>
                  <a:pt x="1136" y="2398"/>
                  <a:pt x="1059" y="2326"/>
                  <a:pt x="973" y="2251"/>
                </a:cubicBezTo>
                <a:cubicBezTo>
                  <a:pt x="973" y="2251"/>
                  <a:pt x="867" y="2150"/>
                  <a:pt x="1001" y="2039"/>
                </a:cubicBezTo>
                <a:cubicBezTo>
                  <a:pt x="1114" y="1940"/>
                  <a:pt x="1205" y="2037"/>
                  <a:pt x="1205" y="2037"/>
                </a:cubicBezTo>
                <a:cubicBezTo>
                  <a:pt x="1291" y="2127"/>
                  <a:pt x="1447" y="2215"/>
                  <a:pt x="1654" y="2230"/>
                </a:cubicBezTo>
                <a:cubicBezTo>
                  <a:pt x="1827" y="2230"/>
                  <a:pt x="1929" y="2184"/>
                  <a:pt x="1971" y="2120"/>
                </a:cubicBezTo>
                <a:cubicBezTo>
                  <a:pt x="2014" y="2056"/>
                  <a:pt x="2014" y="1992"/>
                  <a:pt x="1971" y="1928"/>
                </a:cubicBezTo>
                <a:cubicBezTo>
                  <a:pt x="1929" y="1864"/>
                  <a:pt x="1818" y="1804"/>
                  <a:pt x="1645" y="1789"/>
                </a:cubicBezTo>
                <a:cubicBezTo>
                  <a:pt x="1490" y="1774"/>
                  <a:pt x="1347" y="1733"/>
                  <a:pt x="1218" y="1665"/>
                </a:cubicBezTo>
                <a:cubicBezTo>
                  <a:pt x="1088" y="1598"/>
                  <a:pt x="1006" y="1481"/>
                  <a:pt x="1006" y="1316"/>
                </a:cubicBezTo>
                <a:cubicBezTo>
                  <a:pt x="1006" y="1167"/>
                  <a:pt x="1091" y="1029"/>
                  <a:pt x="1239" y="938"/>
                </a:cubicBezTo>
                <a:cubicBezTo>
                  <a:pt x="1386" y="848"/>
                  <a:pt x="1543" y="803"/>
                  <a:pt x="1698" y="803"/>
                </a:cubicBezTo>
                <a:cubicBezTo>
                  <a:pt x="1879" y="803"/>
                  <a:pt x="2019" y="839"/>
                  <a:pt x="2118" y="876"/>
                </a:cubicBezTo>
                <a:cubicBezTo>
                  <a:pt x="2217" y="914"/>
                  <a:pt x="2299" y="1013"/>
                  <a:pt x="2299" y="1013"/>
                </a:cubicBezTo>
                <a:cubicBezTo>
                  <a:pt x="2299" y="1013"/>
                  <a:pt x="2384" y="1100"/>
                  <a:pt x="2301" y="1215"/>
                </a:cubicBezTo>
                <a:cubicBezTo>
                  <a:pt x="2230" y="1303"/>
                  <a:pt x="2117" y="1259"/>
                  <a:pt x="2117" y="1259"/>
                </a:cubicBezTo>
                <a:cubicBezTo>
                  <a:pt x="2013" y="1184"/>
                  <a:pt x="1921" y="1115"/>
                  <a:pt x="1781" y="1085"/>
                </a:cubicBezTo>
                <a:cubicBezTo>
                  <a:pt x="1596" y="1065"/>
                  <a:pt x="1481" y="1114"/>
                  <a:pt x="1438" y="1178"/>
                </a:cubicBezTo>
                <a:cubicBezTo>
                  <a:pt x="1395" y="1242"/>
                  <a:pt x="1404" y="1341"/>
                  <a:pt x="1447" y="1386"/>
                </a:cubicBezTo>
                <a:cubicBezTo>
                  <a:pt x="1490" y="1431"/>
                  <a:pt x="1619" y="1474"/>
                  <a:pt x="1775" y="1496"/>
                </a:cubicBezTo>
                <a:close/>
              </a:path>
            </a:pathLst>
          </a:custGeom>
          <a:solidFill>
            <a:srgbClr val="FFFFFF"/>
          </a:solidFill>
          <a:ln>
            <a:noFill/>
          </a:ln>
        </p:spPr>
        <p:txBody>
          <a:bodyPr/>
          <a:lstStyle/>
          <a:p>
            <a:endParaRPr lang="zh-CN" altLang="en-US"/>
          </a:p>
        </p:txBody>
      </p:sp>
      <p:sp>
        <p:nvSpPr>
          <p:cNvPr id="37" name="KSO_Shape"/>
          <p:cNvSpPr/>
          <p:nvPr/>
        </p:nvSpPr>
        <p:spPr bwMode="auto">
          <a:xfrm>
            <a:off x="7179344" y="2383863"/>
            <a:ext cx="569452" cy="597327"/>
          </a:xfrm>
          <a:custGeom>
            <a:avLst/>
            <a:gdLst>
              <a:gd name="T0" fmla="*/ 1205115 w 2932112"/>
              <a:gd name="T1" fmla="*/ 1735315 h 3074988"/>
              <a:gd name="T2" fmla="*/ 1327649 w 2932112"/>
              <a:gd name="T3" fmla="*/ 1626977 h 3074988"/>
              <a:gd name="T4" fmla="*/ 978457 w 2932112"/>
              <a:gd name="T5" fmla="*/ 1616492 h 3074988"/>
              <a:gd name="T6" fmla="*/ 1086389 w 2932112"/>
              <a:gd name="T7" fmla="*/ 1739446 h 3074988"/>
              <a:gd name="T8" fmla="*/ 1094643 w 2932112"/>
              <a:gd name="T9" fmla="*/ 1614586 h 3074988"/>
              <a:gd name="T10" fmla="*/ 747355 w 2932112"/>
              <a:gd name="T11" fmla="*/ 1724831 h 3074988"/>
              <a:gd name="T12" fmla="*/ 872112 w 2932112"/>
              <a:gd name="T13" fmla="*/ 1732774 h 3074988"/>
              <a:gd name="T14" fmla="*/ 1215590 w 2932112"/>
              <a:gd name="T15" fmla="*/ 1402356 h 3074988"/>
              <a:gd name="T16" fmla="*/ 1207019 w 2932112"/>
              <a:gd name="T17" fmla="*/ 1526898 h 3074988"/>
              <a:gd name="T18" fmla="*/ 1327332 w 2932112"/>
              <a:gd name="T19" fmla="*/ 1414112 h 3074988"/>
              <a:gd name="T20" fmla="*/ 976235 w 2932112"/>
              <a:gd name="T21" fmla="*/ 1409028 h 3074988"/>
              <a:gd name="T22" fmla="*/ 1089246 w 2932112"/>
              <a:gd name="T23" fmla="*/ 1529440 h 3074988"/>
              <a:gd name="T24" fmla="*/ 1092103 w 2932112"/>
              <a:gd name="T25" fmla="*/ 1403310 h 3074988"/>
              <a:gd name="T26" fmla="*/ 747672 w 2932112"/>
              <a:gd name="T27" fmla="*/ 1518003 h 3074988"/>
              <a:gd name="T28" fmla="*/ 873382 w 2932112"/>
              <a:gd name="T29" fmla="*/ 1520544 h 3074988"/>
              <a:gd name="T30" fmla="*/ 1897786 w 2932112"/>
              <a:gd name="T31" fmla="*/ 1194575 h 3074988"/>
              <a:gd name="T32" fmla="*/ 1729221 w 2932112"/>
              <a:gd name="T33" fmla="*/ 1264471 h 3074988"/>
              <a:gd name="T34" fmla="*/ 1643192 w 2932112"/>
              <a:gd name="T35" fmla="*/ 1424596 h 3074988"/>
              <a:gd name="T36" fmla="*/ 1679064 w 2932112"/>
              <a:gd name="T37" fmla="*/ 1606961 h 3074988"/>
              <a:gd name="T38" fmla="*/ 1818424 w 2932112"/>
              <a:gd name="T39" fmla="*/ 1721336 h 3074988"/>
              <a:gd name="T40" fmla="*/ 2005083 w 2932112"/>
              <a:gd name="T41" fmla="*/ 1721336 h 3074988"/>
              <a:gd name="T42" fmla="*/ 2144125 w 2932112"/>
              <a:gd name="T43" fmla="*/ 1606961 h 3074988"/>
              <a:gd name="T44" fmla="*/ 2180314 w 2932112"/>
              <a:gd name="T45" fmla="*/ 1424596 h 3074988"/>
              <a:gd name="T46" fmla="*/ 2094603 w 2932112"/>
              <a:gd name="T47" fmla="*/ 1264471 h 3074988"/>
              <a:gd name="T48" fmla="*/ 1925721 w 2932112"/>
              <a:gd name="T49" fmla="*/ 1194575 h 3074988"/>
              <a:gd name="T50" fmla="*/ 1202892 w 2932112"/>
              <a:gd name="T51" fmla="*/ 1313398 h 3074988"/>
              <a:gd name="T52" fmla="*/ 1327649 w 2932112"/>
              <a:gd name="T53" fmla="*/ 1305138 h 3074988"/>
              <a:gd name="T54" fmla="*/ 980679 w 2932112"/>
              <a:gd name="T55" fmla="*/ 1195210 h 3074988"/>
              <a:gd name="T56" fmla="*/ 988933 w 2932112"/>
              <a:gd name="T57" fmla="*/ 1319752 h 3074988"/>
              <a:gd name="T58" fmla="*/ 1096865 w 2932112"/>
              <a:gd name="T59" fmla="*/ 1196799 h 3074988"/>
              <a:gd name="T60" fmla="*/ 747355 w 2932112"/>
              <a:gd name="T61" fmla="*/ 1207283 h 3074988"/>
              <a:gd name="T62" fmla="*/ 870207 w 2932112"/>
              <a:gd name="T63" fmla="*/ 1315622 h 3074988"/>
              <a:gd name="T64" fmla="*/ 762275 w 2932112"/>
              <a:gd name="T65" fmla="*/ 1192351 h 3074988"/>
              <a:gd name="T66" fmla="*/ 2411734 w 2932112"/>
              <a:gd name="T67" fmla="*/ 530563 h 3074988"/>
              <a:gd name="T68" fmla="*/ 2428876 w 2932112"/>
              <a:gd name="T69" fmla="*/ 2365332 h 3074988"/>
              <a:gd name="T70" fmla="*/ 2355545 w 2932112"/>
              <a:gd name="T71" fmla="*/ 2431733 h 3074988"/>
              <a:gd name="T72" fmla="*/ 519110 w 2932112"/>
              <a:gd name="T73" fmla="*/ 2401551 h 3074988"/>
              <a:gd name="T74" fmla="*/ 501968 w 2932112"/>
              <a:gd name="T75" fmla="*/ 566782 h 3074988"/>
              <a:gd name="T76" fmla="*/ 574981 w 2932112"/>
              <a:gd name="T77" fmla="*/ 500381 h 3074988"/>
              <a:gd name="T78" fmla="*/ 443961 w 2932112"/>
              <a:gd name="T79" fmla="*/ 376555 h 3074988"/>
              <a:gd name="T80" fmla="*/ 344562 w 2932112"/>
              <a:gd name="T81" fmla="*/ 509905 h 3074988"/>
              <a:gd name="T82" fmla="*/ 348690 w 2932112"/>
              <a:gd name="T83" fmla="*/ 2433956 h 3074988"/>
              <a:gd name="T84" fmla="*/ 454123 w 2932112"/>
              <a:gd name="T85" fmla="*/ 2562226 h 3074988"/>
              <a:gd name="T86" fmla="*/ 2373826 w 2932112"/>
              <a:gd name="T87" fmla="*/ 2597151 h 3074988"/>
              <a:gd name="T88" fmla="*/ 2525624 w 2932112"/>
              <a:gd name="T89" fmla="*/ 2524761 h 3074988"/>
              <a:gd name="T90" fmla="*/ 2597712 w 2932112"/>
              <a:gd name="T91" fmla="*/ 2373631 h 3074988"/>
              <a:gd name="T92" fmla="*/ 2562462 w 2932112"/>
              <a:gd name="T93" fmla="*/ 454343 h 3074988"/>
              <a:gd name="T94" fmla="*/ 2434482 w 2932112"/>
              <a:gd name="T95" fmla="*/ 348615 h 3074988"/>
              <a:gd name="T96" fmla="*/ 2799051 w 2932112"/>
              <a:gd name="T97" fmla="*/ 3493 h 3074988"/>
              <a:gd name="T98" fmla="*/ 2894321 w 2932112"/>
              <a:gd name="T99" fmla="*/ 60960 h 3074988"/>
              <a:gd name="T100" fmla="*/ 2932112 w 2932112"/>
              <a:gd name="T101" fmla="*/ 167323 h 3074988"/>
              <a:gd name="T102" fmla="*/ 2899085 w 2932112"/>
              <a:gd name="T103" fmla="*/ 2864803 h 3074988"/>
              <a:gd name="T104" fmla="*/ 2806990 w 2932112"/>
              <a:gd name="T105" fmla="*/ 2926398 h 3074988"/>
              <a:gd name="T106" fmla="*/ 2511651 w 2932112"/>
              <a:gd name="T107" fmla="*/ 3056256 h 3074988"/>
              <a:gd name="T108" fmla="*/ 2142001 w 2932112"/>
              <a:gd name="T109" fmla="*/ 3070861 h 3074988"/>
              <a:gd name="T110" fmla="*/ 822185 w 2932112"/>
              <a:gd name="T111" fmla="*/ 2931796 h 3074988"/>
              <a:gd name="T112" fmla="*/ 785665 w 2932112"/>
              <a:gd name="T113" fmla="*/ 3072766 h 3074988"/>
              <a:gd name="T114" fmla="*/ 417603 w 2932112"/>
              <a:gd name="T115" fmla="*/ 3052446 h 3074988"/>
              <a:gd name="T116" fmla="*/ 117500 w 2932112"/>
              <a:gd name="T117" fmla="*/ 2924493 h 3074988"/>
              <a:gd name="T118" fmla="*/ 28581 w 2932112"/>
              <a:gd name="T119" fmla="*/ 2858136 h 3074988"/>
              <a:gd name="T120" fmla="*/ 0 w 2932112"/>
              <a:gd name="T121" fmla="*/ 158750 h 3074988"/>
              <a:gd name="T122" fmla="*/ 43189 w 2932112"/>
              <a:gd name="T123" fmla="*/ 54610 h 3074988"/>
              <a:gd name="T124" fmla="*/ 141635 w 2932112"/>
              <a:gd name="T125" fmla="*/ 2223 h 3074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2112" h="3074988">
                <a:moveTo>
                  <a:pt x="1215590" y="1612044"/>
                </a:moveTo>
                <a:lnTo>
                  <a:pt x="1212416" y="1612362"/>
                </a:lnTo>
                <a:lnTo>
                  <a:pt x="1209559" y="1613633"/>
                </a:lnTo>
                <a:lnTo>
                  <a:pt x="1207019" y="1614586"/>
                </a:lnTo>
                <a:lnTo>
                  <a:pt x="1205115" y="1616492"/>
                </a:lnTo>
                <a:lnTo>
                  <a:pt x="1202892" y="1618716"/>
                </a:lnTo>
                <a:lnTo>
                  <a:pt x="1201940" y="1621258"/>
                </a:lnTo>
                <a:lnTo>
                  <a:pt x="1200988" y="1623800"/>
                </a:lnTo>
                <a:lnTo>
                  <a:pt x="1200670" y="1626977"/>
                </a:lnTo>
                <a:lnTo>
                  <a:pt x="1200670" y="1724831"/>
                </a:lnTo>
                <a:lnTo>
                  <a:pt x="1200988" y="1727690"/>
                </a:lnTo>
                <a:lnTo>
                  <a:pt x="1201940" y="1730232"/>
                </a:lnTo>
                <a:lnTo>
                  <a:pt x="1202892" y="1732774"/>
                </a:lnTo>
                <a:lnTo>
                  <a:pt x="1205115" y="1735315"/>
                </a:lnTo>
                <a:lnTo>
                  <a:pt x="1207019" y="1736904"/>
                </a:lnTo>
                <a:lnTo>
                  <a:pt x="1209559" y="1738492"/>
                </a:lnTo>
                <a:lnTo>
                  <a:pt x="1212416" y="1739128"/>
                </a:lnTo>
                <a:lnTo>
                  <a:pt x="1215590" y="1739446"/>
                </a:lnTo>
                <a:lnTo>
                  <a:pt x="1313047" y="1739446"/>
                </a:lnTo>
                <a:lnTo>
                  <a:pt x="1315904" y="1739128"/>
                </a:lnTo>
                <a:lnTo>
                  <a:pt x="1318761" y="1738492"/>
                </a:lnTo>
                <a:lnTo>
                  <a:pt x="1321300" y="1736904"/>
                </a:lnTo>
                <a:lnTo>
                  <a:pt x="1323523" y="1735315"/>
                </a:lnTo>
                <a:lnTo>
                  <a:pt x="1325427" y="1732774"/>
                </a:lnTo>
                <a:lnTo>
                  <a:pt x="1326697" y="1730232"/>
                </a:lnTo>
                <a:lnTo>
                  <a:pt x="1327332" y="1727690"/>
                </a:lnTo>
                <a:lnTo>
                  <a:pt x="1327649" y="1724831"/>
                </a:lnTo>
                <a:lnTo>
                  <a:pt x="1327649" y="1626977"/>
                </a:lnTo>
                <a:lnTo>
                  <a:pt x="1327332" y="1623800"/>
                </a:lnTo>
                <a:lnTo>
                  <a:pt x="1326697" y="1621258"/>
                </a:lnTo>
                <a:lnTo>
                  <a:pt x="1325427" y="1618716"/>
                </a:lnTo>
                <a:lnTo>
                  <a:pt x="1323523" y="1616492"/>
                </a:lnTo>
                <a:lnTo>
                  <a:pt x="1321300" y="1614586"/>
                </a:lnTo>
                <a:lnTo>
                  <a:pt x="1318761" y="1613633"/>
                </a:lnTo>
                <a:lnTo>
                  <a:pt x="1315904" y="1612362"/>
                </a:lnTo>
                <a:lnTo>
                  <a:pt x="1313047" y="1612044"/>
                </a:lnTo>
                <a:lnTo>
                  <a:pt x="1215590" y="1612044"/>
                </a:lnTo>
                <a:close/>
                <a:moveTo>
                  <a:pt x="988933" y="1612044"/>
                </a:moveTo>
                <a:lnTo>
                  <a:pt x="985758" y="1612362"/>
                </a:lnTo>
                <a:lnTo>
                  <a:pt x="982901" y="1613633"/>
                </a:lnTo>
                <a:lnTo>
                  <a:pt x="980679" y="1614586"/>
                </a:lnTo>
                <a:lnTo>
                  <a:pt x="978457" y="1616492"/>
                </a:lnTo>
                <a:lnTo>
                  <a:pt x="976235" y="1618716"/>
                </a:lnTo>
                <a:lnTo>
                  <a:pt x="975282" y="1621258"/>
                </a:lnTo>
                <a:lnTo>
                  <a:pt x="974330" y="1623800"/>
                </a:lnTo>
                <a:lnTo>
                  <a:pt x="974013" y="1626977"/>
                </a:lnTo>
                <a:lnTo>
                  <a:pt x="974013" y="1724831"/>
                </a:lnTo>
                <a:lnTo>
                  <a:pt x="974330" y="1727690"/>
                </a:lnTo>
                <a:lnTo>
                  <a:pt x="975282" y="1730232"/>
                </a:lnTo>
                <a:lnTo>
                  <a:pt x="976235" y="1732774"/>
                </a:lnTo>
                <a:lnTo>
                  <a:pt x="978457" y="1735315"/>
                </a:lnTo>
                <a:lnTo>
                  <a:pt x="980679" y="1736904"/>
                </a:lnTo>
                <a:lnTo>
                  <a:pt x="982901" y="1738492"/>
                </a:lnTo>
                <a:lnTo>
                  <a:pt x="985758" y="1739128"/>
                </a:lnTo>
                <a:lnTo>
                  <a:pt x="988933" y="1739446"/>
                </a:lnTo>
                <a:lnTo>
                  <a:pt x="1086389" y="1739446"/>
                </a:lnTo>
                <a:lnTo>
                  <a:pt x="1089246" y="1739128"/>
                </a:lnTo>
                <a:lnTo>
                  <a:pt x="1092103" y="1738492"/>
                </a:lnTo>
                <a:lnTo>
                  <a:pt x="1094643" y="1736904"/>
                </a:lnTo>
                <a:lnTo>
                  <a:pt x="1096865" y="1735315"/>
                </a:lnTo>
                <a:lnTo>
                  <a:pt x="1098770" y="1732774"/>
                </a:lnTo>
                <a:lnTo>
                  <a:pt x="1100039" y="1730232"/>
                </a:lnTo>
                <a:lnTo>
                  <a:pt x="1100674" y="1727690"/>
                </a:lnTo>
                <a:lnTo>
                  <a:pt x="1101309" y="1724831"/>
                </a:lnTo>
                <a:lnTo>
                  <a:pt x="1101309" y="1626977"/>
                </a:lnTo>
                <a:lnTo>
                  <a:pt x="1100674" y="1623800"/>
                </a:lnTo>
                <a:lnTo>
                  <a:pt x="1100039" y="1621258"/>
                </a:lnTo>
                <a:lnTo>
                  <a:pt x="1098770" y="1618716"/>
                </a:lnTo>
                <a:lnTo>
                  <a:pt x="1096865" y="1616492"/>
                </a:lnTo>
                <a:lnTo>
                  <a:pt x="1094643" y="1614586"/>
                </a:lnTo>
                <a:lnTo>
                  <a:pt x="1092103" y="1613633"/>
                </a:lnTo>
                <a:lnTo>
                  <a:pt x="1089246" y="1612362"/>
                </a:lnTo>
                <a:lnTo>
                  <a:pt x="1086389" y="1612044"/>
                </a:lnTo>
                <a:lnTo>
                  <a:pt x="988933" y="1612044"/>
                </a:lnTo>
                <a:close/>
                <a:moveTo>
                  <a:pt x="762275" y="1612044"/>
                </a:moveTo>
                <a:lnTo>
                  <a:pt x="759100" y="1612362"/>
                </a:lnTo>
                <a:lnTo>
                  <a:pt x="756243" y="1613633"/>
                </a:lnTo>
                <a:lnTo>
                  <a:pt x="754021" y="1614586"/>
                </a:lnTo>
                <a:lnTo>
                  <a:pt x="751799" y="1616492"/>
                </a:lnTo>
                <a:lnTo>
                  <a:pt x="749577" y="1618716"/>
                </a:lnTo>
                <a:lnTo>
                  <a:pt x="748307" y="1621258"/>
                </a:lnTo>
                <a:lnTo>
                  <a:pt x="747672" y="1623800"/>
                </a:lnTo>
                <a:lnTo>
                  <a:pt x="747355" y="1626977"/>
                </a:lnTo>
                <a:lnTo>
                  <a:pt x="747355" y="1724831"/>
                </a:lnTo>
                <a:lnTo>
                  <a:pt x="747672" y="1727690"/>
                </a:lnTo>
                <a:lnTo>
                  <a:pt x="748307" y="1730232"/>
                </a:lnTo>
                <a:lnTo>
                  <a:pt x="749577" y="1732774"/>
                </a:lnTo>
                <a:lnTo>
                  <a:pt x="751799" y="1735315"/>
                </a:lnTo>
                <a:lnTo>
                  <a:pt x="754021" y="1736904"/>
                </a:lnTo>
                <a:lnTo>
                  <a:pt x="756243" y="1738492"/>
                </a:lnTo>
                <a:lnTo>
                  <a:pt x="759100" y="1739128"/>
                </a:lnTo>
                <a:lnTo>
                  <a:pt x="762275" y="1739446"/>
                </a:lnTo>
                <a:lnTo>
                  <a:pt x="860049" y="1739446"/>
                </a:lnTo>
                <a:lnTo>
                  <a:pt x="862588" y="1739128"/>
                </a:lnTo>
                <a:lnTo>
                  <a:pt x="865445" y="1738492"/>
                </a:lnTo>
                <a:lnTo>
                  <a:pt x="867985" y="1736904"/>
                </a:lnTo>
                <a:lnTo>
                  <a:pt x="870207" y="1735315"/>
                </a:lnTo>
                <a:lnTo>
                  <a:pt x="872112" y="1732774"/>
                </a:lnTo>
                <a:lnTo>
                  <a:pt x="873382" y="1730232"/>
                </a:lnTo>
                <a:lnTo>
                  <a:pt x="874334" y="1727690"/>
                </a:lnTo>
                <a:lnTo>
                  <a:pt x="874651" y="1724831"/>
                </a:lnTo>
                <a:lnTo>
                  <a:pt x="874651" y="1626977"/>
                </a:lnTo>
                <a:lnTo>
                  <a:pt x="874334" y="1623800"/>
                </a:lnTo>
                <a:lnTo>
                  <a:pt x="873382" y="1621258"/>
                </a:lnTo>
                <a:lnTo>
                  <a:pt x="872112" y="1618716"/>
                </a:lnTo>
                <a:lnTo>
                  <a:pt x="870207" y="1616492"/>
                </a:lnTo>
                <a:lnTo>
                  <a:pt x="867985" y="1614586"/>
                </a:lnTo>
                <a:lnTo>
                  <a:pt x="865445" y="1613633"/>
                </a:lnTo>
                <a:lnTo>
                  <a:pt x="862588" y="1612362"/>
                </a:lnTo>
                <a:lnTo>
                  <a:pt x="860049" y="1612044"/>
                </a:lnTo>
                <a:lnTo>
                  <a:pt x="762275" y="1612044"/>
                </a:lnTo>
                <a:close/>
                <a:moveTo>
                  <a:pt x="1215590" y="1402356"/>
                </a:moveTo>
                <a:lnTo>
                  <a:pt x="1212416" y="1402674"/>
                </a:lnTo>
                <a:lnTo>
                  <a:pt x="1209559" y="1403310"/>
                </a:lnTo>
                <a:lnTo>
                  <a:pt x="1207019" y="1404898"/>
                </a:lnTo>
                <a:lnTo>
                  <a:pt x="1205115" y="1406487"/>
                </a:lnTo>
                <a:lnTo>
                  <a:pt x="1202892" y="1409028"/>
                </a:lnTo>
                <a:lnTo>
                  <a:pt x="1201940" y="1411570"/>
                </a:lnTo>
                <a:lnTo>
                  <a:pt x="1200988" y="1414112"/>
                </a:lnTo>
                <a:lnTo>
                  <a:pt x="1200670" y="1416971"/>
                </a:lnTo>
                <a:lnTo>
                  <a:pt x="1200670" y="1514825"/>
                </a:lnTo>
                <a:lnTo>
                  <a:pt x="1200988" y="1518003"/>
                </a:lnTo>
                <a:lnTo>
                  <a:pt x="1201940" y="1520544"/>
                </a:lnTo>
                <a:lnTo>
                  <a:pt x="1202892" y="1523086"/>
                </a:lnTo>
                <a:lnTo>
                  <a:pt x="1205115" y="1525310"/>
                </a:lnTo>
                <a:lnTo>
                  <a:pt x="1207019" y="1526898"/>
                </a:lnTo>
                <a:lnTo>
                  <a:pt x="1209559" y="1528487"/>
                </a:lnTo>
                <a:lnTo>
                  <a:pt x="1212416" y="1529440"/>
                </a:lnTo>
                <a:lnTo>
                  <a:pt x="1215590" y="1529758"/>
                </a:lnTo>
                <a:lnTo>
                  <a:pt x="1313047" y="1529758"/>
                </a:lnTo>
                <a:lnTo>
                  <a:pt x="1315904" y="1529440"/>
                </a:lnTo>
                <a:lnTo>
                  <a:pt x="1318761" y="1528487"/>
                </a:lnTo>
                <a:lnTo>
                  <a:pt x="1321300" y="1526898"/>
                </a:lnTo>
                <a:lnTo>
                  <a:pt x="1323523" y="1525310"/>
                </a:lnTo>
                <a:lnTo>
                  <a:pt x="1325427" y="1523086"/>
                </a:lnTo>
                <a:lnTo>
                  <a:pt x="1326697" y="1520544"/>
                </a:lnTo>
                <a:lnTo>
                  <a:pt x="1327332" y="1518003"/>
                </a:lnTo>
                <a:lnTo>
                  <a:pt x="1327649" y="1514825"/>
                </a:lnTo>
                <a:lnTo>
                  <a:pt x="1327649" y="1416971"/>
                </a:lnTo>
                <a:lnTo>
                  <a:pt x="1327332" y="1414112"/>
                </a:lnTo>
                <a:lnTo>
                  <a:pt x="1326697" y="1411570"/>
                </a:lnTo>
                <a:lnTo>
                  <a:pt x="1325427" y="1409028"/>
                </a:lnTo>
                <a:lnTo>
                  <a:pt x="1323523" y="1406487"/>
                </a:lnTo>
                <a:lnTo>
                  <a:pt x="1321300" y="1404898"/>
                </a:lnTo>
                <a:lnTo>
                  <a:pt x="1318761" y="1403310"/>
                </a:lnTo>
                <a:lnTo>
                  <a:pt x="1315904" y="1402674"/>
                </a:lnTo>
                <a:lnTo>
                  <a:pt x="1313047" y="1402356"/>
                </a:lnTo>
                <a:lnTo>
                  <a:pt x="1215590" y="1402356"/>
                </a:lnTo>
                <a:close/>
                <a:moveTo>
                  <a:pt x="988933" y="1402356"/>
                </a:moveTo>
                <a:lnTo>
                  <a:pt x="985758" y="1402674"/>
                </a:lnTo>
                <a:lnTo>
                  <a:pt x="982901" y="1403310"/>
                </a:lnTo>
                <a:lnTo>
                  <a:pt x="980679" y="1404898"/>
                </a:lnTo>
                <a:lnTo>
                  <a:pt x="978457" y="1406487"/>
                </a:lnTo>
                <a:lnTo>
                  <a:pt x="976235" y="1409028"/>
                </a:lnTo>
                <a:lnTo>
                  <a:pt x="975282" y="1411570"/>
                </a:lnTo>
                <a:lnTo>
                  <a:pt x="974330" y="1414112"/>
                </a:lnTo>
                <a:lnTo>
                  <a:pt x="974013" y="1416971"/>
                </a:lnTo>
                <a:lnTo>
                  <a:pt x="974013" y="1514825"/>
                </a:lnTo>
                <a:lnTo>
                  <a:pt x="974330" y="1518003"/>
                </a:lnTo>
                <a:lnTo>
                  <a:pt x="975282" y="1520544"/>
                </a:lnTo>
                <a:lnTo>
                  <a:pt x="976235" y="1523086"/>
                </a:lnTo>
                <a:lnTo>
                  <a:pt x="978457" y="1525310"/>
                </a:lnTo>
                <a:lnTo>
                  <a:pt x="980679" y="1526898"/>
                </a:lnTo>
                <a:lnTo>
                  <a:pt x="982901" y="1528487"/>
                </a:lnTo>
                <a:lnTo>
                  <a:pt x="985758" y="1529440"/>
                </a:lnTo>
                <a:lnTo>
                  <a:pt x="988933" y="1529758"/>
                </a:lnTo>
                <a:lnTo>
                  <a:pt x="1086389" y="1529758"/>
                </a:lnTo>
                <a:lnTo>
                  <a:pt x="1089246" y="1529440"/>
                </a:lnTo>
                <a:lnTo>
                  <a:pt x="1092103" y="1528487"/>
                </a:lnTo>
                <a:lnTo>
                  <a:pt x="1094643" y="1526898"/>
                </a:lnTo>
                <a:lnTo>
                  <a:pt x="1096865" y="1525310"/>
                </a:lnTo>
                <a:lnTo>
                  <a:pt x="1098770" y="1523086"/>
                </a:lnTo>
                <a:lnTo>
                  <a:pt x="1100039" y="1520544"/>
                </a:lnTo>
                <a:lnTo>
                  <a:pt x="1100674" y="1518003"/>
                </a:lnTo>
                <a:lnTo>
                  <a:pt x="1101309" y="1514825"/>
                </a:lnTo>
                <a:lnTo>
                  <a:pt x="1101309" y="1416971"/>
                </a:lnTo>
                <a:lnTo>
                  <a:pt x="1100674" y="1414112"/>
                </a:lnTo>
                <a:lnTo>
                  <a:pt x="1100039" y="1411570"/>
                </a:lnTo>
                <a:lnTo>
                  <a:pt x="1098770" y="1409028"/>
                </a:lnTo>
                <a:lnTo>
                  <a:pt x="1096865" y="1406487"/>
                </a:lnTo>
                <a:lnTo>
                  <a:pt x="1094643" y="1404898"/>
                </a:lnTo>
                <a:lnTo>
                  <a:pt x="1092103" y="1403310"/>
                </a:lnTo>
                <a:lnTo>
                  <a:pt x="1089246" y="1402674"/>
                </a:lnTo>
                <a:lnTo>
                  <a:pt x="1086389" y="1402356"/>
                </a:lnTo>
                <a:lnTo>
                  <a:pt x="988933" y="1402356"/>
                </a:lnTo>
                <a:close/>
                <a:moveTo>
                  <a:pt x="762275" y="1402356"/>
                </a:moveTo>
                <a:lnTo>
                  <a:pt x="759100" y="1402674"/>
                </a:lnTo>
                <a:lnTo>
                  <a:pt x="756243" y="1403310"/>
                </a:lnTo>
                <a:lnTo>
                  <a:pt x="754021" y="1404898"/>
                </a:lnTo>
                <a:lnTo>
                  <a:pt x="751799" y="1406487"/>
                </a:lnTo>
                <a:lnTo>
                  <a:pt x="749577" y="1409028"/>
                </a:lnTo>
                <a:lnTo>
                  <a:pt x="748307" y="1411570"/>
                </a:lnTo>
                <a:lnTo>
                  <a:pt x="747672" y="1414112"/>
                </a:lnTo>
                <a:lnTo>
                  <a:pt x="747355" y="1416971"/>
                </a:lnTo>
                <a:lnTo>
                  <a:pt x="747355" y="1514825"/>
                </a:lnTo>
                <a:lnTo>
                  <a:pt x="747672" y="1518003"/>
                </a:lnTo>
                <a:lnTo>
                  <a:pt x="748307" y="1520544"/>
                </a:lnTo>
                <a:lnTo>
                  <a:pt x="749577" y="1523086"/>
                </a:lnTo>
                <a:lnTo>
                  <a:pt x="751799" y="1525310"/>
                </a:lnTo>
                <a:lnTo>
                  <a:pt x="754021" y="1526898"/>
                </a:lnTo>
                <a:lnTo>
                  <a:pt x="756243" y="1528487"/>
                </a:lnTo>
                <a:lnTo>
                  <a:pt x="759100" y="1529440"/>
                </a:lnTo>
                <a:lnTo>
                  <a:pt x="762275" y="1529758"/>
                </a:lnTo>
                <a:lnTo>
                  <a:pt x="860049" y="1529758"/>
                </a:lnTo>
                <a:lnTo>
                  <a:pt x="862588" y="1529440"/>
                </a:lnTo>
                <a:lnTo>
                  <a:pt x="865445" y="1528487"/>
                </a:lnTo>
                <a:lnTo>
                  <a:pt x="867985" y="1526898"/>
                </a:lnTo>
                <a:lnTo>
                  <a:pt x="870207" y="1525310"/>
                </a:lnTo>
                <a:lnTo>
                  <a:pt x="872112" y="1523086"/>
                </a:lnTo>
                <a:lnTo>
                  <a:pt x="873382" y="1520544"/>
                </a:lnTo>
                <a:lnTo>
                  <a:pt x="874334" y="1518003"/>
                </a:lnTo>
                <a:lnTo>
                  <a:pt x="874651" y="1514825"/>
                </a:lnTo>
                <a:lnTo>
                  <a:pt x="874651" y="1416971"/>
                </a:lnTo>
                <a:lnTo>
                  <a:pt x="874334" y="1414112"/>
                </a:lnTo>
                <a:lnTo>
                  <a:pt x="873382" y="1411570"/>
                </a:lnTo>
                <a:lnTo>
                  <a:pt x="872112" y="1409028"/>
                </a:lnTo>
                <a:lnTo>
                  <a:pt x="870207" y="1406487"/>
                </a:lnTo>
                <a:lnTo>
                  <a:pt x="867985" y="1404898"/>
                </a:lnTo>
                <a:lnTo>
                  <a:pt x="865445" y="1403310"/>
                </a:lnTo>
                <a:lnTo>
                  <a:pt x="862588" y="1402674"/>
                </a:lnTo>
                <a:lnTo>
                  <a:pt x="860049" y="1402356"/>
                </a:lnTo>
                <a:lnTo>
                  <a:pt x="762275" y="1402356"/>
                </a:lnTo>
                <a:close/>
                <a:moveTo>
                  <a:pt x="1911753" y="1193939"/>
                </a:moveTo>
                <a:lnTo>
                  <a:pt x="1897786" y="1194575"/>
                </a:lnTo>
                <a:lnTo>
                  <a:pt x="1883818" y="1195528"/>
                </a:lnTo>
                <a:lnTo>
                  <a:pt x="1870168" y="1197117"/>
                </a:lnTo>
                <a:lnTo>
                  <a:pt x="1857152" y="1199658"/>
                </a:lnTo>
                <a:lnTo>
                  <a:pt x="1843820" y="1202518"/>
                </a:lnTo>
                <a:lnTo>
                  <a:pt x="1830804" y="1206330"/>
                </a:lnTo>
                <a:lnTo>
                  <a:pt x="1818424" y="1210460"/>
                </a:lnTo>
                <a:lnTo>
                  <a:pt x="1806043" y="1215226"/>
                </a:lnTo>
                <a:lnTo>
                  <a:pt x="1793980" y="1220945"/>
                </a:lnTo>
                <a:lnTo>
                  <a:pt x="1781917" y="1226981"/>
                </a:lnTo>
                <a:lnTo>
                  <a:pt x="1770806" y="1233653"/>
                </a:lnTo>
                <a:lnTo>
                  <a:pt x="1759696" y="1240643"/>
                </a:lnTo>
                <a:lnTo>
                  <a:pt x="1749220" y="1248268"/>
                </a:lnTo>
                <a:lnTo>
                  <a:pt x="1738744" y="1256210"/>
                </a:lnTo>
                <a:lnTo>
                  <a:pt x="1729221" y="1264471"/>
                </a:lnTo>
                <a:lnTo>
                  <a:pt x="1719697" y="1273684"/>
                </a:lnTo>
                <a:lnTo>
                  <a:pt x="1710491" y="1282898"/>
                </a:lnTo>
                <a:lnTo>
                  <a:pt x="1702238" y="1293065"/>
                </a:lnTo>
                <a:lnTo>
                  <a:pt x="1693984" y="1303231"/>
                </a:lnTo>
                <a:lnTo>
                  <a:pt x="1686683" y="1314033"/>
                </a:lnTo>
                <a:lnTo>
                  <a:pt x="1679064" y="1324836"/>
                </a:lnTo>
                <a:lnTo>
                  <a:pt x="1673033" y="1336591"/>
                </a:lnTo>
                <a:lnTo>
                  <a:pt x="1666684" y="1348028"/>
                </a:lnTo>
                <a:lnTo>
                  <a:pt x="1661287" y="1360101"/>
                </a:lnTo>
                <a:lnTo>
                  <a:pt x="1656525" y="1372492"/>
                </a:lnTo>
                <a:lnTo>
                  <a:pt x="1652398" y="1385200"/>
                </a:lnTo>
                <a:lnTo>
                  <a:pt x="1648589" y="1398226"/>
                </a:lnTo>
                <a:lnTo>
                  <a:pt x="1645415" y="1411252"/>
                </a:lnTo>
                <a:lnTo>
                  <a:pt x="1643192" y="1424596"/>
                </a:lnTo>
                <a:lnTo>
                  <a:pt x="1641605" y="1438258"/>
                </a:lnTo>
                <a:lnTo>
                  <a:pt x="1640653" y="1451919"/>
                </a:lnTo>
                <a:lnTo>
                  <a:pt x="1640018" y="1465898"/>
                </a:lnTo>
                <a:lnTo>
                  <a:pt x="1640653" y="1479877"/>
                </a:lnTo>
                <a:lnTo>
                  <a:pt x="1641605" y="1493857"/>
                </a:lnTo>
                <a:lnTo>
                  <a:pt x="1643192" y="1507518"/>
                </a:lnTo>
                <a:lnTo>
                  <a:pt x="1645415" y="1520544"/>
                </a:lnTo>
                <a:lnTo>
                  <a:pt x="1648589" y="1533888"/>
                </a:lnTo>
                <a:lnTo>
                  <a:pt x="1652398" y="1546914"/>
                </a:lnTo>
                <a:lnTo>
                  <a:pt x="1656525" y="1559305"/>
                </a:lnTo>
                <a:lnTo>
                  <a:pt x="1661287" y="1572013"/>
                </a:lnTo>
                <a:lnTo>
                  <a:pt x="1666684" y="1583768"/>
                </a:lnTo>
                <a:lnTo>
                  <a:pt x="1673033" y="1595841"/>
                </a:lnTo>
                <a:lnTo>
                  <a:pt x="1679064" y="1606961"/>
                </a:lnTo>
                <a:lnTo>
                  <a:pt x="1686683" y="1618081"/>
                </a:lnTo>
                <a:lnTo>
                  <a:pt x="1693984" y="1628883"/>
                </a:lnTo>
                <a:lnTo>
                  <a:pt x="1702238" y="1639050"/>
                </a:lnTo>
                <a:lnTo>
                  <a:pt x="1710491" y="1648581"/>
                </a:lnTo>
                <a:lnTo>
                  <a:pt x="1719697" y="1658112"/>
                </a:lnTo>
                <a:lnTo>
                  <a:pt x="1729221" y="1667326"/>
                </a:lnTo>
                <a:lnTo>
                  <a:pt x="1738744" y="1675904"/>
                </a:lnTo>
                <a:lnTo>
                  <a:pt x="1749220" y="1683847"/>
                </a:lnTo>
                <a:lnTo>
                  <a:pt x="1759696" y="1691789"/>
                </a:lnTo>
                <a:lnTo>
                  <a:pt x="1770806" y="1698461"/>
                </a:lnTo>
                <a:lnTo>
                  <a:pt x="1781917" y="1705133"/>
                </a:lnTo>
                <a:lnTo>
                  <a:pt x="1793980" y="1711170"/>
                </a:lnTo>
                <a:lnTo>
                  <a:pt x="1806043" y="1716253"/>
                </a:lnTo>
                <a:lnTo>
                  <a:pt x="1818424" y="1721336"/>
                </a:lnTo>
                <a:lnTo>
                  <a:pt x="1830804" y="1725784"/>
                </a:lnTo>
                <a:lnTo>
                  <a:pt x="1843820" y="1729279"/>
                </a:lnTo>
                <a:lnTo>
                  <a:pt x="1857152" y="1732456"/>
                </a:lnTo>
                <a:lnTo>
                  <a:pt x="1870168" y="1734998"/>
                </a:lnTo>
                <a:lnTo>
                  <a:pt x="1883818" y="1736586"/>
                </a:lnTo>
                <a:lnTo>
                  <a:pt x="1897786" y="1737539"/>
                </a:lnTo>
                <a:lnTo>
                  <a:pt x="1911753" y="1738175"/>
                </a:lnTo>
                <a:lnTo>
                  <a:pt x="1925721" y="1737539"/>
                </a:lnTo>
                <a:lnTo>
                  <a:pt x="1939689" y="1736586"/>
                </a:lnTo>
                <a:lnTo>
                  <a:pt x="1953339" y="1734998"/>
                </a:lnTo>
                <a:lnTo>
                  <a:pt x="1966354" y="1732456"/>
                </a:lnTo>
                <a:lnTo>
                  <a:pt x="1979687" y="1729279"/>
                </a:lnTo>
                <a:lnTo>
                  <a:pt x="1992702" y="1725784"/>
                </a:lnTo>
                <a:lnTo>
                  <a:pt x="2005083" y="1721336"/>
                </a:lnTo>
                <a:lnTo>
                  <a:pt x="2017463" y="1716253"/>
                </a:lnTo>
                <a:lnTo>
                  <a:pt x="2029526" y="1711170"/>
                </a:lnTo>
                <a:lnTo>
                  <a:pt x="2041272" y="1705133"/>
                </a:lnTo>
                <a:lnTo>
                  <a:pt x="2052700" y="1698461"/>
                </a:lnTo>
                <a:lnTo>
                  <a:pt x="2063811" y="1691789"/>
                </a:lnTo>
                <a:lnTo>
                  <a:pt x="2074287" y="1683847"/>
                </a:lnTo>
                <a:lnTo>
                  <a:pt x="2084762" y="1675904"/>
                </a:lnTo>
                <a:lnTo>
                  <a:pt x="2094603" y="1667326"/>
                </a:lnTo>
                <a:lnTo>
                  <a:pt x="2103809" y="1658112"/>
                </a:lnTo>
                <a:lnTo>
                  <a:pt x="2113015" y="1648581"/>
                </a:lnTo>
                <a:lnTo>
                  <a:pt x="2121269" y="1639050"/>
                </a:lnTo>
                <a:lnTo>
                  <a:pt x="2129205" y="1628883"/>
                </a:lnTo>
                <a:lnTo>
                  <a:pt x="2137141" y="1618081"/>
                </a:lnTo>
                <a:lnTo>
                  <a:pt x="2144125" y="1606961"/>
                </a:lnTo>
                <a:lnTo>
                  <a:pt x="2150474" y="1595841"/>
                </a:lnTo>
                <a:lnTo>
                  <a:pt x="2156506" y="1583768"/>
                </a:lnTo>
                <a:lnTo>
                  <a:pt x="2162220" y="1572013"/>
                </a:lnTo>
                <a:lnTo>
                  <a:pt x="2166981" y="1559305"/>
                </a:lnTo>
                <a:lnTo>
                  <a:pt x="2171108" y="1546914"/>
                </a:lnTo>
                <a:lnTo>
                  <a:pt x="2174918" y="1533888"/>
                </a:lnTo>
                <a:lnTo>
                  <a:pt x="2177774" y="1520544"/>
                </a:lnTo>
                <a:lnTo>
                  <a:pt x="2180314" y="1507518"/>
                </a:lnTo>
                <a:lnTo>
                  <a:pt x="2181901" y="1493857"/>
                </a:lnTo>
                <a:lnTo>
                  <a:pt x="2183171" y="1479877"/>
                </a:lnTo>
                <a:lnTo>
                  <a:pt x="2183489" y="1465898"/>
                </a:lnTo>
                <a:lnTo>
                  <a:pt x="2183171" y="1451919"/>
                </a:lnTo>
                <a:lnTo>
                  <a:pt x="2181901" y="1438258"/>
                </a:lnTo>
                <a:lnTo>
                  <a:pt x="2180314" y="1424596"/>
                </a:lnTo>
                <a:lnTo>
                  <a:pt x="2177774" y="1411252"/>
                </a:lnTo>
                <a:lnTo>
                  <a:pt x="2174918" y="1398226"/>
                </a:lnTo>
                <a:lnTo>
                  <a:pt x="2171108" y="1385200"/>
                </a:lnTo>
                <a:lnTo>
                  <a:pt x="2166981" y="1372492"/>
                </a:lnTo>
                <a:lnTo>
                  <a:pt x="2162220" y="1360101"/>
                </a:lnTo>
                <a:lnTo>
                  <a:pt x="2156506" y="1348028"/>
                </a:lnTo>
                <a:lnTo>
                  <a:pt x="2150474" y="1336591"/>
                </a:lnTo>
                <a:lnTo>
                  <a:pt x="2144125" y="1324836"/>
                </a:lnTo>
                <a:lnTo>
                  <a:pt x="2137141" y="1314033"/>
                </a:lnTo>
                <a:lnTo>
                  <a:pt x="2129205" y="1303231"/>
                </a:lnTo>
                <a:lnTo>
                  <a:pt x="2121269" y="1293065"/>
                </a:lnTo>
                <a:lnTo>
                  <a:pt x="2113015" y="1282898"/>
                </a:lnTo>
                <a:lnTo>
                  <a:pt x="2103809" y="1273684"/>
                </a:lnTo>
                <a:lnTo>
                  <a:pt x="2094603" y="1264471"/>
                </a:lnTo>
                <a:lnTo>
                  <a:pt x="2084762" y="1256210"/>
                </a:lnTo>
                <a:lnTo>
                  <a:pt x="2074287" y="1248268"/>
                </a:lnTo>
                <a:lnTo>
                  <a:pt x="2063811" y="1240643"/>
                </a:lnTo>
                <a:lnTo>
                  <a:pt x="2052700" y="1233653"/>
                </a:lnTo>
                <a:lnTo>
                  <a:pt x="2041272" y="1226981"/>
                </a:lnTo>
                <a:lnTo>
                  <a:pt x="2029526" y="1220945"/>
                </a:lnTo>
                <a:lnTo>
                  <a:pt x="2017463" y="1215226"/>
                </a:lnTo>
                <a:lnTo>
                  <a:pt x="2005083" y="1210460"/>
                </a:lnTo>
                <a:lnTo>
                  <a:pt x="1992702" y="1206330"/>
                </a:lnTo>
                <a:lnTo>
                  <a:pt x="1979687" y="1202518"/>
                </a:lnTo>
                <a:lnTo>
                  <a:pt x="1966354" y="1199658"/>
                </a:lnTo>
                <a:lnTo>
                  <a:pt x="1953339" y="1197117"/>
                </a:lnTo>
                <a:lnTo>
                  <a:pt x="1939689" y="1195528"/>
                </a:lnTo>
                <a:lnTo>
                  <a:pt x="1925721" y="1194575"/>
                </a:lnTo>
                <a:lnTo>
                  <a:pt x="1911753" y="1193939"/>
                </a:lnTo>
                <a:close/>
                <a:moveTo>
                  <a:pt x="1215590" y="1192351"/>
                </a:moveTo>
                <a:lnTo>
                  <a:pt x="1212416" y="1192669"/>
                </a:lnTo>
                <a:lnTo>
                  <a:pt x="1209559" y="1193622"/>
                </a:lnTo>
                <a:lnTo>
                  <a:pt x="1207019" y="1195210"/>
                </a:lnTo>
                <a:lnTo>
                  <a:pt x="1205115" y="1196799"/>
                </a:lnTo>
                <a:lnTo>
                  <a:pt x="1202892" y="1199023"/>
                </a:lnTo>
                <a:lnTo>
                  <a:pt x="1201940" y="1201564"/>
                </a:lnTo>
                <a:lnTo>
                  <a:pt x="1200988" y="1204106"/>
                </a:lnTo>
                <a:lnTo>
                  <a:pt x="1200670" y="1207283"/>
                </a:lnTo>
                <a:lnTo>
                  <a:pt x="1200670" y="1305138"/>
                </a:lnTo>
                <a:lnTo>
                  <a:pt x="1200988" y="1307679"/>
                </a:lnTo>
                <a:lnTo>
                  <a:pt x="1201940" y="1310539"/>
                </a:lnTo>
                <a:lnTo>
                  <a:pt x="1202892" y="1313398"/>
                </a:lnTo>
                <a:lnTo>
                  <a:pt x="1205115" y="1315622"/>
                </a:lnTo>
                <a:lnTo>
                  <a:pt x="1207019" y="1317210"/>
                </a:lnTo>
                <a:lnTo>
                  <a:pt x="1209559" y="1318799"/>
                </a:lnTo>
                <a:lnTo>
                  <a:pt x="1212416" y="1319434"/>
                </a:lnTo>
                <a:lnTo>
                  <a:pt x="1215590" y="1319752"/>
                </a:lnTo>
                <a:lnTo>
                  <a:pt x="1313047" y="1319752"/>
                </a:lnTo>
                <a:lnTo>
                  <a:pt x="1315904" y="1319434"/>
                </a:lnTo>
                <a:lnTo>
                  <a:pt x="1318761" y="1318799"/>
                </a:lnTo>
                <a:lnTo>
                  <a:pt x="1321300" y="1317210"/>
                </a:lnTo>
                <a:lnTo>
                  <a:pt x="1323523" y="1315622"/>
                </a:lnTo>
                <a:lnTo>
                  <a:pt x="1325427" y="1313398"/>
                </a:lnTo>
                <a:lnTo>
                  <a:pt x="1326697" y="1310539"/>
                </a:lnTo>
                <a:lnTo>
                  <a:pt x="1327332" y="1307679"/>
                </a:lnTo>
                <a:lnTo>
                  <a:pt x="1327649" y="1305138"/>
                </a:lnTo>
                <a:lnTo>
                  <a:pt x="1327649" y="1207283"/>
                </a:lnTo>
                <a:lnTo>
                  <a:pt x="1327332" y="1204106"/>
                </a:lnTo>
                <a:lnTo>
                  <a:pt x="1326697" y="1201564"/>
                </a:lnTo>
                <a:lnTo>
                  <a:pt x="1325427" y="1199023"/>
                </a:lnTo>
                <a:lnTo>
                  <a:pt x="1323523" y="1196799"/>
                </a:lnTo>
                <a:lnTo>
                  <a:pt x="1321300" y="1195210"/>
                </a:lnTo>
                <a:lnTo>
                  <a:pt x="1318761" y="1193622"/>
                </a:lnTo>
                <a:lnTo>
                  <a:pt x="1315904" y="1192669"/>
                </a:lnTo>
                <a:lnTo>
                  <a:pt x="1313047" y="1192351"/>
                </a:lnTo>
                <a:lnTo>
                  <a:pt x="1215590" y="1192351"/>
                </a:lnTo>
                <a:close/>
                <a:moveTo>
                  <a:pt x="988933" y="1192351"/>
                </a:moveTo>
                <a:lnTo>
                  <a:pt x="985758" y="1192669"/>
                </a:lnTo>
                <a:lnTo>
                  <a:pt x="982901" y="1193622"/>
                </a:lnTo>
                <a:lnTo>
                  <a:pt x="980679" y="1195210"/>
                </a:lnTo>
                <a:lnTo>
                  <a:pt x="978457" y="1196799"/>
                </a:lnTo>
                <a:lnTo>
                  <a:pt x="976235" y="1199023"/>
                </a:lnTo>
                <a:lnTo>
                  <a:pt x="975282" y="1201564"/>
                </a:lnTo>
                <a:lnTo>
                  <a:pt x="974330" y="1204106"/>
                </a:lnTo>
                <a:lnTo>
                  <a:pt x="974013" y="1207283"/>
                </a:lnTo>
                <a:lnTo>
                  <a:pt x="974013" y="1305138"/>
                </a:lnTo>
                <a:lnTo>
                  <a:pt x="974330" y="1307679"/>
                </a:lnTo>
                <a:lnTo>
                  <a:pt x="975282" y="1310539"/>
                </a:lnTo>
                <a:lnTo>
                  <a:pt x="976235" y="1313398"/>
                </a:lnTo>
                <a:lnTo>
                  <a:pt x="978457" y="1315622"/>
                </a:lnTo>
                <a:lnTo>
                  <a:pt x="980679" y="1317210"/>
                </a:lnTo>
                <a:lnTo>
                  <a:pt x="982901" y="1318799"/>
                </a:lnTo>
                <a:lnTo>
                  <a:pt x="985758" y="1319434"/>
                </a:lnTo>
                <a:lnTo>
                  <a:pt x="988933" y="1319752"/>
                </a:lnTo>
                <a:lnTo>
                  <a:pt x="1086389" y="1319752"/>
                </a:lnTo>
                <a:lnTo>
                  <a:pt x="1089246" y="1319434"/>
                </a:lnTo>
                <a:lnTo>
                  <a:pt x="1092103" y="1318799"/>
                </a:lnTo>
                <a:lnTo>
                  <a:pt x="1094643" y="1317210"/>
                </a:lnTo>
                <a:lnTo>
                  <a:pt x="1096865" y="1315622"/>
                </a:lnTo>
                <a:lnTo>
                  <a:pt x="1098770" y="1313398"/>
                </a:lnTo>
                <a:lnTo>
                  <a:pt x="1100039" y="1310539"/>
                </a:lnTo>
                <a:lnTo>
                  <a:pt x="1100674" y="1307679"/>
                </a:lnTo>
                <a:lnTo>
                  <a:pt x="1101309" y="1305138"/>
                </a:lnTo>
                <a:lnTo>
                  <a:pt x="1101309" y="1207283"/>
                </a:lnTo>
                <a:lnTo>
                  <a:pt x="1100674" y="1204106"/>
                </a:lnTo>
                <a:lnTo>
                  <a:pt x="1100039" y="1201564"/>
                </a:lnTo>
                <a:lnTo>
                  <a:pt x="1098770" y="1199023"/>
                </a:lnTo>
                <a:lnTo>
                  <a:pt x="1096865" y="1196799"/>
                </a:lnTo>
                <a:lnTo>
                  <a:pt x="1094643" y="1195210"/>
                </a:lnTo>
                <a:lnTo>
                  <a:pt x="1092103" y="1193622"/>
                </a:lnTo>
                <a:lnTo>
                  <a:pt x="1089246" y="1192669"/>
                </a:lnTo>
                <a:lnTo>
                  <a:pt x="1086389" y="1192351"/>
                </a:lnTo>
                <a:lnTo>
                  <a:pt x="988933" y="1192351"/>
                </a:lnTo>
                <a:close/>
                <a:moveTo>
                  <a:pt x="762275" y="1192351"/>
                </a:moveTo>
                <a:lnTo>
                  <a:pt x="759100" y="1192669"/>
                </a:lnTo>
                <a:lnTo>
                  <a:pt x="756243" y="1193622"/>
                </a:lnTo>
                <a:lnTo>
                  <a:pt x="754021" y="1195210"/>
                </a:lnTo>
                <a:lnTo>
                  <a:pt x="751799" y="1196799"/>
                </a:lnTo>
                <a:lnTo>
                  <a:pt x="749577" y="1199023"/>
                </a:lnTo>
                <a:lnTo>
                  <a:pt x="748307" y="1201564"/>
                </a:lnTo>
                <a:lnTo>
                  <a:pt x="747672" y="1204106"/>
                </a:lnTo>
                <a:lnTo>
                  <a:pt x="747355" y="1207283"/>
                </a:lnTo>
                <a:lnTo>
                  <a:pt x="747355" y="1305138"/>
                </a:lnTo>
                <a:lnTo>
                  <a:pt x="747672" y="1307679"/>
                </a:lnTo>
                <a:lnTo>
                  <a:pt x="748307" y="1310539"/>
                </a:lnTo>
                <a:lnTo>
                  <a:pt x="749577" y="1313398"/>
                </a:lnTo>
                <a:lnTo>
                  <a:pt x="751799" y="1315622"/>
                </a:lnTo>
                <a:lnTo>
                  <a:pt x="754021" y="1317210"/>
                </a:lnTo>
                <a:lnTo>
                  <a:pt x="756243" y="1318799"/>
                </a:lnTo>
                <a:lnTo>
                  <a:pt x="759100" y="1319434"/>
                </a:lnTo>
                <a:lnTo>
                  <a:pt x="762275" y="1319752"/>
                </a:lnTo>
                <a:lnTo>
                  <a:pt x="860049" y="1319752"/>
                </a:lnTo>
                <a:lnTo>
                  <a:pt x="862588" y="1319434"/>
                </a:lnTo>
                <a:lnTo>
                  <a:pt x="865445" y="1318799"/>
                </a:lnTo>
                <a:lnTo>
                  <a:pt x="867985" y="1317210"/>
                </a:lnTo>
                <a:lnTo>
                  <a:pt x="870207" y="1315622"/>
                </a:lnTo>
                <a:lnTo>
                  <a:pt x="872112" y="1313398"/>
                </a:lnTo>
                <a:lnTo>
                  <a:pt x="873382" y="1310539"/>
                </a:lnTo>
                <a:lnTo>
                  <a:pt x="874334" y="1307679"/>
                </a:lnTo>
                <a:lnTo>
                  <a:pt x="874651" y="1305138"/>
                </a:lnTo>
                <a:lnTo>
                  <a:pt x="874651" y="1207283"/>
                </a:lnTo>
                <a:lnTo>
                  <a:pt x="874334" y="1204106"/>
                </a:lnTo>
                <a:lnTo>
                  <a:pt x="873382" y="1201564"/>
                </a:lnTo>
                <a:lnTo>
                  <a:pt x="872112" y="1199023"/>
                </a:lnTo>
                <a:lnTo>
                  <a:pt x="870207" y="1196799"/>
                </a:lnTo>
                <a:lnTo>
                  <a:pt x="867985" y="1195210"/>
                </a:lnTo>
                <a:lnTo>
                  <a:pt x="865445" y="1193622"/>
                </a:lnTo>
                <a:lnTo>
                  <a:pt x="862588" y="1192669"/>
                </a:lnTo>
                <a:lnTo>
                  <a:pt x="860049" y="1192351"/>
                </a:lnTo>
                <a:lnTo>
                  <a:pt x="762275" y="1192351"/>
                </a:lnTo>
                <a:close/>
                <a:moveTo>
                  <a:pt x="579108" y="500063"/>
                </a:moveTo>
                <a:lnTo>
                  <a:pt x="583869" y="500063"/>
                </a:lnTo>
                <a:lnTo>
                  <a:pt x="2347292" y="500063"/>
                </a:lnTo>
                <a:lnTo>
                  <a:pt x="2351418" y="500063"/>
                </a:lnTo>
                <a:lnTo>
                  <a:pt x="2355545" y="500381"/>
                </a:lnTo>
                <a:lnTo>
                  <a:pt x="2359672" y="500699"/>
                </a:lnTo>
                <a:lnTo>
                  <a:pt x="2364116" y="501969"/>
                </a:lnTo>
                <a:lnTo>
                  <a:pt x="2372053" y="503558"/>
                </a:lnTo>
                <a:lnTo>
                  <a:pt x="2379671" y="506735"/>
                </a:lnTo>
                <a:lnTo>
                  <a:pt x="2386973" y="510230"/>
                </a:lnTo>
                <a:lnTo>
                  <a:pt x="2393956" y="514360"/>
                </a:lnTo>
                <a:lnTo>
                  <a:pt x="2400306" y="518808"/>
                </a:lnTo>
                <a:lnTo>
                  <a:pt x="2406020" y="524527"/>
                </a:lnTo>
                <a:lnTo>
                  <a:pt x="2411734" y="530563"/>
                </a:lnTo>
                <a:lnTo>
                  <a:pt x="2416178" y="536600"/>
                </a:lnTo>
                <a:lnTo>
                  <a:pt x="2420305" y="543589"/>
                </a:lnTo>
                <a:lnTo>
                  <a:pt x="2423797" y="550897"/>
                </a:lnTo>
                <a:lnTo>
                  <a:pt x="2426971" y="558839"/>
                </a:lnTo>
                <a:lnTo>
                  <a:pt x="2428876" y="566782"/>
                </a:lnTo>
                <a:lnTo>
                  <a:pt x="2429828" y="570912"/>
                </a:lnTo>
                <a:lnTo>
                  <a:pt x="2430146" y="575042"/>
                </a:lnTo>
                <a:lnTo>
                  <a:pt x="2430463" y="579173"/>
                </a:lnTo>
                <a:lnTo>
                  <a:pt x="2430463" y="583621"/>
                </a:lnTo>
                <a:lnTo>
                  <a:pt x="2430463" y="2348176"/>
                </a:lnTo>
                <a:lnTo>
                  <a:pt x="2430463" y="2352942"/>
                </a:lnTo>
                <a:lnTo>
                  <a:pt x="2430146" y="2357072"/>
                </a:lnTo>
                <a:lnTo>
                  <a:pt x="2429828" y="2361202"/>
                </a:lnTo>
                <a:lnTo>
                  <a:pt x="2428876" y="2365332"/>
                </a:lnTo>
                <a:lnTo>
                  <a:pt x="2426971" y="2373275"/>
                </a:lnTo>
                <a:lnTo>
                  <a:pt x="2423797" y="2381218"/>
                </a:lnTo>
                <a:lnTo>
                  <a:pt x="2420305" y="2388207"/>
                </a:lnTo>
                <a:lnTo>
                  <a:pt x="2416178" y="2395197"/>
                </a:lnTo>
                <a:lnTo>
                  <a:pt x="2411734" y="2401551"/>
                </a:lnTo>
                <a:lnTo>
                  <a:pt x="2406020" y="2407588"/>
                </a:lnTo>
                <a:lnTo>
                  <a:pt x="2400306" y="2412989"/>
                </a:lnTo>
                <a:lnTo>
                  <a:pt x="2393956" y="2417754"/>
                </a:lnTo>
                <a:lnTo>
                  <a:pt x="2386973" y="2421885"/>
                </a:lnTo>
                <a:lnTo>
                  <a:pt x="2379671" y="2425379"/>
                </a:lnTo>
                <a:lnTo>
                  <a:pt x="2372053" y="2428239"/>
                </a:lnTo>
                <a:lnTo>
                  <a:pt x="2364116" y="2430145"/>
                </a:lnTo>
                <a:lnTo>
                  <a:pt x="2359672" y="2431098"/>
                </a:lnTo>
                <a:lnTo>
                  <a:pt x="2355545" y="2431733"/>
                </a:lnTo>
                <a:lnTo>
                  <a:pt x="2351418" y="2432051"/>
                </a:lnTo>
                <a:lnTo>
                  <a:pt x="2347292" y="2432051"/>
                </a:lnTo>
                <a:lnTo>
                  <a:pt x="583869" y="2432051"/>
                </a:lnTo>
                <a:lnTo>
                  <a:pt x="579108" y="2432051"/>
                </a:lnTo>
                <a:lnTo>
                  <a:pt x="574981" y="2431733"/>
                </a:lnTo>
                <a:lnTo>
                  <a:pt x="570854" y="2431098"/>
                </a:lnTo>
                <a:lnTo>
                  <a:pt x="566727" y="2430145"/>
                </a:lnTo>
                <a:lnTo>
                  <a:pt x="558791" y="2428239"/>
                </a:lnTo>
                <a:lnTo>
                  <a:pt x="550855" y="2425379"/>
                </a:lnTo>
                <a:lnTo>
                  <a:pt x="543871" y="2421885"/>
                </a:lnTo>
                <a:lnTo>
                  <a:pt x="536887" y="2417754"/>
                </a:lnTo>
                <a:lnTo>
                  <a:pt x="530538" y="2412989"/>
                </a:lnTo>
                <a:lnTo>
                  <a:pt x="524506" y="2407588"/>
                </a:lnTo>
                <a:lnTo>
                  <a:pt x="519110" y="2401551"/>
                </a:lnTo>
                <a:lnTo>
                  <a:pt x="514348" y="2395197"/>
                </a:lnTo>
                <a:lnTo>
                  <a:pt x="510221" y="2388207"/>
                </a:lnTo>
                <a:lnTo>
                  <a:pt x="506729" y="2381218"/>
                </a:lnTo>
                <a:lnTo>
                  <a:pt x="503872" y="2373275"/>
                </a:lnTo>
                <a:lnTo>
                  <a:pt x="501968" y="2365332"/>
                </a:lnTo>
                <a:lnTo>
                  <a:pt x="501015" y="2361202"/>
                </a:lnTo>
                <a:lnTo>
                  <a:pt x="500380" y="2357072"/>
                </a:lnTo>
                <a:lnTo>
                  <a:pt x="500063" y="2352942"/>
                </a:lnTo>
                <a:lnTo>
                  <a:pt x="500063" y="2348176"/>
                </a:lnTo>
                <a:lnTo>
                  <a:pt x="500063" y="583621"/>
                </a:lnTo>
                <a:lnTo>
                  <a:pt x="500063" y="579173"/>
                </a:lnTo>
                <a:lnTo>
                  <a:pt x="500380" y="575042"/>
                </a:lnTo>
                <a:lnTo>
                  <a:pt x="501015" y="570912"/>
                </a:lnTo>
                <a:lnTo>
                  <a:pt x="501968" y="566782"/>
                </a:lnTo>
                <a:lnTo>
                  <a:pt x="503872" y="558839"/>
                </a:lnTo>
                <a:lnTo>
                  <a:pt x="506729" y="550897"/>
                </a:lnTo>
                <a:lnTo>
                  <a:pt x="510221" y="543589"/>
                </a:lnTo>
                <a:lnTo>
                  <a:pt x="514348" y="536600"/>
                </a:lnTo>
                <a:lnTo>
                  <a:pt x="519110" y="530563"/>
                </a:lnTo>
                <a:lnTo>
                  <a:pt x="524506" y="524527"/>
                </a:lnTo>
                <a:lnTo>
                  <a:pt x="530538" y="518808"/>
                </a:lnTo>
                <a:lnTo>
                  <a:pt x="536887" y="514360"/>
                </a:lnTo>
                <a:lnTo>
                  <a:pt x="543871" y="510230"/>
                </a:lnTo>
                <a:lnTo>
                  <a:pt x="550855" y="506735"/>
                </a:lnTo>
                <a:lnTo>
                  <a:pt x="558791" y="503558"/>
                </a:lnTo>
                <a:lnTo>
                  <a:pt x="566727" y="501969"/>
                </a:lnTo>
                <a:lnTo>
                  <a:pt x="570854" y="500699"/>
                </a:lnTo>
                <a:lnTo>
                  <a:pt x="574981" y="500381"/>
                </a:lnTo>
                <a:lnTo>
                  <a:pt x="579108" y="500063"/>
                </a:lnTo>
                <a:close/>
                <a:moveTo>
                  <a:pt x="584326" y="333693"/>
                </a:moveTo>
                <a:lnTo>
                  <a:pt x="571306" y="334010"/>
                </a:lnTo>
                <a:lnTo>
                  <a:pt x="558286" y="334645"/>
                </a:lnTo>
                <a:lnTo>
                  <a:pt x="545901" y="336550"/>
                </a:lnTo>
                <a:lnTo>
                  <a:pt x="533515" y="338455"/>
                </a:lnTo>
                <a:lnTo>
                  <a:pt x="521448" y="341313"/>
                </a:lnTo>
                <a:lnTo>
                  <a:pt x="509698" y="344805"/>
                </a:lnTo>
                <a:lnTo>
                  <a:pt x="497948" y="348615"/>
                </a:lnTo>
                <a:lnTo>
                  <a:pt x="486515" y="353378"/>
                </a:lnTo>
                <a:lnTo>
                  <a:pt x="475400" y="358458"/>
                </a:lnTo>
                <a:lnTo>
                  <a:pt x="464603" y="364173"/>
                </a:lnTo>
                <a:lnTo>
                  <a:pt x="454123" y="369888"/>
                </a:lnTo>
                <a:lnTo>
                  <a:pt x="443961" y="376555"/>
                </a:lnTo>
                <a:lnTo>
                  <a:pt x="434116" y="383540"/>
                </a:lnTo>
                <a:lnTo>
                  <a:pt x="424907" y="390843"/>
                </a:lnTo>
                <a:lnTo>
                  <a:pt x="415697" y="398780"/>
                </a:lnTo>
                <a:lnTo>
                  <a:pt x="407123" y="407035"/>
                </a:lnTo>
                <a:lnTo>
                  <a:pt x="398549" y="415608"/>
                </a:lnTo>
                <a:lnTo>
                  <a:pt x="390610" y="424815"/>
                </a:lnTo>
                <a:lnTo>
                  <a:pt x="383305" y="434340"/>
                </a:lnTo>
                <a:lnTo>
                  <a:pt x="376319" y="444183"/>
                </a:lnTo>
                <a:lnTo>
                  <a:pt x="369650" y="454343"/>
                </a:lnTo>
                <a:lnTo>
                  <a:pt x="363934" y="464820"/>
                </a:lnTo>
                <a:lnTo>
                  <a:pt x="358218" y="475615"/>
                </a:lnTo>
                <a:lnTo>
                  <a:pt x="353454" y="486728"/>
                </a:lnTo>
                <a:lnTo>
                  <a:pt x="348690" y="497840"/>
                </a:lnTo>
                <a:lnTo>
                  <a:pt x="344562" y="509905"/>
                </a:lnTo>
                <a:lnTo>
                  <a:pt x="341386" y="521653"/>
                </a:lnTo>
                <a:lnTo>
                  <a:pt x="338528" y="533718"/>
                </a:lnTo>
                <a:lnTo>
                  <a:pt x="336305" y="546100"/>
                </a:lnTo>
                <a:lnTo>
                  <a:pt x="334717" y="558483"/>
                </a:lnTo>
                <a:lnTo>
                  <a:pt x="333765" y="571183"/>
                </a:lnTo>
                <a:lnTo>
                  <a:pt x="333447" y="584200"/>
                </a:lnTo>
                <a:lnTo>
                  <a:pt x="333447" y="2347596"/>
                </a:lnTo>
                <a:lnTo>
                  <a:pt x="333765" y="2360613"/>
                </a:lnTo>
                <a:lnTo>
                  <a:pt x="334717" y="2373631"/>
                </a:lnTo>
                <a:lnTo>
                  <a:pt x="336305" y="2386013"/>
                </a:lnTo>
                <a:lnTo>
                  <a:pt x="338528" y="2398396"/>
                </a:lnTo>
                <a:lnTo>
                  <a:pt x="341386" y="2410461"/>
                </a:lnTo>
                <a:lnTo>
                  <a:pt x="344562" y="2422208"/>
                </a:lnTo>
                <a:lnTo>
                  <a:pt x="348690" y="2433956"/>
                </a:lnTo>
                <a:lnTo>
                  <a:pt x="353454" y="2445386"/>
                </a:lnTo>
                <a:lnTo>
                  <a:pt x="358218" y="2456498"/>
                </a:lnTo>
                <a:lnTo>
                  <a:pt x="363934" y="2467293"/>
                </a:lnTo>
                <a:lnTo>
                  <a:pt x="369650" y="2477771"/>
                </a:lnTo>
                <a:lnTo>
                  <a:pt x="376319" y="2487931"/>
                </a:lnTo>
                <a:lnTo>
                  <a:pt x="383305" y="2497773"/>
                </a:lnTo>
                <a:lnTo>
                  <a:pt x="390610" y="2506981"/>
                </a:lnTo>
                <a:lnTo>
                  <a:pt x="398549" y="2516188"/>
                </a:lnTo>
                <a:lnTo>
                  <a:pt x="407123" y="2524761"/>
                </a:lnTo>
                <a:lnTo>
                  <a:pt x="415697" y="2533333"/>
                </a:lnTo>
                <a:lnTo>
                  <a:pt x="424907" y="2541271"/>
                </a:lnTo>
                <a:lnTo>
                  <a:pt x="434116" y="2548573"/>
                </a:lnTo>
                <a:lnTo>
                  <a:pt x="443961" y="2555558"/>
                </a:lnTo>
                <a:lnTo>
                  <a:pt x="454123" y="2562226"/>
                </a:lnTo>
                <a:lnTo>
                  <a:pt x="464603" y="2567941"/>
                </a:lnTo>
                <a:lnTo>
                  <a:pt x="475400" y="2573656"/>
                </a:lnTo>
                <a:lnTo>
                  <a:pt x="486515" y="2578418"/>
                </a:lnTo>
                <a:lnTo>
                  <a:pt x="497948" y="2583181"/>
                </a:lnTo>
                <a:lnTo>
                  <a:pt x="509698" y="2587308"/>
                </a:lnTo>
                <a:lnTo>
                  <a:pt x="521448" y="2590483"/>
                </a:lnTo>
                <a:lnTo>
                  <a:pt x="533515" y="2593341"/>
                </a:lnTo>
                <a:lnTo>
                  <a:pt x="545901" y="2595563"/>
                </a:lnTo>
                <a:lnTo>
                  <a:pt x="558286" y="2597151"/>
                </a:lnTo>
                <a:lnTo>
                  <a:pt x="571306" y="2598103"/>
                </a:lnTo>
                <a:lnTo>
                  <a:pt x="584326" y="2598421"/>
                </a:lnTo>
                <a:lnTo>
                  <a:pt x="2348421" y="2598421"/>
                </a:lnTo>
                <a:lnTo>
                  <a:pt x="2361124" y="2598103"/>
                </a:lnTo>
                <a:lnTo>
                  <a:pt x="2373826" y="2597151"/>
                </a:lnTo>
                <a:lnTo>
                  <a:pt x="2386529" y="2595563"/>
                </a:lnTo>
                <a:lnTo>
                  <a:pt x="2398596" y="2593341"/>
                </a:lnTo>
                <a:lnTo>
                  <a:pt x="2410664" y="2590483"/>
                </a:lnTo>
                <a:lnTo>
                  <a:pt x="2422732" y="2587308"/>
                </a:lnTo>
                <a:lnTo>
                  <a:pt x="2434482" y="2583181"/>
                </a:lnTo>
                <a:lnTo>
                  <a:pt x="2445597" y="2578418"/>
                </a:lnTo>
                <a:lnTo>
                  <a:pt x="2456712" y="2573656"/>
                </a:lnTo>
                <a:lnTo>
                  <a:pt x="2467509" y="2567941"/>
                </a:lnTo>
                <a:lnTo>
                  <a:pt x="2477989" y="2562226"/>
                </a:lnTo>
                <a:lnTo>
                  <a:pt x="2488151" y="2555558"/>
                </a:lnTo>
                <a:lnTo>
                  <a:pt x="2497996" y="2548573"/>
                </a:lnTo>
                <a:lnTo>
                  <a:pt x="2507840" y="2541271"/>
                </a:lnTo>
                <a:lnTo>
                  <a:pt x="2516732" y="2533333"/>
                </a:lnTo>
                <a:lnTo>
                  <a:pt x="2525624" y="2524761"/>
                </a:lnTo>
                <a:lnTo>
                  <a:pt x="2533563" y="2516188"/>
                </a:lnTo>
                <a:lnTo>
                  <a:pt x="2541502" y="2506981"/>
                </a:lnTo>
                <a:lnTo>
                  <a:pt x="2548806" y="2497773"/>
                </a:lnTo>
                <a:lnTo>
                  <a:pt x="2555793" y="2487931"/>
                </a:lnTo>
                <a:lnTo>
                  <a:pt x="2562462" y="2477771"/>
                </a:lnTo>
                <a:lnTo>
                  <a:pt x="2568496" y="2467293"/>
                </a:lnTo>
                <a:lnTo>
                  <a:pt x="2573894" y="2456498"/>
                </a:lnTo>
                <a:lnTo>
                  <a:pt x="2579293" y="2445386"/>
                </a:lnTo>
                <a:lnTo>
                  <a:pt x="2583739" y="2433956"/>
                </a:lnTo>
                <a:lnTo>
                  <a:pt x="2587550" y="2422208"/>
                </a:lnTo>
                <a:lnTo>
                  <a:pt x="2591043" y="2410461"/>
                </a:lnTo>
                <a:lnTo>
                  <a:pt x="2593901" y="2398396"/>
                </a:lnTo>
                <a:lnTo>
                  <a:pt x="2596124" y="2386013"/>
                </a:lnTo>
                <a:lnTo>
                  <a:pt x="2597712" y="2373631"/>
                </a:lnTo>
                <a:lnTo>
                  <a:pt x="2598347" y="2360613"/>
                </a:lnTo>
                <a:lnTo>
                  <a:pt x="2598665" y="2347596"/>
                </a:lnTo>
                <a:lnTo>
                  <a:pt x="2598665" y="584200"/>
                </a:lnTo>
                <a:lnTo>
                  <a:pt x="2598347" y="571183"/>
                </a:lnTo>
                <a:lnTo>
                  <a:pt x="2597712" y="558483"/>
                </a:lnTo>
                <a:lnTo>
                  <a:pt x="2596124" y="546100"/>
                </a:lnTo>
                <a:lnTo>
                  <a:pt x="2593901" y="533718"/>
                </a:lnTo>
                <a:lnTo>
                  <a:pt x="2591043" y="521653"/>
                </a:lnTo>
                <a:lnTo>
                  <a:pt x="2587550" y="509905"/>
                </a:lnTo>
                <a:lnTo>
                  <a:pt x="2583739" y="497840"/>
                </a:lnTo>
                <a:lnTo>
                  <a:pt x="2579293" y="486728"/>
                </a:lnTo>
                <a:lnTo>
                  <a:pt x="2573894" y="475615"/>
                </a:lnTo>
                <a:lnTo>
                  <a:pt x="2568496" y="464820"/>
                </a:lnTo>
                <a:lnTo>
                  <a:pt x="2562462" y="454343"/>
                </a:lnTo>
                <a:lnTo>
                  <a:pt x="2555793" y="444183"/>
                </a:lnTo>
                <a:lnTo>
                  <a:pt x="2548806" y="434340"/>
                </a:lnTo>
                <a:lnTo>
                  <a:pt x="2541502" y="424815"/>
                </a:lnTo>
                <a:lnTo>
                  <a:pt x="2533563" y="415608"/>
                </a:lnTo>
                <a:lnTo>
                  <a:pt x="2525624" y="407035"/>
                </a:lnTo>
                <a:lnTo>
                  <a:pt x="2516732" y="398780"/>
                </a:lnTo>
                <a:lnTo>
                  <a:pt x="2507840" y="390843"/>
                </a:lnTo>
                <a:lnTo>
                  <a:pt x="2497996" y="383540"/>
                </a:lnTo>
                <a:lnTo>
                  <a:pt x="2488151" y="376555"/>
                </a:lnTo>
                <a:lnTo>
                  <a:pt x="2477989" y="369888"/>
                </a:lnTo>
                <a:lnTo>
                  <a:pt x="2467509" y="364173"/>
                </a:lnTo>
                <a:lnTo>
                  <a:pt x="2456712" y="358458"/>
                </a:lnTo>
                <a:lnTo>
                  <a:pt x="2445597" y="353378"/>
                </a:lnTo>
                <a:lnTo>
                  <a:pt x="2434482" y="348615"/>
                </a:lnTo>
                <a:lnTo>
                  <a:pt x="2422732" y="344805"/>
                </a:lnTo>
                <a:lnTo>
                  <a:pt x="2410664" y="341313"/>
                </a:lnTo>
                <a:lnTo>
                  <a:pt x="2398596" y="338455"/>
                </a:lnTo>
                <a:lnTo>
                  <a:pt x="2386529" y="336550"/>
                </a:lnTo>
                <a:lnTo>
                  <a:pt x="2373826" y="334645"/>
                </a:lnTo>
                <a:lnTo>
                  <a:pt x="2361124" y="334010"/>
                </a:lnTo>
                <a:lnTo>
                  <a:pt x="2348421" y="333693"/>
                </a:lnTo>
                <a:lnTo>
                  <a:pt x="584326" y="333693"/>
                </a:lnTo>
                <a:close/>
                <a:moveTo>
                  <a:pt x="167041" y="0"/>
                </a:moveTo>
                <a:lnTo>
                  <a:pt x="2765071" y="0"/>
                </a:lnTo>
                <a:lnTo>
                  <a:pt x="2773963" y="318"/>
                </a:lnTo>
                <a:lnTo>
                  <a:pt x="2782220" y="953"/>
                </a:lnTo>
                <a:lnTo>
                  <a:pt x="2790476" y="2223"/>
                </a:lnTo>
                <a:lnTo>
                  <a:pt x="2799051" y="3493"/>
                </a:lnTo>
                <a:lnTo>
                  <a:pt x="2806990" y="5715"/>
                </a:lnTo>
                <a:lnTo>
                  <a:pt x="2814929" y="7620"/>
                </a:lnTo>
                <a:lnTo>
                  <a:pt x="2822551" y="10478"/>
                </a:lnTo>
                <a:lnTo>
                  <a:pt x="2830490" y="13335"/>
                </a:lnTo>
                <a:lnTo>
                  <a:pt x="2837794" y="16828"/>
                </a:lnTo>
                <a:lnTo>
                  <a:pt x="2845098" y="20320"/>
                </a:lnTo>
                <a:lnTo>
                  <a:pt x="2852085" y="24448"/>
                </a:lnTo>
                <a:lnTo>
                  <a:pt x="2858754" y="28575"/>
                </a:lnTo>
                <a:lnTo>
                  <a:pt x="2865105" y="33338"/>
                </a:lnTo>
                <a:lnTo>
                  <a:pt x="2871456" y="38418"/>
                </a:lnTo>
                <a:lnTo>
                  <a:pt x="2877808" y="43498"/>
                </a:lnTo>
                <a:lnTo>
                  <a:pt x="2883524" y="49213"/>
                </a:lnTo>
                <a:lnTo>
                  <a:pt x="2888923" y="54610"/>
                </a:lnTo>
                <a:lnTo>
                  <a:pt x="2894321" y="60960"/>
                </a:lnTo>
                <a:lnTo>
                  <a:pt x="2899085" y="67310"/>
                </a:lnTo>
                <a:lnTo>
                  <a:pt x="2903848" y="73978"/>
                </a:lnTo>
                <a:lnTo>
                  <a:pt x="2908294" y="80645"/>
                </a:lnTo>
                <a:lnTo>
                  <a:pt x="2912423" y="87630"/>
                </a:lnTo>
                <a:lnTo>
                  <a:pt x="2915916" y="94933"/>
                </a:lnTo>
                <a:lnTo>
                  <a:pt x="2919409" y="102235"/>
                </a:lnTo>
                <a:lnTo>
                  <a:pt x="2922267" y="109855"/>
                </a:lnTo>
                <a:lnTo>
                  <a:pt x="2924808" y="117475"/>
                </a:lnTo>
                <a:lnTo>
                  <a:pt x="2927031" y="125413"/>
                </a:lnTo>
                <a:lnTo>
                  <a:pt x="2928936" y="133668"/>
                </a:lnTo>
                <a:lnTo>
                  <a:pt x="2930524" y="141923"/>
                </a:lnTo>
                <a:lnTo>
                  <a:pt x="2931477" y="150178"/>
                </a:lnTo>
                <a:lnTo>
                  <a:pt x="2932112" y="158750"/>
                </a:lnTo>
                <a:lnTo>
                  <a:pt x="2932112" y="167323"/>
                </a:lnTo>
                <a:lnTo>
                  <a:pt x="2932112" y="2764791"/>
                </a:lnTo>
                <a:lnTo>
                  <a:pt x="2932112" y="2773363"/>
                </a:lnTo>
                <a:lnTo>
                  <a:pt x="2931477" y="2781936"/>
                </a:lnTo>
                <a:lnTo>
                  <a:pt x="2930524" y="2790191"/>
                </a:lnTo>
                <a:lnTo>
                  <a:pt x="2928936" y="2798446"/>
                </a:lnTo>
                <a:lnTo>
                  <a:pt x="2927031" y="2806701"/>
                </a:lnTo>
                <a:lnTo>
                  <a:pt x="2924808" y="2814321"/>
                </a:lnTo>
                <a:lnTo>
                  <a:pt x="2922267" y="2822258"/>
                </a:lnTo>
                <a:lnTo>
                  <a:pt x="2919409" y="2829561"/>
                </a:lnTo>
                <a:lnTo>
                  <a:pt x="2915916" y="2837181"/>
                </a:lnTo>
                <a:lnTo>
                  <a:pt x="2912423" y="2844166"/>
                </a:lnTo>
                <a:lnTo>
                  <a:pt x="2908294" y="2851151"/>
                </a:lnTo>
                <a:lnTo>
                  <a:pt x="2903848" y="2858136"/>
                </a:lnTo>
                <a:lnTo>
                  <a:pt x="2899085" y="2864803"/>
                </a:lnTo>
                <a:lnTo>
                  <a:pt x="2894321" y="2871153"/>
                </a:lnTo>
                <a:lnTo>
                  <a:pt x="2888923" y="2877186"/>
                </a:lnTo>
                <a:lnTo>
                  <a:pt x="2883524" y="2882901"/>
                </a:lnTo>
                <a:lnTo>
                  <a:pt x="2877808" y="2888616"/>
                </a:lnTo>
                <a:lnTo>
                  <a:pt x="2871456" y="2893696"/>
                </a:lnTo>
                <a:lnTo>
                  <a:pt x="2865105" y="2898776"/>
                </a:lnTo>
                <a:lnTo>
                  <a:pt x="2858754" y="2903221"/>
                </a:lnTo>
                <a:lnTo>
                  <a:pt x="2852085" y="2907666"/>
                </a:lnTo>
                <a:lnTo>
                  <a:pt x="2845098" y="2911476"/>
                </a:lnTo>
                <a:lnTo>
                  <a:pt x="2837794" y="2915286"/>
                </a:lnTo>
                <a:lnTo>
                  <a:pt x="2830490" y="2918461"/>
                </a:lnTo>
                <a:lnTo>
                  <a:pt x="2822551" y="2921636"/>
                </a:lnTo>
                <a:lnTo>
                  <a:pt x="2814929" y="2924493"/>
                </a:lnTo>
                <a:lnTo>
                  <a:pt x="2806990" y="2926398"/>
                </a:lnTo>
                <a:lnTo>
                  <a:pt x="2799051" y="2928303"/>
                </a:lnTo>
                <a:lnTo>
                  <a:pt x="2790476" y="2929891"/>
                </a:lnTo>
                <a:lnTo>
                  <a:pt x="2782220" y="2931161"/>
                </a:lnTo>
                <a:lnTo>
                  <a:pt x="2773963" y="2931478"/>
                </a:lnTo>
                <a:lnTo>
                  <a:pt x="2765071" y="2931796"/>
                </a:lnTo>
                <a:lnTo>
                  <a:pt x="2523401" y="2931796"/>
                </a:lnTo>
                <a:lnTo>
                  <a:pt x="2523401" y="3023553"/>
                </a:lnTo>
                <a:lnTo>
                  <a:pt x="2523084" y="3028633"/>
                </a:lnTo>
                <a:lnTo>
                  <a:pt x="2522448" y="3034031"/>
                </a:lnTo>
                <a:lnTo>
                  <a:pt x="2521496" y="3038793"/>
                </a:lnTo>
                <a:lnTo>
                  <a:pt x="2519590" y="3043556"/>
                </a:lnTo>
                <a:lnTo>
                  <a:pt x="2517050" y="3048001"/>
                </a:lnTo>
                <a:lnTo>
                  <a:pt x="2514827" y="3052446"/>
                </a:lnTo>
                <a:lnTo>
                  <a:pt x="2511651" y="3056256"/>
                </a:lnTo>
                <a:lnTo>
                  <a:pt x="2508475" y="3059748"/>
                </a:lnTo>
                <a:lnTo>
                  <a:pt x="2504664" y="3063241"/>
                </a:lnTo>
                <a:lnTo>
                  <a:pt x="2500854" y="3066098"/>
                </a:lnTo>
                <a:lnTo>
                  <a:pt x="2496725" y="3068956"/>
                </a:lnTo>
                <a:lnTo>
                  <a:pt x="2491962" y="3070861"/>
                </a:lnTo>
                <a:lnTo>
                  <a:pt x="2487198" y="3072766"/>
                </a:lnTo>
                <a:lnTo>
                  <a:pt x="2482435" y="3074036"/>
                </a:lnTo>
                <a:lnTo>
                  <a:pt x="2477354" y="3074671"/>
                </a:lnTo>
                <a:lnTo>
                  <a:pt x="2472272" y="3074988"/>
                </a:lnTo>
                <a:lnTo>
                  <a:pt x="2161690" y="3074988"/>
                </a:lnTo>
                <a:lnTo>
                  <a:pt x="2156609" y="3074671"/>
                </a:lnTo>
                <a:lnTo>
                  <a:pt x="2151210" y="3074036"/>
                </a:lnTo>
                <a:lnTo>
                  <a:pt x="2146447" y="3072766"/>
                </a:lnTo>
                <a:lnTo>
                  <a:pt x="2142001" y="3070861"/>
                </a:lnTo>
                <a:lnTo>
                  <a:pt x="2137238" y="3068956"/>
                </a:lnTo>
                <a:lnTo>
                  <a:pt x="2133109" y="3066098"/>
                </a:lnTo>
                <a:lnTo>
                  <a:pt x="2128981" y="3063241"/>
                </a:lnTo>
                <a:lnTo>
                  <a:pt x="2125488" y="3059748"/>
                </a:lnTo>
                <a:lnTo>
                  <a:pt x="2121994" y="3056256"/>
                </a:lnTo>
                <a:lnTo>
                  <a:pt x="2119136" y="3052446"/>
                </a:lnTo>
                <a:lnTo>
                  <a:pt x="2116278" y="3048001"/>
                </a:lnTo>
                <a:lnTo>
                  <a:pt x="2114372" y="3043556"/>
                </a:lnTo>
                <a:lnTo>
                  <a:pt x="2112467" y="3038793"/>
                </a:lnTo>
                <a:lnTo>
                  <a:pt x="2111514" y="3034031"/>
                </a:lnTo>
                <a:lnTo>
                  <a:pt x="2110562" y="3028633"/>
                </a:lnTo>
                <a:lnTo>
                  <a:pt x="2110562" y="3023553"/>
                </a:lnTo>
                <a:lnTo>
                  <a:pt x="2110562" y="2931796"/>
                </a:lnTo>
                <a:lnTo>
                  <a:pt x="822185" y="2931796"/>
                </a:lnTo>
                <a:lnTo>
                  <a:pt x="822185" y="3023553"/>
                </a:lnTo>
                <a:lnTo>
                  <a:pt x="821868" y="3028633"/>
                </a:lnTo>
                <a:lnTo>
                  <a:pt x="820915" y="3034031"/>
                </a:lnTo>
                <a:lnTo>
                  <a:pt x="819645" y="3038793"/>
                </a:lnTo>
                <a:lnTo>
                  <a:pt x="818057" y="3043556"/>
                </a:lnTo>
                <a:lnTo>
                  <a:pt x="815834" y="3048001"/>
                </a:lnTo>
                <a:lnTo>
                  <a:pt x="812976" y="3052446"/>
                </a:lnTo>
                <a:lnTo>
                  <a:pt x="810118" y="3056256"/>
                </a:lnTo>
                <a:lnTo>
                  <a:pt x="806625" y="3059748"/>
                </a:lnTo>
                <a:lnTo>
                  <a:pt x="803131" y="3063241"/>
                </a:lnTo>
                <a:lnTo>
                  <a:pt x="799320" y="3066098"/>
                </a:lnTo>
                <a:lnTo>
                  <a:pt x="794874" y="3068956"/>
                </a:lnTo>
                <a:lnTo>
                  <a:pt x="790746" y="3070861"/>
                </a:lnTo>
                <a:lnTo>
                  <a:pt x="785665" y="3072766"/>
                </a:lnTo>
                <a:lnTo>
                  <a:pt x="780902" y="3074036"/>
                </a:lnTo>
                <a:lnTo>
                  <a:pt x="775820" y="3074671"/>
                </a:lnTo>
                <a:lnTo>
                  <a:pt x="770422" y="3074988"/>
                </a:lnTo>
                <a:lnTo>
                  <a:pt x="460475" y="3074988"/>
                </a:lnTo>
                <a:lnTo>
                  <a:pt x="455076" y="3074671"/>
                </a:lnTo>
                <a:lnTo>
                  <a:pt x="449995" y="3074036"/>
                </a:lnTo>
                <a:lnTo>
                  <a:pt x="444914" y="3072766"/>
                </a:lnTo>
                <a:lnTo>
                  <a:pt x="440150" y="3070861"/>
                </a:lnTo>
                <a:lnTo>
                  <a:pt x="435704" y="3068956"/>
                </a:lnTo>
                <a:lnTo>
                  <a:pt x="431576" y="3066098"/>
                </a:lnTo>
                <a:lnTo>
                  <a:pt x="427765" y="3063241"/>
                </a:lnTo>
                <a:lnTo>
                  <a:pt x="423637" y="3059748"/>
                </a:lnTo>
                <a:lnTo>
                  <a:pt x="420779" y="3056256"/>
                </a:lnTo>
                <a:lnTo>
                  <a:pt x="417603" y="3052446"/>
                </a:lnTo>
                <a:lnTo>
                  <a:pt x="415062" y="3048001"/>
                </a:lnTo>
                <a:lnTo>
                  <a:pt x="412839" y="3043556"/>
                </a:lnTo>
                <a:lnTo>
                  <a:pt x="411252" y="3038793"/>
                </a:lnTo>
                <a:lnTo>
                  <a:pt x="409981" y="3034031"/>
                </a:lnTo>
                <a:lnTo>
                  <a:pt x="409028" y="3028633"/>
                </a:lnTo>
                <a:lnTo>
                  <a:pt x="408711" y="3023553"/>
                </a:lnTo>
                <a:lnTo>
                  <a:pt x="408711" y="2931796"/>
                </a:lnTo>
                <a:lnTo>
                  <a:pt x="167041" y="2931796"/>
                </a:lnTo>
                <a:lnTo>
                  <a:pt x="158467" y="2931478"/>
                </a:lnTo>
                <a:lnTo>
                  <a:pt x="149892" y="2931161"/>
                </a:lnTo>
                <a:lnTo>
                  <a:pt x="141635" y="2929891"/>
                </a:lnTo>
                <a:lnTo>
                  <a:pt x="133379" y="2928303"/>
                </a:lnTo>
                <a:lnTo>
                  <a:pt x="125122" y="2926398"/>
                </a:lnTo>
                <a:lnTo>
                  <a:pt x="117500" y="2924493"/>
                </a:lnTo>
                <a:lnTo>
                  <a:pt x="109561" y="2921636"/>
                </a:lnTo>
                <a:lnTo>
                  <a:pt x="102257" y="2918461"/>
                </a:lnTo>
                <a:lnTo>
                  <a:pt x="94635" y="2915286"/>
                </a:lnTo>
                <a:lnTo>
                  <a:pt x="87649" y="2911476"/>
                </a:lnTo>
                <a:lnTo>
                  <a:pt x="80662" y="2907666"/>
                </a:lnTo>
                <a:lnTo>
                  <a:pt x="73676" y="2903221"/>
                </a:lnTo>
                <a:lnTo>
                  <a:pt x="67007" y="2898776"/>
                </a:lnTo>
                <a:lnTo>
                  <a:pt x="60655" y="2893696"/>
                </a:lnTo>
                <a:lnTo>
                  <a:pt x="54622" y="2888616"/>
                </a:lnTo>
                <a:lnTo>
                  <a:pt x="48905" y="2882901"/>
                </a:lnTo>
                <a:lnTo>
                  <a:pt x="43189" y="2877186"/>
                </a:lnTo>
                <a:lnTo>
                  <a:pt x="38108" y="2871153"/>
                </a:lnTo>
                <a:lnTo>
                  <a:pt x="33027" y="2864803"/>
                </a:lnTo>
                <a:lnTo>
                  <a:pt x="28581" y="2858136"/>
                </a:lnTo>
                <a:lnTo>
                  <a:pt x="24135" y="2851151"/>
                </a:lnTo>
                <a:lnTo>
                  <a:pt x="20324" y="2844166"/>
                </a:lnTo>
                <a:lnTo>
                  <a:pt x="16513" y="2837181"/>
                </a:lnTo>
                <a:lnTo>
                  <a:pt x="13020" y="2829561"/>
                </a:lnTo>
                <a:lnTo>
                  <a:pt x="10162" y="2822258"/>
                </a:lnTo>
                <a:lnTo>
                  <a:pt x="7304" y="2814321"/>
                </a:lnTo>
                <a:lnTo>
                  <a:pt x="5398" y="2806701"/>
                </a:lnTo>
                <a:lnTo>
                  <a:pt x="3493" y="2798446"/>
                </a:lnTo>
                <a:lnTo>
                  <a:pt x="1905" y="2790191"/>
                </a:lnTo>
                <a:lnTo>
                  <a:pt x="635" y="2781936"/>
                </a:lnTo>
                <a:lnTo>
                  <a:pt x="0" y="2773363"/>
                </a:lnTo>
                <a:lnTo>
                  <a:pt x="0" y="2764791"/>
                </a:lnTo>
                <a:lnTo>
                  <a:pt x="0" y="167323"/>
                </a:lnTo>
                <a:lnTo>
                  <a:pt x="0" y="158750"/>
                </a:lnTo>
                <a:lnTo>
                  <a:pt x="635" y="150178"/>
                </a:lnTo>
                <a:lnTo>
                  <a:pt x="1905" y="141923"/>
                </a:lnTo>
                <a:lnTo>
                  <a:pt x="3493" y="133668"/>
                </a:lnTo>
                <a:lnTo>
                  <a:pt x="5398" y="125413"/>
                </a:lnTo>
                <a:lnTo>
                  <a:pt x="7304" y="117475"/>
                </a:lnTo>
                <a:lnTo>
                  <a:pt x="10162" y="109855"/>
                </a:lnTo>
                <a:lnTo>
                  <a:pt x="13020" y="102235"/>
                </a:lnTo>
                <a:lnTo>
                  <a:pt x="16513" y="94933"/>
                </a:lnTo>
                <a:lnTo>
                  <a:pt x="20324" y="87630"/>
                </a:lnTo>
                <a:lnTo>
                  <a:pt x="24135" y="80645"/>
                </a:lnTo>
                <a:lnTo>
                  <a:pt x="28581" y="73978"/>
                </a:lnTo>
                <a:lnTo>
                  <a:pt x="33027" y="67310"/>
                </a:lnTo>
                <a:lnTo>
                  <a:pt x="38108" y="60960"/>
                </a:lnTo>
                <a:lnTo>
                  <a:pt x="43189" y="54610"/>
                </a:lnTo>
                <a:lnTo>
                  <a:pt x="48905" y="49213"/>
                </a:lnTo>
                <a:lnTo>
                  <a:pt x="54622" y="43498"/>
                </a:lnTo>
                <a:lnTo>
                  <a:pt x="60655" y="38418"/>
                </a:lnTo>
                <a:lnTo>
                  <a:pt x="67007" y="33338"/>
                </a:lnTo>
                <a:lnTo>
                  <a:pt x="73676" y="28575"/>
                </a:lnTo>
                <a:lnTo>
                  <a:pt x="80662" y="24448"/>
                </a:lnTo>
                <a:lnTo>
                  <a:pt x="87649" y="20320"/>
                </a:lnTo>
                <a:lnTo>
                  <a:pt x="94635" y="16828"/>
                </a:lnTo>
                <a:lnTo>
                  <a:pt x="102257" y="13335"/>
                </a:lnTo>
                <a:lnTo>
                  <a:pt x="109561" y="10478"/>
                </a:lnTo>
                <a:lnTo>
                  <a:pt x="117500" y="7620"/>
                </a:lnTo>
                <a:lnTo>
                  <a:pt x="125122" y="5715"/>
                </a:lnTo>
                <a:lnTo>
                  <a:pt x="133379" y="3493"/>
                </a:lnTo>
                <a:lnTo>
                  <a:pt x="141635" y="2223"/>
                </a:lnTo>
                <a:lnTo>
                  <a:pt x="149892" y="953"/>
                </a:lnTo>
                <a:lnTo>
                  <a:pt x="158467" y="318"/>
                </a:lnTo>
                <a:lnTo>
                  <a:pt x="167041" y="0"/>
                </a:lnTo>
                <a:close/>
              </a:path>
            </a:pathLst>
          </a:custGeom>
          <a:solidFill>
            <a:srgbClr val="FFFFFF"/>
          </a:solidFill>
          <a:ln>
            <a:noFill/>
          </a:ln>
        </p:spPr>
        <p:txBody>
          <a:bodyPr/>
          <a:lstStyle/>
          <a:p>
            <a:endParaRPr lang="zh-CN" altLang="en-US"/>
          </a:p>
        </p:txBody>
      </p:sp>
      <p:sp>
        <p:nvSpPr>
          <p:cNvPr id="38" name="KSO_Shape"/>
          <p:cNvSpPr/>
          <p:nvPr/>
        </p:nvSpPr>
        <p:spPr bwMode="auto">
          <a:xfrm>
            <a:off x="9845362" y="2413434"/>
            <a:ext cx="709695" cy="53818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lumMod val="20000"/>
              <a:lumOff val="8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9" name="矩形 18"/>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flipH="1">
            <a:off x="3751554" y="1910405"/>
            <a:ext cx="1115267" cy="1115266"/>
          </a:xfrm>
          <a:prstGeom prst="ellipse">
            <a:avLst/>
          </a:prstGeom>
          <a:solidFill>
            <a:schemeClr val="accent2"/>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椭圆 20"/>
          <p:cNvSpPr/>
          <p:nvPr/>
        </p:nvSpPr>
        <p:spPr>
          <a:xfrm flipH="1">
            <a:off x="3770060" y="5238649"/>
            <a:ext cx="1115267" cy="1115266"/>
          </a:xfrm>
          <a:prstGeom prst="ellipse">
            <a:avLst/>
          </a:prstGeom>
          <a:solidFill>
            <a:schemeClr val="accent4"/>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2" name="椭圆 21"/>
          <p:cNvSpPr/>
          <p:nvPr/>
        </p:nvSpPr>
        <p:spPr>
          <a:xfrm flipH="1">
            <a:off x="4249028" y="3510207"/>
            <a:ext cx="1115267" cy="1115266"/>
          </a:xfrm>
          <a:prstGeom prst="ellipse">
            <a:avLst/>
          </a:prstGeom>
          <a:solidFill>
            <a:schemeClr val="accent3"/>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3"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bwMode="auto">
          <a:xfrm>
            <a:off x="716876" y="3318321"/>
            <a:ext cx="1604868" cy="1636620"/>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自由: 形状 41"/>
          <p:cNvSpPr>
            <a:spLocks noChangeArrowheads="1"/>
          </p:cNvSpPr>
          <p:nvPr/>
        </p:nvSpPr>
        <p:spPr bwMode="auto">
          <a:xfrm rot="21599018">
            <a:off x="6494985" y="2858343"/>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18" charset="-122"/>
              <a:ea typeface="微软雅黑" panose="020B0503020204020204" pitchFamily="18" charset="-122"/>
            </a:endParaRPr>
          </a:p>
        </p:txBody>
      </p:sp>
      <p:sp>
        <p:nvSpPr>
          <p:cNvPr id="15" name="AutoShape 8"/>
          <p:cNvSpPr>
            <a:spLocks noChangeArrowheads="1"/>
          </p:cNvSpPr>
          <p:nvPr/>
        </p:nvSpPr>
        <p:spPr bwMode="auto">
          <a:xfrm rot="21599018">
            <a:off x="8040487" y="2858111"/>
            <a:ext cx="244188" cy="341388"/>
          </a:xfrm>
          <a:prstGeom prst="chevron">
            <a:avLst>
              <a:gd name="adj" fmla="val 55472"/>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18" charset="-122"/>
              <a:ea typeface="微软雅黑" panose="020B0503020204020204" pitchFamily="18" charset="-122"/>
            </a:endParaRPr>
          </a:p>
        </p:txBody>
      </p:sp>
      <p:sp>
        <p:nvSpPr>
          <p:cNvPr id="16" name="MH_Other_4"/>
          <p:cNvSpPr/>
          <p:nvPr>
            <p:custDataLst>
              <p:tags r:id="rId1"/>
            </p:custDataLst>
          </p:nvPr>
        </p:nvSpPr>
        <p:spPr bwMode="auto">
          <a:xfrm>
            <a:off x="5603313" y="2858076"/>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2"/>
          </a:solidFill>
          <a:ln>
            <a:noFill/>
          </a:ln>
          <a:effectLst>
            <a:outerShdw blurRad="50800" dist="38100" dir="2700000" algn="tl" rotWithShape="0">
              <a:prstClr val="black">
                <a:alpha val="40000"/>
              </a:prstClr>
            </a:outerShdw>
          </a:effectLst>
        </p:spPr>
        <p:txBody>
          <a:bodyPr bIns="36000"/>
          <a:lstStyle/>
          <a:p>
            <a:endParaRPr lang="zh-CN" altLang="en-US" sz="3200">
              <a:latin typeface="+mj-ea"/>
              <a:ea typeface="+mj-ea"/>
            </a:endParaRPr>
          </a:p>
        </p:txBody>
      </p:sp>
      <p:sp>
        <p:nvSpPr>
          <p:cNvPr id="17" name="文本框 16"/>
          <p:cNvSpPr txBox="1"/>
          <p:nvPr/>
        </p:nvSpPr>
        <p:spPr>
          <a:xfrm>
            <a:off x="5428934" y="1963186"/>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18" name="矩形 17"/>
          <p:cNvSpPr/>
          <p:nvPr/>
        </p:nvSpPr>
        <p:spPr>
          <a:xfrm>
            <a:off x="8549378" y="2465501"/>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19" name="自由: 形状 47"/>
          <p:cNvSpPr>
            <a:spLocks noChangeArrowheads="1"/>
          </p:cNvSpPr>
          <p:nvPr/>
        </p:nvSpPr>
        <p:spPr bwMode="auto">
          <a:xfrm rot="21599018">
            <a:off x="6494985" y="528358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18" charset="-122"/>
              <a:ea typeface="微软雅黑" panose="020B0503020204020204" pitchFamily="18" charset="-122"/>
            </a:endParaRPr>
          </a:p>
        </p:txBody>
      </p:sp>
      <p:sp>
        <p:nvSpPr>
          <p:cNvPr id="20" name="AutoShape 8"/>
          <p:cNvSpPr>
            <a:spLocks noChangeArrowheads="1"/>
          </p:cNvSpPr>
          <p:nvPr/>
        </p:nvSpPr>
        <p:spPr bwMode="auto">
          <a:xfrm rot="21599018">
            <a:off x="8040487" y="5283355"/>
            <a:ext cx="244188" cy="341388"/>
          </a:xfrm>
          <a:prstGeom prst="chevron">
            <a:avLst>
              <a:gd name="adj" fmla="val 55472"/>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18" charset="-122"/>
              <a:ea typeface="微软雅黑" panose="020B0503020204020204" pitchFamily="18" charset="-122"/>
            </a:endParaRPr>
          </a:p>
        </p:txBody>
      </p:sp>
      <p:sp>
        <p:nvSpPr>
          <p:cNvPr id="23" name="MH_Other_4"/>
          <p:cNvSpPr/>
          <p:nvPr>
            <p:custDataLst>
              <p:tags r:id="rId2"/>
            </p:custDataLst>
          </p:nvPr>
        </p:nvSpPr>
        <p:spPr bwMode="auto">
          <a:xfrm>
            <a:off x="5603313" y="5283320"/>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3"/>
          </a:solidFill>
          <a:ln>
            <a:noFill/>
          </a:ln>
          <a:effectLst>
            <a:outerShdw blurRad="50800" dist="38100" dir="2700000" algn="tl" rotWithShape="0">
              <a:prstClr val="black">
                <a:alpha val="40000"/>
              </a:prstClr>
            </a:outerShdw>
          </a:effectLst>
        </p:spPr>
        <p:txBody>
          <a:bodyPr bIns="36000"/>
          <a:lstStyle/>
          <a:p>
            <a:endParaRPr lang="zh-CN" altLang="en-US" sz="3200">
              <a:latin typeface="+mj-ea"/>
              <a:ea typeface="+mj-ea"/>
            </a:endParaRPr>
          </a:p>
        </p:txBody>
      </p:sp>
      <p:sp>
        <p:nvSpPr>
          <p:cNvPr id="31" name="文本框 30"/>
          <p:cNvSpPr txBox="1"/>
          <p:nvPr/>
        </p:nvSpPr>
        <p:spPr>
          <a:xfrm>
            <a:off x="5428934" y="4380831"/>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32" name="KSO_Shape"/>
          <p:cNvSpPr/>
          <p:nvPr/>
        </p:nvSpPr>
        <p:spPr bwMode="auto">
          <a:xfrm>
            <a:off x="6147307" y="2961110"/>
            <a:ext cx="445891" cy="536141"/>
          </a:xfrm>
          <a:custGeom>
            <a:avLst/>
            <a:gdLst>
              <a:gd name="T0" fmla="*/ 808831 w 3808"/>
              <a:gd name="T1" fmla="*/ 1295383 h 4578"/>
              <a:gd name="T2" fmla="*/ 620770 w 3808"/>
              <a:gd name="T3" fmla="*/ 1061107 h 4578"/>
              <a:gd name="T4" fmla="*/ 609952 w 3808"/>
              <a:gd name="T5" fmla="*/ 993696 h 4578"/>
              <a:gd name="T6" fmla="*/ 804254 w 3808"/>
              <a:gd name="T7" fmla="*/ 1136009 h 4578"/>
              <a:gd name="T8" fmla="*/ 1261510 w 3808"/>
              <a:gd name="T9" fmla="*/ 605039 h 4578"/>
              <a:gd name="T10" fmla="*/ 997309 w 3808"/>
              <a:gd name="T11" fmla="*/ 385328 h 4578"/>
              <a:gd name="T12" fmla="*/ 1018112 w 3808"/>
              <a:gd name="T13" fmla="*/ 332896 h 4578"/>
              <a:gd name="T14" fmla="*/ 991900 w 3808"/>
              <a:gd name="T15" fmla="*/ 304600 h 4578"/>
              <a:gd name="T16" fmla="*/ 1025601 w 3808"/>
              <a:gd name="T17" fmla="*/ 199322 h 4578"/>
              <a:gd name="T18" fmla="*/ 992316 w 3808"/>
              <a:gd name="T19" fmla="*/ 5410 h 4578"/>
              <a:gd name="T20" fmla="*/ 833379 w 3808"/>
              <a:gd name="T21" fmla="*/ 32457 h 4578"/>
              <a:gd name="T22" fmla="*/ 644901 w 3808"/>
              <a:gd name="T23" fmla="*/ 86969 h 4578"/>
              <a:gd name="T24" fmla="*/ 529651 w 3808"/>
              <a:gd name="T25" fmla="*/ 12484 h 4578"/>
              <a:gd name="T26" fmla="*/ 540469 w 3808"/>
              <a:gd name="T27" fmla="*/ 193496 h 4578"/>
              <a:gd name="T28" fmla="*/ 583324 w 3808"/>
              <a:gd name="T29" fmla="*/ 312507 h 4578"/>
              <a:gd name="T30" fmla="*/ 583324 w 3808"/>
              <a:gd name="T31" fmla="*/ 347877 h 4578"/>
              <a:gd name="T32" fmla="*/ 568345 w 3808"/>
              <a:gd name="T33" fmla="*/ 414872 h 4578"/>
              <a:gd name="T34" fmla="*/ 277516 w 3808"/>
              <a:gd name="T35" fmla="*/ 646651 h 4578"/>
              <a:gd name="T36" fmla="*/ 123155 w 3808"/>
              <a:gd name="T37" fmla="*/ 909223 h 4578"/>
              <a:gd name="T38" fmla="*/ 10818 w 3808"/>
              <a:gd name="T39" fmla="*/ 1299545 h 4578"/>
              <a:gd name="T40" fmla="*/ 22468 w 3808"/>
              <a:gd name="T41" fmla="*/ 1617461 h 4578"/>
              <a:gd name="T42" fmla="*/ 102352 w 3808"/>
              <a:gd name="T43" fmla="*/ 1767680 h 4578"/>
              <a:gd name="T44" fmla="*/ 251303 w 3808"/>
              <a:gd name="T45" fmla="*/ 1865469 h 4578"/>
              <a:gd name="T46" fmla="*/ 780539 w 3808"/>
              <a:gd name="T47" fmla="*/ 1905000 h 4578"/>
              <a:gd name="T48" fmla="*/ 1293547 w 3808"/>
              <a:gd name="T49" fmla="*/ 1877120 h 4578"/>
              <a:gd name="T50" fmla="*/ 1458725 w 3808"/>
              <a:gd name="T51" fmla="*/ 1792231 h 4578"/>
              <a:gd name="T52" fmla="*/ 1551092 w 3808"/>
              <a:gd name="T53" fmla="*/ 1651166 h 4578"/>
              <a:gd name="T54" fmla="*/ 1582297 w 3808"/>
              <a:gd name="T55" fmla="*/ 1380272 h 4578"/>
              <a:gd name="T56" fmla="*/ 1490762 w 3808"/>
              <a:gd name="T57" fmla="*/ 981628 h 4578"/>
              <a:gd name="T58" fmla="*/ 1336402 w 3808"/>
              <a:gd name="T59" fmla="*/ 681606 h 4578"/>
              <a:gd name="T60" fmla="*/ 1097164 w 3808"/>
              <a:gd name="T61" fmla="*/ 1433119 h 4578"/>
              <a:gd name="T62" fmla="*/ 1012287 w 3808"/>
              <a:gd name="T63" fmla="*/ 1537566 h 4578"/>
              <a:gd name="T64" fmla="*/ 917008 w 3808"/>
              <a:gd name="T65" fmla="*/ 1662818 h 4578"/>
              <a:gd name="T66" fmla="*/ 866664 w 3808"/>
              <a:gd name="T67" fmla="*/ 1689866 h 4578"/>
              <a:gd name="T68" fmla="*/ 825890 w 3808"/>
              <a:gd name="T69" fmla="*/ 1654495 h 4578"/>
              <a:gd name="T70" fmla="*/ 762648 w 3808"/>
              <a:gd name="T71" fmla="*/ 1664898 h 4578"/>
              <a:gd name="T72" fmla="*/ 714800 w 3808"/>
              <a:gd name="T73" fmla="*/ 1689033 h 4578"/>
              <a:gd name="T74" fmla="*/ 671113 w 3808"/>
              <a:gd name="T75" fmla="*/ 1651166 h 4578"/>
              <a:gd name="T76" fmla="*/ 550871 w 3808"/>
              <a:gd name="T77" fmla="*/ 1504692 h 4578"/>
              <a:gd name="T78" fmla="*/ 478059 w 3808"/>
              <a:gd name="T79" fmla="*/ 1349895 h 4578"/>
              <a:gd name="T80" fmla="*/ 529651 w 3808"/>
              <a:gd name="T81" fmla="*/ 1306202 h 4578"/>
              <a:gd name="T82" fmla="*/ 594141 w 3808"/>
              <a:gd name="T83" fmla="*/ 1367372 h 4578"/>
              <a:gd name="T84" fmla="*/ 639909 w 3808"/>
              <a:gd name="T85" fmla="*/ 1456006 h 4578"/>
              <a:gd name="T86" fmla="*/ 543381 w 3808"/>
              <a:gd name="T87" fmla="*/ 1186776 h 4578"/>
              <a:gd name="T88" fmla="*/ 488045 w 3808"/>
              <a:gd name="T89" fmla="*/ 1064020 h 4578"/>
              <a:gd name="T90" fmla="*/ 536308 w 3808"/>
              <a:gd name="T91" fmla="*/ 909223 h 4578"/>
              <a:gd name="T92" fmla="*/ 661544 w 3808"/>
              <a:gd name="T93" fmla="*/ 747353 h 4578"/>
              <a:gd name="T94" fmla="*/ 703567 w 3808"/>
              <a:gd name="T95" fmla="*/ 706157 h 4578"/>
              <a:gd name="T96" fmla="*/ 758071 w 3808"/>
              <a:gd name="T97" fmla="*/ 727379 h 4578"/>
              <a:gd name="T98" fmla="*/ 827554 w 3808"/>
              <a:gd name="T99" fmla="*/ 742359 h 4578"/>
              <a:gd name="T100" fmla="*/ 871241 w 3808"/>
              <a:gd name="T101" fmla="*/ 704492 h 4578"/>
              <a:gd name="T102" fmla="*/ 924913 w 3808"/>
              <a:gd name="T103" fmla="*/ 734453 h 4578"/>
              <a:gd name="T104" fmla="*/ 1015616 w 3808"/>
              <a:gd name="T105" fmla="*/ 876766 h 4578"/>
              <a:gd name="T106" fmla="*/ 1082602 w 3808"/>
              <a:gd name="T107" fmla="*/ 981628 h 4578"/>
              <a:gd name="T108" fmla="*/ 1068456 w 3808"/>
              <a:gd name="T109" fmla="*/ 1092733 h 4578"/>
              <a:gd name="T110" fmla="*/ 990236 w 3808"/>
              <a:gd name="T111" fmla="*/ 1074007 h 4578"/>
              <a:gd name="T112" fmla="*/ 948629 w 3808"/>
              <a:gd name="T113" fmla="*/ 974138 h 4578"/>
              <a:gd name="T114" fmla="*/ 1066376 w 3808"/>
              <a:gd name="T115" fmla="*/ 1236294 h 4578"/>
              <a:gd name="T116" fmla="*/ 1109230 w 3808"/>
              <a:gd name="T117" fmla="*/ 1312028 h 4578"/>
              <a:gd name="T118" fmla="*/ 934899 w 3808"/>
              <a:gd name="T119" fmla="*/ 1481389 h 4578"/>
              <a:gd name="T120" fmla="*/ 982330 w 3808"/>
              <a:gd name="T121" fmla="*/ 1422716 h 4578"/>
              <a:gd name="T122" fmla="*/ 975257 w 3808"/>
              <a:gd name="T123" fmla="*/ 1356553 h 457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808" h="4578">
                <a:moveTo>
                  <a:pt x="1815" y="3080"/>
                </a:moveTo>
                <a:lnTo>
                  <a:pt x="1829" y="3629"/>
                </a:lnTo>
                <a:lnTo>
                  <a:pt x="1878" y="3637"/>
                </a:lnTo>
                <a:lnTo>
                  <a:pt x="1903" y="3639"/>
                </a:lnTo>
                <a:lnTo>
                  <a:pt x="1930" y="3641"/>
                </a:lnTo>
                <a:lnTo>
                  <a:pt x="1946" y="3640"/>
                </a:lnTo>
                <a:lnTo>
                  <a:pt x="1961" y="3638"/>
                </a:lnTo>
                <a:lnTo>
                  <a:pt x="1975" y="3636"/>
                </a:lnTo>
                <a:lnTo>
                  <a:pt x="1991" y="3635"/>
                </a:lnTo>
                <a:lnTo>
                  <a:pt x="1998" y="3125"/>
                </a:lnTo>
                <a:lnTo>
                  <a:pt x="1971" y="3119"/>
                </a:lnTo>
                <a:lnTo>
                  <a:pt x="1944" y="3113"/>
                </a:lnTo>
                <a:lnTo>
                  <a:pt x="1878" y="3096"/>
                </a:lnTo>
                <a:lnTo>
                  <a:pt x="1815" y="3080"/>
                </a:lnTo>
                <a:close/>
                <a:moveTo>
                  <a:pt x="1458" y="2434"/>
                </a:moveTo>
                <a:lnTo>
                  <a:pt x="1458" y="2434"/>
                </a:lnTo>
                <a:lnTo>
                  <a:pt x="1458" y="2450"/>
                </a:lnTo>
                <a:lnTo>
                  <a:pt x="1459" y="2465"/>
                </a:lnTo>
                <a:lnTo>
                  <a:pt x="1461" y="2481"/>
                </a:lnTo>
                <a:lnTo>
                  <a:pt x="1464" y="2495"/>
                </a:lnTo>
                <a:lnTo>
                  <a:pt x="1469" y="2509"/>
                </a:lnTo>
                <a:lnTo>
                  <a:pt x="1475" y="2523"/>
                </a:lnTo>
                <a:lnTo>
                  <a:pt x="1483" y="2537"/>
                </a:lnTo>
                <a:lnTo>
                  <a:pt x="1492" y="2550"/>
                </a:lnTo>
                <a:lnTo>
                  <a:pt x="1502" y="2563"/>
                </a:lnTo>
                <a:lnTo>
                  <a:pt x="1513" y="2574"/>
                </a:lnTo>
                <a:lnTo>
                  <a:pt x="1525" y="2586"/>
                </a:lnTo>
                <a:lnTo>
                  <a:pt x="1538" y="2597"/>
                </a:lnTo>
                <a:lnTo>
                  <a:pt x="1554" y="2266"/>
                </a:lnTo>
                <a:lnTo>
                  <a:pt x="1532" y="2284"/>
                </a:lnTo>
                <a:lnTo>
                  <a:pt x="1514" y="2303"/>
                </a:lnTo>
                <a:lnTo>
                  <a:pt x="1498" y="2324"/>
                </a:lnTo>
                <a:lnTo>
                  <a:pt x="1491" y="2334"/>
                </a:lnTo>
                <a:lnTo>
                  <a:pt x="1484" y="2344"/>
                </a:lnTo>
                <a:lnTo>
                  <a:pt x="1478" y="2355"/>
                </a:lnTo>
                <a:lnTo>
                  <a:pt x="1474" y="2366"/>
                </a:lnTo>
                <a:lnTo>
                  <a:pt x="1469" y="2377"/>
                </a:lnTo>
                <a:lnTo>
                  <a:pt x="1466" y="2388"/>
                </a:lnTo>
                <a:lnTo>
                  <a:pt x="1463" y="2399"/>
                </a:lnTo>
                <a:lnTo>
                  <a:pt x="1460" y="2410"/>
                </a:lnTo>
                <a:lnTo>
                  <a:pt x="1459" y="2423"/>
                </a:lnTo>
                <a:lnTo>
                  <a:pt x="1458" y="2434"/>
                </a:lnTo>
                <a:close/>
                <a:moveTo>
                  <a:pt x="1894" y="2175"/>
                </a:moveTo>
                <a:lnTo>
                  <a:pt x="1894" y="2175"/>
                </a:lnTo>
                <a:lnTo>
                  <a:pt x="1875" y="2176"/>
                </a:lnTo>
                <a:lnTo>
                  <a:pt x="1856" y="2178"/>
                </a:lnTo>
                <a:lnTo>
                  <a:pt x="1839" y="2180"/>
                </a:lnTo>
                <a:lnTo>
                  <a:pt x="1820" y="2182"/>
                </a:lnTo>
                <a:lnTo>
                  <a:pt x="1812" y="2698"/>
                </a:lnTo>
                <a:lnTo>
                  <a:pt x="1869" y="2714"/>
                </a:lnTo>
                <a:lnTo>
                  <a:pt x="1933" y="2730"/>
                </a:lnTo>
                <a:lnTo>
                  <a:pt x="1966" y="2740"/>
                </a:lnTo>
                <a:lnTo>
                  <a:pt x="2000" y="2750"/>
                </a:lnTo>
                <a:lnTo>
                  <a:pt x="1996" y="2185"/>
                </a:lnTo>
                <a:lnTo>
                  <a:pt x="1947" y="2178"/>
                </a:lnTo>
                <a:lnTo>
                  <a:pt x="1921" y="2176"/>
                </a:lnTo>
                <a:lnTo>
                  <a:pt x="1908" y="2175"/>
                </a:lnTo>
                <a:lnTo>
                  <a:pt x="1894" y="2175"/>
                </a:lnTo>
                <a:close/>
                <a:moveTo>
                  <a:pt x="3118" y="1530"/>
                </a:moveTo>
                <a:lnTo>
                  <a:pt x="3118" y="1530"/>
                </a:lnTo>
                <a:lnTo>
                  <a:pt x="3099" y="1512"/>
                </a:lnTo>
                <a:lnTo>
                  <a:pt x="3078" y="1494"/>
                </a:lnTo>
                <a:lnTo>
                  <a:pt x="3032" y="1454"/>
                </a:lnTo>
                <a:lnTo>
                  <a:pt x="2980" y="1413"/>
                </a:lnTo>
                <a:lnTo>
                  <a:pt x="2926" y="1371"/>
                </a:lnTo>
                <a:lnTo>
                  <a:pt x="2810" y="1285"/>
                </a:lnTo>
                <a:lnTo>
                  <a:pt x="2694" y="1197"/>
                </a:lnTo>
                <a:lnTo>
                  <a:pt x="2637" y="1154"/>
                </a:lnTo>
                <a:lnTo>
                  <a:pt x="2584" y="1113"/>
                </a:lnTo>
                <a:lnTo>
                  <a:pt x="2534" y="1071"/>
                </a:lnTo>
                <a:lnTo>
                  <a:pt x="2511" y="1052"/>
                </a:lnTo>
                <a:lnTo>
                  <a:pt x="2490" y="1032"/>
                </a:lnTo>
                <a:lnTo>
                  <a:pt x="2470" y="1013"/>
                </a:lnTo>
                <a:lnTo>
                  <a:pt x="2451" y="995"/>
                </a:lnTo>
                <a:lnTo>
                  <a:pt x="2435" y="976"/>
                </a:lnTo>
                <a:lnTo>
                  <a:pt x="2421" y="959"/>
                </a:lnTo>
                <a:lnTo>
                  <a:pt x="2407" y="943"/>
                </a:lnTo>
                <a:lnTo>
                  <a:pt x="2397" y="926"/>
                </a:lnTo>
                <a:lnTo>
                  <a:pt x="2389" y="911"/>
                </a:lnTo>
                <a:lnTo>
                  <a:pt x="2384" y="897"/>
                </a:lnTo>
                <a:lnTo>
                  <a:pt x="2371" y="857"/>
                </a:lnTo>
                <a:lnTo>
                  <a:pt x="2386" y="854"/>
                </a:lnTo>
                <a:lnTo>
                  <a:pt x="2401" y="850"/>
                </a:lnTo>
                <a:lnTo>
                  <a:pt x="2413" y="844"/>
                </a:lnTo>
                <a:lnTo>
                  <a:pt x="2425" y="836"/>
                </a:lnTo>
                <a:lnTo>
                  <a:pt x="2434" y="826"/>
                </a:lnTo>
                <a:lnTo>
                  <a:pt x="2438" y="821"/>
                </a:lnTo>
                <a:lnTo>
                  <a:pt x="2441" y="816"/>
                </a:lnTo>
                <a:lnTo>
                  <a:pt x="2444" y="811"/>
                </a:lnTo>
                <a:lnTo>
                  <a:pt x="2445" y="805"/>
                </a:lnTo>
                <a:lnTo>
                  <a:pt x="2447" y="800"/>
                </a:lnTo>
                <a:lnTo>
                  <a:pt x="2447" y="794"/>
                </a:lnTo>
                <a:lnTo>
                  <a:pt x="2446" y="787"/>
                </a:lnTo>
                <a:lnTo>
                  <a:pt x="2445" y="781"/>
                </a:lnTo>
                <a:lnTo>
                  <a:pt x="2443" y="775"/>
                </a:lnTo>
                <a:lnTo>
                  <a:pt x="2440" y="768"/>
                </a:lnTo>
                <a:lnTo>
                  <a:pt x="2436" y="763"/>
                </a:lnTo>
                <a:lnTo>
                  <a:pt x="2432" y="757"/>
                </a:lnTo>
                <a:lnTo>
                  <a:pt x="2427" y="753"/>
                </a:lnTo>
                <a:lnTo>
                  <a:pt x="2421" y="748"/>
                </a:lnTo>
                <a:lnTo>
                  <a:pt x="2414" y="744"/>
                </a:lnTo>
                <a:lnTo>
                  <a:pt x="2407" y="740"/>
                </a:lnTo>
                <a:lnTo>
                  <a:pt x="2400" y="737"/>
                </a:lnTo>
                <a:lnTo>
                  <a:pt x="2392" y="735"/>
                </a:lnTo>
                <a:lnTo>
                  <a:pt x="2384" y="732"/>
                </a:lnTo>
                <a:lnTo>
                  <a:pt x="2376" y="731"/>
                </a:lnTo>
                <a:lnTo>
                  <a:pt x="2367" y="730"/>
                </a:lnTo>
                <a:lnTo>
                  <a:pt x="2358" y="730"/>
                </a:lnTo>
                <a:lnTo>
                  <a:pt x="2353" y="730"/>
                </a:lnTo>
                <a:lnTo>
                  <a:pt x="2354" y="716"/>
                </a:lnTo>
                <a:lnTo>
                  <a:pt x="2356" y="704"/>
                </a:lnTo>
                <a:lnTo>
                  <a:pt x="2359" y="692"/>
                </a:lnTo>
                <a:lnTo>
                  <a:pt x="2363" y="680"/>
                </a:lnTo>
                <a:lnTo>
                  <a:pt x="2372" y="655"/>
                </a:lnTo>
                <a:lnTo>
                  <a:pt x="2383" y="631"/>
                </a:lnTo>
                <a:lnTo>
                  <a:pt x="2396" y="604"/>
                </a:lnTo>
                <a:lnTo>
                  <a:pt x="2410" y="577"/>
                </a:lnTo>
                <a:lnTo>
                  <a:pt x="2446" y="515"/>
                </a:lnTo>
                <a:lnTo>
                  <a:pt x="2465" y="479"/>
                </a:lnTo>
                <a:lnTo>
                  <a:pt x="2486" y="438"/>
                </a:lnTo>
                <a:lnTo>
                  <a:pt x="2508" y="394"/>
                </a:lnTo>
                <a:lnTo>
                  <a:pt x="2531" y="343"/>
                </a:lnTo>
                <a:lnTo>
                  <a:pt x="2554" y="287"/>
                </a:lnTo>
                <a:lnTo>
                  <a:pt x="2579" y="222"/>
                </a:lnTo>
                <a:lnTo>
                  <a:pt x="2603" y="152"/>
                </a:lnTo>
                <a:lnTo>
                  <a:pt x="2615" y="114"/>
                </a:lnTo>
                <a:lnTo>
                  <a:pt x="2627" y="74"/>
                </a:lnTo>
                <a:lnTo>
                  <a:pt x="2581" y="59"/>
                </a:lnTo>
                <a:lnTo>
                  <a:pt x="2536" y="47"/>
                </a:lnTo>
                <a:lnTo>
                  <a:pt x="2494" y="36"/>
                </a:lnTo>
                <a:lnTo>
                  <a:pt x="2455" y="27"/>
                </a:lnTo>
                <a:lnTo>
                  <a:pt x="2419" y="19"/>
                </a:lnTo>
                <a:lnTo>
                  <a:pt x="2385" y="13"/>
                </a:lnTo>
                <a:lnTo>
                  <a:pt x="2352" y="8"/>
                </a:lnTo>
                <a:lnTo>
                  <a:pt x="2322" y="3"/>
                </a:lnTo>
                <a:lnTo>
                  <a:pt x="2293" y="1"/>
                </a:lnTo>
                <a:lnTo>
                  <a:pt x="2267" y="0"/>
                </a:lnTo>
                <a:lnTo>
                  <a:pt x="2241" y="1"/>
                </a:lnTo>
                <a:lnTo>
                  <a:pt x="2217" y="2"/>
                </a:lnTo>
                <a:lnTo>
                  <a:pt x="2193" y="5"/>
                </a:lnTo>
                <a:lnTo>
                  <a:pt x="2171" y="10"/>
                </a:lnTo>
                <a:lnTo>
                  <a:pt x="2150" y="15"/>
                </a:lnTo>
                <a:lnTo>
                  <a:pt x="2128" y="21"/>
                </a:lnTo>
                <a:lnTo>
                  <a:pt x="2107" y="28"/>
                </a:lnTo>
                <a:lnTo>
                  <a:pt x="2086" y="36"/>
                </a:lnTo>
                <a:lnTo>
                  <a:pt x="2066" y="44"/>
                </a:lnTo>
                <a:lnTo>
                  <a:pt x="2045" y="54"/>
                </a:lnTo>
                <a:lnTo>
                  <a:pt x="2003" y="78"/>
                </a:lnTo>
                <a:lnTo>
                  <a:pt x="1957" y="103"/>
                </a:lnTo>
                <a:lnTo>
                  <a:pt x="1908" y="132"/>
                </a:lnTo>
                <a:lnTo>
                  <a:pt x="1853" y="163"/>
                </a:lnTo>
                <a:lnTo>
                  <a:pt x="1791" y="198"/>
                </a:lnTo>
                <a:lnTo>
                  <a:pt x="1757" y="215"/>
                </a:lnTo>
                <a:lnTo>
                  <a:pt x="1722" y="234"/>
                </a:lnTo>
                <a:lnTo>
                  <a:pt x="1695" y="238"/>
                </a:lnTo>
                <a:lnTo>
                  <a:pt x="1670" y="240"/>
                </a:lnTo>
                <a:lnTo>
                  <a:pt x="1646" y="240"/>
                </a:lnTo>
                <a:lnTo>
                  <a:pt x="1625" y="237"/>
                </a:lnTo>
                <a:lnTo>
                  <a:pt x="1605" y="233"/>
                </a:lnTo>
                <a:lnTo>
                  <a:pt x="1585" y="227"/>
                </a:lnTo>
                <a:lnTo>
                  <a:pt x="1567" y="218"/>
                </a:lnTo>
                <a:lnTo>
                  <a:pt x="1550" y="209"/>
                </a:lnTo>
                <a:lnTo>
                  <a:pt x="1532" y="199"/>
                </a:lnTo>
                <a:lnTo>
                  <a:pt x="1517" y="188"/>
                </a:lnTo>
                <a:lnTo>
                  <a:pt x="1502" y="176"/>
                </a:lnTo>
                <a:lnTo>
                  <a:pt x="1486" y="162"/>
                </a:lnTo>
                <a:lnTo>
                  <a:pt x="1458" y="136"/>
                </a:lnTo>
                <a:lnTo>
                  <a:pt x="1428" y="109"/>
                </a:lnTo>
                <a:lnTo>
                  <a:pt x="1414" y="97"/>
                </a:lnTo>
                <a:lnTo>
                  <a:pt x="1399" y="85"/>
                </a:lnTo>
                <a:lnTo>
                  <a:pt x="1384" y="73"/>
                </a:lnTo>
                <a:lnTo>
                  <a:pt x="1367" y="63"/>
                </a:lnTo>
                <a:lnTo>
                  <a:pt x="1350" y="53"/>
                </a:lnTo>
                <a:lnTo>
                  <a:pt x="1333" y="45"/>
                </a:lnTo>
                <a:lnTo>
                  <a:pt x="1313" y="38"/>
                </a:lnTo>
                <a:lnTo>
                  <a:pt x="1294" y="33"/>
                </a:lnTo>
                <a:lnTo>
                  <a:pt x="1273" y="30"/>
                </a:lnTo>
                <a:lnTo>
                  <a:pt x="1250" y="30"/>
                </a:lnTo>
                <a:lnTo>
                  <a:pt x="1226" y="31"/>
                </a:lnTo>
                <a:lnTo>
                  <a:pt x="1200" y="35"/>
                </a:lnTo>
                <a:lnTo>
                  <a:pt x="1173" y="41"/>
                </a:lnTo>
                <a:lnTo>
                  <a:pt x="1143" y="50"/>
                </a:lnTo>
                <a:lnTo>
                  <a:pt x="1112" y="64"/>
                </a:lnTo>
                <a:lnTo>
                  <a:pt x="1078" y="79"/>
                </a:lnTo>
                <a:lnTo>
                  <a:pt x="1113" y="151"/>
                </a:lnTo>
                <a:lnTo>
                  <a:pt x="1147" y="216"/>
                </a:lnTo>
                <a:lnTo>
                  <a:pt x="1180" y="276"/>
                </a:lnTo>
                <a:lnTo>
                  <a:pt x="1211" y="330"/>
                </a:lnTo>
                <a:lnTo>
                  <a:pt x="1242" y="379"/>
                </a:lnTo>
                <a:lnTo>
                  <a:pt x="1272" y="424"/>
                </a:lnTo>
                <a:lnTo>
                  <a:pt x="1299" y="465"/>
                </a:lnTo>
                <a:lnTo>
                  <a:pt x="1324" y="503"/>
                </a:lnTo>
                <a:lnTo>
                  <a:pt x="1370" y="568"/>
                </a:lnTo>
                <a:lnTo>
                  <a:pt x="1391" y="597"/>
                </a:lnTo>
                <a:lnTo>
                  <a:pt x="1409" y="625"/>
                </a:lnTo>
                <a:lnTo>
                  <a:pt x="1424" y="652"/>
                </a:lnTo>
                <a:lnTo>
                  <a:pt x="1438" y="678"/>
                </a:lnTo>
                <a:lnTo>
                  <a:pt x="1443" y="691"/>
                </a:lnTo>
                <a:lnTo>
                  <a:pt x="1448" y="704"/>
                </a:lnTo>
                <a:lnTo>
                  <a:pt x="1452" y="717"/>
                </a:lnTo>
                <a:lnTo>
                  <a:pt x="1456" y="731"/>
                </a:lnTo>
                <a:lnTo>
                  <a:pt x="1440" y="733"/>
                </a:lnTo>
                <a:lnTo>
                  <a:pt x="1425" y="738"/>
                </a:lnTo>
                <a:lnTo>
                  <a:pt x="1413" y="744"/>
                </a:lnTo>
                <a:lnTo>
                  <a:pt x="1402" y="751"/>
                </a:lnTo>
                <a:lnTo>
                  <a:pt x="1393" y="760"/>
                </a:lnTo>
                <a:lnTo>
                  <a:pt x="1389" y="765"/>
                </a:lnTo>
                <a:lnTo>
                  <a:pt x="1386" y="770"/>
                </a:lnTo>
                <a:lnTo>
                  <a:pt x="1383" y="777"/>
                </a:lnTo>
                <a:lnTo>
                  <a:pt x="1382" y="782"/>
                </a:lnTo>
                <a:lnTo>
                  <a:pt x="1381" y="788"/>
                </a:lnTo>
                <a:lnTo>
                  <a:pt x="1379" y="794"/>
                </a:lnTo>
                <a:lnTo>
                  <a:pt x="1381" y="800"/>
                </a:lnTo>
                <a:lnTo>
                  <a:pt x="1382" y="805"/>
                </a:lnTo>
                <a:lnTo>
                  <a:pt x="1383" y="811"/>
                </a:lnTo>
                <a:lnTo>
                  <a:pt x="1386" y="816"/>
                </a:lnTo>
                <a:lnTo>
                  <a:pt x="1389" y="821"/>
                </a:lnTo>
                <a:lnTo>
                  <a:pt x="1393" y="826"/>
                </a:lnTo>
                <a:lnTo>
                  <a:pt x="1402" y="836"/>
                </a:lnTo>
                <a:lnTo>
                  <a:pt x="1413" y="844"/>
                </a:lnTo>
                <a:lnTo>
                  <a:pt x="1425" y="850"/>
                </a:lnTo>
                <a:lnTo>
                  <a:pt x="1440" y="854"/>
                </a:lnTo>
                <a:lnTo>
                  <a:pt x="1456" y="857"/>
                </a:lnTo>
                <a:lnTo>
                  <a:pt x="1454" y="866"/>
                </a:lnTo>
                <a:lnTo>
                  <a:pt x="1452" y="876"/>
                </a:lnTo>
                <a:lnTo>
                  <a:pt x="1447" y="892"/>
                </a:lnTo>
                <a:lnTo>
                  <a:pt x="1439" y="907"/>
                </a:lnTo>
                <a:lnTo>
                  <a:pt x="1428" y="924"/>
                </a:lnTo>
                <a:lnTo>
                  <a:pt x="1416" y="941"/>
                </a:lnTo>
                <a:lnTo>
                  <a:pt x="1402" y="959"/>
                </a:lnTo>
                <a:lnTo>
                  <a:pt x="1385" y="977"/>
                </a:lnTo>
                <a:lnTo>
                  <a:pt x="1366" y="997"/>
                </a:lnTo>
                <a:lnTo>
                  <a:pt x="1346" y="1016"/>
                </a:lnTo>
                <a:lnTo>
                  <a:pt x="1324" y="1035"/>
                </a:lnTo>
                <a:lnTo>
                  <a:pt x="1301" y="1056"/>
                </a:lnTo>
                <a:lnTo>
                  <a:pt x="1250" y="1098"/>
                </a:lnTo>
                <a:lnTo>
                  <a:pt x="1195" y="1141"/>
                </a:lnTo>
                <a:lnTo>
                  <a:pt x="1136" y="1185"/>
                </a:lnTo>
                <a:lnTo>
                  <a:pt x="1015" y="1275"/>
                </a:lnTo>
                <a:lnTo>
                  <a:pt x="894" y="1363"/>
                </a:lnTo>
                <a:lnTo>
                  <a:pt x="837" y="1407"/>
                </a:lnTo>
                <a:lnTo>
                  <a:pt x="783" y="1450"/>
                </a:lnTo>
                <a:lnTo>
                  <a:pt x="734" y="1491"/>
                </a:lnTo>
                <a:lnTo>
                  <a:pt x="710" y="1511"/>
                </a:lnTo>
                <a:lnTo>
                  <a:pt x="690" y="1530"/>
                </a:lnTo>
                <a:lnTo>
                  <a:pt x="667" y="1554"/>
                </a:lnTo>
                <a:lnTo>
                  <a:pt x="644" y="1579"/>
                </a:lnTo>
                <a:lnTo>
                  <a:pt x="621" y="1608"/>
                </a:lnTo>
                <a:lnTo>
                  <a:pt x="596" y="1638"/>
                </a:lnTo>
                <a:lnTo>
                  <a:pt x="572" y="1673"/>
                </a:lnTo>
                <a:lnTo>
                  <a:pt x="547" y="1709"/>
                </a:lnTo>
                <a:lnTo>
                  <a:pt x="522" y="1747"/>
                </a:lnTo>
                <a:lnTo>
                  <a:pt x="496" y="1788"/>
                </a:lnTo>
                <a:lnTo>
                  <a:pt x="471" y="1832"/>
                </a:lnTo>
                <a:lnTo>
                  <a:pt x="445" y="1877"/>
                </a:lnTo>
                <a:lnTo>
                  <a:pt x="420" y="1923"/>
                </a:lnTo>
                <a:lnTo>
                  <a:pt x="394" y="1973"/>
                </a:lnTo>
                <a:lnTo>
                  <a:pt x="369" y="2023"/>
                </a:lnTo>
                <a:lnTo>
                  <a:pt x="344" y="2076"/>
                </a:lnTo>
                <a:lnTo>
                  <a:pt x="320" y="2130"/>
                </a:lnTo>
                <a:lnTo>
                  <a:pt x="296" y="2185"/>
                </a:lnTo>
                <a:lnTo>
                  <a:pt x="271" y="2242"/>
                </a:lnTo>
                <a:lnTo>
                  <a:pt x="248" y="2300"/>
                </a:lnTo>
                <a:lnTo>
                  <a:pt x="225" y="2359"/>
                </a:lnTo>
                <a:lnTo>
                  <a:pt x="203" y="2421"/>
                </a:lnTo>
                <a:lnTo>
                  <a:pt x="183" y="2482"/>
                </a:lnTo>
                <a:lnTo>
                  <a:pt x="161" y="2544"/>
                </a:lnTo>
                <a:lnTo>
                  <a:pt x="142" y="2606"/>
                </a:lnTo>
                <a:lnTo>
                  <a:pt x="123" y="2670"/>
                </a:lnTo>
                <a:lnTo>
                  <a:pt x="106" y="2734"/>
                </a:lnTo>
                <a:lnTo>
                  <a:pt x="89" y="2798"/>
                </a:lnTo>
                <a:lnTo>
                  <a:pt x="74" y="2863"/>
                </a:lnTo>
                <a:lnTo>
                  <a:pt x="60" y="2928"/>
                </a:lnTo>
                <a:lnTo>
                  <a:pt x="47" y="2993"/>
                </a:lnTo>
                <a:lnTo>
                  <a:pt x="36" y="3058"/>
                </a:lnTo>
                <a:lnTo>
                  <a:pt x="26" y="3123"/>
                </a:lnTo>
                <a:lnTo>
                  <a:pt x="17" y="3189"/>
                </a:lnTo>
                <a:lnTo>
                  <a:pt x="10" y="3253"/>
                </a:lnTo>
                <a:lnTo>
                  <a:pt x="5" y="3317"/>
                </a:lnTo>
                <a:lnTo>
                  <a:pt x="2" y="3380"/>
                </a:lnTo>
                <a:lnTo>
                  <a:pt x="0" y="3443"/>
                </a:lnTo>
                <a:lnTo>
                  <a:pt x="1" y="3506"/>
                </a:lnTo>
                <a:lnTo>
                  <a:pt x="3" y="3567"/>
                </a:lnTo>
                <a:lnTo>
                  <a:pt x="7" y="3629"/>
                </a:lnTo>
                <a:lnTo>
                  <a:pt x="14" y="3688"/>
                </a:lnTo>
                <a:lnTo>
                  <a:pt x="23" y="3747"/>
                </a:lnTo>
                <a:lnTo>
                  <a:pt x="28" y="3775"/>
                </a:lnTo>
                <a:lnTo>
                  <a:pt x="34" y="3804"/>
                </a:lnTo>
                <a:lnTo>
                  <a:pt x="40" y="3832"/>
                </a:lnTo>
                <a:lnTo>
                  <a:pt x="47" y="3860"/>
                </a:lnTo>
                <a:lnTo>
                  <a:pt x="54" y="3887"/>
                </a:lnTo>
                <a:lnTo>
                  <a:pt x="62" y="3915"/>
                </a:lnTo>
                <a:lnTo>
                  <a:pt x="71" y="3941"/>
                </a:lnTo>
                <a:lnTo>
                  <a:pt x="81" y="3968"/>
                </a:lnTo>
                <a:lnTo>
                  <a:pt x="91" y="3993"/>
                </a:lnTo>
                <a:lnTo>
                  <a:pt x="102" y="4019"/>
                </a:lnTo>
                <a:lnTo>
                  <a:pt x="113" y="4044"/>
                </a:lnTo>
                <a:lnTo>
                  <a:pt x="124" y="4069"/>
                </a:lnTo>
                <a:lnTo>
                  <a:pt x="138" y="4093"/>
                </a:lnTo>
                <a:lnTo>
                  <a:pt x="151" y="4116"/>
                </a:lnTo>
                <a:lnTo>
                  <a:pt x="165" y="4140"/>
                </a:lnTo>
                <a:lnTo>
                  <a:pt x="179" y="4162"/>
                </a:lnTo>
                <a:lnTo>
                  <a:pt x="195" y="4185"/>
                </a:lnTo>
                <a:lnTo>
                  <a:pt x="211" y="4206"/>
                </a:lnTo>
                <a:lnTo>
                  <a:pt x="228" y="4227"/>
                </a:lnTo>
                <a:lnTo>
                  <a:pt x="246" y="4248"/>
                </a:lnTo>
                <a:lnTo>
                  <a:pt x="264" y="4268"/>
                </a:lnTo>
                <a:lnTo>
                  <a:pt x="283" y="4288"/>
                </a:lnTo>
                <a:lnTo>
                  <a:pt x="303" y="4307"/>
                </a:lnTo>
                <a:lnTo>
                  <a:pt x="324" y="4325"/>
                </a:lnTo>
                <a:lnTo>
                  <a:pt x="346" y="4343"/>
                </a:lnTo>
                <a:lnTo>
                  <a:pt x="367" y="4360"/>
                </a:lnTo>
                <a:lnTo>
                  <a:pt x="390" y="4376"/>
                </a:lnTo>
                <a:lnTo>
                  <a:pt x="414" y="4391"/>
                </a:lnTo>
                <a:lnTo>
                  <a:pt x="439" y="4407"/>
                </a:lnTo>
                <a:lnTo>
                  <a:pt x="465" y="4421"/>
                </a:lnTo>
                <a:lnTo>
                  <a:pt x="490" y="4435"/>
                </a:lnTo>
                <a:lnTo>
                  <a:pt x="518" y="4449"/>
                </a:lnTo>
                <a:lnTo>
                  <a:pt x="545" y="4461"/>
                </a:lnTo>
                <a:lnTo>
                  <a:pt x="575" y="4472"/>
                </a:lnTo>
                <a:lnTo>
                  <a:pt x="604" y="4483"/>
                </a:lnTo>
                <a:lnTo>
                  <a:pt x="635" y="4493"/>
                </a:lnTo>
                <a:lnTo>
                  <a:pt x="666" y="4503"/>
                </a:lnTo>
                <a:lnTo>
                  <a:pt x="699" y="4511"/>
                </a:lnTo>
                <a:lnTo>
                  <a:pt x="732" y="4519"/>
                </a:lnTo>
                <a:lnTo>
                  <a:pt x="766" y="4526"/>
                </a:lnTo>
                <a:lnTo>
                  <a:pt x="801" y="4532"/>
                </a:lnTo>
                <a:lnTo>
                  <a:pt x="838" y="4537"/>
                </a:lnTo>
                <a:lnTo>
                  <a:pt x="874" y="4541"/>
                </a:lnTo>
                <a:lnTo>
                  <a:pt x="912" y="4545"/>
                </a:lnTo>
                <a:lnTo>
                  <a:pt x="952" y="4548"/>
                </a:lnTo>
                <a:lnTo>
                  <a:pt x="991" y="4549"/>
                </a:lnTo>
                <a:lnTo>
                  <a:pt x="1475" y="4566"/>
                </a:lnTo>
                <a:lnTo>
                  <a:pt x="1751" y="4575"/>
                </a:lnTo>
                <a:lnTo>
                  <a:pt x="1876" y="4578"/>
                </a:lnTo>
                <a:lnTo>
                  <a:pt x="1904" y="4578"/>
                </a:lnTo>
                <a:lnTo>
                  <a:pt x="1933" y="4578"/>
                </a:lnTo>
                <a:lnTo>
                  <a:pt x="2057" y="4575"/>
                </a:lnTo>
                <a:lnTo>
                  <a:pt x="2333" y="4566"/>
                </a:lnTo>
                <a:lnTo>
                  <a:pt x="2817" y="4549"/>
                </a:lnTo>
                <a:lnTo>
                  <a:pt x="2857" y="4548"/>
                </a:lnTo>
                <a:lnTo>
                  <a:pt x="2896" y="4545"/>
                </a:lnTo>
                <a:lnTo>
                  <a:pt x="2934" y="4541"/>
                </a:lnTo>
                <a:lnTo>
                  <a:pt x="2971" y="4537"/>
                </a:lnTo>
                <a:lnTo>
                  <a:pt x="3007" y="4532"/>
                </a:lnTo>
                <a:lnTo>
                  <a:pt x="3042" y="4526"/>
                </a:lnTo>
                <a:lnTo>
                  <a:pt x="3077" y="4519"/>
                </a:lnTo>
                <a:lnTo>
                  <a:pt x="3109" y="4511"/>
                </a:lnTo>
                <a:lnTo>
                  <a:pt x="3142" y="4503"/>
                </a:lnTo>
                <a:lnTo>
                  <a:pt x="3173" y="4493"/>
                </a:lnTo>
                <a:lnTo>
                  <a:pt x="3204" y="4483"/>
                </a:lnTo>
                <a:lnTo>
                  <a:pt x="3234" y="4472"/>
                </a:lnTo>
                <a:lnTo>
                  <a:pt x="3263" y="4461"/>
                </a:lnTo>
                <a:lnTo>
                  <a:pt x="3291" y="4449"/>
                </a:lnTo>
                <a:lnTo>
                  <a:pt x="3318" y="4435"/>
                </a:lnTo>
                <a:lnTo>
                  <a:pt x="3345" y="4421"/>
                </a:lnTo>
                <a:lnTo>
                  <a:pt x="3369" y="4407"/>
                </a:lnTo>
                <a:lnTo>
                  <a:pt x="3394" y="4391"/>
                </a:lnTo>
                <a:lnTo>
                  <a:pt x="3418" y="4376"/>
                </a:lnTo>
                <a:lnTo>
                  <a:pt x="3441" y="4360"/>
                </a:lnTo>
                <a:lnTo>
                  <a:pt x="3463" y="4343"/>
                </a:lnTo>
                <a:lnTo>
                  <a:pt x="3484" y="4325"/>
                </a:lnTo>
                <a:lnTo>
                  <a:pt x="3506" y="4307"/>
                </a:lnTo>
                <a:lnTo>
                  <a:pt x="3525" y="4288"/>
                </a:lnTo>
                <a:lnTo>
                  <a:pt x="3544" y="4268"/>
                </a:lnTo>
                <a:lnTo>
                  <a:pt x="3563" y="4248"/>
                </a:lnTo>
                <a:lnTo>
                  <a:pt x="3580" y="4227"/>
                </a:lnTo>
                <a:lnTo>
                  <a:pt x="3597" y="4206"/>
                </a:lnTo>
                <a:lnTo>
                  <a:pt x="3614" y="4185"/>
                </a:lnTo>
                <a:lnTo>
                  <a:pt x="3629" y="4162"/>
                </a:lnTo>
                <a:lnTo>
                  <a:pt x="3643" y="4140"/>
                </a:lnTo>
                <a:lnTo>
                  <a:pt x="3657" y="4116"/>
                </a:lnTo>
                <a:lnTo>
                  <a:pt x="3671" y="4093"/>
                </a:lnTo>
                <a:lnTo>
                  <a:pt x="3684" y="4069"/>
                </a:lnTo>
                <a:lnTo>
                  <a:pt x="3695" y="4044"/>
                </a:lnTo>
                <a:lnTo>
                  <a:pt x="3706" y="4019"/>
                </a:lnTo>
                <a:lnTo>
                  <a:pt x="3717" y="3993"/>
                </a:lnTo>
                <a:lnTo>
                  <a:pt x="3728" y="3968"/>
                </a:lnTo>
                <a:lnTo>
                  <a:pt x="3737" y="3941"/>
                </a:lnTo>
                <a:lnTo>
                  <a:pt x="3746" y="3915"/>
                </a:lnTo>
                <a:lnTo>
                  <a:pt x="3754" y="3887"/>
                </a:lnTo>
                <a:lnTo>
                  <a:pt x="3761" y="3860"/>
                </a:lnTo>
                <a:lnTo>
                  <a:pt x="3768" y="3832"/>
                </a:lnTo>
                <a:lnTo>
                  <a:pt x="3774" y="3804"/>
                </a:lnTo>
                <a:lnTo>
                  <a:pt x="3781" y="3775"/>
                </a:lnTo>
                <a:lnTo>
                  <a:pt x="3786" y="3747"/>
                </a:lnTo>
                <a:lnTo>
                  <a:pt x="3794" y="3688"/>
                </a:lnTo>
                <a:lnTo>
                  <a:pt x="3801" y="3629"/>
                </a:lnTo>
                <a:lnTo>
                  <a:pt x="3805" y="3567"/>
                </a:lnTo>
                <a:lnTo>
                  <a:pt x="3807" y="3506"/>
                </a:lnTo>
                <a:lnTo>
                  <a:pt x="3808" y="3443"/>
                </a:lnTo>
                <a:lnTo>
                  <a:pt x="3806" y="3380"/>
                </a:lnTo>
                <a:lnTo>
                  <a:pt x="3803" y="3317"/>
                </a:lnTo>
                <a:lnTo>
                  <a:pt x="3798" y="3253"/>
                </a:lnTo>
                <a:lnTo>
                  <a:pt x="3791" y="3189"/>
                </a:lnTo>
                <a:lnTo>
                  <a:pt x="3783" y="3123"/>
                </a:lnTo>
                <a:lnTo>
                  <a:pt x="3772" y="3058"/>
                </a:lnTo>
                <a:lnTo>
                  <a:pt x="3761" y="2993"/>
                </a:lnTo>
                <a:lnTo>
                  <a:pt x="3749" y="2928"/>
                </a:lnTo>
                <a:lnTo>
                  <a:pt x="3735" y="2863"/>
                </a:lnTo>
                <a:lnTo>
                  <a:pt x="3719" y="2798"/>
                </a:lnTo>
                <a:lnTo>
                  <a:pt x="3702" y="2734"/>
                </a:lnTo>
                <a:lnTo>
                  <a:pt x="3685" y="2670"/>
                </a:lnTo>
                <a:lnTo>
                  <a:pt x="3666" y="2606"/>
                </a:lnTo>
                <a:lnTo>
                  <a:pt x="3647" y="2544"/>
                </a:lnTo>
                <a:lnTo>
                  <a:pt x="3626" y="2482"/>
                </a:lnTo>
                <a:lnTo>
                  <a:pt x="3605" y="2421"/>
                </a:lnTo>
                <a:lnTo>
                  <a:pt x="3583" y="2359"/>
                </a:lnTo>
                <a:lnTo>
                  <a:pt x="3561" y="2300"/>
                </a:lnTo>
                <a:lnTo>
                  <a:pt x="3537" y="2242"/>
                </a:lnTo>
                <a:lnTo>
                  <a:pt x="3513" y="2185"/>
                </a:lnTo>
                <a:lnTo>
                  <a:pt x="3488" y="2130"/>
                </a:lnTo>
                <a:lnTo>
                  <a:pt x="3464" y="2076"/>
                </a:lnTo>
                <a:lnTo>
                  <a:pt x="3439" y="2023"/>
                </a:lnTo>
                <a:lnTo>
                  <a:pt x="3414" y="1973"/>
                </a:lnTo>
                <a:lnTo>
                  <a:pt x="3388" y="1923"/>
                </a:lnTo>
                <a:lnTo>
                  <a:pt x="3363" y="1877"/>
                </a:lnTo>
                <a:lnTo>
                  <a:pt x="3337" y="1832"/>
                </a:lnTo>
                <a:lnTo>
                  <a:pt x="3312" y="1788"/>
                </a:lnTo>
                <a:lnTo>
                  <a:pt x="3287" y="1747"/>
                </a:lnTo>
                <a:lnTo>
                  <a:pt x="3261" y="1709"/>
                </a:lnTo>
                <a:lnTo>
                  <a:pt x="3237" y="1673"/>
                </a:lnTo>
                <a:lnTo>
                  <a:pt x="3212" y="1638"/>
                </a:lnTo>
                <a:lnTo>
                  <a:pt x="3188" y="1608"/>
                </a:lnTo>
                <a:lnTo>
                  <a:pt x="3164" y="1579"/>
                </a:lnTo>
                <a:lnTo>
                  <a:pt x="3141" y="1554"/>
                </a:lnTo>
                <a:lnTo>
                  <a:pt x="3118" y="1530"/>
                </a:lnTo>
                <a:close/>
                <a:moveTo>
                  <a:pt x="2672" y="3305"/>
                </a:moveTo>
                <a:lnTo>
                  <a:pt x="2672" y="3305"/>
                </a:lnTo>
                <a:lnTo>
                  <a:pt x="2669" y="3323"/>
                </a:lnTo>
                <a:lnTo>
                  <a:pt x="2667" y="3340"/>
                </a:lnTo>
                <a:lnTo>
                  <a:pt x="2663" y="3359"/>
                </a:lnTo>
                <a:lnTo>
                  <a:pt x="2659" y="3376"/>
                </a:lnTo>
                <a:lnTo>
                  <a:pt x="2654" y="3393"/>
                </a:lnTo>
                <a:lnTo>
                  <a:pt x="2649" y="3410"/>
                </a:lnTo>
                <a:lnTo>
                  <a:pt x="2643" y="3427"/>
                </a:lnTo>
                <a:lnTo>
                  <a:pt x="2637" y="3444"/>
                </a:lnTo>
                <a:lnTo>
                  <a:pt x="2629" y="3460"/>
                </a:lnTo>
                <a:lnTo>
                  <a:pt x="2621" y="3477"/>
                </a:lnTo>
                <a:lnTo>
                  <a:pt x="2604" y="3509"/>
                </a:lnTo>
                <a:lnTo>
                  <a:pt x="2584" y="3542"/>
                </a:lnTo>
                <a:lnTo>
                  <a:pt x="2561" y="3574"/>
                </a:lnTo>
                <a:lnTo>
                  <a:pt x="2549" y="3589"/>
                </a:lnTo>
                <a:lnTo>
                  <a:pt x="2537" y="3603"/>
                </a:lnTo>
                <a:lnTo>
                  <a:pt x="2523" y="3617"/>
                </a:lnTo>
                <a:lnTo>
                  <a:pt x="2509" y="3632"/>
                </a:lnTo>
                <a:lnTo>
                  <a:pt x="2495" y="3645"/>
                </a:lnTo>
                <a:lnTo>
                  <a:pt x="2481" y="3658"/>
                </a:lnTo>
                <a:lnTo>
                  <a:pt x="2465" y="3670"/>
                </a:lnTo>
                <a:lnTo>
                  <a:pt x="2449" y="3683"/>
                </a:lnTo>
                <a:lnTo>
                  <a:pt x="2433" y="3695"/>
                </a:lnTo>
                <a:lnTo>
                  <a:pt x="2416" y="3706"/>
                </a:lnTo>
                <a:lnTo>
                  <a:pt x="2398" y="3717"/>
                </a:lnTo>
                <a:lnTo>
                  <a:pt x="2380" y="3727"/>
                </a:lnTo>
                <a:lnTo>
                  <a:pt x="2342" y="3748"/>
                </a:lnTo>
                <a:lnTo>
                  <a:pt x="2302" y="3766"/>
                </a:lnTo>
                <a:lnTo>
                  <a:pt x="2283" y="3774"/>
                </a:lnTo>
                <a:lnTo>
                  <a:pt x="2263" y="3780"/>
                </a:lnTo>
                <a:lnTo>
                  <a:pt x="2242" y="3785"/>
                </a:lnTo>
                <a:lnTo>
                  <a:pt x="2223" y="3792"/>
                </a:lnTo>
                <a:lnTo>
                  <a:pt x="2210" y="3970"/>
                </a:lnTo>
                <a:lnTo>
                  <a:pt x="2209" y="3979"/>
                </a:lnTo>
                <a:lnTo>
                  <a:pt x="2207" y="3987"/>
                </a:lnTo>
                <a:lnTo>
                  <a:pt x="2204" y="3996"/>
                </a:lnTo>
                <a:lnTo>
                  <a:pt x="2200" y="4004"/>
                </a:lnTo>
                <a:lnTo>
                  <a:pt x="2194" y="4013"/>
                </a:lnTo>
                <a:lnTo>
                  <a:pt x="2188" y="4020"/>
                </a:lnTo>
                <a:lnTo>
                  <a:pt x="2181" y="4027"/>
                </a:lnTo>
                <a:lnTo>
                  <a:pt x="2174" y="4033"/>
                </a:lnTo>
                <a:lnTo>
                  <a:pt x="2166" y="4039"/>
                </a:lnTo>
                <a:lnTo>
                  <a:pt x="2157" y="4045"/>
                </a:lnTo>
                <a:lnTo>
                  <a:pt x="2148" y="4049"/>
                </a:lnTo>
                <a:lnTo>
                  <a:pt x="2137" y="4053"/>
                </a:lnTo>
                <a:lnTo>
                  <a:pt x="2127" y="4056"/>
                </a:lnTo>
                <a:lnTo>
                  <a:pt x="2117" y="4059"/>
                </a:lnTo>
                <a:lnTo>
                  <a:pt x="2106" y="4060"/>
                </a:lnTo>
                <a:lnTo>
                  <a:pt x="2095" y="4061"/>
                </a:lnTo>
                <a:lnTo>
                  <a:pt x="2083" y="4061"/>
                </a:lnTo>
                <a:lnTo>
                  <a:pt x="2072" y="4060"/>
                </a:lnTo>
                <a:lnTo>
                  <a:pt x="2061" y="4058"/>
                </a:lnTo>
                <a:lnTo>
                  <a:pt x="2052" y="4055"/>
                </a:lnTo>
                <a:lnTo>
                  <a:pt x="2042" y="4052"/>
                </a:lnTo>
                <a:lnTo>
                  <a:pt x="2032" y="4048"/>
                </a:lnTo>
                <a:lnTo>
                  <a:pt x="2024" y="4043"/>
                </a:lnTo>
                <a:lnTo>
                  <a:pt x="2016" y="4038"/>
                </a:lnTo>
                <a:lnTo>
                  <a:pt x="2009" y="4032"/>
                </a:lnTo>
                <a:lnTo>
                  <a:pt x="2003" y="4025"/>
                </a:lnTo>
                <a:lnTo>
                  <a:pt x="1998" y="4018"/>
                </a:lnTo>
                <a:lnTo>
                  <a:pt x="1993" y="4011"/>
                </a:lnTo>
                <a:lnTo>
                  <a:pt x="1990" y="4002"/>
                </a:lnTo>
                <a:lnTo>
                  <a:pt x="1987" y="3993"/>
                </a:lnTo>
                <a:lnTo>
                  <a:pt x="1986" y="3985"/>
                </a:lnTo>
                <a:lnTo>
                  <a:pt x="1985" y="3976"/>
                </a:lnTo>
                <a:lnTo>
                  <a:pt x="1987" y="3833"/>
                </a:lnTo>
                <a:lnTo>
                  <a:pt x="1973" y="3834"/>
                </a:lnTo>
                <a:lnTo>
                  <a:pt x="1960" y="3835"/>
                </a:lnTo>
                <a:lnTo>
                  <a:pt x="1946" y="3836"/>
                </a:lnTo>
                <a:lnTo>
                  <a:pt x="1932" y="3837"/>
                </a:lnTo>
                <a:lnTo>
                  <a:pt x="1906" y="3836"/>
                </a:lnTo>
                <a:lnTo>
                  <a:pt x="1882" y="3835"/>
                </a:lnTo>
                <a:lnTo>
                  <a:pt x="1834" y="3832"/>
                </a:lnTo>
                <a:lnTo>
                  <a:pt x="1838" y="3976"/>
                </a:lnTo>
                <a:lnTo>
                  <a:pt x="1837" y="3985"/>
                </a:lnTo>
                <a:lnTo>
                  <a:pt x="1836" y="3993"/>
                </a:lnTo>
                <a:lnTo>
                  <a:pt x="1833" y="4001"/>
                </a:lnTo>
                <a:lnTo>
                  <a:pt x="1830" y="4010"/>
                </a:lnTo>
                <a:lnTo>
                  <a:pt x="1825" y="4017"/>
                </a:lnTo>
                <a:lnTo>
                  <a:pt x="1820" y="4024"/>
                </a:lnTo>
                <a:lnTo>
                  <a:pt x="1813" y="4031"/>
                </a:lnTo>
                <a:lnTo>
                  <a:pt x="1806" y="4037"/>
                </a:lnTo>
                <a:lnTo>
                  <a:pt x="1798" y="4042"/>
                </a:lnTo>
                <a:lnTo>
                  <a:pt x="1790" y="4047"/>
                </a:lnTo>
                <a:lnTo>
                  <a:pt x="1781" y="4051"/>
                </a:lnTo>
                <a:lnTo>
                  <a:pt x="1772" y="4054"/>
                </a:lnTo>
                <a:lnTo>
                  <a:pt x="1762" y="4057"/>
                </a:lnTo>
                <a:lnTo>
                  <a:pt x="1750" y="4059"/>
                </a:lnTo>
                <a:lnTo>
                  <a:pt x="1740" y="4060"/>
                </a:lnTo>
                <a:lnTo>
                  <a:pt x="1729" y="4060"/>
                </a:lnTo>
                <a:lnTo>
                  <a:pt x="1718" y="4059"/>
                </a:lnTo>
                <a:lnTo>
                  <a:pt x="1706" y="4058"/>
                </a:lnTo>
                <a:lnTo>
                  <a:pt x="1695" y="4055"/>
                </a:lnTo>
                <a:lnTo>
                  <a:pt x="1685" y="4052"/>
                </a:lnTo>
                <a:lnTo>
                  <a:pt x="1675" y="4048"/>
                </a:lnTo>
                <a:lnTo>
                  <a:pt x="1666" y="4043"/>
                </a:lnTo>
                <a:lnTo>
                  <a:pt x="1658" y="4038"/>
                </a:lnTo>
                <a:lnTo>
                  <a:pt x="1649" y="4032"/>
                </a:lnTo>
                <a:lnTo>
                  <a:pt x="1641" y="4026"/>
                </a:lnTo>
                <a:lnTo>
                  <a:pt x="1635" y="4019"/>
                </a:lnTo>
                <a:lnTo>
                  <a:pt x="1629" y="4011"/>
                </a:lnTo>
                <a:lnTo>
                  <a:pt x="1624" y="4002"/>
                </a:lnTo>
                <a:lnTo>
                  <a:pt x="1620" y="3994"/>
                </a:lnTo>
                <a:lnTo>
                  <a:pt x="1617" y="3986"/>
                </a:lnTo>
                <a:lnTo>
                  <a:pt x="1614" y="3977"/>
                </a:lnTo>
                <a:lnTo>
                  <a:pt x="1613" y="3968"/>
                </a:lnTo>
                <a:lnTo>
                  <a:pt x="1600" y="3789"/>
                </a:lnTo>
                <a:lnTo>
                  <a:pt x="1573" y="3780"/>
                </a:lnTo>
                <a:lnTo>
                  <a:pt x="1547" y="3770"/>
                </a:lnTo>
                <a:lnTo>
                  <a:pt x="1521" y="3760"/>
                </a:lnTo>
                <a:lnTo>
                  <a:pt x="1498" y="3749"/>
                </a:lnTo>
                <a:lnTo>
                  <a:pt x="1474" y="3737"/>
                </a:lnTo>
                <a:lnTo>
                  <a:pt x="1452" y="3724"/>
                </a:lnTo>
                <a:lnTo>
                  <a:pt x="1429" y="3711"/>
                </a:lnTo>
                <a:lnTo>
                  <a:pt x="1409" y="3697"/>
                </a:lnTo>
                <a:lnTo>
                  <a:pt x="1387" y="3678"/>
                </a:lnTo>
                <a:lnTo>
                  <a:pt x="1365" y="3659"/>
                </a:lnTo>
                <a:lnTo>
                  <a:pt x="1345" y="3639"/>
                </a:lnTo>
                <a:lnTo>
                  <a:pt x="1324" y="3616"/>
                </a:lnTo>
                <a:lnTo>
                  <a:pt x="1305" y="3594"/>
                </a:lnTo>
                <a:lnTo>
                  <a:pt x="1287" y="3569"/>
                </a:lnTo>
                <a:lnTo>
                  <a:pt x="1269" y="3544"/>
                </a:lnTo>
                <a:lnTo>
                  <a:pt x="1252" y="3518"/>
                </a:lnTo>
                <a:lnTo>
                  <a:pt x="1237" y="3489"/>
                </a:lnTo>
                <a:lnTo>
                  <a:pt x="1222" y="3460"/>
                </a:lnTo>
                <a:lnTo>
                  <a:pt x="1207" y="3432"/>
                </a:lnTo>
                <a:lnTo>
                  <a:pt x="1194" y="3401"/>
                </a:lnTo>
                <a:lnTo>
                  <a:pt x="1182" y="3370"/>
                </a:lnTo>
                <a:lnTo>
                  <a:pt x="1170" y="3338"/>
                </a:lnTo>
                <a:lnTo>
                  <a:pt x="1159" y="3306"/>
                </a:lnTo>
                <a:lnTo>
                  <a:pt x="1149" y="3272"/>
                </a:lnTo>
                <a:lnTo>
                  <a:pt x="1148" y="3258"/>
                </a:lnTo>
                <a:lnTo>
                  <a:pt x="1149" y="3244"/>
                </a:lnTo>
                <a:lnTo>
                  <a:pt x="1151" y="3230"/>
                </a:lnTo>
                <a:lnTo>
                  <a:pt x="1154" y="3217"/>
                </a:lnTo>
                <a:lnTo>
                  <a:pt x="1158" y="3205"/>
                </a:lnTo>
                <a:lnTo>
                  <a:pt x="1165" y="3194"/>
                </a:lnTo>
                <a:lnTo>
                  <a:pt x="1172" y="3183"/>
                </a:lnTo>
                <a:lnTo>
                  <a:pt x="1179" y="3173"/>
                </a:lnTo>
                <a:lnTo>
                  <a:pt x="1188" y="3165"/>
                </a:lnTo>
                <a:lnTo>
                  <a:pt x="1197" y="3157"/>
                </a:lnTo>
                <a:lnTo>
                  <a:pt x="1208" y="3151"/>
                </a:lnTo>
                <a:lnTo>
                  <a:pt x="1220" y="3146"/>
                </a:lnTo>
                <a:lnTo>
                  <a:pt x="1232" y="3142"/>
                </a:lnTo>
                <a:lnTo>
                  <a:pt x="1245" y="3140"/>
                </a:lnTo>
                <a:lnTo>
                  <a:pt x="1258" y="3139"/>
                </a:lnTo>
                <a:lnTo>
                  <a:pt x="1273" y="3139"/>
                </a:lnTo>
                <a:lnTo>
                  <a:pt x="1288" y="3141"/>
                </a:lnTo>
                <a:lnTo>
                  <a:pt x="1302" y="3145"/>
                </a:lnTo>
                <a:lnTo>
                  <a:pt x="1316" y="3149"/>
                </a:lnTo>
                <a:lnTo>
                  <a:pt x="1330" y="3155"/>
                </a:lnTo>
                <a:lnTo>
                  <a:pt x="1343" y="3163"/>
                </a:lnTo>
                <a:lnTo>
                  <a:pt x="1355" y="3171"/>
                </a:lnTo>
                <a:lnTo>
                  <a:pt x="1367" y="3181"/>
                </a:lnTo>
                <a:lnTo>
                  <a:pt x="1378" y="3192"/>
                </a:lnTo>
                <a:lnTo>
                  <a:pt x="1389" y="3203"/>
                </a:lnTo>
                <a:lnTo>
                  <a:pt x="1398" y="3215"/>
                </a:lnTo>
                <a:lnTo>
                  <a:pt x="1407" y="3228"/>
                </a:lnTo>
                <a:lnTo>
                  <a:pt x="1414" y="3243"/>
                </a:lnTo>
                <a:lnTo>
                  <a:pt x="1420" y="3256"/>
                </a:lnTo>
                <a:lnTo>
                  <a:pt x="1424" y="3271"/>
                </a:lnTo>
                <a:lnTo>
                  <a:pt x="1428" y="3286"/>
                </a:lnTo>
                <a:lnTo>
                  <a:pt x="1430" y="3302"/>
                </a:lnTo>
                <a:lnTo>
                  <a:pt x="1436" y="3321"/>
                </a:lnTo>
                <a:lnTo>
                  <a:pt x="1441" y="3339"/>
                </a:lnTo>
                <a:lnTo>
                  <a:pt x="1447" y="3358"/>
                </a:lnTo>
                <a:lnTo>
                  <a:pt x="1454" y="3375"/>
                </a:lnTo>
                <a:lnTo>
                  <a:pt x="1461" y="3391"/>
                </a:lnTo>
                <a:lnTo>
                  <a:pt x="1469" y="3407"/>
                </a:lnTo>
                <a:lnTo>
                  <a:pt x="1477" y="3421"/>
                </a:lnTo>
                <a:lnTo>
                  <a:pt x="1486" y="3435"/>
                </a:lnTo>
                <a:lnTo>
                  <a:pt x="1496" y="3449"/>
                </a:lnTo>
                <a:lnTo>
                  <a:pt x="1506" y="3463"/>
                </a:lnTo>
                <a:lnTo>
                  <a:pt x="1516" y="3475"/>
                </a:lnTo>
                <a:lnTo>
                  <a:pt x="1527" y="3487"/>
                </a:lnTo>
                <a:lnTo>
                  <a:pt x="1538" y="3499"/>
                </a:lnTo>
                <a:lnTo>
                  <a:pt x="1551" y="3510"/>
                </a:lnTo>
                <a:lnTo>
                  <a:pt x="1577" y="3533"/>
                </a:lnTo>
                <a:lnTo>
                  <a:pt x="1542" y="2990"/>
                </a:lnTo>
                <a:lnTo>
                  <a:pt x="1507" y="2977"/>
                </a:lnTo>
                <a:lnTo>
                  <a:pt x="1474" y="2962"/>
                </a:lnTo>
                <a:lnTo>
                  <a:pt x="1446" y="2949"/>
                </a:lnTo>
                <a:lnTo>
                  <a:pt x="1420" y="2937"/>
                </a:lnTo>
                <a:lnTo>
                  <a:pt x="1389" y="2918"/>
                </a:lnTo>
                <a:lnTo>
                  <a:pt x="1359" y="2897"/>
                </a:lnTo>
                <a:lnTo>
                  <a:pt x="1345" y="2886"/>
                </a:lnTo>
                <a:lnTo>
                  <a:pt x="1332" y="2875"/>
                </a:lnTo>
                <a:lnTo>
                  <a:pt x="1318" y="2864"/>
                </a:lnTo>
                <a:lnTo>
                  <a:pt x="1306" y="2852"/>
                </a:lnTo>
                <a:lnTo>
                  <a:pt x="1294" y="2840"/>
                </a:lnTo>
                <a:lnTo>
                  <a:pt x="1283" y="2827"/>
                </a:lnTo>
                <a:lnTo>
                  <a:pt x="1273" y="2815"/>
                </a:lnTo>
                <a:lnTo>
                  <a:pt x="1262" y="2801"/>
                </a:lnTo>
                <a:lnTo>
                  <a:pt x="1252" y="2787"/>
                </a:lnTo>
                <a:lnTo>
                  <a:pt x="1243" y="2774"/>
                </a:lnTo>
                <a:lnTo>
                  <a:pt x="1235" y="2760"/>
                </a:lnTo>
                <a:lnTo>
                  <a:pt x="1227" y="2744"/>
                </a:lnTo>
                <a:lnTo>
                  <a:pt x="1212" y="2715"/>
                </a:lnTo>
                <a:lnTo>
                  <a:pt x="1200" y="2684"/>
                </a:lnTo>
                <a:lnTo>
                  <a:pt x="1190" y="2654"/>
                </a:lnTo>
                <a:lnTo>
                  <a:pt x="1182" y="2622"/>
                </a:lnTo>
                <a:lnTo>
                  <a:pt x="1177" y="2590"/>
                </a:lnTo>
                <a:lnTo>
                  <a:pt x="1173" y="2557"/>
                </a:lnTo>
                <a:lnTo>
                  <a:pt x="1172" y="2523"/>
                </a:lnTo>
                <a:lnTo>
                  <a:pt x="1173" y="2490"/>
                </a:lnTo>
                <a:lnTo>
                  <a:pt x="1175" y="2458"/>
                </a:lnTo>
                <a:lnTo>
                  <a:pt x="1179" y="2429"/>
                </a:lnTo>
                <a:lnTo>
                  <a:pt x="1185" y="2399"/>
                </a:lnTo>
                <a:lnTo>
                  <a:pt x="1192" y="2370"/>
                </a:lnTo>
                <a:lnTo>
                  <a:pt x="1201" y="2341"/>
                </a:lnTo>
                <a:lnTo>
                  <a:pt x="1212" y="2314"/>
                </a:lnTo>
                <a:lnTo>
                  <a:pt x="1225" y="2286"/>
                </a:lnTo>
                <a:lnTo>
                  <a:pt x="1239" y="2260"/>
                </a:lnTo>
                <a:lnTo>
                  <a:pt x="1254" y="2234"/>
                </a:lnTo>
                <a:lnTo>
                  <a:pt x="1270" y="2209"/>
                </a:lnTo>
                <a:lnTo>
                  <a:pt x="1289" y="2185"/>
                </a:lnTo>
                <a:lnTo>
                  <a:pt x="1308" y="2163"/>
                </a:lnTo>
                <a:lnTo>
                  <a:pt x="1329" y="2140"/>
                </a:lnTo>
                <a:lnTo>
                  <a:pt x="1350" y="2120"/>
                </a:lnTo>
                <a:lnTo>
                  <a:pt x="1372" y="2101"/>
                </a:lnTo>
                <a:lnTo>
                  <a:pt x="1396" y="2082"/>
                </a:lnTo>
                <a:lnTo>
                  <a:pt x="1413" y="2069"/>
                </a:lnTo>
                <a:lnTo>
                  <a:pt x="1432" y="2058"/>
                </a:lnTo>
                <a:lnTo>
                  <a:pt x="1453" y="2046"/>
                </a:lnTo>
                <a:lnTo>
                  <a:pt x="1474" y="2034"/>
                </a:lnTo>
                <a:lnTo>
                  <a:pt x="1498" y="2024"/>
                </a:lnTo>
                <a:lnTo>
                  <a:pt x="1521" y="2013"/>
                </a:lnTo>
                <a:lnTo>
                  <a:pt x="1547" y="2003"/>
                </a:lnTo>
                <a:lnTo>
                  <a:pt x="1574" y="1993"/>
                </a:lnTo>
                <a:lnTo>
                  <a:pt x="1590" y="1796"/>
                </a:lnTo>
                <a:lnTo>
                  <a:pt x="1592" y="1786"/>
                </a:lnTo>
                <a:lnTo>
                  <a:pt x="1594" y="1777"/>
                </a:lnTo>
                <a:lnTo>
                  <a:pt x="1599" y="1768"/>
                </a:lnTo>
                <a:lnTo>
                  <a:pt x="1603" y="1758"/>
                </a:lnTo>
                <a:lnTo>
                  <a:pt x="1609" y="1749"/>
                </a:lnTo>
                <a:lnTo>
                  <a:pt x="1615" y="1741"/>
                </a:lnTo>
                <a:lnTo>
                  <a:pt x="1622" y="1734"/>
                </a:lnTo>
                <a:lnTo>
                  <a:pt x="1630" y="1727"/>
                </a:lnTo>
                <a:lnTo>
                  <a:pt x="1639" y="1720"/>
                </a:lnTo>
                <a:lnTo>
                  <a:pt x="1648" y="1714"/>
                </a:lnTo>
                <a:lnTo>
                  <a:pt x="1659" y="1709"/>
                </a:lnTo>
                <a:lnTo>
                  <a:pt x="1669" y="1704"/>
                </a:lnTo>
                <a:lnTo>
                  <a:pt x="1680" y="1700"/>
                </a:lnTo>
                <a:lnTo>
                  <a:pt x="1691" y="1697"/>
                </a:lnTo>
                <a:lnTo>
                  <a:pt x="1703" y="1695"/>
                </a:lnTo>
                <a:lnTo>
                  <a:pt x="1716" y="1694"/>
                </a:lnTo>
                <a:lnTo>
                  <a:pt x="1727" y="1694"/>
                </a:lnTo>
                <a:lnTo>
                  <a:pt x="1739" y="1695"/>
                </a:lnTo>
                <a:lnTo>
                  <a:pt x="1750" y="1697"/>
                </a:lnTo>
                <a:lnTo>
                  <a:pt x="1760" y="1700"/>
                </a:lnTo>
                <a:lnTo>
                  <a:pt x="1771" y="1703"/>
                </a:lnTo>
                <a:lnTo>
                  <a:pt x="1781" y="1708"/>
                </a:lnTo>
                <a:lnTo>
                  <a:pt x="1789" y="1713"/>
                </a:lnTo>
                <a:lnTo>
                  <a:pt x="1797" y="1719"/>
                </a:lnTo>
                <a:lnTo>
                  <a:pt x="1805" y="1725"/>
                </a:lnTo>
                <a:lnTo>
                  <a:pt x="1811" y="1732"/>
                </a:lnTo>
                <a:lnTo>
                  <a:pt x="1818" y="1740"/>
                </a:lnTo>
                <a:lnTo>
                  <a:pt x="1822" y="1748"/>
                </a:lnTo>
                <a:lnTo>
                  <a:pt x="1826" y="1756"/>
                </a:lnTo>
                <a:lnTo>
                  <a:pt x="1829" y="1766"/>
                </a:lnTo>
                <a:lnTo>
                  <a:pt x="1830" y="1775"/>
                </a:lnTo>
                <a:lnTo>
                  <a:pt x="1831" y="1784"/>
                </a:lnTo>
                <a:lnTo>
                  <a:pt x="1826" y="1944"/>
                </a:lnTo>
                <a:lnTo>
                  <a:pt x="1849" y="1943"/>
                </a:lnTo>
                <a:lnTo>
                  <a:pt x="1861" y="1942"/>
                </a:lnTo>
                <a:lnTo>
                  <a:pt x="1873" y="1941"/>
                </a:lnTo>
                <a:lnTo>
                  <a:pt x="1904" y="1942"/>
                </a:lnTo>
                <a:lnTo>
                  <a:pt x="1934" y="1944"/>
                </a:lnTo>
                <a:lnTo>
                  <a:pt x="1992" y="1949"/>
                </a:lnTo>
                <a:lnTo>
                  <a:pt x="1989" y="1784"/>
                </a:lnTo>
                <a:lnTo>
                  <a:pt x="1990" y="1774"/>
                </a:lnTo>
                <a:lnTo>
                  <a:pt x="1991" y="1765"/>
                </a:lnTo>
                <a:lnTo>
                  <a:pt x="1994" y="1755"/>
                </a:lnTo>
                <a:lnTo>
                  <a:pt x="1998" y="1747"/>
                </a:lnTo>
                <a:lnTo>
                  <a:pt x="2002" y="1739"/>
                </a:lnTo>
                <a:lnTo>
                  <a:pt x="2008" y="1731"/>
                </a:lnTo>
                <a:lnTo>
                  <a:pt x="2015" y="1725"/>
                </a:lnTo>
                <a:lnTo>
                  <a:pt x="2022" y="1718"/>
                </a:lnTo>
                <a:lnTo>
                  <a:pt x="2030" y="1712"/>
                </a:lnTo>
                <a:lnTo>
                  <a:pt x="2040" y="1707"/>
                </a:lnTo>
                <a:lnTo>
                  <a:pt x="2049" y="1702"/>
                </a:lnTo>
                <a:lnTo>
                  <a:pt x="2059" y="1698"/>
                </a:lnTo>
                <a:lnTo>
                  <a:pt x="2070" y="1696"/>
                </a:lnTo>
                <a:lnTo>
                  <a:pt x="2081" y="1694"/>
                </a:lnTo>
                <a:lnTo>
                  <a:pt x="2094" y="1693"/>
                </a:lnTo>
                <a:lnTo>
                  <a:pt x="2105" y="1693"/>
                </a:lnTo>
                <a:lnTo>
                  <a:pt x="2117" y="1694"/>
                </a:lnTo>
                <a:lnTo>
                  <a:pt x="2129" y="1695"/>
                </a:lnTo>
                <a:lnTo>
                  <a:pt x="2140" y="1698"/>
                </a:lnTo>
                <a:lnTo>
                  <a:pt x="2152" y="1702"/>
                </a:lnTo>
                <a:lnTo>
                  <a:pt x="2162" y="1707"/>
                </a:lnTo>
                <a:lnTo>
                  <a:pt x="2172" y="1712"/>
                </a:lnTo>
                <a:lnTo>
                  <a:pt x="2181" y="1718"/>
                </a:lnTo>
                <a:lnTo>
                  <a:pt x="2190" y="1724"/>
                </a:lnTo>
                <a:lnTo>
                  <a:pt x="2199" y="1731"/>
                </a:lnTo>
                <a:lnTo>
                  <a:pt x="2206" y="1739"/>
                </a:lnTo>
                <a:lnTo>
                  <a:pt x="2213" y="1747"/>
                </a:lnTo>
                <a:lnTo>
                  <a:pt x="2218" y="1755"/>
                </a:lnTo>
                <a:lnTo>
                  <a:pt x="2223" y="1765"/>
                </a:lnTo>
                <a:lnTo>
                  <a:pt x="2226" y="1774"/>
                </a:lnTo>
                <a:lnTo>
                  <a:pt x="2229" y="1783"/>
                </a:lnTo>
                <a:lnTo>
                  <a:pt x="2230" y="1793"/>
                </a:lnTo>
                <a:lnTo>
                  <a:pt x="2246" y="2001"/>
                </a:lnTo>
                <a:lnTo>
                  <a:pt x="2256" y="2004"/>
                </a:lnTo>
                <a:lnTo>
                  <a:pt x="2266" y="2007"/>
                </a:lnTo>
                <a:lnTo>
                  <a:pt x="2307" y="2024"/>
                </a:lnTo>
                <a:lnTo>
                  <a:pt x="2344" y="2043"/>
                </a:lnTo>
                <a:lnTo>
                  <a:pt x="2379" y="2063"/>
                </a:lnTo>
                <a:lnTo>
                  <a:pt x="2395" y="2073"/>
                </a:lnTo>
                <a:lnTo>
                  <a:pt x="2411" y="2084"/>
                </a:lnTo>
                <a:lnTo>
                  <a:pt x="2427" y="2096"/>
                </a:lnTo>
                <a:lnTo>
                  <a:pt x="2441" y="2107"/>
                </a:lnTo>
                <a:lnTo>
                  <a:pt x="2454" y="2119"/>
                </a:lnTo>
                <a:lnTo>
                  <a:pt x="2467" y="2130"/>
                </a:lnTo>
                <a:lnTo>
                  <a:pt x="2481" y="2143"/>
                </a:lnTo>
                <a:lnTo>
                  <a:pt x="2493" y="2156"/>
                </a:lnTo>
                <a:lnTo>
                  <a:pt x="2504" y="2169"/>
                </a:lnTo>
                <a:lnTo>
                  <a:pt x="2514" y="2182"/>
                </a:lnTo>
                <a:lnTo>
                  <a:pt x="2525" y="2196"/>
                </a:lnTo>
                <a:lnTo>
                  <a:pt x="2535" y="2211"/>
                </a:lnTo>
                <a:lnTo>
                  <a:pt x="2544" y="2227"/>
                </a:lnTo>
                <a:lnTo>
                  <a:pt x="2553" y="2244"/>
                </a:lnTo>
                <a:lnTo>
                  <a:pt x="2562" y="2262"/>
                </a:lnTo>
                <a:lnTo>
                  <a:pt x="2570" y="2280"/>
                </a:lnTo>
                <a:lnTo>
                  <a:pt x="2587" y="2319"/>
                </a:lnTo>
                <a:lnTo>
                  <a:pt x="2602" y="2359"/>
                </a:lnTo>
                <a:lnTo>
                  <a:pt x="2615" y="2403"/>
                </a:lnTo>
                <a:lnTo>
                  <a:pt x="2626" y="2447"/>
                </a:lnTo>
                <a:lnTo>
                  <a:pt x="2637" y="2493"/>
                </a:lnTo>
                <a:lnTo>
                  <a:pt x="2637" y="2508"/>
                </a:lnTo>
                <a:lnTo>
                  <a:pt x="2636" y="2523"/>
                </a:lnTo>
                <a:lnTo>
                  <a:pt x="2633" y="2539"/>
                </a:lnTo>
                <a:lnTo>
                  <a:pt x="2628" y="2553"/>
                </a:lnTo>
                <a:lnTo>
                  <a:pt x="2623" y="2566"/>
                </a:lnTo>
                <a:lnTo>
                  <a:pt x="2616" y="2578"/>
                </a:lnTo>
                <a:lnTo>
                  <a:pt x="2609" y="2590"/>
                </a:lnTo>
                <a:lnTo>
                  <a:pt x="2600" y="2601"/>
                </a:lnTo>
                <a:lnTo>
                  <a:pt x="2591" y="2611"/>
                </a:lnTo>
                <a:lnTo>
                  <a:pt x="2580" y="2619"/>
                </a:lnTo>
                <a:lnTo>
                  <a:pt x="2568" y="2626"/>
                </a:lnTo>
                <a:lnTo>
                  <a:pt x="2556" y="2632"/>
                </a:lnTo>
                <a:lnTo>
                  <a:pt x="2543" y="2637"/>
                </a:lnTo>
                <a:lnTo>
                  <a:pt x="2529" y="2642"/>
                </a:lnTo>
                <a:lnTo>
                  <a:pt x="2514" y="2644"/>
                </a:lnTo>
                <a:lnTo>
                  <a:pt x="2500" y="2644"/>
                </a:lnTo>
                <a:lnTo>
                  <a:pt x="2485" y="2643"/>
                </a:lnTo>
                <a:lnTo>
                  <a:pt x="2470" y="2640"/>
                </a:lnTo>
                <a:lnTo>
                  <a:pt x="2454" y="2635"/>
                </a:lnTo>
                <a:lnTo>
                  <a:pt x="2440" y="2629"/>
                </a:lnTo>
                <a:lnTo>
                  <a:pt x="2427" y="2622"/>
                </a:lnTo>
                <a:lnTo>
                  <a:pt x="2413" y="2614"/>
                </a:lnTo>
                <a:lnTo>
                  <a:pt x="2401" y="2604"/>
                </a:lnTo>
                <a:lnTo>
                  <a:pt x="2390" y="2594"/>
                </a:lnTo>
                <a:lnTo>
                  <a:pt x="2380" y="2581"/>
                </a:lnTo>
                <a:lnTo>
                  <a:pt x="2371" y="2569"/>
                </a:lnTo>
                <a:lnTo>
                  <a:pt x="2363" y="2555"/>
                </a:lnTo>
                <a:lnTo>
                  <a:pt x="2355" y="2541"/>
                </a:lnTo>
                <a:lnTo>
                  <a:pt x="2349" y="2525"/>
                </a:lnTo>
                <a:lnTo>
                  <a:pt x="2345" y="2510"/>
                </a:lnTo>
                <a:lnTo>
                  <a:pt x="2342" y="2494"/>
                </a:lnTo>
                <a:lnTo>
                  <a:pt x="2341" y="2478"/>
                </a:lnTo>
                <a:lnTo>
                  <a:pt x="2335" y="2453"/>
                </a:lnTo>
                <a:lnTo>
                  <a:pt x="2329" y="2432"/>
                </a:lnTo>
                <a:lnTo>
                  <a:pt x="2321" y="2411"/>
                </a:lnTo>
                <a:lnTo>
                  <a:pt x="2313" y="2392"/>
                </a:lnTo>
                <a:lnTo>
                  <a:pt x="2302" y="2374"/>
                </a:lnTo>
                <a:lnTo>
                  <a:pt x="2291" y="2357"/>
                </a:lnTo>
                <a:lnTo>
                  <a:pt x="2280" y="2341"/>
                </a:lnTo>
                <a:lnTo>
                  <a:pt x="2268" y="2325"/>
                </a:lnTo>
                <a:lnTo>
                  <a:pt x="2278" y="2832"/>
                </a:lnTo>
                <a:lnTo>
                  <a:pt x="2328" y="2847"/>
                </a:lnTo>
                <a:lnTo>
                  <a:pt x="2372" y="2864"/>
                </a:lnTo>
                <a:lnTo>
                  <a:pt x="2409" y="2878"/>
                </a:lnTo>
                <a:lnTo>
                  <a:pt x="2442" y="2891"/>
                </a:lnTo>
                <a:lnTo>
                  <a:pt x="2473" y="2906"/>
                </a:lnTo>
                <a:lnTo>
                  <a:pt x="2501" y="2923"/>
                </a:lnTo>
                <a:lnTo>
                  <a:pt x="2514" y="2932"/>
                </a:lnTo>
                <a:lnTo>
                  <a:pt x="2528" y="2941"/>
                </a:lnTo>
                <a:lnTo>
                  <a:pt x="2540" y="2950"/>
                </a:lnTo>
                <a:lnTo>
                  <a:pt x="2551" y="2960"/>
                </a:lnTo>
                <a:lnTo>
                  <a:pt x="2563" y="2971"/>
                </a:lnTo>
                <a:lnTo>
                  <a:pt x="2573" y="2981"/>
                </a:lnTo>
                <a:lnTo>
                  <a:pt x="2584" y="2992"/>
                </a:lnTo>
                <a:lnTo>
                  <a:pt x="2594" y="3003"/>
                </a:lnTo>
                <a:lnTo>
                  <a:pt x="2603" y="3015"/>
                </a:lnTo>
                <a:lnTo>
                  <a:pt x="2612" y="3028"/>
                </a:lnTo>
                <a:lnTo>
                  <a:pt x="2620" y="3040"/>
                </a:lnTo>
                <a:lnTo>
                  <a:pt x="2628" y="3053"/>
                </a:lnTo>
                <a:lnTo>
                  <a:pt x="2636" y="3066"/>
                </a:lnTo>
                <a:lnTo>
                  <a:pt x="2642" y="3080"/>
                </a:lnTo>
                <a:lnTo>
                  <a:pt x="2648" y="3094"/>
                </a:lnTo>
                <a:lnTo>
                  <a:pt x="2653" y="3108"/>
                </a:lnTo>
                <a:lnTo>
                  <a:pt x="2658" y="3122"/>
                </a:lnTo>
                <a:lnTo>
                  <a:pt x="2662" y="3138"/>
                </a:lnTo>
                <a:lnTo>
                  <a:pt x="2666" y="3153"/>
                </a:lnTo>
                <a:lnTo>
                  <a:pt x="2669" y="3168"/>
                </a:lnTo>
                <a:lnTo>
                  <a:pt x="2671" y="3184"/>
                </a:lnTo>
                <a:lnTo>
                  <a:pt x="2673" y="3201"/>
                </a:lnTo>
                <a:lnTo>
                  <a:pt x="2675" y="3234"/>
                </a:lnTo>
                <a:lnTo>
                  <a:pt x="2674" y="3269"/>
                </a:lnTo>
                <a:lnTo>
                  <a:pt x="2672" y="3305"/>
                </a:lnTo>
                <a:close/>
                <a:moveTo>
                  <a:pt x="2291" y="3213"/>
                </a:moveTo>
                <a:lnTo>
                  <a:pt x="2291" y="3213"/>
                </a:lnTo>
                <a:lnTo>
                  <a:pt x="2285" y="3210"/>
                </a:lnTo>
                <a:lnTo>
                  <a:pt x="2279" y="3207"/>
                </a:lnTo>
                <a:lnTo>
                  <a:pt x="2266" y="3202"/>
                </a:lnTo>
                <a:lnTo>
                  <a:pt x="2240" y="3563"/>
                </a:lnTo>
                <a:lnTo>
                  <a:pt x="2247" y="3560"/>
                </a:lnTo>
                <a:lnTo>
                  <a:pt x="2250" y="3558"/>
                </a:lnTo>
                <a:lnTo>
                  <a:pt x="2254" y="3557"/>
                </a:lnTo>
                <a:lnTo>
                  <a:pt x="2267" y="3546"/>
                </a:lnTo>
                <a:lnTo>
                  <a:pt x="2279" y="3536"/>
                </a:lnTo>
                <a:lnTo>
                  <a:pt x="2291" y="3526"/>
                </a:lnTo>
                <a:lnTo>
                  <a:pt x="2301" y="3514"/>
                </a:lnTo>
                <a:lnTo>
                  <a:pt x="2312" y="3503"/>
                </a:lnTo>
                <a:lnTo>
                  <a:pt x="2321" y="3492"/>
                </a:lnTo>
                <a:lnTo>
                  <a:pt x="2330" y="3480"/>
                </a:lnTo>
                <a:lnTo>
                  <a:pt x="2338" y="3469"/>
                </a:lnTo>
                <a:lnTo>
                  <a:pt x="2344" y="3456"/>
                </a:lnTo>
                <a:lnTo>
                  <a:pt x="2350" y="3444"/>
                </a:lnTo>
                <a:lnTo>
                  <a:pt x="2356" y="3432"/>
                </a:lnTo>
                <a:lnTo>
                  <a:pt x="2361" y="3419"/>
                </a:lnTo>
                <a:lnTo>
                  <a:pt x="2365" y="3407"/>
                </a:lnTo>
                <a:lnTo>
                  <a:pt x="2368" y="3393"/>
                </a:lnTo>
                <a:lnTo>
                  <a:pt x="2371" y="3380"/>
                </a:lnTo>
                <a:lnTo>
                  <a:pt x="2372" y="3366"/>
                </a:lnTo>
                <a:lnTo>
                  <a:pt x="2373" y="3355"/>
                </a:lnTo>
                <a:lnTo>
                  <a:pt x="2373" y="3342"/>
                </a:lnTo>
                <a:lnTo>
                  <a:pt x="2372" y="3331"/>
                </a:lnTo>
                <a:lnTo>
                  <a:pt x="2371" y="3320"/>
                </a:lnTo>
                <a:lnTo>
                  <a:pt x="2368" y="3309"/>
                </a:lnTo>
                <a:lnTo>
                  <a:pt x="2365" y="3299"/>
                </a:lnTo>
                <a:lnTo>
                  <a:pt x="2361" y="3288"/>
                </a:lnTo>
                <a:lnTo>
                  <a:pt x="2356" y="3278"/>
                </a:lnTo>
                <a:lnTo>
                  <a:pt x="2350" y="3269"/>
                </a:lnTo>
                <a:lnTo>
                  <a:pt x="2344" y="3260"/>
                </a:lnTo>
                <a:lnTo>
                  <a:pt x="2337" y="3252"/>
                </a:lnTo>
                <a:lnTo>
                  <a:pt x="2330" y="3243"/>
                </a:lnTo>
                <a:lnTo>
                  <a:pt x="2321" y="3235"/>
                </a:lnTo>
                <a:lnTo>
                  <a:pt x="2312" y="3227"/>
                </a:lnTo>
                <a:lnTo>
                  <a:pt x="2301" y="3220"/>
                </a:lnTo>
                <a:lnTo>
                  <a:pt x="2291" y="3213"/>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3" name="KSO_Shape"/>
          <p:cNvSpPr/>
          <p:nvPr/>
        </p:nvSpPr>
        <p:spPr>
          <a:xfrm>
            <a:off x="6147307" y="5386354"/>
            <a:ext cx="445891" cy="536141"/>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4" name="矩形 33"/>
          <p:cNvSpPr/>
          <p:nvPr/>
        </p:nvSpPr>
        <p:spPr>
          <a:xfrm>
            <a:off x="8549378" y="489074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5" name="KSO_Shape"/>
          <p:cNvSpPr/>
          <p:nvPr/>
        </p:nvSpPr>
        <p:spPr bwMode="auto">
          <a:xfrm>
            <a:off x="627415" y="2692420"/>
            <a:ext cx="3463471" cy="3324932"/>
          </a:xfrm>
          <a:custGeom>
            <a:avLst/>
            <a:gdLst>
              <a:gd name="T0" fmla="*/ 1618108 w 3816350"/>
              <a:gd name="T1" fmla="*/ 3491708 h 3665538"/>
              <a:gd name="T2" fmla="*/ 3711914 w 3816350"/>
              <a:gd name="T3" fmla="*/ 3515947 h 3665538"/>
              <a:gd name="T4" fmla="*/ 1938033 w 3816350"/>
              <a:gd name="T5" fmla="*/ 3320852 h 3665538"/>
              <a:gd name="T6" fmla="*/ 2466975 w 3816350"/>
              <a:gd name="T7" fmla="*/ 3464378 h 3665538"/>
              <a:gd name="T8" fmla="*/ 1420823 w 3816350"/>
              <a:gd name="T9" fmla="*/ 3514907 h 3665538"/>
              <a:gd name="T10" fmla="*/ 1072366 w 3816350"/>
              <a:gd name="T11" fmla="*/ 3448171 h 3665538"/>
              <a:gd name="T12" fmla="*/ 350995 w 3816350"/>
              <a:gd name="T13" fmla="*/ 3613421 h 3665538"/>
              <a:gd name="T14" fmla="*/ 2826009 w 3816350"/>
              <a:gd name="T15" fmla="*/ 3416327 h 3665538"/>
              <a:gd name="T16" fmla="*/ 3710327 w 3816350"/>
              <a:gd name="T17" fmla="*/ 3553504 h 3665538"/>
              <a:gd name="T18" fmla="*/ 1625482 w 3816350"/>
              <a:gd name="T19" fmla="*/ 3379536 h 3665538"/>
              <a:gd name="T20" fmla="*/ 2426374 w 3816350"/>
              <a:gd name="T21" fmla="*/ 3213000 h 3665538"/>
              <a:gd name="T22" fmla="*/ 771525 w 3816350"/>
              <a:gd name="T23" fmla="*/ 3205163 h 3665538"/>
              <a:gd name="T24" fmla="*/ 1067953 w 3816350"/>
              <a:gd name="T25" fmla="*/ 3277053 h 3665538"/>
              <a:gd name="T26" fmla="*/ 784892 w 3816350"/>
              <a:gd name="T27" fmla="*/ 3451540 h 3665538"/>
              <a:gd name="T28" fmla="*/ 2490788 w 3816350"/>
              <a:gd name="T29" fmla="*/ 3116568 h 3665538"/>
              <a:gd name="T30" fmla="*/ 1449375 w 3816350"/>
              <a:gd name="T31" fmla="*/ 3307847 h 3665538"/>
              <a:gd name="T32" fmla="*/ 2434307 w 3816350"/>
              <a:gd name="T33" fmla="*/ 3163198 h 3665538"/>
              <a:gd name="T34" fmla="*/ 3783974 w 3816350"/>
              <a:gd name="T35" fmla="*/ 3278823 h 3665538"/>
              <a:gd name="T36" fmla="*/ 2635250 w 3816350"/>
              <a:gd name="T37" fmla="*/ 3206432 h 3665538"/>
              <a:gd name="T38" fmla="*/ 3815080 w 3816350"/>
              <a:gd name="T39" fmla="*/ 3040062 h 3665538"/>
              <a:gd name="T40" fmla="*/ 2866956 w 3816350"/>
              <a:gd name="T41" fmla="*/ 3006725 h 3665538"/>
              <a:gd name="T42" fmla="*/ 657993 w 3816350"/>
              <a:gd name="T43" fmla="*/ 3196983 h 3665538"/>
              <a:gd name="T44" fmla="*/ 872062 w 3816350"/>
              <a:gd name="T45" fmla="*/ 3214746 h 3665538"/>
              <a:gd name="T46" fmla="*/ 825374 w 3816350"/>
              <a:gd name="T47" fmla="*/ 2994614 h 3665538"/>
              <a:gd name="T48" fmla="*/ 1190307 w 3816350"/>
              <a:gd name="T49" fmla="*/ 3120223 h 3665538"/>
              <a:gd name="T50" fmla="*/ 273368 w 3816350"/>
              <a:gd name="T51" fmla="*/ 3120223 h 3665538"/>
              <a:gd name="T52" fmla="*/ 1472924 w 3816350"/>
              <a:gd name="T53" fmla="*/ 2958852 h 3665538"/>
              <a:gd name="T54" fmla="*/ 2445690 w 3816350"/>
              <a:gd name="T55" fmla="*/ 3096148 h 3665538"/>
              <a:gd name="T56" fmla="*/ 1403350 w 3816350"/>
              <a:gd name="T57" fmla="*/ 2909186 h 3665538"/>
              <a:gd name="T58" fmla="*/ 3767144 w 3816350"/>
              <a:gd name="T59" fmla="*/ 2880042 h 3665538"/>
              <a:gd name="T60" fmla="*/ 2660954 w 3816350"/>
              <a:gd name="T61" fmla="*/ 3062923 h 3665538"/>
              <a:gd name="T62" fmla="*/ 2077078 w 3816350"/>
              <a:gd name="T63" fmla="*/ 2755988 h 3665538"/>
              <a:gd name="T64" fmla="*/ 2064323 w 3816350"/>
              <a:gd name="T65" fmla="*/ 3023556 h 3665538"/>
              <a:gd name="T66" fmla="*/ 1553136 w 3816350"/>
              <a:gd name="T67" fmla="*/ 2926811 h 3665538"/>
              <a:gd name="T68" fmla="*/ 2489519 w 3816350"/>
              <a:gd name="T69" fmla="*/ 2707310 h 3665538"/>
              <a:gd name="T70" fmla="*/ 1846579 w 3816350"/>
              <a:gd name="T71" fmla="*/ 2621224 h 3665538"/>
              <a:gd name="T72" fmla="*/ 3411957 w 3816350"/>
              <a:gd name="T73" fmla="*/ 2738921 h 3665538"/>
              <a:gd name="T74" fmla="*/ 3080259 w 3816350"/>
              <a:gd name="T75" fmla="*/ 2936880 h 3665538"/>
              <a:gd name="T76" fmla="*/ 1829436 w 3816350"/>
              <a:gd name="T77" fmla="*/ 2582778 h 3665538"/>
              <a:gd name="T78" fmla="*/ 1856740 w 3816350"/>
              <a:gd name="T79" fmla="*/ 2801747 h 3665538"/>
              <a:gd name="T80" fmla="*/ 2088516 w 3816350"/>
              <a:gd name="T81" fmla="*/ 2619751 h 3665538"/>
              <a:gd name="T82" fmla="*/ 2403793 w 3816350"/>
              <a:gd name="T83" fmla="*/ 2645568 h 3665538"/>
              <a:gd name="T84" fmla="*/ 1545273 w 3816350"/>
              <a:gd name="T85" fmla="*/ 2758080 h 3665538"/>
              <a:gd name="T86" fmla="*/ 2737140 w 3816350"/>
              <a:gd name="T87" fmla="*/ 2576196 h 3665538"/>
              <a:gd name="T88" fmla="*/ 3655103 w 3816350"/>
              <a:gd name="T89" fmla="*/ 2636838 h 3665538"/>
              <a:gd name="T90" fmla="*/ 2771738 w 3816350"/>
              <a:gd name="T91" fmla="*/ 2448243 h 3665538"/>
              <a:gd name="T92" fmla="*/ 2989478 w 3816350"/>
              <a:gd name="T93" fmla="*/ 2307907 h 3665538"/>
              <a:gd name="T94" fmla="*/ 2867591 w 3816350"/>
              <a:gd name="T95" fmla="*/ 2234247 h 3665538"/>
              <a:gd name="T96" fmla="*/ 3696043 w 3816350"/>
              <a:gd name="T97" fmla="*/ 2367598 h 3665538"/>
              <a:gd name="T98" fmla="*/ 3314856 w 3816350"/>
              <a:gd name="T99" fmla="*/ 1892183 h 3665538"/>
              <a:gd name="T100" fmla="*/ 2974884 w 3816350"/>
              <a:gd name="T101" fmla="*/ 2068371 h 3665538"/>
              <a:gd name="T102" fmla="*/ 3799844 w 3816350"/>
              <a:gd name="T103" fmla="*/ 2062969 h 3665538"/>
              <a:gd name="T104" fmla="*/ 2637789 w 3816350"/>
              <a:gd name="T105" fmla="*/ 2027696 h 3665538"/>
              <a:gd name="T106" fmla="*/ 3189458 w 3816350"/>
              <a:gd name="T107" fmla="*/ 1697313 h 3665538"/>
              <a:gd name="T108" fmla="*/ 3015840 w 3816350"/>
              <a:gd name="T109" fmla="*/ 1948969 h 3665538"/>
              <a:gd name="T110" fmla="*/ 3354189 w 3816350"/>
              <a:gd name="T111" fmla="*/ 1860541 h 3665538"/>
              <a:gd name="T112" fmla="*/ 3468771 w 3816350"/>
              <a:gd name="T113" fmla="*/ 1695411 h 3665538"/>
              <a:gd name="T114" fmla="*/ 3173905 w 3816350"/>
              <a:gd name="T115" fmla="*/ 2035495 h 3665538"/>
              <a:gd name="T116" fmla="*/ 3074241 w 3816350"/>
              <a:gd name="T117" fmla="*/ 1681466 h 3665538"/>
              <a:gd name="T118" fmla="*/ 3386120 w 3816350"/>
              <a:gd name="T119" fmla="*/ 1131189 h 3665538"/>
              <a:gd name="T120" fmla="*/ 254975 w 3816350"/>
              <a:gd name="T121" fmla="*/ 2785759 h 3665538"/>
              <a:gd name="T122" fmla="*/ 1131353 w 3816350"/>
              <a:gd name="T123" fmla="*/ 1377803 h 3665538"/>
              <a:gd name="T124" fmla="*/ 2508155 w 3816350"/>
              <a:gd name="T125" fmla="*/ 314537 h 3665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16350" h="3665538">
                <a:moveTo>
                  <a:pt x="1892592" y="3532067"/>
                </a:moveTo>
                <a:lnTo>
                  <a:pt x="1892592" y="3635348"/>
                </a:lnTo>
                <a:lnTo>
                  <a:pt x="1913877" y="3636302"/>
                </a:lnTo>
                <a:lnTo>
                  <a:pt x="1935480" y="3636302"/>
                </a:lnTo>
                <a:lnTo>
                  <a:pt x="1965343" y="3635666"/>
                </a:lnTo>
                <a:lnTo>
                  <a:pt x="1965343" y="3532385"/>
                </a:lnTo>
                <a:lnTo>
                  <a:pt x="1935480" y="3532703"/>
                </a:lnTo>
                <a:lnTo>
                  <a:pt x="1913877" y="3532703"/>
                </a:lnTo>
                <a:lnTo>
                  <a:pt x="1892592" y="3532067"/>
                </a:lnTo>
                <a:close/>
                <a:moveTo>
                  <a:pt x="665284" y="3532067"/>
                </a:moveTo>
                <a:lnTo>
                  <a:pt x="665284" y="3635348"/>
                </a:lnTo>
                <a:lnTo>
                  <a:pt x="686575" y="3636302"/>
                </a:lnTo>
                <a:lnTo>
                  <a:pt x="708185" y="3636302"/>
                </a:lnTo>
                <a:lnTo>
                  <a:pt x="738374" y="3635666"/>
                </a:lnTo>
                <a:lnTo>
                  <a:pt x="738374" y="3532385"/>
                </a:lnTo>
                <a:lnTo>
                  <a:pt x="708185" y="3532703"/>
                </a:lnTo>
                <a:lnTo>
                  <a:pt x="686575" y="3532703"/>
                </a:lnTo>
                <a:lnTo>
                  <a:pt x="665284" y="3532067"/>
                </a:lnTo>
                <a:close/>
                <a:moveTo>
                  <a:pt x="1746773" y="3519356"/>
                </a:moveTo>
                <a:lnTo>
                  <a:pt x="1746773" y="3623272"/>
                </a:lnTo>
                <a:lnTo>
                  <a:pt x="1764563" y="3625497"/>
                </a:lnTo>
                <a:lnTo>
                  <a:pt x="1782671" y="3628039"/>
                </a:lnTo>
                <a:lnTo>
                  <a:pt x="1800780" y="3629628"/>
                </a:lnTo>
                <a:lnTo>
                  <a:pt x="1819841" y="3631535"/>
                </a:lnTo>
                <a:lnTo>
                  <a:pt x="1819841" y="3527618"/>
                </a:lnTo>
                <a:lnTo>
                  <a:pt x="1800780" y="3526029"/>
                </a:lnTo>
                <a:lnTo>
                  <a:pt x="1782671" y="3524123"/>
                </a:lnTo>
                <a:lnTo>
                  <a:pt x="1764563" y="3521580"/>
                </a:lnTo>
                <a:lnTo>
                  <a:pt x="1746773" y="3519356"/>
                </a:lnTo>
                <a:close/>
                <a:moveTo>
                  <a:pt x="519421" y="3519356"/>
                </a:moveTo>
                <a:lnTo>
                  <a:pt x="519421" y="3623272"/>
                </a:lnTo>
                <a:lnTo>
                  <a:pt x="537217" y="3625497"/>
                </a:lnTo>
                <a:lnTo>
                  <a:pt x="555330" y="3628039"/>
                </a:lnTo>
                <a:lnTo>
                  <a:pt x="573762" y="3629946"/>
                </a:lnTo>
                <a:lnTo>
                  <a:pt x="592511" y="3631535"/>
                </a:lnTo>
                <a:lnTo>
                  <a:pt x="592511" y="3527618"/>
                </a:lnTo>
                <a:lnTo>
                  <a:pt x="573762" y="3526029"/>
                </a:lnTo>
                <a:lnTo>
                  <a:pt x="555330" y="3524123"/>
                </a:lnTo>
                <a:lnTo>
                  <a:pt x="537217" y="3521580"/>
                </a:lnTo>
                <a:lnTo>
                  <a:pt x="519421" y="3519356"/>
                </a:lnTo>
                <a:close/>
                <a:moveTo>
                  <a:pt x="3151360" y="3517220"/>
                </a:moveTo>
                <a:lnTo>
                  <a:pt x="3151360" y="3632118"/>
                </a:lnTo>
                <a:lnTo>
                  <a:pt x="3174848" y="3632755"/>
                </a:lnTo>
                <a:lnTo>
                  <a:pt x="3198972" y="3633073"/>
                </a:lnTo>
                <a:lnTo>
                  <a:pt x="3231983" y="3632755"/>
                </a:lnTo>
                <a:lnTo>
                  <a:pt x="3231983" y="3517539"/>
                </a:lnTo>
                <a:lnTo>
                  <a:pt x="3198972" y="3517857"/>
                </a:lnTo>
                <a:lnTo>
                  <a:pt x="3174848" y="3517539"/>
                </a:lnTo>
                <a:lnTo>
                  <a:pt x="3151360" y="3517220"/>
                </a:lnTo>
                <a:close/>
                <a:moveTo>
                  <a:pt x="2989478" y="3502580"/>
                </a:moveTo>
                <a:lnTo>
                  <a:pt x="2989478" y="3618432"/>
                </a:lnTo>
                <a:lnTo>
                  <a:pt x="3009158" y="3620979"/>
                </a:lnTo>
                <a:lnTo>
                  <a:pt x="3029472" y="3623525"/>
                </a:lnTo>
                <a:lnTo>
                  <a:pt x="3049469" y="3625753"/>
                </a:lnTo>
                <a:lnTo>
                  <a:pt x="3070419" y="3627344"/>
                </a:lnTo>
                <a:lnTo>
                  <a:pt x="3070419" y="3512446"/>
                </a:lnTo>
                <a:lnTo>
                  <a:pt x="3049469" y="3510537"/>
                </a:lnTo>
                <a:lnTo>
                  <a:pt x="3029472" y="3507990"/>
                </a:lnTo>
                <a:lnTo>
                  <a:pt x="3009158" y="3505763"/>
                </a:lnTo>
                <a:lnTo>
                  <a:pt x="2989478" y="3502580"/>
                </a:lnTo>
                <a:close/>
                <a:moveTo>
                  <a:pt x="1600953" y="3486306"/>
                </a:moveTo>
                <a:lnTo>
                  <a:pt x="1600953" y="3591494"/>
                </a:lnTo>
                <a:lnTo>
                  <a:pt x="1618744" y="3596578"/>
                </a:lnTo>
                <a:lnTo>
                  <a:pt x="1636217" y="3601345"/>
                </a:lnTo>
                <a:lnTo>
                  <a:pt x="1654960" y="3606112"/>
                </a:lnTo>
                <a:lnTo>
                  <a:pt x="1673704" y="3610243"/>
                </a:lnTo>
                <a:lnTo>
                  <a:pt x="1673704" y="3506009"/>
                </a:lnTo>
                <a:lnTo>
                  <a:pt x="1654960" y="3501242"/>
                </a:lnTo>
                <a:lnTo>
                  <a:pt x="1636217" y="3496475"/>
                </a:lnTo>
                <a:lnTo>
                  <a:pt x="1618108" y="3491708"/>
                </a:lnTo>
                <a:lnTo>
                  <a:pt x="1600953" y="3486306"/>
                </a:lnTo>
                <a:close/>
                <a:moveTo>
                  <a:pt x="373875" y="3486306"/>
                </a:moveTo>
                <a:lnTo>
                  <a:pt x="373875" y="3591494"/>
                </a:lnTo>
                <a:lnTo>
                  <a:pt x="391353" y="3596578"/>
                </a:lnTo>
                <a:lnTo>
                  <a:pt x="409149" y="3601345"/>
                </a:lnTo>
                <a:lnTo>
                  <a:pt x="427581" y="3606112"/>
                </a:lnTo>
                <a:lnTo>
                  <a:pt x="446648" y="3610243"/>
                </a:lnTo>
                <a:lnTo>
                  <a:pt x="446648" y="3506009"/>
                </a:lnTo>
                <a:lnTo>
                  <a:pt x="427581" y="3501242"/>
                </a:lnTo>
                <a:lnTo>
                  <a:pt x="409149" y="3496475"/>
                </a:lnTo>
                <a:lnTo>
                  <a:pt x="390718" y="3491708"/>
                </a:lnTo>
                <a:lnTo>
                  <a:pt x="373875" y="3486306"/>
                </a:lnTo>
                <a:close/>
                <a:moveTo>
                  <a:pt x="2827597" y="3465978"/>
                </a:moveTo>
                <a:lnTo>
                  <a:pt x="2827597" y="3583104"/>
                </a:lnTo>
                <a:lnTo>
                  <a:pt x="2846959" y="3589151"/>
                </a:lnTo>
                <a:lnTo>
                  <a:pt x="2866956" y="3594243"/>
                </a:lnTo>
                <a:lnTo>
                  <a:pt x="2887588" y="3599336"/>
                </a:lnTo>
                <a:lnTo>
                  <a:pt x="2908220" y="3604110"/>
                </a:lnTo>
                <a:lnTo>
                  <a:pt x="2908220" y="3487939"/>
                </a:lnTo>
                <a:lnTo>
                  <a:pt x="2887588" y="3482847"/>
                </a:lnTo>
                <a:lnTo>
                  <a:pt x="2866956" y="3477436"/>
                </a:lnTo>
                <a:lnTo>
                  <a:pt x="2846959" y="3472025"/>
                </a:lnTo>
                <a:lnTo>
                  <a:pt x="2827597" y="3465978"/>
                </a:lnTo>
                <a:close/>
                <a:moveTo>
                  <a:pt x="2402802" y="3447218"/>
                </a:moveTo>
                <a:lnTo>
                  <a:pt x="2397719" y="3450714"/>
                </a:lnTo>
                <a:lnTo>
                  <a:pt x="2391365" y="3453891"/>
                </a:lnTo>
                <a:lnTo>
                  <a:pt x="2383740" y="3457387"/>
                </a:lnTo>
                <a:lnTo>
                  <a:pt x="2376433" y="3460565"/>
                </a:lnTo>
                <a:lnTo>
                  <a:pt x="2347841" y="3472005"/>
                </a:lnTo>
                <a:lnTo>
                  <a:pt x="2347841" y="3562893"/>
                </a:lnTo>
                <a:lnTo>
                  <a:pt x="2355784" y="3558761"/>
                </a:lnTo>
                <a:lnTo>
                  <a:pt x="2363408" y="3554630"/>
                </a:lnTo>
                <a:lnTo>
                  <a:pt x="2371033" y="3550181"/>
                </a:lnTo>
                <a:lnTo>
                  <a:pt x="2378340" y="3545414"/>
                </a:lnTo>
                <a:lnTo>
                  <a:pt x="2385329" y="3540648"/>
                </a:lnTo>
                <a:lnTo>
                  <a:pt x="2391683" y="3535881"/>
                </a:lnTo>
                <a:lnTo>
                  <a:pt x="2397719" y="3531114"/>
                </a:lnTo>
                <a:lnTo>
                  <a:pt x="2402802" y="3526983"/>
                </a:lnTo>
                <a:lnTo>
                  <a:pt x="2402802" y="3447218"/>
                </a:lnTo>
                <a:close/>
                <a:moveTo>
                  <a:pt x="1175646" y="3447218"/>
                </a:moveTo>
                <a:lnTo>
                  <a:pt x="1170561" y="3450714"/>
                </a:lnTo>
                <a:lnTo>
                  <a:pt x="1164205" y="3453891"/>
                </a:lnTo>
                <a:lnTo>
                  <a:pt x="1156578" y="3457387"/>
                </a:lnTo>
                <a:lnTo>
                  <a:pt x="1149269" y="3460565"/>
                </a:lnTo>
                <a:lnTo>
                  <a:pt x="1120669" y="3472005"/>
                </a:lnTo>
                <a:lnTo>
                  <a:pt x="1120669" y="3562893"/>
                </a:lnTo>
                <a:lnTo>
                  <a:pt x="1128613" y="3558761"/>
                </a:lnTo>
                <a:lnTo>
                  <a:pt x="1136240" y="3554630"/>
                </a:lnTo>
                <a:lnTo>
                  <a:pt x="1144185" y="3550181"/>
                </a:lnTo>
                <a:lnTo>
                  <a:pt x="1151176" y="3545414"/>
                </a:lnTo>
                <a:lnTo>
                  <a:pt x="1158167" y="3540648"/>
                </a:lnTo>
                <a:lnTo>
                  <a:pt x="1164523" y="3535881"/>
                </a:lnTo>
                <a:lnTo>
                  <a:pt x="1170561" y="3531114"/>
                </a:lnTo>
                <a:lnTo>
                  <a:pt x="1175646" y="3526347"/>
                </a:lnTo>
                <a:lnTo>
                  <a:pt x="1175646" y="3447218"/>
                </a:lnTo>
                <a:close/>
                <a:moveTo>
                  <a:pt x="3717945" y="3422692"/>
                </a:moveTo>
                <a:lnTo>
                  <a:pt x="3711914" y="3426193"/>
                </a:lnTo>
                <a:lnTo>
                  <a:pt x="3704931" y="3430013"/>
                </a:lnTo>
                <a:lnTo>
                  <a:pt x="3696678" y="3433832"/>
                </a:lnTo>
                <a:lnTo>
                  <a:pt x="3688425" y="3437651"/>
                </a:lnTo>
                <a:lnTo>
                  <a:pt x="3671285" y="3444335"/>
                </a:lnTo>
                <a:lnTo>
                  <a:pt x="3656684" y="3450064"/>
                </a:lnTo>
                <a:lnTo>
                  <a:pt x="3656684" y="3551276"/>
                </a:lnTo>
                <a:lnTo>
                  <a:pt x="3665254" y="3546820"/>
                </a:lnTo>
                <a:lnTo>
                  <a:pt x="3674142" y="3542046"/>
                </a:lnTo>
                <a:lnTo>
                  <a:pt x="3682394" y="3537272"/>
                </a:lnTo>
                <a:lnTo>
                  <a:pt x="3690647" y="3532179"/>
                </a:lnTo>
                <a:lnTo>
                  <a:pt x="3698582" y="3526769"/>
                </a:lnTo>
                <a:lnTo>
                  <a:pt x="3705566" y="3521358"/>
                </a:lnTo>
                <a:lnTo>
                  <a:pt x="3711914" y="3515947"/>
                </a:lnTo>
                <a:lnTo>
                  <a:pt x="3717945" y="3510855"/>
                </a:lnTo>
                <a:lnTo>
                  <a:pt x="3717945" y="3422692"/>
                </a:lnTo>
                <a:close/>
                <a:moveTo>
                  <a:pt x="1455133" y="3410672"/>
                </a:moveTo>
                <a:lnTo>
                  <a:pt x="1455133" y="3516813"/>
                </a:lnTo>
                <a:lnTo>
                  <a:pt x="1457675" y="3519674"/>
                </a:lnTo>
                <a:lnTo>
                  <a:pt x="1460216" y="3522534"/>
                </a:lnTo>
                <a:lnTo>
                  <a:pt x="1466888" y="3528572"/>
                </a:lnTo>
                <a:lnTo>
                  <a:pt x="1475466" y="3534610"/>
                </a:lnTo>
                <a:lnTo>
                  <a:pt x="1484679" y="3540965"/>
                </a:lnTo>
                <a:lnTo>
                  <a:pt x="1495162" y="3547639"/>
                </a:lnTo>
                <a:lnTo>
                  <a:pt x="1505964" y="3553677"/>
                </a:lnTo>
                <a:lnTo>
                  <a:pt x="1517083" y="3559715"/>
                </a:lnTo>
                <a:lnTo>
                  <a:pt x="1528202" y="3564799"/>
                </a:lnTo>
                <a:lnTo>
                  <a:pt x="1528202" y="3457387"/>
                </a:lnTo>
                <a:lnTo>
                  <a:pt x="1517083" y="3452302"/>
                </a:lnTo>
                <a:lnTo>
                  <a:pt x="1506917" y="3446582"/>
                </a:lnTo>
                <a:lnTo>
                  <a:pt x="1497068" y="3441180"/>
                </a:lnTo>
                <a:lnTo>
                  <a:pt x="1487538" y="3435142"/>
                </a:lnTo>
                <a:lnTo>
                  <a:pt x="1478960" y="3429422"/>
                </a:lnTo>
                <a:lnTo>
                  <a:pt x="1470700" y="3423384"/>
                </a:lnTo>
                <a:lnTo>
                  <a:pt x="1462758" y="3417028"/>
                </a:lnTo>
                <a:lnTo>
                  <a:pt x="1455133" y="3410672"/>
                </a:lnTo>
                <a:close/>
                <a:moveTo>
                  <a:pt x="227694" y="3410672"/>
                </a:moveTo>
                <a:lnTo>
                  <a:pt x="227694" y="3516813"/>
                </a:lnTo>
                <a:lnTo>
                  <a:pt x="230237" y="3519674"/>
                </a:lnTo>
                <a:lnTo>
                  <a:pt x="233097" y="3522534"/>
                </a:lnTo>
                <a:lnTo>
                  <a:pt x="239770" y="3528572"/>
                </a:lnTo>
                <a:lnTo>
                  <a:pt x="248033" y="3534610"/>
                </a:lnTo>
                <a:lnTo>
                  <a:pt x="257566" y="3540965"/>
                </a:lnTo>
                <a:lnTo>
                  <a:pt x="267735" y="3547639"/>
                </a:lnTo>
                <a:lnTo>
                  <a:pt x="278858" y="3553677"/>
                </a:lnTo>
                <a:lnTo>
                  <a:pt x="289662" y="3559715"/>
                </a:lnTo>
                <a:lnTo>
                  <a:pt x="300785" y="3564799"/>
                </a:lnTo>
                <a:lnTo>
                  <a:pt x="300785" y="3457387"/>
                </a:lnTo>
                <a:lnTo>
                  <a:pt x="289662" y="3452302"/>
                </a:lnTo>
                <a:lnTo>
                  <a:pt x="279493" y="3446582"/>
                </a:lnTo>
                <a:lnTo>
                  <a:pt x="269642" y="3441180"/>
                </a:lnTo>
                <a:lnTo>
                  <a:pt x="260108" y="3435142"/>
                </a:lnTo>
                <a:lnTo>
                  <a:pt x="251528" y="3429422"/>
                </a:lnTo>
                <a:lnTo>
                  <a:pt x="243266" y="3423384"/>
                </a:lnTo>
                <a:lnTo>
                  <a:pt x="235321" y="3417028"/>
                </a:lnTo>
                <a:lnTo>
                  <a:pt x="227694" y="3410672"/>
                </a:lnTo>
                <a:close/>
                <a:moveTo>
                  <a:pt x="2665715" y="3381953"/>
                </a:moveTo>
                <a:lnTo>
                  <a:pt x="2665715" y="3500670"/>
                </a:lnTo>
                <a:lnTo>
                  <a:pt x="2668254" y="3503216"/>
                </a:lnTo>
                <a:lnTo>
                  <a:pt x="2671429" y="3506399"/>
                </a:lnTo>
                <a:lnTo>
                  <a:pt x="2678729" y="3512765"/>
                </a:lnTo>
                <a:lnTo>
                  <a:pt x="2687934" y="3519767"/>
                </a:lnTo>
                <a:lnTo>
                  <a:pt x="2698726" y="3527087"/>
                </a:lnTo>
                <a:lnTo>
                  <a:pt x="2710153" y="3534089"/>
                </a:lnTo>
                <a:lnTo>
                  <a:pt x="2722215" y="3541409"/>
                </a:lnTo>
                <a:lnTo>
                  <a:pt x="2734594" y="3547457"/>
                </a:lnTo>
                <a:lnTo>
                  <a:pt x="2746656" y="3553504"/>
                </a:lnTo>
                <a:lnTo>
                  <a:pt x="2746656" y="3434150"/>
                </a:lnTo>
                <a:lnTo>
                  <a:pt x="2734594" y="3428103"/>
                </a:lnTo>
                <a:lnTo>
                  <a:pt x="2723167" y="3422374"/>
                </a:lnTo>
                <a:lnTo>
                  <a:pt x="2712058" y="3416009"/>
                </a:lnTo>
                <a:lnTo>
                  <a:pt x="2701583" y="3409325"/>
                </a:lnTo>
                <a:lnTo>
                  <a:pt x="2691743" y="3402959"/>
                </a:lnTo>
                <a:lnTo>
                  <a:pt x="2682538" y="3396276"/>
                </a:lnTo>
                <a:lnTo>
                  <a:pt x="2673650" y="3388955"/>
                </a:lnTo>
                <a:lnTo>
                  <a:pt x="2665715" y="3381953"/>
                </a:lnTo>
                <a:close/>
                <a:moveTo>
                  <a:pt x="1916773" y="3320218"/>
                </a:moveTo>
                <a:lnTo>
                  <a:pt x="1916773" y="3423312"/>
                </a:lnTo>
                <a:lnTo>
                  <a:pt x="1938033" y="3423629"/>
                </a:lnTo>
                <a:lnTo>
                  <a:pt x="1959928" y="3424263"/>
                </a:lnTo>
                <a:lnTo>
                  <a:pt x="1989755" y="3423629"/>
                </a:lnTo>
                <a:lnTo>
                  <a:pt x="1989755" y="3320535"/>
                </a:lnTo>
                <a:lnTo>
                  <a:pt x="1959293" y="3320852"/>
                </a:lnTo>
                <a:lnTo>
                  <a:pt x="1938033" y="3320852"/>
                </a:lnTo>
                <a:lnTo>
                  <a:pt x="1916773" y="3320218"/>
                </a:lnTo>
                <a:close/>
                <a:moveTo>
                  <a:pt x="1404938" y="3314700"/>
                </a:moveTo>
                <a:lnTo>
                  <a:pt x="1408115" y="3320420"/>
                </a:lnTo>
                <a:lnTo>
                  <a:pt x="1411928" y="3325505"/>
                </a:lnTo>
                <a:lnTo>
                  <a:pt x="1415740" y="3330590"/>
                </a:lnTo>
                <a:lnTo>
                  <a:pt x="1419552" y="3335992"/>
                </a:lnTo>
                <a:lnTo>
                  <a:pt x="1424000" y="3340759"/>
                </a:lnTo>
                <a:lnTo>
                  <a:pt x="1428447" y="3346161"/>
                </a:lnTo>
                <a:lnTo>
                  <a:pt x="1438296" y="3356013"/>
                </a:lnTo>
                <a:lnTo>
                  <a:pt x="1448780" y="3365229"/>
                </a:lnTo>
                <a:lnTo>
                  <a:pt x="1460852" y="3374444"/>
                </a:lnTo>
                <a:lnTo>
                  <a:pt x="1472924" y="3383025"/>
                </a:lnTo>
                <a:lnTo>
                  <a:pt x="1486267" y="3391287"/>
                </a:lnTo>
                <a:lnTo>
                  <a:pt x="1500563" y="3399550"/>
                </a:lnTo>
                <a:lnTo>
                  <a:pt x="1515494" y="3407494"/>
                </a:lnTo>
                <a:lnTo>
                  <a:pt x="1531061" y="3415121"/>
                </a:lnTo>
                <a:lnTo>
                  <a:pt x="1547263" y="3422113"/>
                </a:lnTo>
                <a:lnTo>
                  <a:pt x="1564101" y="3428786"/>
                </a:lnTo>
                <a:lnTo>
                  <a:pt x="1581574" y="3435142"/>
                </a:lnTo>
                <a:lnTo>
                  <a:pt x="1599682" y="3441498"/>
                </a:lnTo>
                <a:lnTo>
                  <a:pt x="1618108" y="3447218"/>
                </a:lnTo>
                <a:lnTo>
                  <a:pt x="1637170" y="3452620"/>
                </a:lnTo>
                <a:lnTo>
                  <a:pt x="1656866" y="3457705"/>
                </a:lnTo>
                <a:lnTo>
                  <a:pt x="1676881" y="3462472"/>
                </a:lnTo>
                <a:lnTo>
                  <a:pt x="1697213" y="3466921"/>
                </a:lnTo>
                <a:lnTo>
                  <a:pt x="1718180" y="3471052"/>
                </a:lnTo>
                <a:lnTo>
                  <a:pt x="1738830" y="3474865"/>
                </a:lnTo>
                <a:lnTo>
                  <a:pt x="1760116" y="3478361"/>
                </a:lnTo>
                <a:lnTo>
                  <a:pt x="1782036" y="3480903"/>
                </a:lnTo>
                <a:lnTo>
                  <a:pt x="1803639" y="3483763"/>
                </a:lnTo>
                <a:lnTo>
                  <a:pt x="1825877" y="3486306"/>
                </a:lnTo>
                <a:lnTo>
                  <a:pt x="1847798" y="3488213"/>
                </a:lnTo>
                <a:lnTo>
                  <a:pt x="1870036" y="3489801"/>
                </a:lnTo>
                <a:lnTo>
                  <a:pt x="1891957" y="3490755"/>
                </a:lnTo>
                <a:lnTo>
                  <a:pt x="1914513" y="3492026"/>
                </a:lnTo>
                <a:lnTo>
                  <a:pt x="1936751" y="3492344"/>
                </a:lnTo>
                <a:lnTo>
                  <a:pt x="1959307" y="3492979"/>
                </a:lnTo>
                <a:lnTo>
                  <a:pt x="1978051" y="3492344"/>
                </a:lnTo>
                <a:lnTo>
                  <a:pt x="1996794" y="3492026"/>
                </a:lnTo>
                <a:lnTo>
                  <a:pt x="2015538" y="3491708"/>
                </a:lnTo>
                <a:lnTo>
                  <a:pt x="2034599" y="3490437"/>
                </a:lnTo>
                <a:lnTo>
                  <a:pt x="2053025" y="3489801"/>
                </a:lnTo>
                <a:lnTo>
                  <a:pt x="2071769" y="3488213"/>
                </a:lnTo>
                <a:lnTo>
                  <a:pt x="2090513" y="3486624"/>
                </a:lnTo>
                <a:lnTo>
                  <a:pt x="2108621" y="3484717"/>
                </a:lnTo>
                <a:lnTo>
                  <a:pt x="2127365" y="3482492"/>
                </a:lnTo>
                <a:lnTo>
                  <a:pt x="2145473" y="3480268"/>
                </a:lnTo>
                <a:lnTo>
                  <a:pt x="2163581" y="3477408"/>
                </a:lnTo>
                <a:lnTo>
                  <a:pt x="2181372" y="3474865"/>
                </a:lnTo>
                <a:lnTo>
                  <a:pt x="2199163" y="3471688"/>
                </a:lnTo>
                <a:lnTo>
                  <a:pt x="2216318" y="3468510"/>
                </a:lnTo>
                <a:lnTo>
                  <a:pt x="2233473" y="3464696"/>
                </a:lnTo>
                <a:lnTo>
                  <a:pt x="2250311" y="3460883"/>
                </a:lnTo>
                <a:lnTo>
                  <a:pt x="2266830" y="3457069"/>
                </a:lnTo>
                <a:lnTo>
                  <a:pt x="2283668" y="3452620"/>
                </a:lnTo>
                <a:lnTo>
                  <a:pt x="2299235" y="3448171"/>
                </a:lnTo>
                <a:lnTo>
                  <a:pt x="2315119" y="3443404"/>
                </a:lnTo>
                <a:lnTo>
                  <a:pt x="2330051" y="3438320"/>
                </a:lnTo>
                <a:lnTo>
                  <a:pt x="2344982" y="3432917"/>
                </a:lnTo>
                <a:lnTo>
                  <a:pt x="2359278" y="3427833"/>
                </a:lnTo>
                <a:lnTo>
                  <a:pt x="2373574" y="3421795"/>
                </a:lnTo>
                <a:lnTo>
                  <a:pt x="2386917" y="3415757"/>
                </a:lnTo>
                <a:lnTo>
                  <a:pt x="2399942" y="3409719"/>
                </a:lnTo>
                <a:lnTo>
                  <a:pt x="2412650" y="3403363"/>
                </a:lnTo>
                <a:lnTo>
                  <a:pt x="2424722" y="3396690"/>
                </a:lnTo>
                <a:lnTo>
                  <a:pt x="2436159" y="3389380"/>
                </a:lnTo>
                <a:lnTo>
                  <a:pt x="2446961" y="3382389"/>
                </a:lnTo>
                <a:lnTo>
                  <a:pt x="2457444" y="3375080"/>
                </a:lnTo>
                <a:lnTo>
                  <a:pt x="2466975" y="3367453"/>
                </a:lnTo>
                <a:lnTo>
                  <a:pt x="2466975" y="3464378"/>
                </a:lnTo>
                <a:lnTo>
                  <a:pt x="2466657" y="3464696"/>
                </a:lnTo>
                <a:lnTo>
                  <a:pt x="2466340" y="3472641"/>
                </a:lnTo>
                <a:lnTo>
                  <a:pt x="2466022" y="3477408"/>
                </a:lnTo>
                <a:lnTo>
                  <a:pt x="2464751" y="3482492"/>
                </a:lnTo>
                <a:lnTo>
                  <a:pt x="2463480" y="3487895"/>
                </a:lnTo>
                <a:lnTo>
                  <a:pt x="2461892" y="3492344"/>
                </a:lnTo>
                <a:lnTo>
                  <a:pt x="2459986" y="3497111"/>
                </a:lnTo>
                <a:lnTo>
                  <a:pt x="2457444" y="3501877"/>
                </a:lnTo>
                <a:lnTo>
                  <a:pt x="2455220" y="3506962"/>
                </a:lnTo>
                <a:lnTo>
                  <a:pt x="2452361" y="3511729"/>
                </a:lnTo>
                <a:lnTo>
                  <a:pt x="2449184" y="3516178"/>
                </a:lnTo>
                <a:lnTo>
                  <a:pt x="2445690" y="3520945"/>
                </a:lnTo>
                <a:lnTo>
                  <a:pt x="2441878" y="3525712"/>
                </a:lnTo>
                <a:lnTo>
                  <a:pt x="2437748" y="3529843"/>
                </a:lnTo>
                <a:lnTo>
                  <a:pt x="2429170" y="3539059"/>
                </a:lnTo>
                <a:lnTo>
                  <a:pt x="2419322" y="3547639"/>
                </a:lnTo>
                <a:lnTo>
                  <a:pt x="2408202" y="3556537"/>
                </a:lnTo>
                <a:lnTo>
                  <a:pt x="2396130" y="3564799"/>
                </a:lnTo>
                <a:lnTo>
                  <a:pt x="2383423" y="3572744"/>
                </a:lnTo>
                <a:lnTo>
                  <a:pt x="2369127" y="3580689"/>
                </a:lnTo>
                <a:lnTo>
                  <a:pt x="2354195" y="3587998"/>
                </a:lnTo>
                <a:lnTo>
                  <a:pt x="2338311" y="3595625"/>
                </a:lnTo>
                <a:lnTo>
                  <a:pt x="2321791" y="3602298"/>
                </a:lnTo>
                <a:lnTo>
                  <a:pt x="2304636" y="3608972"/>
                </a:lnTo>
                <a:lnTo>
                  <a:pt x="2285892" y="3615328"/>
                </a:lnTo>
                <a:lnTo>
                  <a:pt x="2266830" y="3621683"/>
                </a:lnTo>
                <a:lnTo>
                  <a:pt x="2247134" y="3627086"/>
                </a:lnTo>
                <a:lnTo>
                  <a:pt x="2226802" y="3632806"/>
                </a:lnTo>
                <a:lnTo>
                  <a:pt x="2205516" y="3637255"/>
                </a:lnTo>
                <a:lnTo>
                  <a:pt x="2183278" y="3642022"/>
                </a:lnTo>
                <a:lnTo>
                  <a:pt x="2160722" y="3646471"/>
                </a:lnTo>
                <a:lnTo>
                  <a:pt x="2137848" y="3649967"/>
                </a:lnTo>
                <a:lnTo>
                  <a:pt x="2114340" y="3653462"/>
                </a:lnTo>
                <a:lnTo>
                  <a:pt x="2089877" y="3656640"/>
                </a:lnTo>
                <a:lnTo>
                  <a:pt x="2065415" y="3659182"/>
                </a:lnTo>
                <a:lnTo>
                  <a:pt x="2040000" y="3661407"/>
                </a:lnTo>
                <a:lnTo>
                  <a:pt x="2014267" y="3662996"/>
                </a:lnTo>
                <a:lnTo>
                  <a:pt x="1988217" y="3664267"/>
                </a:lnTo>
                <a:lnTo>
                  <a:pt x="1962166" y="3664903"/>
                </a:lnTo>
                <a:lnTo>
                  <a:pt x="1935480" y="3665538"/>
                </a:lnTo>
                <a:lnTo>
                  <a:pt x="1908159" y="3664903"/>
                </a:lnTo>
                <a:lnTo>
                  <a:pt x="1881155" y="3664267"/>
                </a:lnTo>
                <a:lnTo>
                  <a:pt x="1854469" y="3662996"/>
                </a:lnTo>
                <a:lnTo>
                  <a:pt x="1828419" y="3661089"/>
                </a:lnTo>
                <a:lnTo>
                  <a:pt x="1803004" y="3659182"/>
                </a:lnTo>
                <a:lnTo>
                  <a:pt x="1777588" y="3656322"/>
                </a:lnTo>
                <a:lnTo>
                  <a:pt x="1752809" y="3653145"/>
                </a:lnTo>
                <a:lnTo>
                  <a:pt x="1728664" y="3649649"/>
                </a:lnTo>
                <a:lnTo>
                  <a:pt x="1705155" y="3645835"/>
                </a:lnTo>
                <a:lnTo>
                  <a:pt x="1682282" y="3641069"/>
                </a:lnTo>
                <a:lnTo>
                  <a:pt x="1660043" y="3636302"/>
                </a:lnTo>
                <a:lnTo>
                  <a:pt x="1638440" y="3631217"/>
                </a:lnTo>
                <a:lnTo>
                  <a:pt x="1617791" y="3625497"/>
                </a:lnTo>
                <a:lnTo>
                  <a:pt x="1597776" y="3619777"/>
                </a:lnTo>
                <a:lnTo>
                  <a:pt x="1578397" y="3613421"/>
                </a:lnTo>
                <a:lnTo>
                  <a:pt x="1559653" y="3606747"/>
                </a:lnTo>
                <a:lnTo>
                  <a:pt x="1542498" y="3599438"/>
                </a:lnTo>
                <a:lnTo>
                  <a:pt x="1525343" y="3592447"/>
                </a:lnTo>
                <a:lnTo>
                  <a:pt x="1509776" y="3584820"/>
                </a:lnTo>
                <a:lnTo>
                  <a:pt x="1495162" y="3576875"/>
                </a:lnTo>
                <a:lnTo>
                  <a:pt x="1481184" y="3568613"/>
                </a:lnTo>
                <a:lnTo>
                  <a:pt x="1468159" y="3560350"/>
                </a:lnTo>
                <a:lnTo>
                  <a:pt x="1456404" y="3551770"/>
                </a:lnTo>
                <a:lnTo>
                  <a:pt x="1445603" y="3542554"/>
                </a:lnTo>
                <a:lnTo>
                  <a:pt x="1440837" y="3538423"/>
                </a:lnTo>
                <a:lnTo>
                  <a:pt x="1436390" y="3533656"/>
                </a:lnTo>
                <a:lnTo>
                  <a:pt x="1431942" y="3529207"/>
                </a:lnTo>
                <a:lnTo>
                  <a:pt x="1428130" y="3524440"/>
                </a:lnTo>
                <a:lnTo>
                  <a:pt x="1424318" y="3519674"/>
                </a:lnTo>
                <a:lnTo>
                  <a:pt x="1420823" y="3514907"/>
                </a:lnTo>
                <a:lnTo>
                  <a:pt x="1417646" y="3510140"/>
                </a:lnTo>
                <a:lnTo>
                  <a:pt x="1415105" y="3505055"/>
                </a:lnTo>
                <a:lnTo>
                  <a:pt x="1412563" y="3500288"/>
                </a:lnTo>
                <a:lnTo>
                  <a:pt x="1410339" y="3495204"/>
                </a:lnTo>
                <a:lnTo>
                  <a:pt x="1408115" y="3490437"/>
                </a:lnTo>
                <a:lnTo>
                  <a:pt x="1407162" y="3485352"/>
                </a:lnTo>
                <a:lnTo>
                  <a:pt x="1405892" y="3480268"/>
                </a:lnTo>
                <a:lnTo>
                  <a:pt x="1404621" y="3475183"/>
                </a:lnTo>
                <a:lnTo>
                  <a:pt x="1404303" y="3470099"/>
                </a:lnTo>
                <a:lnTo>
                  <a:pt x="1404303" y="3464696"/>
                </a:lnTo>
                <a:lnTo>
                  <a:pt x="1403350" y="3464696"/>
                </a:lnTo>
                <a:lnTo>
                  <a:pt x="1403350" y="3333132"/>
                </a:lnTo>
                <a:lnTo>
                  <a:pt x="1403350" y="3329318"/>
                </a:lnTo>
                <a:lnTo>
                  <a:pt x="1403985" y="3322327"/>
                </a:lnTo>
                <a:lnTo>
                  <a:pt x="1404938" y="3314700"/>
                </a:lnTo>
                <a:close/>
                <a:moveTo>
                  <a:pt x="177802" y="3314700"/>
                </a:moveTo>
                <a:lnTo>
                  <a:pt x="180980" y="3320420"/>
                </a:lnTo>
                <a:lnTo>
                  <a:pt x="184476" y="3325505"/>
                </a:lnTo>
                <a:lnTo>
                  <a:pt x="188289" y="3330590"/>
                </a:lnTo>
                <a:lnTo>
                  <a:pt x="192420" y="3335992"/>
                </a:lnTo>
                <a:lnTo>
                  <a:pt x="196551" y="3340759"/>
                </a:lnTo>
                <a:lnTo>
                  <a:pt x="201000" y="3346161"/>
                </a:lnTo>
                <a:lnTo>
                  <a:pt x="210852" y="3356013"/>
                </a:lnTo>
                <a:lnTo>
                  <a:pt x="221656" y="3365229"/>
                </a:lnTo>
                <a:lnTo>
                  <a:pt x="233414" y="3374444"/>
                </a:lnTo>
                <a:lnTo>
                  <a:pt x="245490" y="3383025"/>
                </a:lnTo>
                <a:lnTo>
                  <a:pt x="259155" y="3391287"/>
                </a:lnTo>
                <a:lnTo>
                  <a:pt x="273138" y="3399550"/>
                </a:lnTo>
                <a:lnTo>
                  <a:pt x="288073" y="3407494"/>
                </a:lnTo>
                <a:lnTo>
                  <a:pt x="303645" y="3415121"/>
                </a:lnTo>
                <a:lnTo>
                  <a:pt x="319852" y="3422113"/>
                </a:lnTo>
                <a:lnTo>
                  <a:pt x="336694" y="3428786"/>
                </a:lnTo>
                <a:lnTo>
                  <a:pt x="354173" y="3435142"/>
                </a:lnTo>
                <a:lnTo>
                  <a:pt x="372286" y="3441498"/>
                </a:lnTo>
                <a:lnTo>
                  <a:pt x="390718" y="3447218"/>
                </a:lnTo>
                <a:lnTo>
                  <a:pt x="409785" y="3452620"/>
                </a:lnTo>
                <a:lnTo>
                  <a:pt x="429488" y="3457705"/>
                </a:lnTo>
                <a:lnTo>
                  <a:pt x="449826" y="3462472"/>
                </a:lnTo>
                <a:lnTo>
                  <a:pt x="469846" y="3466921"/>
                </a:lnTo>
                <a:lnTo>
                  <a:pt x="490820" y="3471052"/>
                </a:lnTo>
                <a:lnTo>
                  <a:pt x="511794" y="3474865"/>
                </a:lnTo>
                <a:lnTo>
                  <a:pt x="533085" y="3478361"/>
                </a:lnTo>
                <a:lnTo>
                  <a:pt x="554695" y="3480903"/>
                </a:lnTo>
                <a:lnTo>
                  <a:pt x="576304" y="3483763"/>
                </a:lnTo>
                <a:lnTo>
                  <a:pt x="598549" y="3486306"/>
                </a:lnTo>
                <a:lnTo>
                  <a:pt x="620476" y="3488213"/>
                </a:lnTo>
                <a:lnTo>
                  <a:pt x="642721" y="3489801"/>
                </a:lnTo>
                <a:lnTo>
                  <a:pt x="664966" y="3490755"/>
                </a:lnTo>
                <a:lnTo>
                  <a:pt x="687211" y="3492026"/>
                </a:lnTo>
                <a:lnTo>
                  <a:pt x="709456" y="3492344"/>
                </a:lnTo>
                <a:lnTo>
                  <a:pt x="732018" y="3492344"/>
                </a:lnTo>
                <a:lnTo>
                  <a:pt x="750768" y="3492344"/>
                </a:lnTo>
                <a:lnTo>
                  <a:pt x="769517" y="3492026"/>
                </a:lnTo>
                <a:lnTo>
                  <a:pt x="788266" y="3491708"/>
                </a:lnTo>
                <a:lnTo>
                  <a:pt x="807333" y="3490437"/>
                </a:lnTo>
                <a:lnTo>
                  <a:pt x="825765" y="3489801"/>
                </a:lnTo>
                <a:lnTo>
                  <a:pt x="844832" y="3488213"/>
                </a:lnTo>
                <a:lnTo>
                  <a:pt x="863263" y="3486624"/>
                </a:lnTo>
                <a:lnTo>
                  <a:pt x="881695" y="3484717"/>
                </a:lnTo>
                <a:lnTo>
                  <a:pt x="900126" y="3482492"/>
                </a:lnTo>
                <a:lnTo>
                  <a:pt x="918240" y="3480268"/>
                </a:lnTo>
                <a:lnTo>
                  <a:pt x="936354" y="3477408"/>
                </a:lnTo>
                <a:lnTo>
                  <a:pt x="954150" y="3474865"/>
                </a:lnTo>
                <a:lnTo>
                  <a:pt x="971946" y="3471688"/>
                </a:lnTo>
                <a:lnTo>
                  <a:pt x="989424" y="3468510"/>
                </a:lnTo>
                <a:lnTo>
                  <a:pt x="1006266" y="3464696"/>
                </a:lnTo>
                <a:lnTo>
                  <a:pt x="1023109" y="3460883"/>
                </a:lnTo>
                <a:lnTo>
                  <a:pt x="1039952" y="3457069"/>
                </a:lnTo>
                <a:lnTo>
                  <a:pt x="1056476" y="3452620"/>
                </a:lnTo>
                <a:lnTo>
                  <a:pt x="1072366" y="3448171"/>
                </a:lnTo>
                <a:lnTo>
                  <a:pt x="1087937" y="3443087"/>
                </a:lnTo>
                <a:lnTo>
                  <a:pt x="1102873" y="3438320"/>
                </a:lnTo>
                <a:lnTo>
                  <a:pt x="1118126" y="3432917"/>
                </a:lnTo>
                <a:lnTo>
                  <a:pt x="1132109" y="3427833"/>
                </a:lnTo>
                <a:lnTo>
                  <a:pt x="1146409" y="3421795"/>
                </a:lnTo>
                <a:lnTo>
                  <a:pt x="1159756" y="3415757"/>
                </a:lnTo>
                <a:lnTo>
                  <a:pt x="1172785" y="3409719"/>
                </a:lnTo>
                <a:lnTo>
                  <a:pt x="1185497" y="3403363"/>
                </a:lnTo>
                <a:lnTo>
                  <a:pt x="1197890" y="3396690"/>
                </a:lnTo>
                <a:lnTo>
                  <a:pt x="1209331" y="3389380"/>
                </a:lnTo>
                <a:lnTo>
                  <a:pt x="1219818" y="3382389"/>
                </a:lnTo>
                <a:lnTo>
                  <a:pt x="1230622" y="3375080"/>
                </a:lnTo>
                <a:lnTo>
                  <a:pt x="1239838" y="3367453"/>
                </a:lnTo>
                <a:lnTo>
                  <a:pt x="1239838" y="3464378"/>
                </a:lnTo>
                <a:lnTo>
                  <a:pt x="1239838" y="3464696"/>
                </a:lnTo>
                <a:lnTo>
                  <a:pt x="1239520" y="3468827"/>
                </a:lnTo>
                <a:lnTo>
                  <a:pt x="1239202" y="3472641"/>
                </a:lnTo>
                <a:lnTo>
                  <a:pt x="1238885" y="3477408"/>
                </a:lnTo>
                <a:lnTo>
                  <a:pt x="1237614" y="3482492"/>
                </a:lnTo>
                <a:lnTo>
                  <a:pt x="1236342" y="3487895"/>
                </a:lnTo>
                <a:lnTo>
                  <a:pt x="1234754" y="3492344"/>
                </a:lnTo>
                <a:lnTo>
                  <a:pt x="1232847" y="3497111"/>
                </a:lnTo>
                <a:lnTo>
                  <a:pt x="1230622" y="3501877"/>
                </a:lnTo>
                <a:lnTo>
                  <a:pt x="1228080" y="3506962"/>
                </a:lnTo>
                <a:lnTo>
                  <a:pt x="1225538" y="3511729"/>
                </a:lnTo>
                <a:lnTo>
                  <a:pt x="1222360" y="3516178"/>
                </a:lnTo>
                <a:lnTo>
                  <a:pt x="1218546" y="3520945"/>
                </a:lnTo>
                <a:lnTo>
                  <a:pt x="1214733" y="3525712"/>
                </a:lnTo>
                <a:lnTo>
                  <a:pt x="1210920" y="3529843"/>
                </a:lnTo>
                <a:lnTo>
                  <a:pt x="1202022" y="3539059"/>
                </a:lnTo>
                <a:lnTo>
                  <a:pt x="1192170" y="3547639"/>
                </a:lnTo>
                <a:lnTo>
                  <a:pt x="1181048" y="3556537"/>
                </a:lnTo>
                <a:lnTo>
                  <a:pt x="1169290" y="3564799"/>
                </a:lnTo>
                <a:lnTo>
                  <a:pt x="1156261" y="3572744"/>
                </a:lnTo>
                <a:lnTo>
                  <a:pt x="1141960" y="3580689"/>
                </a:lnTo>
                <a:lnTo>
                  <a:pt x="1127024" y="3587998"/>
                </a:lnTo>
                <a:lnTo>
                  <a:pt x="1111453" y="3595625"/>
                </a:lnTo>
                <a:lnTo>
                  <a:pt x="1094610" y="3602298"/>
                </a:lnTo>
                <a:lnTo>
                  <a:pt x="1077450" y="3608972"/>
                </a:lnTo>
                <a:lnTo>
                  <a:pt x="1058701" y="3615328"/>
                </a:lnTo>
                <a:lnTo>
                  <a:pt x="1039952" y="3621683"/>
                </a:lnTo>
                <a:lnTo>
                  <a:pt x="1020249" y="3627086"/>
                </a:lnTo>
                <a:lnTo>
                  <a:pt x="999593" y="3632806"/>
                </a:lnTo>
                <a:lnTo>
                  <a:pt x="978301" y="3637255"/>
                </a:lnTo>
                <a:lnTo>
                  <a:pt x="956056" y="3642022"/>
                </a:lnTo>
                <a:lnTo>
                  <a:pt x="933494" y="3646471"/>
                </a:lnTo>
                <a:lnTo>
                  <a:pt x="910613" y="3649967"/>
                </a:lnTo>
                <a:lnTo>
                  <a:pt x="887097" y="3653462"/>
                </a:lnTo>
                <a:lnTo>
                  <a:pt x="862946" y="3656640"/>
                </a:lnTo>
                <a:lnTo>
                  <a:pt x="838158" y="3659182"/>
                </a:lnTo>
                <a:lnTo>
                  <a:pt x="812736" y="3661407"/>
                </a:lnTo>
                <a:lnTo>
                  <a:pt x="787313" y="3662996"/>
                </a:lnTo>
                <a:lnTo>
                  <a:pt x="761572" y="3664267"/>
                </a:lnTo>
                <a:lnTo>
                  <a:pt x="735196" y="3664903"/>
                </a:lnTo>
                <a:lnTo>
                  <a:pt x="708185" y="3665538"/>
                </a:lnTo>
                <a:lnTo>
                  <a:pt x="680855" y="3664903"/>
                </a:lnTo>
                <a:lnTo>
                  <a:pt x="654161" y="3664267"/>
                </a:lnTo>
                <a:lnTo>
                  <a:pt x="627467" y="3662996"/>
                </a:lnTo>
                <a:lnTo>
                  <a:pt x="601409" y="3661089"/>
                </a:lnTo>
                <a:lnTo>
                  <a:pt x="575668" y="3659182"/>
                </a:lnTo>
                <a:lnTo>
                  <a:pt x="550246" y="3656322"/>
                </a:lnTo>
                <a:lnTo>
                  <a:pt x="525458" y="3653145"/>
                </a:lnTo>
                <a:lnTo>
                  <a:pt x="501307" y="3649649"/>
                </a:lnTo>
                <a:lnTo>
                  <a:pt x="478109" y="3645835"/>
                </a:lnTo>
                <a:lnTo>
                  <a:pt x="455228" y="3641069"/>
                </a:lnTo>
                <a:lnTo>
                  <a:pt x="432665" y="3636302"/>
                </a:lnTo>
                <a:lnTo>
                  <a:pt x="411374" y="3631217"/>
                </a:lnTo>
                <a:lnTo>
                  <a:pt x="390400" y="3625497"/>
                </a:lnTo>
                <a:lnTo>
                  <a:pt x="370380" y="3619777"/>
                </a:lnTo>
                <a:lnTo>
                  <a:pt x="350995" y="3613421"/>
                </a:lnTo>
                <a:lnTo>
                  <a:pt x="332563" y="3606747"/>
                </a:lnTo>
                <a:lnTo>
                  <a:pt x="315085" y="3599438"/>
                </a:lnTo>
                <a:lnTo>
                  <a:pt x="297925" y="3592447"/>
                </a:lnTo>
                <a:lnTo>
                  <a:pt x="282353" y="3584820"/>
                </a:lnTo>
                <a:lnTo>
                  <a:pt x="267735" y="3576875"/>
                </a:lnTo>
                <a:lnTo>
                  <a:pt x="253753" y="3568613"/>
                </a:lnTo>
                <a:lnTo>
                  <a:pt x="240724" y="3560350"/>
                </a:lnTo>
                <a:lnTo>
                  <a:pt x="229283" y="3551770"/>
                </a:lnTo>
                <a:lnTo>
                  <a:pt x="218796" y="3542872"/>
                </a:lnTo>
                <a:lnTo>
                  <a:pt x="213712" y="3538423"/>
                </a:lnTo>
                <a:lnTo>
                  <a:pt x="208945" y="3533656"/>
                </a:lnTo>
                <a:lnTo>
                  <a:pt x="204814" y="3529207"/>
                </a:lnTo>
                <a:lnTo>
                  <a:pt x="200683" y="3524440"/>
                </a:lnTo>
                <a:lnTo>
                  <a:pt x="196869" y="3519674"/>
                </a:lnTo>
                <a:lnTo>
                  <a:pt x="193374" y="3514907"/>
                </a:lnTo>
                <a:lnTo>
                  <a:pt x="190196" y="3510140"/>
                </a:lnTo>
                <a:lnTo>
                  <a:pt x="187653" y="3505055"/>
                </a:lnTo>
                <a:lnTo>
                  <a:pt x="185111" y="3500288"/>
                </a:lnTo>
                <a:lnTo>
                  <a:pt x="182887" y="3495204"/>
                </a:lnTo>
                <a:lnTo>
                  <a:pt x="181298" y="3490437"/>
                </a:lnTo>
                <a:lnTo>
                  <a:pt x="179709" y="3485352"/>
                </a:lnTo>
                <a:lnTo>
                  <a:pt x="178438" y="3480268"/>
                </a:lnTo>
                <a:lnTo>
                  <a:pt x="177802" y="3475183"/>
                </a:lnTo>
                <a:lnTo>
                  <a:pt x="176849" y="3470099"/>
                </a:lnTo>
                <a:lnTo>
                  <a:pt x="176849" y="3464696"/>
                </a:lnTo>
                <a:lnTo>
                  <a:pt x="176531" y="3464696"/>
                </a:lnTo>
                <a:lnTo>
                  <a:pt x="176531" y="3333132"/>
                </a:lnTo>
                <a:lnTo>
                  <a:pt x="176213" y="3329318"/>
                </a:lnTo>
                <a:lnTo>
                  <a:pt x="176531" y="3322327"/>
                </a:lnTo>
                <a:lnTo>
                  <a:pt x="177802" y="3314700"/>
                </a:lnTo>
                <a:close/>
                <a:moveTo>
                  <a:pt x="1771445" y="3307529"/>
                </a:moveTo>
                <a:lnTo>
                  <a:pt x="1771445" y="3411258"/>
                </a:lnTo>
                <a:lnTo>
                  <a:pt x="1789215" y="3413478"/>
                </a:lnTo>
                <a:lnTo>
                  <a:pt x="1807301" y="3415698"/>
                </a:lnTo>
                <a:lnTo>
                  <a:pt x="1825388" y="3417285"/>
                </a:lnTo>
                <a:lnTo>
                  <a:pt x="1843792" y="3419505"/>
                </a:lnTo>
                <a:lnTo>
                  <a:pt x="1843792" y="3315777"/>
                </a:lnTo>
                <a:lnTo>
                  <a:pt x="1825388" y="3314191"/>
                </a:lnTo>
                <a:lnTo>
                  <a:pt x="1807301" y="3312287"/>
                </a:lnTo>
                <a:lnTo>
                  <a:pt x="1789215" y="3309750"/>
                </a:lnTo>
                <a:lnTo>
                  <a:pt x="1771445" y="3307529"/>
                </a:lnTo>
                <a:close/>
                <a:moveTo>
                  <a:pt x="3178346" y="3281045"/>
                </a:moveTo>
                <a:lnTo>
                  <a:pt x="3178346" y="3395980"/>
                </a:lnTo>
                <a:lnTo>
                  <a:pt x="3201835" y="3396298"/>
                </a:lnTo>
                <a:lnTo>
                  <a:pt x="3225959" y="3396615"/>
                </a:lnTo>
                <a:lnTo>
                  <a:pt x="3258970" y="3396298"/>
                </a:lnTo>
                <a:lnTo>
                  <a:pt x="3258970" y="3281363"/>
                </a:lnTo>
                <a:lnTo>
                  <a:pt x="3225641" y="3281680"/>
                </a:lnTo>
                <a:lnTo>
                  <a:pt x="3201835" y="3281363"/>
                </a:lnTo>
                <a:lnTo>
                  <a:pt x="3178346" y="3281045"/>
                </a:lnTo>
                <a:close/>
                <a:moveTo>
                  <a:pt x="2609850" y="3275012"/>
                </a:moveTo>
                <a:lnTo>
                  <a:pt x="2613342" y="3281059"/>
                </a:lnTo>
                <a:lnTo>
                  <a:pt x="2617468" y="3287107"/>
                </a:lnTo>
                <a:lnTo>
                  <a:pt x="2621594" y="3292836"/>
                </a:lnTo>
                <a:lnTo>
                  <a:pt x="2626038" y="3298883"/>
                </a:lnTo>
                <a:lnTo>
                  <a:pt x="2631117" y="3304294"/>
                </a:lnTo>
                <a:lnTo>
                  <a:pt x="2635878" y="3310023"/>
                </a:lnTo>
                <a:lnTo>
                  <a:pt x="2641274" y="3315433"/>
                </a:lnTo>
                <a:lnTo>
                  <a:pt x="2646988" y="3320844"/>
                </a:lnTo>
                <a:lnTo>
                  <a:pt x="2658732" y="3331347"/>
                </a:lnTo>
                <a:lnTo>
                  <a:pt x="2671746" y="3341532"/>
                </a:lnTo>
                <a:lnTo>
                  <a:pt x="2685712" y="3351080"/>
                </a:lnTo>
                <a:lnTo>
                  <a:pt x="2700631" y="3360629"/>
                </a:lnTo>
                <a:lnTo>
                  <a:pt x="2715867" y="3369540"/>
                </a:lnTo>
                <a:lnTo>
                  <a:pt x="2732372" y="3378452"/>
                </a:lnTo>
                <a:lnTo>
                  <a:pt x="2749830" y="3386727"/>
                </a:lnTo>
                <a:lnTo>
                  <a:pt x="2767923" y="3394684"/>
                </a:lnTo>
                <a:lnTo>
                  <a:pt x="2786650" y="3402004"/>
                </a:lnTo>
                <a:lnTo>
                  <a:pt x="2805695" y="3409325"/>
                </a:lnTo>
                <a:lnTo>
                  <a:pt x="2826009" y="3416327"/>
                </a:lnTo>
                <a:lnTo>
                  <a:pt x="2846959" y="3422692"/>
                </a:lnTo>
                <a:lnTo>
                  <a:pt x="2867591" y="3428421"/>
                </a:lnTo>
                <a:lnTo>
                  <a:pt x="2889492" y="3434469"/>
                </a:lnTo>
                <a:lnTo>
                  <a:pt x="2912029" y="3439561"/>
                </a:lnTo>
                <a:lnTo>
                  <a:pt x="2934248" y="3444654"/>
                </a:lnTo>
                <a:lnTo>
                  <a:pt x="2957102" y="3449109"/>
                </a:lnTo>
                <a:lnTo>
                  <a:pt x="2980908" y="3453565"/>
                </a:lnTo>
                <a:lnTo>
                  <a:pt x="3004396" y="3457066"/>
                </a:lnTo>
                <a:lnTo>
                  <a:pt x="3028203" y="3460567"/>
                </a:lnTo>
                <a:lnTo>
                  <a:pt x="3052644" y="3463432"/>
                </a:lnTo>
                <a:lnTo>
                  <a:pt x="3077084" y="3465978"/>
                </a:lnTo>
                <a:lnTo>
                  <a:pt x="3101525" y="3468206"/>
                </a:lnTo>
                <a:lnTo>
                  <a:pt x="3125966" y="3470116"/>
                </a:lnTo>
                <a:lnTo>
                  <a:pt x="3150725" y="3471389"/>
                </a:lnTo>
                <a:lnTo>
                  <a:pt x="3175800" y="3472344"/>
                </a:lnTo>
                <a:lnTo>
                  <a:pt x="3200559" y="3472980"/>
                </a:lnTo>
                <a:lnTo>
                  <a:pt x="3225317" y="3473298"/>
                </a:lnTo>
                <a:lnTo>
                  <a:pt x="3246266" y="3473298"/>
                </a:lnTo>
                <a:lnTo>
                  <a:pt x="3267216" y="3472344"/>
                </a:lnTo>
                <a:lnTo>
                  <a:pt x="3288165" y="3472025"/>
                </a:lnTo>
                <a:lnTo>
                  <a:pt x="3308797" y="3470752"/>
                </a:lnTo>
                <a:lnTo>
                  <a:pt x="3329429" y="3469797"/>
                </a:lnTo>
                <a:lnTo>
                  <a:pt x="3350378" y="3468206"/>
                </a:lnTo>
                <a:lnTo>
                  <a:pt x="3371010" y="3466615"/>
                </a:lnTo>
                <a:lnTo>
                  <a:pt x="3391325" y="3464068"/>
                </a:lnTo>
                <a:lnTo>
                  <a:pt x="3411957" y="3462159"/>
                </a:lnTo>
                <a:lnTo>
                  <a:pt x="3431954" y="3459294"/>
                </a:lnTo>
                <a:lnTo>
                  <a:pt x="3451951" y="3456748"/>
                </a:lnTo>
                <a:lnTo>
                  <a:pt x="3471948" y="3453565"/>
                </a:lnTo>
                <a:lnTo>
                  <a:pt x="3491628" y="3450064"/>
                </a:lnTo>
                <a:lnTo>
                  <a:pt x="3510990" y="3446245"/>
                </a:lnTo>
                <a:lnTo>
                  <a:pt x="3530035" y="3442107"/>
                </a:lnTo>
                <a:lnTo>
                  <a:pt x="3548763" y="3437970"/>
                </a:lnTo>
                <a:lnTo>
                  <a:pt x="3567173" y="3433196"/>
                </a:lnTo>
                <a:lnTo>
                  <a:pt x="3585265" y="3428421"/>
                </a:lnTo>
                <a:lnTo>
                  <a:pt x="3603041" y="3423329"/>
                </a:lnTo>
                <a:lnTo>
                  <a:pt x="3620498" y="3418237"/>
                </a:lnTo>
                <a:lnTo>
                  <a:pt x="3637004" y="3412826"/>
                </a:lnTo>
                <a:lnTo>
                  <a:pt x="3653510" y="3406779"/>
                </a:lnTo>
                <a:lnTo>
                  <a:pt x="3669698" y="3400731"/>
                </a:lnTo>
                <a:lnTo>
                  <a:pt x="3685251" y="3394048"/>
                </a:lnTo>
                <a:lnTo>
                  <a:pt x="3700170" y="3387682"/>
                </a:lnTo>
                <a:lnTo>
                  <a:pt x="3714770" y="3380680"/>
                </a:lnTo>
                <a:lnTo>
                  <a:pt x="3728419" y="3373678"/>
                </a:lnTo>
                <a:lnTo>
                  <a:pt x="3741751" y="3366039"/>
                </a:lnTo>
                <a:lnTo>
                  <a:pt x="3754765" y="3358719"/>
                </a:lnTo>
                <a:lnTo>
                  <a:pt x="3767144" y="3350762"/>
                </a:lnTo>
                <a:lnTo>
                  <a:pt x="3778571" y="3342487"/>
                </a:lnTo>
                <a:lnTo>
                  <a:pt x="3789363" y="3333575"/>
                </a:lnTo>
                <a:lnTo>
                  <a:pt x="3789363" y="3441471"/>
                </a:lnTo>
                <a:lnTo>
                  <a:pt x="3788728" y="3442107"/>
                </a:lnTo>
                <a:lnTo>
                  <a:pt x="3788411" y="3451019"/>
                </a:lnTo>
                <a:lnTo>
                  <a:pt x="3787776" y="3456748"/>
                </a:lnTo>
                <a:lnTo>
                  <a:pt x="3786506" y="3462159"/>
                </a:lnTo>
                <a:lnTo>
                  <a:pt x="3785237" y="3467569"/>
                </a:lnTo>
                <a:lnTo>
                  <a:pt x="3783332" y="3472980"/>
                </a:lnTo>
                <a:lnTo>
                  <a:pt x="3781428" y="3478391"/>
                </a:lnTo>
                <a:lnTo>
                  <a:pt x="3778571" y="3483801"/>
                </a:lnTo>
                <a:lnTo>
                  <a:pt x="3775714" y="3489212"/>
                </a:lnTo>
                <a:lnTo>
                  <a:pt x="3772540" y="3494305"/>
                </a:lnTo>
                <a:lnTo>
                  <a:pt x="3769048" y="3499715"/>
                </a:lnTo>
                <a:lnTo>
                  <a:pt x="3765557" y="3504808"/>
                </a:lnTo>
                <a:lnTo>
                  <a:pt x="3761113" y="3509900"/>
                </a:lnTo>
                <a:lnTo>
                  <a:pt x="3756987" y="3514674"/>
                </a:lnTo>
                <a:lnTo>
                  <a:pt x="3752226" y="3519767"/>
                </a:lnTo>
                <a:lnTo>
                  <a:pt x="3747147" y="3525177"/>
                </a:lnTo>
                <a:lnTo>
                  <a:pt x="3741433" y="3529633"/>
                </a:lnTo>
                <a:lnTo>
                  <a:pt x="3736037" y="3534407"/>
                </a:lnTo>
                <a:lnTo>
                  <a:pt x="3723658" y="3543956"/>
                </a:lnTo>
                <a:lnTo>
                  <a:pt x="3710327" y="3553504"/>
                </a:lnTo>
                <a:lnTo>
                  <a:pt x="3696043" y="3562097"/>
                </a:lnTo>
                <a:lnTo>
                  <a:pt x="3680490" y="3571009"/>
                </a:lnTo>
                <a:lnTo>
                  <a:pt x="3663667" y="3579603"/>
                </a:lnTo>
                <a:lnTo>
                  <a:pt x="3646526" y="3587560"/>
                </a:lnTo>
                <a:lnTo>
                  <a:pt x="3627799" y="3595516"/>
                </a:lnTo>
                <a:lnTo>
                  <a:pt x="3608754" y="3602837"/>
                </a:lnTo>
                <a:lnTo>
                  <a:pt x="3588122" y="3609521"/>
                </a:lnTo>
                <a:lnTo>
                  <a:pt x="3566855" y="3616523"/>
                </a:lnTo>
                <a:lnTo>
                  <a:pt x="3544636" y="3622570"/>
                </a:lnTo>
                <a:lnTo>
                  <a:pt x="3522417" y="3628935"/>
                </a:lnTo>
                <a:lnTo>
                  <a:pt x="3498611" y="3634664"/>
                </a:lnTo>
                <a:lnTo>
                  <a:pt x="3474170" y="3639757"/>
                </a:lnTo>
                <a:lnTo>
                  <a:pt x="3449412" y="3644213"/>
                </a:lnTo>
                <a:lnTo>
                  <a:pt x="3423701" y="3648350"/>
                </a:lnTo>
                <a:lnTo>
                  <a:pt x="3397356" y="3652488"/>
                </a:lnTo>
                <a:lnTo>
                  <a:pt x="3370376" y="3655671"/>
                </a:lnTo>
                <a:lnTo>
                  <a:pt x="3343395" y="3658853"/>
                </a:lnTo>
                <a:lnTo>
                  <a:pt x="3315146" y="3661081"/>
                </a:lnTo>
                <a:lnTo>
                  <a:pt x="3286896" y="3662673"/>
                </a:lnTo>
                <a:lnTo>
                  <a:pt x="3258011" y="3664264"/>
                </a:lnTo>
                <a:lnTo>
                  <a:pt x="3228491" y="3664901"/>
                </a:lnTo>
                <a:lnTo>
                  <a:pt x="3198972" y="3665537"/>
                </a:lnTo>
                <a:lnTo>
                  <a:pt x="3168500" y="3664901"/>
                </a:lnTo>
                <a:lnTo>
                  <a:pt x="3138663" y="3664264"/>
                </a:lnTo>
                <a:lnTo>
                  <a:pt x="3109143" y="3662673"/>
                </a:lnTo>
                <a:lnTo>
                  <a:pt x="3080259" y="3660763"/>
                </a:lnTo>
                <a:lnTo>
                  <a:pt x="3051374" y="3658217"/>
                </a:lnTo>
                <a:lnTo>
                  <a:pt x="3023441" y="3655034"/>
                </a:lnTo>
                <a:lnTo>
                  <a:pt x="2996144" y="3651533"/>
                </a:lnTo>
                <a:lnTo>
                  <a:pt x="2969481" y="3647714"/>
                </a:lnTo>
                <a:lnTo>
                  <a:pt x="2943453" y="3643258"/>
                </a:lnTo>
                <a:lnTo>
                  <a:pt x="2917742" y="3638165"/>
                </a:lnTo>
                <a:lnTo>
                  <a:pt x="2892984" y="3633073"/>
                </a:lnTo>
                <a:lnTo>
                  <a:pt x="2869178" y="3627026"/>
                </a:lnTo>
                <a:lnTo>
                  <a:pt x="2846007" y="3620660"/>
                </a:lnTo>
                <a:lnTo>
                  <a:pt x="2823470" y="3614295"/>
                </a:lnTo>
                <a:lnTo>
                  <a:pt x="2802203" y="3607293"/>
                </a:lnTo>
                <a:lnTo>
                  <a:pt x="2781889" y="3599654"/>
                </a:lnTo>
                <a:lnTo>
                  <a:pt x="2762527" y="3592334"/>
                </a:lnTo>
                <a:lnTo>
                  <a:pt x="2743799" y="3584059"/>
                </a:lnTo>
                <a:lnTo>
                  <a:pt x="2726024" y="3575783"/>
                </a:lnTo>
                <a:lnTo>
                  <a:pt x="2709518" y="3566872"/>
                </a:lnTo>
                <a:lnTo>
                  <a:pt x="2694600" y="3557960"/>
                </a:lnTo>
                <a:lnTo>
                  <a:pt x="2679999" y="3548412"/>
                </a:lnTo>
                <a:lnTo>
                  <a:pt x="2666985" y="3538863"/>
                </a:lnTo>
                <a:lnTo>
                  <a:pt x="2660954" y="3533771"/>
                </a:lnTo>
                <a:lnTo>
                  <a:pt x="2655240" y="3528997"/>
                </a:lnTo>
                <a:lnTo>
                  <a:pt x="2650162" y="3523904"/>
                </a:lnTo>
                <a:lnTo>
                  <a:pt x="2645083" y="3518812"/>
                </a:lnTo>
                <a:lnTo>
                  <a:pt x="2639687" y="3513719"/>
                </a:lnTo>
                <a:lnTo>
                  <a:pt x="2635561" y="3508309"/>
                </a:lnTo>
                <a:lnTo>
                  <a:pt x="2631434" y="3503216"/>
                </a:lnTo>
                <a:lnTo>
                  <a:pt x="2627625" y="3497806"/>
                </a:lnTo>
                <a:lnTo>
                  <a:pt x="2624134" y="3492713"/>
                </a:lnTo>
                <a:lnTo>
                  <a:pt x="2620960" y="3486984"/>
                </a:lnTo>
                <a:lnTo>
                  <a:pt x="2618103" y="3481574"/>
                </a:lnTo>
                <a:lnTo>
                  <a:pt x="2615881" y="3476163"/>
                </a:lnTo>
                <a:lnTo>
                  <a:pt x="2613659" y="3470434"/>
                </a:lnTo>
                <a:lnTo>
                  <a:pt x="2612072" y="3465023"/>
                </a:lnTo>
                <a:lnTo>
                  <a:pt x="2610485" y="3459294"/>
                </a:lnTo>
                <a:lnTo>
                  <a:pt x="2609850" y="3453565"/>
                </a:lnTo>
                <a:lnTo>
                  <a:pt x="2609215" y="3447836"/>
                </a:lnTo>
                <a:lnTo>
                  <a:pt x="2609215" y="3442107"/>
                </a:lnTo>
                <a:lnTo>
                  <a:pt x="2608580" y="3442426"/>
                </a:lnTo>
                <a:lnTo>
                  <a:pt x="2608580" y="3295700"/>
                </a:lnTo>
                <a:lnTo>
                  <a:pt x="2608263" y="3291881"/>
                </a:lnTo>
                <a:lnTo>
                  <a:pt x="2608580" y="3283287"/>
                </a:lnTo>
                <a:lnTo>
                  <a:pt x="2609850" y="3275012"/>
                </a:lnTo>
                <a:close/>
                <a:moveTo>
                  <a:pt x="1625482" y="3274222"/>
                </a:moveTo>
                <a:lnTo>
                  <a:pt x="1625482" y="3379536"/>
                </a:lnTo>
                <a:lnTo>
                  <a:pt x="1642935" y="3384612"/>
                </a:lnTo>
                <a:lnTo>
                  <a:pt x="1661021" y="3389370"/>
                </a:lnTo>
                <a:lnTo>
                  <a:pt x="1679425" y="3394128"/>
                </a:lnTo>
                <a:lnTo>
                  <a:pt x="1698464" y="3398252"/>
                </a:lnTo>
                <a:lnTo>
                  <a:pt x="1698464" y="3294206"/>
                </a:lnTo>
                <a:lnTo>
                  <a:pt x="1679425" y="3289448"/>
                </a:lnTo>
                <a:lnTo>
                  <a:pt x="1661021" y="3284690"/>
                </a:lnTo>
                <a:lnTo>
                  <a:pt x="1642935" y="3279932"/>
                </a:lnTo>
                <a:lnTo>
                  <a:pt x="1625482" y="3274222"/>
                </a:lnTo>
                <a:close/>
                <a:moveTo>
                  <a:pt x="3016148" y="3266758"/>
                </a:moveTo>
                <a:lnTo>
                  <a:pt x="3016148" y="3382010"/>
                </a:lnTo>
                <a:lnTo>
                  <a:pt x="3035827" y="3384868"/>
                </a:lnTo>
                <a:lnTo>
                  <a:pt x="3056142" y="3387090"/>
                </a:lnTo>
                <a:lnTo>
                  <a:pt x="3076456" y="3389630"/>
                </a:lnTo>
                <a:lnTo>
                  <a:pt x="3097406" y="3391535"/>
                </a:lnTo>
                <a:lnTo>
                  <a:pt x="3097406" y="3276283"/>
                </a:lnTo>
                <a:lnTo>
                  <a:pt x="3076456" y="3274378"/>
                </a:lnTo>
                <a:lnTo>
                  <a:pt x="3056142" y="3271838"/>
                </a:lnTo>
                <a:lnTo>
                  <a:pt x="3035827" y="3269615"/>
                </a:lnTo>
                <a:lnTo>
                  <a:pt x="3016148" y="3266758"/>
                </a:lnTo>
                <a:close/>
                <a:moveTo>
                  <a:pt x="2854584" y="3230245"/>
                </a:moveTo>
                <a:lnTo>
                  <a:pt x="2854584" y="3347403"/>
                </a:lnTo>
                <a:lnTo>
                  <a:pt x="2873946" y="3352800"/>
                </a:lnTo>
                <a:lnTo>
                  <a:pt x="2893626" y="3357880"/>
                </a:lnTo>
                <a:lnTo>
                  <a:pt x="2914258" y="3362960"/>
                </a:lnTo>
                <a:lnTo>
                  <a:pt x="2935524" y="3367723"/>
                </a:lnTo>
                <a:lnTo>
                  <a:pt x="2935524" y="3251835"/>
                </a:lnTo>
                <a:lnTo>
                  <a:pt x="2914258" y="3246755"/>
                </a:lnTo>
                <a:lnTo>
                  <a:pt x="2893626" y="3241675"/>
                </a:lnTo>
                <a:lnTo>
                  <a:pt x="2873946" y="3235960"/>
                </a:lnTo>
                <a:lnTo>
                  <a:pt x="2854584" y="3230245"/>
                </a:lnTo>
                <a:close/>
                <a:moveTo>
                  <a:pt x="1480154" y="3217441"/>
                </a:moveTo>
                <a:lnTo>
                  <a:pt x="1480154" y="3305626"/>
                </a:lnTo>
                <a:lnTo>
                  <a:pt x="1482375" y="3307847"/>
                </a:lnTo>
                <a:lnTo>
                  <a:pt x="1484914" y="3310701"/>
                </a:lnTo>
                <a:lnTo>
                  <a:pt x="1491895" y="3316411"/>
                </a:lnTo>
                <a:lnTo>
                  <a:pt x="1500145" y="3322755"/>
                </a:lnTo>
                <a:lnTo>
                  <a:pt x="1509664" y="3329100"/>
                </a:lnTo>
                <a:lnTo>
                  <a:pt x="1519818" y="3335444"/>
                </a:lnTo>
                <a:lnTo>
                  <a:pt x="1530924" y="3341788"/>
                </a:lnTo>
                <a:lnTo>
                  <a:pt x="1542030" y="3347498"/>
                </a:lnTo>
                <a:lnTo>
                  <a:pt x="1553136" y="3352891"/>
                </a:lnTo>
                <a:lnTo>
                  <a:pt x="1553136" y="3255189"/>
                </a:lnTo>
                <a:lnTo>
                  <a:pt x="1539174" y="3249797"/>
                </a:lnTo>
                <a:lnTo>
                  <a:pt x="1527116" y="3244721"/>
                </a:lnTo>
                <a:lnTo>
                  <a:pt x="1516010" y="3239646"/>
                </a:lnTo>
                <a:lnTo>
                  <a:pt x="1506174" y="3234888"/>
                </a:lnTo>
                <a:lnTo>
                  <a:pt x="1497924" y="3230130"/>
                </a:lnTo>
                <a:lnTo>
                  <a:pt x="1490626" y="3226006"/>
                </a:lnTo>
                <a:lnTo>
                  <a:pt x="1484914" y="3221565"/>
                </a:lnTo>
                <a:lnTo>
                  <a:pt x="1480154" y="3217441"/>
                </a:lnTo>
                <a:close/>
                <a:moveTo>
                  <a:pt x="2426374" y="3213000"/>
                </a:moveTo>
                <a:lnTo>
                  <a:pt x="2420662" y="3217124"/>
                </a:lnTo>
                <a:lnTo>
                  <a:pt x="2413999" y="3221565"/>
                </a:lnTo>
                <a:lnTo>
                  <a:pt x="2406701" y="3226323"/>
                </a:lnTo>
                <a:lnTo>
                  <a:pt x="2399720" y="3230130"/>
                </a:lnTo>
                <a:lnTo>
                  <a:pt x="2392739" y="3234253"/>
                </a:lnTo>
                <a:lnTo>
                  <a:pt x="2385124" y="3237743"/>
                </a:lnTo>
                <a:lnTo>
                  <a:pt x="2378460" y="3240915"/>
                </a:lnTo>
                <a:lnTo>
                  <a:pt x="2371797" y="3243135"/>
                </a:lnTo>
                <a:lnTo>
                  <a:pt x="2371797" y="3350353"/>
                </a:lnTo>
                <a:lnTo>
                  <a:pt x="2379729" y="3346864"/>
                </a:lnTo>
                <a:lnTo>
                  <a:pt x="2387028" y="3342423"/>
                </a:lnTo>
                <a:lnTo>
                  <a:pt x="2394643" y="3338299"/>
                </a:lnTo>
                <a:lnTo>
                  <a:pt x="2401941" y="3333541"/>
                </a:lnTo>
                <a:lnTo>
                  <a:pt x="2409239" y="3328782"/>
                </a:lnTo>
                <a:lnTo>
                  <a:pt x="2415585" y="3324024"/>
                </a:lnTo>
                <a:lnTo>
                  <a:pt x="2421297" y="3319266"/>
                </a:lnTo>
                <a:lnTo>
                  <a:pt x="2426374" y="3314508"/>
                </a:lnTo>
                <a:lnTo>
                  <a:pt x="2426374" y="3213000"/>
                </a:lnTo>
                <a:close/>
                <a:moveTo>
                  <a:pt x="2692385" y="3167062"/>
                </a:moveTo>
                <a:lnTo>
                  <a:pt x="2692385" y="3264535"/>
                </a:lnTo>
                <a:lnTo>
                  <a:pt x="2695241" y="3267393"/>
                </a:lnTo>
                <a:lnTo>
                  <a:pt x="2698098" y="3270250"/>
                </a:lnTo>
                <a:lnTo>
                  <a:pt x="2705399" y="3276600"/>
                </a:lnTo>
                <a:lnTo>
                  <a:pt x="2714921" y="3283903"/>
                </a:lnTo>
                <a:lnTo>
                  <a:pt x="2725078" y="3290888"/>
                </a:lnTo>
                <a:lnTo>
                  <a:pt x="2737140" y="3297873"/>
                </a:lnTo>
                <a:lnTo>
                  <a:pt x="2748884" y="3305175"/>
                </a:lnTo>
                <a:lnTo>
                  <a:pt x="2761581" y="3311525"/>
                </a:lnTo>
                <a:lnTo>
                  <a:pt x="2773325" y="3317240"/>
                </a:lnTo>
                <a:lnTo>
                  <a:pt x="2773325" y="3208337"/>
                </a:lnTo>
                <a:lnTo>
                  <a:pt x="2758407" y="3202940"/>
                </a:lnTo>
                <a:lnTo>
                  <a:pt x="2744441" y="3196907"/>
                </a:lnTo>
                <a:lnTo>
                  <a:pt x="2732379" y="3191510"/>
                </a:lnTo>
                <a:lnTo>
                  <a:pt x="2721269" y="3186430"/>
                </a:lnTo>
                <a:lnTo>
                  <a:pt x="2712064" y="3180715"/>
                </a:lnTo>
                <a:lnTo>
                  <a:pt x="2704446" y="3176270"/>
                </a:lnTo>
                <a:lnTo>
                  <a:pt x="2697781" y="3171507"/>
                </a:lnTo>
                <a:lnTo>
                  <a:pt x="2692385" y="3167062"/>
                </a:lnTo>
                <a:close/>
                <a:moveTo>
                  <a:pt x="3744614" y="3161665"/>
                </a:moveTo>
                <a:lnTo>
                  <a:pt x="3737949" y="3166745"/>
                </a:lnTo>
                <a:lnTo>
                  <a:pt x="3730648" y="3171507"/>
                </a:lnTo>
                <a:lnTo>
                  <a:pt x="3722713" y="3176587"/>
                </a:lnTo>
                <a:lnTo>
                  <a:pt x="3715095" y="3180715"/>
                </a:lnTo>
                <a:lnTo>
                  <a:pt x="3706524" y="3185160"/>
                </a:lnTo>
                <a:lnTo>
                  <a:pt x="3698907" y="3189287"/>
                </a:lnTo>
                <a:lnTo>
                  <a:pt x="3691289" y="3192780"/>
                </a:lnTo>
                <a:lnTo>
                  <a:pt x="3683671" y="3195320"/>
                </a:lnTo>
                <a:lnTo>
                  <a:pt x="3683671" y="3315018"/>
                </a:lnTo>
                <a:lnTo>
                  <a:pt x="3692558" y="3310573"/>
                </a:lnTo>
                <a:lnTo>
                  <a:pt x="3701128" y="3305810"/>
                </a:lnTo>
                <a:lnTo>
                  <a:pt x="3709381" y="3301048"/>
                </a:lnTo>
                <a:lnTo>
                  <a:pt x="3717634" y="3295968"/>
                </a:lnTo>
                <a:lnTo>
                  <a:pt x="3725252" y="3290570"/>
                </a:lnTo>
                <a:lnTo>
                  <a:pt x="3732235" y="3285490"/>
                </a:lnTo>
                <a:lnTo>
                  <a:pt x="3738901" y="3279775"/>
                </a:lnTo>
                <a:lnTo>
                  <a:pt x="3744614" y="3275013"/>
                </a:lnTo>
                <a:lnTo>
                  <a:pt x="3744614" y="3161665"/>
                </a:lnTo>
                <a:close/>
                <a:moveTo>
                  <a:pt x="771525" y="3136900"/>
                </a:moveTo>
                <a:lnTo>
                  <a:pt x="805634" y="3143476"/>
                </a:lnTo>
                <a:lnTo>
                  <a:pt x="812009" y="3145042"/>
                </a:lnTo>
                <a:lnTo>
                  <a:pt x="818066" y="3146921"/>
                </a:lnTo>
                <a:lnTo>
                  <a:pt x="823167" y="3148486"/>
                </a:lnTo>
                <a:lnTo>
                  <a:pt x="827311" y="3150365"/>
                </a:lnTo>
                <a:lnTo>
                  <a:pt x="831455" y="3152557"/>
                </a:lnTo>
                <a:lnTo>
                  <a:pt x="835280" y="3155062"/>
                </a:lnTo>
                <a:lnTo>
                  <a:pt x="842612" y="3160072"/>
                </a:lnTo>
                <a:lnTo>
                  <a:pt x="845162" y="3162890"/>
                </a:lnTo>
                <a:lnTo>
                  <a:pt x="847075" y="3165082"/>
                </a:lnTo>
                <a:lnTo>
                  <a:pt x="848669" y="3167587"/>
                </a:lnTo>
                <a:lnTo>
                  <a:pt x="849944" y="3170092"/>
                </a:lnTo>
                <a:lnTo>
                  <a:pt x="850900" y="3172597"/>
                </a:lnTo>
                <a:lnTo>
                  <a:pt x="850900" y="3175416"/>
                </a:lnTo>
                <a:lnTo>
                  <a:pt x="850262" y="3177608"/>
                </a:lnTo>
                <a:lnTo>
                  <a:pt x="849625" y="3180426"/>
                </a:lnTo>
                <a:lnTo>
                  <a:pt x="848031" y="3182618"/>
                </a:lnTo>
                <a:lnTo>
                  <a:pt x="846437" y="3185123"/>
                </a:lnTo>
                <a:lnTo>
                  <a:pt x="844206" y="3187315"/>
                </a:lnTo>
                <a:lnTo>
                  <a:pt x="841656" y="3189820"/>
                </a:lnTo>
                <a:lnTo>
                  <a:pt x="838468" y="3191699"/>
                </a:lnTo>
                <a:lnTo>
                  <a:pt x="834961" y="3193577"/>
                </a:lnTo>
                <a:lnTo>
                  <a:pt x="831136" y="3195143"/>
                </a:lnTo>
                <a:lnTo>
                  <a:pt x="826992" y="3197022"/>
                </a:lnTo>
                <a:lnTo>
                  <a:pt x="820935" y="3198587"/>
                </a:lnTo>
                <a:lnTo>
                  <a:pt x="815197" y="3200153"/>
                </a:lnTo>
                <a:lnTo>
                  <a:pt x="808503" y="3201719"/>
                </a:lnTo>
                <a:lnTo>
                  <a:pt x="801171" y="3202971"/>
                </a:lnTo>
                <a:lnTo>
                  <a:pt x="787145" y="3204537"/>
                </a:lnTo>
                <a:lnTo>
                  <a:pt x="771525" y="3205163"/>
                </a:lnTo>
                <a:lnTo>
                  <a:pt x="771525" y="3136900"/>
                </a:lnTo>
                <a:close/>
                <a:moveTo>
                  <a:pt x="200025" y="3117850"/>
                </a:moveTo>
                <a:lnTo>
                  <a:pt x="200343" y="3123582"/>
                </a:lnTo>
                <a:lnTo>
                  <a:pt x="201296" y="3129631"/>
                </a:lnTo>
                <a:lnTo>
                  <a:pt x="202567" y="3135044"/>
                </a:lnTo>
                <a:lnTo>
                  <a:pt x="204155" y="3141094"/>
                </a:lnTo>
                <a:lnTo>
                  <a:pt x="206061" y="3146507"/>
                </a:lnTo>
                <a:lnTo>
                  <a:pt x="208285" y="3152238"/>
                </a:lnTo>
                <a:lnTo>
                  <a:pt x="211144" y="3157651"/>
                </a:lnTo>
                <a:lnTo>
                  <a:pt x="214321" y="3163064"/>
                </a:lnTo>
                <a:lnTo>
                  <a:pt x="217816" y="3168795"/>
                </a:lnTo>
                <a:lnTo>
                  <a:pt x="221310" y="3173890"/>
                </a:lnTo>
                <a:lnTo>
                  <a:pt x="225758" y="3179303"/>
                </a:lnTo>
                <a:lnTo>
                  <a:pt x="230206" y="3184715"/>
                </a:lnTo>
                <a:lnTo>
                  <a:pt x="235289" y="3189810"/>
                </a:lnTo>
                <a:lnTo>
                  <a:pt x="240372" y="3194904"/>
                </a:lnTo>
                <a:lnTo>
                  <a:pt x="245773" y="3199999"/>
                </a:lnTo>
                <a:lnTo>
                  <a:pt x="251809" y="3205093"/>
                </a:lnTo>
                <a:lnTo>
                  <a:pt x="251809" y="3304436"/>
                </a:lnTo>
                <a:lnTo>
                  <a:pt x="254032" y="3306983"/>
                </a:lnTo>
                <a:lnTo>
                  <a:pt x="256574" y="3309531"/>
                </a:lnTo>
                <a:lnTo>
                  <a:pt x="263563" y="3315580"/>
                </a:lnTo>
                <a:lnTo>
                  <a:pt x="271823" y="3321948"/>
                </a:lnTo>
                <a:lnTo>
                  <a:pt x="281354" y="3328317"/>
                </a:lnTo>
                <a:lnTo>
                  <a:pt x="291520" y="3335003"/>
                </a:lnTo>
                <a:lnTo>
                  <a:pt x="302639" y="3340734"/>
                </a:lnTo>
                <a:lnTo>
                  <a:pt x="313758" y="3346784"/>
                </a:lnTo>
                <a:lnTo>
                  <a:pt x="324877" y="3351879"/>
                </a:lnTo>
                <a:lnTo>
                  <a:pt x="324877" y="3249352"/>
                </a:lnTo>
                <a:lnTo>
                  <a:pt x="341715" y="3256994"/>
                </a:lnTo>
                <a:lnTo>
                  <a:pt x="359505" y="3263999"/>
                </a:lnTo>
                <a:lnTo>
                  <a:pt x="377931" y="3270685"/>
                </a:lnTo>
                <a:lnTo>
                  <a:pt x="397311" y="3277053"/>
                </a:lnTo>
                <a:lnTo>
                  <a:pt x="397311" y="3378943"/>
                </a:lnTo>
                <a:lnTo>
                  <a:pt x="414783" y="3384038"/>
                </a:lnTo>
                <a:lnTo>
                  <a:pt x="432892" y="3388814"/>
                </a:lnTo>
                <a:lnTo>
                  <a:pt x="451318" y="3393590"/>
                </a:lnTo>
                <a:lnTo>
                  <a:pt x="470379" y="3397729"/>
                </a:lnTo>
                <a:lnTo>
                  <a:pt x="470379" y="3296476"/>
                </a:lnTo>
                <a:lnTo>
                  <a:pt x="488170" y="3300615"/>
                </a:lnTo>
                <a:lnTo>
                  <a:pt x="506278" y="3303799"/>
                </a:lnTo>
                <a:lnTo>
                  <a:pt x="524386" y="3306983"/>
                </a:lnTo>
                <a:lnTo>
                  <a:pt x="543448" y="3309849"/>
                </a:lnTo>
                <a:lnTo>
                  <a:pt x="543448" y="3410465"/>
                </a:lnTo>
                <a:lnTo>
                  <a:pt x="561238" y="3412694"/>
                </a:lnTo>
                <a:lnTo>
                  <a:pt x="579347" y="3415241"/>
                </a:lnTo>
                <a:lnTo>
                  <a:pt x="597455" y="3417152"/>
                </a:lnTo>
                <a:lnTo>
                  <a:pt x="615881" y="3418744"/>
                </a:lnTo>
                <a:lnTo>
                  <a:pt x="615881" y="3318446"/>
                </a:lnTo>
                <a:lnTo>
                  <a:pt x="634307" y="3320038"/>
                </a:lnTo>
                <a:lnTo>
                  <a:pt x="652415" y="3320993"/>
                </a:lnTo>
                <a:lnTo>
                  <a:pt x="670524" y="3321948"/>
                </a:lnTo>
                <a:lnTo>
                  <a:pt x="688950" y="3322585"/>
                </a:lnTo>
                <a:lnTo>
                  <a:pt x="688950" y="3422883"/>
                </a:lnTo>
                <a:lnTo>
                  <a:pt x="710235" y="3423520"/>
                </a:lnTo>
                <a:lnTo>
                  <a:pt x="732155" y="3423520"/>
                </a:lnTo>
                <a:lnTo>
                  <a:pt x="762018" y="3423201"/>
                </a:lnTo>
                <a:lnTo>
                  <a:pt x="762018" y="3322904"/>
                </a:lnTo>
                <a:lnTo>
                  <a:pt x="790928" y="3321948"/>
                </a:lnTo>
                <a:lnTo>
                  <a:pt x="818884" y="3320675"/>
                </a:lnTo>
                <a:lnTo>
                  <a:pt x="846524" y="3318446"/>
                </a:lnTo>
                <a:lnTo>
                  <a:pt x="873845" y="3315899"/>
                </a:lnTo>
                <a:lnTo>
                  <a:pt x="900531" y="3312715"/>
                </a:lnTo>
                <a:lnTo>
                  <a:pt x="926581" y="3309212"/>
                </a:lnTo>
                <a:lnTo>
                  <a:pt x="951996" y="3304755"/>
                </a:lnTo>
                <a:lnTo>
                  <a:pt x="976776" y="3299978"/>
                </a:lnTo>
                <a:lnTo>
                  <a:pt x="1000921" y="3294884"/>
                </a:lnTo>
                <a:lnTo>
                  <a:pt x="1023794" y="3289471"/>
                </a:lnTo>
                <a:lnTo>
                  <a:pt x="1046350" y="3283421"/>
                </a:lnTo>
                <a:lnTo>
                  <a:pt x="1067953" y="3277053"/>
                </a:lnTo>
                <a:lnTo>
                  <a:pt x="1088285" y="3270048"/>
                </a:lnTo>
                <a:lnTo>
                  <a:pt x="1108300" y="3263043"/>
                </a:lnTo>
                <a:lnTo>
                  <a:pt x="1126726" y="3255083"/>
                </a:lnTo>
                <a:lnTo>
                  <a:pt x="1144516" y="3247123"/>
                </a:lnTo>
                <a:lnTo>
                  <a:pt x="1144516" y="3349968"/>
                </a:lnTo>
                <a:lnTo>
                  <a:pt x="1152459" y="3346147"/>
                </a:lnTo>
                <a:lnTo>
                  <a:pt x="1159766" y="3342008"/>
                </a:lnTo>
                <a:lnTo>
                  <a:pt x="1167390" y="3337232"/>
                </a:lnTo>
                <a:lnTo>
                  <a:pt x="1175015" y="3332456"/>
                </a:lnTo>
                <a:lnTo>
                  <a:pt x="1182004" y="3327680"/>
                </a:lnTo>
                <a:lnTo>
                  <a:pt x="1188358" y="3322904"/>
                </a:lnTo>
                <a:lnTo>
                  <a:pt x="1194076" y="3318446"/>
                </a:lnTo>
                <a:lnTo>
                  <a:pt x="1199477" y="3313988"/>
                </a:lnTo>
                <a:lnTo>
                  <a:pt x="1199477" y="3215601"/>
                </a:lnTo>
                <a:lnTo>
                  <a:pt x="1206784" y="3209870"/>
                </a:lnTo>
                <a:lnTo>
                  <a:pt x="1213455" y="3204457"/>
                </a:lnTo>
                <a:lnTo>
                  <a:pt x="1220126" y="3198725"/>
                </a:lnTo>
                <a:lnTo>
                  <a:pt x="1226163" y="3192994"/>
                </a:lnTo>
                <a:lnTo>
                  <a:pt x="1232199" y="3186944"/>
                </a:lnTo>
                <a:lnTo>
                  <a:pt x="1237282" y="3181531"/>
                </a:lnTo>
                <a:lnTo>
                  <a:pt x="1242047" y="3175163"/>
                </a:lnTo>
                <a:lnTo>
                  <a:pt x="1246177" y="3169114"/>
                </a:lnTo>
                <a:lnTo>
                  <a:pt x="1250307" y="3162745"/>
                </a:lnTo>
                <a:lnTo>
                  <a:pt x="1253802" y="3157014"/>
                </a:lnTo>
                <a:lnTo>
                  <a:pt x="1256661" y="3150646"/>
                </a:lnTo>
                <a:lnTo>
                  <a:pt x="1258885" y="3144278"/>
                </a:lnTo>
                <a:lnTo>
                  <a:pt x="1260791" y="3137910"/>
                </a:lnTo>
                <a:lnTo>
                  <a:pt x="1262379" y="3131223"/>
                </a:lnTo>
                <a:lnTo>
                  <a:pt x="1263332" y="3124855"/>
                </a:lnTo>
                <a:lnTo>
                  <a:pt x="1263650" y="3118169"/>
                </a:lnTo>
                <a:lnTo>
                  <a:pt x="1263650" y="3251581"/>
                </a:lnTo>
                <a:lnTo>
                  <a:pt x="1263332" y="3251899"/>
                </a:lnTo>
                <a:lnTo>
                  <a:pt x="1263332" y="3255720"/>
                </a:lnTo>
                <a:lnTo>
                  <a:pt x="1263015" y="3259859"/>
                </a:lnTo>
                <a:lnTo>
                  <a:pt x="1262379" y="3264635"/>
                </a:lnTo>
                <a:lnTo>
                  <a:pt x="1261426" y="3269730"/>
                </a:lnTo>
                <a:lnTo>
                  <a:pt x="1260155" y="3274506"/>
                </a:lnTo>
                <a:lnTo>
                  <a:pt x="1258567" y="3279600"/>
                </a:lnTo>
                <a:lnTo>
                  <a:pt x="1256661" y="3284377"/>
                </a:lnTo>
                <a:lnTo>
                  <a:pt x="1254119" y="3289153"/>
                </a:lnTo>
                <a:lnTo>
                  <a:pt x="1251896" y="3294247"/>
                </a:lnTo>
                <a:lnTo>
                  <a:pt x="1248719" y="3299023"/>
                </a:lnTo>
                <a:lnTo>
                  <a:pt x="1245542" y="3303162"/>
                </a:lnTo>
                <a:lnTo>
                  <a:pt x="1242365" y="3307939"/>
                </a:lnTo>
                <a:lnTo>
                  <a:pt x="1238552" y="3312715"/>
                </a:lnTo>
                <a:lnTo>
                  <a:pt x="1234423" y="3317172"/>
                </a:lnTo>
                <a:lnTo>
                  <a:pt x="1225845" y="3326088"/>
                </a:lnTo>
                <a:lnTo>
                  <a:pt x="1215997" y="3335003"/>
                </a:lnTo>
                <a:lnTo>
                  <a:pt x="1204877" y="3343600"/>
                </a:lnTo>
                <a:lnTo>
                  <a:pt x="1192488" y="3351879"/>
                </a:lnTo>
                <a:lnTo>
                  <a:pt x="1179462" y="3360157"/>
                </a:lnTo>
                <a:lnTo>
                  <a:pt x="1165802" y="3367799"/>
                </a:lnTo>
                <a:lnTo>
                  <a:pt x="1150870" y="3375122"/>
                </a:lnTo>
                <a:lnTo>
                  <a:pt x="1134986" y="3382764"/>
                </a:lnTo>
                <a:lnTo>
                  <a:pt x="1118466" y="3389769"/>
                </a:lnTo>
                <a:lnTo>
                  <a:pt x="1100993" y="3396137"/>
                </a:lnTo>
                <a:lnTo>
                  <a:pt x="1082567" y="3402824"/>
                </a:lnTo>
                <a:lnTo>
                  <a:pt x="1063506" y="3408873"/>
                </a:lnTo>
                <a:lnTo>
                  <a:pt x="1043491" y="3414286"/>
                </a:lnTo>
                <a:lnTo>
                  <a:pt x="1022841" y="3420017"/>
                </a:lnTo>
                <a:lnTo>
                  <a:pt x="1001874" y="3424794"/>
                </a:lnTo>
                <a:lnTo>
                  <a:pt x="979953" y="3429570"/>
                </a:lnTo>
                <a:lnTo>
                  <a:pt x="957397" y="3433709"/>
                </a:lnTo>
                <a:lnTo>
                  <a:pt x="934524" y="3437848"/>
                </a:lnTo>
                <a:lnTo>
                  <a:pt x="910697" y="3441032"/>
                </a:lnTo>
                <a:lnTo>
                  <a:pt x="886235" y="3444216"/>
                </a:lnTo>
                <a:lnTo>
                  <a:pt x="861773" y="3446764"/>
                </a:lnTo>
                <a:lnTo>
                  <a:pt x="836675" y="3448992"/>
                </a:lnTo>
                <a:lnTo>
                  <a:pt x="810942" y="3450584"/>
                </a:lnTo>
                <a:lnTo>
                  <a:pt x="784892" y="3451540"/>
                </a:lnTo>
                <a:lnTo>
                  <a:pt x="758841" y="3452495"/>
                </a:lnTo>
                <a:lnTo>
                  <a:pt x="732155" y="3452813"/>
                </a:lnTo>
                <a:lnTo>
                  <a:pt x="704834" y="3452495"/>
                </a:lnTo>
                <a:lnTo>
                  <a:pt x="677513" y="3451540"/>
                </a:lnTo>
                <a:lnTo>
                  <a:pt x="651145" y="3450584"/>
                </a:lnTo>
                <a:lnTo>
                  <a:pt x="625094" y="3448356"/>
                </a:lnTo>
                <a:lnTo>
                  <a:pt x="599361" y="3446445"/>
                </a:lnTo>
                <a:lnTo>
                  <a:pt x="574264" y="3443579"/>
                </a:lnTo>
                <a:lnTo>
                  <a:pt x="549484" y="3440395"/>
                </a:lnTo>
                <a:lnTo>
                  <a:pt x="525339" y="3436893"/>
                </a:lnTo>
                <a:lnTo>
                  <a:pt x="501513" y="3433072"/>
                </a:lnTo>
                <a:lnTo>
                  <a:pt x="478639" y="3428296"/>
                </a:lnTo>
                <a:lnTo>
                  <a:pt x="456718" y="3423520"/>
                </a:lnTo>
                <a:lnTo>
                  <a:pt x="434798" y="3418425"/>
                </a:lnTo>
                <a:lnTo>
                  <a:pt x="413830" y="3412694"/>
                </a:lnTo>
                <a:lnTo>
                  <a:pt x="394134" y="3406963"/>
                </a:lnTo>
                <a:lnTo>
                  <a:pt x="374755" y="3400595"/>
                </a:lnTo>
                <a:lnTo>
                  <a:pt x="356329" y="3393908"/>
                </a:lnTo>
                <a:lnTo>
                  <a:pt x="338538" y="3386585"/>
                </a:lnTo>
                <a:lnTo>
                  <a:pt x="322018" y="3379580"/>
                </a:lnTo>
                <a:lnTo>
                  <a:pt x="306134" y="3372257"/>
                </a:lnTo>
                <a:lnTo>
                  <a:pt x="291520" y="3364296"/>
                </a:lnTo>
                <a:lnTo>
                  <a:pt x="277542" y="3356018"/>
                </a:lnTo>
                <a:lnTo>
                  <a:pt x="264834" y="3347421"/>
                </a:lnTo>
                <a:lnTo>
                  <a:pt x="253079" y="3338824"/>
                </a:lnTo>
                <a:lnTo>
                  <a:pt x="242278" y="3330227"/>
                </a:lnTo>
                <a:lnTo>
                  <a:pt x="237513" y="3325451"/>
                </a:lnTo>
                <a:lnTo>
                  <a:pt x="232747" y="3320675"/>
                </a:lnTo>
                <a:lnTo>
                  <a:pt x="228617" y="3316217"/>
                </a:lnTo>
                <a:lnTo>
                  <a:pt x="224487" y="3311441"/>
                </a:lnTo>
                <a:lnTo>
                  <a:pt x="220993" y="3306983"/>
                </a:lnTo>
                <a:lnTo>
                  <a:pt x="217498" y="3302207"/>
                </a:lnTo>
                <a:lnTo>
                  <a:pt x="214321" y="3297431"/>
                </a:lnTo>
                <a:lnTo>
                  <a:pt x="211462" y="3292337"/>
                </a:lnTo>
                <a:lnTo>
                  <a:pt x="208921" y="3287561"/>
                </a:lnTo>
                <a:lnTo>
                  <a:pt x="206697" y="3282148"/>
                </a:lnTo>
                <a:lnTo>
                  <a:pt x="204791" y="3277690"/>
                </a:lnTo>
                <a:lnTo>
                  <a:pt x="203202" y="3272277"/>
                </a:lnTo>
                <a:lnTo>
                  <a:pt x="201931" y="3267183"/>
                </a:lnTo>
                <a:lnTo>
                  <a:pt x="201296" y="3262088"/>
                </a:lnTo>
                <a:lnTo>
                  <a:pt x="200978" y="3256994"/>
                </a:lnTo>
                <a:lnTo>
                  <a:pt x="200343" y="3251899"/>
                </a:lnTo>
                <a:lnTo>
                  <a:pt x="200025" y="3251899"/>
                </a:lnTo>
                <a:lnTo>
                  <a:pt x="200025" y="3117850"/>
                </a:lnTo>
                <a:close/>
                <a:moveTo>
                  <a:pt x="1263332" y="3111818"/>
                </a:moveTo>
                <a:lnTo>
                  <a:pt x="1263650" y="3117533"/>
                </a:lnTo>
                <a:lnTo>
                  <a:pt x="1263332" y="3119438"/>
                </a:lnTo>
                <a:lnTo>
                  <a:pt x="1263332" y="3116263"/>
                </a:lnTo>
                <a:lnTo>
                  <a:pt x="1263332" y="3111818"/>
                </a:lnTo>
                <a:close/>
                <a:moveTo>
                  <a:pt x="1263253" y="3110548"/>
                </a:moveTo>
                <a:lnTo>
                  <a:pt x="1263332" y="3111183"/>
                </a:lnTo>
                <a:lnTo>
                  <a:pt x="1263332" y="3111818"/>
                </a:lnTo>
                <a:lnTo>
                  <a:pt x="1263253" y="3110548"/>
                </a:lnTo>
                <a:close/>
                <a:moveTo>
                  <a:pt x="1892592" y="3107220"/>
                </a:moveTo>
                <a:lnTo>
                  <a:pt x="1892592" y="3210034"/>
                </a:lnTo>
                <a:lnTo>
                  <a:pt x="1913877" y="3210983"/>
                </a:lnTo>
                <a:lnTo>
                  <a:pt x="1935480" y="3210983"/>
                </a:lnTo>
                <a:lnTo>
                  <a:pt x="1965343" y="3210667"/>
                </a:lnTo>
                <a:lnTo>
                  <a:pt x="1965343" y="3107537"/>
                </a:lnTo>
                <a:lnTo>
                  <a:pt x="1935480" y="3107853"/>
                </a:lnTo>
                <a:lnTo>
                  <a:pt x="1913877" y="3107853"/>
                </a:lnTo>
                <a:lnTo>
                  <a:pt x="1892592" y="3107220"/>
                </a:lnTo>
                <a:close/>
                <a:moveTo>
                  <a:pt x="200819" y="3107046"/>
                </a:moveTo>
                <a:lnTo>
                  <a:pt x="200378" y="3110133"/>
                </a:lnTo>
                <a:lnTo>
                  <a:pt x="200025" y="3115072"/>
                </a:lnTo>
                <a:lnTo>
                  <a:pt x="200025" y="3110751"/>
                </a:lnTo>
                <a:lnTo>
                  <a:pt x="200819" y="3107046"/>
                </a:lnTo>
                <a:close/>
                <a:moveTo>
                  <a:pt x="2489519" y="3103562"/>
                </a:moveTo>
                <a:lnTo>
                  <a:pt x="2490471" y="3109906"/>
                </a:lnTo>
                <a:lnTo>
                  <a:pt x="2490788" y="3116568"/>
                </a:lnTo>
                <a:lnTo>
                  <a:pt x="2490788" y="3252652"/>
                </a:lnTo>
                <a:lnTo>
                  <a:pt x="2490471" y="3252969"/>
                </a:lnTo>
                <a:lnTo>
                  <a:pt x="2489836" y="3260899"/>
                </a:lnTo>
                <a:lnTo>
                  <a:pt x="2489519" y="3265657"/>
                </a:lnTo>
                <a:lnTo>
                  <a:pt x="2488250" y="3270733"/>
                </a:lnTo>
                <a:lnTo>
                  <a:pt x="2487298" y="3275491"/>
                </a:lnTo>
                <a:lnTo>
                  <a:pt x="2485711" y="3280566"/>
                </a:lnTo>
                <a:lnTo>
                  <a:pt x="2483490" y="3285325"/>
                </a:lnTo>
                <a:lnTo>
                  <a:pt x="2481269" y="3290083"/>
                </a:lnTo>
                <a:lnTo>
                  <a:pt x="2479048" y="3294841"/>
                </a:lnTo>
                <a:lnTo>
                  <a:pt x="2475874" y="3299599"/>
                </a:lnTo>
                <a:lnTo>
                  <a:pt x="2472701" y="3304357"/>
                </a:lnTo>
                <a:lnTo>
                  <a:pt x="2469528" y="3309115"/>
                </a:lnTo>
                <a:lnTo>
                  <a:pt x="2465403" y="3313874"/>
                </a:lnTo>
                <a:lnTo>
                  <a:pt x="2461595" y="3317997"/>
                </a:lnTo>
                <a:lnTo>
                  <a:pt x="2453028" y="3327196"/>
                </a:lnTo>
                <a:lnTo>
                  <a:pt x="2443191" y="3335761"/>
                </a:lnTo>
                <a:lnTo>
                  <a:pt x="2432086" y="3344643"/>
                </a:lnTo>
                <a:lnTo>
                  <a:pt x="2419710" y="3352891"/>
                </a:lnTo>
                <a:lnTo>
                  <a:pt x="2406701" y="3360504"/>
                </a:lnTo>
                <a:lnTo>
                  <a:pt x="2393056" y="3368434"/>
                </a:lnTo>
                <a:lnTo>
                  <a:pt x="2378143" y="3376047"/>
                </a:lnTo>
                <a:lnTo>
                  <a:pt x="2362277" y="3383660"/>
                </a:lnTo>
                <a:lnTo>
                  <a:pt x="2345777" y="3390322"/>
                </a:lnTo>
                <a:lnTo>
                  <a:pt x="2328325" y="3396983"/>
                </a:lnTo>
                <a:lnTo>
                  <a:pt x="2309921" y="3403327"/>
                </a:lnTo>
                <a:lnTo>
                  <a:pt x="2290882" y="3409671"/>
                </a:lnTo>
                <a:lnTo>
                  <a:pt x="2270892" y="3415064"/>
                </a:lnTo>
                <a:lnTo>
                  <a:pt x="2250267" y="3420139"/>
                </a:lnTo>
                <a:lnTo>
                  <a:pt x="2229324" y="3425215"/>
                </a:lnTo>
                <a:lnTo>
                  <a:pt x="2207430" y="3429973"/>
                </a:lnTo>
                <a:lnTo>
                  <a:pt x="2184901" y="3434414"/>
                </a:lnTo>
                <a:lnTo>
                  <a:pt x="2162054" y="3437903"/>
                </a:lnTo>
                <a:lnTo>
                  <a:pt x="2138256" y="3441393"/>
                </a:lnTo>
                <a:lnTo>
                  <a:pt x="2113823" y="3444565"/>
                </a:lnTo>
                <a:lnTo>
                  <a:pt x="2089390" y="3447102"/>
                </a:lnTo>
                <a:lnTo>
                  <a:pt x="2064323" y="3449006"/>
                </a:lnTo>
                <a:lnTo>
                  <a:pt x="2038621" y="3450909"/>
                </a:lnTo>
                <a:lnTo>
                  <a:pt x="2012601" y="3452178"/>
                </a:lnTo>
                <a:lnTo>
                  <a:pt x="1986582" y="3452812"/>
                </a:lnTo>
                <a:lnTo>
                  <a:pt x="1959928" y="3452812"/>
                </a:lnTo>
                <a:lnTo>
                  <a:pt x="1932639" y="3452812"/>
                </a:lnTo>
                <a:lnTo>
                  <a:pt x="1905350" y="3452178"/>
                </a:lnTo>
                <a:lnTo>
                  <a:pt x="1879014" y="3450592"/>
                </a:lnTo>
                <a:lnTo>
                  <a:pt x="1852994" y="3449006"/>
                </a:lnTo>
                <a:lnTo>
                  <a:pt x="1827292" y="3446468"/>
                </a:lnTo>
                <a:lnTo>
                  <a:pt x="1802224" y="3443930"/>
                </a:lnTo>
                <a:lnTo>
                  <a:pt x="1777157" y="3441075"/>
                </a:lnTo>
                <a:lnTo>
                  <a:pt x="1753359" y="3437269"/>
                </a:lnTo>
                <a:lnTo>
                  <a:pt x="1729560" y="3433145"/>
                </a:lnTo>
                <a:lnTo>
                  <a:pt x="1706714" y="3428704"/>
                </a:lnTo>
                <a:lnTo>
                  <a:pt x="1684502" y="3424263"/>
                </a:lnTo>
                <a:lnTo>
                  <a:pt x="1662925" y="3418871"/>
                </a:lnTo>
                <a:lnTo>
                  <a:pt x="1641983" y="3413478"/>
                </a:lnTo>
                <a:lnTo>
                  <a:pt x="1622309" y="3407134"/>
                </a:lnTo>
                <a:lnTo>
                  <a:pt x="1602953" y="3400790"/>
                </a:lnTo>
                <a:lnTo>
                  <a:pt x="1584549" y="3394445"/>
                </a:lnTo>
                <a:lnTo>
                  <a:pt x="1566780" y="3387467"/>
                </a:lnTo>
                <a:lnTo>
                  <a:pt x="1550280" y="3380488"/>
                </a:lnTo>
                <a:lnTo>
                  <a:pt x="1534414" y="3372558"/>
                </a:lnTo>
                <a:lnTo>
                  <a:pt x="1519501" y="3364945"/>
                </a:lnTo>
                <a:lnTo>
                  <a:pt x="1505539" y="3356697"/>
                </a:lnTo>
                <a:lnTo>
                  <a:pt x="1493164" y="3348450"/>
                </a:lnTo>
                <a:lnTo>
                  <a:pt x="1481106" y="3339885"/>
                </a:lnTo>
                <a:lnTo>
                  <a:pt x="1470635" y="3330686"/>
                </a:lnTo>
                <a:lnTo>
                  <a:pt x="1465875" y="3326245"/>
                </a:lnTo>
                <a:lnTo>
                  <a:pt x="1461116" y="3321487"/>
                </a:lnTo>
                <a:lnTo>
                  <a:pt x="1456673" y="3317363"/>
                </a:lnTo>
                <a:lnTo>
                  <a:pt x="1452866" y="3312605"/>
                </a:lnTo>
                <a:lnTo>
                  <a:pt x="1449375" y="3307847"/>
                </a:lnTo>
                <a:lnTo>
                  <a:pt x="1445885" y="3303088"/>
                </a:lnTo>
                <a:lnTo>
                  <a:pt x="1442712" y="3298013"/>
                </a:lnTo>
                <a:lnTo>
                  <a:pt x="1439856" y="3293255"/>
                </a:lnTo>
                <a:lnTo>
                  <a:pt x="1437000" y="3288497"/>
                </a:lnTo>
                <a:lnTo>
                  <a:pt x="1435096" y="3283421"/>
                </a:lnTo>
                <a:lnTo>
                  <a:pt x="1433192" y="3278346"/>
                </a:lnTo>
                <a:lnTo>
                  <a:pt x="1431606" y="3273588"/>
                </a:lnTo>
                <a:lnTo>
                  <a:pt x="1430337" y="3268512"/>
                </a:lnTo>
                <a:lnTo>
                  <a:pt x="1429702" y="3263437"/>
                </a:lnTo>
                <a:lnTo>
                  <a:pt x="1429385" y="3258044"/>
                </a:lnTo>
                <a:lnTo>
                  <a:pt x="1428750" y="3252969"/>
                </a:lnTo>
                <a:lnTo>
                  <a:pt x="1428750" y="3155268"/>
                </a:lnTo>
                <a:lnTo>
                  <a:pt x="1438269" y="3162881"/>
                </a:lnTo>
                <a:lnTo>
                  <a:pt x="1449058" y="3170177"/>
                </a:lnTo>
                <a:lnTo>
                  <a:pt x="1459846" y="3177473"/>
                </a:lnTo>
                <a:lnTo>
                  <a:pt x="1471270" y="3184134"/>
                </a:lnTo>
                <a:lnTo>
                  <a:pt x="1483645" y="3190795"/>
                </a:lnTo>
                <a:lnTo>
                  <a:pt x="1496337" y="3197140"/>
                </a:lnTo>
                <a:lnTo>
                  <a:pt x="1509347" y="3203484"/>
                </a:lnTo>
                <a:lnTo>
                  <a:pt x="1522674" y="3209194"/>
                </a:lnTo>
                <a:lnTo>
                  <a:pt x="1536953" y="3215221"/>
                </a:lnTo>
                <a:lnTo>
                  <a:pt x="1550915" y="3220613"/>
                </a:lnTo>
                <a:lnTo>
                  <a:pt x="1566145" y="3226006"/>
                </a:lnTo>
                <a:lnTo>
                  <a:pt x="1581376" y="3231081"/>
                </a:lnTo>
                <a:lnTo>
                  <a:pt x="1597242" y="3235839"/>
                </a:lnTo>
                <a:lnTo>
                  <a:pt x="1612790" y="3240598"/>
                </a:lnTo>
                <a:lnTo>
                  <a:pt x="1628973" y="3244721"/>
                </a:lnTo>
                <a:lnTo>
                  <a:pt x="1646108" y="3248845"/>
                </a:lnTo>
                <a:lnTo>
                  <a:pt x="1662608" y="3252652"/>
                </a:lnTo>
                <a:lnTo>
                  <a:pt x="1680060" y="3256141"/>
                </a:lnTo>
                <a:lnTo>
                  <a:pt x="1697195" y="3259313"/>
                </a:lnTo>
                <a:lnTo>
                  <a:pt x="1714964" y="3262485"/>
                </a:lnTo>
                <a:lnTo>
                  <a:pt x="1732733" y="3265657"/>
                </a:lnTo>
                <a:lnTo>
                  <a:pt x="1750820" y="3268195"/>
                </a:lnTo>
                <a:lnTo>
                  <a:pt x="1768907" y="3270416"/>
                </a:lnTo>
                <a:lnTo>
                  <a:pt x="1786993" y="3272636"/>
                </a:lnTo>
                <a:lnTo>
                  <a:pt x="1805715" y="3274857"/>
                </a:lnTo>
                <a:lnTo>
                  <a:pt x="1824119" y="3276443"/>
                </a:lnTo>
                <a:lnTo>
                  <a:pt x="1842840" y="3277394"/>
                </a:lnTo>
                <a:lnTo>
                  <a:pt x="1861561" y="3278663"/>
                </a:lnTo>
                <a:lnTo>
                  <a:pt x="1880283" y="3279615"/>
                </a:lnTo>
                <a:lnTo>
                  <a:pt x="1898687" y="3280249"/>
                </a:lnTo>
                <a:lnTo>
                  <a:pt x="1917725" y="3280566"/>
                </a:lnTo>
                <a:lnTo>
                  <a:pt x="1936129" y="3280566"/>
                </a:lnTo>
                <a:lnTo>
                  <a:pt x="1958658" y="3280566"/>
                </a:lnTo>
                <a:lnTo>
                  <a:pt x="1981187" y="3280249"/>
                </a:lnTo>
                <a:lnTo>
                  <a:pt x="2003399" y="3278980"/>
                </a:lnTo>
                <a:lnTo>
                  <a:pt x="2025928" y="3278029"/>
                </a:lnTo>
                <a:lnTo>
                  <a:pt x="2048140" y="3276443"/>
                </a:lnTo>
                <a:lnTo>
                  <a:pt x="2070034" y="3274222"/>
                </a:lnTo>
                <a:lnTo>
                  <a:pt x="2092246" y="3272002"/>
                </a:lnTo>
                <a:lnTo>
                  <a:pt x="2114458" y="3269464"/>
                </a:lnTo>
                <a:lnTo>
                  <a:pt x="2135718" y="3266609"/>
                </a:lnTo>
                <a:lnTo>
                  <a:pt x="2157295" y="3263437"/>
                </a:lnTo>
                <a:lnTo>
                  <a:pt x="2178237" y="3259313"/>
                </a:lnTo>
                <a:lnTo>
                  <a:pt x="2198545" y="3255507"/>
                </a:lnTo>
                <a:lnTo>
                  <a:pt x="2219170" y="3251066"/>
                </a:lnTo>
                <a:lnTo>
                  <a:pt x="2239161" y="3246307"/>
                </a:lnTo>
                <a:lnTo>
                  <a:pt x="2258517" y="3241232"/>
                </a:lnTo>
                <a:lnTo>
                  <a:pt x="2277555" y="3235839"/>
                </a:lnTo>
                <a:lnTo>
                  <a:pt x="2295959" y="3230130"/>
                </a:lnTo>
                <a:lnTo>
                  <a:pt x="2314046" y="3223785"/>
                </a:lnTo>
                <a:lnTo>
                  <a:pt x="2331498" y="3217441"/>
                </a:lnTo>
                <a:lnTo>
                  <a:pt x="2348316" y="3210780"/>
                </a:lnTo>
                <a:lnTo>
                  <a:pt x="2364498" y="3203801"/>
                </a:lnTo>
                <a:lnTo>
                  <a:pt x="2380047" y="3196188"/>
                </a:lnTo>
                <a:lnTo>
                  <a:pt x="2394643" y="3188575"/>
                </a:lnTo>
                <a:lnTo>
                  <a:pt x="2408605" y="3180645"/>
                </a:lnTo>
                <a:lnTo>
                  <a:pt x="2422249" y="3171763"/>
                </a:lnTo>
                <a:lnTo>
                  <a:pt x="2434307" y="3163198"/>
                </a:lnTo>
                <a:lnTo>
                  <a:pt x="2445730" y="3153999"/>
                </a:lnTo>
                <a:lnTo>
                  <a:pt x="2456518" y="3144800"/>
                </a:lnTo>
                <a:lnTo>
                  <a:pt x="2466355" y="3134966"/>
                </a:lnTo>
                <a:lnTo>
                  <a:pt x="2471115" y="3129574"/>
                </a:lnTo>
                <a:lnTo>
                  <a:pt x="2474922" y="3124498"/>
                </a:lnTo>
                <a:lnTo>
                  <a:pt x="2479365" y="3119423"/>
                </a:lnTo>
                <a:lnTo>
                  <a:pt x="2482855" y="3114347"/>
                </a:lnTo>
                <a:lnTo>
                  <a:pt x="2486346" y="3108955"/>
                </a:lnTo>
                <a:lnTo>
                  <a:pt x="2489519" y="3103562"/>
                </a:lnTo>
                <a:close/>
                <a:moveTo>
                  <a:pt x="201789" y="3100564"/>
                </a:moveTo>
                <a:lnTo>
                  <a:pt x="201084" y="3105812"/>
                </a:lnTo>
                <a:lnTo>
                  <a:pt x="200819" y="3107046"/>
                </a:lnTo>
                <a:lnTo>
                  <a:pt x="201084" y="3105194"/>
                </a:lnTo>
                <a:lnTo>
                  <a:pt x="201789" y="3100564"/>
                </a:lnTo>
                <a:close/>
                <a:moveTo>
                  <a:pt x="1260475" y="3095625"/>
                </a:moveTo>
                <a:lnTo>
                  <a:pt x="1262062" y="3101340"/>
                </a:lnTo>
                <a:lnTo>
                  <a:pt x="1263015" y="3106738"/>
                </a:lnTo>
                <a:lnTo>
                  <a:pt x="1263253" y="3110548"/>
                </a:lnTo>
                <a:lnTo>
                  <a:pt x="1262698" y="3106103"/>
                </a:lnTo>
                <a:lnTo>
                  <a:pt x="1261745" y="3100705"/>
                </a:lnTo>
                <a:lnTo>
                  <a:pt x="1260475" y="3095625"/>
                </a:lnTo>
                <a:close/>
                <a:moveTo>
                  <a:pt x="1746773" y="3094566"/>
                </a:moveTo>
                <a:lnTo>
                  <a:pt x="1746773" y="3198013"/>
                </a:lnTo>
                <a:lnTo>
                  <a:pt x="1764563" y="3200227"/>
                </a:lnTo>
                <a:lnTo>
                  <a:pt x="1782671" y="3202758"/>
                </a:lnTo>
                <a:lnTo>
                  <a:pt x="1800780" y="3204656"/>
                </a:lnTo>
                <a:lnTo>
                  <a:pt x="1819841" y="3206238"/>
                </a:lnTo>
                <a:lnTo>
                  <a:pt x="1819841" y="3102791"/>
                </a:lnTo>
                <a:lnTo>
                  <a:pt x="1800780" y="3101210"/>
                </a:lnTo>
                <a:lnTo>
                  <a:pt x="1782671" y="3099312"/>
                </a:lnTo>
                <a:lnTo>
                  <a:pt x="1764563" y="3097097"/>
                </a:lnTo>
                <a:lnTo>
                  <a:pt x="1746773" y="3094566"/>
                </a:lnTo>
                <a:close/>
                <a:moveTo>
                  <a:pt x="1600953" y="3061666"/>
                </a:moveTo>
                <a:lnTo>
                  <a:pt x="1600953" y="3166378"/>
                </a:lnTo>
                <a:lnTo>
                  <a:pt x="1618744" y="3171756"/>
                </a:lnTo>
                <a:lnTo>
                  <a:pt x="1636217" y="3176501"/>
                </a:lnTo>
                <a:lnTo>
                  <a:pt x="1654960" y="3180930"/>
                </a:lnTo>
                <a:lnTo>
                  <a:pt x="1673704" y="3185042"/>
                </a:lnTo>
                <a:lnTo>
                  <a:pt x="1673704" y="3080963"/>
                </a:lnTo>
                <a:lnTo>
                  <a:pt x="1654960" y="3076534"/>
                </a:lnTo>
                <a:lnTo>
                  <a:pt x="1636217" y="3071789"/>
                </a:lnTo>
                <a:lnTo>
                  <a:pt x="1618108" y="3066728"/>
                </a:lnTo>
                <a:lnTo>
                  <a:pt x="1600953" y="3061666"/>
                </a:lnTo>
                <a:close/>
                <a:moveTo>
                  <a:pt x="3151360" y="3046095"/>
                </a:moveTo>
                <a:lnTo>
                  <a:pt x="3151360" y="3160713"/>
                </a:lnTo>
                <a:lnTo>
                  <a:pt x="3174848" y="3161665"/>
                </a:lnTo>
                <a:lnTo>
                  <a:pt x="3198972" y="3161665"/>
                </a:lnTo>
                <a:lnTo>
                  <a:pt x="3231983" y="3161348"/>
                </a:lnTo>
                <a:lnTo>
                  <a:pt x="3231983" y="3046413"/>
                </a:lnTo>
                <a:lnTo>
                  <a:pt x="3198972" y="3046730"/>
                </a:lnTo>
                <a:lnTo>
                  <a:pt x="3174848" y="3046413"/>
                </a:lnTo>
                <a:lnTo>
                  <a:pt x="3151360" y="3046095"/>
                </a:lnTo>
                <a:close/>
                <a:moveTo>
                  <a:pt x="3815080" y="3040062"/>
                </a:moveTo>
                <a:lnTo>
                  <a:pt x="3816033" y="3047365"/>
                </a:lnTo>
                <a:lnTo>
                  <a:pt x="3816350" y="3054985"/>
                </a:lnTo>
                <a:lnTo>
                  <a:pt x="3816350" y="3206115"/>
                </a:lnTo>
                <a:lnTo>
                  <a:pt x="3816033" y="3206432"/>
                </a:lnTo>
                <a:lnTo>
                  <a:pt x="3815398" y="3214687"/>
                </a:lnTo>
                <a:lnTo>
                  <a:pt x="3814763" y="3220720"/>
                </a:lnTo>
                <a:lnTo>
                  <a:pt x="3813493" y="3226117"/>
                </a:lnTo>
                <a:lnTo>
                  <a:pt x="3811906" y="3231197"/>
                </a:lnTo>
                <a:lnTo>
                  <a:pt x="3810319" y="3236912"/>
                </a:lnTo>
                <a:lnTo>
                  <a:pt x="3808097" y="3242310"/>
                </a:lnTo>
                <a:lnTo>
                  <a:pt x="3805558" y="3248025"/>
                </a:lnTo>
                <a:lnTo>
                  <a:pt x="3803019" y="3253105"/>
                </a:lnTo>
                <a:lnTo>
                  <a:pt x="3799844" y="3258185"/>
                </a:lnTo>
                <a:lnTo>
                  <a:pt x="3796036" y="3263583"/>
                </a:lnTo>
                <a:lnTo>
                  <a:pt x="3792226" y="3268663"/>
                </a:lnTo>
                <a:lnTo>
                  <a:pt x="3788418" y="3274060"/>
                </a:lnTo>
                <a:lnTo>
                  <a:pt x="3783974" y="3278823"/>
                </a:lnTo>
                <a:lnTo>
                  <a:pt x="3779212" y="3283903"/>
                </a:lnTo>
                <a:lnTo>
                  <a:pt x="3774134" y="3288983"/>
                </a:lnTo>
                <a:lnTo>
                  <a:pt x="3768420" y="3293745"/>
                </a:lnTo>
                <a:lnTo>
                  <a:pt x="3763024" y="3298508"/>
                </a:lnTo>
                <a:lnTo>
                  <a:pt x="3750963" y="3307715"/>
                </a:lnTo>
                <a:lnTo>
                  <a:pt x="3737314" y="3317240"/>
                </a:lnTo>
                <a:lnTo>
                  <a:pt x="3722713" y="3326448"/>
                </a:lnTo>
                <a:lnTo>
                  <a:pt x="3707477" y="3335020"/>
                </a:lnTo>
                <a:lnTo>
                  <a:pt x="3690971" y="3343275"/>
                </a:lnTo>
                <a:lnTo>
                  <a:pt x="3673513" y="3351213"/>
                </a:lnTo>
                <a:lnTo>
                  <a:pt x="3655103" y="3359150"/>
                </a:lnTo>
                <a:lnTo>
                  <a:pt x="3635424" y="3366770"/>
                </a:lnTo>
                <a:lnTo>
                  <a:pt x="3615109" y="3373755"/>
                </a:lnTo>
                <a:lnTo>
                  <a:pt x="3593842" y="3380423"/>
                </a:lnTo>
                <a:lnTo>
                  <a:pt x="3571941" y="3386773"/>
                </a:lnTo>
                <a:lnTo>
                  <a:pt x="3549087" y="3392805"/>
                </a:lnTo>
                <a:lnTo>
                  <a:pt x="3525281" y="3398203"/>
                </a:lnTo>
                <a:lnTo>
                  <a:pt x="3501157" y="3403283"/>
                </a:lnTo>
                <a:lnTo>
                  <a:pt x="3476082" y="3408045"/>
                </a:lnTo>
                <a:lnTo>
                  <a:pt x="3450371" y="3411855"/>
                </a:lnTo>
                <a:lnTo>
                  <a:pt x="3424343" y="3415983"/>
                </a:lnTo>
                <a:lnTo>
                  <a:pt x="3397680" y="3419475"/>
                </a:lnTo>
                <a:lnTo>
                  <a:pt x="3370065" y="3422333"/>
                </a:lnTo>
                <a:lnTo>
                  <a:pt x="3341815" y="3424555"/>
                </a:lnTo>
                <a:lnTo>
                  <a:pt x="3313565" y="3426460"/>
                </a:lnTo>
                <a:lnTo>
                  <a:pt x="3284680" y="3427730"/>
                </a:lnTo>
                <a:lnTo>
                  <a:pt x="3255478" y="3428683"/>
                </a:lnTo>
                <a:lnTo>
                  <a:pt x="3225959" y="3429000"/>
                </a:lnTo>
                <a:lnTo>
                  <a:pt x="3195487" y="3428683"/>
                </a:lnTo>
                <a:lnTo>
                  <a:pt x="3165650" y="3427730"/>
                </a:lnTo>
                <a:lnTo>
                  <a:pt x="3136130" y="3426143"/>
                </a:lnTo>
                <a:lnTo>
                  <a:pt x="3106928" y="3424238"/>
                </a:lnTo>
                <a:lnTo>
                  <a:pt x="3078678" y="3422015"/>
                </a:lnTo>
                <a:lnTo>
                  <a:pt x="3050428" y="3418840"/>
                </a:lnTo>
                <a:lnTo>
                  <a:pt x="3022813" y="3415030"/>
                </a:lnTo>
                <a:lnTo>
                  <a:pt x="2996150" y="3411220"/>
                </a:lnTo>
                <a:lnTo>
                  <a:pt x="2970122" y="3406775"/>
                </a:lnTo>
                <a:lnTo>
                  <a:pt x="2944729" y="3402013"/>
                </a:lnTo>
                <a:lnTo>
                  <a:pt x="2919971" y="3396615"/>
                </a:lnTo>
                <a:lnTo>
                  <a:pt x="2895847" y="3390583"/>
                </a:lnTo>
                <a:lnTo>
                  <a:pt x="2872994" y="3384868"/>
                </a:lnTo>
                <a:lnTo>
                  <a:pt x="2850775" y="3378200"/>
                </a:lnTo>
                <a:lnTo>
                  <a:pt x="2829190" y="3370898"/>
                </a:lnTo>
                <a:lnTo>
                  <a:pt x="2808876" y="3363595"/>
                </a:lnTo>
                <a:lnTo>
                  <a:pt x="2789196" y="3355975"/>
                </a:lnTo>
                <a:lnTo>
                  <a:pt x="2770469" y="3347720"/>
                </a:lnTo>
                <a:lnTo>
                  <a:pt x="2753328" y="3339465"/>
                </a:lnTo>
                <a:lnTo>
                  <a:pt x="2736823" y="3330893"/>
                </a:lnTo>
                <a:lnTo>
                  <a:pt x="2721269" y="3321685"/>
                </a:lnTo>
                <a:lnTo>
                  <a:pt x="2706986" y="3312160"/>
                </a:lnTo>
                <a:lnTo>
                  <a:pt x="2693972" y="3302635"/>
                </a:lnTo>
                <a:lnTo>
                  <a:pt x="2688258" y="3297873"/>
                </a:lnTo>
                <a:lnTo>
                  <a:pt x="2682227" y="3292793"/>
                </a:lnTo>
                <a:lnTo>
                  <a:pt x="2676831" y="3287713"/>
                </a:lnTo>
                <a:lnTo>
                  <a:pt x="2671753" y="3282950"/>
                </a:lnTo>
                <a:lnTo>
                  <a:pt x="2666991" y="3277870"/>
                </a:lnTo>
                <a:lnTo>
                  <a:pt x="2662548" y="3272473"/>
                </a:lnTo>
                <a:lnTo>
                  <a:pt x="2658104" y="3267393"/>
                </a:lnTo>
                <a:lnTo>
                  <a:pt x="2654612" y="3261995"/>
                </a:lnTo>
                <a:lnTo>
                  <a:pt x="2651121" y="3256598"/>
                </a:lnTo>
                <a:lnTo>
                  <a:pt x="2647947" y="3251200"/>
                </a:lnTo>
                <a:lnTo>
                  <a:pt x="2645090" y="3245485"/>
                </a:lnTo>
                <a:lnTo>
                  <a:pt x="2642868" y="3240405"/>
                </a:lnTo>
                <a:lnTo>
                  <a:pt x="2640329" y="3234372"/>
                </a:lnTo>
                <a:lnTo>
                  <a:pt x="2638742" y="3228975"/>
                </a:lnTo>
                <a:lnTo>
                  <a:pt x="2637789" y="3223577"/>
                </a:lnTo>
                <a:lnTo>
                  <a:pt x="2636520" y="3217862"/>
                </a:lnTo>
                <a:lnTo>
                  <a:pt x="2636202" y="3212147"/>
                </a:lnTo>
                <a:lnTo>
                  <a:pt x="2635885" y="3206432"/>
                </a:lnTo>
                <a:lnTo>
                  <a:pt x="2635250" y="3206432"/>
                </a:lnTo>
                <a:lnTo>
                  <a:pt x="2635250" y="3097530"/>
                </a:lnTo>
                <a:lnTo>
                  <a:pt x="2646360" y="3105785"/>
                </a:lnTo>
                <a:lnTo>
                  <a:pt x="2657786" y="3114040"/>
                </a:lnTo>
                <a:lnTo>
                  <a:pt x="2670166" y="3121977"/>
                </a:lnTo>
                <a:lnTo>
                  <a:pt x="2683180" y="3129597"/>
                </a:lnTo>
                <a:lnTo>
                  <a:pt x="2696511" y="3136900"/>
                </a:lnTo>
                <a:lnTo>
                  <a:pt x="2710160" y="3144202"/>
                </a:lnTo>
                <a:lnTo>
                  <a:pt x="2724761" y="3151187"/>
                </a:lnTo>
                <a:lnTo>
                  <a:pt x="2740314" y="3157855"/>
                </a:lnTo>
                <a:lnTo>
                  <a:pt x="2755550" y="3164205"/>
                </a:lnTo>
                <a:lnTo>
                  <a:pt x="2771738" y="3170237"/>
                </a:lnTo>
                <a:lnTo>
                  <a:pt x="2788244" y="3176270"/>
                </a:lnTo>
                <a:lnTo>
                  <a:pt x="2805384" y="3181985"/>
                </a:lnTo>
                <a:lnTo>
                  <a:pt x="2822525" y="3187065"/>
                </a:lnTo>
                <a:lnTo>
                  <a:pt x="2840300" y="3192145"/>
                </a:lnTo>
                <a:lnTo>
                  <a:pt x="2858393" y="3196907"/>
                </a:lnTo>
                <a:lnTo>
                  <a:pt x="2877120" y="3201670"/>
                </a:lnTo>
                <a:lnTo>
                  <a:pt x="2895530" y="3205797"/>
                </a:lnTo>
                <a:lnTo>
                  <a:pt x="2914892" y="3209925"/>
                </a:lnTo>
                <a:lnTo>
                  <a:pt x="2934255" y="3213735"/>
                </a:lnTo>
                <a:lnTo>
                  <a:pt x="2953617" y="3217227"/>
                </a:lnTo>
                <a:lnTo>
                  <a:pt x="2973614" y="3220402"/>
                </a:lnTo>
                <a:lnTo>
                  <a:pt x="2993294" y="3222942"/>
                </a:lnTo>
                <a:lnTo>
                  <a:pt x="3013926" y="3225800"/>
                </a:lnTo>
                <a:lnTo>
                  <a:pt x="3033923" y="3228340"/>
                </a:lnTo>
                <a:lnTo>
                  <a:pt x="3054555" y="3230245"/>
                </a:lnTo>
                <a:lnTo>
                  <a:pt x="3074869" y="3232150"/>
                </a:lnTo>
                <a:lnTo>
                  <a:pt x="3095819" y="3233737"/>
                </a:lnTo>
                <a:lnTo>
                  <a:pt x="3116451" y="3235007"/>
                </a:lnTo>
                <a:lnTo>
                  <a:pt x="3137400" y="3235960"/>
                </a:lnTo>
                <a:lnTo>
                  <a:pt x="3158032" y="3236595"/>
                </a:lnTo>
                <a:lnTo>
                  <a:pt x="3178981" y="3237230"/>
                </a:lnTo>
                <a:lnTo>
                  <a:pt x="3199613" y="3237230"/>
                </a:lnTo>
                <a:lnTo>
                  <a:pt x="3224372" y="3236912"/>
                </a:lnTo>
                <a:lnTo>
                  <a:pt x="3249765" y="3236595"/>
                </a:lnTo>
                <a:lnTo>
                  <a:pt x="3274523" y="3235325"/>
                </a:lnTo>
                <a:lnTo>
                  <a:pt x="3299282" y="3234055"/>
                </a:lnTo>
                <a:lnTo>
                  <a:pt x="3324040" y="3232150"/>
                </a:lnTo>
                <a:lnTo>
                  <a:pt x="3348481" y="3230245"/>
                </a:lnTo>
                <a:lnTo>
                  <a:pt x="3372922" y="3227387"/>
                </a:lnTo>
                <a:lnTo>
                  <a:pt x="3397680" y="3224530"/>
                </a:lnTo>
                <a:lnTo>
                  <a:pt x="3421486" y="3221355"/>
                </a:lnTo>
                <a:lnTo>
                  <a:pt x="3445292" y="3217545"/>
                </a:lnTo>
                <a:lnTo>
                  <a:pt x="3468464" y="3213735"/>
                </a:lnTo>
                <a:lnTo>
                  <a:pt x="3491635" y="3208972"/>
                </a:lnTo>
                <a:lnTo>
                  <a:pt x="3514171" y="3204210"/>
                </a:lnTo>
                <a:lnTo>
                  <a:pt x="3536390" y="3199130"/>
                </a:lnTo>
                <a:lnTo>
                  <a:pt x="3557974" y="3193097"/>
                </a:lnTo>
                <a:lnTo>
                  <a:pt x="3579241" y="3187065"/>
                </a:lnTo>
                <a:lnTo>
                  <a:pt x="3599873" y="3180715"/>
                </a:lnTo>
                <a:lnTo>
                  <a:pt x="3619870" y="3174047"/>
                </a:lnTo>
                <a:lnTo>
                  <a:pt x="3639233" y="3167062"/>
                </a:lnTo>
                <a:lnTo>
                  <a:pt x="3657643" y="3159442"/>
                </a:lnTo>
                <a:lnTo>
                  <a:pt x="3676053" y="3151505"/>
                </a:lnTo>
                <a:lnTo>
                  <a:pt x="3692876" y="3143250"/>
                </a:lnTo>
                <a:lnTo>
                  <a:pt x="3709381" y="3134677"/>
                </a:lnTo>
                <a:lnTo>
                  <a:pt x="3724935" y="3125470"/>
                </a:lnTo>
                <a:lnTo>
                  <a:pt x="3739853" y="3116262"/>
                </a:lnTo>
                <a:lnTo>
                  <a:pt x="3753502" y="3106420"/>
                </a:lnTo>
                <a:lnTo>
                  <a:pt x="3766198" y="3096577"/>
                </a:lnTo>
                <a:lnTo>
                  <a:pt x="3772547" y="3090862"/>
                </a:lnTo>
                <a:lnTo>
                  <a:pt x="3777943" y="3085782"/>
                </a:lnTo>
                <a:lnTo>
                  <a:pt x="3783656" y="3080385"/>
                </a:lnTo>
                <a:lnTo>
                  <a:pt x="3789052" y="3074670"/>
                </a:lnTo>
                <a:lnTo>
                  <a:pt x="3793814" y="3069272"/>
                </a:lnTo>
                <a:lnTo>
                  <a:pt x="3798575" y="3063557"/>
                </a:lnTo>
                <a:lnTo>
                  <a:pt x="3803336" y="3057842"/>
                </a:lnTo>
                <a:lnTo>
                  <a:pt x="3807145" y="3051810"/>
                </a:lnTo>
                <a:lnTo>
                  <a:pt x="3811271" y="3045777"/>
                </a:lnTo>
                <a:lnTo>
                  <a:pt x="3815080" y="3040062"/>
                </a:lnTo>
                <a:close/>
                <a:moveTo>
                  <a:pt x="2989478" y="3031808"/>
                </a:moveTo>
                <a:lnTo>
                  <a:pt x="2989478" y="3147378"/>
                </a:lnTo>
                <a:lnTo>
                  <a:pt x="3009158" y="3149918"/>
                </a:lnTo>
                <a:lnTo>
                  <a:pt x="3029472" y="3152140"/>
                </a:lnTo>
                <a:lnTo>
                  <a:pt x="3049469" y="3154363"/>
                </a:lnTo>
                <a:lnTo>
                  <a:pt x="3070419" y="3155950"/>
                </a:lnTo>
                <a:lnTo>
                  <a:pt x="3070419" y="3041333"/>
                </a:lnTo>
                <a:lnTo>
                  <a:pt x="3049469" y="3039428"/>
                </a:lnTo>
                <a:lnTo>
                  <a:pt x="3029472" y="3036888"/>
                </a:lnTo>
                <a:lnTo>
                  <a:pt x="3009158" y="3034665"/>
                </a:lnTo>
                <a:lnTo>
                  <a:pt x="2989478" y="3031808"/>
                </a:lnTo>
                <a:close/>
                <a:moveTo>
                  <a:pt x="2402802" y="3022755"/>
                </a:moveTo>
                <a:lnTo>
                  <a:pt x="2397719" y="3026235"/>
                </a:lnTo>
                <a:lnTo>
                  <a:pt x="2391365" y="3029398"/>
                </a:lnTo>
                <a:lnTo>
                  <a:pt x="2383740" y="3032878"/>
                </a:lnTo>
                <a:lnTo>
                  <a:pt x="2376433" y="3036042"/>
                </a:lnTo>
                <a:lnTo>
                  <a:pt x="2360867" y="3042369"/>
                </a:lnTo>
                <a:lnTo>
                  <a:pt x="2347841" y="3047114"/>
                </a:lnTo>
                <a:lnTo>
                  <a:pt x="2347841" y="3137274"/>
                </a:lnTo>
                <a:lnTo>
                  <a:pt x="2355784" y="3133794"/>
                </a:lnTo>
                <a:lnTo>
                  <a:pt x="2363408" y="3129681"/>
                </a:lnTo>
                <a:lnTo>
                  <a:pt x="2371033" y="3125252"/>
                </a:lnTo>
                <a:lnTo>
                  <a:pt x="2378340" y="3120507"/>
                </a:lnTo>
                <a:lnTo>
                  <a:pt x="2385329" y="3115762"/>
                </a:lnTo>
                <a:lnTo>
                  <a:pt x="2391683" y="3111017"/>
                </a:lnTo>
                <a:lnTo>
                  <a:pt x="2397719" y="3106271"/>
                </a:lnTo>
                <a:lnTo>
                  <a:pt x="2402802" y="3101526"/>
                </a:lnTo>
                <a:lnTo>
                  <a:pt x="2402802" y="3022755"/>
                </a:lnTo>
                <a:close/>
                <a:moveTo>
                  <a:pt x="698500" y="3017837"/>
                </a:moveTo>
                <a:lnTo>
                  <a:pt x="698500" y="3086100"/>
                </a:lnTo>
                <a:lnTo>
                  <a:pt x="684586" y="3083595"/>
                </a:lnTo>
                <a:lnTo>
                  <a:pt x="667825" y="3079838"/>
                </a:lnTo>
                <a:lnTo>
                  <a:pt x="659920" y="3077959"/>
                </a:lnTo>
                <a:lnTo>
                  <a:pt x="652962" y="3076393"/>
                </a:lnTo>
                <a:lnTo>
                  <a:pt x="646321" y="3074201"/>
                </a:lnTo>
                <a:lnTo>
                  <a:pt x="640313" y="3071696"/>
                </a:lnTo>
                <a:lnTo>
                  <a:pt x="634305" y="3069191"/>
                </a:lnTo>
                <a:lnTo>
                  <a:pt x="629245" y="3065433"/>
                </a:lnTo>
                <a:lnTo>
                  <a:pt x="626082" y="3063555"/>
                </a:lnTo>
                <a:lnTo>
                  <a:pt x="623869" y="3061363"/>
                </a:lnTo>
                <a:lnTo>
                  <a:pt x="622288" y="3058545"/>
                </a:lnTo>
                <a:lnTo>
                  <a:pt x="620706" y="3056353"/>
                </a:lnTo>
                <a:lnTo>
                  <a:pt x="619441" y="3053534"/>
                </a:lnTo>
                <a:lnTo>
                  <a:pt x="619125" y="3051029"/>
                </a:lnTo>
                <a:lnTo>
                  <a:pt x="619125" y="3048524"/>
                </a:lnTo>
                <a:lnTo>
                  <a:pt x="619441" y="3046019"/>
                </a:lnTo>
                <a:lnTo>
                  <a:pt x="620390" y="3043514"/>
                </a:lnTo>
                <a:lnTo>
                  <a:pt x="621971" y="3041009"/>
                </a:lnTo>
                <a:lnTo>
                  <a:pt x="623553" y="3038817"/>
                </a:lnTo>
                <a:lnTo>
                  <a:pt x="625766" y="3036312"/>
                </a:lnTo>
                <a:lnTo>
                  <a:pt x="628296" y="3034433"/>
                </a:lnTo>
                <a:lnTo>
                  <a:pt x="631142" y="3032555"/>
                </a:lnTo>
                <a:lnTo>
                  <a:pt x="634937" y="3030676"/>
                </a:lnTo>
                <a:lnTo>
                  <a:pt x="638732" y="3029110"/>
                </a:lnTo>
                <a:lnTo>
                  <a:pt x="645057" y="3026605"/>
                </a:lnTo>
                <a:lnTo>
                  <a:pt x="651697" y="3024726"/>
                </a:lnTo>
                <a:lnTo>
                  <a:pt x="658655" y="3023161"/>
                </a:lnTo>
                <a:lnTo>
                  <a:pt x="666244" y="3021595"/>
                </a:lnTo>
                <a:lnTo>
                  <a:pt x="674150" y="3020342"/>
                </a:lnTo>
                <a:lnTo>
                  <a:pt x="682056" y="3019403"/>
                </a:lnTo>
                <a:lnTo>
                  <a:pt x="698500" y="3017837"/>
                </a:lnTo>
                <a:close/>
                <a:moveTo>
                  <a:pt x="2827597" y="2994977"/>
                </a:moveTo>
                <a:lnTo>
                  <a:pt x="2827597" y="3112135"/>
                </a:lnTo>
                <a:lnTo>
                  <a:pt x="2846959" y="3117850"/>
                </a:lnTo>
                <a:lnTo>
                  <a:pt x="2866956" y="3123248"/>
                </a:lnTo>
                <a:lnTo>
                  <a:pt x="2887588" y="3128010"/>
                </a:lnTo>
                <a:lnTo>
                  <a:pt x="2908220" y="3132773"/>
                </a:lnTo>
                <a:lnTo>
                  <a:pt x="2908220" y="3016885"/>
                </a:lnTo>
                <a:lnTo>
                  <a:pt x="2887588" y="3011805"/>
                </a:lnTo>
                <a:lnTo>
                  <a:pt x="2866956" y="3006725"/>
                </a:lnTo>
                <a:lnTo>
                  <a:pt x="2846959" y="3001010"/>
                </a:lnTo>
                <a:lnTo>
                  <a:pt x="2827597" y="2994977"/>
                </a:lnTo>
                <a:close/>
                <a:moveTo>
                  <a:pt x="1455133" y="2986375"/>
                </a:moveTo>
                <a:lnTo>
                  <a:pt x="1455133" y="3092352"/>
                </a:lnTo>
                <a:lnTo>
                  <a:pt x="1457675" y="3094883"/>
                </a:lnTo>
                <a:lnTo>
                  <a:pt x="1460216" y="3097730"/>
                </a:lnTo>
                <a:lnTo>
                  <a:pt x="1466888" y="3103741"/>
                </a:lnTo>
                <a:lnTo>
                  <a:pt x="1475466" y="3110068"/>
                </a:lnTo>
                <a:lnTo>
                  <a:pt x="1484679" y="3116078"/>
                </a:lnTo>
                <a:lnTo>
                  <a:pt x="1495162" y="3122405"/>
                </a:lnTo>
                <a:lnTo>
                  <a:pt x="1505964" y="3128732"/>
                </a:lnTo>
                <a:lnTo>
                  <a:pt x="1517083" y="3134743"/>
                </a:lnTo>
                <a:lnTo>
                  <a:pt x="1528202" y="3139804"/>
                </a:lnTo>
                <a:lnTo>
                  <a:pt x="1528202" y="3033195"/>
                </a:lnTo>
                <a:lnTo>
                  <a:pt x="1517083" y="3027817"/>
                </a:lnTo>
                <a:lnTo>
                  <a:pt x="1506917" y="3022122"/>
                </a:lnTo>
                <a:lnTo>
                  <a:pt x="1497068" y="3016428"/>
                </a:lnTo>
                <a:lnTo>
                  <a:pt x="1487538" y="3010734"/>
                </a:lnTo>
                <a:lnTo>
                  <a:pt x="1478960" y="3005039"/>
                </a:lnTo>
                <a:lnTo>
                  <a:pt x="1470700" y="2998712"/>
                </a:lnTo>
                <a:lnTo>
                  <a:pt x="1462758" y="2992702"/>
                </a:lnTo>
                <a:lnTo>
                  <a:pt x="1455133" y="2986375"/>
                </a:lnTo>
                <a:close/>
                <a:moveTo>
                  <a:pt x="711352" y="2965750"/>
                </a:moveTo>
                <a:lnTo>
                  <a:pt x="709129" y="2966067"/>
                </a:lnTo>
                <a:lnTo>
                  <a:pt x="706270" y="2966384"/>
                </a:lnTo>
                <a:lnTo>
                  <a:pt x="704047" y="2966702"/>
                </a:lnTo>
                <a:lnTo>
                  <a:pt x="701824" y="2967653"/>
                </a:lnTo>
                <a:lnTo>
                  <a:pt x="700236" y="2968288"/>
                </a:lnTo>
                <a:lnTo>
                  <a:pt x="699283" y="2969556"/>
                </a:lnTo>
                <a:lnTo>
                  <a:pt x="698330" y="2970191"/>
                </a:lnTo>
                <a:lnTo>
                  <a:pt x="698012" y="2971459"/>
                </a:lnTo>
                <a:lnTo>
                  <a:pt x="698012" y="2990491"/>
                </a:lnTo>
                <a:lnTo>
                  <a:pt x="683085" y="2991760"/>
                </a:lnTo>
                <a:lnTo>
                  <a:pt x="667839" y="2993346"/>
                </a:lnTo>
                <a:lnTo>
                  <a:pt x="653865" y="2995249"/>
                </a:lnTo>
                <a:lnTo>
                  <a:pt x="639890" y="2997786"/>
                </a:lnTo>
                <a:lnTo>
                  <a:pt x="626550" y="3000641"/>
                </a:lnTo>
                <a:lnTo>
                  <a:pt x="613846" y="3004130"/>
                </a:lnTo>
                <a:lnTo>
                  <a:pt x="602094" y="3007619"/>
                </a:lnTo>
                <a:lnTo>
                  <a:pt x="590978" y="3012060"/>
                </a:lnTo>
                <a:lnTo>
                  <a:pt x="583673" y="3015549"/>
                </a:lnTo>
                <a:lnTo>
                  <a:pt x="576368" y="3019355"/>
                </a:lnTo>
                <a:lnTo>
                  <a:pt x="570015" y="3023162"/>
                </a:lnTo>
                <a:lnTo>
                  <a:pt x="564616" y="3026968"/>
                </a:lnTo>
                <a:lnTo>
                  <a:pt x="559852" y="3031092"/>
                </a:lnTo>
                <a:lnTo>
                  <a:pt x="556041" y="3035215"/>
                </a:lnTo>
                <a:lnTo>
                  <a:pt x="552865" y="3039656"/>
                </a:lnTo>
                <a:lnTo>
                  <a:pt x="550324" y="3044096"/>
                </a:lnTo>
                <a:lnTo>
                  <a:pt x="548736" y="3048854"/>
                </a:lnTo>
                <a:lnTo>
                  <a:pt x="547783" y="3052978"/>
                </a:lnTo>
                <a:lnTo>
                  <a:pt x="547783" y="3057736"/>
                </a:lnTo>
                <a:lnTo>
                  <a:pt x="548736" y="3062176"/>
                </a:lnTo>
                <a:lnTo>
                  <a:pt x="550324" y="3066617"/>
                </a:lnTo>
                <a:lnTo>
                  <a:pt x="552865" y="3070741"/>
                </a:lnTo>
                <a:lnTo>
                  <a:pt x="556358" y="3075181"/>
                </a:lnTo>
                <a:lnTo>
                  <a:pt x="560805" y="3079622"/>
                </a:lnTo>
                <a:lnTo>
                  <a:pt x="564934" y="3083111"/>
                </a:lnTo>
                <a:lnTo>
                  <a:pt x="570015" y="3086917"/>
                </a:lnTo>
                <a:lnTo>
                  <a:pt x="576050" y="3090089"/>
                </a:lnTo>
                <a:lnTo>
                  <a:pt x="582720" y="3093578"/>
                </a:lnTo>
                <a:lnTo>
                  <a:pt x="589390" y="3096433"/>
                </a:lnTo>
                <a:lnTo>
                  <a:pt x="597012" y="3099288"/>
                </a:lnTo>
                <a:lnTo>
                  <a:pt x="605270" y="3101825"/>
                </a:lnTo>
                <a:lnTo>
                  <a:pt x="613528" y="3104046"/>
                </a:lnTo>
                <a:lnTo>
                  <a:pt x="645607" y="3110707"/>
                </a:lnTo>
                <a:lnTo>
                  <a:pt x="698012" y="3121808"/>
                </a:lnTo>
                <a:lnTo>
                  <a:pt x="698012" y="3203010"/>
                </a:lnTo>
                <a:lnTo>
                  <a:pt x="684673" y="3201424"/>
                </a:lnTo>
                <a:lnTo>
                  <a:pt x="672286" y="3199203"/>
                </a:lnTo>
                <a:lnTo>
                  <a:pt x="657993" y="3196983"/>
                </a:lnTo>
                <a:lnTo>
                  <a:pt x="643066" y="3193494"/>
                </a:lnTo>
                <a:lnTo>
                  <a:pt x="629409" y="3189370"/>
                </a:lnTo>
                <a:lnTo>
                  <a:pt x="617022" y="3185247"/>
                </a:lnTo>
                <a:lnTo>
                  <a:pt x="613846" y="3183978"/>
                </a:lnTo>
                <a:lnTo>
                  <a:pt x="610670" y="3182709"/>
                </a:lnTo>
                <a:lnTo>
                  <a:pt x="608129" y="3181441"/>
                </a:lnTo>
                <a:lnTo>
                  <a:pt x="608446" y="3181441"/>
                </a:lnTo>
                <a:lnTo>
                  <a:pt x="608129" y="3181123"/>
                </a:lnTo>
                <a:lnTo>
                  <a:pt x="604317" y="3179220"/>
                </a:lnTo>
                <a:lnTo>
                  <a:pt x="602412" y="3177951"/>
                </a:lnTo>
                <a:lnTo>
                  <a:pt x="600506" y="3177000"/>
                </a:lnTo>
                <a:lnTo>
                  <a:pt x="595424" y="3175731"/>
                </a:lnTo>
                <a:lnTo>
                  <a:pt x="590343" y="3174780"/>
                </a:lnTo>
                <a:lnTo>
                  <a:pt x="584308" y="3174780"/>
                </a:lnTo>
                <a:lnTo>
                  <a:pt x="578273" y="3175414"/>
                </a:lnTo>
                <a:lnTo>
                  <a:pt x="572556" y="3176048"/>
                </a:lnTo>
                <a:lnTo>
                  <a:pt x="566522" y="3177634"/>
                </a:lnTo>
                <a:lnTo>
                  <a:pt x="560805" y="3179220"/>
                </a:lnTo>
                <a:lnTo>
                  <a:pt x="555405" y="3181123"/>
                </a:lnTo>
                <a:lnTo>
                  <a:pt x="551277" y="3183661"/>
                </a:lnTo>
                <a:lnTo>
                  <a:pt x="547148" y="3185881"/>
                </a:lnTo>
                <a:lnTo>
                  <a:pt x="544607" y="3188736"/>
                </a:lnTo>
                <a:lnTo>
                  <a:pt x="543336" y="3190005"/>
                </a:lnTo>
                <a:lnTo>
                  <a:pt x="542383" y="3190956"/>
                </a:lnTo>
                <a:lnTo>
                  <a:pt x="542066" y="3192542"/>
                </a:lnTo>
                <a:lnTo>
                  <a:pt x="542066" y="3193811"/>
                </a:lnTo>
                <a:lnTo>
                  <a:pt x="542066" y="3195080"/>
                </a:lnTo>
                <a:lnTo>
                  <a:pt x="543019" y="3196031"/>
                </a:lnTo>
                <a:lnTo>
                  <a:pt x="543654" y="3197300"/>
                </a:lnTo>
                <a:lnTo>
                  <a:pt x="545242" y="3198569"/>
                </a:lnTo>
                <a:lnTo>
                  <a:pt x="550959" y="3202058"/>
                </a:lnTo>
                <a:lnTo>
                  <a:pt x="557629" y="3205547"/>
                </a:lnTo>
                <a:lnTo>
                  <a:pt x="564299" y="3208719"/>
                </a:lnTo>
                <a:lnTo>
                  <a:pt x="572239" y="3211891"/>
                </a:lnTo>
                <a:lnTo>
                  <a:pt x="580497" y="3214746"/>
                </a:lnTo>
                <a:lnTo>
                  <a:pt x="589072" y="3216966"/>
                </a:lnTo>
                <a:lnTo>
                  <a:pt x="598600" y="3219821"/>
                </a:lnTo>
                <a:lnTo>
                  <a:pt x="608446" y="3221724"/>
                </a:lnTo>
                <a:lnTo>
                  <a:pt x="618610" y="3223627"/>
                </a:lnTo>
                <a:lnTo>
                  <a:pt x="629409" y="3225847"/>
                </a:lnTo>
                <a:lnTo>
                  <a:pt x="651324" y="3229019"/>
                </a:lnTo>
                <a:lnTo>
                  <a:pt x="674192" y="3230923"/>
                </a:lnTo>
                <a:lnTo>
                  <a:pt x="698012" y="3232509"/>
                </a:lnTo>
                <a:lnTo>
                  <a:pt x="698012" y="3251223"/>
                </a:lnTo>
                <a:lnTo>
                  <a:pt x="698330" y="3252492"/>
                </a:lnTo>
                <a:lnTo>
                  <a:pt x="699283" y="3253443"/>
                </a:lnTo>
                <a:lnTo>
                  <a:pt x="700236" y="3254395"/>
                </a:lnTo>
                <a:lnTo>
                  <a:pt x="701824" y="3255346"/>
                </a:lnTo>
                <a:lnTo>
                  <a:pt x="704047" y="3255981"/>
                </a:lnTo>
                <a:lnTo>
                  <a:pt x="706270" y="3256298"/>
                </a:lnTo>
                <a:lnTo>
                  <a:pt x="709129" y="3256932"/>
                </a:lnTo>
                <a:lnTo>
                  <a:pt x="711352" y="3257249"/>
                </a:lnTo>
                <a:lnTo>
                  <a:pt x="758358" y="3257249"/>
                </a:lnTo>
                <a:lnTo>
                  <a:pt x="760581" y="3256932"/>
                </a:lnTo>
                <a:lnTo>
                  <a:pt x="763440" y="3256298"/>
                </a:lnTo>
                <a:lnTo>
                  <a:pt x="765345" y="3255981"/>
                </a:lnTo>
                <a:lnTo>
                  <a:pt x="767886" y="3255346"/>
                </a:lnTo>
                <a:lnTo>
                  <a:pt x="769474" y="3254395"/>
                </a:lnTo>
                <a:lnTo>
                  <a:pt x="770427" y="3253443"/>
                </a:lnTo>
                <a:lnTo>
                  <a:pt x="771380" y="3252492"/>
                </a:lnTo>
                <a:lnTo>
                  <a:pt x="771698" y="3251223"/>
                </a:lnTo>
                <a:lnTo>
                  <a:pt x="771698" y="3231874"/>
                </a:lnTo>
                <a:lnTo>
                  <a:pt x="786308" y="3230923"/>
                </a:lnTo>
                <a:lnTo>
                  <a:pt x="800600" y="3229654"/>
                </a:lnTo>
                <a:lnTo>
                  <a:pt x="814257" y="3228068"/>
                </a:lnTo>
                <a:lnTo>
                  <a:pt x="827279" y="3226165"/>
                </a:lnTo>
                <a:lnTo>
                  <a:pt x="839984" y="3223627"/>
                </a:lnTo>
                <a:lnTo>
                  <a:pt x="851418" y="3221090"/>
                </a:lnTo>
                <a:lnTo>
                  <a:pt x="862534" y="3217918"/>
                </a:lnTo>
                <a:lnTo>
                  <a:pt x="872062" y="3214746"/>
                </a:lnTo>
                <a:lnTo>
                  <a:pt x="880002" y="3211257"/>
                </a:lnTo>
                <a:lnTo>
                  <a:pt x="886990" y="3208085"/>
                </a:lnTo>
                <a:lnTo>
                  <a:pt x="893660" y="3204278"/>
                </a:lnTo>
                <a:lnTo>
                  <a:pt x="899694" y="3200472"/>
                </a:lnTo>
                <a:lnTo>
                  <a:pt x="904776" y="3196666"/>
                </a:lnTo>
                <a:lnTo>
                  <a:pt x="909540" y="3192542"/>
                </a:lnTo>
                <a:lnTo>
                  <a:pt x="913352" y="3188419"/>
                </a:lnTo>
                <a:lnTo>
                  <a:pt x="916528" y="3184295"/>
                </a:lnTo>
                <a:lnTo>
                  <a:pt x="919069" y="3179855"/>
                </a:lnTo>
                <a:lnTo>
                  <a:pt x="920657" y="3175414"/>
                </a:lnTo>
                <a:lnTo>
                  <a:pt x="921609" y="3170973"/>
                </a:lnTo>
                <a:lnTo>
                  <a:pt x="921927" y="3166533"/>
                </a:lnTo>
                <a:lnTo>
                  <a:pt x="921292" y="3161775"/>
                </a:lnTo>
                <a:lnTo>
                  <a:pt x="920021" y="3157651"/>
                </a:lnTo>
                <a:lnTo>
                  <a:pt x="917798" y="3153210"/>
                </a:lnTo>
                <a:lnTo>
                  <a:pt x="914622" y="3148453"/>
                </a:lnTo>
                <a:lnTo>
                  <a:pt x="912716" y="3146549"/>
                </a:lnTo>
                <a:lnTo>
                  <a:pt x="910493" y="3144012"/>
                </a:lnTo>
                <a:lnTo>
                  <a:pt x="905411" y="3139888"/>
                </a:lnTo>
                <a:lnTo>
                  <a:pt x="899059" y="3135765"/>
                </a:lnTo>
                <a:lnTo>
                  <a:pt x="892389" y="3132276"/>
                </a:lnTo>
                <a:lnTo>
                  <a:pt x="884449" y="3128787"/>
                </a:lnTo>
                <a:lnTo>
                  <a:pt x="876191" y="3125615"/>
                </a:lnTo>
                <a:lnTo>
                  <a:pt x="867298" y="3122443"/>
                </a:lnTo>
                <a:lnTo>
                  <a:pt x="857452" y="3119588"/>
                </a:lnTo>
                <a:lnTo>
                  <a:pt x="847606" y="3117051"/>
                </a:lnTo>
                <a:lnTo>
                  <a:pt x="836808" y="3114196"/>
                </a:lnTo>
                <a:lnTo>
                  <a:pt x="815528" y="3109438"/>
                </a:lnTo>
                <a:lnTo>
                  <a:pt x="793613" y="3104997"/>
                </a:lnTo>
                <a:lnTo>
                  <a:pt x="771698" y="3101191"/>
                </a:lnTo>
                <a:lnTo>
                  <a:pt x="771698" y="3019673"/>
                </a:lnTo>
                <a:lnTo>
                  <a:pt x="790754" y="3021893"/>
                </a:lnTo>
                <a:lnTo>
                  <a:pt x="797742" y="3023162"/>
                </a:lnTo>
                <a:lnTo>
                  <a:pt x="805047" y="3024748"/>
                </a:lnTo>
                <a:lnTo>
                  <a:pt x="819974" y="3028554"/>
                </a:lnTo>
                <a:lnTo>
                  <a:pt x="834584" y="3033312"/>
                </a:lnTo>
                <a:lnTo>
                  <a:pt x="846336" y="3037435"/>
                </a:lnTo>
                <a:lnTo>
                  <a:pt x="853006" y="3039973"/>
                </a:lnTo>
                <a:lnTo>
                  <a:pt x="855547" y="3041242"/>
                </a:lnTo>
                <a:lnTo>
                  <a:pt x="859358" y="3043779"/>
                </a:lnTo>
                <a:lnTo>
                  <a:pt x="861264" y="3044731"/>
                </a:lnTo>
                <a:lnTo>
                  <a:pt x="863169" y="3046000"/>
                </a:lnTo>
                <a:lnTo>
                  <a:pt x="867933" y="3047268"/>
                </a:lnTo>
                <a:lnTo>
                  <a:pt x="873650" y="3047903"/>
                </a:lnTo>
                <a:lnTo>
                  <a:pt x="879367" y="3048220"/>
                </a:lnTo>
                <a:lnTo>
                  <a:pt x="885402" y="3047586"/>
                </a:lnTo>
                <a:lnTo>
                  <a:pt x="891436" y="3046634"/>
                </a:lnTo>
                <a:lnTo>
                  <a:pt x="897153" y="3045682"/>
                </a:lnTo>
                <a:lnTo>
                  <a:pt x="902870" y="3043779"/>
                </a:lnTo>
                <a:lnTo>
                  <a:pt x="907952" y="3041559"/>
                </a:lnTo>
                <a:lnTo>
                  <a:pt x="912716" y="3039339"/>
                </a:lnTo>
                <a:lnTo>
                  <a:pt x="916528" y="3036801"/>
                </a:lnTo>
                <a:lnTo>
                  <a:pt x="919386" y="3034263"/>
                </a:lnTo>
                <a:lnTo>
                  <a:pt x="920657" y="3032995"/>
                </a:lnTo>
                <a:lnTo>
                  <a:pt x="921292" y="3031726"/>
                </a:lnTo>
                <a:lnTo>
                  <a:pt x="921609" y="3030140"/>
                </a:lnTo>
                <a:lnTo>
                  <a:pt x="921609" y="3029188"/>
                </a:lnTo>
                <a:lnTo>
                  <a:pt x="921292" y="3027920"/>
                </a:lnTo>
                <a:lnTo>
                  <a:pt x="920974" y="3026651"/>
                </a:lnTo>
                <a:lnTo>
                  <a:pt x="919704" y="3025382"/>
                </a:lnTo>
                <a:lnTo>
                  <a:pt x="918433" y="3024431"/>
                </a:lnTo>
                <a:lnTo>
                  <a:pt x="914304" y="3021576"/>
                </a:lnTo>
                <a:lnTo>
                  <a:pt x="909540" y="3018721"/>
                </a:lnTo>
                <a:lnTo>
                  <a:pt x="903823" y="3016501"/>
                </a:lnTo>
                <a:lnTo>
                  <a:pt x="898424" y="3013963"/>
                </a:lnTo>
                <a:lnTo>
                  <a:pt x="885402" y="3009205"/>
                </a:lnTo>
                <a:lnTo>
                  <a:pt x="871109" y="3005082"/>
                </a:lnTo>
                <a:lnTo>
                  <a:pt x="856182" y="3000958"/>
                </a:lnTo>
                <a:lnTo>
                  <a:pt x="840936" y="2997469"/>
                </a:lnTo>
                <a:lnTo>
                  <a:pt x="825374" y="2994614"/>
                </a:lnTo>
                <a:lnTo>
                  <a:pt x="810764" y="2992711"/>
                </a:lnTo>
                <a:lnTo>
                  <a:pt x="791389" y="2990808"/>
                </a:lnTo>
                <a:lnTo>
                  <a:pt x="771698" y="2989539"/>
                </a:lnTo>
                <a:lnTo>
                  <a:pt x="771698" y="2971459"/>
                </a:lnTo>
                <a:lnTo>
                  <a:pt x="771380" y="2970191"/>
                </a:lnTo>
                <a:lnTo>
                  <a:pt x="770427" y="2969556"/>
                </a:lnTo>
                <a:lnTo>
                  <a:pt x="769474" y="2968288"/>
                </a:lnTo>
                <a:lnTo>
                  <a:pt x="767886" y="2967653"/>
                </a:lnTo>
                <a:lnTo>
                  <a:pt x="765345" y="2966702"/>
                </a:lnTo>
                <a:lnTo>
                  <a:pt x="763440" y="2966384"/>
                </a:lnTo>
                <a:lnTo>
                  <a:pt x="760581" y="2966067"/>
                </a:lnTo>
                <a:lnTo>
                  <a:pt x="758358" y="2965750"/>
                </a:lnTo>
                <a:lnTo>
                  <a:pt x="711352" y="2965750"/>
                </a:lnTo>
                <a:close/>
                <a:moveTo>
                  <a:pt x="3717945" y="2951797"/>
                </a:moveTo>
                <a:lnTo>
                  <a:pt x="3711914" y="2955607"/>
                </a:lnTo>
                <a:lnTo>
                  <a:pt x="3704931" y="2959100"/>
                </a:lnTo>
                <a:lnTo>
                  <a:pt x="3696678" y="2963227"/>
                </a:lnTo>
                <a:lnTo>
                  <a:pt x="3688425" y="2966720"/>
                </a:lnTo>
                <a:lnTo>
                  <a:pt x="3671285" y="2973387"/>
                </a:lnTo>
                <a:lnTo>
                  <a:pt x="3656684" y="2979102"/>
                </a:lnTo>
                <a:lnTo>
                  <a:pt x="3656684" y="3080068"/>
                </a:lnTo>
                <a:lnTo>
                  <a:pt x="3665254" y="3075623"/>
                </a:lnTo>
                <a:lnTo>
                  <a:pt x="3674142" y="3070860"/>
                </a:lnTo>
                <a:lnTo>
                  <a:pt x="3682394" y="3066098"/>
                </a:lnTo>
                <a:lnTo>
                  <a:pt x="3690647" y="3061018"/>
                </a:lnTo>
                <a:lnTo>
                  <a:pt x="3698582" y="3055620"/>
                </a:lnTo>
                <a:lnTo>
                  <a:pt x="3705566" y="3050223"/>
                </a:lnTo>
                <a:lnTo>
                  <a:pt x="3711914" y="3044825"/>
                </a:lnTo>
                <a:lnTo>
                  <a:pt x="3717945" y="3040063"/>
                </a:lnTo>
                <a:lnTo>
                  <a:pt x="3717945" y="2951797"/>
                </a:lnTo>
                <a:close/>
                <a:moveTo>
                  <a:pt x="731996" y="2947987"/>
                </a:moveTo>
                <a:lnTo>
                  <a:pt x="755499" y="2948304"/>
                </a:lnTo>
                <a:lnTo>
                  <a:pt x="779003" y="2948939"/>
                </a:lnTo>
                <a:lnTo>
                  <a:pt x="801870" y="2949890"/>
                </a:lnTo>
                <a:lnTo>
                  <a:pt x="824103" y="2951476"/>
                </a:lnTo>
                <a:lnTo>
                  <a:pt x="846654" y="2953380"/>
                </a:lnTo>
                <a:lnTo>
                  <a:pt x="868569" y="2955283"/>
                </a:lnTo>
                <a:lnTo>
                  <a:pt x="889848" y="2958137"/>
                </a:lnTo>
                <a:lnTo>
                  <a:pt x="910493" y="2960992"/>
                </a:lnTo>
                <a:lnTo>
                  <a:pt x="930820" y="2964164"/>
                </a:lnTo>
                <a:lnTo>
                  <a:pt x="950512" y="2967970"/>
                </a:lnTo>
                <a:lnTo>
                  <a:pt x="969886" y="2971777"/>
                </a:lnTo>
                <a:lnTo>
                  <a:pt x="988308" y="2975900"/>
                </a:lnTo>
                <a:lnTo>
                  <a:pt x="1006411" y="2980658"/>
                </a:lnTo>
                <a:lnTo>
                  <a:pt x="1023880" y="2985416"/>
                </a:lnTo>
                <a:lnTo>
                  <a:pt x="1040396" y="2990491"/>
                </a:lnTo>
                <a:lnTo>
                  <a:pt x="1056594" y="2995883"/>
                </a:lnTo>
                <a:lnTo>
                  <a:pt x="1071521" y="3001593"/>
                </a:lnTo>
                <a:lnTo>
                  <a:pt x="1086131" y="3007302"/>
                </a:lnTo>
                <a:lnTo>
                  <a:pt x="1099471" y="3013646"/>
                </a:lnTo>
                <a:lnTo>
                  <a:pt x="1112493" y="3019990"/>
                </a:lnTo>
                <a:lnTo>
                  <a:pt x="1124562" y="3026651"/>
                </a:lnTo>
                <a:lnTo>
                  <a:pt x="1135678" y="3033629"/>
                </a:lnTo>
                <a:lnTo>
                  <a:pt x="1145842" y="3040925"/>
                </a:lnTo>
                <a:lnTo>
                  <a:pt x="1154735" y="3047903"/>
                </a:lnTo>
                <a:lnTo>
                  <a:pt x="1162993" y="3055515"/>
                </a:lnTo>
                <a:lnTo>
                  <a:pt x="1170298" y="3062811"/>
                </a:lnTo>
                <a:lnTo>
                  <a:pt x="1176650" y="3070741"/>
                </a:lnTo>
                <a:lnTo>
                  <a:pt x="1178873" y="3074864"/>
                </a:lnTo>
                <a:lnTo>
                  <a:pt x="1181732" y="3078670"/>
                </a:lnTo>
                <a:lnTo>
                  <a:pt x="1183638" y="3082794"/>
                </a:lnTo>
                <a:lnTo>
                  <a:pt x="1185543" y="3086600"/>
                </a:lnTo>
                <a:lnTo>
                  <a:pt x="1187131" y="3090406"/>
                </a:lnTo>
                <a:lnTo>
                  <a:pt x="1188402" y="3094847"/>
                </a:lnTo>
                <a:lnTo>
                  <a:pt x="1189672" y="3098653"/>
                </a:lnTo>
                <a:lnTo>
                  <a:pt x="1190307" y="3103094"/>
                </a:lnTo>
                <a:lnTo>
                  <a:pt x="1190625" y="3107535"/>
                </a:lnTo>
                <a:lnTo>
                  <a:pt x="1190625" y="3111341"/>
                </a:lnTo>
                <a:lnTo>
                  <a:pt x="1190625" y="3115782"/>
                </a:lnTo>
                <a:lnTo>
                  <a:pt x="1190307" y="3120223"/>
                </a:lnTo>
                <a:lnTo>
                  <a:pt x="1189672" y="3124029"/>
                </a:lnTo>
                <a:lnTo>
                  <a:pt x="1188402" y="3128470"/>
                </a:lnTo>
                <a:lnTo>
                  <a:pt x="1187131" y="3132276"/>
                </a:lnTo>
                <a:lnTo>
                  <a:pt x="1185543" y="3136399"/>
                </a:lnTo>
                <a:lnTo>
                  <a:pt x="1183638" y="3140523"/>
                </a:lnTo>
                <a:lnTo>
                  <a:pt x="1181732" y="3144646"/>
                </a:lnTo>
                <a:lnTo>
                  <a:pt x="1178873" y="3148453"/>
                </a:lnTo>
                <a:lnTo>
                  <a:pt x="1176650" y="3152259"/>
                </a:lnTo>
                <a:lnTo>
                  <a:pt x="1170298" y="3160189"/>
                </a:lnTo>
                <a:lnTo>
                  <a:pt x="1162993" y="3167801"/>
                </a:lnTo>
                <a:lnTo>
                  <a:pt x="1154735" y="3175414"/>
                </a:lnTo>
                <a:lnTo>
                  <a:pt x="1145842" y="3182392"/>
                </a:lnTo>
                <a:lnTo>
                  <a:pt x="1135678" y="3189370"/>
                </a:lnTo>
                <a:lnTo>
                  <a:pt x="1124562" y="3196031"/>
                </a:lnTo>
                <a:lnTo>
                  <a:pt x="1112493" y="3203010"/>
                </a:lnTo>
                <a:lnTo>
                  <a:pt x="1099471" y="3209671"/>
                </a:lnTo>
                <a:lnTo>
                  <a:pt x="1086131" y="3215380"/>
                </a:lnTo>
                <a:lnTo>
                  <a:pt x="1071521" y="3221407"/>
                </a:lnTo>
                <a:lnTo>
                  <a:pt x="1056594" y="3227433"/>
                </a:lnTo>
                <a:lnTo>
                  <a:pt x="1040396" y="3232509"/>
                </a:lnTo>
                <a:lnTo>
                  <a:pt x="1023880" y="3237584"/>
                </a:lnTo>
                <a:lnTo>
                  <a:pt x="1006411" y="3242659"/>
                </a:lnTo>
                <a:lnTo>
                  <a:pt x="988308" y="3247099"/>
                </a:lnTo>
                <a:lnTo>
                  <a:pt x="969886" y="3251223"/>
                </a:lnTo>
                <a:lnTo>
                  <a:pt x="950512" y="3255346"/>
                </a:lnTo>
                <a:lnTo>
                  <a:pt x="930820" y="3258835"/>
                </a:lnTo>
                <a:lnTo>
                  <a:pt x="910493" y="3262325"/>
                </a:lnTo>
                <a:lnTo>
                  <a:pt x="889848" y="3265179"/>
                </a:lnTo>
                <a:lnTo>
                  <a:pt x="868569" y="3268034"/>
                </a:lnTo>
                <a:lnTo>
                  <a:pt x="846654" y="3269937"/>
                </a:lnTo>
                <a:lnTo>
                  <a:pt x="824103" y="3271840"/>
                </a:lnTo>
                <a:lnTo>
                  <a:pt x="801870" y="3273426"/>
                </a:lnTo>
                <a:lnTo>
                  <a:pt x="779003" y="3274061"/>
                </a:lnTo>
                <a:lnTo>
                  <a:pt x="755499" y="3275012"/>
                </a:lnTo>
                <a:lnTo>
                  <a:pt x="731996" y="3275012"/>
                </a:lnTo>
                <a:lnTo>
                  <a:pt x="708176" y="3275012"/>
                </a:lnTo>
                <a:lnTo>
                  <a:pt x="684990" y="3274061"/>
                </a:lnTo>
                <a:lnTo>
                  <a:pt x="662122" y="3273426"/>
                </a:lnTo>
                <a:lnTo>
                  <a:pt x="639572" y="3271840"/>
                </a:lnTo>
                <a:lnTo>
                  <a:pt x="617022" y="3269937"/>
                </a:lnTo>
                <a:lnTo>
                  <a:pt x="595424" y="3268034"/>
                </a:lnTo>
                <a:lnTo>
                  <a:pt x="574144" y="3265179"/>
                </a:lnTo>
                <a:lnTo>
                  <a:pt x="553182" y="3262325"/>
                </a:lnTo>
                <a:lnTo>
                  <a:pt x="533173" y="3258835"/>
                </a:lnTo>
                <a:lnTo>
                  <a:pt x="513481" y="3255346"/>
                </a:lnTo>
                <a:lnTo>
                  <a:pt x="494107" y="3251223"/>
                </a:lnTo>
                <a:lnTo>
                  <a:pt x="475368" y="3247099"/>
                </a:lnTo>
                <a:lnTo>
                  <a:pt x="457264" y="3242659"/>
                </a:lnTo>
                <a:lnTo>
                  <a:pt x="439795" y="3237584"/>
                </a:lnTo>
                <a:lnTo>
                  <a:pt x="423280" y="3232509"/>
                </a:lnTo>
                <a:lnTo>
                  <a:pt x="407082" y="3227433"/>
                </a:lnTo>
                <a:lnTo>
                  <a:pt x="392154" y="3221407"/>
                </a:lnTo>
                <a:lnTo>
                  <a:pt x="377544" y="3215380"/>
                </a:lnTo>
                <a:lnTo>
                  <a:pt x="364204" y="3209671"/>
                </a:lnTo>
                <a:lnTo>
                  <a:pt x="351182" y="3203010"/>
                </a:lnTo>
                <a:lnTo>
                  <a:pt x="339431" y="3196031"/>
                </a:lnTo>
                <a:lnTo>
                  <a:pt x="328314" y="3189370"/>
                </a:lnTo>
                <a:lnTo>
                  <a:pt x="318151" y="3182392"/>
                </a:lnTo>
                <a:lnTo>
                  <a:pt x="308940" y="3175414"/>
                </a:lnTo>
                <a:lnTo>
                  <a:pt x="300682" y="3167801"/>
                </a:lnTo>
                <a:lnTo>
                  <a:pt x="293695" y="3160189"/>
                </a:lnTo>
                <a:lnTo>
                  <a:pt x="287343" y="3152259"/>
                </a:lnTo>
                <a:lnTo>
                  <a:pt x="284484" y="3148453"/>
                </a:lnTo>
                <a:lnTo>
                  <a:pt x="282261" y="3144646"/>
                </a:lnTo>
                <a:lnTo>
                  <a:pt x="280038" y="3140523"/>
                </a:lnTo>
                <a:lnTo>
                  <a:pt x="278132" y="3136399"/>
                </a:lnTo>
                <a:lnTo>
                  <a:pt x="276544" y="3132276"/>
                </a:lnTo>
                <a:lnTo>
                  <a:pt x="275274" y="3128470"/>
                </a:lnTo>
                <a:lnTo>
                  <a:pt x="274321" y="3124029"/>
                </a:lnTo>
                <a:lnTo>
                  <a:pt x="273368" y="3120223"/>
                </a:lnTo>
                <a:lnTo>
                  <a:pt x="273050" y="3115782"/>
                </a:lnTo>
                <a:lnTo>
                  <a:pt x="273050" y="3111341"/>
                </a:lnTo>
                <a:lnTo>
                  <a:pt x="273050" y="3107535"/>
                </a:lnTo>
                <a:lnTo>
                  <a:pt x="273368" y="3103094"/>
                </a:lnTo>
                <a:lnTo>
                  <a:pt x="274321" y="3098653"/>
                </a:lnTo>
                <a:lnTo>
                  <a:pt x="275274" y="3094847"/>
                </a:lnTo>
                <a:lnTo>
                  <a:pt x="276544" y="3090406"/>
                </a:lnTo>
                <a:lnTo>
                  <a:pt x="278132" y="3086600"/>
                </a:lnTo>
                <a:lnTo>
                  <a:pt x="280038" y="3082794"/>
                </a:lnTo>
                <a:lnTo>
                  <a:pt x="282261" y="3078670"/>
                </a:lnTo>
                <a:lnTo>
                  <a:pt x="284484" y="3074864"/>
                </a:lnTo>
                <a:lnTo>
                  <a:pt x="287343" y="3070741"/>
                </a:lnTo>
                <a:lnTo>
                  <a:pt x="293695" y="3062811"/>
                </a:lnTo>
                <a:lnTo>
                  <a:pt x="300682" y="3055515"/>
                </a:lnTo>
                <a:lnTo>
                  <a:pt x="308940" y="3047903"/>
                </a:lnTo>
                <a:lnTo>
                  <a:pt x="318151" y="3040925"/>
                </a:lnTo>
                <a:lnTo>
                  <a:pt x="328314" y="3033629"/>
                </a:lnTo>
                <a:lnTo>
                  <a:pt x="339431" y="3026651"/>
                </a:lnTo>
                <a:lnTo>
                  <a:pt x="351182" y="3019990"/>
                </a:lnTo>
                <a:lnTo>
                  <a:pt x="364204" y="3013646"/>
                </a:lnTo>
                <a:lnTo>
                  <a:pt x="377544" y="3007302"/>
                </a:lnTo>
                <a:lnTo>
                  <a:pt x="392154" y="3001593"/>
                </a:lnTo>
                <a:lnTo>
                  <a:pt x="407082" y="2995883"/>
                </a:lnTo>
                <a:lnTo>
                  <a:pt x="423280" y="2990491"/>
                </a:lnTo>
                <a:lnTo>
                  <a:pt x="439795" y="2985416"/>
                </a:lnTo>
                <a:lnTo>
                  <a:pt x="457264" y="2980658"/>
                </a:lnTo>
                <a:lnTo>
                  <a:pt x="475368" y="2975900"/>
                </a:lnTo>
                <a:lnTo>
                  <a:pt x="494107" y="2971777"/>
                </a:lnTo>
                <a:lnTo>
                  <a:pt x="513481" y="2967970"/>
                </a:lnTo>
                <a:lnTo>
                  <a:pt x="533173" y="2964164"/>
                </a:lnTo>
                <a:lnTo>
                  <a:pt x="553182" y="2960992"/>
                </a:lnTo>
                <a:lnTo>
                  <a:pt x="574144" y="2958137"/>
                </a:lnTo>
                <a:lnTo>
                  <a:pt x="595424" y="2955283"/>
                </a:lnTo>
                <a:lnTo>
                  <a:pt x="617022" y="2953380"/>
                </a:lnTo>
                <a:lnTo>
                  <a:pt x="639572" y="2951476"/>
                </a:lnTo>
                <a:lnTo>
                  <a:pt x="662122" y="2949890"/>
                </a:lnTo>
                <a:lnTo>
                  <a:pt x="684990" y="2948939"/>
                </a:lnTo>
                <a:lnTo>
                  <a:pt x="708176" y="2948304"/>
                </a:lnTo>
                <a:lnTo>
                  <a:pt x="731996" y="2947987"/>
                </a:lnTo>
                <a:close/>
                <a:moveTo>
                  <a:pt x="2665715" y="2911157"/>
                </a:moveTo>
                <a:lnTo>
                  <a:pt x="2665715" y="3029585"/>
                </a:lnTo>
                <a:lnTo>
                  <a:pt x="2668254" y="3032125"/>
                </a:lnTo>
                <a:lnTo>
                  <a:pt x="2671429" y="3035300"/>
                </a:lnTo>
                <a:lnTo>
                  <a:pt x="2678729" y="3041650"/>
                </a:lnTo>
                <a:lnTo>
                  <a:pt x="2687934" y="3048635"/>
                </a:lnTo>
                <a:lnTo>
                  <a:pt x="2698726" y="3055938"/>
                </a:lnTo>
                <a:lnTo>
                  <a:pt x="2710153" y="3063240"/>
                </a:lnTo>
                <a:lnTo>
                  <a:pt x="2722215" y="3070225"/>
                </a:lnTo>
                <a:lnTo>
                  <a:pt x="2734594" y="3076258"/>
                </a:lnTo>
                <a:lnTo>
                  <a:pt x="2746656" y="3082290"/>
                </a:lnTo>
                <a:lnTo>
                  <a:pt x="2746656" y="2963227"/>
                </a:lnTo>
                <a:lnTo>
                  <a:pt x="2734594" y="2957195"/>
                </a:lnTo>
                <a:lnTo>
                  <a:pt x="2723167" y="2951480"/>
                </a:lnTo>
                <a:lnTo>
                  <a:pt x="2712058" y="2945130"/>
                </a:lnTo>
                <a:lnTo>
                  <a:pt x="2701583" y="2938462"/>
                </a:lnTo>
                <a:lnTo>
                  <a:pt x="2691743" y="2932112"/>
                </a:lnTo>
                <a:lnTo>
                  <a:pt x="2682538" y="2925445"/>
                </a:lnTo>
                <a:lnTo>
                  <a:pt x="2673650" y="2918142"/>
                </a:lnTo>
                <a:lnTo>
                  <a:pt x="2665715" y="2911157"/>
                </a:lnTo>
                <a:close/>
                <a:moveTo>
                  <a:pt x="1404938" y="2890837"/>
                </a:moveTo>
                <a:lnTo>
                  <a:pt x="1408115" y="2896532"/>
                </a:lnTo>
                <a:lnTo>
                  <a:pt x="1411928" y="2901593"/>
                </a:lnTo>
                <a:lnTo>
                  <a:pt x="1415740" y="2906655"/>
                </a:lnTo>
                <a:lnTo>
                  <a:pt x="1419552" y="2911716"/>
                </a:lnTo>
                <a:lnTo>
                  <a:pt x="1424000" y="2916778"/>
                </a:lnTo>
                <a:lnTo>
                  <a:pt x="1428447" y="2922156"/>
                </a:lnTo>
                <a:lnTo>
                  <a:pt x="1438296" y="2931963"/>
                </a:lnTo>
                <a:lnTo>
                  <a:pt x="1448780" y="2941453"/>
                </a:lnTo>
                <a:lnTo>
                  <a:pt x="1460852" y="2950311"/>
                </a:lnTo>
                <a:lnTo>
                  <a:pt x="1472924" y="2958852"/>
                </a:lnTo>
                <a:lnTo>
                  <a:pt x="1486267" y="2967394"/>
                </a:lnTo>
                <a:lnTo>
                  <a:pt x="1500563" y="2975619"/>
                </a:lnTo>
                <a:lnTo>
                  <a:pt x="1515494" y="2983211"/>
                </a:lnTo>
                <a:lnTo>
                  <a:pt x="1531061" y="2990487"/>
                </a:lnTo>
                <a:lnTo>
                  <a:pt x="1547263" y="2997763"/>
                </a:lnTo>
                <a:lnTo>
                  <a:pt x="1564101" y="3004723"/>
                </a:lnTo>
                <a:lnTo>
                  <a:pt x="1581574" y="3010734"/>
                </a:lnTo>
                <a:lnTo>
                  <a:pt x="1599682" y="3017061"/>
                </a:lnTo>
                <a:lnTo>
                  <a:pt x="1618108" y="3022755"/>
                </a:lnTo>
                <a:lnTo>
                  <a:pt x="1637170" y="3028133"/>
                </a:lnTo>
                <a:lnTo>
                  <a:pt x="1656866" y="3033195"/>
                </a:lnTo>
                <a:lnTo>
                  <a:pt x="1676881" y="3037940"/>
                </a:lnTo>
                <a:lnTo>
                  <a:pt x="1697213" y="3042369"/>
                </a:lnTo>
                <a:lnTo>
                  <a:pt x="1718180" y="3046481"/>
                </a:lnTo>
                <a:lnTo>
                  <a:pt x="1738830" y="3050277"/>
                </a:lnTo>
                <a:lnTo>
                  <a:pt x="1760116" y="3053757"/>
                </a:lnTo>
                <a:lnTo>
                  <a:pt x="1782036" y="3056604"/>
                </a:lnTo>
                <a:lnTo>
                  <a:pt x="1803639" y="3059135"/>
                </a:lnTo>
                <a:lnTo>
                  <a:pt x="1825877" y="3061666"/>
                </a:lnTo>
                <a:lnTo>
                  <a:pt x="1847798" y="3063564"/>
                </a:lnTo>
                <a:lnTo>
                  <a:pt x="1870036" y="3065146"/>
                </a:lnTo>
                <a:lnTo>
                  <a:pt x="1891957" y="3066411"/>
                </a:lnTo>
                <a:lnTo>
                  <a:pt x="1914513" y="3067360"/>
                </a:lnTo>
                <a:lnTo>
                  <a:pt x="1936751" y="3067993"/>
                </a:lnTo>
                <a:lnTo>
                  <a:pt x="1959307" y="3067993"/>
                </a:lnTo>
                <a:lnTo>
                  <a:pt x="1978051" y="3067993"/>
                </a:lnTo>
                <a:lnTo>
                  <a:pt x="1996794" y="3067360"/>
                </a:lnTo>
                <a:lnTo>
                  <a:pt x="2015538" y="3067044"/>
                </a:lnTo>
                <a:lnTo>
                  <a:pt x="2034599" y="3065779"/>
                </a:lnTo>
                <a:lnTo>
                  <a:pt x="2053025" y="3064830"/>
                </a:lnTo>
                <a:lnTo>
                  <a:pt x="2071769" y="3063564"/>
                </a:lnTo>
                <a:lnTo>
                  <a:pt x="2090513" y="3061982"/>
                </a:lnTo>
                <a:lnTo>
                  <a:pt x="2108621" y="3060084"/>
                </a:lnTo>
                <a:lnTo>
                  <a:pt x="2127365" y="3058186"/>
                </a:lnTo>
                <a:lnTo>
                  <a:pt x="2145473" y="3055655"/>
                </a:lnTo>
                <a:lnTo>
                  <a:pt x="2163581" y="3052808"/>
                </a:lnTo>
                <a:lnTo>
                  <a:pt x="2181372" y="3050277"/>
                </a:lnTo>
                <a:lnTo>
                  <a:pt x="2199163" y="3047114"/>
                </a:lnTo>
                <a:lnTo>
                  <a:pt x="2216318" y="3043950"/>
                </a:lnTo>
                <a:lnTo>
                  <a:pt x="2233473" y="3040471"/>
                </a:lnTo>
                <a:lnTo>
                  <a:pt x="2250311" y="3036358"/>
                </a:lnTo>
                <a:lnTo>
                  <a:pt x="2266830" y="3032562"/>
                </a:lnTo>
                <a:lnTo>
                  <a:pt x="2283668" y="3028133"/>
                </a:lnTo>
                <a:lnTo>
                  <a:pt x="2299235" y="3023704"/>
                </a:lnTo>
                <a:lnTo>
                  <a:pt x="2315119" y="3018642"/>
                </a:lnTo>
                <a:lnTo>
                  <a:pt x="2330051" y="3013897"/>
                </a:lnTo>
                <a:lnTo>
                  <a:pt x="2344982" y="3008519"/>
                </a:lnTo>
                <a:lnTo>
                  <a:pt x="2359278" y="3003141"/>
                </a:lnTo>
                <a:lnTo>
                  <a:pt x="2373574" y="2997447"/>
                </a:lnTo>
                <a:lnTo>
                  <a:pt x="2386917" y="2991753"/>
                </a:lnTo>
                <a:lnTo>
                  <a:pt x="2399942" y="2985426"/>
                </a:lnTo>
                <a:lnTo>
                  <a:pt x="2412650" y="2979099"/>
                </a:lnTo>
                <a:lnTo>
                  <a:pt x="2424722" y="2972455"/>
                </a:lnTo>
                <a:lnTo>
                  <a:pt x="2436159" y="2965179"/>
                </a:lnTo>
                <a:lnTo>
                  <a:pt x="2446961" y="2958220"/>
                </a:lnTo>
                <a:lnTo>
                  <a:pt x="2457444" y="2950627"/>
                </a:lnTo>
                <a:lnTo>
                  <a:pt x="2466975" y="2943351"/>
                </a:lnTo>
                <a:lnTo>
                  <a:pt x="2466975" y="3039838"/>
                </a:lnTo>
                <a:lnTo>
                  <a:pt x="2466657" y="3040471"/>
                </a:lnTo>
                <a:lnTo>
                  <a:pt x="2466340" y="3048063"/>
                </a:lnTo>
                <a:lnTo>
                  <a:pt x="2466022" y="3052808"/>
                </a:lnTo>
                <a:lnTo>
                  <a:pt x="2464751" y="3058186"/>
                </a:lnTo>
                <a:lnTo>
                  <a:pt x="2463480" y="3062615"/>
                </a:lnTo>
                <a:lnTo>
                  <a:pt x="2461892" y="3067993"/>
                </a:lnTo>
                <a:lnTo>
                  <a:pt x="2459986" y="3072422"/>
                </a:lnTo>
                <a:lnTo>
                  <a:pt x="2457444" y="3077167"/>
                </a:lnTo>
                <a:lnTo>
                  <a:pt x="2455220" y="3081912"/>
                </a:lnTo>
                <a:lnTo>
                  <a:pt x="2452361" y="3086658"/>
                </a:lnTo>
                <a:lnTo>
                  <a:pt x="2449184" y="3091403"/>
                </a:lnTo>
                <a:lnTo>
                  <a:pt x="2445690" y="3096148"/>
                </a:lnTo>
                <a:lnTo>
                  <a:pt x="2441878" y="3100893"/>
                </a:lnTo>
                <a:lnTo>
                  <a:pt x="2437748" y="3105322"/>
                </a:lnTo>
                <a:lnTo>
                  <a:pt x="2429170" y="3114180"/>
                </a:lnTo>
                <a:lnTo>
                  <a:pt x="2419322" y="3123038"/>
                </a:lnTo>
                <a:lnTo>
                  <a:pt x="2408202" y="3131579"/>
                </a:lnTo>
                <a:lnTo>
                  <a:pt x="2396130" y="3139804"/>
                </a:lnTo>
                <a:lnTo>
                  <a:pt x="2383423" y="3147713"/>
                </a:lnTo>
                <a:lnTo>
                  <a:pt x="2369127" y="3155622"/>
                </a:lnTo>
                <a:lnTo>
                  <a:pt x="2354195" y="3162898"/>
                </a:lnTo>
                <a:lnTo>
                  <a:pt x="2338311" y="3170490"/>
                </a:lnTo>
                <a:lnTo>
                  <a:pt x="2321791" y="3177134"/>
                </a:lnTo>
                <a:lnTo>
                  <a:pt x="2304636" y="3183777"/>
                </a:lnTo>
                <a:lnTo>
                  <a:pt x="2285892" y="3190104"/>
                </a:lnTo>
                <a:lnTo>
                  <a:pt x="2266830" y="3196431"/>
                </a:lnTo>
                <a:lnTo>
                  <a:pt x="2247134" y="3201809"/>
                </a:lnTo>
                <a:lnTo>
                  <a:pt x="2226802" y="3207503"/>
                </a:lnTo>
                <a:lnTo>
                  <a:pt x="2205516" y="3212248"/>
                </a:lnTo>
                <a:lnTo>
                  <a:pt x="2183278" y="3216677"/>
                </a:lnTo>
                <a:lnTo>
                  <a:pt x="2160722" y="3221106"/>
                </a:lnTo>
                <a:lnTo>
                  <a:pt x="2137848" y="3224586"/>
                </a:lnTo>
                <a:lnTo>
                  <a:pt x="2114340" y="3228382"/>
                </a:lnTo>
                <a:lnTo>
                  <a:pt x="2089877" y="3231229"/>
                </a:lnTo>
                <a:lnTo>
                  <a:pt x="2065415" y="3233760"/>
                </a:lnTo>
                <a:lnTo>
                  <a:pt x="2040000" y="3235975"/>
                </a:lnTo>
                <a:lnTo>
                  <a:pt x="2014267" y="3237556"/>
                </a:lnTo>
                <a:lnTo>
                  <a:pt x="1988217" y="3238822"/>
                </a:lnTo>
                <a:lnTo>
                  <a:pt x="1962166" y="3239771"/>
                </a:lnTo>
                <a:lnTo>
                  <a:pt x="1935480" y="3240087"/>
                </a:lnTo>
                <a:lnTo>
                  <a:pt x="1908159" y="3239771"/>
                </a:lnTo>
                <a:lnTo>
                  <a:pt x="1881155" y="3238822"/>
                </a:lnTo>
                <a:lnTo>
                  <a:pt x="1854469" y="3237556"/>
                </a:lnTo>
                <a:lnTo>
                  <a:pt x="1828419" y="3235658"/>
                </a:lnTo>
                <a:lnTo>
                  <a:pt x="1803004" y="3233760"/>
                </a:lnTo>
                <a:lnTo>
                  <a:pt x="1777588" y="3230913"/>
                </a:lnTo>
                <a:lnTo>
                  <a:pt x="1752809" y="3227750"/>
                </a:lnTo>
                <a:lnTo>
                  <a:pt x="1728664" y="3224270"/>
                </a:lnTo>
                <a:lnTo>
                  <a:pt x="1705155" y="3220474"/>
                </a:lnTo>
                <a:lnTo>
                  <a:pt x="1682282" y="3215728"/>
                </a:lnTo>
                <a:lnTo>
                  <a:pt x="1660043" y="3210983"/>
                </a:lnTo>
                <a:lnTo>
                  <a:pt x="1638440" y="3205921"/>
                </a:lnTo>
                <a:lnTo>
                  <a:pt x="1617791" y="3200227"/>
                </a:lnTo>
                <a:lnTo>
                  <a:pt x="1597776" y="3194533"/>
                </a:lnTo>
                <a:lnTo>
                  <a:pt x="1578397" y="3188206"/>
                </a:lnTo>
                <a:lnTo>
                  <a:pt x="1559653" y="3181563"/>
                </a:lnTo>
                <a:lnTo>
                  <a:pt x="1542498" y="3174287"/>
                </a:lnTo>
                <a:lnTo>
                  <a:pt x="1525343" y="3167327"/>
                </a:lnTo>
                <a:lnTo>
                  <a:pt x="1509776" y="3159734"/>
                </a:lnTo>
                <a:lnTo>
                  <a:pt x="1495162" y="3151826"/>
                </a:lnTo>
                <a:lnTo>
                  <a:pt x="1481184" y="3143601"/>
                </a:lnTo>
                <a:lnTo>
                  <a:pt x="1468159" y="3135376"/>
                </a:lnTo>
                <a:lnTo>
                  <a:pt x="1456404" y="3126834"/>
                </a:lnTo>
                <a:lnTo>
                  <a:pt x="1445603" y="3117660"/>
                </a:lnTo>
                <a:lnTo>
                  <a:pt x="1440837" y="3113547"/>
                </a:lnTo>
                <a:lnTo>
                  <a:pt x="1436390" y="3108802"/>
                </a:lnTo>
                <a:lnTo>
                  <a:pt x="1431942" y="3104373"/>
                </a:lnTo>
                <a:lnTo>
                  <a:pt x="1428130" y="3099628"/>
                </a:lnTo>
                <a:lnTo>
                  <a:pt x="1424318" y="3094883"/>
                </a:lnTo>
                <a:lnTo>
                  <a:pt x="1420823" y="3090138"/>
                </a:lnTo>
                <a:lnTo>
                  <a:pt x="1417646" y="3085392"/>
                </a:lnTo>
                <a:lnTo>
                  <a:pt x="1415105" y="3080331"/>
                </a:lnTo>
                <a:lnTo>
                  <a:pt x="1412563" y="3075585"/>
                </a:lnTo>
                <a:lnTo>
                  <a:pt x="1410339" y="3070524"/>
                </a:lnTo>
                <a:lnTo>
                  <a:pt x="1408115" y="3065779"/>
                </a:lnTo>
                <a:lnTo>
                  <a:pt x="1407162" y="3060717"/>
                </a:lnTo>
                <a:lnTo>
                  <a:pt x="1405892" y="3055655"/>
                </a:lnTo>
                <a:lnTo>
                  <a:pt x="1404621" y="3050594"/>
                </a:lnTo>
                <a:lnTo>
                  <a:pt x="1404303" y="3045532"/>
                </a:lnTo>
                <a:lnTo>
                  <a:pt x="1404303" y="3040471"/>
                </a:lnTo>
                <a:lnTo>
                  <a:pt x="1403350" y="3040471"/>
                </a:lnTo>
                <a:lnTo>
                  <a:pt x="1403350" y="2909186"/>
                </a:lnTo>
                <a:lnTo>
                  <a:pt x="1403350" y="2905389"/>
                </a:lnTo>
                <a:lnTo>
                  <a:pt x="1403985" y="2898113"/>
                </a:lnTo>
                <a:lnTo>
                  <a:pt x="1404938" y="2890837"/>
                </a:lnTo>
                <a:close/>
                <a:moveTo>
                  <a:pt x="2609850" y="2805112"/>
                </a:moveTo>
                <a:lnTo>
                  <a:pt x="2613342" y="2810827"/>
                </a:lnTo>
                <a:lnTo>
                  <a:pt x="2617468" y="2816860"/>
                </a:lnTo>
                <a:lnTo>
                  <a:pt x="2621594" y="2822257"/>
                </a:lnTo>
                <a:lnTo>
                  <a:pt x="2626038" y="2828290"/>
                </a:lnTo>
                <a:lnTo>
                  <a:pt x="2631117" y="2833687"/>
                </a:lnTo>
                <a:lnTo>
                  <a:pt x="2635878" y="2839402"/>
                </a:lnTo>
                <a:lnTo>
                  <a:pt x="2641274" y="2844800"/>
                </a:lnTo>
                <a:lnTo>
                  <a:pt x="2646988" y="2850515"/>
                </a:lnTo>
                <a:lnTo>
                  <a:pt x="2658732" y="2860675"/>
                </a:lnTo>
                <a:lnTo>
                  <a:pt x="2671746" y="2870835"/>
                </a:lnTo>
                <a:lnTo>
                  <a:pt x="2685712" y="2880677"/>
                </a:lnTo>
                <a:lnTo>
                  <a:pt x="2700631" y="2889885"/>
                </a:lnTo>
                <a:lnTo>
                  <a:pt x="2715867" y="2898775"/>
                </a:lnTo>
                <a:lnTo>
                  <a:pt x="2732372" y="2907665"/>
                </a:lnTo>
                <a:lnTo>
                  <a:pt x="2749830" y="2915920"/>
                </a:lnTo>
                <a:lnTo>
                  <a:pt x="2767923" y="2923857"/>
                </a:lnTo>
                <a:lnTo>
                  <a:pt x="2786650" y="2931160"/>
                </a:lnTo>
                <a:lnTo>
                  <a:pt x="2805695" y="2938780"/>
                </a:lnTo>
                <a:lnTo>
                  <a:pt x="2826009" y="2945447"/>
                </a:lnTo>
                <a:lnTo>
                  <a:pt x="2846959" y="2951797"/>
                </a:lnTo>
                <a:lnTo>
                  <a:pt x="2867591" y="2957512"/>
                </a:lnTo>
                <a:lnTo>
                  <a:pt x="2889492" y="2963545"/>
                </a:lnTo>
                <a:lnTo>
                  <a:pt x="2912029" y="2968625"/>
                </a:lnTo>
                <a:lnTo>
                  <a:pt x="2934248" y="2973705"/>
                </a:lnTo>
                <a:lnTo>
                  <a:pt x="2957102" y="2978150"/>
                </a:lnTo>
                <a:lnTo>
                  <a:pt x="2980908" y="2982595"/>
                </a:lnTo>
                <a:lnTo>
                  <a:pt x="3004396" y="2986087"/>
                </a:lnTo>
                <a:lnTo>
                  <a:pt x="3028203" y="2989580"/>
                </a:lnTo>
                <a:lnTo>
                  <a:pt x="3052644" y="2992437"/>
                </a:lnTo>
                <a:lnTo>
                  <a:pt x="3077084" y="2994977"/>
                </a:lnTo>
                <a:lnTo>
                  <a:pt x="3101525" y="2997200"/>
                </a:lnTo>
                <a:lnTo>
                  <a:pt x="3125966" y="2999105"/>
                </a:lnTo>
                <a:lnTo>
                  <a:pt x="3150725" y="3000375"/>
                </a:lnTo>
                <a:lnTo>
                  <a:pt x="3175800" y="3001327"/>
                </a:lnTo>
                <a:lnTo>
                  <a:pt x="3200559" y="3001962"/>
                </a:lnTo>
                <a:lnTo>
                  <a:pt x="3225317" y="3002280"/>
                </a:lnTo>
                <a:lnTo>
                  <a:pt x="3246266" y="3002280"/>
                </a:lnTo>
                <a:lnTo>
                  <a:pt x="3267216" y="3001962"/>
                </a:lnTo>
                <a:lnTo>
                  <a:pt x="3288165" y="3001010"/>
                </a:lnTo>
                <a:lnTo>
                  <a:pt x="3308797" y="2999740"/>
                </a:lnTo>
                <a:lnTo>
                  <a:pt x="3329429" y="2998787"/>
                </a:lnTo>
                <a:lnTo>
                  <a:pt x="3350378" y="2997200"/>
                </a:lnTo>
                <a:lnTo>
                  <a:pt x="3371010" y="2995612"/>
                </a:lnTo>
                <a:lnTo>
                  <a:pt x="3391325" y="2993707"/>
                </a:lnTo>
                <a:lnTo>
                  <a:pt x="3411957" y="2991167"/>
                </a:lnTo>
                <a:lnTo>
                  <a:pt x="3431954" y="2988310"/>
                </a:lnTo>
                <a:lnTo>
                  <a:pt x="3451951" y="2985770"/>
                </a:lnTo>
                <a:lnTo>
                  <a:pt x="3471948" y="2982595"/>
                </a:lnTo>
                <a:lnTo>
                  <a:pt x="3491628" y="2979102"/>
                </a:lnTo>
                <a:lnTo>
                  <a:pt x="3510990" y="2975292"/>
                </a:lnTo>
                <a:lnTo>
                  <a:pt x="3530035" y="2971482"/>
                </a:lnTo>
                <a:lnTo>
                  <a:pt x="3548763" y="2967037"/>
                </a:lnTo>
                <a:lnTo>
                  <a:pt x="3567173" y="2962275"/>
                </a:lnTo>
                <a:lnTo>
                  <a:pt x="3585265" y="2957512"/>
                </a:lnTo>
                <a:lnTo>
                  <a:pt x="3603041" y="2953067"/>
                </a:lnTo>
                <a:lnTo>
                  <a:pt x="3620498" y="2947352"/>
                </a:lnTo>
                <a:lnTo>
                  <a:pt x="3637004" y="2941955"/>
                </a:lnTo>
                <a:lnTo>
                  <a:pt x="3653510" y="2935922"/>
                </a:lnTo>
                <a:lnTo>
                  <a:pt x="3669698" y="2929890"/>
                </a:lnTo>
                <a:lnTo>
                  <a:pt x="3685251" y="2923857"/>
                </a:lnTo>
                <a:lnTo>
                  <a:pt x="3700170" y="2916872"/>
                </a:lnTo>
                <a:lnTo>
                  <a:pt x="3714770" y="2909887"/>
                </a:lnTo>
                <a:lnTo>
                  <a:pt x="3728419" y="2902902"/>
                </a:lnTo>
                <a:lnTo>
                  <a:pt x="3741751" y="2895282"/>
                </a:lnTo>
                <a:lnTo>
                  <a:pt x="3754765" y="2887980"/>
                </a:lnTo>
                <a:lnTo>
                  <a:pt x="3767144" y="2880042"/>
                </a:lnTo>
                <a:lnTo>
                  <a:pt x="3778571" y="2871787"/>
                </a:lnTo>
                <a:lnTo>
                  <a:pt x="3789363" y="2863532"/>
                </a:lnTo>
                <a:lnTo>
                  <a:pt x="3789363" y="2971165"/>
                </a:lnTo>
                <a:lnTo>
                  <a:pt x="3788728" y="2971482"/>
                </a:lnTo>
                <a:lnTo>
                  <a:pt x="3788728" y="2975927"/>
                </a:lnTo>
                <a:lnTo>
                  <a:pt x="3788411" y="2980055"/>
                </a:lnTo>
                <a:lnTo>
                  <a:pt x="3787776" y="2985770"/>
                </a:lnTo>
                <a:lnTo>
                  <a:pt x="3786506" y="2991167"/>
                </a:lnTo>
                <a:lnTo>
                  <a:pt x="3785237" y="2996247"/>
                </a:lnTo>
                <a:lnTo>
                  <a:pt x="3783332" y="3001962"/>
                </a:lnTo>
                <a:lnTo>
                  <a:pt x="3781428" y="3007360"/>
                </a:lnTo>
                <a:lnTo>
                  <a:pt x="3778571" y="3012758"/>
                </a:lnTo>
                <a:lnTo>
                  <a:pt x="3775714" y="3018155"/>
                </a:lnTo>
                <a:lnTo>
                  <a:pt x="3772540" y="3023235"/>
                </a:lnTo>
                <a:lnTo>
                  <a:pt x="3769048" y="3028633"/>
                </a:lnTo>
                <a:lnTo>
                  <a:pt x="3765557" y="3033713"/>
                </a:lnTo>
                <a:lnTo>
                  <a:pt x="3761113" y="3038793"/>
                </a:lnTo>
                <a:lnTo>
                  <a:pt x="3756987" y="3043555"/>
                </a:lnTo>
                <a:lnTo>
                  <a:pt x="3752226" y="3048635"/>
                </a:lnTo>
                <a:lnTo>
                  <a:pt x="3747147" y="3054033"/>
                </a:lnTo>
                <a:lnTo>
                  <a:pt x="3741433" y="3058795"/>
                </a:lnTo>
                <a:lnTo>
                  <a:pt x="3736037" y="3063240"/>
                </a:lnTo>
                <a:lnTo>
                  <a:pt x="3723658" y="3072765"/>
                </a:lnTo>
                <a:lnTo>
                  <a:pt x="3710327" y="3082290"/>
                </a:lnTo>
                <a:lnTo>
                  <a:pt x="3696043" y="3090863"/>
                </a:lnTo>
                <a:lnTo>
                  <a:pt x="3680490" y="3099753"/>
                </a:lnTo>
                <a:lnTo>
                  <a:pt x="3663667" y="3108325"/>
                </a:lnTo>
                <a:lnTo>
                  <a:pt x="3646526" y="3116263"/>
                </a:lnTo>
                <a:lnTo>
                  <a:pt x="3627799" y="3124200"/>
                </a:lnTo>
                <a:lnTo>
                  <a:pt x="3608754" y="3131503"/>
                </a:lnTo>
                <a:lnTo>
                  <a:pt x="3588122" y="3138170"/>
                </a:lnTo>
                <a:lnTo>
                  <a:pt x="3566855" y="3145155"/>
                </a:lnTo>
                <a:lnTo>
                  <a:pt x="3544636" y="3151188"/>
                </a:lnTo>
                <a:lnTo>
                  <a:pt x="3522417" y="3157538"/>
                </a:lnTo>
                <a:lnTo>
                  <a:pt x="3498611" y="3163253"/>
                </a:lnTo>
                <a:lnTo>
                  <a:pt x="3474170" y="3168333"/>
                </a:lnTo>
                <a:lnTo>
                  <a:pt x="3449412" y="3172778"/>
                </a:lnTo>
                <a:lnTo>
                  <a:pt x="3423701" y="3176905"/>
                </a:lnTo>
                <a:lnTo>
                  <a:pt x="3397356" y="3181033"/>
                </a:lnTo>
                <a:lnTo>
                  <a:pt x="3370376" y="3184208"/>
                </a:lnTo>
                <a:lnTo>
                  <a:pt x="3343395" y="3187383"/>
                </a:lnTo>
                <a:lnTo>
                  <a:pt x="3315146" y="3189605"/>
                </a:lnTo>
                <a:lnTo>
                  <a:pt x="3286896" y="3191193"/>
                </a:lnTo>
                <a:lnTo>
                  <a:pt x="3258011" y="3192780"/>
                </a:lnTo>
                <a:lnTo>
                  <a:pt x="3228491" y="3193415"/>
                </a:lnTo>
                <a:lnTo>
                  <a:pt x="3198972" y="3194050"/>
                </a:lnTo>
                <a:lnTo>
                  <a:pt x="3168500" y="3193415"/>
                </a:lnTo>
                <a:lnTo>
                  <a:pt x="3138663" y="3192780"/>
                </a:lnTo>
                <a:lnTo>
                  <a:pt x="3109143" y="3191193"/>
                </a:lnTo>
                <a:lnTo>
                  <a:pt x="3080259" y="3189288"/>
                </a:lnTo>
                <a:lnTo>
                  <a:pt x="3051374" y="3186748"/>
                </a:lnTo>
                <a:lnTo>
                  <a:pt x="3023441" y="3183573"/>
                </a:lnTo>
                <a:lnTo>
                  <a:pt x="2996144" y="3180080"/>
                </a:lnTo>
                <a:lnTo>
                  <a:pt x="2969481" y="3176270"/>
                </a:lnTo>
                <a:lnTo>
                  <a:pt x="2943453" y="3171825"/>
                </a:lnTo>
                <a:lnTo>
                  <a:pt x="2917742" y="3167063"/>
                </a:lnTo>
                <a:lnTo>
                  <a:pt x="2892984" y="3161665"/>
                </a:lnTo>
                <a:lnTo>
                  <a:pt x="2869178" y="3155633"/>
                </a:lnTo>
                <a:lnTo>
                  <a:pt x="2846007" y="3149918"/>
                </a:lnTo>
                <a:lnTo>
                  <a:pt x="2823470" y="3142933"/>
                </a:lnTo>
                <a:lnTo>
                  <a:pt x="2802203" y="3135948"/>
                </a:lnTo>
                <a:lnTo>
                  <a:pt x="2781889" y="3128328"/>
                </a:lnTo>
                <a:lnTo>
                  <a:pt x="2762527" y="3121025"/>
                </a:lnTo>
                <a:lnTo>
                  <a:pt x="2743799" y="3112770"/>
                </a:lnTo>
                <a:lnTo>
                  <a:pt x="2726024" y="3104515"/>
                </a:lnTo>
                <a:lnTo>
                  <a:pt x="2709518" y="3095625"/>
                </a:lnTo>
                <a:lnTo>
                  <a:pt x="2694600" y="3086735"/>
                </a:lnTo>
                <a:lnTo>
                  <a:pt x="2679999" y="3077210"/>
                </a:lnTo>
                <a:lnTo>
                  <a:pt x="2666985" y="3067685"/>
                </a:lnTo>
                <a:lnTo>
                  <a:pt x="2660954" y="3062923"/>
                </a:lnTo>
                <a:lnTo>
                  <a:pt x="2655240" y="3057843"/>
                </a:lnTo>
                <a:lnTo>
                  <a:pt x="2650162" y="3052763"/>
                </a:lnTo>
                <a:lnTo>
                  <a:pt x="2645083" y="3048000"/>
                </a:lnTo>
                <a:lnTo>
                  <a:pt x="2639687" y="3042603"/>
                </a:lnTo>
                <a:lnTo>
                  <a:pt x="2635561" y="3037205"/>
                </a:lnTo>
                <a:lnTo>
                  <a:pt x="2631434" y="3032125"/>
                </a:lnTo>
                <a:lnTo>
                  <a:pt x="2627625" y="3027045"/>
                </a:lnTo>
                <a:lnTo>
                  <a:pt x="2624134" y="3021648"/>
                </a:lnTo>
                <a:lnTo>
                  <a:pt x="2620960" y="3015933"/>
                </a:lnTo>
                <a:lnTo>
                  <a:pt x="2618103" y="3010535"/>
                </a:lnTo>
                <a:lnTo>
                  <a:pt x="2615881" y="3005137"/>
                </a:lnTo>
                <a:lnTo>
                  <a:pt x="2613659" y="2999422"/>
                </a:lnTo>
                <a:lnTo>
                  <a:pt x="2612072" y="2994025"/>
                </a:lnTo>
                <a:lnTo>
                  <a:pt x="2610485" y="2988310"/>
                </a:lnTo>
                <a:lnTo>
                  <a:pt x="2609850" y="2982912"/>
                </a:lnTo>
                <a:lnTo>
                  <a:pt x="2609215" y="2976880"/>
                </a:lnTo>
                <a:lnTo>
                  <a:pt x="2609215" y="2971482"/>
                </a:lnTo>
                <a:lnTo>
                  <a:pt x="2608580" y="2971482"/>
                </a:lnTo>
                <a:lnTo>
                  <a:pt x="2608580" y="2825115"/>
                </a:lnTo>
                <a:lnTo>
                  <a:pt x="2608263" y="2821305"/>
                </a:lnTo>
                <a:lnTo>
                  <a:pt x="2608580" y="2812732"/>
                </a:lnTo>
                <a:lnTo>
                  <a:pt x="2609850" y="2805112"/>
                </a:lnTo>
                <a:close/>
                <a:moveTo>
                  <a:pt x="3151360" y="2793804"/>
                </a:moveTo>
                <a:lnTo>
                  <a:pt x="3151360" y="2908645"/>
                </a:lnTo>
                <a:lnTo>
                  <a:pt x="3174848" y="2908962"/>
                </a:lnTo>
                <a:lnTo>
                  <a:pt x="3198972" y="2909280"/>
                </a:lnTo>
                <a:lnTo>
                  <a:pt x="3231983" y="2908962"/>
                </a:lnTo>
                <a:lnTo>
                  <a:pt x="3231983" y="2794121"/>
                </a:lnTo>
                <a:lnTo>
                  <a:pt x="3198972" y="2794755"/>
                </a:lnTo>
                <a:lnTo>
                  <a:pt x="3174848" y="2794121"/>
                </a:lnTo>
                <a:lnTo>
                  <a:pt x="3151360" y="2793804"/>
                </a:lnTo>
                <a:close/>
                <a:moveTo>
                  <a:pt x="2989478" y="2779528"/>
                </a:moveTo>
                <a:lnTo>
                  <a:pt x="2989478" y="2894687"/>
                </a:lnTo>
                <a:lnTo>
                  <a:pt x="3009158" y="2897542"/>
                </a:lnTo>
                <a:lnTo>
                  <a:pt x="3029472" y="2899762"/>
                </a:lnTo>
                <a:lnTo>
                  <a:pt x="3049469" y="2902300"/>
                </a:lnTo>
                <a:lnTo>
                  <a:pt x="3070419" y="2903887"/>
                </a:lnTo>
                <a:lnTo>
                  <a:pt x="3070419" y="2789045"/>
                </a:lnTo>
                <a:lnTo>
                  <a:pt x="3049469" y="2787142"/>
                </a:lnTo>
                <a:lnTo>
                  <a:pt x="3029472" y="2784921"/>
                </a:lnTo>
                <a:lnTo>
                  <a:pt x="3009158" y="2782383"/>
                </a:lnTo>
                <a:lnTo>
                  <a:pt x="2989478" y="2779528"/>
                </a:lnTo>
                <a:close/>
                <a:moveTo>
                  <a:pt x="2827597" y="2743045"/>
                </a:moveTo>
                <a:lnTo>
                  <a:pt x="2827597" y="2859790"/>
                </a:lnTo>
                <a:lnTo>
                  <a:pt x="2846959" y="2865500"/>
                </a:lnTo>
                <a:lnTo>
                  <a:pt x="2866956" y="2870576"/>
                </a:lnTo>
                <a:lnTo>
                  <a:pt x="2887588" y="2875969"/>
                </a:lnTo>
                <a:lnTo>
                  <a:pt x="2908220" y="2880411"/>
                </a:lnTo>
                <a:lnTo>
                  <a:pt x="2908220" y="2764618"/>
                </a:lnTo>
                <a:lnTo>
                  <a:pt x="2887588" y="2759542"/>
                </a:lnTo>
                <a:lnTo>
                  <a:pt x="2866956" y="2754466"/>
                </a:lnTo>
                <a:lnTo>
                  <a:pt x="2846959" y="2748755"/>
                </a:lnTo>
                <a:lnTo>
                  <a:pt x="2827597" y="2743045"/>
                </a:lnTo>
                <a:close/>
                <a:moveTo>
                  <a:pt x="1998663" y="2711450"/>
                </a:moveTo>
                <a:lnTo>
                  <a:pt x="2032589" y="2718179"/>
                </a:lnTo>
                <a:lnTo>
                  <a:pt x="2039311" y="2719781"/>
                </a:lnTo>
                <a:lnTo>
                  <a:pt x="2045072" y="2721383"/>
                </a:lnTo>
                <a:lnTo>
                  <a:pt x="2050513" y="2723306"/>
                </a:lnTo>
                <a:lnTo>
                  <a:pt x="2054674" y="2725228"/>
                </a:lnTo>
                <a:lnTo>
                  <a:pt x="2058834" y="2727791"/>
                </a:lnTo>
                <a:lnTo>
                  <a:pt x="2062675" y="2730034"/>
                </a:lnTo>
                <a:lnTo>
                  <a:pt x="2069716" y="2735161"/>
                </a:lnTo>
                <a:lnTo>
                  <a:pt x="2072597" y="2738045"/>
                </a:lnTo>
                <a:lnTo>
                  <a:pt x="2074517" y="2740287"/>
                </a:lnTo>
                <a:lnTo>
                  <a:pt x="2076118" y="2742851"/>
                </a:lnTo>
                <a:lnTo>
                  <a:pt x="2077398" y="2745734"/>
                </a:lnTo>
                <a:lnTo>
                  <a:pt x="2078038" y="2747977"/>
                </a:lnTo>
                <a:lnTo>
                  <a:pt x="2078038" y="2750861"/>
                </a:lnTo>
                <a:lnTo>
                  <a:pt x="2077718" y="2753104"/>
                </a:lnTo>
                <a:lnTo>
                  <a:pt x="2077078" y="2755988"/>
                </a:lnTo>
                <a:lnTo>
                  <a:pt x="2075478" y="2758231"/>
                </a:lnTo>
                <a:lnTo>
                  <a:pt x="2073877" y="2760794"/>
                </a:lnTo>
                <a:lnTo>
                  <a:pt x="2071317" y="2763037"/>
                </a:lnTo>
                <a:lnTo>
                  <a:pt x="2068756" y="2764959"/>
                </a:lnTo>
                <a:lnTo>
                  <a:pt x="2065876" y="2767522"/>
                </a:lnTo>
                <a:lnTo>
                  <a:pt x="2062355" y="2769445"/>
                </a:lnTo>
                <a:lnTo>
                  <a:pt x="2058194" y="2771047"/>
                </a:lnTo>
                <a:lnTo>
                  <a:pt x="2054354" y="2772649"/>
                </a:lnTo>
                <a:lnTo>
                  <a:pt x="2048272" y="2774572"/>
                </a:lnTo>
                <a:lnTo>
                  <a:pt x="2041871" y="2776174"/>
                </a:lnTo>
                <a:lnTo>
                  <a:pt x="2035790" y="2777776"/>
                </a:lnTo>
                <a:lnTo>
                  <a:pt x="2028429" y="2779057"/>
                </a:lnTo>
                <a:lnTo>
                  <a:pt x="2014026" y="2780659"/>
                </a:lnTo>
                <a:lnTo>
                  <a:pt x="1998663" y="2781300"/>
                </a:lnTo>
                <a:lnTo>
                  <a:pt x="1998663" y="2711450"/>
                </a:lnTo>
                <a:close/>
                <a:moveTo>
                  <a:pt x="3717945" y="2699583"/>
                </a:moveTo>
                <a:lnTo>
                  <a:pt x="3711914" y="2703073"/>
                </a:lnTo>
                <a:lnTo>
                  <a:pt x="3704931" y="2707197"/>
                </a:lnTo>
                <a:lnTo>
                  <a:pt x="3696678" y="2710686"/>
                </a:lnTo>
                <a:lnTo>
                  <a:pt x="3688425" y="2714493"/>
                </a:lnTo>
                <a:lnTo>
                  <a:pt x="3671285" y="2721155"/>
                </a:lnTo>
                <a:lnTo>
                  <a:pt x="3656684" y="2726866"/>
                </a:lnTo>
                <a:lnTo>
                  <a:pt x="3656684" y="2827749"/>
                </a:lnTo>
                <a:lnTo>
                  <a:pt x="3665254" y="2823307"/>
                </a:lnTo>
                <a:lnTo>
                  <a:pt x="3674142" y="2818549"/>
                </a:lnTo>
                <a:lnTo>
                  <a:pt x="3682394" y="2813790"/>
                </a:lnTo>
                <a:lnTo>
                  <a:pt x="3690647" y="2808714"/>
                </a:lnTo>
                <a:lnTo>
                  <a:pt x="3698582" y="2803321"/>
                </a:lnTo>
                <a:lnTo>
                  <a:pt x="3705566" y="2798245"/>
                </a:lnTo>
                <a:lnTo>
                  <a:pt x="3711914" y="2792535"/>
                </a:lnTo>
                <a:lnTo>
                  <a:pt x="3717945" y="2787776"/>
                </a:lnTo>
                <a:lnTo>
                  <a:pt x="3717945" y="2699583"/>
                </a:lnTo>
                <a:close/>
                <a:moveTo>
                  <a:pt x="2490788" y="2694304"/>
                </a:moveTo>
                <a:lnTo>
                  <a:pt x="2490788" y="2826893"/>
                </a:lnTo>
                <a:lnTo>
                  <a:pt x="2490471" y="2827210"/>
                </a:lnTo>
                <a:lnTo>
                  <a:pt x="2489836" y="2835140"/>
                </a:lnTo>
                <a:lnTo>
                  <a:pt x="2489519" y="2839898"/>
                </a:lnTo>
                <a:lnTo>
                  <a:pt x="2488250" y="2844973"/>
                </a:lnTo>
                <a:lnTo>
                  <a:pt x="2487298" y="2849731"/>
                </a:lnTo>
                <a:lnTo>
                  <a:pt x="2485711" y="2854807"/>
                </a:lnTo>
                <a:lnTo>
                  <a:pt x="2483490" y="2859565"/>
                </a:lnTo>
                <a:lnTo>
                  <a:pt x="2481269" y="2864323"/>
                </a:lnTo>
                <a:lnTo>
                  <a:pt x="2479048" y="2869080"/>
                </a:lnTo>
                <a:lnTo>
                  <a:pt x="2475874" y="2873838"/>
                </a:lnTo>
                <a:lnTo>
                  <a:pt x="2472701" y="2878279"/>
                </a:lnTo>
                <a:lnTo>
                  <a:pt x="2469528" y="2883037"/>
                </a:lnTo>
                <a:lnTo>
                  <a:pt x="2465403" y="2887795"/>
                </a:lnTo>
                <a:lnTo>
                  <a:pt x="2461595" y="2892236"/>
                </a:lnTo>
                <a:lnTo>
                  <a:pt x="2453028" y="2901435"/>
                </a:lnTo>
                <a:lnTo>
                  <a:pt x="2443191" y="2909999"/>
                </a:lnTo>
                <a:lnTo>
                  <a:pt x="2432086" y="2918563"/>
                </a:lnTo>
                <a:lnTo>
                  <a:pt x="2419710" y="2926811"/>
                </a:lnTo>
                <a:lnTo>
                  <a:pt x="2406701" y="2934740"/>
                </a:lnTo>
                <a:lnTo>
                  <a:pt x="2393056" y="2942670"/>
                </a:lnTo>
                <a:lnTo>
                  <a:pt x="2378143" y="2950283"/>
                </a:lnTo>
                <a:lnTo>
                  <a:pt x="2362277" y="2957579"/>
                </a:lnTo>
                <a:lnTo>
                  <a:pt x="2345777" y="2964240"/>
                </a:lnTo>
                <a:lnTo>
                  <a:pt x="2328325" y="2970901"/>
                </a:lnTo>
                <a:lnTo>
                  <a:pt x="2309921" y="2977245"/>
                </a:lnTo>
                <a:lnTo>
                  <a:pt x="2290882" y="2983589"/>
                </a:lnTo>
                <a:lnTo>
                  <a:pt x="2270892" y="2989298"/>
                </a:lnTo>
                <a:lnTo>
                  <a:pt x="2250267" y="2994691"/>
                </a:lnTo>
                <a:lnTo>
                  <a:pt x="2229324" y="2999449"/>
                </a:lnTo>
                <a:lnTo>
                  <a:pt x="2207430" y="3004207"/>
                </a:lnTo>
                <a:lnTo>
                  <a:pt x="2184901" y="3008330"/>
                </a:lnTo>
                <a:lnTo>
                  <a:pt x="2162054" y="3012137"/>
                </a:lnTo>
                <a:lnTo>
                  <a:pt x="2138256" y="3015626"/>
                </a:lnTo>
                <a:lnTo>
                  <a:pt x="2113823" y="3018798"/>
                </a:lnTo>
                <a:lnTo>
                  <a:pt x="2089390" y="3021018"/>
                </a:lnTo>
                <a:lnTo>
                  <a:pt x="2064323" y="3023556"/>
                </a:lnTo>
                <a:lnTo>
                  <a:pt x="2038621" y="3025142"/>
                </a:lnTo>
                <a:lnTo>
                  <a:pt x="2012601" y="3026093"/>
                </a:lnTo>
                <a:lnTo>
                  <a:pt x="1986582" y="3027045"/>
                </a:lnTo>
                <a:lnTo>
                  <a:pt x="1959928" y="3027362"/>
                </a:lnTo>
                <a:lnTo>
                  <a:pt x="1932639" y="3027045"/>
                </a:lnTo>
                <a:lnTo>
                  <a:pt x="1905350" y="3026093"/>
                </a:lnTo>
                <a:lnTo>
                  <a:pt x="1879014" y="3025142"/>
                </a:lnTo>
                <a:lnTo>
                  <a:pt x="1852994" y="3022921"/>
                </a:lnTo>
                <a:lnTo>
                  <a:pt x="1827292" y="3021018"/>
                </a:lnTo>
                <a:lnTo>
                  <a:pt x="1802224" y="3018481"/>
                </a:lnTo>
                <a:lnTo>
                  <a:pt x="1777157" y="3015309"/>
                </a:lnTo>
                <a:lnTo>
                  <a:pt x="1753359" y="3011502"/>
                </a:lnTo>
                <a:lnTo>
                  <a:pt x="1729560" y="3007379"/>
                </a:lnTo>
                <a:lnTo>
                  <a:pt x="1706714" y="3002938"/>
                </a:lnTo>
                <a:lnTo>
                  <a:pt x="1684502" y="2998180"/>
                </a:lnTo>
                <a:lnTo>
                  <a:pt x="1662925" y="2993105"/>
                </a:lnTo>
                <a:lnTo>
                  <a:pt x="1641983" y="2987712"/>
                </a:lnTo>
                <a:lnTo>
                  <a:pt x="1622309" y="2981686"/>
                </a:lnTo>
                <a:lnTo>
                  <a:pt x="1602953" y="2975342"/>
                </a:lnTo>
                <a:lnTo>
                  <a:pt x="1584549" y="2968681"/>
                </a:lnTo>
                <a:lnTo>
                  <a:pt x="1566780" y="2961702"/>
                </a:lnTo>
                <a:lnTo>
                  <a:pt x="1550280" y="2954407"/>
                </a:lnTo>
                <a:lnTo>
                  <a:pt x="1534414" y="2947111"/>
                </a:lnTo>
                <a:lnTo>
                  <a:pt x="1519501" y="2939181"/>
                </a:lnTo>
                <a:lnTo>
                  <a:pt x="1505539" y="2930934"/>
                </a:lnTo>
                <a:lnTo>
                  <a:pt x="1493164" y="2922687"/>
                </a:lnTo>
                <a:lnTo>
                  <a:pt x="1481106" y="2913805"/>
                </a:lnTo>
                <a:lnTo>
                  <a:pt x="1470635" y="2904924"/>
                </a:lnTo>
                <a:lnTo>
                  <a:pt x="1465875" y="2900483"/>
                </a:lnTo>
                <a:lnTo>
                  <a:pt x="1461116" y="2895725"/>
                </a:lnTo>
                <a:lnTo>
                  <a:pt x="1456673" y="2891284"/>
                </a:lnTo>
                <a:lnTo>
                  <a:pt x="1452866" y="2886844"/>
                </a:lnTo>
                <a:lnTo>
                  <a:pt x="1449375" y="2882086"/>
                </a:lnTo>
                <a:lnTo>
                  <a:pt x="1445885" y="2877328"/>
                </a:lnTo>
                <a:lnTo>
                  <a:pt x="1442712" y="2872252"/>
                </a:lnTo>
                <a:lnTo>
                  <a:pt x="1439856" y="2867494"/>
                </a:lnTo>
                <a:lnTo>
                  <a:pt x="1437000" y="2862737"/>
                </a:lnTo>
                <a:lnTo>
                  <a:pt x="1435096" y="2857661"/>
                </a:lnTo>
                <a:lnTo>
                  <a:pt x="1433192" y="2852269"/>
                </a:lnTo>
                <a:lnTo>
                  <a:pt x="1431606" y="2847828"/>
                </a:lnTo>
                <a:lnTo>
                  <a:pt x="1430337" y="2842436"/>
                </a:lnTo>
                <a:lnTo>
                  <a:pt x="1429702" y="2837361"/>
                </a:lnTo>
                <a:lnTo>
                  <a:pt x="1429385" y="2832286"/>
                </a:lnTo>
                <a:lnTo>
                  <a:pt x="1428750" y="2827210"/>
                </a:lnTo>
                <a:lnTo>
                  <a:pt x="1428750" y="2700014"/>
                </a:lnTo>
                <a:lnTo>
                  <a:pt x="1429702" y="2705406"/>
                </a:lnTo>
                <a:lnTo>
                  <a:pt x="1430654" y="2711433"/>
                </a:lnTo>
                <a:lnTo>
                  <a:pt x="1432240" y="2716825"/>
                </a:lnTo>
                <a:lnTo>
                  <a:pt x="1434462" y="2722218"/>
                </a:lnTo>
                <a:lnTo>
                  <a:pt x="1436683" y="2728245"/>
                </a:lnTo>
                <a:lnTo>
                  <a:pt x="1439539" y="2733320"/>
                </a:lnTo>
                <a:lnTo>
                  <a:pt x="1442712" y="2739029"/>
                </a:lnTo>
                <a:lnTo>
                  <a:pt x="1446202" y="2744422"/>
                </a:lnTo>
                <a:lnTo>
                  <a:pt x="1449692" y="2749497"/>
                </a:lnTo>
                <a:lnTo>
                  <a:pt x="1454135" y="2755206"/>
                </a:lnTo>
                <a:lnTo>
                  <a:pt x="1458894" y="2760282"/>
                </a:lnTo>
                <a:lnTo>
                  <a:pt x="1463654" y="2765357"/>
                </a:lnTo>
                <a:lnTo>
                  <a:pt x="1468731" y="2770432"/>
                </a:lnTo>
                <a:lnTo>
                  <a:pt x="1474125" y="2775507"/>
                </a:lnTo>
                <a:lnTo>
                  <a:pt x="1480154" y="2780265"/>
                </a:lnTo>
                <a:lnTo>
                  <a:pt x="1480154" y="2879231"/>
                </a:lnTo>
                <a:lnTo>
                  <a:pt x="1482375" y="2882086"/>
                </a:lnTo>
                <a:lnTo>
                  <a:pt x="1484914" y="2884623"/>
                </a:lnTo>
                <a:lnTo>
                  <a:pt x="1491895" y="2890650"/>
                </a:lnTo>
                <a:lnTo>
                  <a:pt x="1500145" y="2896994"/>
                </a:lnTo>
                <a:lnTo>
                  <a:pt x="1509664" y="2903338"/>
                </a:lnTo>
                <a:lnTo>
                  <a:pt x="1519818" y="2909682"/>
                </a:lnTo>
                <a:lnTo>
                  <a:pt x="1530924" y="2915709"/>
                </a:lnTo>
                <a:lnTo>
                  <a:pt x="1542030" y="2921735"/>
                </a:lnTo>
                <a:lnTo>
                  <a:pt x="1553136" y="2926811"/>
                </a:lnTo>
                <a:lnTo>
                  <a:pt x="1553136" y="2824673"/>
                </a:lnTo>
                <a:lnTo>
                  <a:pt x="1569953" y="2832286"/>
                </a:lnTo>
                <a:lnTo>
                  <a:pt x="1587723" y="2839264"/>
                </a:lnTo>
                <a:lnTo>
                  <a:pt x="1606127" y="2846242"/>
                </a:lnTo>
                <a:lnTo>
                  <a:pt x="1625482" y="2852269"/>
                </a:lnTo>
                <a:lnTo>
                  <a:pt x="1625482" y="2953772"/>
                </a:lnTo>
                <a:lnTo>
                  <a:pt x="1642935" y="2958847"/>
                </a:lnTo>
                <a:lnTo>
                  <a:pt x="1661021" y="2963605"/>
                </a:lnTo>
                <a:lnTo>
                  <a:pt x="1679425" y="2968363"/>
                </a:lnTo>
                <a:lnTo>
                  <a:pt x="1698464" y="2972487"/>
                </a:lnTo>
                <a:lnTo>
                  <a:pt x="1698464" y="2871618"/>
                </a:lnTo>
                <a:lnTo>
                  <a:pt x="1716233" y="2875424"/>
                </a:lnTo>
                <a:lnTo>
                  <a:pt x="1734320" y="2878914"/>
                </a:lnTo>
                <a:lnTo>
                  <a:pt x="1752407" y="2882086"/>
                </a:lnTo>
                <a:lnTo>
                  <a:pt x="1771445" y="2885258"/>
                </a:lnTo>
                <a:lnTo>
                  <a:pt x="1771445" y="2985175"/>
                </a:lnTo>
                <a:lnTo>
                  <a:pt x="1789215" y="2987712"/>
                </a:lnTo>
                <a:lnTo>
                  <a:pt x="1807301" y="2989933"/>
                </a:lnTo>
                <a:lnTo>
                  <a:pt x="1825388" y="2991836"/>
                </a:lnTo>
                <a:lnTo>
                  <a:pt x="1843792" y="2993422"/>
                </a:lnTo>
                <a:lnTo>
                  <a:pt x="1843792" y="2893505"/>
                </a:lnTo>
                <a:lnTo>
                  <a:pt x="1861879" y="2895091"/>
                </a:lnTo>
                <a:lnTo>
                  <a:pt x="1880283" y="2896042"/>
                </a:lnTo>
                <a:lnTo>
                  <a:pt x="1898369" y="2896994"/>
                </a:lnTo>
                <a:lnTo>
                  <a:pt x="1916773" y="2897628"/>
                </a:lnTo>
                <a:lnTo>
                  <a:pt x="1916773" y="2997546"/>
                </a:lnTo>
                <a:lnTo>
                  <a:pt x="1938033" y="2997863"/>
                </a:lnTo>
                <a:lnTo>
                  <a:pt x="1959928" y="2998180"/>
                </a:lnTo>
                <a:lnTo>
                  <a:pt x="1989755" y="2997863"/>
                </a:lnTo>
                <a:lnTo>
                  <a:pt x="1989755" y="2898263"/>
                </a:lnTo>
                <a:lnTo>
                  <a:pt x="2018630" y="2896994"/>
                </a:lnTo>
                <a:lnTo>
                  <a:pt x="2046553" y="2895408"/>
                </a:lnTo>
                <a:lnTo>
                  <a:pt x="2074159" y="2893505"/>
                </a:lnTo>
                <a:lnTo>
                  <a:pt x="2101448" y="2890967"/>
                </a:lnTo>
                <a:lnTo>
                  <a:pt x="2128102" y="2887795"/>
                </a:lnTo>
                <a:lnTo>
                  <a:pt x="2154122" y="2883989"/>
                </a:lnTo>
                <a:lnTo>
                  <a:pt x="2179189" y="2879865"/>
                </a:lnTo>
                <a:lnTo>
                  <a:pt x="2204257" y="2875424"/>
                </a:lnTo>
                <a:lnTo>
                  <a:pt x="2228372" y="2870032"/>
                </a:lnTo>
                <a:lnTo>
                  <a:pt x="2251219" y="2864640"/>
                </a:lnTo>
                <a:lnTo>
                  <a:pt x="2273430" y="2858613"/>
                </a:lnTo>
                <a:lnTo>
                  <a:pt x="2294690" y="2851952"/>
                </a:lnTo>
                <a:lnTo>
                  <a:pt x="2315633" y="2845291"/>
                </a:lnTo>
                <a:lnTo>
                  <a:pt x="2335306" y="2838312"/>
                </a:lnTo>
                <a:lnTo>
                  <a:pt x="2354027" y="2830382"/>
                </a:lnTo>
                <a:lnTo>
                  <a:pt x="2371797" y="2822452"/>
                </a:lnTo>
                <a:lnTo>
                  <a:pt x="2371797" y="2924590"/>
                </a:lnTo>
                <a:lnTo>
                  <a:pt x="2379729" y="2921101"/>
                </a:lnTo>
                <a:lnTo>
                  <a:pt x="2387028" y="2916660"/>
                </a:lnTo>
                <a:lnTo>
                  <a:pt x="2394643" y="2912219"/>
                </a:lnTo>
                <a:lnTo>
                  <a:pt x="2401941" y="2907461"/>
                </a:lnTo>
                <a:lnTo>
                  <a:pt x="2409239" y="2902703"/>
                </a:lnTo>
                <a:lnTo>
                  <a:pt x="2415585" y="2898263"/>
                </a:lnTo>
                <a:lnTo>
                  <a:pt x="2421297" y="2893505"/>
                </a:lnTo>
                <a:lnTo>
                  <a:pt x="2426374" y="2889064"/>
                </a:lnTo>
                <a:lnTo>
                  <a:pt x="2426374" y="2791050"/>
                </a:lnTo>
                <a:lnTo>
                  <a:pt x="2433989" y="2785340"/>
                </a:lnTo>
                <a:lnTo>
                  <a:pt x="2440653" y="2779948"/>
                </a:lnTo>
                <a:lnTo>
                  <a:pt x="2447316" y="2774238"/>
                </a:lnTo>
                <a:lnTo>
                  <a:pt x="2453345" y="2768529"/>
                </a:lnTo>
                <a:lnTo>
                  <a:pt x="2459057" y="2762819"/>
                </a:lnTo>
                <a:lnTo>
                  <a:pt x="2464451" y="2757110"/>
                </a:lnTo>
                <a:lnTo>
                  <a:pt x="2469211" y="2751083"/>
                </a:lnTo>
                <a:lnTo>
                  <a:pt x="2473336" y="2744739"/>
                </a:lnTo>
                <a:lnTo>
                  <a:pt x="2477461" y="2739029"/>
                </a:lnTo>
                <a:lnTo>
                  <a:pt x="2480634" y="2732685"/>
                </a:lnTo>
                <a:lnTo>
                  <a:pt x="2483490" y="2726341"/>
                </a:lnTo>
                <a:lnTo>
                  <a:pt x="2486028" y="2719997"/>
                </a:lnTo>
                <a:lnTo>
                  <a:pt x="2487932" y="2713654"/>
                </a:lnTo>
                <a:lnTo>
                  <a:pt x="2489519" y="2707310"/>
                </a:lnTo>
                <a:lnTo>
                  <a:pt x="2490471" y="2700966"/>
                </a:lnTo>
                <a:lnTo>
                  <a:pt x="2490788" y="2694304"/>
                </a:lnTo>
                <a:close/>
                <a:moveTo>
                  <a:pt x="2490470" y="2686155"/>
                </a:moveTo>
                <a:lnTo>
                  <a:pt x="2490788" y="2691795"/>
                </a:lnTo>
                <a:lnTo>
                  <a:pt x="2490470" y="2693988"/>
                </a:lnTo>
                <a:lnTo>
                  <a:pt x="2490470" y="2690542"/>
                </a:lnTo>
                <a:lnTo>
                  <a:pt x="2490470" y="2686155"/>
                </a:lnTo>
                <a:close/>
                <a:moveTo>
                  <a:pt x="2490416" y="2685242"/>
                </a:moveTo>
                <a:lnTo>
                  <a:pt x="2490470" y="2685528"/>
                </a:lnTo>
                <a:lnTo>
                  <a:pt x="2490470" y="2686155"/>
                </a:lnTo>
                <a:lnTo>
                  <a:pt x="2490416" y="2685242"/>
                </a:lnTo>
                <a:close/>
                <a:moveTo>
                  <a:pt x="1427957" y="2683026"/>
                </a:moveTo>
                <a:lnTo>
                  <a:pt x="1427516" y="2686071"/>
                </a:lnTo>
                <a:lnTo>
                  <a:pt x="1427516" y="2690943"/>
                </a:lnTo>
                <a:lnTo>
                  <a:pt x="1427516" y="2693987"/>
                </a:lnTo>
                <a:lnTo>
                  <a:pt x="1427163" y="2692161"/>
                </a:lnTo>
                <a:lnTo>
                  <a:pt x="1427163" y="2686680"/>
                </a:lnTo>
                <a:lnTo>
                  <a:pt x="1427957" y="2683026"/>
                </a:lnTo>
                <a:close/>
                <a:moveTo>
                  <a:pt x="1430338" y="2671762"/>
                </a:moveTo>
                <a:lnTo>
                  <a:pt x="1428927" y="2676633"/>
                </a:lnTo>
                <a:lnTo>
                  <a:pt x="1428221" y="2681809"/>
                </a:lnTo>
                <a:lnTo>
                  <a:pt x="1427957" y="2683026"/>
                </a:lnTo>
                <a:lnTo>
                  <a:pt x="1428221" y="2681200"/>
                </a:lnTo>
                <a:lnTo>
                  <a:pt x="1428927" y="2676329"/>
                </a:lnTo>
                <a:lnTo>
                  <a:pt x="1430338" y="2671762"/>
                </a:lnTo>
                <a:close/>
                <a:moveTo>
                  <a:pt x="2487613" y="2670175"/>
                </a:moveTo>
                <a:lnTo>
                  <a:pt x="2489200" y="2675815"/>
                </a:lnTo>
                <a:lnTo>
                  <a:pt x="2490153" y="2680828"/>
                </a:lnTo>
                <a:lnTo>
                  <a:pt x="2490416" y="2685242"/>
                </a:lnTo>
                <a:lnTo>
                  <a:pt x="2489518" y="2680515"/>
                </a:lnTo>
                <a:lnTo>
                  <a:pt x="2488883" y="2675502"/>
                </a:lnTo>
                <a:lnTo>
                  <a:pt x="2487613" y="2670175"/>
                </a:lnTo>
                <a:close/>
                <a:moveTo>
                  <a:pt x="2665715" y="2659293"/>
                </a:moveTo>
                <a:lnTo>
                  <a:pt x="2665715" y="2777307"/>
                </a:lnTo>
                <a:lnTo>
                  <a:pt x="2668254" y="2780162"/>
                </a:lnTo>
                <a:lnTo>
                  <a:pt x="2671429" y="2783335"/>
                </a:lnTo>
                <a:lnTo>
                  <a:pt x="2678729" y="2789362"/>
                </a:lnTo>
                <a:lnTo>
                  <a:pt x="2687934" y="2796659"/>
                </a:lnTo>
                <a:lnTo>
                  <a:pt x="2698726" y="2803638"/>
                </a:lnTo>
                <a:lnTo>
                  <a:pt x="2710153" y="2810935"/>
                </a:lnTo>
                <a:lnTo>
                  <a:pt x="2722215" y="2817914"/>
                </a:lnTo>
                <a:lnTo>
                  <a:pt x="2734594" y="2824259"/>
                </a:lnTo>
                <a:lnTo>
                  <a:pt x="2746656" y="2829969"/>
                </a:lnTo>
                <a:lnTo>
                  <a:pt x="2746656" y="2711004"/>
                </a:lnTo>
                <a:lnTo>
                  <a:pt x="2734594" y="2705293"/>
                </a:lnTo>
                <a:lnTo>
                  <a:pt x="2723167" y="2699266"/>
                </a:lnTo>
                <a:lnTo>
                  <a:pt x="2712058" y="2692921"/>
                </a:lnTo>
                <a:lnTo>
                  <a:pt x="2701583" y="2686259"/>
                </a:lnTo>
                <a:lnTo>
                  <a:pt x="2691743" y="2679914"/>
                </a:lnTo>
                <a:lnTo>
                  <a:pt x="2682538" y="2673252"/>
                </a:lnTo>
                <a:lnTo>
                  <a:pt x="2673650" y="2666273"/>
                </a:lnTo>
                <a:lnTo>
                  <a:pt x="2665715" y="2659293"/>
                </a:lnTo>
                <a:close/>
                <a:moveTo>
                  <a:pt x="1925638" y="2592387"/>
                </a:moveTo>
                <a:lnTo>
                  <a:pt x="1925638" y="2662237"/>
                </a:lnTo>
                <a:lnTo>
                  <a:pt x="1911407" y="2659674"/>
                </a:lnTo>
                <a:lnTo>
                  <a:pt x="1894963" y="2655829"/>
                </a:lnTo>
                <a:lnTo>
                  <a:pt x="1887057" y="2653907"/>
                </a:lnTo>
                <a:lnTo>
                  <a:pt x="1880100" y="2652304"/>
                </a:lnTo>
                <a:lnTo>
                  <a:pt x="1873459" y="2650062"/>
                </a:lnTo>
                <a:lnTo>
                  <a:pt x="1867451" y="2647498"/>
                </a:lnTo>
                <a:lnTo>
                  <a:pt x="1861442" y="2644935"/>
                </a:lnTo>
                <a:lnTo>
                  <a:pt x="1856383" y="2641090"/>
                </a:lnTo>
                <a:lnTo>
                  <a:pt x="1853220" y="2639168"/>
                </a:lnTo>
                <a:lnTo>
                  <a:pt x="1851007" y="2636925"/>
                </a:lnTo>
                <a:lnTo>
                  <a:pt x="1848793" y="2634041"/>
                </a:lnTo>
                <a:lnTo>
                  <a:pt x="1847844" y="2631798"/>
                </a:lnTo>
                <a:lnTo>
                  <a:pt x="1846579" y="2628914"/>
                </a:lnTo>
                <a:lnTo>
                  <a:pt x="1846263" y="2626671"/>
                </a:lnTo>
                <a:lnTo>
                  <a:pt x="1846263" y="2623788"/>
                </a:lnTo>
                <a:lnTo>
                  <a:pt x="1846579" y="2621224"/>
                </a:lnTo>
                <a:lnTo>
                  <a:pt x="1847528" y="2618661"/>
                </a:lnTo>
                <a:lnTo>
                  <a:pt x="1848477" y="2616098"/>
                </a:lnTo>
                <a:lnTo>
                  <a:pt x="1850374" y="2613855"/>
                </a:lnTo>
                <a:lnTo>
                  <a:pt x="1852588" y="2611292"/>
                </a:lnTo>
                <a:lnTo>
                  <a:pt x="1855118" y="2609369"/>
                </a:lnTo>
                <a:lnTo>
                  <a:pt x="1858280" y="2607447"/>
                </a:lnTo>
                <a:lnTo>
                  <a:pt x="1861759" y="2605524"/>
                </a:lnTo>
                <a:lnTo>
                  <a:pt x="1865870" y="2603922"/>
                </a:lnTo>
                <a:lnTo>
                  <a:pt x="1872194" y="2601359"/>
                </a:lnTo>
                <a:lnTo>
                  <a:pt x="1878835" y="2599436"/>
                </a:lnTo>
                <a:lnTo>
                  <a:pt x="1885792" y="2597834"/>
                </a:lnTo>
                <a:lnTo>
                  <a:pt x="1893382" y="2596232"/>
                </a:lnTo>
                <a:lnTo>
                  <a:pt x="1901288" y="2594951"/>
                </a:lnTo>
                <a:lnTo>
                  <a:pt x="1909194" y="2593989"/>
                </a:lnTo>
                <a:lnTo>
                  <a:pt x="1925638" y="2592387"/>
                </a:lnTo>
                <a:close/>
                <a:moveTo>
                  <a:pt x="3178346" y="2558733"/>
                </a:moveTo>
                <a:lnTo>
                  <a:pt x="3178346" y="2673668"/>
                </a:lnTo>
                <a:lnTo>
                  <a:pt x="3201835" y="2674303"/>
                </a:lnTo>
                <a:lnTo>
                  <a:pt x="3225959" y="2674303"/>
                </a:lnTo>
                <a:lnTo>
                  <a:pt x="3258970" y="2673986"/>
                </a:lnTo>
                <a:lnTo>
                  <a:pt x="3258970" y="2559368"/>
                </a:lnTo>
                <a:lnTo>
                  <a:pt x="3225641" y="2559686"/>
                </a:lnTo>
                <a:lnTo>
                  <a:pt x="3201835" y="2559368"/>
                </a:lnTo>
                <a:lnTo>
                  <a:pt x="3178346" y="2558733"/>
                </a:lnTo>
                <a:close/>
                <a:moveTo>
                  <a:pt x="2609850" y="2552700"/>
                </a:moveTo>
                <a:lnTo>
                  <a:pt x="2613342" y="2559045"/>
                </a:lnTo>
                <a:lnTo>
                  <a:pt x="2617468" y="2564438"/>
                </a:lnTo>
                <a:lnTo>
                  <a:pt x="2621594" y="2570466"/>
                </a:lnTo>
                <a:lnTo>
                  <a:pt x="2626038" y="2576176"/>
                </a:lnTo>
                <a:lnTo>
                  <a:pt x="2631117" y="2581886"/>
                </a:lnTo>
                <a:lnTo>
                  <a:pt x="2635878" y="2587280"/>
                </a:lnTo>
                <a:lnTo>
                  <a:pt x="2641274" y="2592673"/>
                </a:lnTo>
                <a:lnTo>
                  <a:pt x="2646988" y="2598383"/>
                </a:lnTo>
                <a:lnTo>
                  <a:pt x="2658732" y="2608535"/>
                </a:lnTo>
                <a:lnTo>
                  <a:pt x="2671746" y="2618686"/>
                </a:lnTo>
                <a:lnTo>
                  <a:pt x="2685712" y="2628204"/>
                </a:lnTo>
                <a:lnTo>
                  <a:pt x="2700631" y="2637721"/>
                </a:lnTo>
                <a:lnTo>
                  <a:pt x="2715867" y="2646921"/>
                </a:lnTo>
                <a:lnTo>
                  <a:pt x="2732372" y="2655486"/>
                </a:lnTo>
                <a:lnTo>
                  <a:pt x="2749830" y="2663735"/>
                </a:lnTo>
                <a:lnTo>
                  <a:pt x="2767923" y="2671666"/>
                </a:lnTo>
                <a:lnTo>
                  <a:pt x="2786650" y="2679280"/>
                </a:lnTo>
                <a:lnTo>
                  <a:pt x="2805695" y="2686576"/>
                </a:lnTo>
                <a:lnTo>
                  <a:pt x="2826009" y="2693238"/>
                </a:lnTo>
                <a:lnTo>
                  <a:pt x="2846959" y="2699583"/>
                </a:lnTo>
                <a:lnTo>
                  <a:pt x="2867591" y="2705611"/>
                </a:lnTo>
                <a:lnTo>
                  <a:pt x="2889492" y="2711321"/>
                </a:lnTo>
                <a:lnTo>
                  <a:pt x="2912029" y="2716714"/>
                </a:lnTo>
                <a:lnTo>
                  <a:pt x="2934248" y="2721790"/>
                </a:lnTo>
                <a:lnTo>
                  <a:pt x="2957102" y="2725914"/>
                </a:lnTo>
                <a:lnTo>
                  <a:pt x="2980908" y="2730355"/>
                </a:lnTo>
                <a:lnTo>
                  <a:pt x="3004396" y="2733845"/>
                </a:lnTo>
                <a:lnTo>
                  <a:pt x="3028203" y="2737335"/>
                </a:lnTo>
                <a:lnTo>
                  <a:pt x="3052644" y="2740190"/>
                </a:lnTo>
                <a:lnTo>
                  <a:pt x="3077084" y="2743045"/>
                </a:lnTo>
                <a:lnTo>
                  <a:pt x="3101525" y="2744949"/>
                </a:lnTo>
                <a:lnTo>
                  <a:pt x="3125966" y="2746852"/>
                </a:lnTo>
                <a:lnTo>
                  <a:pt x="3150725" y="2748121"/>
                </a:lnTo>
                <a:lnTo>
                  <a:pt x="3175800" y="2749390"/>
                </a:lnTo>
                <a:lnTo>
                  <a:pt x="3200559" y="2750024"/>
                </a:lnTo>
                <a:lnTo>
                  <a:pt x="3225317" y="2750024"/>
                </a:lnTo>
                <a:lnTo>
                  <a:pt x="3246266" y="2750024"/>
                </a:lnTo>
                <a:lnTo>
                  <a:pt x="3267216" y="2749707"/>
                </a:lnTo>
                <a:lnTo>
                  <a:pt x="3288165" y="2748755"/>
                </a:lnTo>
                <a:lnTo>
                  <a:pt x="3308797" y="2747804"/>
                </a:lnTo>
                <a:lnTo>
                  <a:pt x="3329429" y="2746535"/>
                </a:lnTo>
                <a:lnTo>
                  <a:pt x="3350378" y="2744949"/>
                </a:lnTo>
                <a:lnTo>
                  <a:pt x="3371010" y="2743362"/>
                </a:lnTo>
                <a:lnTo>
                  <a:pt x="3391325" y="2741459"/>
                </a:lnTo>
                <a:lnTo>
                  <a:pt x="3411957" y="2738921"/>
                </a:lnTo>
                <a:lnTo>
                  <a:pt x="3431954" y="2736383"/>
                </a:lnTo>
                <a:lnTo>
                  <a:pt x="3451951" y="2733528"/>
                </a:lnTo>
                <a:lnTo>
                  <a:pt x="3471948" y="2730355"/>
                </a:lnTo>
                <a:lnTo>
                  <a:pt x="3491628" y="2726866"/>
                </a:lnTo>
                <a:lnTo>
                  <a:pt x="3510990" y="2723376"/>
                </a:lnTo>
                <a:lnTo>
                  <a:pt x="3530035" y="2719252"/>
                </a:lnTo>
                <a:lnTo>
                  <a:pt x="3548763" y="2715128"/>
                </a:lnTo>
                <a:lnTo>
                  <a:pt x="3567173" y="2710369"/>
                </a:lnTo>
                <a:lnTo>
                  <a:pt x="3585265" y="2705611"/>
                </a:lnTo>
                <a:lnTo>
                  <a:pt x="3603041" y="2700852"/>
                </a:lnTo>
                <a:lnTo>
                  <a:pt x="3620498" y="2695142"/>
                </a:lnTo>
                <a:lnTo>
                  <a:pt x="3637004" y="2689749"/>
                </a:lnTo>
                <a:lnTo>
                  <a:pt x="3653510" y="2683721"/>
                </a:lnTo>
                <a:lnTo>
                  <a:pt x="3669698" y="2678011"/>
                </a:lnTo>
                <a:lnTo>
                  <a:pt x="3685251" y="2671349"/>
                </a:lnTo>
                <a:lnTo>
                  <a:pt x="3700170" y="2665004"/>
                </a:lnTo>
                <a:lnTo>
                  <a:pt x="3714770" y="2657707"/>
                </a:lnTo>
                <a:lnTo>
                  <a:pt x="3728419" y="2650728"/>
                </a:lnTo>
                <a:lnTo>
                  <a:pt x="3741751" y="2643114"/>
                </a:lnTo>
                <a:lnTo>
                  <a:pt x="3754765" y="2635818"/>
                </a:lnTo>
                <a:lnTo>
                  <a:pt x="3767144" y="2627886"/>
                </a:lnTo>
                <a:lnTo>
                  <a:pt x="3778571" y="2619638"/>
                </a:lnTo>
                <a:lnTo>
                  <a:pt x="3789363" y="2611073"/>
                </a:lnTo>
                <a:lnTo>
                  <a:pt x="3789363" y="2718935"/>
                </a:lnTo>
                <a:lnTo>
                  <a:pt x="3788728" y="2718935"/>
                </a:lnTo>
                <a:lnTo>
                  <a:pt x="3788411" y="2728135"/>
                </a:lnTo>
                <a:lnTo>
                  <a:pt x="3787776" y="2733528"/>
                </a:lnTo>
                <a:lnTo>
                  <a:pt x="3786506" y="2738921"/>
                </a:lnTo>
                <a:lnTo>
                  <a:pt x="3785237" y="2744314"/>
                </a:lnTo>
                <a:lnTo>
                  <a:pt x="3783332" y="2749707"/>
                </a:lnTo>
                <a:lnTo>
                  <a:pt x="3781428" y="2755100"/>
                </a:lnTo>
                <a:lnTo>
                  <a:pt x="3778571" y="2760811"/>
                </a:lnTo>
                <a:lnTo>
                  <a:pt x="3775714" y="2765886"/>
                </a:lnTo>
                <a:lnTo>
                  <a:pt x="3772540" y="2770962"/>
                </a:lnTo>
                <a:lnTo>
                  <a:pt x="3769048" y="2776355"/>
                </a:lnTo>
                <a:lnTo>
                  <a:pt x="3765557" y="2781749"/>
                </a:lnTo>
                <a:lnTo>
                  <a:pt x="3761113" y="2786824"/>
                </a:lnTo>
                <a:lnTo>
                  <a:pt x="3756987" y="2791583"/>
                </a:lnTo>
                <a:lnTo>
                  <a:pt x="3752226" y="2796659"/>
                </a:lnTo>
                <a:lnTo>
                  <a:pt x="3747147" y="2801735"/>
                </a:lnTo>
                <a:lnTo>
                  <a:pt x="3741433" y="2806493"/>
                </a:lnTo>
                <a:lnTo>
                  <a:pt x="3736037" y="2811252"/>
                </a:lnTo>
                <a:lnTo>
                  <a:pt x="3723658" y="2820769"/>
                </a:lnTo>
                <a:lnTo>
                  <a:pt x="3710327" y="2829969"/>
                </a:lnTo>
                <a:lnTo>
                  <a:pt x="3696043" y="2838852"/>
                </a:lnTo>
                <a:lnTo>
                  <a:pt x="3680490" y="2847418"/>
                </a:lnTo>
                <a:lnTo>
                  <a:pt x="3663667" y="2855983"/>
                </a:lnTo>
                <a:lnTo>
                  <a:pt x="3646526" y="2863914"/>
                </a:lnTo>
                <a:lnTo>
                  <a:pt x="3627799" y="2871845"/>
                </a:lnTo>
                <a:lnTo>
                  <a:pt x="3608754" y="2879459"/>
                </a:lnTo>
                <a:lnTo>
                  <a:pt x="3588122" y="2886121"/>
                </a:lnTo>
                <a:lnTo>
                  <a:pt x="3566855" y="2892783"/>
                </a:lnTo>
                <a:lnTo>
                  <a:pt x="3544636" y="2899128"/>
                </a:lnTo>
                <a:lnTo>
                  <a:pt x="3522417" y="2905473"/>
                </a:lnTo>
                <a:lnTo>
                  <a:pt x="3498611" y="2910866"/>
                </a:lnTo>
                <a:lnTo>
                  <a:pt x="3474170" y="2915942"/>
                </a:lnTo>
                <a:lnTo>
                  <a:pt x="3449412" y="2920383"/>
                </a:lnTo>
                <a:lnTo>
                  <a:pt x="3423701" y="2924824"/>
                </a:lnTo>
                <a:lnTo>
                  <a:pt x="3397356" y="2928631"/>
                </a:lnTo>
                <a:lnTo>
                  <a:pt x="3370376" y="2931804"/>
                </a:lnTo>
                <a:lnTo>
                  <a:pt x="3343395" y="2934976"/>
                </a:lnTo>
                <a:lnTo>
                  <a:pt x="3315146" y="2937197"/>
                </a:lnTo>
                <a:lnTo>
                  <a:pt x="3286896" y="2938783"/>
                </a:lnTo>
                <a:lnTo>
                  <a:pt x="3258011" y="2940369"/>
                </a:lnTo>
                <a:lnTo>
                  <a:pt x="3228491" y="2941321"/>
                </a:lnTo>
                <a:lnTo>
                  <a:pt x="3198972" y="2941638"/>
                </a:lnTo>
                <a:lnTo>
                  <a:pt x="3168500" y="2941321"/>
                </a:lnTo>
                <a:lnTo>
                  <a:pt x="3138663" y="2940369"/>
                </a:lnTo>
                <a:lnTo>
                  <a:pt x="3109143" y="2938783"/>
                </a:lnTo>
                <a:lnTo>
                  <a:pt x="3080259" y="2936880"/>
                </a:lnTo>
                <a:lnTo>
                  <a:pt x="3051374" y="2934659"/>
                </a:lnTo>
                <a:lnTo>
                  <a:pt x="3023441" y="2931487"/>
                </a:lnTo>
                <a:lnTo>
                  <a:pt x="2996144" y="2927997"/>
                </a:lnTo>
                <a:lnTo>
                  <a:pt x="2969481" y="2923873"/>
                </a:lnTo>
                <a:lnTo>
                  <a:pt x="2943453" y="2919431"/>
                </a:lnTo>
                <a:lnTo>
                  <a:pt x="2917742" y="2914355"/>
                </a:lnTo>
                <a:lnTo>
                  <a:pt x="2892984" y="2909280"/>
                </a:lnTo>
                <a:lnTo>
                  <a:pt x="2869178" y="2903252"/>
                </a:lnTo>
                <a:lnTo>
                  <a:pt x="2846007" y="2897224"/>
                </a:lnTo>
                <a:lnTo>
                  <a:pt x="2823470" y="2890880"/>
                </a:lnTo>
                <a:lnTo>
                  <a:pt x="2802203" y="2883583"/>
                </a:lnTo>
                <a:lnTo>
                  <a:pt x="2781889" y="2876286"/>
                </a:lnTo>
                <a:lnTo>
                  <a:pt x="2762527" y="2868673"/>
                </a:lnTo>
                <a:lnTo>
                  <a:pt x="2743799" y="2860424"/>
                </a:lnTo>
                <a:lnTo>
                  <a:pt x="2726024" y="2852176"/>
                </a:lnTo>
                <a:lnTo>
                  <a:pt x="2709518" y="2843611"/>
                </a:lnTo>
                <a:lnTo>
                  <a:pt x="2694600" y="2834411"/>
                </a:lnTo>
                <a:lnTo>
                  <a:pt x="2679999" y="2824893"/>
                </a:lnTo>
                <a:lnTo>
                  <a:pt x="2666985" y="2815376"/>
                </a:lnTo>
                <a:lnTo>
                  <a:pt x="2660954" y="2810935"/>
                </a:lnTo>
                <a:lnTo>
                  <a:pt x="2655240" y="2805542"/>
                </a:lnTo>
                <a:lnTo>
                  <a:pt x="2650162" y="2800466"/>
                </a:lnTo>
                <a:lnTo>
                  <a:pt x="2645083" y="2795390"/>
                </a:lnTo>
                <a:lnTo>
                  <a:pt x="2639687" y="2790314"/>
                </a:lnTo>
                <a:lnTo>
                  <a:pt x="2635561" y="2785238"/>
                </a:lnTo>
                <a:lnTo>
                  <a:pt x="2631434" y="2780162"/>
                </a:lnTo>
                <a:lnTo>
                  <a:pt x="2627625" y="2774452"/>
                </a:lnTo>
                <a:lnTo>
                  <a:pt x="2624134" y="2769376"/>
                </a:lnTo>
                <a:lnTo>
                  <a:pt x="2620960" y="2763983"/>
                </a:lnTo>
                <a:lnTo>
                  <a:pt x="2618103" y="2758273"/>
                </a:lnTo>
                <a:lnTo>
                  <a:pt x="2615881" y="2752880"/>
                </a:lnTo>
                <a:lnTo>
                  <a:pt x="2613659" y="2747169"/>
                </a:lnTo>
                <a:lnTo>
                  <a:pt x="2612072" y="2741776"/>
                </a:lnTo>
                <a:lnTo>
                  <a:pt x="2610485" y="2736383"/>
                </a:lnTo>
                <a:lnTo>
                  <a:pt x="2609850" y="2730355"/>
                </a:lnTo>
                <a:lnTo>
                  <a:pt x="2609215" y="2724962"/>
                </a:lnTo>
                <a:lnTo>
                  <a:pt x="2609215" y="2718935"/>
                </a:lnTo>
                <a:lnTo>
                  <a:pt x="2608580" y="2719252"/>
                </a:lnTo>
                <a:lnTo>
                  <a:pt x="2608580" y="2573004"/>
                </a:lnTo>
                <a:lnTo>
                  <a:pt x="2608263" y="2569197"/>
                </a:lnTo>
                <a:lnTo>
                  <a:pt x="2608580" y="2560949"/>
                </a:lnTo>
                <a:lnTo>
                  <a:pt x="2609850" y="2552700"/>
                </a:lnTo>
                <a:close/>
                <a:moveTo>
                  <a:pt x="3016148" y="2544763"/>
                </a:moveTo>
                <a:lnTo>
                  <a:pt x="3016148" y="2660333"/>
                </a:lnTo>
                <a:lnTo>
                  <a:pt x="3035827" y="2662556"/>
                </a:lnTo>
                <a:lnTo>
                  <a:pt x="3056142" y="2665096"/>
                </a:lnTo>
                <a:lnTo>
                  <a:pt x="3076456" y="2667318"/>
                </a:lnTo>
                <a:lnTo>
                  <a:pt x="3097406" y="2669223"/>
                </a:lnTo>
                <a:lnTo>
                  <a:pt x="3097406" y="2553971"/>
                </a:lnTo>
                <a:lnTo>
                  <a:pt x="3076456" y="2552066"/>
                </a:lnTo>
                <a:lnTo>
                  <a:pt x="3056142" y="2549843"/>
                </a:lnTo>
                <a:lnTo>
                  <a:pt x="3035827" y="2547303"/>
                </a:lnTo>
                <a:lnTo>
                  <a:pt x="3016148" y="2544763"/>
                </a:lnTo>
                <a:close/>
                <a:moveTo>
                  <a:pt x="1938656" y="2540386"/>
                </a:moveTo>
                <a:lnTo>
                  <a:pt x="1936433" y="2540705"/>
                </a:lnTo>
                <a:lnTo>
                  <a:pt x="1933576" y="2540705"/>
                </a:lnTo>
                <a:lnTo>
                  <a:pt x="1931036" y="2541342"/>
                </a:lnTo>
                <a:lnTo>
                  <a:pt x="1929130" y="2542299"/>
                </a:lnTo>
                <a:lnTo>
                  <a:pt x="1927543" y="2542936"/>
                </a:lnTo>
                <a:lnTo>
                  <a:pt x="1926273" y="2543892"/>
                </a:lnTo>
                <a:lnTo>
                  <a:pt x="1925638" y="2545167"/>
                </a:lnTo>
                <a:lnTo>
                  <a:pt x="1925320" y="2546123"/>
                </a:lnTo>
                <a:lnTo>
                  <a:pt x="1925320" y="2565247"/>
                </a:lnTo>
                <a:lnTo>
                  <a:pt x="1910398" y="2566522"/>
                </a:lnTo>
                <a:lnTo>
                  <a:pt x="1895158" y="2568116"/>
                </a:lnTo>
                <a:lnTo>
                  <a:pt x="1881188" y="2570028"/>
                </a:lnTo>
                <a:lnTo>
                  <a:pt x="1867218" y="2572897"/>
                </a:lnTo>
                <a:lnTo>
                  <a:pt x="1853883" y="2575447"/>
                </a:lnTo>
                <a:lnTo>
                  <a:pt x="1841183" y="2578634"/>
                </a:lnTo>
                <a:lnTo>
                  <a:pt x="1829436" y="2582778"/>
                </a:lnTo>
                <a:lnTo>
                  <a:pt x="1818323" y="2586602"/>
                </a:lnTo>
                <a:lnTo>
                  <a:pt x="1810703" y="2590108"/>
                </a:lnTo>
                <a:lnTo>
                  <a:pt x="1803718" y="2594252"/>
                </a:lnTo>
                <a:lnTo>
                  <a:pt x="1797368" y="2598077"/>
                </a:lnTo>
                <a:lnTo>
                  <a:pt x="1791970" y="2601902"/>
                </a:lnTo>
                <a:lnTo>
                  <a:pt x="1787208" y="2606045"/>
                </a:lnTo>
                <a:lnTo>
                  <a:pt x="1783398" y="2610507"/>
                </a:lnTo>
                <a:lnTo>
                  <a:pt x="1780223" y="2614651"/>
                </a:lnTo>
                <a:lnTo>
                  <a:pt x="1777683" y="2619113"/>
                </a:lnTo>
                <a:lnTo>
                  <a:pt x="1776096" y="2623894"/>
                </a:lnTo>
                <a:lnTo>
                  <a:pt x="1775460" y="2628038"/>
                </a:lnTo>
                <a:lnTo>
                  <a:pt x="1775460" y="2632500"/>
                </a:lnTo>
                <a:lnTo>
                  <a:pt x="1776096" y="2637281"/>
                </a:lnTo>
                <a:lnTo>
                  <a:pt x="1777683" y="2641743"/>
                </a:lnTo>
                <a:lnTo>
                  <a:pt x="1780223" y="2645887"/>
                </a:lnTo>
                <a:lnTo>
                  <a:pt x="1783716" y="2650349"/>
                </a:lnTo>
                <a:lnTo>
                  <a:pt x="1787526" y="2654811"/>
                </a:lnTo>
                <a:lnTo>
                  <a:pt x="1792288" y="2658317"/>
                </a:lnTo>
                <a:lnTo>
                  <a:pt x="1797368" y="2661823"/>
                </a:lnTo>
                <a:lnTo>
                  <a:pt x="1803400" y="2665329"/>
                </a:lnTo>
                <a:lnTo>
                  <a:pt x="1809750" y="2668517"/>
                </a:lnTo>
                <a:lnTo>
                  <a:pt x="1816736" y="2671704"/>
                </a:lnTo>
                <a:lnTo>
                  <a:pt x="1824356" y="2674573"/>
                </a:lnTo>
                <a:lnTo>
                  <a:pt x="1832610" y="2677441"/>
                </a:lnTo>
                <a:lnTo>
                  <a:pt x="1840866" y="2679354"/>
                </a:lnTo>
                <a:lnTo>
                  <a:pt x="1872933" y="2686047"/>
                </a:lnTo>
                <a:lnTo>
                  <a:pt x="1925320" y="2696565"/>
                </a:lnTo>
                <a:lnTo>
                  <a:pt x="1925320" y="2778798"/>
                </a:lnTo>
                <a:lnTo>
                  <a:pt x="1911668" y="2777204"/>
                </a:lnTo>
                <a:lnTo>
                  <a:pt x="1899603" y="2774973"/>
                </a:lnTo>
                <a:lnTo>
                  <a:pt x="1885316" y="2772742"/>
                </a:lnTo>
                <a:lnTo>
                  <a:pt x="1870393" y="2769236"/>
                </a:lnTo>
                <a:lnTo>
                  <a:pt x="1856740" y="2765093"/>
                </a:lnTo>
                <a:lnTo>
                  <a:pt x="1844676" y="2760949"/>
                </a:lnTo>
                <a:lnTo>
                  <a:pt x="1841183" y="2759674"/>
                </a:lnTo>
                <a:lnTo>
                  <a:pt x="1838008" y="2758399"/>
                </a:lnTo>
                <a:lnTo>
                  <a:pt x="1835786" y="2757443"/>
                </a:lnTo>
                <a:lnTo>
                  <a:pt x="1835150" y="2756805"/>
                </a:lnTo>
                <a:lnTo>
                  <a:pt x="1831658" y="2754893"/>
                </a:lnTo>
                <a:lnTo>
                  <a:pt x="1829753" y="2753618"/>
                </a:lnTo>
                <a:lnTo>
                  <a:pt x="1827848" y="2752662"/>
                </a:lnTo>
                <a:lnTo>
                  <a:pt x="1822768" y="2751387"/>
                </a:lnTo>
                <a:lnTo>
                  <a:pt x="1817688" y="2750431"/>
                </a:lnTo>
                <a:lnTo>
                  <a:pt x="1811656" y="2750112"/>
                </a:lnTo>
                <a:lnTo>
                  <a:pt x="1805623" y="2751068"/>
                </a:lnTo>
                <a:lnTo>
                  <a:pt x="1799908" y="2751706"/>
                </a:lnTo>
                <a:lnTo>
                  <a:pt x="1793876" y="2752981"/>
                </a:lnTo>
                <a:lnTo>
                  <a:pt x="1787843" y="2754893"/>
                </a:lnTo>
                <a:lnTo>
                  <a:pt x="1782763" y="2756805"/>
                </a:lnTo>
                <a:lnTo>
                  <a:pt x="1778636" y="2759355"/>
                </a:lnTo>
                <a:lnTo>
                  <a:pt x="1774508" y="2761586"/>
                </a:lnTo>
                <a:lnTo>
                  <a:pt x="1771650" y="2764455"/>
                </a:lnTo>
                <a:lnTo>
                  <a:pt x="1770698" y="2765730"/>
                </a:lnTo>
                <a:lnTo>
                  <a:pt x="1769746" y="2766686"/>
                </a:lnTo>
                <a:lnTo>
                  <a:pt x="1769428" y="2767961"/>
                </a:lnTo>
                <a:lnTo>
                  <a:pt x="1769428" y="2769555"/>
                </a:lnTo>
                <a:lnTo>
                  <a:pt x="1769428" y="2770830"/>
                </a:lnTo>
                <a:lnTo>
                  <a:pt x="1770380" y="2772105"/>
                </a:lnTo>
                <a:lnTo>
                  <a:pt x="1771016" y="2773061"/>
                </a:lnTo>
                <a:lnTo>
                  <a:pt x="1772603" y="2774336"/>
                </a:lnTo>
                <a:lnTo>
                  <a:pt x="1778000" y="2777842"/>
                </a:lnTo>
                <a:lnTo>
                  <a:pt x="1784668" y="2781348"/>
                </a:lnTo>
                <a:lnTo>
                  <a:pt x="1791970" y="2784535"/>
                </a:lnTo>
                <a:lnTo>
                  <a:pt x="1799273" y="2787723"/>
                </a:lnTo>
                <a:lnTo>
                  <a:pt x="1807846" y="2790591"/>
                </a:lnTo>
                <a:lnTo>
                  <a:pt x="1816418" y="2792822"/>
                </a:lnTo>
                <a:lnTo>
                  <a:pt x="1825943" y="2795691"/>
                </a:lnTo>
                <a:lnTo>
                  <a:pt x="1835786" y="2797603"/>
                </a:lnTo>
                <a:lnTo>
                  <a:pt x="1845946" y="2799516"/>
                </a:lnTo>
                <a:lnTo>
                  <a:pt x="1856740" y="2801747"/>
                </a:lnTo>
                <a:lnTo>
                  <a:pt x="1878648" y="2804934"/>
                </a:lnTo>
                <a:lnTo>
                  <a:pt x="1901508" y="2806846"/>
                </a:lnTo>
                <a:lnTo>
                  <a:pt x="1925320" y="2808440"/>
                </a:lnTo>
                <a:lnTo>
                  <a:pt x="1925320" y="2827245"/>
                </a:lnTo>
                <a:lnTo>
                  <a:pt x="1925638" y="2828520"/>
                </a:lnTo>
                <a:lnTo>
                  <a:pt x="1926273" y="2829476"/>
                </a:lnTo>
                <a:lnTo>
                  <a:pt x="1927543" y="2830433"/>
                </a:lnTo>
                <a:lnTo>
                  <a:pt x="1929130" y="2831389"/>
                </a:lnTo>
                <a:lnTo>
                  <a:pt x="1931036" y="2832026"/>
                </a:lnTo>
                <a:lnTo>
                  <a:pt x="1933576" y="2832664"/>
                </a:lnTo>
                <a:lnTo>
                  <a:pt x="1938656" y="2832982"/>
                </a:lnTo>
                <a:lnTo>
                  <a:pt x="1985328" y="2832982"/>
                </a:lnTo>
                <a:lnTo>
                  <a:pt x="1990726" y="2832664"/>
                </a:lnTo>
                <a:lnTo>
                  <a:pt x="1992630" y="2832026"/>
                </a:lnTo>
                <a:lnTo>
                  <a:pt x="1995170" y="2831389"/>
                </a:lnTo>
                <a:lnTo>
                  <a:pt x="1996758" y="2830433"/>
                </a:lnTo>
                <a:lnTo>
                  <a:pt x="1997710" y="2829476"/>
                </a:lnTo>
                <a:lnTo>
                  <a:pt x="1998663" y="2828520"/>
                </a:lnTo>
                <a:lnTo>
                  <a:pt x="1998980" y="2827245"/>
                </a:lnTo>
                <a:lnTo>
                  <a:pt x="1998980" y="2808121"/>
                </a:lnTo>
                <a:lnTo>
                  <a:pt x="2013586" y="2806846"/>
                </a:lnTo>
                <a:lnTo>
                  <a:pt x="2027873" y="2805572"/>
                </a:lnTo>
                <a:lnTo>
                  <a:pt x="2041526" y="2803978"/>
                </a:lnTo>
                <a:lnTo>
                  <a:pt x="2054543" y="2801747"/>
                </a:lnTo>
                <a:lnTo>
                  <a:pt x="2067243" y="2799197"/>
                </a:lnTo>
                <a:lnTo>
                  <a:pt x="2078673" y="2796966"/>
                </a:lnTo>
                <a:lnTo>
                  <a:pt x="2089786" y="2793778"/>
                </a:lnTo>
                <a:lnTo>
                  <a:pt x="2099310" y="2790272"/>
                </a:lnTo>
                <a:lnTo>
                  <a:pt x="2106930" y="2787085"/>
                </a:lnTo>
                <a:lnTo>
                  <a:pt x="2114233" y="2783898"/>
                </a:lnTo>
                <a:lnTo>
                  <a:pt x="2120900" y="2779754"/>
                </a:lnTo>
                <a:lnTo>
                  <a:pt x="2126933" y="2776248"/>
                </a:lnTo>
                <a:lnTo>
                  <a:pt x="2132013" y="2772423"/>
                </a:lnTo>
                <a:lnTo>
                  <a:pt x="2136776" y="2768280"/>
                </a:lnTo>
                <a:lnTo>
                  <a:pt x="2140586" y="2764136"/>
                </a:lnTo>
                <a:lnTo>
                  <a:pt x="2143760" y="2759674"/>
                </a:lnTo>
                <a:lnTo>
                  <a:pt x="2145983" y="2755212"/>
                </a:lnTo>
                <a:lnTo>
                  <a:pt x="2147570" y="2751068"/>
                </a:lnTo>
                <a:lnTo>
                  <a:pt x="2148840" y="2746606"/>
                </a:lnTo>
                <a:lnTo>
                  <a:pt x="2149158" y="2742144"/>
                </a:lnTo>
                <a:lnTo>
                  <a:pt x="2148523" y="2737363"/>
                </a:lnTo>
                <a:lnTo>
                  <a:pt x="2147253" y="2733219"/>
                </a:lnTo>
                <a:lnTo>
                  <a:pt x="2145030" y="2728757"/>
                </a:lnTo>
                <a:lnTo>
                  <a:pt x="2141856" y="2723976"/>
                </a:lnTo>
                <a:lnTo>
                  <a:pt x="2140268" y="2721745"/>
                </a:lnTo>
                <a:lnTo>
                  <a:pt x="2137728" y="2719833"/>
                </a:lnTo>
                <a:lnTo>
                  <a:pt x="2132648" y="2715370"/>
                </a:lnTo>
                <a:lnTo>
                  <a:pt x="2126298" y="2711227"/>
                </a:lnTo>
                <a:lnTo>
                  <a:pt x="2119630" y="2707721"/>
                </a:lnTo>
                <a:lnTo>
                  <a:pt x="2111693" y="2704215"/>
                </a:lnTo>
                <a:lnTo>
                  <a:pt x="2103438" y="2701027"/>
                </a:lnTo>
                <a:lnTo>
                  <a:pt x="2094548" y="2697840"/>
                </a:lnTo>
                <a:lnTo>
                  <a:pt x="2084706" y="2694653"/>
                </a:lnTo>
                <a:lnTo>
                  <a:pt x="2074863" y="2692103"/>
                </a:lnTo>
                <a:lnTo>
                  <a:pt x="2064068" y="2689553"/>
                </a:lnTo>
                <a:lnTo>
                  <a:pt x="2042796" y="2684772"/>
                </a:lnTo>
                <a:lnTo>
                  <a:pt x="2020570" y="2680310"/>
                </a:lnTo>
                <a:lnTo>
                  <a:pt x="1998980" y="2676485"/>
                </a:lnTo>
                <a:lnTo>
                  <a:pt x="1998980" y="2594571"/>
                </a:lnTo>
                <a:lnTo>
                  <a:pt x="2018030" y="2596802"/>
                </a:lnTo>
                <a:lnTo>
                  <a:pt x="2025016" y="2598077"/>
                </a:lnTo>
                <a:lnTo>
                  <a:pt x="2032000" y="2599670"/>
                </a:lnTo>
                <a:lnTo>
                  <a:pt x="2047240" y="2603495"/>
                </a:lnTo>
                <a:lnTo>
                  <a:pt x="2061846" y="2607958"/>
                </a:lnTo>
                <a:lnTo>
                  <a:pt x="2073593" y="2612420"/>
                </a:lnTo>
                <a:lnTo>
                  <a:pt x="2080260" y="2614970"/>
                </a:lnTo>
                <a:lnTo>
                  <a:pt x="2082483" y="2616245"/>
                </a:lnTo>
                <a:lnTo>
                  <a:pt x="2083118" y="2616245"/>
                </a:lnTo>
                <a:lnTo>
                  <a:pt x="2086610" y="2618794"/>
                </a:lnTo>
                <a:lnTo>
                  <a:pt x="2088516" y="2619751"/>
                </a:lnTo>
                <a:lnTo>
                  <a:pt x="2090420" y="2621026"/>
                </a:lnTo>
                <a:lnTo>
                  <a:pt x="2095183" y="2622300"/>
                </a:lnTo>
                <a:lnTo>
                  <a:pt x="2100898" y="2622938"/>
                </a:lnTo>
                <a:lnTo>
                  <a:pt x="2106613" y="2622938"/>
                </a:lnTo>
                <a:lnTo>
                  <a:pt x="2112646" y="2622619"/>
                </a:lnTo>
                <a:lnTo>
                  <a:pt x="2118360" y="2621982"/>
                </a:lnTo>
                <a:lnTo>
                  <a:pt x="2124393" y="2620388"/>
                </a:lnTo>
                <a:lnTo>
                  <a:pt x="2129790" y="2618794"/>
                </a:lnTo>
                <a:lnTo>
                  <a:pt x="2135188" y="2616563"/>
                </a:lnTo>
                <a:lnTo>
                  <a:pt x="2139633" y="2614332"/>
                </a:lnTo>
                <a:lnTo>
                  <a:pt x="2143760" y="2612101"/>
                </a:lnTo>
                <a:lnTo>
                  <a:pt x="2146618" y="2609232"/>
                </a:lnTo>
                <a:lnTo>
                  <a:pt x="2147570" y="2607958"/>
                </a:lnTo>
                <a:lnTo>
                  <a:pt x="2148523" y="2606683"/>
                </a:lnTo>
                <a:lnTo>
                  <a:pt x="2148840" y="2605089"/>
                </a:lnTo>
                <a:lnTo>
                  <a:pt x="2148840" y="2604133"/>
                </a:lnTo>
                <a:lnTo>
                  <a:pt x="2148523" y="2602858"/>
                </a:lnTo>
                <a:lnTo>
                  <a:pt x="2148206" y="2601583"/>
                </a:lnTo>
                <a:lnTo>
                  <a:pt x="2146936" y="2600627"/>
                </a:lnTo>
                <a:lnTo>
                  <a:pt x="2145666" y="2599352"/>
                </a:lnTo>
                <a:lnTo>
                  <a:pt x="2141220" y="2596483"/>
                </a:lnTo>
                <a:lnTo>
                  <a:pt x="2136776" y="2593615"/>
                </a:lnTo>
                <a:lnTo>
                  <a:pt x="2131060" y="2591383"/>
                </a:lnTo>
                <a:lnTo>
                  <a:pt x="2125663" y="2588515"/>
                </a:lnTo>
                <a:lnTo>
                  <a:pt x="2112646" y="2583734"/>
                </a:lnTo>
                <a:lnTo>
                  <a:pt x="2098358" y="2579590"/>
                </a:lnTo>
                <a:lnTo>
                  <a:pt x="2083436" y="2575766"/>
                </a:lnTo>
                <a:lnTo>
                  <a:pt x="2067878" y="2572259"/>
                </a:lnTo>
                <a:lnTo>
                  <a:pt x="2052638" y="2569710"/>
                </a:lnTo>
                <a:lnTo>
                  <a:pt x="2038033" y="2567479"/>
                </a:lnTo>
                <a:lnTo>
                  <a:pt x="2018666" y="2565566"/>
                </a:lnTo>
                <a:lnTo>
                  <a:pt x="1998980" y="2564291"/>
                </a:lnTo>
                <a:lnTo>
                  <a:pt x="1998980" y="2546123"/>
                </a:lnTo>
                <a:lnTo>
                  <a:pt x="1998663" y="2545167"/>
                </a:lnTo>
                <a:lnTo>
                  <a:pt x="1997710" y="2543892"/>
                </a:lnTo>
                <a:lnTo>
                  <a:pt x="1996758" y="2542936"/>
                </a:lnTo>
                <a:lnTo>
                  <a:pt x="1995170" y="2542299"/>
                </a:lnTo>
                <a:lnTo>
                  <a:pt x="1992630" y="2541342"/>
                </a:lnTo>
                <a:lnTo>
                  <a:pt x="1990726" y="2540705"/>
                </a:lnTo>
                <a:lnTo>
                  <a:pt x="1987868" y="2540705"/>
                </a:lnTo>
                <a:lnTo>
                  <a:pt x="1985328" y="2540386"/>
                </a:lnTo>
                <a:lnTo>
                  <a:pt x="1938656" y="2540386"/>
                </a:lnTo>
                <a:close/>
                <a:moveTo>
                  <a:pt x="1959293" y="2522537"/>
                </a:moveTo>
                <a:lnTo>
                  <a:pt x="1982788" y="2522856"/>
                </a:lnTo>
                <a:lnTo>
                  <a:pt x="2005966" y="2523493"/>
                </a:lnTo>
                <a:lnTo>
                  <a:pt x="2028826" y="2524450"/>
                </a:lnTo>
                <a:lnTo>
                  <a:pt x="2051368" y="2526043"/>
                </a:lnTo>
                <a:lnTo>
                  <a:pt x="2073910" y="2527637"/>
                </a:lnTo>
                <a:lnTo>
                  <a:pt x="2095500" y="2529868"/>
                </a:lnTo>
                <a:lnTo>
                  <a:pt x="2116773" y="2532737"/>
                </a:lnTo>
                <a:lnTo>
                  <a:pt x="2137728" y="2535605"/>
                </a:lnTo>
                <a:lnTo>
                  <a:pt x="2158048" y="2538793"/>
                </a:lnTo>
                <a:lnTo>
                  <a:pt x="2177733" y="2542299"/>
                </a:lnTo>
                <a:lnTo>
                  <a:pt x="2197100" y="2546123"/>
                </a:lnTo>
                <a:lnTo>
                  <a:pt x="2215516" y="2550586"/>
                </a:lnTo>
                <a:lnTo>
                  <a:pt x="2233613" y="2555367"/>
                </a:lnTo>
                <a:lnTo>
                  <a:pt x="2251076" y="2560148"/>
                </a:lnTo>
                <a:lnTo>
                  <a:pt x="2267586" y="2565247"/>
                </a:lnTo>
                <a:lnTo>
                  <a:pt x="2283778" y="2570666"/>
                </a:lnTo>
                <a:lnTo>
                  <a:pt x="2298700" y="2576403"/>
                </a:lnTo>
                <a:lnTo>
                  <a:pt x="2313306" y="2582140"/>
                </a:lnTo>
                <a:lnTo>
                  <a:pt x="2326640" y="2588515"/>
                </a:lnTo>
                <a:lnTo>
                  <a:pt x="2339658" y="2594889"/>
                </a:lnTo>
                <a:lnTo>
                  <a:pt x="2351723" y="2601583"/>
                </a:lnTo>
                <a:lnTo>
                  <a:pt x="2362518" y="2608914"/>
                </a:lnTo>
                <a:lnTo>
                  <a:pt x="2372996" y="2615607"/>
                </a:lnTo>
                <a:lnTo>
                  <a:pt x="2381886" y="2622938"/>
                </a:lnTo>
                <a:lnTo>
                  <a:pt x="2390140" y="2630587"/>
                </a:lnTo>
                <a:lnTo>
                  <a:pt x="2397443" y="2638237"/>
                </a:lnTo>
                <a:lnTo>
                  <a:pt x="2403793" y="2645568"/>
                </a:lnTo>
                <a:lnTo>
                  <a:pt x="2406016" y="2649711"/>
                </a:lnTo>
                <a:lnTo>
                  <a:pt x="2408873" y="2653855"/>
                </a:lnTo>
                <a:lnTo>
                  <a:pt x="2410778" y="2657998"/>
                </a:lnTo>
                <a:lnTo>
                  <a:pt x="2412683" y="2661823"/>
                </a:lnTo>
                <a:lnTo>
                  <a:pt x="2414270" y="2665967"/>
                </a:lnTo>
                <a:lnTo>
                  <a:pt x="2415540" y="2670110"/>
                </a:lnTo>
                <a:lnTo>
                  <a:pt x="2416810" y="2674254"/>
                </a:lnTo>
                <a:lnTo>
                  <a:pt x="2417446" y="2678397"/>
                </a:lnTo>
                <a:lnTo>
                  <a:pt x="2417763" y="2682541"/>
                </a:lnTo>
                <a:lnTo>
                  <a:pt x="2417763" y="2686684"/>
                </a:lnTo>
                <a:lnTo>
                  <a:pt x="2417763" y="2691147"/>
                </a:lnTo>
                <a:lnTo>
                  <a:pt x="2417446" y="2694971"/>
                </a:lnTo>
                <a:lnTo>
                  <a:pt x="2416810" y="2699434"/>
                </a:lnTo>
                <a:lnTo>
                  <a:pt x="2415540" y="2703896"/>
                </a:lnTo>
                <a:lnTo>
                  <a:pt x="2414270" y="2707721"/>
                </a:lnTo>
                <a:lnTo>
                  <a:pt x="2412683" y="2711864"/>
                </a:lnTo>
                <a:lnTo>
                  <a:pt x="2410778" y="2716008"/>
                </a:lnTo>
                <a:lnTo>
                  <a:pt x="2408873" y="2720151"/>
                </a:lnTo>
                <a:lnTo>
                  <a:pt x="2406016" y="2723976"/>
                </a:lnTo>
                <a:lnTo>
                  <a:pt x="2403793" y="2728120"/>
                </a:lnTo>
                <a:lnTo>
                  <a:pt x="2397443" y="2735769"/>
                </a:lnTo>
                <a:lnTo>
                  <a:pt x="2390140" y="2743419"/>
                </a:lnTo>
                <a:lnTo>
                  <a:pt x="2381886" y="2751068"/>
                </a:lnTo>
                <a:lnTo>
                  <a:pt x="2372996" y="2758080"/>
                </a:lnTo>
                <a:lnTo>
                  <a:pt x="2362518" y="2765093"/>
                </a:lnTo>
                <a:lnTo>
                  <a:pt x="2351723" y="2772105"/>
                </a:lnTo>
                <a:lnTo>
                  <a:pt x="2339658" y="2778798"/>
                </a:lnTo>
                <a:lnTo>
                  <a:pt x="2326640" y="2785173"/>
                </a:lnTo>
                <a:lnTo>
                  <a:pt x="2313306" y="2791229"/>
                </a:lnTo>
                <a:lnTo>
                  <a:pt x="2298700" y="2797284"/>
                </a:lnTo>
                <a:lnTo>
                  <a:pt x="2283778" y="2803340"/>
                </a:lnTo>
                <a:lnTo>
                  <a:pt x="2267586" y="2808440"/>
                </a:lnTo>
                <a:lnTo>
                  <a:pt x="2251076" y="2813540"/>
                </a:lnTo>
                <a:lnTo>
                  <a:pt x="2233613" y="2818640"/>
                </a:lnTo>
                <a:lnTo>
                  <a:pt x="2215516" y="2823102"/>
                </a:lnTo>
                <a:lnTo>
                  <a:pt x="2197100" y="2827245"/>
                </a:lnTo>
                <a:lnTo>
                  <a:pt x="2177733" y="2831389"/>
                </a:lnTo>
                <a:lnTo>
                  <a:pt x="2158048" y="2834895"/>
                </a:lnTo>
                <a:lnTo>
                  <a:pt x="2137728" y="2838401"/>
                </a:lnTo>
                <a:lnTo>
                  <a:pt x="2116773" y="2841270"/>
                </a:lnTo>
                <a:lnTo>
                  <a:pt x="2095500" y="2844138"/>
                </a:lnTo>
                <a:lnTo>
                  <a:pt x="2073910" y="2846051"/>
                </a:lnTo>
                <a:lnTo>
                  <a:pt x="2051368" y="2847963"/>
                </a:lnTo>
                <a:lnTo>
                  <a:pt x="2028826" y="2849238"/>
                </a:lnTo>
                <a:lnTo>
                  <a:pt x="2005966" y="2850513"/>
                </a:lnTo>
                <a:lnTo>
                  <a:pt x="1982788" y="2851150"/>
                </a:lnTo>
                <a:lnTo>
                  <a:pt x="1959293" y="2851150"/>
                </a:lnTo>
                <a:lnTo>
                  <a:pt x="1935480" y="2851150"/>
                </a:lnTo>
                <a:lnTo>
                  <a:pt x="1912303" y="2850513"/>
                </a:lnTo>
                <a:lnTo>
                  <a:pt x="1889443" y="2849238"/>
                </a:lnTo>
                <a:lnTo>
                  <a:pt x="1866900" y="2847963"/>
                </a:lnTo>
                <a:lnTo>
                  <a:pt x="1844358" y="2846051"/>
                </a:lnTo>
                <a:lnTo>
                  <a:pt x="1822768" y="2844138"/>
                </a:lnTo>
                <a:lnTo>
                  <a:pt x="1801496" y="2841270"/>
                </a:lnTo>
                <a:lnTo>
                  <a:pt x="1780540" y="2838401"/>
                </a:lnTo>
                <a:lnTo>
                  <a:pt x="1760220" y="2834895"/>
                </a:lnTo>
                <a:lnTo>
                  <a:pt x="1740536" y="2831389"/>
                </a:lnTo>
                <a:lnTo>
                  <a:pt x="1721168" y="2827245"/>
                </a:lnTo>
                <a:lnTo>
                  <a:pt x="1702753" y="2823102"/>
                </a:lnTo>
                <a:lnTo>
                  <a:pt x="1684656" y="2818640"/>
                </a:lnTo>
                <a:lnTo>
                  <a:pt x="1667193" y="2813540"/>
                </a:lnTo>
                <a:lnTo>
                  <a:pt x="1650683" y="2808440"/>
                </a:lnTo>
                <a:lnTo>
                  <a:pt x="1634490" y="2803340"/>
                </a:lnTo>
                <a:lnTo>
                  <a:pt x="1619568" y="2797284"/>
                </a:lnTo>
                <a:lnTo>
                  <a:pt x="1604963" y="2791229"/>
                </a:lnTo>
                <a:lnTo>
                  <a:pt x="1591628" y="2785173"/>
                </a:lnTo>
                <a:lnTo>
                  <a:pt x="1578610" y="2778798"/>
                </a:lnTo>
                <a:lnTo>
                  <a:pt x="1566863" y="2772105"/>
                </a:lnTo>
                <a:lnTo>
                  <a:pt x="1555750" y="2765093"/>
                </a:lnTo>
                <a:lnTo>
                  <a:pt x="1545273" y="2758080"/>
                </a:lnTo>
                <a:lnTo>
                  <a:pt x="1536383" y="2751068"/>
                </a:lnTo>
                <a:lnTo>
                  <a:pt x="1528128" y="2743419"/>
                </a:lnTo>
                <a:lnTo>
                  <a:pt x="1520826" y="2735769"/>
                </a:lnTo>
                <a:lnTo>
                  <a:pt x="1514793" y="2728120"/>
                </a:lnTo>
                <a:lnTo>
                  <a:pt x="1511936" y="2723976"/>
                </a:lnTo>
                <a:lnTo>
                  <a:pt x="1509396" y="2720151"/>
                </a:lnTo>
                <a:lnTo>
                  <a:pt x="1507490" y="2716008"/>
                </a:lnTo>
                <a:lnTo>
                  <a:pt x="1505586" y="2711864"/>
                </a:lnTo>
                <a:lnTo>
                  <a:pt x="1503998" y="2707721"/>
                </a:lnTo>
                <a:lnTo>
                  <a:pt x="1502410" y="2703896"/>
                </a:lnTo>
                <a:lnTo>
                  <a:pt x="1501776" y="2699434"/>
                </a:lnTo>
                <a:lnTo>
                  <a:pt x="1500823" y="2694971"/>
                </a:lnTo>
                <a:lnTo>
                  <a:pt x="1500506" y="2691147"/>
                </a:lnTo>
                <a:lnTo>
                  <a:pt x="1500188" y="2686684"/>
                </a:lnTo>
                <a:lnTo>
                  <a:pt x="1500506" y="2682541"/>
                </a:lnTo>
                <a:lnTo>
                  <a:pt x="1500823" y="2678397"/>
                </a:lnTo>
                <a:lnTo>
                  <a:pt x="1501776" y="2674254"/>
                </a:lnTo>
                <a:lnTo>
                  <a:pt x="1502410" y="2670110"/>
                </a:lnTo>
                <a:lnTo>
                  <a:pt x="1503998" y="2665967"/>
                </a:lnTo>
                <a:lnTo>
                  <a:pt x="1505586" y="2661823"/>
                </a:lnTo>
                <a:lnTo>
                  <a:pt x="1507490" y="2657998"/>
                </a:lnTo>
                <a:lnTo>
                  <a:pt x="1509396" y="2653855"/>
                </a:lnTo>
                <a:lnTo>
                  <a:pt x="1511936" y="2649711"/>
                </a:lnTo>
                <a:lnTo>
                  <a:pt x="1514793" y="2645568"/>
                </a:lnTo>
                <a:lnTo>
                  <a:pt x="1520826" y="2638237"/>
                </a:lnTo>
                <a:lnTo>
                  <a:pt x="1528128" y="2630587"/>
                </a:lnTo>
                <a:lnTo>
                  <a:pt x="1536383" y="2622938"/>
                </a:lnTo>
                <a:lnTo>
                  <a:pt x="1545273" y="2615607"/>
                </a:lnTo>
                <a:lnTo>
                  <a:pt x="1555750" y="2608914"/>
                </a:lnTo>
                <a:lnTo>
                  <a:pt x="1566863" y="2601583"/>
                </a:lnTo>
                <a:lnTo>
                  <a:pt x="1578610" y="2594889"/>
                </a:lnTo>
                <a:lnTo>
                  <a:pt x="1591628" y="2588515"/>
                </a:lnTo>
                <a:lnTo>
                  <a:pt x="1604963" y="2582140"/>
                </a:lnTo>
                <a:lnTo>
                  <a:pt x="1619568" y="2576403"/>
                </a:lnTo>
                <a:lnTo>
                  <a:pt x="1634490" y="2570666"/>
                </a:lnTo>
                <a:lnTo>
                  <a:pt x="1650683" y="2565247"/>
                </a:lnTo>
                <a:lnTo>
                  <a:pt x="1667193" y="2560148"/>
                </a:lnTo>
                <a:lnTo>
                  <a:pt x="1684656" y="2555367"/>
                </a:lnTo>
                <a:lnTo>
                  <a:pt x="1702753" y="2550586"/>
                </a:lnTo>
                <a:lnTo>
                  <a:pt x="1721168" y="2546123"/>
                </a:lnTo>
                <a:lnTo>
                  <a:pt x="1740536" y="2542299"/>
                </a:lnTo>
                <a:lnTo>
                  <a:pt x="1760220" y="2538793"/>
                </a:lnTo>
                <a:lnTo>
                  <a:pt x="1780540" y="2535605"/>
                </a:lnTo>
                <a:lnTo>
                  <a:pt x="1801496" y="2532737"/>
                </a:lnTo>
                <a:lnTo>
                  <a:pt x="1822768" y="2529868"/>
                </a:lnTo>
                <a:lnTo>
                  <a:pt x="1844358" y="2527637"/>
                </a:lnTo>
                <a:lnTo>
                  <a:pt x="1866900" y="2526043"/>
                </a:lnTo>
                <a:lnTo>
                  <a:pt x="1889443" y="2524450"/>
                </a:lnTo>
                <a:lnTo>
                  <a:pt x="1912303" y="2523493"/>
                </a:lnTo>
                <a:lnTo>
                  <a:pt x="1935480" y="2522856"/>
                </a:lnTo>
                <a:lnTo>
                  <a:pt x="1959293" y="2522537"/>
                </a:lnTo>
                <a:close/>
                <a:moveTo>
                  <a:pt x="2854584" y="2507933"/>
                </a:moveTo>
                <a:lnTo>
                  <a:pt x="2854584" y="2625091"/>
                </a:lnTo>
                <a:lnTo>
                  <a:pt x="2873946" y="2630488"/>
                </a:lnTo>
                <a:lnTo>
                  <a:pt x="2893626" y="2636203"/>
                </a:lnTo>
                <a:lnTo>
                  <a:pt x="2914258" y="2640966"/>
                </a:lnTo>
                <a:lnTo>
                  <a:pt x="2935524" y="2645728"/>
                </a:lnTo>
                <a:lnTo>
                  <a:pt x="2935524" y="2529523"/>
                </a:lnTo>
                <a:lnTo>
                  <a:pt x="2914258" y="2524761"/>
                </a:lnTo>
                <a:lnTo>
                  <a:pt x="2893626" y="2519363"/>
                </a:lnTo>
                <a:lnTo>
                  <a:pt x="2873946" y="2513965"/>
                </a:lnTo>
                <a:lnTo>
                  <a:pt x="2854584" y="2507933"/>
                </a:lnTo>
                <a:close/>
                <a:moveTo>
                  <a:pt x="2692385" y="2444750"/>
                </a:moveTo>
                <a:lnTo>
                  <a:pt x="2692385" y="2542223"/>
                </a:lnTo>
                <a:lnTo>
                  <a:pt x="2695241" y="2545081"/>
                </a:lnTo>
                <a:lnTo>
                  <a:pt x="2698098" y="2548256"/>
                </a:lnTo>
                <a:lnTo>
                  <a:pt x="2705399" y="2554923"/>
                </a:lnTo>
                <a:lnTo>
                  <a:pt x="2714921" y="2561591"/>
                </a:lnTo>
                <a:lnTo>
                  <a:pt x="2725078" y="2568576"/>
                </a:lnTo>
                <a:lnTo>
                  <a:pt x="2737140" y="2576196"/>
                </a:lnTo>
                <a:lnTo>
                  <a:pt x="2748884" y="2582863"/>
                </a:lnTo>
                <a:lnTo>
                  <a:pt x="2761581" y="2589213"/>
                </a:lnTo>
                <a:lnTo>
                  <a:pt x="2773325" y="2595246"/>
                </a:lnTo>
                <a:lnTo>
                  <a:pt x="2773325" y="2486343"/>
                </a:lnTo>
                <a:lnTo>
                  <a:pt x="2758407" y="2480628"/>
                </a:lnTo>
                <a:lnTo>
                  <a:pt x="2744441" y="2475230"/>
                </a:lnTo>
                <a:lnTo>
                  <a:pt x="2732379" y="2469198"/>
                </a:lnTo>
                <a:lnTo>
                  <a:pt x="2721269" y="2464118"/>
                </a:lnTo>
                <a:lnTo>
                  <a:pt x="2712064" y="2458720"/>
                </a:lnTo>
                <a:lnTo>
                  <a:pt x="2704446" y="2453958"/>
                </a:lnTo>
                <a:lnTo>
                  <a:pt x="2697781" y="2449195"/>
                </a:lnTo>
                <a:lnTo>
                  <a:pt x="2692385" y="2444750"/>
                </a:lnTo>
                <a:close/>
                <a:moveTo>
                  <a:pt x="3744614" y="2439353"/>
                </a:moveTo>
                <a:lnTo>
                  <a:pt x="3737949" y="2444433"/>
                </a:lnTo>
                <a:lnTo>
                  <a:pt x="3730648" y="2449195"/>
                </a:lnTo>
                <a:lnTo>
                  <a:pt x="3722713" y="2454275"/>
                </a:lnTo>
                <a:lnTo>
                  <a:pt x="3715095" y="2459038"/>
                </a:lnTo>
                <a:lnTo>
                  <a:pt x="3706524" y="2462848"/>
                </a:lnTo>
                <a:lnTo>
                  <a:pt x="3698907" y="2466975"/>
                </a:lnTo>
                <a:lnTo>
                  <a:pt x="3691289" y="2470468"/>
                </a:lnTo>
                <a:lnTo>
                  <a:pt x="3683671" y="2473325"/>
                </a:lnTo>
                <a:lnTo>
                  <a:pt x="3683671" y="2592706"/>
                </a:lnTo>
                <a:lnTo>
                  <a:pt x="3692558" y="2588578"/>
                </a:lnTo>
                <a:lnTo>
                  <a:pt x="3701128" y="2583816"/>
                </a:lnTo>
                <a:lnTo>
                  <a:pt x="3709381" y="2579053"/>
                </a:lnTo>
                <a:lnTo>
                  <a:pt x="3717634" y="2573973"/>
                </a:lnTo>
                <a:lnTo>
                  <a:pt x="3725252" y="2568258"/>
                </a:lnTo>
                <a:lnTo>
                  <a:pt x="3732235" y="2563178"/>
                </a:lnTo>
                <a:lnTo>
                  <a:pt x="3738901" y="2557781"/>
                </a:lnTo>
                <a:lnTo>
                  <a:pt x="3744614" y="2553018"/>
                </a:lnTo>
                <a:lnTo>
                  <a:pt x="3744614" y="2439353"/>
                </a:lnTo>
                <a:close/>
                <a:moveTo>
                  <a:pt x="3151360" y="2322195"/>
                </a:moveTo>
                <a:lnTo>
                  <a:pt x="3151360" y="2437130"/>
                </a:lnTo>
                <a:lnTo>
                  <a:pt x="3174848" y="2437765"/>
                </a:lnTo>
                <a:lnTo>
                  <a:pt x="3198972" y="2437765"/>
                </a:lnTo>
                <a:lnTo>
                  <a:pt x="3215477" y="2437765"/>
                </a:lnTo>
                <a:lnTo>
                  <a:pt x="3231983" y="2437448"/>
                </a:lnTo>
                <a:lnTo>
                  <a:pt x="3231983" y="2322512"/>
                </a:lnTo>
                <a:lnTo>
                  <a:pt x="3198972" y="2323147"/>
                </a:lnTo>
                <a:lnTo>
                  <a:pt x="3174848" y="2323147"/>
                </a:lnTo>
                <a:lnTo>
                  <a:pt x="3151360" y="2322195"/>
                </a:lnTo>
                <a:close/>
                <a:moveTo>
                  <a:pt x="3815080" y="2317750"/>
                </a:moveTo>
                <a:lnTo>
                  <a:pt x="3816033" y="2325370"/>
                </a:lnTo>
                <a:lnTo>
                  <a:pt x="3816350" y="2332673"/>
                </a:lnTo>
                <a:lnTo>
                  <a:pt x="3816350" y="2483803"/>
                </a:lnTo>
                <a:lnTo>
                  <a:pt x="3816033" y="2484438"/>
                </a:lnTo>
                <a:lnTo>
                  <a:pt x="3815398" y="2493010"/>
                </a:lnTo>
                <a:lnTo>
                  <a:pt x="3814763" y="2498408"/>
                </a:lnTo>
                <a:lnTo>
                  <a:pt x="3813493" y="2504123"/>
                </a:lnTo>
                <a:lnTo>
                  <a:pt x="3811906" y="2509520"/>
                </a:lnTo>
                <a:lnTo>
                  <a:pt x="3810319" y="2514600"/>
                </a:lnTo>
                <a:lnTo>
                  <a:pt x="3808097" y="2520316"/>
                </a:lnTo>
                <a:lnTo>
                  <a:pt x="3805558" y="2525713"/>
                </a:lnTo>
                <a:lnTo>
                  <a:pt x="3803019" y="2530793"/>
                </a:lnTo>
                <a:lnTo>
                  <a:pt x="3799844" y="2536508"/>
                </a:lnTo>
                <a:lnTo>
                  <a:pt x="3796036" y="2541588"/>
                </a:lnTo>
                <a:lnTo>
                  <a:pt x="3792226" y="2546668"/>
                </a:lnTo>
                <a:lnTo>
                  <a:pt x="3788418" y="2551748"/>
                </a:lnTo>
                <a:lnTo>
                  <a:pt x="3783974" y="2556828"/>
                </a:lnTo>
                <a:lnTo>
                  <a:pt x="3779212" y="2561591"/>
                </a:lnTo>
                <a:lnTo>
                  <a:pt x="3774134" y="2566671"/>
                </a:lnTo>
                <a:lnTo>
                  <a:pt x="3768420" y="2571433"/>
                </a:lnTo>
                <a:lnTo>
                  <a:pt x="3763024" y="2576513"/>
                </a:lnTo>
                <a:lnTo>
                  <a:pt x="3750963" y="2586038"/>
                </a:lnTo>
                <a:lnTo>
                  <a:pt x="3737314" y="2595246"/>
                </a:lnTo>
                <a:lnTo>
                  <a:pt x="3722713" y="2604136"/>
                </a:lnTo>
                <a:lnTo>
                  <a:pt x="3707477" y="2613026"/>
                </a:lnTo>
                <a:lnTo>
                  <a:pt x="3690971" y="2621281"/>
                </a:lnTo>
                <a:lnTo>
                  <a:pt x="3673513" y="2628901"/>
                </a:lnTo>
                <a:lnTo>
                  <a:pt x="3655103" y="2636838"/>
                </a:lnTo>
                <a:lnTo>
                  <a:pt x="3635424" y="2644458"/>
                </a:lnTo>
                <a:lnTo>
                  <a:pt x="3615109" y="2651443"/>
                </a:lnTo>
                <a:lnTo>
                  <a:pt x="3593842" y="2658111"/>
                </a:lnTo>
                <a:lnTo>
                  <a:pt x="3571941" y="2664461"/>
                </a:lnTo>
                <a:lnTo>
                  <a:pt x="3549087" y="2670493"/>
                </a:lnTo>
                <a:lnTo>
                  <a:pt x="3525281" y="2675891"/>
                </a:lnTo>
                <a:lnTo>
                  <a:pt x="3501157" y="2680971"/>
                </a:lnTo>
                <a:lnTo>
                  <a:pt x="3476082" y="2685733"/>
                </a:lnTo>
                <a:lnTo>
                  <a:pt x="3450371" y="2689861"/>
                </a:lnTo>
                <a:lnTo>
                  <a:pt x="3424343" y="2693671"/>
                </a:lnTo>
                <a:lnTo>
                  <a:pt x="3397680" y="2697163"/>
                </a:lnTo>
                <a:lnTo>
                  <a:pt x="3370065" y="2700021"/>
                </a:lnTo>
                <a:lnTo>
                  <a:pt x="3341815" y="2702561"/>
                </a:lnTo>
                <a:lnTo>
                  <a:pt x="3313565" y="2704466"/>
                </a:lnTo>
                <a:lnTo>
                  <a:pt x="3284680" y="2705736"/>
                </a:lnTo>
                <a:lnTo>
                  <a:pt x="3255478" y="2706371"/>
                </a:lnTo>
                <a:lnTo>
                  <a:pt x="3225959" y="2706688"/>
                </a:lnTo>
                <a:lnTo>
                  <a:pt x="3195487" y="2706371"/>
                </a:lnTo>
                <a:lnTo>
                  <a:pt x="3165650" y="2705736"/>
                </a:lnTo>
                <a:lnTo>
                  <a:pt x="3136130" y="2704148"/>
                </a:lnTo>
                <a:lnTo>
                  <a:pt x="3106928" y="2701926"/>
                </a:lnTo>
                <a:lnTo>
                  <a:pt x="3078678" y="2699703"/>
                </a:lnTo>
                <a:lnTo>
                  <a:pt x="3050428" y="2696528"/>
                </a:lnTo>
                <a:lnTo>
                  <a:pt x="3022813" y="2693353"/>
                </a:lnTo>
                <a:lnTo>
                  <a:pt x="2996150" y="2688908"/>
                </a:lnTo>
                <a:lnTo>
                  <a:pt x="2970122" y="2684781"/>
                </a:lnTo>
                <a:lnTo>
                  <a:pt x="2944729" y="2680018"/>
                </a:lnTo>
                <a:lnTo>
                  <a:pt x="2919971" y="2674303"/>
                </a:lnTo>
                <a:lnTo>
                  <a:pt x="2895847" y="2668588"/>
                </a:lnTo>
                <a:lnTo>
                  <a:pt x="2872994" y="2662556"/>
                </a:lnTo>
                <a:lnTo>
                  <a:pt x="2850775" y="2655888"/>
                </a:lnTo>
                <a:lnTo>
                  <a:pt x="2829190" y="2648903"/>
                </a:lnTo>
                <a:lnTo>
                  <a:pt x="2808876" y="2641601"/>
                </a:lnTo>
                <a:lnTo>
                  <a:pt x="2789196" y="2633663"/>
                </a:lnTo>
                <a:lnTo>
                  <a:pt x="2770469" y="2625408"/>
                </a:lnTo>
                <a:lnTo>
                  <a:pt x="2753328" y="2617153"/>
                </a:lnTo>
                <a:lnTo>
                  <a:pt x="2736823" y="2608581"/>
                </a:lnTo>
                <a:lnTo>
                  <a:pt x="2721269" y="2599373"/>
                </a:lnTo>
                <a:lnTo>
                  <a:pt x="2706986" y="2590483"/>
                </a:lnTo>
                <a:lnTo>
                  <a:pt x="2693972" y="2580641"/>
                </a:lnTo>
                <a:lnTo>
                  <a:pt x="2688258" y="2575878"/>
                </a:lnTo>
                <a:lnTo>
                  <a:pt x="2682227" y="2570798"/>
                </a:lnTo>
                <a:lnTo>
                  <a:pt x="2676831" y="2566036"/>
                </a:lnTo>
                <a:lnTo>
                  <a:pt x="2671753" y="2560956"/>
                </a:lnTo>
                <a:lnTo>
                  <a:pt x="2666991" y="2555558"/>
                </a:lnTo>
                <a:lnTo>
                  <a:pt x="2662548" y="2550161"/>
                </a:lnTo>
                <a:lnTo>
                  <a:pt x="2658104" y="2545081"/>
                </a:lnTo>
                <a:lnTo>
                  <a:pt x="2654612" y="2540001"/>
                </a:lnTo>
                <a:lnTo>
                  <a:pt x="2651121" y="2534286"/>
                </a:lnTo>
                <a:lnTo>
                  <a:pt x="2647947" y="2528888"/>
                </a:lnTo>
                <a:lnTo>
                  <a:pt x="2645090" y="2523808"/>
                </a:lnTo>
                <a:lnTo>
                  <a:pt x="2642868" y="2518093"/>
                </a:lnTo>
                <a:lnTo>
                  <a:pt x="2640329" y="2512695"/>
                </a:lnTo>
                <a:lnTo>
                  <a:pt x="2638742" y="2506663"/>
                </a:lnTo>
                <a:lnTo>
                  <a:pt x="2637789" y="2501265"/>
                </a:lnTo>
                <a:lnTo>
                  <a:pt x="2636520" y="2495868"/>
                </a:lnTo>
                <a:lnTo>
                  <a:pt x="2636202" y="2489835"/>
                </a:lnTo>
                <a:lnTo>
                  <a:pt x="2635885" y="2484438"/>
                </a:lnTo>
                <a:lnTo>
                  <a:pt x="2635250" y="2484438"/>
                </a:lnTo>
                <a:lnTo>
                  <a:pt x="2635250" y="2375535"/>
                </a:lnTo>
                <a:lnTo>
                  <a:pt x="2646360" y="2383790"/>
                </a:lnTo>
                <a:lnTo>
                  <a:pt x="2657786" y="2392045"/>
                </a:lnTo>
                <a:lnTo>
                  <a:pt x="2670166" y="2399983"/>
                </a:lnTo>
                <a:lnTo>
                  <a:pt x="2683180" y="2407285"/>
                </a:lnTo>
                <a:lnTo>
                  <a:pt x="2696511" y="2414905"/>
                </a:lnTo>
                <a:lnTo>
                  <a:pt x="2710160" y="2421890"/>
                </a:lnTo>
                <a:lnTo>
                  <a:pt x="2724761" y="2429193"/>
                </a:lnTo>
                <a:lnTo>
                  <a:pt x="2740314" y="2435860"/>
                </a:lnTo>
                <a:lnTo>
                  <a:pt x="2755550" y="2442210"/>
                </a:lnTo>
                <a:lnTo>
                  <a:pt x="2771738" y="2448243"/>
                </a:lnTo>
                <a:lnTo>
                  <a:pt x="2788244" y="2453958"/>
                </a:lnTo>
                <a:lnTo>
                  <a:pt x="2805384" y="2459673"/>
                </a:lnTo>
                <a:lnTo>
                  <a:pt x="2822525" y="2465070"/>
                </a:lnTo>
                <a:lnTo>
                  <a:pt x="2840300" y="2470150"/>
                </a:lnTo>
                <a:lnTo>
                  <a:pt x="2858393" y="2474913"/>
                </a:lnTo>
                <a:lnTo>
                  <a:pt x="2877120" y="2479675"/>
                </a:lnTo>
                <a:lnTo>
                  <a:pt x="2895530" y="2483803"/>
                </a:lnTo>
                <a:lnTo>
                  <a:pt x="2914892" y="2487930"/>
                </a:lnTo>
                <a:lnTo>
                  <a:pt x="2934255" y="2491423"/>
                </a:lnTo>
                <a:lnTo>
                  <a:pt x="2953617" y="2494915"/>
                </a:lnTo>
                <a:lnTo>
                  <a:pt x="2973614" y="2498090"/>
                </a:lnTo>
                <a:lnTo>
                  <a:pt x="2993294" y="2501265"/>
                </a:lnTo>
                <a:lnTo>
                  <a:pt x="3013926" y="2503488"/>
                </a:lnTo>
                <a:lnTo>
                  <a:pt x="3033923" y="2506028"/>
                </a:lnTo>
                <a:lnTo>
                  <a:pt x="3054555" y="2508250"/>
                </a:lnTo>
                <a:lnTo>
                  <a:pt x="3074869" y="2509838"/>
                </a:lnTo>
                <a:lnTo>
                  <a:pt x="3095819" y="2511425"/>
                </a:lnTo>
                <a:lnTo>
                  <a:pt x="3116451" y="2512695"/>
                </a:lnTo>
                <a:lnTo>
                  <a:pt x="3137400" y="2513965"/>
                </a:lnTo>
                <a:lnTo>
                  <a:pt x="3158032" y="2514600"/>
                </a:lnTo>
                <a:lnTo>
                  <a:pt x="3178981" y="2514918"/>
                </a:lnTo>
                <a:lnTo>
                  <a:pt x="3199613" y="2514918"/>
                </a:lnTo>
                <a:lnTo>
                  <a:pt x="3224372" y="2514918"/>
                </a:lnTo>
                <a:lnTo>
                  <a:pt x="3249765" y="2514283"/>
                </a:lnTo>
                <a:lnTo>
                  <a:pt x="3274523" y="2513330"/>
                </a:lnTo>
                <a:lnTo>
                  <a:pt x="3299282" y="2511743"/>
                </a:lnTo>
                <a:lnTo>
                  <a:pt x="3324040" y="2510473"/>
                </a:lnTo>
                <a:lnTo>
                  <a:pt x="3348481" y="2507933"/>
                </a:lnTo>
                <a:lnTo>
                  <a:pt x="3372922" y="2505710"/>
                </a:lnTo>
                <a:lnTo>
                  <a:pt x="3397680" y="2502535"/>
                </a:lnTo>
                <a:lnTo>
                  <a:pt x="3421486" y="2499360"/>
                </a:lnTo>
                <a:lnTo>
                  <a:pt x="3445292" y="2495233"/>
                </a:lnTo>
                <a:lnTo>
                  <a:pt x="3468464" y="2491423"/>
                </a:lnTo>
                <a:lnTo>
                  <a:pt x="3491635" y="2486978"/>
                </a:lnTo>
                <a:lnTo>
                  <a:pt x="3514171" y="2481898"/>
                </a:lnTo>
                <a:lnTo>
                  <a:pt x="3536390" y="2476818"/>
                </a:lnTo>
                <a:lnTo>
                  <a:pt x="3557974" y="2471420"/>
                </a:lnTo>
                <a:lnTo>
                  <a:pt x="3579241" y="2465070"/>
                </a:lnTo>
                <a:lnTo>
                  <a:pt x="3599873" y="2458720"/>
                </a:lnTo>
                <a:lnTo>
                  <a:pt x="3619870" y="2452053"/>
                </a:lnTo>
                <a:lnTo>
                  <a:pt x="3639233" y="2444750"/>
                </a:lnTo>
                <a:lnTo>
                  <a:pt x="3657643" y="2437448"/>
                </a:lnTo>
                <a:lnTo>
                  <a:pt x="3676053" y="2429510"/>
                </a:lnTo>
                <a:lnTo>
                  <a:pt x="3692876" y="2421255"/>
                </a:lnTo>
                <a:lnTo>
                  <a:pt x="3709381" y="2412365"/>
                </a:lnTo>
                <a:lnTo>
                  <a:pt x="3724935" y="2403475"/>
                </a:lnTo>
                <a:lnTo>
                  <a:pt x="3739853" y="2393950"/>
                </a:lnTo>
                <a:lnTo>
                  <a:pt x="3753502" y="2384108"/>
                </a:lnTo>
                <a:lnTo>
                  <a:pt x="3766198" y="2374265"/>
                </a:lnTo>
                <a:lnTo>
                  <a:pt x="3772547" y="2368550"/>
                </a:lnTo>
                <a:lnTo>
                  <a:pt x="3777943" y="2363470"/>
                </a:lnTo>
                <a:lnTo>
                  <a:pt x="3783656" y="2358073"/>
                </a:lnTo>
                <a:lnTo>
                  <a:pt x="3789052" y="2352675"/>
                </a:lnTo>
                <a:lnTo>
                  <a:pt x="3793814" y="2346960"/>
                </a:lnTo>
                <a:lnTo>
                  <a:pt x="3798575" y="2341563"/>
                </a:lnTo>
                <a:lnTo>
                  <a:pt x="3803336" y="2335530"/>
                </a:lnTo>
                <a:lnTo>
                  <a:pt x="3807145" y="2329498"/>
                </a:lnTo>
                <a:lnTo>
                  <a:pt x="3811271" y="2323783"/>
                </a:lnTo>
                <a:lnTo>
                  <a:pt x="3815080" y="2317750"/>
                </a:lnTo>
                <a:close/>
                <a:moveTo>
                  <a:pt x="2989478" y="2307907"/>
                </a:moveTo>
                <a:lnTo>
                  <a:pt x="2989478" y="2423478"/>
                </a:lnTo>
                <a:lnTo>
                  <a:pt x="3009158" y="2426018"/>
                </a:lnTo>
                <a:lnTo>
                  <a:pt x="3029472" y="2428240"/>
                </a:lnTo>
                <a:lnTo>
                  <a:pt x="3049469" y="2430780"/>
                </a:lnTo>
                <a:lnTo>
                  <a:pt x="3070419" y="2432685"/>
                </a:lnTo>
                <a:lnTo>
                  <a:pt x="3070419" y="2317432"/>
                </a:lnTo>
                <a:lnTo>
                  <a:pt x="3049469" y="2315527"/>
                </a:lnTo>
                <a:lnTo>
                  <a:pt x="3029472" y="2313305"/>
                </a:lnTo>
                <a:lnTo>
                  <a:pt x="3009158" y="2310765"/>
                </a:lnTo>
                <a:lnTo>
                  <a:pt x="2989478" y="2307907"/>
                </a:lnTo>
                <a:close/>
                <a:moveTo>
                  <a:pt x="2827597" y="2271395"/>
                </a:moveTo>
                <a:lnTo>
                  <a:pt x="2827597" y="2388553"/>
                </a:lnTo>
                <a:lnTo>
                  <a:pt x="2846959" y="2393950"/>
                </a:lnTo>
                <a:lnTo>
                  <a:pt x="2866956" y="2399665"/>
                </a:lnTo>
                <a:lnTo>
                  <a:pt x="2887588" y="2404428"/>
                </a:lnTo>
                <a:lnTo>
                  <a:pt x="2908220" y="2408873"/>
                </a:lnTo>
                <a:lnTo>
                  <a:pt x="2908220" y="2292985"/>
                </a:lnTo>
                <a:lnTo>
                  <a:pt x="2887588" y="2288222"/>
                </a:lnTo>
                <a:lnTo>
                  <a:pt x="2866956" y="2282825"/>
                </a:lnTo>
                <a:lnTo>
                  <a:pt x="2846959" y="2277110"/>
                </a:lnTo>
                <a:lnTo>
                  <a:pt x="2827597" y="2271395"/>
                </a:lnTo>
                <a:close/>
                <a:moveTo>
                  <a:pt x="3717945" y="2227897"/>
                </a:moveTo>
                <a:lnTo>
                  <a:pt x="3711914" y="2232025"/>
                </a:lnTo>
                <a:lnTo>
                  <a:pt x="3704931" y="2235517"/>
                </a:lnTo>
                <a:lnTo>
                  <a:pt x="3696678" y="2239327"/>
                </a:lnTo>
                <a:lnTo>
                  <a:pt x="3688425" y="2242820"/>
                </a:lnTo>
                <a:lnTo>
                  <a:pt x="3671285" y="2249487"/>
                </a:lnTo>
                <a:lnTo>
                  <a:pt x="3656684" y="2255202"/>
                </a:lnTo>
                <a:lnTo>
                  <a:pt x="3656684" y="2356167"/>
                </a:lnTo>
                <a:lnTo>
                  <a:pt x="3665254" y="2351722"/>
                </a:lnTo>
                <a:lnTo>
                  <a:pt x="3674142" y="2347595"/>
                </a:lnTo>
                <a:lnTo>
                  <a:pt x="3682394" y="2342197"/>
                </a:lnTo>
                <a:lnTo>
                  <a:pt x="3690647" y="2337117"/>
                </a:lnTo>
                <a:lnTo>
                  <a:pt x="3698582" y="2331720"/>
                </a:lnTo>
                <a:lnTo>
                  <a:pt x="3705566" y="2326640"/>
                </a:lnTo>
                <a:lnTo>
                  <a:pt x="3711914" y="2321560"/>
                </a:lnTo>
                <a:lnTo>
                  <a:pt x="3717945" y="2316162"/>
                </a:lnTo>
                <a:lnTo>
                  <a:pt x="3717945" y="2227897"/>
                </a:lnTo>
                <a:close/>
                <a:moveTo>
                  <a:pt x="2665715" y="2187575"/>
                </a:moveTo>
                <a:lnTo>
                  <a:pt x="2665715" y="2305685"/>
                </a:lnTo>
                <a:lnTo>
                  <a:pt x="2668254" y="2308542"/>
                </a:lnTo>
                <a:lnTo>
                  <a:pt x="2671429" y="2311717"/>
                </a:lnTo>
                <a:lnTo>
                  <a:pt x="2678729" y="2318385"/>
                </a:lnTo>
                <a:lnTo>
                  <a:pt x="2687934" y="2325052"/>
                </a:lnTo>
                <a:lnTo>
                  <a:pt x="2698726" y="2332037"/>
                </a:lnTo>
                <a:lnTo>
                  <a:pt x="2710153" y="2339657"/>
                </a:lnTo>
                <a:lnTo>
                  <a:pt x="2722215" y="2346325"/>
                </a:lnTo>
                <a:lnTo>
                  <a:pt x="2734594" y="2352675"/>
                </a:lnTo>
                <a:lnTo>
                  <a:pt x="2746656" y="2358390"/>
                </a:lnTo>
                <a:lnTo>
                  <a:pt x="2746656" y="2239327"/>
                </a:lnTo>
                <a:lnTo>
                  <a:pt x="2734594" y="2233612"/>
                </a:lnTo>
                <a:lnTo>
                  <a:pt x="2723167" y="2227580"/>
                </a:lnTo>
                <a:lnTo>
                  <a:pt x="2712058" y="2221230"/>
                </a:lnTo>
                <a:lnTo>
                  <a:pt x="2701583" y="2214562"/>
                </a:lnTo>
                <a:lnTo>
                  <a:pt x="2691743" y="2208212"/>
                </a:lnTo>
                <a:lnTo>
                  <a:pt x="2682538" y="2201545"/>
                </a:lnTo>
                <a:lnTo>
                  <a:pt x="2673650" y="2194560"/>
                </a:lnTo>
                <a:lnTo>
                  <a:pt x="2665715" y="2187575"/>
                </a:lnTo>
                <a:close/>
                <a:moveTo>
                  <a:pt x="2609850" y="2081212"/>
                </a:moveTo>
                <a:lnTo>
                  <a:pt x="2613342" y="2087245"/>
                </a:lnTo>
                <a:lnTo>
                  <a:pt x="2617468" y="2092960"/>
                </a:lnTo>
                <a:lnTo>
                  <a:pt x="2621594" y="2098675"/>
                </a:lnTo>
                <a:lnTo>
                  <a:pt x="2626038" y="2104390"/>
                </a:lnTo>
                <a:lnTo>
                  <a:pt x="2631117" y="2110105"/>
                </a:lnTo>
                <a:lnTo>
                  <a:pt x="2635878" y="2115502"/>
                </a:lnTo>
                <a:lnTo>
                  <a:pt x="2641274" y="2120900"/>
                </a:lnTo>
                <a:lnTo>
                  <a:pt x="2646988" y="2126615"/>
                </a:lnTo>
                <a:lnTo>
                  <a:pt x="2658732" y="2136775"/>
                </a:lnTo>
                <a:lnTo>
                  <a:pt x="2671746" y="2146935"/>
                </a:lnTo>
                <a:lnTo>
                  <a:pt x="2685712" y="2157095"/>
                </a:lnTo>
                <a:lnTo>
                  <a:pt x="2700631" y="2165985"/>
                </a:lnTo>
                <a:lnTo>
                  <a:pt x="2715867" y="2175192"/>
                </a:lnTo>
                <a:lnTo>
                  <a:pt x="2732372" y="2183765"/>
                </a:lnTo>
                <a:lnTo>
                  <a:pt x="2749830" y="2192020"/>
                </a:lnTo>
                <a:lnTo>
                  <a:pt x="2767923" y="2199957"/>
                </a:lnTo>
                <a:lnTo>
                  <a:pt x="2786650" y="2207895"/>
                </a:lnTo>
                <a:lnTo>
                  <a:pt x="2805695" y="2214880"/>
                </a:lnTo>
                <a:lnTo>
                  <a:pt x="2826009" y="2221547"/>
                </a:lnTo>
                <a:lnTo>
                  <a:pt x="2846959" y="2227897"/>
                </a:lnTo>
                <a:lnTo>
                  <a:pt x="2867591" y="2234247"/>
                </a:lnTo>
                <a:lnTo>
                  <a:pt x="2889492" y="2239645"/>
                </a:lnTo>
                <a:lnTo>
                  <a:pt x="2912029" y="2245042"/>
                </a:lnTo>
                <a:lnTo>
                  <a:pt x="2934248" y="2250122"/>
                </a:lnTo>
                <a:lnTo>
                  <a:pt x="2957102" y="2254250"/>
                </a:lnTo>
                <a:lnTo>
                  <a:pt x="2980908" y="2258695"/>
                </a:lnTo>
                <a:lnTo>
                  <a:pt x="3004396" y="2262187"/>
                </a:lnTo>
                <a:lnTo>
                  <a:pt x="3028203" y="2265680"/>
                </a:lnTo>
                <a:lnTo>
                  <a:pt x="3052644" y="2268537"/>
                </a:lnTo>
                <a:lnTo>
                  <a:pt x="3077084" y="2271395"/>
                </a:lnTo>
                <a:lnTo>
                  <a:pt x="3101525" y="2273300"/>
                </a:lnTo>
                <a:lnTo>
                  <a:pt x="3125966" y="2275205"/>
                </a:lnTo>
                <a:lnTo>
                  <a:pt x="3150725" y="2276792"/>
                </a:lnTo>
                <a:lnTo>
                  <a:pt x="3175800" y="2277745"/>
                </a:lnTo>
                <a:lnTo>
                  <a:pt x="3200559" y="2278380"/>
                </a:lnTo>
                <a:lnTo>
                  <a:pt x="3225317" y="2278380"/>
                </a:lnTo>
                <a:lnTo>
                  <a:pt x="3246266" y="2278380"/>
                </a:lnTo>
                <a:lnTo>
                  <a:pt x="3267216" y="2278062"/>
                </a:lnTo>
                <a:lnTo>
                  <a:pt x="3288165" y="2277110"/>
                </a:lnTo>
                <a:lnTo>
                  <a:pt x="3308797" y="2276157"/>
                </a:lnTo>
                <a:lnTo>
                  <a:pt x="3329429" y="2274887"/>
                </a:lnTo>
                <a:lnTo>
                  <a:pt x="3350378" y="2273300"/>
                </a:lnTo>
                <a:lnTo>
                  <a:pt x="3371010" y="2271712"/>
                </a:lnTo>
                <a:lnTo>
                  <a:pt x="3391325" y="2269807"/>
                </a:lnTo>
                <a:lnTo>
                  <a:pt x="3411957" y="2267267"/>
                </a:lnTo>
                <a:lnTo>
                  <a:pt x="3431954" y="2264727"/>
                </a:lnTo>
                <a:lnTo>
                  <a:pt x="3451951" y="2261870"/>
                </a:lnTo>
                <a:lnTo>
                  <a:pt x="3471948" y="2258695"/>
                </a:lnTo>
                <a:lnTo>
                  <a:pt x="3491628" y="2255202"/>
                </a:lnTo>
                <a:lnTo>
                  <a:pt x="3510990" y="2251710"/>
                </a:lnTo>
                <a:lnTo>
                  <a:pt x="3530035" y="2247582"/>
                </a:lnTo>
                <a:lnTo>
                  <a:pt x="3548763" y="2243455"/>
                </a:lnTo>
                <a:lnTo>
                  <a:pt x="3567173" y="2239010"/>
                </a:lnTo>
                <a:lnTo>
                  <a:pt x="3585265" y="2233930"/>
                </a:lnTo>
                <a:lnTo>
                  <a:pt x="3603041" y="2229167"/>
                </a:lnTo>
                <a:lnTo>
                  <a:pt x="3620498" y="2223452"/>
                </a:lnTo>
                <a:lnTo>
                  <a:pt x="3637004" y="2218055"/>
                </a:lnTo>
                <a:lnTo>
                  <a:pt x="3653510" y="2212022"/>
                </a:lnTo>
                <a:lnTo>
                  <a:pt x="3669698" y="2206307"/>
                </a:lnTo>
                <a:lnTo>
                  <a:pt x="3685251" y="2199957"/>
                </a:lnTo>
                <a:lnTo>
                  <a:pt x="3700170" y="2193290"/>
                </a:lnTo>
                <a:lnTo>
                  <a:pt x="3714770" y="2185987"/>
                </a:lnTo>
                <a:lnTo>
                  <a:pt x="3728419" y="2179002"/>
                </a:lnTo>
                <a:lnTo>
                  <a:pt x="3741751" y="2171382"/>
                </a:lnTo>
                <a:lnTo>
                  <a:pt x="3754765" y="2164080"/>
                </a:lnTo>
                <a:lnTo>
                  <a:pt x="3767144" y="2156142"/>
                </a:lnTo>
                <a:lnTo>
                  <a:pt x="3778571" y="2147887"/>
                </a:lnTo>
                <a:lnTo>
                  <a:pt x="3789363" y="2139632"/>
                </a:lnTo>
                <a:lnTo>
                  <a:pt x="3789363" y="2247265"/>
                </a:lnTo>
                <a:lnTo>
                  <a:pt x="3788728" y="2247582"/>
                </a:lnTo>
                <a:lnTo>
                  <a:pt x="3788728" y="2252027"/>
                </a:lnTo>
                <a:lnTo>
                  <a:pt x="3788411" y="2256472"/>
                </a:lnTo>
                <a:lnTo>
                  <a:pt x="3787776" y="2261870"/>
                </a:lnTo>
                <a:lnTo>
                  <a:pt x="3786506" y="2267267"/>
                </a:lnTo>
                <a:lnTo>
                  <a:pt x="3785237" y="2272982"/>
                </a:lnTo>
                <a:lnTo>
                  <a:pt x="3783332" y="2278062"/>
                </a:lnTo>
                <a:lnTo>
                  <a:pt x="3781428" y="2283460"/>
                </a:lnTo>
                <a:lnTo>
                  <a:pt x="3778571" y="2289175"/>
                </a:lnTo>
                <a:lnTo>
                  <a:pt x="3775714" y="2294255"/>
                </a:lnTo>
                <a:lnTo>
                  <a:pt x="3772540" y="2299335"/>
                </a:lnTo>
                <a:lnTo>
                  <a:pt x="3769048" y="2304732"/>
                </a:lnTo>
                <a:lnTo>
                  <a:pt x="3765557" y="2310130"/>
                </a:lnTo>
                <a:lnTo>
                  <a:pt x="3761113" y="2315210"/>
                </a:lnTo>
                <a:lnTo>
                  <a:pt x="3756987" y="2320290"/>
                </a:lnTo>
                <a:lnTo>
                  <a:pt x="3752226" y="2325052"/>
                </a:lnTo>
                <a:lnTo>
                  <a:pt x="3747147" y="2330132"/>
                </a:lnTo>
                <a:lnTo>
                  <a:pt x="3741433" y="2334895"/>
                </a:lnTo>
                <a:lnTo>
                  <a:pt x="3736037" y="2339975"/>
                </a:lnTo>
                <a:lnTo>
                  <a:pt x="3723658" y="2349500"/>
                </a:lnTo>
                <a:lnTo>
                  <a:pt x="3710327" y="2358390"/>
                </a:lnTo>
                <a:lnTo>
                  <a:pt x="3696043" y="2367598"/>
                </a:lnTo>
                <a:lnTo>
                  <a:pt x="3680490" y="2376170"/>
                </a:lnTo>
                <a:lnTo>
                  <a:pt x="3663667" y="2384425"/>
                </a:lnTo>
                <a:lnTo>
                  <a:pt x="3646526" y="2392363"/>
                </a:lnTo>
                <a:lnTo>
                  <a:pt x="3627799" y="2400300"/>
                </a:lnTo>
                <a:lnTo>
                  <a:pt x="3608754" y="2407920"/>
                </a:lnTo>
                <a:lnTo>
                  <a:pt x="3588122" y="2414905"/>
                </a:lnTo>
                <a:lnTo>
                  <a:pt x="3566855" y="2421573"/>
                </a:lnTo>
                <a:lnTo>
                  <a:pt x="3544636" y="2427923"/>
                </a:lnTo>
                <a:lnTo>
                  <a:pt x="3522417" y="2433955"/>
                </a:lnTo>
                <a:lnTo>
                  <a:pt x="3498611" y="2439353"/>
                </a:lnTo>
                <a:lnTo>
                  <a:pt x="3474170" y="2444433"/>
                </a:lnTo>
                <a:lnTo>
                  <a:pt x="3449412" y="2449195"/>
                </a:lnTo>
                <a:lnTo>
                  <a:pt x="3423701" y="2453323"/>
                </a:lnTo>
                <a:lnTo>
                  <a:pt x="3397356" y="2457133"/>
                </a:lnTo>
                <a:lnTo>
                  <a:pt x="3370376" y="2460625"/>
                </a:lnTo>
                <a:lnTo>
                  <a:pt x="3343395" y="2463483"/>
                </a:lnTo>
                <a:lnTo>
                  <a:pt x="3315146" y="2465705"/>
                </a:lnTo>
                <a:lnTo>
                  <a:pt x="3286896" y="2467928"/>
                </a:lnTo>
                <a:lnTo>
                  <a:pt x="3258011" y="2468880"/>
                </a:lnTo>
                <a:lnTo>
                  <a:pt x="3228491" y="2469833"/>
                </a:lnTo>
                <a:lnTo>
                  <a:pt x="3198972" y="2470150"/>
                </a:lnTo>
                <a:lnTo>
                  <a:pt x="3168500" y="2469833"/>
                </a:lnTo>
                <a:lnTo>
                  <a:pt x="3138663" y="2468880"/>
                </a:lnTo>
                <a:lnTo>
                  <a:pt x="3109143" y="2467293"/>
                </a:lnTo>
                <a:lnTo>
                  <a:pt x="3080259" y="2465388"/>
                </a:lnTo>
                <a:lnTo>
                  <a:pt x="3051374" y="2463165"/>
                </a:lnTo>
                <a:lnTo>
                  <a:pt x="3023441" y="2459990"/>
                </a:lnTo>
                <a:lnTo>
                  <a:pt x="2996144" y="2456815"/>
                </a:lnTo>
                <a:lnTo>
                  <a:pt x="2969481" y="2452370"/>
                </a:lnTo>
                <a:lnTo>
                  <a:pt x="2943453" y="2447925"/>
                </a:lnTo>
                <a:lnTo>
                  <a:pt x="2917742" y="2443480"/>
                </a:lnTo>
                <a:lnTo>
                  <a:pt x="2892984" y="2437765"/>
                </a:lnTo>
                <a:lnTo>
                  <a:pt x="2869178" y="2432050"/>
                </a:lnTo>
                <a:lnTo>
                  <a:pt x="2846007" y="2426018"/>
                </a:lnTo>
                <a:lnTo>
                  <a:pt x="2823470" y="2419350"/>
                </a:lnTo>
                <a:lnTo>
                  <a:pt x="2802203" y="2412048"/>
                </a:lnTo>
                <a:lnTo>
                  <a:pt x="2781889" y="2405063"/>
                </a:lnTo>
                <a:lnTo>
                  <a:pt x="2762527" y="2397125"/>
                </a:lnTo>
                <a:lnTo>
                  <a:pt x="2743799" y="2389188"/>
                </a:lnTo>
                <a:lnTo>
                  <a:pt x="2726024" y="2380615"/>
                </a:lnTo>
                <a:lnTo>
                  <a:pt x="2709518" y="2372043"/>
                </a:lnTo>
                <a:lnTo>
                  <a:pt x="2694600" y="2362835"/>
                </a:lnTo>
                <a:lnTo>
                  <a:pt x="2679999" y="2353945"/>
                </a:lnTo>
                <a:lnTo>
                  <a:pt x="2666985" y="2343785"/>
                </a:lnTo>
                <a:lnTo>
                  <a:pt x="2660954" y="2339340"/>
                </a:lnTo>
                <a:lnTo>
                  <a:pt x="2655240" y="2333942"/>
                </a:lnTo>
                <a:lnTo>
                  <a:pt x="2650162" y="2328862"/>
                </a:lnTo>
                <a:lnTo>
                  <a:pt x="2645083" y="2324100"/>
                </a:lnTo>
                <a:lnTo>
                  <a:pt x="2639687" y="2319020"/>
                </a:lnTo>
                <a:lnTo>
                  <a:pt x="2635561" y="2313622"/>
                </a:lnTo>
                <a:lnTo>
                  <a:pt x="2631434" y="2308542"/>
                </a:lnTo>
                <a:lnTo>
                  <a:pt x="2627625" y="2303145"/>
                </a:lnTo>
                <a:lnTo>
                  <a:pt x="2624134" y="2297747"/>
                </a:lnTo>
                <a:lnTo>
                  <a:pt x="2620960" y="2292350"/>
                </a:lnTo>
                <a:lnTo>
                  <a:pt x="2618103" y="2286635"/>
                </a:lnTo>
                <a:lnTo>
                  <a:pt x="2615881" y="2281555"/>
                </a:lnTo>
                <a:lnTo>
                  <a:pt x="2613659" y="2275840"/>
                </a:lnTo>
                <a:lnTo>
                  <a:pt x="2612072" y="2270125"/>
                </a:lnTo>
                <a:lnTo>
                  <a:pt x="2610485" y="2264727"/>
                </a:lnTo>
                <a:lnTo>
                  <a:pt x="2609850" y="2259012"/>
                </a:lnTo>
                <a:lnTo>
                  <a:pt x="2609215" y="2253297"/>
                </a:lnTo>
                <a:lnTo>
                  <a:pt x="2609215" y="2247582"/>
                </a:lnTo>
                <a:lnTo>
                  <a:pt x="2608580" y="2247582"/>
                </a:lnTo>
                <a:lnTo>
                  <a:pt x="2608580" y="2101215"/>
                </a:lnTo>
                <a:lnTo>
                  <a:pt x="2608263" y="2097405"/>
                </a:lnTo>
                <a:lnTo>
                  <a:pt x="2608580" y="2089150"/>
                </a:lnTo>
                <a:lnTo>
                  <a:pt x="2609850" y="2081212"/>
                </a:lnTo>
                <a:close/>
                <a:moveTo>
                  <a:pt x="3270250" y="1882775"/>
                </a:moveTo>
                <a:lnTo>
                  <a:pt x="3307579" y="1890615"/>
                </a:lnTo>
                <a:lnTo>
                  <a:pt x="3314856" y="1892183"/>
                </a:lnTo>
                <a:lnTo>
                  <a:pt x="3321499" y="1894064"/>
                </a:lnTo>
                <a:lnTo>
                  <a:pt x="3326877" y="1895945"/>
                </a:lnTo>
                <a:lnTo>
                  <a:pt x="3331622" y="1898141"/>
                </a:lnTo>
                <a:lnTo>
                  <a:pt x="3336367" y="1900649"/>
                </a:lnTo>
                <a:lnTo>
                  <a:pt x="3340164" y="1902844"/>
                </a:lnTo>
                <a:lnTo>
                  <a:pt x="3348389" y="1908802"/>
                </a:lnTo>
                <a:lnTo>
                  <a:pt x="3351236" y="1911625"/>
                </a:lnTo>
                <a:lnTo>
                  <a:pt x="3353767" y="1914133"/>
                </a:lnTo>
                <a:lnTo>
                  <a:pt x="3355665" y="1916955"/>
                </a:lnTo>
                <a:lnTo>
                  <a:pt x="3356930" y="1919778"/>
                </a:lnTo>
                <a:lnTo>
                  <a:pt x="3357563" y="1922913"/>
                </a:lnTo>
                <a:lnTo>
                  <a:pt x="3357563" y="1925422"/>
                </a:lnTo>
                <a:lnTo>
                  <a:pt x="3357247" y="1928244"/>
                </a:lnTo>
                <a:lnTo>
                  <a:pt x="3355981" y="1931066"/>
                </a:lnTo>
                <a:lnTo>
                  <a:pt x="3354716" y="1933889"/>
                </a:lnTo>
                <a:lnTo>
                  <a:pt x="3352818" y="1936397"/>
                </a:lnTo>
                <a:lnTo>
                  <a:pt x="3350603" y="1939220"/>
                </a:lnTo>
                <a:lnTo>
                  <a:pt x="3347440" y="1941415"/>
                </a:lnTo>
                <a:lnTo>
                  <a:pt x="3344276" y="1943923"/>
                </a:lnTo>
                <a:lnTo>
                  <a:pt x="3340164" y="1945805"/>
                </a:lnTo>
                <a:lnTo>
                  <a:pt x="3336051" y="1947686"/>
                </a:lnTo>
                <a:lnTo>
                  <a:pt x="3331306" y="1949568"/>
                </a:lnTo>
                <a:lnTo>
                  <a:pt x="3324979" y="1951763"/>
                </a:lnTo>
                <a:lnTo>
                  <a:pt x="3318335" y="1953644"/>
                </a:lnTo>
                <a:lnTo>
                  <a:pt x="3310743" y="1955212"/>
                </a:lnTo>
                <a:lnTo>
                  <a:pt x="3303467" y="1956466"/>
                </a:lnTo>
                <a:lnTo>
                  <a:pt x="3295558" y="1957094"/>
                </a:lnTo>
                <a:lnTo>
                  <a:pt x="3287333" y="1958034"/>
                </a:lnTo>
                <a:lnTo>
                  <a:pt x="3270250" y="1958975"/>
                </a:lnTo>
                <a:lnTo>
                  <a:pt x="3270250" y="1882775"/>
                </a:lnTo>
                <a:close/>
                <a:moveTo>
                  <a:pt x="2635250" y="1862137"/>
                </a:moveTo>
                <a:lnTo>
                  <a:pt x="2635885" y="1868810"/>
                </a:lnTo>
                <a:lnTo>
                  <a:pt x="2636520" y="1875166"/>
                </a:lnTo>
                <a:lnTo>
                  <a:pt x="2637789" y="1881521"/>
                </a:lnTo>
                <a:lnTo>
                  <a:pt x="2639694" y="1887559"/>
                </a:lnTo>
                <a:lnTo>
                  <a:pt x="2641598" y="1893914"/>
                </a:lnTo>
                <a:lnTo>
                  <a:pt x="2644455" y="1900270"/>
                </a:lnTo>
                <a:lnTo>
                  <a:pt x="2647629" y="1906307"/>
                </a:lnTo>
                <a:lnTo>
                  <a:pt x="2650803" y="1912663"/>
                </a:lnTo>
                <a:lnTo>
                  <a:pt x="2654612" y="1918383"/>
                </a:lnTo>
                <a:lnTo>
                  <a:pt x="2659056" y="1924420"/>
                </a:lnTo>
                <a:lnTo>
                  <a:pt x="2663817" y="1930458"/>
                </a:lnTo>
                <a:lnTo>
                  <a:pt x="2668896" y="1936178"/>
                </a:lnTo>
                <a:lnTo>
                  <a:pt x="2673975" y="1941898"/>
                </a:lnTo>
                <a:lnTo>
                  <a:pt x="2680005" y="1947618"/>
                </a:lnTo>
                <a:lnTo>
                  <a:pt x="2686354" y="1953338"/>
                </a:lnTo>
                <a:lnTo>
                  <a:pt x="2692385" y="1958740"/>
                </a:lnTo>
                <a:lnTo>
                  <a:pt x="2692385" y="2069006"/>
                </a:lnTo>
                <a:lnTo>
                  <a:pt x="2695241" y="2071549"/>
                </a:lnTo>
                <a:lnTo>
                  <a:pt x="2698098" y="2074726"/>
                </a:lnTo>
                <a:lnTo>
                  <a:pt x="2705399" y="2081400"/>
                </a:lnTo>
                <a:lnTo>
                  <a:pt x="2714921" y="2088391"/>
                </a:lnTo>
                <a:lnTo>
                  <a:pt x="2725078" y="2095699"/>
                </a:lnTo>
                <a:lnTo>
                  <a:pt x="2737140" y="2103008"/>
                </a:lnTo>
                <a:lnTo>
                  <a:pt x="2748884" y="2109681"/>
                </a:lnTo>
                <a:lnTo>
                  <a:pt x="2761581" y="2116354"/>
                </a:lnTo>
                <a:lnTo>
                  <a:pt x="2773325" y="2121757"/>
                </a:lnTo>
                <a:lnTo>
                  <a:pt x="2773325" y="2007994"/>
                </a:lnTo>
                <a:lnTo>
                  <a:pt x="2792370" y="2016256"/>
                </a:lnTo>
                <a:lnTo>
                  <a:pt x="2812050" y="2024201"/>
                </a:lnTo>
                <a:lnTo>
                  <a:pt x="2832999" y="2031827"/>
                </a:lnTo>
                <a:lnTo>
                  <a:pt x="2854584" y="2038818"/>
                </a:lnTo>
                <a:lnTo>
                  <a:pt x="2854584" y="2151945"/>
                </a:lnTo>
                <a:lnTo>
                  <a:pt x="2873946" y="2157347"/>
                </a:lnTo>
                <a:lnTo>
                  <a:pt x="2893626" y="2162749"/>
                </a:lnTo>
                <a:lnTo>
                  <a:pt x="2914258" y="2167516"/>
                </a:lnTo>
                <a:lnTo>
                  <a:pt x="2935524" y="2172282"/>
                </a:lnTo>
                <a:lnTo>
                  <a:pt x="2935524" y="2060744"/>
                </a:lnTo>
                <a:lnTo>
                  <a:pt x="2955204" y="2064558"/>
                </a:lnTo>
                <a:lnTo>
                  <a:pt x="2974884" y="2068371"/>
                </a:lnTo>
                <a:lnTo>
                  <a:pt x="2995198" y="2071549"/>
                </a:lnTo>
                <a:lnTo>
                  <a:pt x="3016148" y="2075362"/>
                </a:lnTo>
                <a:lnTo>
                  <a:pt x="3016148" y="2186900"/>
                </a:lnTo>
                <a:lnTo>
                  <a:pt x="3035827" y="2189442"/>
                </a:lnTo>
                <a:lnTo>
                  <a:pt x="3056142" y="2191666"/>
                </a:lnTo>
                <a:lnTo>
                  <a:pt x="3076456" y="2194208"/>
                </a:lnTo>
                <a:lnTo>
                  <a:pt x="3097406" y="2196115"/>
                </a:lnTo>
                <a:lnTo>
                  <a:pt x="3097406" y="2084577"/>
                </a:lnTo>
                <a:lnTo>
                  <a:pt x="3117085" y="2086166"/>
                </a:lnTo>
                <a:lnTo>
                  <a:pt x="3137400" y="2087437"/>
                </a:lnTo>
                <a:lnTo>
                  <a:pt x="3157715" y="2088708"/>
                </a:lnTo>
                <a:lnTo>
                  <a:pt x="3178346" y="2089344"/>
                </a:lnTo>
                <a:lnTo>
                  <a:pt x="3178346" y="2200246"/>
                </a:lnTo>
                <a:lnTo>
                  <a:pt x="3201835" y="2201199"/>
                </a:lnTo>
                <a:lnTo>
                  <a:pt x="3225959" y="2201199"/>
                </a:lnTo>
                <a:lnTo>
                  <a:pt x="3258970" y="2200882"/>
                </a:lnTo>
                <a:lnTo>
                  <a:pt x="3258970" y="2089344"/>
                </a:lnTo>
                <a:lnTo>
                  <a:pt x="3291029" y="2088708"/>
                </a:lnTo>
                <a:lnTo>
                  <a:pt x="3322135" y="2087119"/>
                </a:lnTo>
                <a:lnTo>
                  <a:pt x="3352925" y="2084577"/>
                </a:lnTo>
                <a:lnTo>
                  <a:pt x="3383396" y="2082035"/>
                </a:lnTo>
                <a:lnTo>
                  <a:pt x="3412916" y="2078540"/>
                </a:lnTo>
                <a:lnTo>
                  <a:pt x="3441801" y="2074091"/>
                </a:lnTo>
                <a:lnTo>
                  <a:pt x="3470051" y="2069642"/>
                </a:lnTo>
                <a:lnTo>
                  <a:pt x="3497348" y="2064558"/>
                </a:lnTo>
                <a:lnTo>
                  <a:pt x="3524011" y="2058520"/>
                </a:lnTo>
                <a:lnTo>
                  <a:pt x="3549722" y="2052482"/>
                </a:lnTo>
                <a:lnTo>
                  <a:pt x="3574480" y="2046127"/>
                </a:lnTo>
                <a:lnTo>
                  <a:pt x="3598604" y="2038500"/>
                </a:lnTo>
                <a:lnTo>
                  <a:pt x="3621457" y="2030874"/>
                </a:lnTo>
                <a:lnTo>
                  <a:pt x="3643042" y="2023247"/>
                </a:lnTo>
                <a:lnTo>
                  <a:pt x="3663991" y="2014350"/>
                </a:lnTo>
                <a:lnTo>
                  <a:pt x="3683671" y="2005770"/>
                </a:lnTo>
                <a:lnTo>
                  <a:pt x="3683671" y="2119532"/>
                </a:lnTo>
                <a:lnTo>
                  <a:pt x="3692558" y="2115083"/>
                </a:lnTo>
                <a:lnTo>
                  <a:pt x="3701128" y="2110635"/>
                </a:lnTo>
                <a:lnTo>
                  <a:pt x="3709381" y="2105550"/>
                </a:lnTo>
                <a:lnTo>
                  <a:pt x="3717634" y="2100466"/>
                </a:lnTo>
                <a:lnTo>
                  <a:pt x="3725252" y="2095064"/>
                </a:lnTo>
                <a:lnTo>
                  <a:pt x="3732235" y="2089979"/>
                </a:lnTo>
                <a:lnTo>
                  <a:pt x="3738901" y="2084577"/>
                </a:lnTo>
                <a:lnTo>
                  <a:pt x="3744614" y="2079493"/>
                </a:lnTo>
                <a:lnTo>
                  <a:pt x="3744614" y="1970179"/>
                </a:lnTo>
                <a:lnTo>
                  <a:pt x="3752867" y="1964142"/>
                </a:lnTo>
                <a:lnTo>
                  <a:pt x="3760802" y="1958104"/>
                </a:lnTo>
                <a:lnTo>
                  <a:pt x="3767786" y="1951749"/>
                </a:lnTo>
                <a:lnTo>
                  <a:pt x="3774769" y="1945393"/>
                </a:lnTo>
                <a:lnTo>
                  <a:pt x="3781117" y="1939038"/>
                </a:lnTo>
                <a:lnTo>
                  <a:pt x="3786830" y="1932365"/>
                </a:lnTo>
                <a:lnTo>
                  <a:pt x="3792226" y="1925691"/>
                </a:lnTo>
                <a:lnTo>
                  <a:pt x="3796988" y="1919018"/>
                </a:lnTo>
                <a:lnTo>
                  <a:pt x="3801432" y="1912027"/>
                </a:lnTo>
                <a:lnTo>
                  <a:pt x="3805240" y="1905354"/>
                </a:lnTo>
                <a:lnTo>
                  <a:pt x="3808415" y="1898363"/>
                </a:lnTo>
                <a:lnTo>
                  <a:pt x="3811271" y="1891372"/>
                </a:lnTo>
                <a:lnTo>
                  <a:pt x="3813176" y="1884063"/>
                </a:lnTo>
                <a:lnTo>
                  <a:pt x="3814763" y="1877072"/>
                </a:lnTo>
                <a:lnTo>
                  <a:pt x="3816033" y="1869446"/>
                </a:lnTo>
                <a:lnTo>
                  <a:pt x="3816350" y="1862455"/>
                </a:lnTo>
                <a:lnTo>
                  <a:pt x="3816350" y="2010536"/>
                </a:lnTo>
                <a:lnTo>
                  <a:pt x="3816033" y="2010854"/>
                </a:lnTo>
                <a:lnTo>
                  <a:pt x="3815398" y="2019434"/>
                </a:lnTo>
                <a:lnTo>
                  <a:pt x="3814763" y="2025154"/>
                </a:lnTo>
                <a:lnTo>
                  <a:pt x="3813493" y="2030556"/>
                </a:lnTo>
                <a:lnTo>
                  <a:pt x="3811906" y="2036276"/>
                </a:lnTo>
                <a:lnTo>
                  <a:pt x="3810319" y="2041678"/>
                </a:lnTo>
                <a:lnTo>
                  <a:pt x="3808097" y="2046762"/>
                </a:lnTo>
                <a:lnTo>
                  <a:pt x="3805558" y="2052482"/>
                </a:lnTo>
                <a:lnTo>
                  <a:pt x="3803019" y="2057567"/>
                </a:lnTo>
                <a:lnTo>
                  <a:pt x="3799844" y="2062969"/>
                </a:lnTo>
                <a:lnTo>
                  <a:pt x="3796036" y="2068053"/>
                </a:lnTo>
                <a:lnTo>
                  <a:pt x="3792226" y="2073137"/>
                </a:lnTo>
                <a:lnTo>
                  <a:pt x="3788418" y="2078540"/>
                </a:lnTo>
                <a:lnTo>
                  <a:pt x="3783974" y="2083624"/>
                </a:lnTo>
                <a:lnTo>
                  <a:pt x="3779212" y="2088391"/>
                </a:lnTo>
                <a:lnTo>
                  <a:pt x="3774134" y="2093475"/>
                </a:lnTo>
                <a:lnTo>
                  <a:pt x="3768420" y="2098241"/>
                </a:lnTo>
                <a:lnTo>
                  <a:pt x="3763024" y="2103326"/>
                </a:lnTo>
                <a:lnTo>
                  <a:pt x="3750963" y="2112859"/>
                </a:lnTo>
                <a:lnTo>
                  <a:pt x="3737314" y="2121757"/>
                </a:lnTo>
                <a:lnTo>
                  <a:pt x="3722713" y="2130972"/>
                </a:lnTo>
                <a:lnTo>
                  <a:pt x="3707477" y="2139552"/>
                </a:lnTo>
                <a:lnTo>
                  <a:pt x="3690971" y="2147814"/>
                </a:lnTo>
                <a:lnTo>
                  <a:pt x="3673513" y="2156076"/>
                </a:lnTo>
                <a:lnTo>
                  <a:pt x="3655103" y="2163702"/>
                </a:lnTo>
                <a:lnTo>
                  <a:pt x="3635424" y="2171011"/>
                </a:lnTo>
                <a:lnTo>
                  <a:pt x="3615109" y="2178320"/>
                </a:lnTo>
                <a:lnTo>
                  <a:pt x="3593842" y="2184993"/>
                </a:lnTo>
                <a:lnTo>
                  <a:pt x="3571941" y="2191349"/>
                </a:lnTo>
                <a:lnTo>
                  <a:pt x="3549087" y="2197068"/>
                </a:lnTo>
                <a:lnTo>
                  <a:pt x="3525281" y="2202788"/>
                </a:lnTo>
                <a:lnTo>
                  <a:pt x="3501157" y="2207873"/>
                </a:lnTo>
                <a:lnTo>
                  <a:pt x="3476082" y="2212639"/>
                </a:lnTo>
                <a:lnTo>
                  <a:pt x="3450371" y="2217088"/>
                </a:lnTo>
                <a:lnTo>
                  <a:pt x="3424343" y="2220584"/>
                </a:lnTo>
                <a:lnTo>
                  <a:pt x="3397680" y="2224079"/>
                </a:lnTo>
                <a:lnTo>
                  <a:pt x="3370065" y="2226939"/>
                </a:lnTo>
                <a:lnTo>
                  <a:pt x="3341815" y="2229163"/>
                </a:lnTo>
                <a:lnTo>
                  <a:pt x="3313565" y="2231070"/>
                </a:lnTo>
                <a:lnTo>
                  <a:pt x="3284680" y="2232341"/>
                </a:lnTo>
                <a:lnTo>
                  <a:pt x="3255478" y="2233294"/>
                </a:lnTo>
                <a:lnTo>
                  <a:pt x="3225959" y="2233612"/>
                </a:lnTo>
                <a:lnTo>
                  <a:pt x="3195487" y="2233294"/>
                </a:lnTo>
                <a:lnTo>
                  <a:pt x="3165650" y="2232341"/>
                </a:lnTo>
                <a:lnTo>
                  <a:pt x="3136130" y="2231070"/>
                </a:lnTo>
                <a:lnTo>
                  <a:pt x="3106928" y="2229163"/>
                </a:lnTo>
                <a:lnTo>
                  <a:pt x="3078678" y="2226303"/>
                </a:lnTo>
                <a:lnTo>
                  <a:pt x="3050428" y="2223761"/>
                </a:lnTo>
                <a:lnTo>
                  <a:pt x="3022813" y="2220266"/>
                </a:lnTo>
                <a:lnTo>
                  <a:pt x="2996150" y="2216135"/>
                </a:lnTo>
                <a:lnTo>
                  <a:pt x="2970122" y="2211368"/>
                </a:lnTo>
                <a:lnTo>
                  <a:pt x="2944729" y="2206602"/>
                </a:lnTo>
                <a:lnTo>
                  <a:pt x="2919971" y="2201199"/>
                </a:lnTo>
                <a:lnTo>
                  <a:pt x="2895847" y="2195797"/>
                </a:lnTo>
                <a:lnTo>
                  <a:pt x="2872994" y="2189442"/>
                </a:lnTo>
                <a:lnTo>
                  <a:pt x="2850775" y="2182769"/>
                </a:lnTo>
                <a:lnTo>
                  <a:pt x="2829190" y="2175460"/>
                </a:lnTo>
                <a:lnTo>
                  <a:pt x="2808876" y="2168469"/>
                </a:lnTo>
                <a:lnTo>
                  <a:pt x="2789196" y="2160525"/>
                </a:lnTo>
                <a:lnTo>
                  <a:pt x="2770469" y="2152580"/>
                </a:lnTo>
                <a:lnTo>
                  <a:pt x="2753328" y="2144001"/>
                </a:lnTo>
                <a:lnTo>
                  <a:pt x="2736823" y="2135103"/>
                </a:lnTo>
                <a:lnTo>
                  <a:pt x="2721269" y="2126205"/>
                </a:lnTo>
                <a:lnTo>
                  <a:pt x="2706986" y="2116990"/>
                </a:lnTo>
                <a:lnTo>
                  <a:pt x="2693972" y="2107139"/>
                </a:lnTo>
                <a:lnTo>
                  <a:pt x="2688258" y="2102372"/>
                </a:lnTo>
                <a:lnTo>
                  <a:pt x="2682227" y="2097288"/>
                </a:lnTo>
                <a:lnTo>
                  <a:pt x="2676831" y="2092522"/>
                </a:lnTo>
                <a:lnTo>
                  <a:pt x="2671753" y="2087437"/>
                </a:lnTo>
                <a:lnTo>
                  <a:pt x="2666991" y="2082353"/>
                </a:lnTo>
                <a:lnTo>
                  <a:pt x="2662548" y="2076951"/>
                </a:lnTo>
                <a:lnTo>
                  <a:pt x="2658104" y="2071549"/>
                </a:lnTo>
                <a:lnTo>
                  <a:pt x="2654612" y="2066464"/>
                </a:lnTo>
                <a:lnTo>
                  <a:pt x="2651121" y="2061062"/>
                </a:lnTo>
                <a:lnTo>
                  <a:pt x="2647947" y="2055342"/>
                </a:lnTo>
                <a:lnTo>
                  <a:pt x="2645090" y="2050258"/>
                </a:lnTo>
                <a:lnTo>
                  <a:pt x="2642868" y="2044856"/>
                </a:lnTo>
                <a:lnTo>
                  <a:pt x="2640329" y="2039454"/>
                </a:lnTo>
                <a:lnTo>
                  <a:pt x="2638742" y="2033416"/>
                </a:lnTo>
                <a:lnTo>
                  <a:pt x="2637789" y="2027696"/>
                </a:lnTo>
                <a:lnTo>
                  <a:pt x="2636520" y="2022294"/>
                </a:lnTo>
                <a:lnTo>
                  <a:pt x="2636202" y="2016256"/>
                </a:lnTo>
                <a:lnTo>
                  <a:pt x="2635885" y="2010854"/>
                </a:lnTo>
                <a:lnTo>
                  <a:pt x="2635250" y="2010854"/>
                </a:lnTo>
                <a:lnTo>
                  <a:pt x="2635250" y="1862137"/>
                </a:lnTo>
                <a:close/>
                <a:moveTo>
                  <a:pt x="3815353" y="1849331"/>
                </a:moveTo>
                <a:lnTo>
                  <a:pt x="3816061" y="1854393"/>
                </a:lnTo>
                <a:lnTo>
                  <a:pt x="3816350" y="1860279"/>
                </a:lnTo>
                <a:lnTo>
                  <a:pt x="3816061" y="1862137"/>
                </a:lnTo>
                <a:lnTo>
                  <a:pt x="3816061" y="1859040"/>
                </a:lnTo>
                <a:lnTo>
                  <a:pt x="3815773" y="1853154"/>
                </a:lnTo>
                <a:lnTo>
                  <a:pt x="3815353" y="1849331"/>
                </a:lnTo>
                <a:close/>
                <a:moveTo>
                  <a:pt x="2636143" y="1848861"/>
                </a:moveTo>
                <a:lnTo>
                  <a:pt x="2635885" y="1853247"/>
                </a:lnTo>
                <a:lnTo>
                  <a:pt x="2635250" y="1859280"/>
                </a:lnTo>
                <a:lnTo>
                  <a:pt x="2635250" y="1854517"/>
                </a:lnTo>
                <a:lnTo>
                  <a:pt x="2636143" y="1848861"/>
                </a:lnTo>
                <a:close/>
                <a:moveTo>
                  <a:pt x="3814618" y="1842622"/>
                </a:moveTo>
                <a:lnTo>
                  <a:pt x="3815195" y="1847888"/>
                </a:lnTo>
                <a:lnTo>
                  <a:pt x="3815353" y="1849331"/>
                </a:lnTo>
                <a:lnTo>
                  <a:pt x="3815195" y="1848198"/>
                </a:lnTo>
                <a:lnTo>
                  <a:pt x="3814618" y="1842622"/>
                </a:lnTo>
                <a:close/>
                <a:moveTo>
                  <a:pt x="2638425" y="1836737"/>
                </a:moveTo>
                <a:lnTo>
                  <a:pt x="2636838" y="1842770"/>
                </a:lnTo>
                <a:lnTo>
                  <a:pt x="2636202" y="1848485"/>
                </a:lnTo>
                <a:lnTo>
                  <a:pt x="2636143" y="1848861"/>
                </a:lnTo>
                <a:lnTo>
                  <a:pt x="2636202" y="1847850"/>
                </a:lnTo>
                <a:lnTo>
                  <a:pt x="2636838" y="1842452"/>
                </a:lnTo>
                <a:lnTo>
                  <a:pt x="2638425" y="1836737"/>
                </a:lnTo>
                <a:close/>
                <a:moveTo>
                  <a:pt x="3187700" y="1751012"/>
                </a:moveTo>
                <a:lnTo>
                  <a:pt x="3187700" y="1827212"/>
                </a:lnTo>
                <a:lnTo>
                  <a:pt x="3172031" y="1824063"/>
                </a:lnTo>
                <a:lnTo>
                  <a:pt x="3153163" y="1820285"/>
                </a:lnTo>
                <a:lnTo>
                  <a:pt x="3144209" y="1818396"/>
                </a:lnTo>
                <a:lnTo>
                  <a:pt x="3136535" y="1816191"/>
                </a:lnTo>
                <a:lnTo>
                  <a:pt x="3129179" y="1813987"/>
                </a:lnTo>
                <a:lnTo>
                  <a:pt x="3122144" y="1811153"/>
                </a:lnTo>
                <a:lnTo>
                  <a:pt x="3115749" y="1808005"/>
                </a:lnTo>
                <a:lnTo>
                  <a:pt x="3109673" y="1804541"/>
                </a:lnTo>
                <a:lnTo>
                  <a:pt x="3106475" y="1801707"/>
                </a:lnTo>
                <a:lnTo>
                  <a:pt x="3103917" y="1799503"/>
                </a:lnTo>
                <a:lnTo>
                  <a:pt x="3101998" y="1796669"/>
                </a:lnTo>
                <a:lnTo>
                  <a:pt x="3100399" y="1793835"/>
                </a:lnTo>
                <a:lnTo>
                  <a:pt x="3099120" y="1791001"/>
                </a:lnTo>
                <a:lnTo>
                  <a:pt x="3098800" y="1788167"/>
                </a:lnTo>
                <a:lnTo>
                  <a:pt x="3098800" y="1785334"/>
                </a:lnTo>
                <a:lnTo>
                  <a:pt x="3099120" y="1782500"/>
                </a:lnTo>
                <a:lnTo>
                  <a:pt x="3099759" y="1779351"/>
                </a:lnTo>
                <a:lnTo>
                  <a:pt x="3101358" y="1777147"/>
                </a:lnTo>
                <a:lnTo>
                  <a:pt x="3103597" y="1774313"/>
                </a:lnTo>
                <a:lnTo>
                  <a:pt x="3105835" y="1771794"/>
                </a:lnTo>
                <a:lnTo>
                  <a:pt x="3108713" y="1769275"/>
                </a:lnTo>
                <a:lnTo>
                  <a:pt x="3112231" y="1767386"/>
                </a:lnTo>
                <a:lnTo>
                  <a:pt x="3116068" y="1765182"/>
                </a:lnTo>
                <a:lnTo>
                  <a:pt x="3120545" y="1763607"/>
                </a:lnTo>
                <a:lnTo>
                  <a:pt x="3127581" y="1760773"/>
                </a:lnTo>
                <a:lnTo>
                  <a:pt x="3135255" y="1758884"/>
                </a:lnTo>
                <a:lnTo>
                  <a:pt x="3143250" y="1756680"/>
                </a:lnTo>
                <a:lnTo>
                  <a:pt x="3151564" y="1755106"/>
                </a:lnTo>
                <a:lnTo>
                  <a:pt x="3160199" y="1753531"/>
                </a:lnTo>
                <a:lnTo>
                  <a:pt x="3169472" y="1752587"/>
                </a:lnTo>
                <a:lnTo>
                  <a:pt x="3178426" y="1751642"/>
                </a:lnTo>
                <a:lnTo>
                  <a:pt x="3187700" y="1751012"/>
                </a:lnTo>
                <a:close/>
                <a:moveTo>
                  <a:pt x="3203106" y="1692876"/>
                </a:moveTo>
                <a:lnTo>
                  <a:pt x="3200250" y="1693193"/>
                </a:lnTo>
                <a:lnTo>
                  <a:pt x="3197710" y="1693827"/>
                </a:lnTo>
                <a:lnTo>
                  <a:pt x="3194854" y="1694144"/>
                </a:lnTo>
                <a:lnTo>
                  <a:pt x="3192949" y="1694778"/>
                </a:lnTo>
                <a:lnTo>
                  <a:pt x="3191045" y="1696045"/>
                </a:lnTo>
                <a:lnTo>
                  <a:pt x="3189458" y="1697313"/>
                </a:lnTo>
                <a:lnTo>
                  <a:pt x="3188506" y="1698581"/>
                </a:lnTo>
                <a:lnTo>
                  <a:pt x="3188188" y="1699532"/>
                </a:lnTo>
                <a:lnTo>
                  <a:pt x="3188188" y="1720450"/>
                </a:lnTo>
                <a:lnTo>
                  <a:pt x="3171684" y="1721718"/>
                </a:lnTo>
                <a:lnTo>
                  <a:pt x="3155179" y="1723620"/>
                </a:lnTo>
                <a:lnTo>
                  <a:pt x="3139309" y="1726155"/>
                </a:lnTo>
                <a:lnTo>
                  <a:pt x="3123756" y="1728691"/>
                </a:lnTo>
                <a:lnTo>
                  <a:pt x="3108838" y="1731860"/>
                </a:lnTo>
                <a:lnTo>
                  <a:pt x="3095190" y="1735347"/>
                </a:lnTo>
                <a:lnTo>
                  <a:pt x="3081542" y="1739784"/>
                </a:lnTo>
                <a:lnTo>
                  <a:pt x="3069480" y="1744538"/>
                </a:lnTo>
                <a:lnTo>
                  <a:pt x="3061228" y="1748342"/>
                </a:lnTo>
                <a:lnTo>
                  <a:pt x="3053293" y="1752462"/>
                </a:lnTo>
                <a:lnTo>
                  <a:pt x="3046310" y="1756582"/>
                </a:lnTo>
                <a:lnTo>
                  <a:pt x="3040280" y="1761019"/>
                </a:lnTo>
                <a:lnTo>
                  <a:pt x="3034884" y="1765774"/>
                </a:lnTo>
                <a:lnTo>
                  <a:pt x="3030440" y="1770528"/>
                </a:lnTo>
                <a:lnTo>
                  <a:pt x="3026949" y="1775282"/>
                </a:lnTo>
                <a:lnTo>
                  <a:pt x="3024092" y="1780353"/>
                </a:lnTo>
                <a:lnTo>
                  <a:pt x="3022505" y="1785107"/>
                </a:lnTo>
                <a:lnTo>
                  <a:pt x="3021235" y="1790179"/>
                </a:lnTo>
                <a:lnTo>
                  <a:pt x="3021235" y="1794933"/>
                </a:lnTo>
                <a:lnTo>
                  <a:pt x="3022505" y="1800004"/>
                </a:lnTo>
                <a:lnTo>
                  <a:pt x="3024092" y="1805075"/>
                </a:lnTo>
                <a:lnTo>
                  <a:pt x="3026949" y="1809829"/>
                </a:lnTo>
                <a:lnTo>
                  <a:pt x="3030758" y="1814583"/>
                </a:lnTo>
                <a:lnTo>
                  <a:pt x="3035519" y="1819338"/>
                </a:lnTo>
                <a:lnTo>
                  <a:pt x="3040597" y="1823775"/>
                </a:lnTo>
                <a:lnTo>
                  <a:pt x="3046310" y="1827578"/>
                </a:lnTo>
                <a:lnTo>
                  <a:pt x="3052976" y="1831065"/>
                </a:lnTo>
                <a:lnTo>
                  <a:pt x="3059958" y="1835185"/>
                </a:lnTo>
                <a:lnTo>
                  <a:pt x="3067893" y="1838354"/>
                </a:lnTo>
                <a:lnTo>
                  <a:pt x="3076146" y="1841524"/>
                </a:lnTo>
                <a:lnTo>
                  <a:pt x="3084716" y="1844059"/>
                </a:lnTo>
                <a:lnTo>
                  <a:pt x="3094555" y="1846595"/>
                </a:lnTo>
                <a:lnTo>
                  <a:pt x="3130104" y="1853885"/>
                </a:lnTo>
                <a:lnTo>
                  <a:pt x="3188188" y="1865929"/>
                </a:lnTo>
                <a:lnTo>
                  <a:pt x="3188188" y="1956259"/>
                </a:lnTo>
                <a:lnTo>
                  <a:pt x="3173588" y="1954357"/>
                </a:lnTo>
                <a:lnTo>
                  <a:pt x="3159305" y="1952455"/>
                </a:lnTo>
                <a:lnTo>
                  <a:pt x="3152005" y="1951187"/>
                </a:lnTo>
                <a:lnTo>
                  <a:pt x="3144070" y="1949603"/>
                </a:lnTo>
                <a:lnTo>
                  <a:pt x="3127565" y="1945799"/>
                </a:lnTo>
                <a:lnTo>
                  <a:pt x="3111695" y="1941362"/>
                </a:lnTo>
                <a:lnTo>
                  <a:pt x="3098681" y="1936608"/>
                </a:lnTo>
                <a:lnTo>
                  <a:pt x="3095190" y="1935657"/>
                </a:lnTo>
                <a:lnTo>
                  <a:pt x="3091699" y="1934072"/>
                </a:lnTo>
                <a:lnTo>
                  <a:pt x="3088842" y="1932805"/>
                </a:lnTo>
                <a:lnTo>
                  <a:pt x="3088524" y="1932488"/>
                </a:lnTo>
                <a:lnTo>
                  <a:pt x="3084398" y="1929952"/>
                </a:lnTo>
                <a:lnTo>
                  <a:pt x="3082176" y="1928684"/>
                </a:lnTo>
                <a:lnTo>
                  <a:pt x="3079637" y="1927733"/>
                </a:lnTo>
                <a:lnTo>
                  <a:pt x="3077415" y="1926783"/>
                </a:lnTo>
                <a:lnTo>
                  <a:pt x="3074559" y="1926149"/>
                </a:lnTo>
                <a:lnTo>
                  <a:pt x="3068211" y="1925198"/>
                </a:lnTo>
                <a:lnTo>
                  <a:pt x="3061863" y="1924881"/>
                </a:lnTo>
                <a:lnTo>
                  <a:pt x="3055197" y="1925515"/>
                </a:lnTo>
                <a:lnTo>
                  <a:pt x="3048532" y="1926466"/>
                </a:lnTo>
                <a:lnTo>
                  <a:pt x="3042184" y="1928050"/>
                </a:lnTo>
                <a:lnTo>
                  <a:pt x="3035836" y="1929952"/>
                </a:lnTo>
                <a:lnTo>
                  <a:pt x="3030123" y="1932488"/>
                </a:lnTo>
                <a:lnTo>
                  <a:pt x="3025044" y="1934706"/>
                </a:lnTo>
                <a:lnTo>
                  <a:pt x="3020918" y="1937559"/>
                </a:lnTo>
                <a:lnTo>
                  <a:pt x="3017427" y="1940728"/>
                </a:lnTo>
                <a:lnTo>
                  <a:pt x="3016157" y="1941679"/>
                </a:lnTo>
                <a:lnTo>
                  <a:pt x="3015522" y="1943264"/>
                </a:lnTo>
                <a:lnTo>
                  <a:pt x="3015205" y="1944849"/>
                </a:lnTo>
                <a:lnTo>
                  <a:pt x="3015205" y="1946116"/>
                </a:lnTo>
                <a:lnTo>
                  <a:pt x="3015205" y="1947701"/>
                </a:lnTo>
                <a:lnTo>
                  <a:pt x="3015840" y="1948969"/>
                </a:lnTo>
                <a:lnTo>
                  <a:pt x="3017109" y="1950554"/>
                </a:lnTo>
                <a:lnTo>
                  <a:pt x="3018696" y="1951504"/>
                </a:lnTo>
                <a:lnTo>
                  <a:pt x="3025044" y="1955625"/>
                </a:lnTo>
                <a:lnTo>
                  <a:pt x="3032027" y="1959428"/>
                </a:lnTo>
                <a:lnTo>
                  <a:pt x="3039962" y="1962915"/>
                </a:lnTo>
                <a:lnTo>
                  <a:pt x="3048532" y="1966084"/>
                </a:lnTo>
                <a:lnTo>
                  <a:pt x="3057737" y="1969253"/>
                </a:lnTo>
                <a:lnTo>
                  <a:pt x="3067576" y="1972106"/>
                </a:lnTo>
                <a:lnTo>
                  <a:pt x="3077733" y="1974959"/>
                </a:lnTo>
                <a:lnTo>
                  <a:pt x="3088842" y="1977177"/>
                </a:lnTo>
                <a:lnTo>
                  <a:pt x="3100268" y="1979713"/>
                </a:lnTo>
                <a:lnTo>
                  <a:pt x="3111695" y="1981614"/>
                </a:lnTo>
                <a:lnTo>
                  <a:pt x="3123756" y="1983516"/>
                </a:lnTo>
                <a:lnTo>
                  <a:pt x="3136452" y="1985101"/>
                </a:lnTo>
                <a:lnTo>
                  <a:pt x="3149148" y="1986369"/>
                </a:lnTo>
                <a:lnTo>
                  <a:pt x="3162162" y="1987636"/>
                </a:lnTo>
                <a:lnTo>
                  <a:pt x="3188188" y="1989538"/>
                </a:lnTo>
                <a:lnTo>
                  <a:pt x="3188188" y="2009823"/>
                </a:lnTo>
                <a:lnTo>
                  <a:pt x="3188506" y="2011407"/>
                </a:lnTo>
                <a:lnTo>
                  <a:pt x="3189458" y="2012675"/>
                </a:lnTo>
                <a:lnTo>
                  <a:pt x="3191045" y="2013626"/>
                </a:lnTo>
                <a:lnTo>
                  <a:pt x="3192949" y="2014577"/>
                </a:lnTo>
                <a:lnTo>
                  <a:pt x="3194854" y="2015528"/>
                </a:lnTo>
                <a:lnTo>
                  <a:pt x="3197710" y="2015845"/>
                </a:lnTo>
                <a:lnTo>
                  <a:pt x="3200250" y="2016162"/>
                </a:lnTo>
                <a:lnTo>
                  <a:pt x="3203106" y="2016479"/>
                </a:lnTo>
                <a:lnTo>
                  <a:pt x="3254843" y="2016479"/>
                </a:lnTo>
                <a:lnTo>
                  <a:pt x="3258017" y="2016162"/>
                </a:lnTo>
                <a:lnTo>
                  <a:pt x="3260556" y="2015845"/>
                </a:lnTo>
                <a:lnTo>
                  <a:pt x="3263413" y="2015528"/>
                </a:lnTo>
                <a:lnTo>
                  <a:pt x="3265317" y="2014577"/>
                </a:lnTo>
                <a:lnTo>
                  <a:pt x="3267539" y="2013626"/>
                </a:lnTo>
                <a:lnTo>
                  <a:pt x="3269126" y="2012675"/>
                </a:lnTo>
                <a:lnTo>
                  <a:pt x="3269761" y="2011407"/>
                </a:lnTo>
                <a:lnTo>
                  <a:pt x="3270078" y="2009823"/>
                </a:lnTo>
                <a:lnTo>
                  <a:pt x="3270078" y="1988587"/>
                </a:lnTo>
                <a:lnTo>
                  <a:pt x="3286265" y="1987636"/>
                </a:lnTo>
                <a:lnTo>
                  <a:pt x="3302136" y="1986369"/>
                </a:lnTo>
                <a:lnTo>
                  <a:pt x="3317371" y="1984467"/>
                </a:lnTo>
                <a:lnTo>
                  <a:pt x="3331971" y="1981931"/>
                </a:lnTo>
                <a:lnTo>
                  <a:pt x="3345937" y="1979079"/>
                </a:lnTo>
                <a:lnTo>
                  <a:pt x="3358950" y="1976543"/>
                </a:lnTo>
                <a:lnTo>
                  <a:pt x="3370694" y="1973057"/>
                </a:lnTo>
                <a:lnTo>
                  <a:pt x="3381486" y="1968937"/>
                </a:lnTo>
                <a:lnTo>
                  <a:pt x="3390056" y="1965450"/>
                </a:lnTo>
                <a:lnTo>
                  <a:pt x="3398308" y="1961964"/>
                </a:lnTo>
                <a:lnTo>
                  <a:pt x="3405291" y="1957843"/>
                </a:lnTo>
                <a:lnTo>
                  <a:pt x="3411956" y="1953723"/>
                </a:lnTo>
                <a:lnTo>
                  <a:pt x="3417670" y="1949286"/>
                </a:lnTo>
                <a:lnTo>
                  <a:pt x="3422748" y="1944849"/>
                </a:lnTo>
                <a:lnTo>
                  <a:pt x="3427192" y="1940094"/>
                </a:lnTo>
                <a:lnTo>
                  <a:pt x="3430683" y="1935657"/>
                </a:lnTo>
                <a:lnTo>
                  <a:pt x="3433540" y="1930903"/>
                </a:lnTo>
                <a:lnTo>
                  <a:pt x="3435444" y="1926149"/>
                </a:lnTo>
                <a:lnTo>
                  <a:pt x="3436396" y="1921078"/>
                </a:lnTo>
                <a:lnTo>
                  <a:pt x="3437031" y="1916323"/>
                </a:lnTo>
                <a:lnTo>
                  <a:pt x="3436079" y="1910935"/>
                </a:lnTo>
                <a:lnTo>
                  <a:pt x="3434492" y="1905864"/>
                </a:lnTo>
                <a:lnTo>
                  <a:pt x="3432270" y="1901110"/>
                </a:lnTo>
                <a:lnTo>
                  <a:pt x="3429096" y="1896039"/>
                </a:lnTo>
                <a:lnTo>
                  <a:pt x="3426557" y="1893820"/>
                </a:lnTo>
                <a:lnTo>
                  <a:pt x="3424335" y="1890968"/>
                </a:lnTo>
                <a:lnTo>
                  <a:pt x="3418304" y="1886530"/>
                </a:lnTo>
                <a:lnTo>
                  <a:pt x="3411639" y="1882093"/>
                </a:lnTo>
                <a:lnTo>
                  <a:pt x="3404339" y="1877973"/>
                </a:lnTo>
                <a:lnTo>
                  <a:pt x="3395451" y="1874169"/>
                </a:lnTo>
                <a:lnTo>
                  <a:pt x="3385929" y="1870683"/>
                </a:lnTo>
                <a:lnTo>
                  <a:pt x="3375772" y="1866880"/>
                </a:lnTo>
                <a:lnTo>
                  <a:pt x="3365298" y="1863710"/>
                </a:lnTo>
                <a:lnTo>
                  <a:pt x="3354189" y="1860541"/>
                </a:lnTo>
                <a:lnTo>
                  <a:pt x="3342763" y="1858005"/>
                </a:lnTo>
                <a:lnTo>
                  <a:pt x="3318640" y="1852300"/>
                </a:lnTo>
                <a:lnTo>
                  <a:pt x="3294200" y="1847546"/>
                </a:lnTo>
                <a:lnTo>
                  <a:pt x="3270078" y="1843426"/>
                </a:lnTo>
                <a:lnTo>
                  <a:pt x="3270078" y="1752779"/>
                </a:lnTo>
                <a:lnTo>
                  <a:pt x="3291026" y="1755631"/>
                </a:lnTo>
                <a:lnTo>
                  <a:pt x="3298961" y="1756582"/>
                </a:lnTo>
                <a:lnTo>
                  <a:pt x="3306896" y="1758801"/>
                </a:lnTo>
                <a:lnTo>
                  <a:pt x="3323719" y="1762921"/>
                </a:lnTo>
                <a:lnTo>
                  <a:pt x="3339589" y="1767992"/>
                </a:lnTo>
                <a:lnTo>
                  <a:pt x="3352920" y="1772746"/>
                </a:lnTo>
                <a:lnTo>
                  <a:pt x="3360537" y="1775599"/>
                </a:lnTo>
                <a:lnTo>
                  <a:pt x="3363076" y="1777184"/>
                </a:lnTo>
                <a:lnTo>
                  <a:pt x="3367203" y="1779402"/>
                </a:lnTo>
                <a:lnTo>
                  <a:pt x="3369424" y="1780670"/>
                </a:lnTo>
                <a:lnTo>
                  <a:pt x="3371964" y="1781938"/>
                </a:lnTo>
                <a:lnTo>
                  <a:pt x="3374186" y="1783206"/>
                </a:lnTo>
                <a:lnTo>
                  <a:pt x="3377042" y="1783523"/>
                </a:lnTo>
                <a:lnTo>
                  <a:pt x="3383390" y="1784157"/>
                </a:lnTo>
                <a:lnTo>
                  <a:pt x="3389738" y="1784790"/>
                </a:lnTo>
                <a:lnTo>
                  <a:pt x="3396404" y="1784157"/>
                </a:lnTo>
                <a:lnTo>
                  <a:pt x="3403069" y="1783206"/>
                </a:lnTo>
                <a:lnTo>
                  <a:pt x="3409417" y="1781621"/>
                </a:lnTo>
                <a:lnTo>
                  <a:pt x="3415765" y="1779402"/>
                </a:lnTo>
                <a:lnTo>
                  <a:pt x="3421478" y="1777184"/>
                </a:lnTo>
                <a:lnTo>
                  <a:pt x="3426557" y="1774965"/>
                </a:lnTo>
                <a:lnTo>
                  <a:pt x="3430683" y="1772113"/>
                </a:lnTo>
                <a:lnTo>
                  <a:pt x="3434174" y="1769260"/>
                </a:lnTo>
                <a:lnTo>
                  <a:pt x="3435127" y="1767675"/>
                </a:lnTo>
                <a:lnTo>
                  <a:pt x="3436079" y="1766091"/>
                </a:lnTo>
                <a:lnTo>
                  <a:pt x="3436396" y="1765140"/>
                </a:lnTo>
                <a:lnTo>
                  <a:pt x="3436396" y="1763555"/>
                </a:lnTo>
                <a:lnTo>
                  <a:pt x="3436079" y="1761970"/>
                </a:lnTo>
                <a:lnTo>
                  <a:pt x="3435761" y="1760702"/>
                </a:lnTo>
                <a:lnTo>
                  <a:pt x="3434492" y="1759118"/>
                </a:lnTo>
                <a:lnTo>
                  <a:pt x="3432905" y="1757850"/>
                </a:lnTo>
                <a:lnTo>
                  <a:pt x="3428144" y="1754997"/>
                </a:lnTo>
                <a:lnTo>
                  <a:pt x="3423065" y="1752145"/>
                </a:lnTo>
                <a:lnTo>
                  <a:pt x="3417352" y="1749292"/>
                </a:lnTo>
                <a:lnTo>
                  <a:pt x="3410369" y="1746440"/>
                </a:lnTo>
                <a:lnTo>
                  <a:pt x="3403386" y="1743587"/>
                </a:lnTo>
                <a:lnTo>
                  <a:pt x="3396404" y="1741369"/>
                </a:lnTo>
                <a:lnTo>
                  <a:pt x="3380534" y="1736614"/>
                </a:lnTo>
                <a:lnTo>
                  <a:pt x="3363711" y="1732177"/>
                </a:lnTo>
                <a:lnTo>
                  <a:pt x="3346572" y="1728374"/>
                </a:lnTo>
                <a:lnTo>
                  <a:pt x="3329749" y="1725204"/>
                </a:lnTo>
                <a:lnTo>
                  <a:pt x="3313562" y="1723303"/>
                </a:lnTo>
                <a:lnTo>
                  <a:pt x="3292296" y="1720767"/>
                </a:lnTo>
                <a:lnTo>
                  <a:pt x="3270078" y="1719182"/>
                </a:lnTo>
                <a:lnTo>
                  <a:pt x="3270078" y="1699532"/>
                </a:lnTo>
                <a:lnTo>
                  <a:pt x="3269761" y="1698581"/>
                </a:lnTo>
                <a:lnTo>
                  <a:pt x="3269126" y="1697313"/>
                </a:lnTo>
                <a:lnTo>
                  <a:pt x="3267539" y="1696045"/>
                </a:lnTo>
                <a:lnTo>
                  <a:pt x="3265317" y="1694778"/>
                </a:lnTo>
                <a:lnTo>
                  <a:pt x="3263413" y="1694144"/>
                </a:lnTo>
                <a:lnTo>
                  <a:pt x="3260556" y="1693827"/>
                </a:lnTo>
                <a:lnTo>
                  <a:pt x="3258017" y="1693193"/>
                </a:lnTo>
                <a:lnTo>
                  <a:pt x="3254843" y="1692876"/>
                </a:lnTo>
                <a:lnTo>
                  <a:pt x="3203106" y="1692876"/>
                </a:lnTo>
                <a:close/>
                <a:moveTo>
                  <a:pt x="3225959" y="1673225"/>
                </a:moveTo>
                <a:lnTo>
                  <a:pt x="3251986" y="1673542"/>
                </a:lnTo>
                <a:lnTo>
                  <a:pt x="3278013" y="1674493"/>
                </a:lnTo>
                <a:lnTo>
                  <a:pt x="3303722" y="1675444"/>
                </a:lnTo>
                <a:lnTo>
                  <a:pt x="3328480" y="1677028"/>
                </a:lnTo>
                <a:lnTo>
                  <a:pt x="3353237" y="1679247"/>
                </a:lnTo>
                <a:lnTo>
                  <a:pt x="3377360" y="1681466"/>
                </a:lnTo>
                <a:lnTo>
                  <a:pt x="3401165" y="1684318"/>
                </a:lnTo>
                <a:lnTo>
                  <a:pt x="3424335" y="1687805"/>
                </a:lnTo>
                <a:lnTo>
                  <a:pt x="3446870" y="1691291"/>
                </a:lnTo>
                <a:lnTo>
                  <a:pt x="3468771" y="1695411"/>
                </a:lnTo>
                <a:lnTo>
                  <a:pt x="3490037" y="1699532"/>
                </a:lnTo>
                <a:lnTo>
                  <a:pt x="3510668" y="1704286"/>
                </a:lnTo>
                <a:lnTo>
                  <a:pt x="3530664" y="1709357"/>
                </a:lnTo>
                <a:lnTo>
                  <a:pt x="3550026" y="1715062"/>
                </a:lnTo>
                <a:lnTo>
                  <a:pt x="3568752" y="1720450"/>
                </a:lnTo>
                <a:lnTo>
                  <a:pt x="3586527" y="1726789"/>
                </a:lnTo>
                <a:lnTo>
                  <a:pt x="3603349" y="1733128"/>
                </a:lnTo>
                <a:lnTo>
                  <a:pt x="3619219" y="1739467"/>
                </a:lnTo>
                <a:lnTo>
                  <a:pt x="3634454" y="1746440"/>
                </a:lnTo>
                <a:lnTo>
                  <a:pt x="3648738" y="1753413"/>
                </a:lnTo>
                <a:lnTo>
                  <a:pt x="3661751" y="1760702"/>
                </a:lnTo>
                <a:lnTo>
                  <a:pt x="3673812" y="1768626"/>
                </a:lnTo>
                <a:lnTo>
                  <a:pt x="3685239" y="1776550"/>
                </a:lnTo>
                <a:lnTo>
                  <a:pt x="3695713" y="1784157"/>
                </a:lnTo>
                <a:lnTo>
                  <a:pt x="3704600" y="1792397"/>
                </a:lnTo>
                <a:lnTo>
                  <a:pt x="3708726" y="1796834"/>
                </a:lnTo>
                <a:lnTo>
                  <a:pt x="3712535" y="1800955"/>
                </a:lnTo>
                <a:lnTo>
                  <a:pt x="3716027" y="1805075"/>
                </a:lnTo>
                <a:lnTo>
                  <a:pt x="3719518" y="1809512"/>
                </a:lnTo>
                <a:lnTo>
                  <a:pt x="3722375" y="1813950"/>
                </a:lnTo>
                <a:lnTo>
                  <a:pt x="3725231" y="1818704"/>
                </a:lnTo>
                <a:lnTo>
                  <a:pt x="3727453" y="1822824"/>
                </a:lnTo>
                <a:lnTo>
                  <a:pt x="3729357" y="1827261"/>
                </a:lnTo>
                <a:lnTo>
                  <a:pt x="3731579" y="1832015"/>
                </a:lnTo>
                <a:lnTo>
                  <a:pt x="3733166" y="1836136"/>
                </a:lnTo>
                <a:lnTo>
                  <a:pt x="3733801" y="1840890"/>
                </a:lnTo>
                <a:lnTo>
                  <a:pt x="3735071" y="1845644"/>
                </a:lnTo>
                <a:lnTo>
                  <a:pt x="3735388" y="1850081"/>
                </a:lnTo>
                <a:lnTo>
                  <a:pt x="3735388" y="1854836"/>
                </a:lnTo>
                <a:lnTo>
                  <a:pt x="3735388" y="1859590"/>
                </a:lnTo>
                <a:lnTo>
                  <a:pt x="3735071" y="1864344"/>
                </a:lnTo>
                <a:lnTo>
                  <a:pt x="3733801" y="1869098"/>
                </a:lnTo>
                <a:lnTo>
                  <a:pt x="3733166" y="1873219"/>
                </a:lnTo>
                <a:lnTo>
                  <a:pt x="3731579" y="1877973"/>
                </a:lnTo>
                <a:lnTo>
                  <a:pt x="3729357" y="1882727"/>
                </a:lnTo>
                <a:lnTo>
                  <a:pt x="3727453" y="1887164"/>
                </a:lnTo>
                <a:lnTo>
                  <a:pt x="3725231" y="1891285"/>
                </a:lnTo>
                <a:lnTo>
                  <a:pt x="3722375" y="1895722"/>
                </a:lnTo>
                <a:lnTo>
                  <a:pt x="3719518" y="1900476"/>
                </a:lnTo>
                <a:lnTo>
                  <a:pt x="3716027" y="1904913"/>
                </a:lnTo>
                <a:lnTo>
                  <a:pt x="3712535" y="1908717"/>
                </a:lnTo>
                <a:lnTo>
                  <a:pt x="3708726" y="1913154"/>
                </a:lnTo>
                <a:lnTo>
                  <a:pt x="3704600" y="1917274"/>
                </a:lnTo>
                <a:lnTo>
                  <a:pt x="3695713" y="1925515"/>
                </a:lnTo>
                <a:lnTo>
                  <a:pt x="3685239" y="1933438"/>
                </a:lnTo>
                <a:lnTo>
                  <a:pt x="3673812" y="1941362"/>
                </a:lnTo>
                <a:lnTo>
                  <a:pt x="3661751" y="1948969"/>
                </a:lnTo>
                <a:lnTo>
                  <a:pt x="3648738" y="1956259"/>
                </a:lnTo>
                <a:lnTo>
                  <a:pt x="3634454" y="1963548"/>
                </a:lnTo>
                <a:lnTo>
                  <a:pt x="3619219" y="1970521"/>
                </a:lnTo>
                <a:lnTo>
                  <a:pt x="3603349" y="1976860"/>
                </a:lnTo>
                <a:lnTo>
                  <a:pt x="3586527" y="1983199"/>
                </a:lnTo>
                <a:lnTo>
                  <a:pt x="3568752" y="1989538"/>
                </a:lnTo>
                <a:lnTo>
                  <a:pt x="3550026" y="1994926"/>
                </a:lnTo>
                <a:lnTo>
                  <a:pt x="3530664" y="2000631"/>
                </a:lnTo>
                <a:lnTo>
                  <a:pt x="3510668" y="2005702"/>
                </a:lnTo>
                <a:lnTo>
                  <a:pt x="3490037" y="2010457"/>
                </a:lnTo>
                <a:lnTo>
                  <a:pt x="3468771" y="2014577"/>
                </a:lnTo>
                <a:lnTo>
                  <a:pt x="3446870" y="2018697"/>
                </a:lnTo>
                <a:lnTo>
                  <a:pt x="3424335" y="2022184"/>
                </a:lnTo>
                <a:lnTo>
                  <a:pt x="3401165" y="2025670"/>
                </a:lnTo>
                <a:lnTo>
                  <a:pt x="3377360" y="2028523"/>
                </a:lnTo>
                <a:lnTo>
                  <a:pt x="3353237" y="2030741"/>
                </a:lnTo>
                <a:lnTo>
                  <a:pt x="3328480" y="2032643"/>
                </a:lnTo>
                <a:lnTo>
                  <a:pt x="3303722" y="2034228"/>
                </a:lnTo>
                <a:lnTo>
                  <a:pt x="3278013" y="2035495"/>
                </a:lnTo>
                <a:lnTo>
                  <a:pt x="3251986" y="2036446"/>
                </a:lnTo>
                <a:lnTo>
                  <a:pt x="3225959" y="2036763"/>
                </a:lnTo>
                <a:lnTo>
                  <a:pt x="3199615" y="2036446"/>
                </a:lnTo>
                <a:lnTo>
                  <a:pt x="3173905" y="2035495"/>
                </a:lnTo>
                <a:lnTo>
                  <a:pt x="3148196" y="2034228"/>
                </a:lnTo>
                <a:lnTo>
                  <a:pt x="3123121" y="2032643"/>
                </a:lnTo>
                <a:lnTo>
                  <a:pt x="3098681" y="2030741"/>
                </a:lnTo>
                <a:lnTo>
                  <a:pt x="3074241" y="2028523"/>
                </a:lnTo>
                <a:lnTo>
                  <a:pt x="3050436" y="2025670"/>
                </a:lnTo>
                <a:lnTo>
                  <a:pt x="3027584" y="2022184"/>
                </a:lnTo>
                <a:lnTo>
                  <a:pt x="3004731" y="2018697"/>
                </a:lnTo>
                <a:lnTo>
                  <a:pt x="2983147" y="2014577"/>
                </a:lnTo>
                <a:lnTo>
                  <a:pt x="2961564" y="2010457"/>
                </a:lnTo>
                <a:lnTo>
                  <a:pt x="2940933" y="2005702"/>
                </a:lnTo>
                <a:lnTo>
                  <a:pt x="2920937" y="2000631"/>
                </a:lnTo>
                <a:lnTo>
                  <a:pt x="2901575" y="1994926"/>
                </a:lnTo>
                <a:lnTo>
                  <a:pt x="2883483" y="1989538"/>
                </a:lnTo>
                <a:lnTo>
                  <a:pt x="2865709" y="1983199"/>
                </a:lnTo>
                <a:lnTo>
                  <a:pt x="2848569" y="1976860"/>
                </a:lnTo>
                <a:lnTo>
                  <a:pt x="2832382" y="1970521"/>
                </a:lnTo>
                <a:lnTo>
                  <a:pt x="2817464" y="1963548"/>
                </a:lnTo>
                <a:lnTo>
                  <a:pt x="2803181" y="1956259"/>
                </a:lnTo>
                <a:lnTo>
                  <a:pt x="2789850" y="1948969"/>
                </a:lnTo>
                <a:lnTo>
                  <a:pt x="2777789" y="1941362"/>
                </a:lnTo>
                <a:lnTo>
                  <a:pt x="2766362" y="1933438"/>
                </a:lnTo>
                <a:lnTo>
                  <a:pt x="2755888" y="1925515"/>
                </a:lnTo>
                <a:lnTo>
                  <a:pt x="2747001" y="1917274"/>
                </a:lnTo>
                <a:lnTo>
                  <a:pt x="2742875" y="1913154"/>
                </a:lnTo>
                <a:lnTo>
                  <a:pt x="2739066" y="1908717"/>
                </a:lnTo>
                <a:lnTo>
                  <a:pt x="2735574" y="1904913"/>
                </a:lnTo>
                <a:lnTo>
                  <a:pt x="2732400" y="1900476"/>
                </a:lnTo>
                <a:lnTo>
                  <a:pt x="2729226" y="1895722"/>
                </a:lnTo>
                <a:lnTo>
                  <a:pt x="2726370" y="1891285"/>
                </a:lnTo>
                <a:lnTo>
                  <a:pt x="2724148" y="1887164"/>
                </a:lnTo>
                <a:lnTo>
                  <a:pt x="2722244" y="1882727"/>
                </a:lnTo>
                <a:lnTo>
                  <a:pt x="2720022" y="1877973"/>
                </a:lnTo>
                <a:lnTo>
                  <a:pt x="2718435" y="1873219"/>
                </a:lnTo>
                <a:lnTo>
                  <a:pt x="2717800" y="1869098"/>
                </a:lnTo>
                <a:lnTo>
                  <a:pt x="2716530" y="1864344"/>
                </a:lnTo>
                <a:lnTo>
                  <a:pt x="2716213" y="1859590"/>
                </a:lnTo>
                <a:lnTo>
                  <a:pt x="2716213" y="1854836"/>
                </a:lnTo>
                <a:lnTo>
                  <a:pt x="2716213" y="1850081"/>
                </a:lnTo>
                <a:lnTo>
                  <a:pt x="2716530" y="1845644"/>
                </a:lnTo>
                <a:lnTo>
                  <a:pt x="2717800" y="1840890"/>
                </a:lnTo>
                <a:lnTo>
                  <a:pt x="2718435" y="1836136"/>
                </a:lnTo>
                <a:lnTo>
                  <a:pt x="2720022" y="1832015"/>
                </a:lnTo>
                <a:lnTo>
                  <a:pt x="2722244" y="1827261"/>
                </a:lnTo>
                <a:lnTo>
                  <a:pt x="2724148" y="1822824"/>
                </a:lnTo>
                <a:lnTo>
                  <a:pt x="2726370" y="1818704"/>
                </a:lnTo>
                <a:lnTo>
                  <a:pt x="2729226" y="1813950"/>
                </a:lnTo>
                <a:lnTo>
                  <a:pt x="2732400" y="1809512"/>
                </a:lnTo>
                <a:lnTo>
                  <a:pt x="2735574" y="1805075"/>
                </a:lnTo>
                <a:lnTo>
                  <a:pt x="2739066" y="1800955"/>
                </a:lnTo>
                <a:lnTo>
                  <a:pt x="2742875" y="1796834"/>
                </a:lnTo>
                <a:lnTo>
                  <a:pt x="2747001" y="1792397"/>
                </a:lnTo>
                <a:lnTo>
                  <a:pt x="2755888" y="1784157"/>
                </a:lnTo>
                <a:lnTo>
                  <a:pt x="2766362" y="1776550"/>
                </a:lnTo>
                <a:lnTo>
                  <a:pt x="2777789" y="1768626"/>
                </a:lnTo>
                <a:lnTo>
                  <a:pt x="2789850" y="1760702"/>
                </a:lnTo>
                <a:lnTo>
                  <a:pt x="2803181" y="1753413"/>
                </a:lnTo>
                <a:lnTo>
                  <a:pt x="2817464" y="1746440"/>
                </a:lnTo>
                <a:lnTo>
                  <a:pt x="2832382" y="1739467"/>
                </a:lnTo>
                <a:lnTo>
                  <a:pt x="2848569" y="1733128"/>
                </a:lnTo>
                <a:lnTo>
                  <a:pt x="2865709" y="1726789"/>
                </a:lnTo>
                <a:lnTo>
                  <a:pt x="2883483" y="1720450"/>
                </a:lnTo>
                <a:lnTo>
                  <a:pt x="2901575" y="1715062"/>
                </a:lnTo>
                <a:lnTo>
                  <a:pt x="2920937" y="1709357"/>
                </a:lnTo>
                <a:lnTo>
                  <a:pt x="2940933" y="1704286"/>
                </a:lnTo>
                <a:lnTo>
                  <a:pt x="2961564" y="1699532"/>
                </a:lnTo>
                <a:lnTo>
                  <a:pt x="2983147" y="1695411"/>
                </a:lnTo>
                <a:lnTo>
                  <a:pt x="3004731" y="1691291"/>
                </a:lnTo>
                <a:lnTo>
                  <a:pt x="3027584" y="1687805"/>
                </a:lnTo>
                <a:lnTo>
                  <a:pt x="3050436" y="1684318"/>
                </a:lnTo>
                <a:lnTo>
                  <a:pt x="3074241" y="1681466"/>
                </a:lnTo>
                <a:lnTo>
                  <a:pt x="3098681" y="1679247"/>
                </a:lnTo>
                <a:lnTo>
                  <a:pt x="3123121" y="1677028"/>
                </a:lnTo>
                <a:lnTo>
                  <a:pt x="3148196" y="1675444"/>
                </a:lnTo>
                <a:lnTo>
                  <a:pt x="3173905" y="1674493"/>
                </a:lnTo>
                <a:lnTo>
                  <a:pt x="3199615" y="1673542"/>
                </a:lnTo>
                <a:lnTo>
                  <a:pt x="3225959" y="1673225"/>
                </a:lnTo>
                <a:close/>
                <a:moveTo>
                  <a:pt x="3454389" y="0"/>
                </a:moveTo>
                <a:lnTo>
                  <a:pt x="3461374" y="0"/>
                </a:lnTo>
                <a:lnTo>
                  <a:pt x="3468995" y="635"/>
                </a:lnTo>
                <a:lnTo>
                  <a:pt x="3475981" y="1587"/>
                </a:lnTo>
                <a:lnTo>
                  <a:pt x="3482966" y="3174"/>
                </a:lnTo>
                <a:lnTo>
                  <a:pt x="3490270" y="5079"/>
                </a:lnTo>
                <a:lnTo>
                  <a:pt x="3497255" y="7300"/>
                </a:lnTo>
                <a:lnTo>
                  <a:pt x="3503923" y="9839"/>
                </a:lnTo>
                <a:lnTo>
                  <a:pt x="3510591" y="13013"/>
                </a:lnTo>
                <a:lnTo>
                  <a:pt x="3517259" y="16505"/>
                </a:lnTo>
                <a:lnTo>
                  <a:pt x="3523610" y="20314"/>
                </a:lnTo>
                <a:lnTo>
                  <a:pt x="3529643" y="24757"/>
                </a:lnTo>
                <a:lnTo>
                  <a:pt x="3535676" y="29518"/>
                </a:lnTo>
                <a:lnTo>
                  <a:pt x="3541074" y="34596"/>
                </a:lnTo>
                <a:lnTo>
                  <a:pt x="3546472" y="39992"/>
                </a:lnTo>
                <a:lnTo>
                  <a:pt x="3551235" y="45705"/>
                </a:lnTo>
                <a:lnTo>
                  <a:pt x="3555998" y="51418"/>
                </a:lnTo>
                <a:lnTo>
                  <a:pt x="3560443" y="57766"/>
                </a:lnTo>
                <a:lnTo>
                  <a:pt x="3564254" y="64113"/>
                </a:lnTo>
                <a:lnTo>
                  <a:pt x="3567746" y="70779"/>
                </a:lnTo>
                <a:lnTo>
                  <a:pt x="3570922" y="77444"/>
                </a:lnTo>
                <a:lnTo>
                  <a:pt x="3573462" y="84109"/>
                </a:lnTo>
                <a:lnTo>
                  <a:pt x="3575684" y="91410"/>
                </a:lnTo>
                <a:lnTo>
                  <a:pt x="3577590" y="98709"/>
                </a:lnTo>
                <a:lnTo>
                  <a:pt x="3579177" y="106009"/>
                </a:lnTo>
                <a:lnTo>
                  <a:pt x="3580448" y="113309"/>
                </a:lnTo>
                <a:lnTo>
                  <a:pt x="3580765" y="120927"/>
                </a:lnTo>
                <a:lnTo>
                  <a:pt x="3581400" y="128544"/>
                </a:lnTo>
                <a:lnTo>
                  <a:pt x="3580765" y="136162"/>
                </a:lnTo>
                <a:lnTo>
                  <a:pt x="3530913" y="1012801"/>
                </a:lnTo>
                <a:lnTo>
                  <a:pt x="3529960" y="1019149"/>
                </a:lnTo>
                <a:lnTo>
                  <a:pt x="3529326" y="1025814"/>
                </a:lnTo>
                <a:lnTo>
                  <a:pt x="3528055" y="1032162"/>
                </a:lnTo>
                <a:lnTo>
                  <a:pt x="3526785" y="1038510"/>
                </a:lnTo>
                <a:lnTo>
                  <a:pt x="3524880" y="1044541"/>
                </a:lnTo>
                <a:lnTo>
                  <a:pt x="3522975" y="1050254"/>
                </a:lnTo>
                <a:lnTo>
                  <a:pt x="3520434" y="1056284"/>
                </a:lnTo>
                <a:lnTo>
                  <a:pt x="3518212" y="1062315"/>
                </a:lnTo>
                <a:lnTo>
                  <a:pt x="3515354" y="1067710"/>
                </a:lnTo>
                <a:lnTo>
                  <a:pt x="3512179" y="1072789"/>
                </a:lnTo>
                <a:lnTo>
                  <a:pt x="3508686" y="1077867"/>
                </a:lnTo>
                <a:lnTo>
                  <a:pt x="3505193" y="1083263"/>
                </a:lnTo>
                <a:lnTo>
                  <a:pt x="3501700" y="1087706"/>
                </a:lnTo>
                <a:lnTo>
                  <a:pt x="3497572" y="1092467"/>
                </a:lnTo>
                <a:lnTo>
                  <a:pt x="3493445" y="1096910"/>
                </a:lnTo>
                <a:lnTo>
                  <a:pt x="3488999" y="1101354"/>
                </a:lnTo>
                <a:lnTo>
                  <a:pt x="3484554" y="1105163"/>
                </a:lnTo>
                <a:lnTo>
                  <a:pt x="3479791" y="1108654"/>
                </a:lnTo>
                <a:lnTo>
                  <a:pt x="3474710" y="1112463"/>
                </a:lnTo>
                <a:lnTo>
                  <a:pt x="3469630" y="1115319"/>
                </a:lnTo>
                <a:lnTo>
                  <a:pt x="3464550" y="1118493"/>
                </a:lnTo>
                <a:lnTo>
                  <a:pt x="3459152" y="1121350"/>
                </a:lnTo>
                <a:lnTo>
                  <a:pt x="3453436" y="1123889"/>
                </a:lnTo>
                <a:lnTo>
                  <a:pt x="3448038" y="1126111"/>
                </a:lnTo>
                <a:lnTo>
                  <a:pt x="3442005" y="1128015"/>
                </a:lnTo>
                <a:lnTo>
                  <a:pt x="3435972" y="1129602"/>
                </a:lnTo>
                <a:lnTo>
                  <a:pt x="3430256" y="1130871"/>
                </a:lnTo>
                <a:lnTo>
                  <a:pt x="3423906" y="1132141"/>
                </a:lnTo>
                <a:lnTo>
                  <a:pt x="3417873" y="1132776"/>
                </a:lnTo>
                <a:lnTo>
                  <a:pt x="3411522" y="1133093"/>
                </a:lnTo>
                <a:lnTo>
                  <a:pt x="3405490" y="1133093"/>
                </a:lnTo>
                <a:lnTo>
                  <a:pt x="3398504" y="1132776"/>
                </a:lnTo>
                <a:lnTo>
                  <a:pt x="3392471" y="1132458"/>
                </a:lnTo>
                <a:lnTo>
                  <a:pt x="3386120" y="1131189"/>
                </a:lnTo>
                <a:lnTo>
                  <a:pt x="3379770" y="1129919"/>
                </a:lnTo>
                <a:lnTo>
                  <a:pt x="3373736" y="1128332"/>
                </a:lnTo>
                <a:lnTo>
                  <a:pt x="3368021" y="1126745"/>
                </a:lnTo>
                <a:lnTo>
                  <a:pt x="3361988" y="1124524"/>
                </a:lnTo>
                <a:lnTo>
                  <a:pt x="3356590" y="1122302"/>
                </a:lnTo>
                <a:lnTo>
                  <a:pt x="3350874" y="1119763"/>
                </a:lnTo>
                <a:lnTo>
                  <a:pt x="3345476" y="1116589"/>
                </a:lnTo>
                <a:lnTo>
                  <a:pt x="3340396" y="1113415"/>
                </a:lnTo>
                <a:lnTo>
                  <a:pt x="3334998" y="1109924"/>
                </a:lnTo>
                <a:lnTo>
                  <a:pt x="3330553" y="1106432"/>
                </a:lnTo>
                <a:lnTo>
                  <a:pt x="3325790" y="1102306"/>
                </a:lnTo>
                <a:lnTo>
                  <a:pt x="3321344" y="1098497"/>
                </a:lnTo>
                <a:lnTo>
                  <a:pt x="3316899" y="1094054"/>
                </a:lnTo>
                <a:lnTo>
                  <a:pt x="3312771" y="1089293"/>
                </a:lnTo>
                <a:lnTo>
                  <a:pt x="3308961" y="1084849"/>
                </a:lnTo>
                <a:lnTo>
                  <a:pt x="3305150" y="1080089"/>
                </a:lnTo>
                <a:lnTo>
                  <a:pt x="3301975" y="1074693"/>
                </a:lnTo>
                <a:lnTo>
                  <a:pt x="3298482" y="1069615"/>
                </a:lnTo>
                <a:lnTo>
                  <a:pt x="3295625" y="1064219"/>
                </a:lnTo>
                <a:lnTo>
                  <a:pt x="3293084" y="1058823"/>
                </a:lnTo>
                <a:lnTo>
                  <a:pt x="3290544" y="1053110"/>
                </a:lnTo>
                <a:lnTo>
                  <a:pt x="3288639" y="1047397"/>
                </a:lnTo>
                <a:lnTo>
                  <a:pt x="3286734" y="1041367"/>
                </a:lnTo>
                <a:lnTo>
                  <a:pt x="3285146" y="1035019"/>
                </a:lnTo>
                <a:lnTo>
                  <a:pt x="3283558" y="1028988"/>
                </a:lnTo>
                <a:lnTo>
                  <a:pt x="3282606" y="1022640"/>
                </a:lnTo>
                <a:lnTo>
                  <a:pt x="3281971" y="1015975"/>
                </a:lnTo>
                <a:lnTo>
                  <a:pt x="3281654" y="1009627"/>
                </a:lnTo>
                <a:lnTo>
                  <a:pt x="3281018" y="1003597"/>
                </a:lnTo>
                <a:lnTo>
                  <a:pt x="3281654" y="996614"/>
                </a:lnTo>
                <a:lnTo>
                  <a:pt x="3306103" y="573529"/>
                </a:lnTo>
                <a:lnTo>
                  <a:pt x="3299118" y="568768"/>
                </a:lnTo>
                <a:lnTo>
                  <a:pt x="2057582" y="2162081"/>
                </a:lnTo>
                <a:lnTo>
                  <a:pt x="2052502" y="2168112"/>
                </a:lnTo>
                <a:lnTo>
                  <a:pt x="2047422" y="2173825"/>
                </a:lnTo>
                <a:lnTo>
                  <a:pt x="2042024" y="2178903"/>
                </a:lnTo>
                <a:lnTo>
                  <a:pt x="2036626" y="2183981"/>
                </a:lnTo>
                <a:lnTo>
                  <a:pt x="2030592" y="2188742"/>
                </a:lnTo>
                <a:lnTo>
                  <a:pt x="2024877" y="2193186"/>
                </a:lnTo>
                <a:lnTo>
                  <a:pt x="2018844" y="2197629"/>
                </a:lnTo>
                <a:lnTo>
                  <a:pt x="2012493" y="2201121"/>
                </a:lnTo>
                <a:lnTo>
                  <a:pt x="2006143" y="2204612"/>
                </a:lnTo>
                <a:lnTo>
                  <a:pt x="1999475" y="2207786"/>
                </a:lnTo>
                <a:lnTo>
                  <a:pt x="1992807" y="2210642"/>
                </a:lnTo>
                <a:lnTo>
                  <a:pt x="1986139" y="2213182"/>
                </a:lnTo>
                <a:lnTo>
                  <a:pt x="1979470" y="2215403"/>
                </a:lnTo>
                <a:lnTo>
                  <a:pt x="1972485" y="2217308"/>
                </a:lnTo>
                <a:lnTo>
                  <a:pt x="1965499" y="2218577"/>
                </a:lnTo>
                <a:lnTo>
                  <a:pt x="1958514" y="2219529"/>
                </a:lnTo>
                <a:lnTo>
                  <a:pt x="1951528" y="2220482"/>
                </a:lnTo>
                <a:lnTo>
                  <a:pt x="1944225" y="2221116"/>
                </a:lnTo>
                <a:lnTo>
                  <a:pt x="1937239" y="2221116"/>
                </a:lnTo>
                <a:lnTo>
                  <a:pt x="1929619" y="2221116"/>
                </a:lnTo>
                <a:lnTo>
                  <a:pt x="1922633" y="2220482"/>
                </a:lnTo>
                <a:lnTo>
                  <a:pt x="1915647" y="2219529"/>
                </a:lnTo>
                <a:lnTo>
                  <a:pt x="1908344" y="2218577"/>
                </a:lnTo>
                <a:lnTo>
                  <a:pt x="1901358" y="2216990"/>
                </a:lnTo>
                <a:lnTo>
                  <a:pt x="1894690" y="2214769"/>
                </a:lnTo>
                <a:lnTo>
                  <a:pt x="1887387" y="2212547"/>
                </a:lnTo>
                <a:lnTo>
                  <a:pt x="1880402" y="2210008"/>
                </a:lnTo>
                <a:lnTo>
                  <a:pt x="1873734" y="2207151"/>
                </a:lnTo>
                <a:lnTo>
                  <a:pt x="1867066" y="2203977"/>
                </a:lnTo>
                <a:lnTo>
                  <a:pt x="1860715" y="2199851"/>
                </a:lnTo>
                <a:lnTo>
                  <a:pt x="1854047" y="2196042"/>
                </a:lnTo>
                <a:lnTo>
                  <a:pt x="1847696" y="2191599"/>
                </a:lnTo>
                <a:lnTo>
                  <a:pt x="1229469" y="1731062"/>
                </a:lnTo>
                <a:lnTo>
                  <a:pt x="271487" y="2768937"/>
                </a:lnTo>
                <a:lnTo>
                  <a:pt x="266406" y="2774967"/>
                </a:lnTo>
                <a:lnTo>
                  <a:pt x="260691" y="2780680"/>
                </a:lnTo>
                <a:lnTo>
                  <a:pt x="254975" y="2785759"/>
                </a:lnTo>
                <a:lnTo>
                  <a:pt x="248942" y="2791154"/>
                </a:lnTo>
                <a:lnTo>
                  <a:pt x="242592" y="2795915"/>
                </a:lnTo>
                <a:lnTo>
                  <a:pt x="236241" y="2800041"/>
                </a:lnTo>
                <a:lnTo>
                  <a:pt x="230208" y="2804167"/>
                </a:lnTo>
                <a:lnTo>
                  <a:pt x="223223" y="2807659"/>
                </a:lnTo>
                <a:lnTo>
                  <a:pt x="216554" y="2810833"/>
                </a:lnTo>
                <a:lnTo>
                  <a:pt x="209886" y="2814007"/>
                </a:lnTo>
                <a:lnTo>
                  <a:pt x="202901" y="2816228"/>
                </a:lnTo>
                <a:lnTo>
                  <a:pt x="195915" y="2818767"/>
                </a:lnTo>
                <a:lnTo>
                  <a:pt x="188612" y="2820354"/>
                </a:lnTo>
                <a:lnTo>
                  <a:pt x="181309" y="2821941"/>
                </a:lnTo>
                <a:lnTo>
                  <a:pt x="174006" y="2822894"/>
                </a:lnTo>
                <a:lnTo>
                  <a:pt x="166703" y="2823846"/>
                </a:lnTo>
                <a:lnTo>
                  <a:pt x="159082" y="2824163"/>
                </a:lnTo>
                <a:lnTo>
                  <a:pt x="152096" y="2824163"/>
                </a:lnTo>
                <a:lnTo>
                  <a:pt x="144476" y="2823846"/>
                </a:lnTo>
                <a:lnTo>
                  <a:pt x="136855" y="2823528"/>
                </a:lnTo>
                <a:lnTo>
                  <a:pt x="129552" y="2822259"/>
                </a:lnTo>
                <a:lnTo>
                  <a:pt x="122249" y="2820672"/>
                </a:lnTo>
                <a:lnTo>
                  <a:pt x="114945" y="2819085"/>
                </a:lnTo>
                <a:lnTo>
                  <a:pt x="107642" y="2816546"/>
                </a:lnTo>
                <a:lnTo>
                  <a:pt x="100657" y="2814324"/>
                </a:lnTo>
                <a:lnTo>
                  <a:pt x="93671" y="2811467"/>
                </a:lnTo>
                <a:lnTo>
                  <a:pt x="87003" y="2807976"/>
                </a:lnTo>
                <a:lnTo>
                  <a:pt x="80335" y="2804485"/>
                </a:lnTo>
                <a:lnTo>
                  <a:pt x="73349" y="2800359"/>
                </a:lnTo>
                <a:lnTo>
                  <a:pt x="66681" y="2796233"/>
                </a:lnTo>
                <a:lnTo>
                  <a:pt x="60331" y="2791472"/>
                </a:lnTo>
                <a:lnTo>
                  <a:pt x="54298" y="2785759"/>
                </a:lnTo>
                <a:lnTo>
                  <a:pt x="48265" y="2780680"/>
                </a:lnTo>
                <a:lnTo>
                  <a:pt x="42867" y="2774967"/>
                </a:lnTo>
                <a:lnTo>
                  <a:pt x="37469" y="2768937"/>
                </a:lnTo>
                <a:lnTo>
                  <a:pt x="32388" y="2762906"/>
                </a:lnTo>
                <a:lnTo>
                  <a:pt x="28260" y="2756876"/>
                </a:lnTo>
                <a:lnTo>
                  <a:pt x="23815" y="2749893"/>
                </a:lnTo>
                <a:lnTo>
                  <a:pt x="19687" y="2743228"/>
                </a:lnTo>
                <a:lnTo>
                  <a:pt x="16194" y="2736563"/>
                </a:lnTo>
                <a:lnTo>
                  <a:pt x="13019" y="2729580"/>
                </a:lnTo>
                <a:lnTo>
                  <a:pt x="10479" y="2722280"/>
                </a:lnTo>
                <a:lnTo>
                  <a:pt x="7938" y="2715297"/>
                </a:lnTo>
                <a:lnTo>
                  <a:pt x="5716" y="2708315"/>
                </a:lnTo>
                <a:lnTo>
                  <a:pt x="3811" y="2700697"/>
                </a:lnTo>
                <a:lnTo>
                  <a:pt x="2540" y="2693080"/>
                </a:lnTo>
                <a:lnTo>
                  <a:pt x="1270" y="2685780"/>
                </a:lnTo>
                <a:lnTo>
                  <a:pt x="635" y="2678162"/>
                </a:lnTo>
                <a:lnTo>
                  <a:pt x="0" y="2670228"/>
                </a:lnTo>
                <a:lnTo>
                  <a:pt x="0" y="2662927"/>
                </a:lnTo>
                <a:lnTo>
                  <a:pt x="0" y="2655310"/>
                </a:lnTo>
                <a:lnTo>
                  <a:pt x="953" y="2648010"/>
                </a:lnTo>
                <a:lnTo>
                  <a:pt x="1588" y="2640075"/>
                </a:lnTo>
                <a:lnTo>
                  <a:pt x="3176" y="2632458"/>
                </a:lnTo>
                <a:lnTo>
                  <a:pt x="4763" y="2625158"/>
                </a:lnTo>
                <a:lnTo>
                  <a:pt x="6668" y="2617858"/>
                </a:lnTo>
                <a:lnTo>
                  <a:pt x="9526" y="2610558"/>
                </a:lnTo>
                <a:lnTo>
                  <a:pt x="12384" y="2603258"/>
                </a:lnTo>
                <a:lnTo>
                  <a:pt x="15559" y="2596275"/>
                </a:lnTo>
                <a:lnTo>
                  <a:pt x="19052" y="2588975"/>
                </a:lnTo>
                <a:lnTo>
                  <a:pt x="22545" y="2582310"/>
                </a:lnTo>
                <a:lnTo>
                  <a:pt x="26990" y="2575644"/>
                </a:lnTo>
                <a:lnTo>
                  <a:pt x="31753" y="2569297"/>
                </a:lnTo>
                <a:lnTo>
                  <a:pt x="36516" y="2562631"/>
                </a:lnTo>
                <a:lnTo>
                  <a:pt x="1086264" y="1414621"/>
                </a:lnTo>
                <a:lnTo>
                  <a:pt x="1091027" y="1408908"/>
                </a:lnTo>
                <a:lnTo>
                  <a:pt x="1096742" y="1403829"/>
                </a:lnTo>
                <a:lnTo>
                  <a:pt x="1101823" y="1398751"/>
                </a:lnTo>
                <a:lnTo>
                  <a:pt x="1107221" y="1393990"/>
                </a:lnTo>
                <a:lnTo>
                  <a:pt x="1113254" y="1389229"/>
                </a:lnTo>
                <a:lnTo>
                  <a:pt x="1119287" y="1385103"/>
                </a:lnTo>
                <a:lnTo>
                  <a:pt x="1125002" y="1381295"/>
                </a:lnTo>
                <a:lnTo>
                  <a:pt x="1131353" y="1377803"/>
                </a:lnTo>
                <a:lnTo>
                  <a:pt x="1137703" y="1374629"/>
                </a:lnTo>
                <a:lnTo>
                  <a:pt x="1144054" y="1371455"/>
                </a:lnTo>
                <a:lnTo>
                  <a:pt x="1150722" y="1368599"/>
                </a:lnTo>
                <a:lnTo>
                  <a:pt x="1157390" y="1366694"/>
                </a:lnTo>
                <a:lnTo>
                  <a:pt x="1164058" y="1364790"/>
                </a:lnTo>
                <a:lnTo>
                  <a:pt x="1170726" y="1362568"/>
                </a:lnTo>
                <a:lnTo>
                  <a:pt x="1177394" y="1361616"/>
                </a:lnTo>
                <a:lnTo>
                  <a:pt x="1184698" y="1360347"/>
                </a:lnTo>
                <a:lnTo>
                  <a:pt x="1191683" y="1360029"/>
                </a:lnTo>
                <a:lnTo>
                  <a:pt x="1198351" y="1359712"/>
                </a:lnTo>
                <a:lnTo>
                  <a:pt x="1205654" y="1359077"/>
                </a:lnTo>
                <a:lnTo>
                  <a:pt x="1212640" y="1359712"/>
                </a:lnTo>
                <a:lnTo>
                  <a:pt x="1219626" y="1360347"/>
                </a:lnTo>
                <a:lnTo>
                  <a:pt x="1226294" y="1361299"/>
                </a:lnTo>
                <a:lnTo>
                  <a:pt x="1233597" y="1362251"/>
                </a:lnTo>
                <a:lnTo>
                  <a:pt x="1240582" y="1363838"/>
                </a:lnTo>
                <a:lnTo>
                  <a:pt x="1247251" y="1365742"/>
                </a:lnTo>
                <a:lnTo>
                  <a:pt x="1253919" y="1368281"/>
                </a:lnTo>
                <a:lnTo>
                  <a:pt x="1260904" y="1371138"/>
                </a:lnTo>
                <a:lnTo>
                  <a:pt x="1267572" y="1373677"/>
                </a:lnTo>
                <a:lnTo>
                  <a:pt x="1274240" y="1376851"/>
                </a:lnTo>
                <a:lnTo>
                  <a:pt x="1280591" y="1380977"/>
                </a:lnTo>
                <a:lnTo>
                  <a:pt x="1286942" y="1384786"/>
                </a:lnTo>
                <a:lnTo>
                  <a:pt x="1292975" y="1389229"/>
                </a:lnTo>
                <a:lnTo>
                  <a:pt x="1907709" y="1846910"/>
                </a:lnTo>
                <a:lnTo>
                  <a:pt x="3043507" y="389124"/>
                </a:lnTo>
                <a:lnTo>
                  <a:pt x="3023186" y="374841"/>
                </a:lnTo>
                <a:lnTo>
                  <a:pt x="2660568" y="470377"/>
                </a:lnTo>
                <a:lnTo>
                  <a:pt x="2654853" y="471646"/>
                </a:lnTo>
                <a:lnTo>
                  <a:pt x="2648502" y="472598"/>
                </a:lnTo>
                <a:lnTo>
                  <a:pt x="2642152" y="473551"/>
                </a:lnTo>
                <a:lnTo>
                  <a:pt x="2635801" y="473868"/>
                </a:lnTo>
                <a:lnTo>
                  <a:pt x="2629450" y="474185"/>
                </a:lnTo>
                <a:lnTo>
                  <a:pt x="2623418" y="473868"/>
                </a:lnTo>
                <a:lnTo>
                  <a:pt x="2617384" y="473551"/>
                </a:lnTo>
                <a:lnTo>
                  <a:pt x="2611352" y="472598"/>
                </a:lnTo>
                <a:lnTo>
                  <a:pt x="2605318" y="471964"/>
                </a:lnTo>
                <a:lnTo>
                  <a:pt x="2599603" y="470377"/>
                </a:lnTo>
                <a:lnTo>
                  <a:pt x="2593570" y="468790"/>
                </a:lnTo>
                <a:lnTo>
                  <a:pt x="2587537" y="466885"/>
                </a:lnTo>
                <a:lnTo>
                  <a:pt x="2582139" y="464346"/>
                </a:lnTo>
                <a:lnTo>
                  <a:pt x="2576741" y="462124"/>
                </a:lnTo>
                <a:lnTo>
                  <a:pt x="2571660" y="459268"/>
                </a:lnTo>
                <a:lnTo>
                  <a:pt x="2565945" y="456094"/>
                </a:lnTo>
                <a:lnTo>
                  <a:pt x="2560864" y="452920"/>
                </a:lnTo>
                <a:lnTo>
                  <a:pt x="2556102" y="449429"/>
                </a:lnTo>
                <a:lnTo>
                  <a:pt x="2551339" y="445937"/>
                </a:lnTo>
                <a:lnTo>
                  <a:pt x="2546576" y="441811"/>
                </a:lnTo>
                <a:lnTo>
                  <a:pt x="2542448" y="437685"/>
                </a:lnTo>
                <a:lnTo>
                  <a:pt x="2538002" y="433242"/>
                </a:lnTo>
                <a:lnTo>
                  <a:pt x="2533875" y="428481"/>
                </a:lnTo>
                <a:lnTo>
                  <a:pt x="2530064" y="423402"/>
                </a:lnTo>
                <a:lnTo>
                  <a:pt x="2526572" y="418324"/>
                </a:lnTo>
                <a:lnTo>
                  <a:pt x="2523396" y="413246"/>
                </a:lnTo>
                <a:lnTo>
                  <a:pt x="2520221" y="407533"/>
                </a:lnTo>
                <a:lnTo>
                  <a:pt x="2517363" y="402137"/>
                </a:lnTo>
                <a:lnTo>
                  <a:pt x="2514823" y="396107"/>
                </a:lnTo>
                <a:lnTo>
                  <a:pt x="2512283" y="390394"/>
                </a:lnTo>
                <a:lnTo>
                  <a:pt x="2510378" y="384046"/>
                </a:lnTo>
                <a:lnTo>
                  <a:pt x="2508472" y="377698"/>
                </a:lnTo>
                <a:lnTo>
                  <a:pt x="2507202" y="371350"/>
                </a:lnTo>
                <a:lnTo>
                  <a:pt x="2505932" y="364685"/>
                </a:lnTo>
                <a:lnTo>
                  <a:pt x="2505297" y="358337"/>
                </a:lnTo>
                <a:lnTo>
                  <a:pt x="2504980" y="351989"/>
                </a:lnTo>
                <a:lnTo>
                  <a:pt x="2504344" y="345641"/>
                </a:lnTo>
                <a:lnTo>
                  <a:pt x="2504344" y="339293"/>
                </a:lnTo>
                <a:lnTo>
                  <a:pt x="2505297" y="332946"/>
                </a:lnTo>
                <a:lnTo>
                  <a:pt x="2505615" y="326915"/>
                </a:lnTo>
                <a:lnTo>
                  <a:pt x="2506885" y="320567"/>
                </a:lnTo>
                <a:lnTo>
                  <a:pt x="2508155" y="314537"/>
                </a:lnTo>
                <a:lnTo>
                  <a:pt x="2509425" y="308506"/>
                </a:lnTo>
                <a:lnTo>
                  <a:pt x="2511648" y="302793"/>
                </a:lnTo>
                <a:lnTo>
                  <a:pt x="2513870" y="296763"/>
                </a:lnTo>
                <a:lnTo>
                  <a:pt x="2516410" y="291367"/>
                </a:lnTo>
                <a:lnTo>
                  <a:pt x="2518633" y="285654"/>
                </a:lnTo>
                <a:lnTo>
                  <a:pt x="2521808" y="280576"/>
                </a:lnTo>
                <a:lnTo>
                  <a:pt x="2524984" y="275180"/>
                </a:lnTo>
                <a:lnTo>
                  <a:pt x="2528159" y="270102"/>
                </a:lnTo>
                <a:lnTo>
                  <a:pt x="2531970" y="265341"/>
                </a:lnTo>
                <a:lnTo>
                  <a:pt x="2535462" y="260580"/>
                </a:lnTo>
                <a:lnTo>
                  <a:pt x="2539908" y="256136"/>
                </a:lnTo>
                <a:lnTo>
                  <a:pt x="2544353" y="251693"/>
                </a:lnTo>
                <a:lnTo>
                  <a:pt x="2548481" y="247567"/>
                </a:lnTo>
                <a:lnTo>
                  <a:pt x="2553244" y="243441"/>
                </a:lnTo>
                <a:lnTo>
                  <a:pt x="2558642" y="239949"/>
                </a:lnTo>
                <a:lnTo>
                  <a:pt x="2563722" y="236458"/>
                </a:lnTo>
                <a:lnTo>
                  <a:pt x="2568803" y="233284"/>
                </a:lnTo>
                <a:lnTo>
                  <a:pt x="2574201" y="230428"/>
                </a:lnTo>
                <a:lnTo>
                  <a:pt x="2579916" y="227889"/>
                </a:lnTo>
                <a:lnTo>
                  <a:pt x="2585632" y="225349"/>
                </a:lnTo>
                <a:lnTo>
                  <a:pt x="2591982" y="223445"/>
                </a:lnTo>
                <a:lnTo>
                  <a:pt x="2598015" y="221541"/>
                </a:lnTo>
                <a:lnTo>
                  <a:pt x="3425176" y="4126"/>
                </a:lnTo>
                <a:lnTo>
                  <a:pt x="3432162" y="2222"/>
                </a:lnTo>
                <a:lnTo>
                  <a:pt x="3439782" y="952"/>
                </a:lnTo>
                <a:lnTo>
                  <a:pt x="3446768" y="318"/>
                </a:lnTo>
                <a:lnTo>
                  <a:pt x="345438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Freeform 21"/>
          <p:cNvSpPr/>
          <p:nvPr/>
        </p:nvSpPr>
        <p:spPr bwMode="auto">
          <a:xfrm>
            <a:off x="831929" y="1965282"/>
            <a:ext cx="1912101" cy="1912101"/>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2" name="Freeform 21"/>
          <p:cNvSpPr/>
          <p:nvPr/>
        </p:nvSpPr>
        <p:spPr bwMode="auto">
          <a:xfrm>
            <a:off x="3748393" y="1965282"/>
            <a:ext cx="1912101" cy="1912101"/>
          </a:xfrm>
          <a:prstGeom prst="ellipse">
            <a:avLst/>
          </a:prstGeom>
          <a:solidFill>
            <a:schemeClr val="accent2"/>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3" name="KSO_Shape"/>
          <p:cNvSpPr/>
          <p:nvPr/>
        </p:nvSpPr>
        <p:spPr bwMode="auto">
          <a:xfrm>
            <a:off x="4319386" y="236056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EFFFF"/>
          </a:solidFill>
          <a:ln>
            <a:noFill/>
          </a:ln>
        </p:spPr>
        <p:txBody>
          <a:bodyPr/>
          <a:lstStyle/>
          <a:p>
            <a:endParaRPr lang="zh-CN" altLang="en-US"/>
          </a:p>
        </p:txBody>
      </p:sp>
      <p:sp>
        <p:nvSpPr>
          <p:cNvPr id="24" name="Freeform 21"/>
          <p:cNvSpPr/>
          <p:nvPr/>
        </p:nvSpPr>
        <p:spPr bwMode="auto">
          <a:xfrm>
            <a:off x="6664857" y="1965282"/>
            <a:ext cx="1912101" cy="1912101"/>
          </a:xfrm>
          <a:prstGeom prst="ellipse">
            <a:avLst/>
          </a:prstGeom>
          <a:solidFill>
            <a:schemeClr val="accent3"/>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5" name="KSO_Shape"/>
          <p:cNvSpPr/>
          <p:nvPr/>
        </p:nvSpPr>
        <p:spPr bwMode="auto">
          <a:xfrm>
            <a:off x="6922861" y="2432699"/>
            <a:ext cx="1396094" cy="977266"/>
          </a:xfrm>
          <a:custGeom>
            <a:avLst/>
            <a:gdLst/>
            <a:ahLst/>
            <a:cxnLst/>
            <a:rect l="0" t="0" r="r" b="b"/>
            <a:pathLst>
              <a:path w="5226050" h="3657600">
                <a:moveTo>
                  <a:pt x="3327400" y="1387475"/>
                </a:moveTo>
                <a:lnTo>
                  <a:pt x="3327400" y="1631950"/>
                </a:lnTo>
                <a:lnTo>
                  <a:pt x="3092450" y="1631950"/>
                </a:lnTo>
                <a:lnTo>
                  <a:pt x="3092450" y="1622425"/>
                </a:lnTo>
                <a:lnTo>
                  <a:pt x="3327400" y="1387475"/>
                </a:lnTo>
                <a:close/>
                <a:moveTo>
                  <a:pt x="3648075" y="1212850"/>
                </a:moveTo>
                <a:lnTo>
                  <a:pt x="3886200" y="1212850"/>
                </a:lnTo>
                <a:lnTo>
                  <a:pt x="3886200" y="1631950"/>
                </a:lnTo>
                <a:lnTo>
                  <a:pt x="3648075" y="1631950"/>
                </a:lnTo>
                <a:lnTo>
                  <a:pt x="3648075" y="1212850"/>
                </a:lnTo>
                <a:close/>
                <a:moveTo>
                  <a:pt x="3498850" y="1212850"/>
                </a:moveTo>
                <a:lnTo>
                  <a:pt x="3606800" y="1212850"/>
                </a:lnTo>
                <a:lnTo>
                  <a:pt x="3606800" y="1631950"/>
                </a:lnTo>
                <a:lnTo>
                  <a:pt x="3368675" y="1631950"/>
                </a:lnTo>
                <a:lnTo>
                  <a:pt x="3368675" y="1343025"/>
                </a:lnTo>
                <a:lnTo>
                  <a:pt x="3498850" y="1212850"/>
                </a:lnTo>
                <a:close/>
                <a:moveTo>
                  <a:pt x="2470150" y="1060450"/>
                </a:moveTo>
                <a:lnTo>
                  <a:pt x="2489200" y="1060450"/>
                </a:lnTo>
                <a:lnTo>
                  <a:pt x="2511425" y="1060450"/>
                </a:lnTo>
                <a:lnTo>
                  <a:pt x="2530475" y="1066800"/>
                </a:lnTo>
                <a:lnTo>
                  <a:pt x="2549525" y="1076325"/>
                </a:lnTo>
                <a:lnTo>
                  <a:pt x="2565400" y="1089025"/>
                </a:lnTo>
                <a:lnTo>
                  <a:pt x="2578100" y="1104900"/>
                </a:lnTo>
                <a:lnTo>
                  <a:pt x="2590800" y="1123950"/>
                </a:lnTo>
                <a:lnTo>
                  <a:pt x="2597150" y="1143000"/>
                </a:lnTo>
                <a:lnTo>
                  <a:pt x="2600325" y="1165225"/>
                </a:lnTo>
                <a:lnTo>
                  <a:pt x="2597150" y="1187450"/>
                </a:lnTo>
                <a:lnTo>
                  <a:pt x="2590800" y="1206500"/>
                </a:lnTo>
                <a:lnTo>
                  <a:pt x="2581275" y="1225550"/>
                </a:lnTo>
                <a:lnTo>
                  <a:pt x="2568575" y="1241425"/>
                </a:lnTo>
                <a:lnTo>
                  <a:pt x="2552700" y="1254125"/>
                </a:lnTo>
                <a:lnTo>
                  <a:pt x="2533650" y="1266825"/>
                </a:lnTo>
                <a:lnTo>
                  <a:pt x="2514600" y="1273175"/>
                </a:lnTo>
                <a:lnTo>
                  <a:pt x="1568371" y="1588585"/>
                </a:lnTo>
                <a:lnTo>
                  <a:pt x="1470025" y="2333625"/>
                </a:lnTo>
                <a:lnTo>
                  <a:pt x="1463675" y="2362200"/>
                </a:lnTo>
                <a:lnTo>
                  <a:pt x="1457325" y="2387600"/>
                </a:lnTo>
                <a:lnTo>
                  <a:pt x="1444625" y="2409825"/>
                </a:lnTo>
                <a:lnTo>
                  <a:pt x="1441450" y="2414588"/>
                </a:lnTo>
                <a:lnTo>
                  <a:pt x="1441450" y="3508375"/>
                </a:lnTo>
                <a:lnTo>
                  <a:pt x="1438275" y="3536950"/>
                </a:lnTo>
                <a:lnTo>
                  <a:pt x="1431925" y="3565525"/>
                </a:lnTo>
                <a:lnTo>
                  <a:pt x="1416050" y="3590925"/>
                </a:lnTo>
                <a:lnTo>
                  <a:pt x="1400175" y="3613150"/>
                </a:lnTo>
                <a:lnTo>
                  <a:pt x="1377950" y="3632200"/>
                </a:lnTo>
                <a:lnTo>
                  <a:pt x="1352550" y="3644900"/>
                </a:lnTo>
                <a:lnTo>
                  <a:pt x="1323975" y="3654425"/>
                </a:lnTo>
                <a:lnTo>
                  <a:pt x="1292225" y="3657600"/>
                </a:lnTo>
                <a:lnTo>
                  <a:pt x="1263650" y="3654425"/>
                </a:lnTo>
                <a:lnTo>
                  <a:pt x="1235075" y="3644900"/>
                </a:lnTo>
                <a:lnTo>
                  <a:pt x="1209675" y="3632200"/>
                </a:lnTo>
                <a:lnTo>
                  <a:pt x="1187450" y="3613150"/>
                </a:lnTo>
                <a:lnTo>
                  <a:pt x="1168400" y="3590925"/>
                </a:lnTo>
                <a:lnTo>
                  <a:pt x="1155700" y="3565525"/>
                </a:lnTo>
                <a:lnTo>
                  <a:pt x="1146175" y="3536950"/>
                </a:lnTo>
                <a:lnTo>
                  <a:pt x="1143000" y="3508375"/>
                </a:lnTo>
                <a:lnTo>
                  <a:pt x="1143000" y="2473801"/>
                </a:lnTo>
                <a:lnTo>
                  <a:pt x="1139825" y="2473325"/>
                </a:lnTo>
                <a:lnTo>
                  <a:pt x="1031875" y="2459831"/>
                </a:lnTo>
                <a:lnTo>
                  <a:pt x="1031875" y="3508375"/>
                </a:lnTo>
                <a:lnTo>
                  <a:pt x="1028700" y="3536950"/>
                </a:lnTo>
                <a:lnTo>
                  <a:pt x="1019175" y="3565525"/>
                </a:lnTo>
                <a:lnTo>
                  <a:pt x="1006475" y="3590925"/>
                </a:lnTo>
                <a:lnTo>
                  <a:pt x="987425" y="3613150"/>
                </a:lnTo>
                <a:lnTo>
                  <a:pt x="965200" y="3632200"/>
                </a:lnTo>
                <a:lnTo>
                  <a:pt x="939800" y="3644900"/>
                </a:lnTo>
                <a:lnTo>
                  <a:pt x="911225" y="3654425"/>
                </a:lnTo>
                <a:lnTo>
                  <a:pt x="882650" y="3657600"/>
                </a:lnTo>
                <a:lnTo>
                  <a:pt x="850900" y="3654425"/>
                </a:lnTo>
                <a:lnTo>
                  <a:pt x="822325" y="3644900"/>
                </a:lnTo>
                <a:lnTo>
                  <a:pt x="796925" y="3632200"/>
                </a:lnTo>
                <a:lnTo>
                  <a:pt x="774700" y="3613150"/>
                </a:lnTo>
                <a:lnTo>
                  <a:pt x="755650" y="3590925"/>
                </a:lnTo>
                <a:lnTo>
                  <a:pt x="742950" y="3565525"/>
                </a:lnTo>
                <a:lnTo>
                  <a:pt x="733425" y="3536950"/>
                </a:lnTo>
                <a:lnTo>
                  <a:pt x="730250" y="3508375"/>
                </a:lnTo>
                <a:lnTo>
                  <a:pt x="730250" y="2397125"/>
                </a:lnTo>
                <a:lnTo>
                  <a:pt x="733425" y="2368550"/>
                </a:lnTo>
                <a:lnTo>
                  <a:pt x="742950" y="2339975"/>
                </a:lnTo>
                <a:lnTo>
                  <a:pt x="743744" y="2338388"/>
                </a:lnTo>
                <a:lnTo>
                  <a:pt x="742950" y="2336800"/>
                </a:lnTo>
                <a:lnTo>
                  <a:pt x="736600" y="2314575"/>
                </a:lnTo>
                <a:lnTo>
                  <a:pt x="730250" y="2292350"/>
                </a:lnTo>
                <a:lnTo>
                  <a:pt x="730250" y="2263775"/>
                </a:lnTo>
                <a:lnTo>
                  <a:pt x="733425" y="2235200"/>
                </a:lnTo>
                <a:lnTo>
                  <a:pt x="825831" y="1545236"/>
                </a:lnTo>
                <a:lnTo>
                  <a:pt x="679450" y="1892300"/>
                </a:lnTo>
                <a:lnTo>
                  <a:pt x="669925" y="1911350"/>
                </a:lnTo>
                <a:lnTo>
                  <a:pt x="669217" y="1912766"/>
                </a:lnTo>
                <a:lnTo>
                  <a:pt x="666750" y="1917700"/>
                </a:lnTo>
                <a:lnTo>
                  <a:pt x="657225" y="1936750"/>
                </a:lnTo>
                <a:lnTo>
                  <a:pt x="641350" y="1952625"/>
                </a:lnTo>
                <a:lnTo>
                  <a:pt x="625475" y="1962150"/>
                </a:lnTo>
                <a:lnTo>
                  <a:pt x="606425" y="1971675"/>
                </a:lnTo>
                <a:lnTo>
                  <a:pt x="584200" y="1974850"/>
                </a:lnTo>
                <a:lnTo>
                  <a:pt x="561975" y="1974850"/>
                </a:lnTo>
                <a:lnTo>
                  <a:pt x="542925" y="1971675"/>
                </a:lnTo>
                <a:lnTo>
                  <a:pt x="76200" y="1774825"/>
                </a:lnTo>
                <a:lnTo>
                  <a:pt x="57150" y="1765300"/>
                </a:lnTo>
                <a:lnTo>
                  <a:pt x="38100" y="1752600"/>
                </a:lnTo>
                <a:lnTo>
                  <a:pt x="25400" y="1739900"/>
                </a:lnTo>
                <a:lnTo>
                  <a:pt x="12700" y="1720850"/>
                </a:lnTo>
                <a:lnTo>
                  <a:pt x="3175" y="1704975"/>
                </a:lnTo>
                <a:lnTo>
                  <a:pt x="0" y="1682750"/>
                </a:lnTo>
                <a:lnTo>
                  <a:pt x="0" y="1660525"/>
                </a:lnTo>
                <a:lnTo>
                  <a:pt x="3175" y="1641475"/>
                </a:lnTo>
                <a:lnTo>
                  <a:pt x="12700" y="1619250"/>
                </a:lnTo>
                <a:lnTo>
                  <a:pt x="22225" y="1603375"/>
                </a:lnTo>
                <a:lnTo>
                  <a:pt x="38100" y="1587500"/>
                </a:lnTo>
                <a:lnTo>
                  <a:pt x="53975" y="1574800"/>
                </a:lnTo>
                <a:lnTo>
                  <a:pt x="73025" y="1568450"/>
                </a:lnTo>
                <a:lnTo>
                  <a:pt x="95250" y="1562100"/>
                </a:lnTo>
                <a:lnTo>
                  <a:pt x="114300" y="1562100"/>
                </a:lnTo>
                <a:lnTo>
                  <a:pt x="136525" y="1568450"/>
                </a:lnTo>
                <a:lnTo>
                  <a:pt x="516862" y="1728864"/>
                </a:lnTo>
                <a:lnTo>
                  <a:pt x="669925" y="1368425"/>
                </a:lnTo>
                <a:lnTo>
                  <a:pt x="679450" y="1346200"/>
                </a:lnTo>
                <a:lnTo>
                  <a:pt x="688975" y="1330325"/>
                </a:lnTo>
                <a:lnTo>
                  <a:pt x="704850" y="1314450"/>
                </a:lnTo>
                <a:lnTo>
                  <a:pt x="714375" y="1304925"/>
                </a:lnTo>
                <a:lnTo>
                  <a:pt x="730250" y="1295400"/>
                </a:lnTo>
                <a:lnTo>
                  <a:pt x="746125" y="1285875"/>
                </a:lnTo>
                <a:lnTo>
                  <a:pt x="787400" y="1273175"/>
                </a:lnTo>
                <a:lnTo>
                  <a:pt x="831850" y="1260475"/>
                </a:lnTo>
                <a:lnTo>
                  <a:pt x="882650" y="1254125"/>
                </a:lnTo>
                <a:lnTo>
                  <a:pt x="936625" y="1250950"/>
                </a:lnTo>
                <a:lnTo>
                  <a:pt x="990600" y="1250950"/>
                </a:lnTo>
                <a:lnTo>
                  <a:pt x="1092200" y="1250950"/>
                </a:lnTo>
                <a:lnTo>
                  <a:pt x="1171575" y="1260475"/>
                </a:lnTo>
                <a:lnTo>
                  <a:pt x="1301750" y="1276350"/>
                </a:lnTo>
                <a:lnTo>
                  <a:pt x="1377950" y="1289050"/>
                </a:lnTo>
                <a:lnTo>
                  <a:pt x="1473200" y="1311275"/>
                </a:lnTo>
                <a:lnTo>
                  <a:pt x="1524000" y="1323975"/>
                </a:lnTo>
                <a:lnTo>
                  <a:pt x="1571625" y="1339850"/>
                </a:lnTo>
                <a:lnTo>
                  <a:pt x="1604727" y="1351672"/>
                </a:lnTo>
                <a:lnTo>
                  <a:pt x="2470150" y="1060450"/>
                </a:lnTo>
                <a:close/>
                <a:moveTo>
                  <a:pt x="4162425" y="914400"/>
                </a:moveTo>
                <a:lnTo>
                  <a:pt x="4162425" y="1631950"/>
                </a:lnTo>
                <a:lnTo>
                  <a:pt x="3924300" y="1631950"/>
                </a:lnTo>
                <a:lnTo>
                  <a:pt x="3924300" y="1168400"/>
                </a:lnTo>
                <a:lnTo>
                  <a:pt x="4162425" y="914400"/>
                </a:lnTo>
                <a:close/>
                <a:moveTo>
                  <a:pt x="1193800" y="593725"/>
                </a:moveTo>
                <a:lnTo>
                  <a:pt x="1228725" y="596900"/>
                </a:lnTo>
                <a:lnTo>
                  <a:pt x="1260475" y="603250"/>
                </a:lnTo>
                <a:lnTo>
                  <a:pt x="1289050" y="612775"/>
                </a:lnTo>
                <a:lnTo>
                  <a:pt x="1317625" y="625475"/>
                </a:lnTo>
                <a:lnTo>
                  <a:pt x="1346200" y="638175"/>
                </a:lnTo>
                <a:lnTo>
                  <a:pt x="1371600" y="657225"/>
                </a:lnTo>
                <a:lnTo>
                  <a:pt x="1397000" y="676275"/>
                </a:lnTo>
                <a:lnTo>
                  <a:pt x="1419225" y="698500"/>
                </a:lnTo>
                <a:lnTo>
                  <a:pt x="1438275" y="720725"/>
                </a:lnTo>
                <a:lnTo>
                  <a:pt x="1454150" y="746125"/>
                </a:lnTo>
                <a:lnTo>
                  <a:pt x="1470025" y="771525"/>
                </a:lnTo>
                <a:lnTo>
                  <a:pt x="1482725" y="800100"/>
                </a:lnTo>
                <a:lnTo>
                  <a:pt x="1492250" y="828675"/>
                </a:lnTo>
                <a:lnTo>
                  <a:pt x="1498600" y="860425"/>
                </a:lnTo>
                <a:lnTo>
                  <a:pt x="1501775" y="892175"/>
                </a:lnTo>
                <a:lnTo>
                  <a:pt x="1501775" y="923925"/>
                </a:lnTo>
                <a:lnTo>
                  <a:pt x="1498600" y="955675"/>
                </a:lnTo>
                <a:lnTo>
                  <a:pt x="1495425" y="987425"/>
                </a:lnTo>
                <a:lnTo>
                  <a:pt x="1485900" y="1019175"/>
                </a:lnTo>
                <a:lnTo>
                  <a:pt x="1473200" y="1047750"/>
                </a:lnTo>
                <a:lnTo>
                  <a:pt x="1457325" y="1073150"/>
                </a:lnTo>
                <a:lnTo>
                  <a:pt x="1441450" y="1101725"/>
                </a:lnTo>
                <a:lnTo>
                  <a:pt x="1422400" y="1123950"/>
                </a:lnTo>
                <a:lnTo>
                  <a:pt x="1400175" y="1146175"/>
                </a:lnTo>
                <a:lnTo>
                  <a:pt x="1377950" y="1165225"/>
                </a:lnTo>
                <a:lnTo>
                  <a:pt x="1352550" y="1184275"/>
                </a:lnTo>
                <a:lnTo>
                  <a:pt x="1327150" y="1196975"/>
                </a:lnTo>
                <a:lnTo>
                  <a:pt x="1298575" y="1209675"/>
                </a:lnTo>
                <a:lnTo>
                  <a:pt x="1270000" y="1219200"/>
                </a:lnTo>
                <a:lnTo>
                  <a:pt x="1238250" y="1225550"/>
                </a:lnTo>
                <a:lnTo>
                  <a:pt x="1206500" y="1228725"/>
                </a:lnTo>
                <a:lnTo>
                  <a:pt x="1174750" y="1231900"/>
                </a:lnTo>
                <a:lnTo>
                  <a:pt x="1143000" y="1228725"/>
                </a:lnTo>
                <a:lnTo>
                  <a:pt x="1111250" y="1222375"/>
                </a:lnTo>
                <a:lnTo>
                  <a:pt x="1079500" y="1212850"/>
                </a:lnTo>
                <a:lnTo>
                  <a:pt x="1050925" y="1200150"/>
                </a:lnTo>
                <a:lnTo>
                  <a:pt x="1022350" y="1187450"/>
                </a:lnTo>
                <a:lnTo>
                  <a:pt x="996950" y="1168400"/>
                </a:lnTo>
                <a:lnTo>
                  <a:pt x="974725" y="1149350"/>
                </a:lnTo>
                <a:lnTo>
                  <a:pt x="952500" y="1130300"/>
                </a:lnTo>
                <a:lnTo>
                  <a:pt x="933450" y="1104900"/>
                </a:lnTo>
                <a:lnTo>
                  <a:pt x="914400" y="1079500"/>
                </a:lnTo>
                <a:lnTo>
                  <a:pt x="901700" y="1054100"/>
                </a:lnTo>
                <a:lnTo>
                  <a:pt x="889000" y="1025525"/>
                </a:lnTo>
                <a:lnTo>
                  <a:pt x="879475" y="996950"/>
                </a:lnTo>
                <a:lnTo>
                  <a:pt x="873125" y="965200"/>
                </a:lnTo>
                <a:lnTo>
                  <a:pt x="866775" y="936625"/>
                </a:lnTo>
                <a:lnTo>
                  <a:pt x="866775" y="904875"/>
                </a:lnTo>
                <a:lnTo>
                  <a:pt x="869950" y="869950"/>
                </a:lnTo>
                <a:lnTo>
                  <a:pt x="876300" y="838200"/>
                </a:lnTo>
                <a:lnTo>
                  <a:pt x="885825" y="809625"/>
                </a:lnTo>
                <a:lnTo>
                  <a:pt x="895350" y="777875"/>
                </a:lnTo>
                <a:lnTo>
                  <a:pt x="911225" y="752475"/>
                </a:lnTo>
                <a:lnTo>
                  <a:pt x="927100" y="727075"/>
                </a:lnTo>
                <a:lnTo>
                  <a:pt x="946150" y="701675"/>
                </a:lnTo>
                <a:lnTo>
                  <a:pt x="968375" y="679450"/>
                </a:lnTo>
                <a:lnTo>
                  <a:pt x="990600" y="660400"/>
                </a:lnTo>
                <a:lnTo>
                  <a:pt x="1016000" y="644525"/>
                </a:lnTo>
                <a:lnTo>
                  <a:pt x="1044575" y="628650"/>
                </a:lnTo>
                <a:lnTo>
                  <a:pt x="1073150" y="615950"/>
                </a:lnTo>
                <a:lnTo>
                  <a:pt x="1101725" y="606425"/>
                </a:lnTo>
                <a:lnTo>
                  <a:pt x="1130300" y="600075"/>
                </a:lnTo>
                <a:lnTo>
                  <a:pt x="1162050" y="596900"/>
                </a:lnTo>
                <a:lnTo>
                  <a:pt x="1193800" y="593725"/>
                </a:lnTo>
                <a:close/>
                <a:moveTo>
                  <a:pt x="3930650" y="523875"/>
                </a:moveTo>
                <a:lnTo>
                  <a:pt x="4273550" y="523875"/>
                </a:lnTo>
                <a:lnTo>
                  <a:pt x="4289425" y="527050"/>
                </a:lnTo>
                <a:lnTo>
                  <a:pt x="4295775" y="527050"/>
                </a:lnTo>
                <a:lnTo>
                  <a:pt x="4302125" y="530225"/>
                </a:lnTo>
                <a:lnTo>
                  <a:pt x="4311650" y="533400"/>
                </a:lnTo>
                <a:lnTo>
                  <a:pt x="4318000" y="536575"/>
                </a:lnTo>
                <a:lnTo>
                  <a:pt x="4327525" y="546100"/>
                </a:lnTo>
                <a:lnTo>
                  <a:pt x="4337050" y="558800"/>
                </a:lnTo>
                <a:lnTo>
                  <a:pt x="4340225" y="565150"/>
                </a:lnTo>
                <a:lnTo>
                  <a:pt x="4343400" y="571500"/>
                </a:lnTo>
                <a:lnTo>
                  <a:pt x="4346575" y="581025"/>
                </a:lnTo>
                <a:lnTo>
                  <a:pt x="4349750" y="587375"/>
                </a:lnTo>
                <a:lnTo>
                  <a:pt x="4349750" y="603250"/>
                </a:lnTo>
                <a:lnTo>
                  <a:pt x="4349750" y="908050"/>
                </a:lnTo>
                <a:lnTo>
                  <a:pt x="4349750" y="920750"/>
                </a:lnTo>
                <a:lnTo>
                  <a:pt x="4343400" y="936625"/>
                </a:lnTo>
                <a:lnTo>
                  <a:pt x="4337050" y="949325"/>
                </a:lnTo>
                <a:lnTo>
                  <a:pt x="4327525" y="962025"/>
                </a:lnTo>
                <a:lnTo>
                  <a:pt x="4318000" y="971550"/>
                </a:lnTo>
                <a:lnTo>
                  <a:pt x="4305300" y="977900"/>
                </a:lnTo>
                <a:lnTo>
                  <a:pt x="4289425" y="981075"/>
                </a:lnTo>
                <a:lnTo>
                  <a:pt x="4273550" y="984250"/>
                </a:lnTo>
                <a:lnTo>
                  <a:pt x="4257675" y="981075"/>
                </a:lnTo>
                <a:lnTo>
                  <a:pt x="4244975" y="977900"/>
                </a:lnTo>
                <a:lnTo>
                  <a:pt x="4229100" y="971550"/>
                </a:lnTo>
                <a:lnTo>
                  <a:pt x="4219575" y="962025"/>
                </a:lnTo>
                <a:lnTo>
                  <a:pt x="4210050" y="949325"/>
                </a:lnTo>
                <a:lnTo>
                  <a:pt x="4203700" y="936625"/>
                </a:lnTo>
                <a:lnTo>
                  <a:pt x="4197350" y="920750"/>
                </a:lnTo>
                <a:lnTo>
                  <a:pt x="4197350" y="908050"/>
                </a:lnTo>
                <a:lnTo>
                  <a:pt x="4197350" y="787400"/>
                </a:lnTo>
                <a:lnTo>
                  <a:pt x="3873500" y="1127125"/>
                </a:lnTo>
                <a:lnTo>
                  <a:pt x="3863975" y="1136650"/>
                </a:lnTo>
                <a:lnTo>
                  <a:pt x="3851275" y="1146175"/>
                </a:lnTo>
                <a:lnTo>
                  <a:pt x="3838575" y="1152525"/>
                </a:lnTo>
                <a:lnTo>
                  <a:pt x="3825875" y="1158875"/>
                </a:lnTo>
                <a:lnTo>
                  <a:pt x="3813175" y="1158875"/>
                </a:lnTo>
                <a:lnTo>
                  <a:pt x="3810000" y="1158875"/>
                </a:lnTo>
                <a:lnTo>
                  <a:pt x="3806825" y="1158875"/>
                </a:lnTo>
                <a:lnTo>
                  <a:pt x="3473450" y="1162050"/>
                </a:lnTo>
                <a:lnTo>
                  <a:pt x="3022600" y="1612900"/>
                </a:lnTo>
                <a:lnTo>
                  <a:pt x="3009900" y="1622425"/>
                </a:lnTo>
                <a:lnTo>
                  <a:pt x="2997200" y="1628775"/>
                </a:lnTo>
                <a:lnTo>
                  <a:pt x="2981325" y="1631950"/>
                </a:lnTo>
                <a:lnTo>
                  <a:pt x="2968625" y="1635125"/>
                </a:lnTo>
                <a:lnTo>
                  <a:pt x="2952750" y="1631950"/>
                </a:lnTo>
                <a:lnTo>
                  <a:pt x="2940050" y="1628775"/>
                </a:lnTo>
                <a:lnTo>
                  <a:pt x="2924175" y="1622425"/>
                </a:lnTo>
                <a:lnTo>
                  <a:pt x="2914650" y="1612900"/>
                </a:lnTo>
                <a:lnTo>
                  <a:pt x="2901950" y="1600200"/>
                </a:lnTo>
                <a:lnTo>
                  <a:pt x="2895600" y="1587500"/>
                </a:lnTo>
                <a:lnTo>
                  <a:pt x="2892425" y="1571625"/>
                </a:lnTo>
                <a:lnTo>
                  <a:pt x="2889250" y="1555750"/>
                </a:lnTo>
                <a:lnTo>
                  <a:pt x="2892425" y="1543050"/>
                </a:lnTo>
                <a:lnTo>
                  <a:pt x="2895600" y="1527175"/>
                </a:lnTo>
                <a:lnTo>
                  <a:pt x="2901950" y="1514475"/>
                </a:lnTo>
                <a:lnTo>
                  <a:pt x="2914650" y="1501775"/>
                </a:lnTo>
                <a:lnTo>
                  <a:pt x="3371850" y="1044575"/>
                </a:lnTo>
                <a:lnTo>
                  <a:pt x="3381375" y="1031875"/>
                </a:lnTo>
                <a:lnTo>
                  <a:pt x="3394075" y="1019175"/>
                </a:lnTo>
                <a:lnTo>
                  <a:pt x="3409950" y="1012825"/>
                </a:lnTo>
                <a:lnTo>
                  <a:pt x="3425825" y="1009650"/>
                </a:lnTo>
                <a:lnTo>
                  <a:pt x="3435350" y="1006475"/>
                </a:lnTo>
                <a:lnTo>
                  <a:pt x="3438525" y="1006475"/>
                </a:lnTo>
                <a:lnTo>
                  <a:pt x="3441700" y="1006475"/>
                </a:lnTo>
                <a:lnTo>
                  <a:pt x="3775075" y="1006475"/>
                </a:lnTo>
                <a:lnTo>
                  <a:pt x="4086225" y="679450"/>
                </a:lnTo>
                <a:lnTo>
                  <a:pt x="3930650" y="679450"/>
                </a:lnTo>
                <a:lnTo>
                  <a:pt x="3914775" y="676275"/>
                </a:lnTo>
                <a:lnTo>
                  <a:pt x="3902075" y="673100"/>
                </a:lnTo>
                <a:lnTo>
                  <a:pt x="3886200" y="666750"/>
                </a:lnTo>
                <a:lnTo>
                  <a:pt x="3876675" y="657225"/>
                </a:lnTo>
                <a:lnTo>
                  <a:pt x="3867150" y="644525"/>
                </a:lnTo>
                <a:lnTo>
                  <a:pt x="3860800" y="631825"/>
                </a:lnTo>
                <a:lnTo>
                  <a:pt x="3854450" y="615950"/>
                </a:lnTo>
                <a:lnTo>
                  <a:pt x="3854450" y="603250"/>
                </a:lnTo>
                <a:lnTo>
                  <a:pt x="3854450" y="587375"/>
                </a:lnTo>
                <a:lnTo>
                  <a:pt x="3860800" y="571500"/>
                </a:lnTo>
                <a:lnTo>
                  <a:pt x="3867150" y="558800"/>
                </a:lnTo>
                <a:lnTo>
                  <a:pt x="3876675" y="546100"/>
                </a:lnTo>
                <a:lnTo>
                  <a:pt x="3886200" y="536575"/>
                </a:lnTo>
                <a:lnTo>
                  <a:pt x="3902075" y="530225"/>
                </a:lnTo>
                <a:lnTo>
                  <a:pt x="3914775" y="527050"/>
                </a:lnTo>
                <a:lnTo>
                  <a:pt x="3930650" y="523875"/>
                </a:lnTo>
                <a:close/>
                <a:moveTo>
                  <a:pt x="3302000" y="285750"/>
                </a:moveTo>
                <a:lnTo>
                  <a:pt x="3333750" y="317500"/>
                </a:lnTo>
                <a:lnTo>
                  <a:pt x="2622550" y="1104900"/>
                </a:lnTo>
                <a:lnTo>
                  <a:pt x="2543175" y="1028700"/>
                </a:lnTo>
                <a:lnTo>
                  <a:pt x="3302000" y="285750"/>
                </a:lnTo>
                <a:close/>
                <a:moveTo>
                  <a:pt x="2543175" y="0"/>
                </a:moveTo>
                <a:lnTo>
                  <a:pt x="4841875" y="0"/>
                </a:lnTo>
                <a:lnTo>
                  <a:pt x="4879975" y="3175"/>
                </a:lnTo>
                <a:lnTo>
                  <a:pt x="4918075" y="6350"/>
                </a:lnTo>
                <a:lnTo>
                  <a:pt x="4956175" y="15875"/>
                </a:lnTo>
                <a:lnTo>
                  <a:pt x="4991100" y="28575"/>
                </a:lnTo>
                <a:lnTo>
                  <a:pt x="5026025" y="47625"/>
                </a:lnTo>
                <a:lnTo>
                  <a:pt x="5057775" y="66675"/>
                </a:lnTo>
                <a:lnTo>
                  <a:pt x="5086350" y="88900"/>
                </a:lnTo>
                <a:lnTo>
                  <a:pt x="5111750" y="111125"/>
                </a:lnTo>
                <a:lnTo>
                  <a:pt x="5137150" y="139700"/>
                </a:lnTo>
                <a:lnTo>
                  <a:pt x="5159375" y="168275"/>
                </a:lnTo>
                <a:lnTo>
                  <a:pt x="5178425" y="200025"/>
                </a:lnTo>
                <a:lnTo>
                  <a:pt x="5194300" y="234950"/>
                </a:lnTo>
                <a:lnTo>
                  <a:pt x="5207000" y="269875"/>
                </a:lnTo>
                <a:lnTo>
                  <a:pt x="5216525" y="304800"/>
                </a:lnTo>
                <a:lnTo>
                  <a:pt x="5222875" y="342900"/>
                </a:lnTo>
                <a:lnTo>
                  <a:pt x="5226050" y="384175"/>
                </a:lnTo>
                <a:lnTo>
                  <a:pt x="5226050" y="1739900"/>
                </a:lnTo>
                <a:lnTo>
                  <a:pt x="5222875" y="1778000"/>
                </a:lnTo>
                <a:lnTo>
                  <a:pt x="5216525" y="1816100"/>
                </a:lnTo>
                <a:lnTo>
                  <a:pt x="5207000" y="1854200"/>
                </a:lnTo>
                <a:lnTo>
                  <a:pt x="5194300" y="1889125"/>
                </a:lnTo>
                <a:lnTo>
                  <a:pt x="5178425" y="1920875"/>
                </a:lnTo>
                <a:lnTo>
                  <a:pt x="5159375" y="1952625"/>
                </a:lnTo>
                <a:lnTo>
                  <a:pt x="5137150" y="1984375"/>
                </a:lnTo>
                <a:lnTo>
                  <a:pt x="5111750" y="2009775"/>
                </a:lnTo>
                <a:lnTo>
                  <a:pt x="5086350" y="2035175"/>
                </a:lnTo>
                <a:lnTo>
                  <a:pt x="5057775" y="2057400"/>
                </a:lnTo>
                <a:lnTo>
                  <a:pt x="5026025" y="2076450"/>
                </a:lnTo>
                <a:lnTo>
                  <a:pt x="4991100" y="2092325"/>
                </a:lnTo>
                <a:lnTo>
                  <a:pt x="4956175" y="2105025"/>
                </a:lnTo>
                <a:lnTo>
                  <a:pt x="4918075" y="2114550"/>
                </a:lnTo>
                <a:lnTo>
                  <a:pt x="4879975" y="2120900"/>
                </a:lnTo>
                <a:lnTo>
                  <a:pt x="4841875" y="2120900"/>
                </a:lnTo>
                <a:lnTo>
                  <a:pt x="2543175" y="2120900"/>
                </a:lnTo>
                <a:lnTo>
                  <a:pt x="2505075" y="2120900"/>
                </a:lnTo>
                <a:lnTo>
                  <a:pt x="2466975" y="2114550"/>
                </a:lnTo>
                <a:lnTo>
                  <a:pt x="2428875" y="2105025"/>
                </a:lnTo>
                <a:lnTo>
                  <a:pt x="2393950" y="2092325"/>
                </a:lnTo>
                <a:lnTo>
                  <a:pt x="2362200" y="2076450"/>
                </a:lnTo>
                <a:lnTo>
                  <a:pt x="2330450" y="2057400"/>
                </a:lnTo>
                <a:lnTo>
                  <a:pt x="2298700" y="2035175"/>
                </a:lnTo>
                <a:lnTo>
                  <a:pt x="2273300" y="2009775"/>
                </a:lnTo>
                <a:lnTo>
                  <a:pt x="2247900" y="1984375"/>
                </a:lnTo>
                <a:lnTo>
                  <a:pt x="2225675" y="1952625"/>
                </a:lnTo>
                <a:lnTo>
                  <a:pt x="2206625" y="1920875"/>
                </a:lnTo>
                <a:lnTo>
                  <a:pt x="2190750" y="1889125"/>
                </a:lnTo>
                <a:lnTo>
                  <a:pt x="2178050" y="1854200"/>
                </a:lnTo>
                <a:lnTo>
                  <a:pt x="2168525" y="1816100"/>
                </a:lnTo>
                <a:lnTo>
                  <a:pt x="2162175" y="1778000"/>
                </a:lnTo>
                <a:lnTo>
                  <a:pt x="2159000" y="1739900"/>
                </a:lnTo>
                <a:lnTo>
                  <a:pt x="2159000" y="1435100"/>
                </a:lnTo>
                <a:lnTo>
                  <a:pt x="2241550" y="1406525"/>
                </a:lnTo>
                <a:lnTo>
                  <a:pt x="2324100" y="1374775"/>
                </a:lnTo>
                <a:lnTo>
                  <a:pt x="2324100" y="1739900"/>
                </a:lnTo>
                <a:lnTo>
                  <a:pt x="2324100" y="1762125"/>
                </a:lnTo>
                <a:lnTo>
                  <a:pt x="2327275" y="1784350"/>
                </a:lnTo>
                <a:lnTo>
                  <a:pt x="2333625" y="1803400"/>
                </a:lnTo>
                <a:lnTo>
                  <a:pt x="2339975" y="1825625"/>
                </a:lnTo>
                <a:lnTo>
                  <a:pt x="2349500" y="1844675"/>
                </a:lnTo>
                <a:lnTo>
                  <a:pt x="2362200" y="1863725"/>
                </a:lnTo>
                <a:lnTo>
                  <a:pt x="2374900" y="1879600"/>
                </a:lnTo>
                <a:lnTo>
                  <a:pt x="2387600" y="1895475"/>
                </a:lnTo>
                <a:lnTo>
                  <a:pt x="2403475" y="1908175"/>
                </a:lnTo>
                <a:lnTo>
                  <a:pt x="2419350" y="1920875"/>
                </a:lnTo>
                <a:lnTo>
                  <a:pt x="2438400" y="1933575"/>
                </a:lnTo>
                <a:lnTo>
                  <a:pt x="2457450" y="1943100"/>
                </a:lnTo>
                <a:lnTo>
                  <a:pt x="2476500" y="1949450"/>
                </a:lnTo>
                <a:lnTo>
                  <a:pt x="2498725" y="1955800"/>
                </a:lnTo>
                <a:lnTo>
                  <a:pt x="2520950" y="1958975"/>
                </a:lnTo>
                <a:lnTo>
                  <a:pt x="2543175" y="1958975"/>
                </a:lnTo>
                <a:lnTo>
                  <a:pt x="4841875" y="1958975"/>
                </a:lnTo>
                <a:lnTo>
                  <a:pt x="4864100" y="1958975"/>
                </a:lnTo>
                <a:lnTo>
                  <a:pt x="4886325" y="1955800"/>
                </a:lnTo>
                <a:lnTo>
                  <a:pt x="4908550" y="1949450"/>
                </a:lnTo>
                <a:lnTo>
                  <a:pt x="4927600" y="1943100"/>
                </a:lnTo>
                <a:lnTo>
                  <a:pt x="4946650" y="1933575"/>
                </a:lnTo>
                <a:lnTo>
                  <a:pt x="4965700" y="1920875"/>
                </a:lnTo>
                <a:lnTo>
                  <a:pt x="4981575" y="1908175"/>
                </a:lnTo>
                <a:lnTo>
                  <a:pt x="4997450" y="1895475"/>
                </a:lnTo>
                <a:lnTo>
                  <a:pt x="5013325" y="1879600"/>
                </a:lnTo>
                <a:lnTo>
                  <a:pt x="5026025" y="1863725"/>
                </a:lnTo>
                <a:lnTo>
                  <a:pt x="5035550" y="1844675"/>
                </a:lnTo>
                <a:lnTo>
                  <a:pt x="5045075" y="1825625"/>
                </a:lnTo>
                <a:lnTo>
                  <a:pt x="5051425" y="1803400"/>
                </a:lnTo>
                <a:lnTo>
                  <a:pt x="5057775" y="1784350"/>
                </a:lnTo>
                <a:lnTo>
                  <a:pt x="5060950" y="1762125"/>
                </a:lnTo>
                <a:lnTo>
                  <a:pt x="5060950" y="1739900"/>
                </a:lnTo>
                <a:lnTo>
                  <a:pt x="5060950" y="384175"/>
                </a:lnTo>
                <a:lnTo>
                  <a:pt x="5060950" y="361950"/>
                </a:lnTo>
                <a:lnTo>
                  <a:pt x="5057775" y="339725"/>
                </a:lnTo>
                <a:lnTo>
                  <a:pt x="5051425" y="317500"/>
                </a:lnTo>
                <a:lnTo>
                  <a:pt x="5045075" y="298450"/>
                </a:lnTo>
                <a:lnTo>
                  <a:pt x="5035550" y="279400"/>
                </a:lnTo>
                <a:lnTo>
                  <a:pt x="5026025" y="260350"/>
                </a:lnTo>
                <a:lnTo>
                  <a:pt x="5013325" y="244475"/>
                </a:lnTo>
                <a:lnTo>
                  <a:pt x="4997450" y="228600"/>
                </a:lnTo>
                <a:lnTo>
                  <a:pt x="4981575" y="212725"/>
                </a:lnTo>
                <a:lnTo>
                  <a:pt x="4965700" y="200025"/>
                </a:lnTo>
                <a:lnTo>
                  <a:pt x="4946650" y="190500"/>
                </a:lnTo>
                <a:lnTo>
                  <a:pt x="4927600" y="180975"/>
                </a:lnTo>
                <a:lnTo>
                  <a:pt x="4908550" y="171450"/>
                </a:lnTo>
                <a:lnTo>
                  <a:pt x="4886325" y="168275"/>
                </a:lnTo>
                <a:lnTo>
                  <a:pt x="4864100" y="165100"/>
                </a:lnTo>
                <a:lnTo>
                  <a:pt x="4841875" y="161925"/>
                </a:lnTo>
                <a:lnTo>
                  <a:pt x="2543175" y="161925"/>
                </a:lnTo>
                <a:lnTo>
                  <a:pt x="2520950" y="165100"/>
                </a:lnTo>
                <a:lnTo>
                  <a:pt x="2498725" y="168275"/>
                </a:lnTo>
                <a:lnTo>
                  <a:pt x="2476500" y="171450"/>
                </a:lnTo>
                <a:lnTo>
                  <a:pt x="2457450" y="180975"/>
                </a:lnTo>
                <a:lnTo>
                  <a:pt x="2438400" y="190500"/>
                </a:lnTo>
                <a:lnTo>
                  <a:pt x="2419350" y="200025"/>
                </a:lnTo>
                <a:lnTo>
                  <a:pt x="2403475" y="212725"/>
                </a:lnTo>
                <a:lnTo>
                  <a:pt x="2387600" y="228600"/>
                </a:lnTo>
                <a:lnTo>
                  <a:pt x="2374900" y="244475"/>
                </a:lnTo>
                <a:lnTo>
                  <a:pt x="2362200" y="260350"/>
                </a:lnTo>
                <a:lnTo>
                  <a:pt x="2349500" y="279400"/>
                </a:lnTo>
                <a:lnTo>
                  <a:pt x="2339975" y="298450"/>
                </a:lnTo>
                <a:lnTo>
                  <a:pt x="2333625" y="317500"/>
                </a:lnTo>
                <a:lnTo>
                  <a:pt x="2327275" y="339725"/>
                </a:lnTo>
                <a:lnTo>
                  <a:pt x="2324100" y="361950"/>
                </a:lnTo>
                <a:lnTo>
                  <a:pt x="2324100" y="384175"/>
                </a:lnTo>
                <a:lnTo>
                  <a:pt x="2324100" y="1066800"/>
                </a:lnTo>
                <a:lnTo>
                  <a:pt x="2241550" y="1089025"/>
                </a:lnTo>
                <a:lnTo>
                  <a:pt x="2159000" y="1117600"/>
                </a:lnTo>
                <a:lnTo>
                  <a:pt x="2159000" y="384175"/>
                </a:lnTo>
                <a:lnTo>
                  <a:pt x="2162175" y="342900"/>
                </a:lnTo>
                <a:lnTo>
                  <a:pt x="2168525" y="304800"/>
                </a:lnTo>
                <a:lnTo>
                  <a:pt x="2178050" y="269875"/>
                </a:lnTo>
                <a:lnTo>
                  <a:pt x="2190750" y="234950"/>
                </a:lnTo>
                <a:lnTo>
                  <a:pt x="2206625" y="200025"/>
                </a:lnTo>
                <a:lnTo>
                  <a:pt x="2225675" y="168275"/>
                </a:lnTo>
                <a:lnTo>
                  <a:pt x="2247900" y="139700"/>
                </a:lnTo>
                <a:lnTo>
                  <a:pt x="2273300" y="111125"/>
                </a:lnTo>
                <a:lnTo>
                  <a:pt x="2298700" y="88900"/>
                </a:lnTo>
                <a:lnTo>
                  <a:pt x="2330450" y="66675"/>
                </a:lnTo>
                <a:lnTo>
                  <a:pt x="2362200" y="47625"/>
                </a:lnTo>
                <a:lnTo>
                  <a:pt x="2393950" y="28575"/>
                </a:lnTo>
                <a:lnTo>
                  <a:pt x="2428875" y="15875"/>
                </a:lnTo>
                <a:lnTo>
                  <a:pt x="2466975" y="6350"/>
                </a:lnTo>
                <a:lnTo>
                  <a:pt x="2505075" y="3175"/>
                </a:lnTo>
                <a:lnTo>
                  <a:pt x="2543175" y="0"/>
                </a:lnTo>
                <a:close/>
              </a:path>
            </a:pathLst>
          </a:custGeom>
          <a:solidFill>
            <a:srgbClr val="FEFFFF"/>
          </a:solidFill>
          <a:ln>
            <a:noFill/>
          </a:ln>
        </p:spPr>
        <p:txBody>
          <a:bodyPr/>
          <a:lstStyle/>
          <a:p>
            <a:endParaRPr lang="zh-CN" altLang="en-US"/>
          </a:p>
        </p:txBody>
      </p:sp>
      <p:sp>
        <p:nvSpPr>
          <p:cNvPr id="26" name="Freeform 21"/>
          <p:cNvSpPr/>
          <p:nvPr/>
        </p:nvSpPr>
        <p:spPr bwMode="auto">
          <a:xfrm>
            <a:off x="9581322" y="1965282"/>
            <a:ext cx="1912101" cy="1912101"/>
          </a:xfrm>
          <a:prstGeom prst="ellipse">
            <a:avLst/>
          </a:prstGeom>
          <a:solidFill>
            <a:schemeClr val="accent4"/>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7" name="KSO_Shape"/>
          <p:cNvSpPr/>
          <p:nvPr/>
        </p:nvSpPr>
        <p:spPr bwMode="auto">
          <a:xfrm>
            <a:off x="10146707" y="2360568"/>
            <a:ext cx="781331" cy="1121528"/>
          </a:xfrm>
          <a:custGeom>
            <a:avLst/>
            <a:gdLst>
              <a:gd name="T0" fmla="*/ 2147483646 w 78"/>
              <a:gd name="T1" fmla="*/ 2147483646 h 112"/>
              <a:gd name="T2" fmla="*/ 2147483646 w 78"/>
              <a:gd name="T3" fmla="*/ 2147483646 h 112"/>
              <a:gd name="T4" fmla="*/ 2147483646 w 78"/>
              <a:gd name="T5" fmla="*/ 2147483646 h 112"/>
              <a:gd name="T6" fmla="*/ 2147483646 w 78"/>
              <a:gd name="T7" fmla="*/ 2147483646 h 112"/>
              <a:gd name="T8" fmla="*/ 2147483646 w 78"/>
              <a:gd name="T9" fmla="*/ 2147483646 h 112"/>
              <a:gd name="T10" fmla="*/ 2147483646 w 78"/>
              <a:gd name="T11" fmla="*/ 2147483646 h 112"/>
              <a:gd name="T12" fmla="*/ 2147483646 w 78"/>
              <a:gd name="T13" fmla="*/ 2147483646 h 112"/>
              <a:gd name="T14" fmla="*/ 2147483646 w 78"/>
              <a:gd name="T15" fmla="*/ 2147483646 h 112"/>
              <a:gd name="T16" fmla="*/ 2147483646 w 78"/>
              <a:gd name="T17" fmla="*/ 2147483646 h 112"/>
              <a:gd name="T18" fmla="*/ 2147483646 w 78"/>
              <a:gd name="T19" fmla="*/ 2147483646 h 112"/>
              <a:gd name="T20" fmla="*/ 2147483646 w 78"/>
              <a:gd name="T21" fmla="*/ 2147483646 h 112"/>
              <a:gd name="T22" fmla="*/ 2147483646 w 78"/>
              <a:gd name="T23" fmla="*/ 2147483646 h 112"/>
              <a:gd name="T24" fmla="*/ 2147483646 w 78"/>
              <a:gd name="T25" fmla="*/ 2147483646 h 112"/>
              <a:gd name="T26" fmla="*/ 2147483646 w 78"/>
              <a:gd name="T27" fmla="*/ 2147483646 h 112"/>
              <a:gd name="T28" fmla="*/ 2147483646 w 78"/>
              <a:gd name="T29" fmla="*/ 2147483646 h 112"/>
              <a:gd name="T30" fmla="*/ 2147483646 w 78"/>
              <a:gd name="T31" fmla="*/ 2147483646 h 112"/>
              <a:gd name="T32" fmla="*/ 2147483646 w 78"/>
              <a:gd name="T33" fmla="*/ 2147483646 h 112"/>
              <a:gd name="T34" fmla="*/ 2147483646 w 78"/>
              <a:gd name="T35" fmla="*/ 2147483646 h 112"/>
              <a:gd name="T36" fmla="*/ 2147483646 w 78"/>
              <a:gd name="T37" fmla="*/ 2147483646 h 112"/>
              <a:gd name="T38" fmla="*/ 2147483646 w 78"/>
              <a:gd name="T39" fmla="*/ 2147483646 h 112"/>
              <a:gd name="T40" fmla="*/ 2147483646 w 78"/>
              <a:gd name="T41" fmla="*/ 2147483646 h 112"/>
              <a:gd name="T42" fmla="*/ 2147483646 w 78"/>
              <a:gd name="T43" fmla="*/ 2147483646 h 112"/>
              <a:gd name="T44" fmla="*/ 2147483646 w 78"/>
              <a:gd name="T45" fmla="*/ 2147483646 h 112"/>
              <a:gd name="T46" fmla="*/ 2147483646 w 78"/>
              <a:gd name="T47" fmla="*/ 2147483646 h 112"/>
              <a:gd name="T48" fmla="*/ 2147483646 w 78"/>
              <a:gd name="T49" fmla="*/ 2147483646 h 112"/>
              <a:gd name="T50" fmla="*/ 2147483646 w 78"/>
              <a:gd name="T51" fmla="*/ 2147483646 h 112"/>
              <a:gd name="T52" fmla="*/ 2147483646 w 78"/>
              <a:gd name="T53" fmla="*/ 2147483646 h 112"/>
              <a:gd name="T54" fmla="*/ 2147483646 w 78"/>
              <a:gd name="T55" fmla="*/ 2147483646 h 112"/>
              <a:gd name="T56" fmla="*/ 2147483646 w 78"/>
              <a:gd name="T57" fmla="*/ 2147483646 h 112"/>
              <a:gd name="T58" fmla="*/ 2147483646 w 78"/>
              <a:gd name="T59" fmla="*/ 2147483646 h 112"/>
              <a:gd name="T60" fmla="*/ 2147483646 w 78"/>
              <a:gd name="T61" fmla="*/ 2147483646 h 112"/>
              <a:gd name="T62" fmla="*/ 2147483646 w 78"/>
              <a:gd name="T63" fmla="*/ 2147483646 h 112"/>
              <a:gd name="T64" fmla="*/ 2147483646 w 78"/>
              <a:gd name="T65" fmla="*/ 2147483646 h 112"/>
              <a:gd name="T66" fmla="*/ 2147483646 w 78"/>
              <a:gd name="T67" fmla="*/ 2147483646 h 112"/>
              <a:gd name="T68" fmla="*/ 2147483646 w 78"/>
              <a:gd name="T69" fmla="*/ 2147483646 h 112"/>
              <a:gd name="T70" fmla="*/ 2147483646 w 78"/>
              <a:gd name="T71" fmla="*/ 2147483646 h 112"/>
              <a:gd name="T72" fmla="*/ 2147483646 w 78"/>
              <a:gd name="T73" fmla="*/ 2147483646 h 112"/>
              <a:gd name="T74" fmla="*/ 2147483646 w 78"/>
              <a:gd name="T75" fmla="*/ 2147483646 h 112"/>
              <a:gd name="T76" fmla="*/ 2147483646 w 78"/>
              <a:gd name="T77" fmla="*/ 2147483646 h 1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8" h="112">
                <a:moveTo>
                  <a:pt x="21" y="36"/>
                </a:moveTo>
                <a:cubicBezTo>
                  <a:pt x="20" y="27"/>
                  <a:pt x="20" y="19"/>
                  <a:pt x="21" y="11"/>
                </a:cubicBezTo>
                <a:cubicBezTo>
                  <a:pt x="37" y="0"/>
                  <a:pt x="45" y="13"/>
                  <a:pt x="58" y="11"/>
                </a:cubicBezTo>
                <a:cubicBezTo>
                  <a:pt x="59" y="19"/>
                  <a:pt x="59" y="29"/>
                  <a:pt x="57" y="36"/>
                </a:cubicBezTo>
                <a:cubicBezTo>
                  <a:pt x="57" y="40"/>
                  <a:pt x="55" y="44"/>
                  <a:pt x="53" y="47"/>
                </a:cubicBezTo>
                <a:cubicBezTo>
                  <a:pt x="49" y="51"/>
                  <a:pt x="44" y="53"/>
                  <a:pt x="39" y="53"/>
                </a:cubicBezTo>
                <a:cubicBezTo>
                  <a:pt x="39" y="53"/>
                  <a:pt x="39" y="53"/>
                  <a:pt x="39" y="53"/>
                </a:cubicBezTo>
                <a:cubicBezTo>
                  <a:pt x="34" y="53"/>
                  <a:pt x="29" y="51"/>
                  <a:pt x="26" y="47"/>
                </a:cubicBezTo>
                <a:cubicBezTo>
                  <a:pt x="24" y="44"/>
                  <a:pt x="22" y="40"/>
                  <a:pt x="21" y="36"/>
                </a:cubicBezTo>
                <a:close/>
                <a:moveTo>
                  <a:pt x="13" y="107"/>
                </a:moveTo>
                <a:cubicBezTo>
                  <a:pt x="67" y="107"/>
                  <a:pt x="67" y="107"/>
                  <a:pt x="67" y="107"/>
                </a:cubicBezTo>
                <a:cubicBezTo>
                  <a:pt x="64" y="112"/>
                  <a:pt x="64" y="112"/>
                  <a:pt x="64" y="112"/>
                </a:cubicBezTo>
                <a:cubicBezTo>
                  <a:pt x="16" y="112"/>
                  <a:pt x="16" y="112"/>
                  <a:pt x="16" y="112"/>
                </a:cubicBezTo>
                <a:cubicBezTo>
                  <a:pt x="13" y="107"/>
                  <a:pt x="13" y="107"/>
                  <a:pt x="13" y="107"/>
                </a:cubicBezTo>
                <a:close/>
                <a:moveTo>
                  <a:pt x="70" y="67"/>
                </a:moveTo>
                <a:cubicBezTo>
                  <a:pt x="76" y="90"/>
                  <a:pt x="76" y="90"/>
                  <a:pt x="76" y="90"/>
                </a:cubicBezTo>
                <a:cubicBezTo>
                  <a:pt x="78" y="98"/>
                  <a:pt x="77" y="103"/>
                  <a:pt x="68" y="103"/>
                </a:cubicBezTo>
                <a:cubicBezTo>
                  <a:pt x="66" y="103"/>
                  <a:pt x="66" y="103"/>
                  <a:pt x="66" y="103"/>
                </a:cubicBezTo>
                <a:cubicBezTo>
                  <a:pt x="66" y="72"/>
                  <a:pt x="66" y="72"/>
                  <a:pt x="66" y="72"/>
                </a:cubicBezTo>
                <a:cubicBezTo>
                  <a:pt x="42" y="72"/>
                  <a:pt x="42" y="72"/>
                  <a:pt x="42" y="72"/>
                </a:cubicBezTo>
                <a:cubicBezTo>
                  <a:pt x="49" y="56"/>
                  <a:pt x="49" y="56"/>
                  <a:pt x="49" y="56"/>
                </a:cubicBezTo>
                <a:cubicBezTo>
                  <a:pt x="51" y="54"/>
                  <a:pt x="51" y="54"/>
                  <a:pt x="51" y="54"/>
                </a:cubicBezTo>
                <a:cubicBezTo>
                  <a:pt x="65" y="57"/>
                  <a:pt x="65" y="57"/>
                  <a:pt x="65" y="57"/>
                </a:cubicBezTo>
                <a:cubicBezTo>
                  <a:pt x="66" y="57"/>
                  <a:pt x="66" y="57"/>
                  <a:pt x="66" y="57"/>
                </a:cubicBezTo>
                <a:cubicBezTo>
                  <a:pt x="66" y="58"/>
                  <a:pt x="66" y="58"/>
                  <a:pt x="66" y="58"/>
                </a:cubicBezTo>
                <a:cubicBezTo>
                  <a:pt x="68" y="61"/>
                  <a:pt x="69" y="64"/>
                  <a:pt x="70" y="67"/>
                </a:cubicBezTo>
                <a:cubicBezTo>
                  <a:pt x="70" y="67"/>
                  <a:pt x="70" y="67"/>
                  <a:pt x="70" y="67"/>
                </a:cubicBezTo>
                <a:close/>
                <a:moveTo>
                  <a:pt x="14" y="103"/>
                </a:moveTo>
                <a:cubicBezTo>
                  <a:pt x="11" y="103"/>
                  <a:pt x="11" y="103"/>
                  <a:pt x="11" y="103"/>
                </a:cubicBezTo>
                <a:cubicBezTo>
                  <a:pt x="1" y="103"/>
                  <a:pt x="0" y="98"/>
                  <a:pt x="3" y="90"/>
                </a:cubicBezTo>
                <a:cubicBezTo>
                  <a:pt x="9" y="67"/>
                  <a:pt x="9" y="67"/>
                  <a:pt x="9" y="67"/>
                </a:cubicBezTo>
                <a:cubicBezTo>
                  <a:pt x="9" y="63"/>
                  <a:pt x="11" y="60"/>
                  <a:pt x="14" y="58"/>
                </a:cubicBezTo>
                <a:cubicBezTo>
                  <a:pt x="14" y="57"/>
                  <a:pt x="14" y="57"/>
                  <a:pt x="14" y="57"/>
                </a:cubicBezTo>
                <a:cubicBezTo>
                  <a:pt x="14" y="57"/>
                  <a:pt x="14" y="57"/>
                  <a:pt x="14" y="57"/>
                </a:cubicBezTo>
                <a:cubicBezTo>
                  <a:pt x="28" y="54"/>
                  <a:pt x="28" y="54"/>
                  <a:pt x="28" y="54"/>
                </a:cubicBezTo>
                <a:cubicBezTo>
                  <a:pt x="30" y="56"/>
                  <a:pt x="30" y="56"/>
                  <a:pt x="30" y="56"/>
                </a:cubicBezTo>
                <a:cubicBezTo>
                  <a:pt x="38" y="72"/>
                  <a:pt x="38" y="72"/>
                  <a:pt x="38" y="72"/>
                </a:cubicBezTo>
                <a:cubicBezTo>
                  <a:pt x="14" y="72"/>
                  <a:pt x="14" y="72"/>
                  <a:pt x="14" y="72"/>
                </a:cubicBezTo>
                <a:lnTo>
                  <a:pt x="14" y="103"/>
                </a:lnTo>
                <a:close/>
              </a:path>
            </a:pathLst>
          </a:custGeom>
          <a:solidFill>
            <a:srgbClr val="FEFFFF"/>
          </a:solidFill>
          <a:ln>
            <a:noFill/>
          </a:ln>
        </p:spPr>
        <p:txBody>
          <a:bodyPr/>
          <a:lstStyle/>
          <a:p>
            <a:endParaRPr lang="zh-CN" altLang="en-US"/>
          </a:p>
        </p:txBody>
      </p:sp>
      <p:sp>
        <p:nvSpPr>
          <p:cNvPr id="28" name="矩形 27"/>
          <p:cNvSpPr/>
          <p:nvPr/>
        </p:nvSpPr>
        <p:spPr>
          <a:xfrm>
            <a:off x="463953" y="407753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1" name="矩形 40"/>
          <p:cNvSpPr/>
          <p:nvPr/>
        </p:nvSpPr>
        <p:spPr>
          <a:xfrm>
            <a:off x="3380417" y="405848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2" name="矩形 41"/>
          <p:cNvSpPr/>
          <p:nvPr/>
        </p:nvSpPr>
        <p:spPr>
          <a:xfrm>
            <a:off x="6296881" y="405848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3" name="矩形 42"/>
          <p:cNvSpPr/>
          <p:nvPr/>
        </p:nvSpPr>
        <p:spPr>
          <a:xfrm>
            <a:off x="9213346" y="405848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KSO_Shape"/>
          <p:cNvSpPr/>
          <p:nvPr/>
        </p:nvSpPr>
        <p:spPr bwMode="auto">
          <a:xfrm>
            <a:off x="1281610" y="2360568"/>
            <a:ext cx="1012738" cy="1121528"/>
          </a:xfrm>
          <a:custGeom>
            <a:avLst/>
            <a:gdLst>
              <a:gd name="T0" fmla="*/ 1184720 w 3160"/>
              <a:gd name="T1" fmla="*/ 570632 h 3499"/>
              <a:gd name="T2" fmla="*/ 1030393 w 3160"/>
              <a:gd name="T3" fmla="*/ 272195 h 3499"/>
              <a:gd name="T4" fmla="*/ 736656 w 3160"/>
              <a:gd name="T5" fmla="*/ 231546 h 3499"/>
              <a:gd name="T6" fmla="*/ 817935 w 3160"/>
              <a:gd name="T7" fmla="*/ 759470 h 3499"/>
              <a:gd name="T8" fmla="*/ 1184720 w 3160"/>
              <a:gd name="T9" fmla="*/ 570632 h 3499"/>
              <a:gd name="T10" fmla="*/ 760320 w 3160"/>
              <a:gd name="T11" fmla="*/ 810925 h 3499"/>
              <a:gd name="T12" fmla="*/ 571011 w 3160"/>
              <a:gd name="T13" fmla="*/ 410608 h 3499"/>
              <a:gd name="T14" fmla="*/ 272645 w 3160"/>
              <a:gd name="T15" fmla="*/ 564972 h 3499"/>
              <a:gd name="T16" fmla="*/ 232006 w 3160"/>
              <a:gd name="T17" fmla="*/ 858778 h 3499"/>
              <a:gd name="T18" fmla="*/ 760320 w 3160"/>
              <a:gd name="T19" fmla="*/ 810925 h 3499"/>
              <a:gd name="T20" fmla="*/ 361641 w 3160"/>
              <a:gd name="T21" fmla="*/ 1171622 h 3499"/>
              <a:gd name="T22" fmla="*/ 581300 w 3160"/>
              <a:gd name="T23" fmla="*/ 1370751 h 3499"/>
              <a:gd name="T24" fmla="*/ 908988 w 3160"/>
              <a:gd name="T25" fmla="*/ 1297685 h 3499"/>
              <a:gd name="T26" fmla="*/ 785012 w 3160"/>
              <a:gd name="T27" fmla="*/ 862894 h 3499"/>
              <a:gd name="T28" fmla="*/ 361641 w 3160"/>
              <a:gd name="T29" fmla="*/ 1171622 h 3499"/>
              <a:gd name="T30" fmla="*/ 821536 w 3160"/>
              <a:gd name="T31" fmla="*/ 821216 h 3499"/>
              <a:gd name="T32" fmla="*/ 1050970 w 3160"/>
              <a:gd name="T33" fmla="*/ 1206096 h 3499"/>
              <a:gd name="T34" fmla="*/ 1346764 w 3160"/>
              <a:gd name="T35" fmla="*/ 1047101 h 3499"/>
              <a:gd name="T36" fmla="*/ 1383288 w 3160"/>
              <a:gd name="T37" fmla="*/ 752781 h 3499"/>
              <a:gd name="T38" fmla="*/ 821536 w 3160"/>
              <a:gd name="T39" fmla="*/ 821216 h 3499"/>
              <a:gd name="T40" fmla="*/ 1016503 w 3160"/>
              <a:gd name="T41" fmla="*/ 1266813 h 3499"/>
              <a:gd name="T42" fmla="*/ 974320 w 3160"/>
              <a:gd name="T43" fmla="*/ 1299744 h 3499"/>
              <a:gd name="T44" fmla="*/ 1599861 w 3160"/>
              <a:gd name="T45" fmla="*/ 1800397 h 3499"/>
              <a:gd name="T46" fmla="*/ 1625582 w 3160"/>
              <a:gd name="T47" fmla="*/ 1648606 h 3499"/>
              <a:gd name="T48" fmla="*/ 1016503 w 3160"/>
              <a:gd name="T49" fmla="*/ 1266813 h 34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160" h="3499">
                <a:moveTo>
                  <a:pt x="2303" y="1109"/>
                </a:moveTo>
                <a:cubicBezTo>
                  <a:pt x="2403" y="1016"/>
                  <a:pt x="2620" y="582"/>
                  <a:pt x="2003" y="529"/>
                </a:cubicBezTo>
                <a:cubicBezTo>
                  <a:pt x="1693" y="0"/>
                  <a:pt x="1468" y="392"/>
                  <a:pt x="1432" y="450"/>
                </a:cubicBezTo>
                <a:cubicBezTo>
                  <a:pt x="1204" y="805"/>
                  <a:pt x="1590" y="1476"/>
                  <a:pt x="1590" y="1476"/>
                </a:cubicBezTo>
                <a:cubicBezTo>
                  <a:pt x="1590" y="1476"/>
                  <a:pt x="2128" y="1305"/>
                  <a:pt x="2303" y="1109"/>
                </a:cubicBezTo>
                <a:close/>
                <a:moveTo>
                  <a:pt x="1478" y="1576"/>
                </a:moveTo>
                <a:cubicBezTo>
                  <a:pt x="1478" y="1576"/>
                  <a:pt x="1306" y="973"/>
                  <a:pt x="1110" y="798"/>
                </a:cubicBezTo>
                <a:cubicBezTo>
                  <a:pt x="1017" y="698"/>
                  <a:pt x="583" y="481"/>
                  <a:pt x="530" y="1098"/>
                </a:cubicBezTo>
                <a:cubicBezTo>
                  <a:pt x="0" y="1408"/>
                  <a:pt x="392" y="1633"/>
                  <a:pt x="451" y="1669"/>
                </a:cubicBezTo>
                <a:cubicBezTo>
                  <a:pt x="806" y="1897"/>
                  <a:pt x="1478" y="1576"/>
                  <a:pt x="1478" y="1576"/>
                </a:cubicBezTo>
                <a:close/>
                <a:moveTo>
                  <a:pt x="703" y="2277"/>
                </a:moveTo>
                <a:cubicBezTo>
                  <a:pt x="681" y="2342"/>
                  <a:pt x="525" y="2767"/>
                  <a:pt x="1130" y="2664"/>
                </a:cubicBezTo>
                <a:cubicBezTo>
                  <a:pt x="1567" y="3103"/>
                  <a:pt x="1760" y="2658"/>
                  <a:pt x="1767" y="2522"/>
                </a:cubicBezTo>
                <a:cubicBezTo>
                  <a:pt x="1805" y="2262"/>
                  <a:pt x="1526" y="1677"/>
                  <a:pt x="1526" y="1677"/>
                </a:cubicBezTo>
                <a:cubicBezTo>
                  <a:pt x="1526" y="1677"/>
                  <a:pt x="828" y="1875"/>
                  <a:pt x="703" y="2277"/>
                </a:cubicBezTo>
                <a:close/>
                <a:moveTo>
                  <a:pt x="1597" y="1596"/>
                </a:moveTo>
                <a:cubicBezTo>
                  <a:pt x="1597" y="1596"/>
                  <a:pt x="1844" y="2172"/>
                  <a:pt x="2043" y="2344"/>
                </a:cubicBezTo>
                <a:cubicBezTo>
                  <a:pt x="2137" y="2442"/>
                  <a:pt x="2574" y="2653"/>
                  <a:pt x="2618" y="2035"/>
                </a:cubicBezTo>
                <a:cubicBezTo>
                  <a:pt x="3143" y="1717"/>
                  <a:pt x="2748" y="1498"/>
                  <a:pt x="2689" y="1463"/>
                </a:cubicBezTo>
                <a:cubicBezTo>
                  <a:pt x="2330" y="1240"/>
                  <a:pt x="1597" y="1596"/>
                  <a:pt x="1597" y="1596"/>
                </a:cubicBezTo>
                <a:close/>
                <a:moveTo>
                  <a:pt x="1976" y="2462"/>
                </a:moveTo>
                <a:cubicBezTo>
                  <a:pt x="1894" y="2526"/>
                  <a:pt x="1894" y="2526"/>
                  <a:pt x="1894" y="2526"/>
                </a:cubicBezTo>
                <a:cubicBezTo>
                  <a:pt x="1894" y="2526"/>
                  <a:pt x="1982" y="3186"/>
                  <a:pt x="3110" y="3499"/>
                </a:cubicBezTo>
                <a:cubicBezTo>
                  <a:pt x="3116" y="3461"/>
                  <a:pt x="3152" y="3248"/>
                  <a:pt x="3160" y="3204"/>
                </a:cubicBezTo>
                <a:cubicBezTo>
                  <a:pt x="2307" y="3209"/>
                  <a:pt x="1976" y="2462"/>
                  <a:pt x="1976" y="2462"/>
                </a:cubicBezTo>
                <a:close/>
              </a:path>
            </a:pathLst>
          </a:custGeom>
          <a:solidFill>
            <a:srgbClr val="FEFFFF"/>
          </a:solidFill>
          <a:ln>
            <a:noFill/>
          </a:ln>
        </p:spPr>
        <p:txBody>
          <a:bodyPr/>
          <a:lstStyle/>
          <a:p>
            <a:endParaRPr lang="zh-CN" alt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MH_SubTitle_2"/>
          <p:cNvSpPr/>
          <p:nvPr/>
        </p:nvSpPr>
        <p:spPr>
          <a:xfrm>
            <a:off x="1753500" y="2193086"/>
            <a:ext cx="1602644" cy="1602644"/>
          </a:xfrm>
          <a:prstGeom prst="diamond">
            <a:avLst/>
          </a:prstGeom>
          <a:solidFill>
            <a:schemeClr val="accent1"/>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chemeClr val="accent1">
                    <a:lumMod val="50000"/>
                  </a:schemeClr>
                </a:solidFill>
                <a:latin typeface="微软雅黑" panose="020B0503020204020204" pitchFamily="18" charset="-122"/>
                <a:ea typeface="微软雅黑" panose="020B0503020204020204" pitchFamily="18" charset="-122"/>
              </a:rPr>
              <a:t>文本</a:t>
            </a:r>
          </a:p>
        </p:txBody>
      </p:sp>
      <p:sp>
        <p:nvSpPr>
          <p:cNvPr id="26" name="MH_SubTitle_4"/>
          <p:cNvSpPr/>
          <p:nvPr/>
        </p:nvSpPr>
        <p:spPr>
          <a:xfrm>
            <a:off x="1753500" y="3806807"/>
            <a:ext cx="1602644" cy="1604491"/>
          </a:xfrm>
          <a:prstGeom prst="diamond">
            <a:avLst/>
          </a:prstGeom>
          <a:solidFill>
            <a:schemeClr val="accent1"/>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chemeClr val="accent1">
                    <a:lumMod val="50000"/>
                  </a:schemeClr>
                </a:solidFill>
                <a:latin typeface="微软雅黑" panose="020B0503020204020204" pitchFamily="18" charset="-122"/>
                <a:ea typeface="微软雅黑" panose="020B0503020204020204" pitchFamily="18" charset="-122"/>
              </a:rPr>
              <a:t>文本</a:t>
            </a:r>
          </a:p>
        </p:txBody>
      </p:sp>
      <p:sp>
        <p:nvSpPr>
          <p:cNvPr id="27" name="MH_SubTitle_3"/>
          <p:cNvSpPr/>
          <p:nvPr/>
        </p:nvSpPr>
        <p:spPr>
          <a:xfrm>
            <a:off x="928176" y="2999947"/>
            <a:ext cx="1604490" cy="1604490"/>
          </a:xfrm>
          <a:prstGeom prst="diamond">
            <a:avLst/>
          </a:prstGeom>
          <a:solidFill>
            <a:schemeClr val="accent1"/>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chemeClr val="accent1">
                    <a:lumMod val="50000"/>
                  </a:schemeClr>
                </a:solidFill>
                <a:latin typeface="微软雅黑" panose="020B0503020204020204" pitchFamily="18" charset="-122"/>
                <a:ea typeface="微软雅黑" panose="020B0503020204020204" pitchFamily="18" charset="-122"/>
              </a:rPr>
              <a:t>文本</a:t>
            </a:r>
          </a:p>
        </p:txBody>
      </p:sp>
      <p:sp>
        <p:nvSpPr>
          <p:cNvPr id="29" name="MH_SubTitle_1"/>
          <p:cNvSpPr/>
          <p:nvPr/>
        </p:nvSpPr>
        <p:spPr>
          <a:xfrm>
            <a:off x="2580671" y="2049069"/>
            <a:ext cx="3506245" cy="3504398"/>
          </a:xfrm>
          <a:prstGeom prst="diamond">
            <a:avLst/>
          </a:prstGeom>
          <a:solidFill>
            <a:schemeClr val="accent1">
              <a:lumMod val="75000"/>
            </a:schemeClr>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sz="4000" b="1" dirty="0">
                <a:solidFill>
                  <a:srgbClr val="FEFFFF"/>
                </a:solidFill>
                <a:latin typeface="微软雅黑" panose="020B0503020204020204" pitchFamily="18" charset="-122"/>
                <a:ea typeface="微软雅黑" panose="020B0503020204020204" pitchFamily="18" charset="-122"/>
              </a:rPr>
              <a:t>文本</a:t>
            </a:r>
          </a:p>
        </p:txBody>
      </p:sp>
      <p:sp>
        <p:nvSpPr>
          <p:cNvPr id="31" name="MH_SubTitle_2"/>
          <p:cNvSpPr/>
          <p:nvPr/>
        </p:nvSpPr>
        <p:spPr>
          <a:xfrm flipH="1">
            <a:off x="8835857" y="2193086"/>
            <a:ext cx="1602644" cy="1602644"/>
          </a:xfrm>
          <a:prstGeom prst="diamond">
            <a:avLst/>
          </a:prstGeom>
          <a:solidFill>
            <a:schemeClr val="accent2"/>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chemeClr val="accent2">
                    <a:lumMod val="50000"/>
                  </a:schemeClr>
                </a:solidFill>
                <a:latin typeface="微软雅黑" panose="020B0503020204020204" pitchFamily="18" charset="-122"/>
                <a:ea typeface="微软雅黑" panose="020B0503020204020204" pitchFamily="18" charset="-122"/>
              </a:rPr>
              <a:t>文本</a:t>
            </a:r>
          </a:p>
        </p:txBody>
      </p:sp>
      <p:sp>
        <p:nvSpPr>
          <p:cNvPr id="32" name="MH_SubTitle_4"/>
          <p:cNvSpPr/>
          <p:nvPr/>
        </p:nvSpPr>
        <p:spPr>
          <a:xfrm flipH="1">
            <a:off x="8835857" y="3806807"/>
            <a:ext cx="1602644" cy="1604491"/>
          </a:xfrm>
          <a:prstGeom prst="diamond">
            <a:avLst/>
          </a:prstGeom>
          <a:solidFill>
            <a:schemeClr val="accent2"/>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chemeClr val="accent2">
                    <a:lumMod val="50000"/>
                  </a:schemeClr>
                </a:solidFill>
                <a:latin typeface="微软雅黑" panose="020B0503020204020204" pitchFamily="18" charset="-122"/>
                <a:ea typeface="微软雅黑" panose="020B0503020204020204" pitchFamily="18" charset="-122"/>
              </a:rPr>
              <a:t>文本</a:t>
            </a:r>
          </a:p>
        </p:txBody>
      </p:sp>
      <p:sp>
        <p:nvSpPr>
          <p:cNvPr id="33" name="MH_SubTitle_3"/>
          <p:cNvSpPr/>
          <p:nvPr/>
        </p:nvSpPr>
        <p:spPr>
          <a:xfrm flipH="1">
            <a:off x="9659335" y="2999947"/>
            <a:ext cx="1604490" cy="1604490"/>
          </a:xfrm>
          <a:prstGeom prst="diamond">
            <a:avLst/>
          </a:prstGeom>
          <a:solidFill>
            <a:schemeClr val="accent2"/>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dirty="0">
                <a:solidFill>
                  <a:schemeClr val="accent2">
                    <a:lumMod val="50000"/>
                  </a:schemeClr>
                </a:solidFill>
                <a:latin typeface="微软雅黑" panose="020B0503020204020204" pitchFamily="18" charset="-122"/>
                <a:ea typeface="微软雅黑" panose="020B0503020204020204" pitchFamily="18" charset="-122"/>
              </a:rPr>
              <a:t>文本</a:t>
            </a:r>
          </a:p>
        </p:txBody>
      </p:sp>
      <p:sp>
        <p:nvSpPr>
          <p:cNvPr id="34" name="MH_SubTitle_1"/>
          <p:cNvSpPr/>
          <p:nvPr/>
        </p:nvSpPr>
        <p:spPr>
          <a:xfrm flipH="1">
            <a:off x="6105085" y="2049069"/>
            <a:ext cx="3506245" cy="3504398"/>
          </a:xfrm>
          <a:prstGeom prst="diamond">
            <a:avLst/>
          </a:prstGeom>
          <a:solidFill>
            <a:schemeClr val="accent2">
              <a:lumMod val="75000"/>
            </a:schemeClr>
          </a:solidFill>
          <a:ln w="9525">
            <a:noFill/>
            <a:miter/>
          </a:ln>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1" hangingPunct="1"/>
            <a:r>
              <a:rPr lang="zh-CN" altLang="en-US" sz="4000" b="1" dirty="0">
                <a:solidFill>
                  <a:srgbClr val="FEFFFF"/>
                </a:solidFill>
                <a:latin typeface="微软雅黑" panose="020B0503020204020204" pitchFamily="18" charset="-122"/>
                <a:ea typeface="微软雅黑" panose="020B0503020204020204" pitchFamily="18" charset="-122"/>
              </a:rPr>
              <a:t>文本</a:t>
            </a:r>
          </a:p>
        </p:txBody>
      </p:sp>
      <p:sp>
        <p:nvSpPr>
          <p:cNvPr id="35" name="矩形 34"/>
          <p:cNvSpPr/>
          <p:nvPr/>
        </p:nvSpPr>
        <p:spPr>
          <a:xfrm>
            <a:off x="1327133" y="556454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矩形 35"/>
          <p:cNvSpPr/>
          <p:nvPr/>
        </p:nvSpPr>
        <p:spPr>
          <a:xfrm>
            <a:off x="6912005" y="556454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p:cNvSpPr/>
          <p:nvPr/>
        </p:nvSpPr>
        <p:spPr>
          <a:xfrm>
            <a:off x="693689" y="469949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6" name="KSO_GT1"/>
          <p:cNvSpPr/>
          <p:nvPr/>
        </p:nvSpPr>
        <p:spPr>
          <a:xfrm>
            <a:off x="693689" y="481460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18" charset="-122"/>
                <a:ea typeface="微软雅黑" panose="020B0503020204020204" pitchFamily="18" charset="-122"/>
              </a:rPr>
              <a:t>请输入文本</a:t>
            </a:r>
          </a:p>
        </p:txBody>
      </p:sp>
      <p:sp>
        <p:nvSpPr>
          <p:cNvPr id="17" name="矩形 14"/>
          <p:cNvSpPr/>
          <p:nvPr/>
        </p:nvSpPr>
        <p:spPr>
          <a:xfrm>
            <a:off x="1945714" y="382826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2">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8" name="KSO_GT1"/>
          <p:cNvSpPr/>
          <p:nvPr/>
        </p:nvSpPr>
        <p:spPr>
          <a:xfrm>
            <a:off x="1945714" y="394337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2"/>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18" charset="-122"/>
                <a:ea typeface="微软雅黑" panose="020B0503020204020204" pitchFamily="18" charset="-122"/>
              </a:rPr>
              <a:t>请输入文本</a:t>
            </a:r>
          </a:p>
        </p:txBody>
      </p:sp>
      <p:sp>
        <p:nvSpPr>
          <p:cNvPr id="19" name="矩形 14"/>
          <p:cNvSpPr/>
          <p:nvPr/>
        </p:nvSpPr>
        <p:spPr>
          <a:xfrm>
            <a:off x="3197739" y="295703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3">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0" name="KSO_GT1"/>
          <p:cNvSpPr/>
          <p:nvPr/>
        </p:nvSpPr>
        <p:spPr>
          <a:xfrm>
            <a:off x="3197739" y="307214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3"/>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18" charset="-122"/>
                <a:ea typeface="微软雅黑" panose="020B0503020204020204" pitchFamily="18" charset="-122"/>
              </a:rPr>
              <a:t>请输入文本</a:t>
            </a:r>
          </a:p>
        </p:txBody>
      </p:sp>
      <p:sp>
        <p:nvSpPr>
          <p:cNvPr id="21" name="矩形 20"/>
          <p:cNvSpPr/>
          <p:nvPr/>
        </p:nvSpPr>
        <p:spPr>
          <a:xfrm>
            <a:off x="6991642" y="1694045"/>
            <a:ext cx="4599269"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4436621" y="1007384"/>
            <a:ext cx="331875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000" b="1" dirty="0">
                <a:solidFill>
                  <a:schemeClr val="accent1"/>
                </a:solidFill>
                <a:latin typeface="+mj-ea"/>
                <a:ea typeface="+mj-ea"/>
              </a:rPr>
              <a:t>目录</a:t>
            </a:r>
            <a:endParaRPr lang="en-US" altLang="zh-CN" sz="6000" b="1" dirty="0">
              <a:solidFill>
                <a:schemeClr val="accent1"/>
              </a:solidFill>
              <a:latin typeface="+mj-ea"/>
              <a:ea typeface="+mj-ea"/>
            </a:endParaRPr>
          </a:p>
        </p:txBody>
      </p:sp>
      <p:sp>
        <p:nvSpPr>
          <p:cNvPr id="12" name="MH_Entry_1">
            <a:hlinkClick r:id="rId14" action="ppaction://hlinksldjump"/>
          </p:cNvPr>
          <p:cNvSpPr txBox="1"/>
          <p:nvPr>
            <p:custDataLst>
              <p:tags r:id="rId1"/>
            </p:custDataLst>
          </p:nvPr>
        </p:nvSpPr>
        <p:spPr>
          <a:xfrm>
            <a:off x="2034096" y="3227985"/>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262626"/>
                </a:solidFill>
              </a:rPr>
              <a:t>请在此输入您的文本</a:t>
            </a:r>
          </a:p>
        </p:txBody>
      </p:sp>
      <p:sp>
        <p:nvSpPr>
          <p:cNvPr id="14" name="MH_Number_1">
            <a:hlinkClick r:id="rId14" action="ppaction://hlinksldjump"/>
          </p:cNvPr>
          <p:cNvSpPr txBox="1"/>
          <p:nvPr>
            <p:custDataLst>
              <p:tags r:id="rId2"/>
            </p:custDataLst>
          </p:nvPr>
        </p:nvSpPr>
        <p:spPr>
          <a:xfrm>
            <a:off x="1216494" y="3227985"/>
            <a:ext cx="541829" cy="541829"/>
          </a:xfrm>
          <a:prstGeom prst="rect">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A</a:t>
            </a:r>
            <a:endParaRPr lang="zh-CN" altLang="en-US" dirty="0">
              <a:solidFill>
                <a:srgbClr val="FEFFFF"/>
              </a:solidFill>
              <a:latin typeface="+mj-ea"/>
              <a:ea typeface="+mj-ea"/>
              <a:cs typeface="Times New Roman" panose="02020603050405020304" pitchFamily="18" charset="0"/>
            </a:endParaRPr>
          </a:p>
        </p:txBody>
      </p:sp>
      <p:sp>
        <p:nvSpPr>
          <p:cNvPr id="15" name="MH_Entry_1">
            <a:hlinkClick r:id="rId14" action="ppaction://hlinksldjump"/>
          </p:cNvPr>
          <p:cNvSpPr txBox="1"/>
          <p:nvPr>
            <p:custDataLst>
              <p:tags r:id="rId3"/>
            </p:custDataLst>
          </p:nvPr>
        </p:nvSpPr>
        <p:spPr>
          <a:xfrm>
            <a:off x="7418896" y="3227985"/>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262626"/>
                </a:solidFill>
              </a:rPr>
              <a:t>请在此输入您的文本</a:t>
            </a:r>
          </a:p>
        </p:txBody>
      </p:sp>
      <p:sp>
        <p:nvSpPr>
          <p:cNvPr id="16" name="MH_Number_1">
            <a:hlinkClick r:id="rId14" action="ppaction://hlinksldjump"/>
          </p:cNvPr>
          <p:cNvSpPr txBox="1"/>
          <p:nvPr>
            <p:custDataLst>
              <p:tags r:id="rId4"/>
            </p:custDataLst>
          </p:nvPr>
        </p:nvSpPr>
        <p:spPr>
          <a:xfrm>
            <a:off x="6601294" y="3227985"/>
            <a:ext cx="541829" cy="541829"/>
          </a:xfrm>
          <a:prstGeom prst="rect">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B</a:t>
            </a:r>
            <a:endParaRPr lang="zh-CN" altLang="en-US" dirty="0">
              <a:solidFill>
                <a:srgbClr val="FEFFFF"/>
              </a:solidFill>
              <a:latin typeface="+mj-ea"/>
              <a:ea typeface="+mj-ea"/>
              <a:cs typeface="Times New Roman" panose="02020603050405020304" pitchFamily="18" charset="0"/>
            </a:endParaRPr>
          </a:p>
        </p:txBody>
      </p:sp>
      <p:sp>
        <p:nvSpPr>
          <p:cNvPr id="18" name="MH_Entry_1">
            <a:hlinkClick r:id="rId14" action="ppaction://hlinksldjump"/>
          </p:cNvPr>
          <p:cNvSpPr txBox="1"/>
          <p:nvPr>
            <p:custDataLst>
              <p:tags r:id="rId5"/>
            </p:custDataLst>
          </p:nvPr>
        </p:nvSpPr>
        <p:spPr>
          <a:xfrm>
            <a:off x="2034096" y="4327638"/>
            <a:ext cx="3556610" cy="541829"/>
          </a:xfrm>
          <a:prstGeom prst="rect">
            <a:avLst/>
          </a:prstGeom>
          <a:solidFill>
            <a:srgbClr val="FEFFFF"/>
          </a:solidFill>
          <a:ln>
            <a:solidFill>
              <a:schemeClr val="accent2"/>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262626"/>
                </a:solidFill>
              </a:rPr>
              <a:t>请在此输入您的文本</a:t>
            </a:r>
          </a:p>
        </p:txBody>
      </p:sp>
      <p:sp>
        <p:nvSpPr>
          <p:cNvPr id="20" name="MH_Number_1">
            <a:hlinkClick r:id="rId14" action="ppaction://hlinksldjump"/>
          </p:cNvPr>
          <p:cNvSpPr txBox="1"/>
          <p:nvPr>
            <p:custDataLst>
              <p:tags r:id="rId6"/>
            </p:custDataLst>
          </p:nvPr>
        </p:nvSpPr>
        <p:spPr>
          <a:xfrm>
            <a:off x="1216494" y="4327638"/>
            <a:ext cx="541829" cy="541829"/>
          </a:xfrm>
          <a:prstGeom prst="rect">
            <a:avLst/>
          </a:prstGeom>
          <a:solidFill>
            <a:schemeClr val="accent2"/>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C</a:t>
            </a:r>
            <a:endParaRPr lang="zh-CN" altLang="en-US" dirty="0">
              <a:solidFill>
                <a:srgbClr val="FEFFFF"/>
              </a:solidFill>
              <a:latin typeface="+mj-ea"/>
              <a:ea typeface="+mj-ea"/>
              <a:cs typeface="Times New Roman" panose="02020603050405020304" pitchFamily="18" charset="0"/>
            </a:endParaRPr>
          </a:p>
        </p:txBody>
      </p:sp>
      <p:sp>
        <p:nvSpPr>
          <p:cNvPr id="22" name="MH_Entry_1">
            <a:hlinkClick r:id="rId14" action="ppaction://hlinksldjump"/>
          </p:cNvPr>
          <p:cNvSpPr txBox="1"/>
          <p:nvPr>
            <p:custDataLst>
              <p:tags r:id="rId7"/>
            </p:custDataLst>
          </p:nvPr>
        </p:nvSpPr>
        <p:spPr>
          <a:xfrm>
            <a:off x="7418896" y="4327638"/>
            <a:ext cx="3556610" cy="541829"/>
          </a:xfrm>
          <a:prstGeom prst="rect">
            <a:avLst/>
          </a:prstGeom>
          <a:solidFill>
            <a:srgbClr val="FEFFFF"/>
          </a:solidFill>
          <a:ln>
            <a:solidFill>
              <a:schemeClr val="accent2"/>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262626"/>
                </a:solidFill>
              </a:rPr>
              <a:t>请在此输入您的文本</a:t>
            </a:r>
          </a:p>
        </p:txBody>
      </p:sp>
      <p:sp>
        <p:nvSpPr>
          <p:cNvPr id="24" name="MH_Number_1">
            <a:hlinkClick r:id="rId14" action="ppaction://hlinksldjump"/>
          </p:cNvPr>
          <p:cNvSpPr txBox="1"/>
          <p:nvPr>
            <p:custDataLst>
              <p:tags r:id="rId8"/>
            </p:custDataLst>
          </p:nvPr>
        </p:nvSpPr>
        <p:spPr>
          <a:xfrm>
            <a:off x="6601294" y="4327638"/>
            <a:ext cx="541829" cy="541829"/>
          </a:xfrm>
          <a:prstGeom prst="rect">
            <a:avLst/>
          </a:prstGeom>
          <a:solidFill>
            <a:schemeClr val="accent2"/>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D</a:t>
            </a:r>
            <a:endParaRPr lang="zh-CN" altLang="en-US" dirty="0">
              <a:solidFill>
                <a:srgbClr val="FEFFFF"/>
              </a:solidFill>
              <a:latin typeface="+mj-ea"/>
              <a:ea typeface="+mj-ea"/>
              <a:cs typeface="Times New Roman" panose="02020603050405020304" pitchFamily="18" charset="0"/>
            </a:endParaRPr>
          </a:p>
        </p:txBody>
      </p:sp>
      <p:sp>
        <p:nvSpPr>
          <p:cNvPr id="26" name="MH_Entry_1">
            <a:hlinkClick r:id="rId14" action="ppaction://hlinksldjump"/>
          </p:cNvPr>
          <p:cNvSpPr txBox="1"/>
          <p:nvPr>
            <p:custDataLst>
              <p:tags r:id="rId9"/>
            </p:custDataLst>
          </p:nvPr>
        </p:nvSpPr>
        <p:spPr>
          <a:xfrm>
            <a:off x="2034096" y="5427291"/>
            <a:ext cx="3556610" cy="541829"/>
          </a:xfrm>
          <a:prstGeom prst="rect">
            <a:avLst/>
          </a:prstGeom>
          <a:solidFill>
            <a:srgbClr val="FEFFFF"/>
          </a:solidFill>
          <a:ln>
            <a:solidFill>
              <a:schemeClr val="accent3"/>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262626"/>
                </a:solidFill>
              </a:rPr>
              <a:t>请在此输入您的文本</a:t>
            </a:r>
          </a:p>
        </p:txBody>
      </p:sp>
      <p:sp>
        <p:nvSpPr>
          <p:cNvPr id="28" name="MH_Number_1">
            <a:hlinkClick r:id="rId14" action="ppaction://hlinksldjump"/>
          </p:cNvPr>
          <p:cNvSpPr txBox="1"/>
          <p:nvPr>
            <p:custDataLst>
              <p:tags r:id="rId10"/>
            </p:custDataLst>
          </p:nvPr>
        </p:nvSpPr>
        <p:spPr>
          <a:xfrm>
            <a:off x="1216494" y="5427291"/>
            <a:ext cx="541829" cy="541829"/>
          </a:xfrm>
          <a:prstGeom prst="rect">
            <a:avLst/>
          </a:prstGeom>
          <a:solidFill>
            <a:schemeClr val="accent3"/>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E</a:t>
            </a:r>
            <a:endParaRPr lang="zh-CN" altLang="en-US" dirty="0">
              <a:solidFill>
                <a:srgbClr val="FEFFFF"/>
              </a:solidFill>
              <a:latin typeface="+mj-ea"/>
              <a:ea typeface="+mj-ea"/>
              <a:cs typeface="Times New Roman" panose="02020603050405020304" pitchFamily="18" charset="0"/>
            </a:endParaRPr>
          </a:p>
        </p:txBody>
      </p:sp>
      <p:sp>
        <p:nvSpPr>
          <p:cNvPr id="30" name="MH_Entry_1">
            <a:hlinkClick r:id="rId14" action="ppaction://hlinksldjump"/>
          </p:cNvPr>
          <p:cNvSpPr txBox="1"/>
          <p:nvPr>
            <p:custDataLst>
              <p:tags r:id="rId11"/>
            </p:custDataLst>
          </p:nvPr>
        </p:nvSpPr>
        <p:spPr>
          <a:xfrm>
            <a:off x="7418896" y="5427291"/>
            <a:ext cx="3556610" cy="541829"/>
          </a:xfrm>
          <a:prstGeom prst="rect">
            <a:avLst/>
          </a:prstGeom>
          <a:solidFill>
            <a:srgbClr val="FEFFFF"/>
          </a:solidFill>
          <a:ln>
            <a:solidFill>
              <a:schemeClr val="accent3"/>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262626"/>
                </a:solidFill>
              </a:rPr>
              <a:t>请在此输入您的文本</a:t>
            </a:r>
          </a:p>
        </p:txBody>
      </p:sp>
      <p:sp>
        <p:nvSpPr>
          <p:cNvPr id="31" name="MH_Number_1">
            <a:hlinkClick r:id="rId14" action="ppaction://hlinksldjump"/>
          </p:cNvPr>
          <p:cNvSpPr txBox="1"/>
          <p:nvPr>
            <p:custDataLst>
              <p:tags r:id="rId12"/>
            </p:custDataLst>
          </p:nvPr>
        </p:nvSpPr>
        <p:spPr>
          <a:xfrm>
            <a:off x="6601294" y="5427291"/>
            <a:ext cx="541829" cy="541829"/>
          </a:xfrm>
          <a:prstGeom prst="rect">
            <a:avLst/>
          </a:prstGeom>
          <a:solidFill>
            <a:schemeClr val="accent3"/>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F</a:t>
            </a:r>
            <a:endParaRPr lang="zh-CN" altLang="en-US"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MH_Other_2"/>
          <p:cNvSpPr/>
          <p:nvPr>
            <p:custDataLst>
              <p:tags r:id="rId1"/>
            </p:custDataLst>
          </p:nvPr>
        </p:nvSpPr>
        <p:spPr>
          <a:xfrm>
            <a:off x="3335012" y="2169485"/>
            <a:ext cx="1601788" cy="1461232"/>
          </a:xfrm>
          <a:custGeom>
            <a:avLst/>
            <a:gdLst>
              <a:gd name="connsiteX0" fmla="*/ 776377 w 785004"/>
              <a:gd name="connsiteY0" fmla="*/ 0 h 715992"/>
              <a:gd name="connsiteX1" fmla="*/ 439947 w 785004"/>
              <a:gd name="connsiteY1" fmla="*/ 0 h 715992"/>
              <a:gd name="connsiteX2" fmla="*/ 0 w 785004"/>
              <a:gd name="connsiteY2" fmla="*/ 715992 h 715992"/>
              <a:gd name="connsiteX3" fmla="*/ 785004 w 785004"/>
              <a:gd name="connsiteY3" fmla="*/ 715992 h 715992"/>
              <a:gd name="connsiteX4" fmla="*/ 776377 w 785004"/>
              <a:gd name="connsiteY4" fmla="*/ 0 h 715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004" h="715992">
                <a:moveTo>
                  <a:pt x="776377" y="0"/>
                </a:moveTo>
                <a:lnTo>
                  <a:pt x="439947" y="0"/>
                </a:lnTo>
                <a:lnTo>
                  <a:pt x="0" y="715992"/>
                </a:lnTo>
                <a:lnTo>
                  <a:pt x="785004" y="715992"/>
                </a:lnTo>
                <a:lnTo>
                  <a:pt x="77637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0" rIns="0" bIns="72000" anchor="b">
            <a:normAutofit/>
          </a:bodyPr>
          <a:lstStyle/>
          <a:p>
            <a:pPr algn="ctr">
              <a:defRPr/>
            </a:pPr>
            <a:r>
              <a:rPr lang="en-US" altLang="zh-CN" sz="5400" b="1" dirty="0">
                <a:solidFill>
                  <a:srgbClr val="FFFFFF"/>
                </a:solidFill>
                <a:latin typeface="Agency FB" panose="020B0804020202020204" pitchFamily="34" charset="0"/>
                <a:ea typeface="方正姚体" panose="02010601030101010101" pitchFamily="2" charset="-122"/>
              </a:rPr>
              <a:t>01</a:t>
            </a:r>
            <a:endParaRPr lang="zh-CN" altLang="en-US" sz="5400" b="1" dirty="0">
              <a:solidFill>
                <a:srgbClr val="FFFFFF"/>
              </a:solidFill>
              <a:latin typeface="Agency FB" panose="020B0804020202020204" pitchFamily="34" charset="0"/>
              <a:ea typeface="方正姚体" panose="02010601030101010101" pitchFamily="2" charset="-122"/>
            </a:endParaRPr>
          </a:p>
        </p:txBody>
      </p:sp>
      <p:cxnSp>
        <p:nvCxnSpPr>
          <p:cNvPr id="3" name="直接连接符 2"/>
          <p:cNvCxnSpPr/>
          <p:nvPr/>
        </p:nvCxnSpPr>
        <p:spPr>
          <a:xfrm flipH="1">
            <a:off x="2124220" y="2329455"/>
            <a:ext cx="1856941" cy="295999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2991651" y="4013830"/>
            <a:ext cx="2846441" cy="2554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p:cNvSpPr txBox="1"/>
          <p:nvPr/>
        </p:nvSpPr>
        <p:spPr>
          <a:xfrm>
            <a:off x="469153" y="2522721"/>
            <a:ext cx="2260463"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83</a:t>
            </a:r>
            <a:r>
              <a:rPr lang="en-US" altLang="zh-CN" sz="3600" dirty="0">
                <a:solidFill>
                  <a:schemeClr val="accent1"/>
                </a:solidFill>
                <a:latin typeface="+mj-ea"/>
                <a:ea typeface="+mj-ea"/>
              </a:rPr>
              <a:t>%</a:t>
            </a:r>
            <a:endParaRPr lang="zh-CN" altLang="en-US" sz="6600" dirty="0">
              <a:solidFill>
                <a:schemeClr val="accent1"/>
              </a:solidFill>
              <a:latin typeface="+mj-ea"/>
              <a:ea typeface="+mj-ea"/>
            </a:endParaRPr>
          </a:p>
        </p:txBody>
      </p:sp>
      <p:sp>
        <p:nvSpPr>
          <p:cNvPr id="26" name="MH_Other_2"/>
          <p:cNvSpPr/>
          <p:nvPr>
            <p:custDataLst>
              <p:tags r:id="rId2"/>
            </p:custDataLst>
          </p:nvPr>
        </p:nvSpPr>
        <p:spPr>
          <a:xfrm>
            <a:off x="9013451" y="2169485"/>
            <a:ext cx="1601788" cy="1461232"/>
          </a:xfrm>
          <a:custGeom>
            <a:avLst/>
            <a:gdLst>
              <a:gd name="connsiteX0" fmla="*/ 776377 w 785004"/>
              <a:gd name="connsiteY0" fmla="*/ 0 h 715992"/>
              <a:gd name="connsiteX1" fmla="*/ 439947 w 785004"/>
              <a:gd name="connsiteY1" fmla="*/ 0 h 715992"/>
              <a:gd name="connsiteX2" fmla="*/ 0 w 785004"/>
              <a:gd name="connsiteY2" fmla="*/ 715992 h 715992"/>
              <a:gd name="connsiteX3" fmla="*/ 785004 w 785004"/>
              <a:gd name="connsiteY3" fmla="*/ 715992 h 715992"/>
              <a:gd name="connsiteX4" fmla="*/ 776377 w 785004"/>
              <a:gd name="connsiteY4" fmla="*/ 0 h 715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004" h="715992">
                <a:moveTo>
                  <a:pt x="776377" y="0"/>
                </a:moveTo>
                <a:lnTo>
                  <a:pt x="439947" y="0"/>
                </a:lnTo>
                <a:lnTo>
                  <a:pt x="0" y="715992"/>
                </a:lnTo>
                <a:lnTo>
                  <a:pt x="785004" y="715992"/>
                </a:lnTo>
                <a:lnTo>
                  <a:pt x="776377"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0" rIns="0" bIns="72000" anchor="b">
            <a:normAutofit/>
          </a:bodyPr>
          <a:lstStyle/>
          <a:p>
            <a:pPr algn="ctr">
              <a:defRPr/>
            </a:pPr>
            <a:r>
              <a:rPr lang="en-US" altLang="zh-CN" sz="5400" b="1" dirty="0">
                <a:solidFill>
                  <a:srgbClr val="FFFFFF"/>
                </a:solidFill>
                <a:latin typeface="Agency FB" panose="020B0804020202020204" pitchFamily="34" charset="0"/>
                <a:ea typeface="方正姚体" panose="02010601030101010101" pitchFamily="2" charset="-122"/>
              </a:rPr>
              <a:t>02</a:t>
            </a:r>
            <a:endParaRPr lang="zh-CN" altLang="en-US" sz="5400" b="1" dirty="0">
              <a:solidFill>
                <a:srgbClr val="FFFFFF"/>
              </a:solidFill>
              <a:latin typeface="Agency FB" panose="020B0804020202020204" pitchFamily="34" charset="0"/>
              <a:ea typeface="方正姚体" panose="02010601030101010101" pitchFamily="2" charset="-122"/>
            </a:endParaRPr>
          </a:p>
        </p:txBody>
      </p:sp>
      <p:cxnSp>
        <p:nvCxnSpPr>
          <p:cNvPr id="28" name="直接连接符 27"/>
          <p:cNvCxnSpPr/>
          <p:nvPr/>
        </p:nvCxnSpPr>
        <p:spPr>
          <a:xfrm flipH="1">
            <a:off x="7802659" y="2329455"/>
            <a:ext cx="1856941" cy="2959997"/>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8670090" y="4013830"/>
            <a:ext cx="2846441" cy="2554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6147592" y="2522721"/>
            <a:ext cx="2260463" cy="1107996"/>
          </a:xfrm>
          <a:prstGeom prst="rect">
            <a:avLst/>
          </a:prstGeom>
          <a:noFill/>
        </p:spPr>
        <p:txBody>
          <a:bodyPr wrap="square" rtlCol="0">
            <a:spAutoFit/>
          </a:bodyPr>
          <a:lstStyle/>
          <a:p>
            <a:pPr algn="ctr"/>
            <a:r>
              <a:rPr lang="en-US" altLang="zh-CN" sz="6600" b="1" dirty="0">
                <a:solidFill>
                  <a:schemeClr val="accent2"/>
                </a:solidFill>
                <a:latin typeface="+mj-ea"/>
                <a:ea typeface="+mj-ea"/>
              </a:rPr>
              <a:t>96</a:t>
            </a:r>
            <a:r>
              <a:rPr lang="en-US" altLang="zh-CN" sz="3600" dirty="0">
                <a:solidFill>
                  <a:schemeClr val="accent2"/>
                </a:solidFill>
                <a:latin typeface="+mj-ea"/>
                <a:ea typeface="+mj-ea"/>
              </a:rPr>
              <a:t>%</a:t>
            </a:r>
            <a:endParaRPr lang="zh-CN" altLang="en-US" sz="6600" dirty="0">
              <a:solidFill>
                <a:schemeClr val="accent2"/>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8"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3"/>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29"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4"/>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0"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1"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2"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3" name="矩形 32"/>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타원 108"/>
          <p:cNvSpPr/>
          <p:nvPr/>
        </p:nvSpPr>
        <p:spPr>
          <a:xfrm>
            <a:off x="4131479" y="4423238"/>
            <a:ext cx="3614457" cy="585123"/>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5" name="矩形 34"/>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타원 108"/>
          <p:cNvSpPr/>
          <p:nvPr/>
        </p:nvSpPr>
        <p:spPr>
          <a:xfrm>
            <a:off x="8300523" y="1826539"/>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7" name="矩形 36"/>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타원 108"/>
          <p:cNvSpPr/>
          <p:nvPr/>
        </p:nvSpPr>
        <p:spPr>
          <a:xfrm>
            <a:off x="8300523" y="4423238"/>
            <a:ext cx="3614457" cy="585123"/>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9" name="矩形 38"/>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Freeform 5"/>
          <p:cNvSpPr/>
          <p:nvPr/>
        </p:nvSpPr>
        <p:spPr bwMode="auto">
          <a:xfrm>
            <a:off x="9639935" y="1948063"/>
            <a:ext cx="2040219" cy="2357448"/>
          </a:xfrm>
          <a:prstGeom prst="ellipse">
            <a:avLst/>
          </a:prstGeom>
          <a:solidFill>
            <a:schemeClr val="accent2"/>
          </a:solidFill>
          <a:ln>
            <a:noFill/>
          </a:ln>
        </p:spPr>
        <p:txBody>
          <a:bodyPr/>
          <a:lstStyle/>
          <a:p>
            <a:endParaRPr lang="zh-CN" altLang="en-US"/>
          </a:p>
        </p:txBody>
      </p:sp>
      <p:sp>
        <p:nvSpPr>
          <p:cNvPr id="24" name="Freeform 10"/>
          <p:cNvSpPr/>
          <p:nvPr/>
        </p:nvSpPr>
        <p:spPr bwMode="auto">
          <a:xfrm>
            <a:off x="9068273" y="4254389"/>
            <a:ext cx="1409907" cy="1625540"/>
          </a:xfrm>
          <a:prstGeom prst="ellipse">
            <a:avLst/>
          </a:prstGeom>
          <a:solidFill>
            <a:schemeClr val="accent3"/>
          </a:solidFill>
          <a:ln>
            <a:noFill/>
          </a:ln>
        </p:spPr>
        <p:txBody>
          <a:bodyPr/>
          <a:lstStyle/>
          <a:p>
            <a:endParaRPr lang="zh-CN" altLang="en-US"/>
          </a:p>
        </p:txBody>
      </p:sp>
      <p:sp>
        <p:nvSpPr>
          <p:cNvPr id="25" name="Freeform 8"/>
          <p:cNvSpPr/>
          <p:nvPr/>
        </p:nvSpPr>
        <p:spPr bwMode="auto">
          <a:xfrm>
            <a:off x="6794695" y="1901012"/>
            <a:ext cx="2673741" cy="3089654"/>
          </a:xfrm>
          <a:prstGeom prst="ellipse">
            <a:avLst/>
          </a:prstGeom>
          <a:solidFill>
            <a:schemeClr val="accent1"/>
          </a:solidFill>
          <a:ln>
            <a:noFill/>
          </a:ln>
        </p:spPr>
        <p:txBody>
          <a:bodyPr/>
          <a:lstStyle/>
          <a:p>
            <a:endParaRPr lang="zh-CN" altLang="en-US"/>
          </a:p>
        </p:txBody>
      </p:sp>
      <p:sp>
        <p:nvSpPr>
          <p:cNvPr id="29" name="KSO_Shape"/>
          <p:cNvSpPr/>
          <p:nvPr/>
        </p:nvSpPr>
        <p:spPr bwMode="auto">
          <a:xfrm>
            <a:off x="7306504" y="2521315"/>
            <a:ext cx="1650122" cy="1849050"/>
          </a:xfrm>
          <a:custGeom>
            <a:avLst/>
            <a:gdLst>
              <a:gd name="T0" fmla="*/ 569561 w 3714"/>
              <a:gd name="T1" fmla="*/ 1074354 h 4161"/>
              <a:gd name="T2" fmla="*/ 339920 w 3714"/>
              <a:gd name="T3" fmla="*/ 1074354 h 4161"/>
              <a:gd name="T4" fmla="*/ 998570 w 3714"/>
              <a:gd name="T5" fmla="*/ 249226 h 4161"/>
              <a:gd name="T6" fmla="*/ 894345 w 3714"/>
              <a:gd name="T7" fmla="*/ 239274 h 4161"/>
              <a:gd name="T8" fmla="*/ 811744 w 3714"/>
              <a:gd name="T9" fmla="*/ 255283 h 4161"/>
              <a:gd name="T10" fmla="*/ 839854 w 3714"/>
              <a:gd name="T11" fmla="*/ 287735 h 4161"/>
              <a:gd name="T12" fmla="*/ 976082 w 3714"/>
              <a:gd name="T13" fmla="*/ 339224 h 4161"/>
              <a:gd name="T14" fmla="*/ 997273 w 3714"/>
              <a:gd name="T15" fmla="*/ 464270 h 4161"/>
              <a:gd name="T16" fmla="*/ 927213 w 3714"/>
              <a:gd name="T17" fmla="*/ 523547 h 4161"/>
              <a:gd name="T18" fmla="*/ 876182 w 3714"/>
              <a:gd name="T19" fmla="*/ 578065 h 4161"/>
              <a:gd name="T20" fmla="*/ 839854 w 3714"/>
              <a:gd name="T21" fmla="*/ 531336 h 4161"/>
              <a:gd name="T22" fmla="*/ 742116 w 3714"/>
              <a:gd name="T23" fmla="*/ 496288 h 4161"/>
              <a:gd name="T24" fmla="*/ 703627 w 3714"/>
              <a:gd name="T25" fmla="*/ 421867 h 4161"/>
              <a:gd name="T26" fmla="*/ 815204 w 3714"/>
              <a:gd name="T27" fmla="*/ 445664 h 4161"/>
              <a:gd name="T28" fmla="*/ 916401 w 3714"/>
              <a:gd name="T29" fmla="*/ 427492 h 4161"/>
              <a:gd name="T30" fmla="*/ 876182 w 3714"/>
              <a:gd name="T31" fmla="*/ 388117 h 4161"/>
              <a:gd name="T32" fmla="*/ 769362 w 3714"/>
              <a:gd name="T33" fmla="*/ 353503 h 4161"/>
              <a:gd name="T34" fmla="*/ 717898 w 3714"/>
              <a:gd name="T35" fmla="*/ 266966 h 4161"/>
              <a:gd name="T36" fmla="*/ 839854 w 3714"/>
              <a:gd name="T37" fmla="*/ 160958 h 4161"/>
              <a:gd name="T38" fmla="*/ 876182 w 3714"/>
              <a:gd name="T39" fmla="*/ 136295 h 4161"/>
              <a:gd name="T40" fmla="*/ 960513 w 3714"/>
              <a:gd name="T41" fmla="*/ 186919 h 4161"/>
              <a:gd name="T42" fmla="*/ 854126 w 3714"/>
              <a:gd name="T43" fmla="*/ 0 h 4161"/>
              <a:gd name="T44" fmla="*/ 854126 w 3714"/>
              <a:gd name="T45" fmla="*/ 709601 h 4161"/>
              <a:gd name="T46" fmla="*/ 854126 w 3714"/>
              <a:gd name="T47" fmla="*/ 0 h 4161"/>
              <a:gd name="T48" fmla="*/ 603294 w 3714"/>
              <a:gd name="T49" fmla="*/ 354801 h 4161"/>
              <a:gd name="T50" fmla="*/ 1104525 w 3714"/>
              <a:gd name="T51" fmla="*/ 354801 h 4161"/>
              <a:gd name="T52" fmla="*/ 420792 w 3714"/>
              <a:gd name="T53" fmla="*/ 1032383 h 4161"/>
              <a:gd name="T54" fmla="*/ 420792 w 3714"/>
              <a:gd name="T55" fmla="*/ 1158727 h 4161"/>
              <a:gd name="T56" fmla="*/ 420792 w 3714"/>
              <a:gd name="T57" fmla="*/ 1032383 h 4161"/>
              <a:gd name="T58" fmla="*/ 854126 w 3714"/>
              <a:gd name="T59" fmla="*/ 822532 h 4161"/>
              <a:gd name="T60" fmla="*/ 505124 w 3714"/>
              <a:gd name="T61" fmla="*/ 785321 h 4161"/>
              <a:gd name="T62" fmla="*/ 359814 w 3714"/>
              <a:gd name="T63" fmla="*/ 717390 h 4161"/>
              <a:gd name="T64" fmla="*/ 155689 w 3714"/>
              <a:gd name="T65" fmla="*/ 1059210 h 4161"/>
              <a:gd name="T66" fmla="*/ 0 w 3714"/>
              <a:gd name="T67" fmla="*/ 1091661 h 4161"/>
              <a:gd name="T68" fmla="*/ 32435 w 3714"/>
              <a:gd name="T69" fmla="*/ 1386751 h 4161"/>
              <a:gd name="T70" fmla="*/ 413440 w 3714"/>
              <a:gd name="T71" fmla="*/ 1615641 h 4161"/>
              <a:gd name="T72" fmla="*/ 437226 w 3714"/>
              <a:gd name="T73" fmla="*/ 1800397 h 4161"/>
              <a:gd name="T74" fmla="*/ 686328 w 3714"/>
              <a:gd name="T75" fmla="*/ 1776167 h 4161"/>
              <a:gd name="T76" fmla="*/ 795310 w 3714"/>
              <a:gd name="T77" fmla="*/ 1698716 h 4161"/>
              <a:gd name="T78" fmla="*/ 978244 w 3714"/>
              <a:gd name="T79" fmla="*/ 1772705 h 4161"/>
              <a:gd name="T80" fmla="*/ 1223454 w 3714"/>
              <a:gd name="T81" fmla="*/ 1800397 h 4161"/>
              <a:gd name="T82" fmla="*/ 1251132 w 3714"/>
              <a:gd name="T83" fmla="*/ 1574536 h 4161"/>
              <a:gd name="T84" fmla="*/ 1526182 w 3714"/>
              <a:gd name="T85" fmla="*/ 1270792 h 4161"/>
              <a:gd name="T86" fmla="*/ 1526182 w 3714"/>
              <a:gd name="T87" fmla="*/ 1150073 h 4161"/>
              <a:gd name="T88" fmla="*/ 1056954 w 3714"/>
              <a:gd name="T89" fmla="*/ 776235 h 416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714" h="4161">
                <a:moveTo>
                  <a:pt x="1052" y="2218"/>
                </a:moveTo>
                <a:cubicBezTo>
                  <a:pt x="1198" y="2218"/>
                  <a:pt x="1317" y="2336"/>
                  <a:pt x="1317" y="2483"/>
                </a:cubicBezTo>
                <a:cubicBezTo>
                  <a:pt x="1317" y="2630"/>
                  <a:pt x="1198" y="2748"/>
                  <a:pt x="1052" y="2748"/>
                </a:cubicBezTo>
                <a:cubicBezTo>
                  <a:pt x="905" y="2748"/>
                  <a:pt x="786" y="2630"/>
                  <a:pt x="786" y="2483"/>
                </a:cubicBezTo>
                <a:cubicBezTo>
                  <a:pt x="786" y="2336"/>
                  <a:pt x="905" y="2218"/>
                  <a:pt x="1052" y="2218"/>
                </a:cubicBezTo>
                <a:close/>
                <a:moveTo>
                  <a:pt x="2309" y="576"/>
                </a:moveTo>
                <a:cubicBezTo>
                  <a:pt x="2097" y="610"/>
                  <a:pt x="2097" y="610"/>
                  <a:pt x="2097" y="610"/>
                </a:cubicBezTo>
                <a:cubicBezTo>
                  <a:pt x="2086" y="583"/>
                  <a:pt x="2076" y="564"/>
                  <a:pt x="2068" y="553"/>
                </a:cubicBezTo>
                <a:cubicBezTo>
                  <a:pt x="2032" y="509"/>
                  <a:pt x="1929" y="502"/>
                  <a:pt x="1892" y="549"/>
                </a:cubicBezTo>
                <a:cubicBezTo>
                  <a:pt x="1882" y="560"/>
                  <a:pt x="1877" y="574"/>
                  <a:pt x="1877" y="590"/>
                </a:cubicBezTo>
                <a:cubicBezTo>
                  <a:pt x="1877" y="607"/>
                  <a:pt x="1882" y="621"/>
                  <a:pt x="1892" y="634"/>
                </a:cubicBezTo>
                <a:cubicBezTo>
                  <a:pt x="1902" y="646"/>
                  <a:pt x="1918" y="657"/>
                  <a:pt x="1942" y="665"/>
                </a:cubicBezTo>
                <a:cubicBezTo>
                  <a:pt x="2026" y="686"/>
                  <a:pt x="2026" y="686"/>
                  <a:pt x="2026" y="686"/>
                </a:cubicBezTo>
                <a:cubicBezTo>
                  <a:pt x="2141" y="717"/>
                  <a:pt x="2218" y="750"/>
                  <a:pt x="2257" y="784"/>
                </a:cubicBezTo>
                <a:cubicBezTo>
                  <a:pt x="2308" y="830"/>
                  <a:pt x="2334" y="888"/>
                  <a:pt x="2334" y="959"/>
                </a:cubicBezTo>
                <a:cubicBezTo>
                  <a:pt x="2334" y="1000"/>
                  <a:pt x="2325" y="1038"/>
                  <a:pt x="2306" y="1073"/>
                </a:cubicBezTo>
                <a:cubicBezTo>
                  <a:pt x="2288" y="1107"/>
                  <a:pt x="2264" y="1136"/>
                  <a:pt x="2235" y="1160"/>
                </a:cubicBezTo>
                <a:cubicBezTo>
                  <a:pt x="2207" y="1182"/>
                  <a:pt x="2176" y="1199"/>
                  <a:pt x="2144" y="1210"/>
                </a:cubicBezTo>
                <a:cubicBezTo>
                  <a:pt x="2112" y="1220"/>
                  <a:pt x="2072" y="1227"/>
                  <a:pt x="2026" y="1228"/>
                </a:cubicBezTo>
                <a:cubicBezTo>
                  <a:pt x="2026" y="1336"/>
                  <a:pt x="2026" y="1336"/>
                  <a:pt x="2026" y="1336"/>
                </a:cubicBezTo>
                <a:cubicBezTo>
                  <a:pt x="1942" y="1336"/>
                  <a:pt x="1942" y="1336"/>
                  <a:pt x="1942" y="1336"/>
                </a:cubicBezTo>
                <a:cubicBezTo>
                  <a:pt x="1942" y="1228"/>
                  <a:pt x="1942" y="1228"/>
                  <a:pt x="1942" y="1228"/>
                </a:cubicBezTo>
                <a:cubicBezTo>
                  <a:pt x="1886" y="1223"/>
                  <a:pt x="1841" y="1214"/>
                  <a:pt x="1806" y="1201"/>
                </a:cubicBezTo>
                <a:cubicBezTo>
                  <a:pt x="1772" y="1188"/>
                  <a:pt x="1742" y="1170"/>
                  <a:pt x="1716" y="1147"/>
                </a:cubicBezTo>
                <a:cubicBezTo>
                  <a:pt x="1691" y="1124"/>
                  <a:pt x="1672" y="1099"/>
                  <a:pt x="1658" y="1072"/>
                </a:cubicBezTo>
                <a:cubicBezTo>
                  <a:pt x="1644" y="1045"/>
                  <a:pt x="1634" y="1013"/>
                  <a:pt x="1627" y="975"/>
                </a:cubicBezTo>
                <a:cubicBezTo>
                  <a:pt x="1857" y="948"/>
                  <a:pt x="1857" y="948"/>
                  <a:pt x="1857" y="948"/>
                </a:cubicBezTo>
                <a:cubicBezTo>
                  <a:pt x="1864" y="986"/>
                  <a:pt x="1873" y="1013"/>
                  <a:pt x="1885" y="1030"/>
                </a:cubicBezTo>
                <a:cubicBezTo>
                  <a:pt x="1927" y="1090"/>
                  <a:pt x="2047" y="1099"/>
                  <a:pt x="2097" y="1044"/>
                </a:cubicBezTo>
                <a:cubicBezTo>
                  <a:pt x="2111" y="1028"/>
                  <a:pt x="2119" y="1009"/>
                  <a:pt x="2119" y="988"/>
                </a:cubicBezTo>
                <a:cubicBezTo>
                  <a:pt x="2119" y="971"/>
                  <a:pt x="2113" y="954"/>
                  <a:pt x="2100" y="939"/>
                </a:cubicBezTo>
                <a:cubicBezTo>
                  <a:pt x="2087" y="924"/>
                  <a:pt x="2062" y="910"/>
                  <a:pt x="2026" y="897"/>
                </a:cubicBezTo>
                <a:cubicBezTo>
                  <a:pt x="1942" y="873"/>
                  <a:pt x="1942" y="873"/>
                  <a:pt x="1942" y="873"/>
                </a:cubicBezTo>
                <a:cubicBezTo>
                  <a:pt x="1866" y="852"/>
                  <a:pt x="1811" y="833"/>
                  <a:pt x="1779" y="817"/>
                </a:cubicBezTo>
                <a:cubicBezTo>
                  <a:pt x="1747" y="802"/>
                  <a:pt x="1719" y="777"/>
                  <a:pt x="1696" y="743"/>
                </a:cubicBezTo>
                <a:cubicBezTo>
                  <a:pt x="1672" y="708"/>
                  <a:pt x="1660" y="666"/>
                  <a:pt x="1660" y="617"/>
                </a:cubicBezTo>
                <a:cubicBezTo>
                  <a:pt x="1660" y="549"/>
                  <a:pt x="1684" y="493"/>
                  <a:pt x="1731" y="447"/>
                </a:cubicBezTo>
                <a:cubicBezTo>
                  <a:pt x="1778" y="402"/>
                  <a:pt x="1849" y="377"/>
                  <a:pt x="1942" y="372"/>
                </a:cubicBezTo>
                <a:cubicBezTo>
                  <a:pt x="1942" y="315"/>
                  <a:pt x="1942" y="315"/>
                  <a:pt x="1942" y="315"/>
                </a:cubicBezTo>
                <a:cubicBezTo>
                  <a:pt x="2026" y="315"/>
                  <a:pt x="2026" y="315"/>
                  <a:pt x="2026" y="315"/>
                </a:cubicBezTo>
                <a:cubicBezTo>
                  <a:pt x="2026" y="372"/>
                  <a:pt x="2026" y="372"/>
                  <a:pt x="2026" y="372"/>
                </a:cubicBezTo>
                <a:cubicBezTo>
                  <a:pt x="2111" y="377"/>
                  <a:pt x="2176" y="397"/>
                  <a:pt x="2221" y="432"/>
                </a:cubicBezTo>
                <a:cubicBezTo>
                  <a:pt x="2266" y="467"/>
                  <a:pt x="2295" y="515"/>
                  <a:pt x="2309" y="576"/>
                </a:cubicBezTo>
                <a:close/>
                <a:moveTo>
                  <a:pt x="1975" y="0"/>
                </a:moveTo>
                <a:cubicBezTo>
                  <a:pt x="1522" y="0"/>
                  <a:pt x="1155" y="367"/>
                  <a:pt x="1155" y="820"/>
                </a:cubicBezTo>
                <a:cubicBezTo>
                  <a:pt x="1155" y="1272"/>
                  <a:pt x="1522" y="1640"/>
                  <a:pt x="1975" y="1640"/>
                </a:cubicBezTo>
                <a:cubicBezTo>
                  <a:pt x="2428" y="1640"/>
                  <a:pt x="2794" y="1272"/>
                  <a:pt x="2794" y="820"/>
                </a:cubicBezTo>
                <a:cubicBezTo>
                  <a:pt x="2794" y="367"/>
                  <a:pt x="2428" y="0"/>
                  <a:pt x="1975" y="0"/>
                </a:cubicBezTo>
                <a:close/>
                <a:moveTo>
                  <a:pt x="1975" y="240"/>
                </a:moveTo>
                <a:cubicBezTo>
                  <a:pt x="1654" y="240"/>
                  <a:pt x="1395" y="500"/>
                  <a:pt x="1395" y="820"/>
                </a:cubicBezTo>
                <a:cubicBezTo>
                  <a:pt x="1395" y="1140"/>
                  <a:pt x="1654" y="1399"/>
                  <a:pt x="1975" y="1399"/>
                </a:cubicBezTo>
                <a:cubicBezTo>
                  <a:pt x="2295" y="1399"/>
                  <a:pt x="2554" y="1140"/>
                  <a:pt x="2554" y="820"/>
                </a:cubicBezTo>
                <a:cubicBezTo>
                  <a:pt x="2554" y="500"/>
                  <a:pt x="2295" y="240"/>
                  <a:pt x="1975" y="240"/>
                </a:cubicBezTo>
                <a:close/>
                <a:moveTo>
                  <a:pt x="973" y="2386"/>
                </a:moveTo>
                <a:cubicBezTo>
                  <a:pt x="893" y="2386"/>
                  <a:pt x="827" y="2451"/>
                  <a:pt x="827" y="2532"/>
                </a:cubicBezTo>
                <a:cubicBezTo>
                  <a:pt x="827" y="2613"/>
                  <a:pt x="893" y="2678"/>
                  <a:pt x="973" y="2678"/>
                </a:cubicBezTo>
                <a:cubicBezTo>
                  <a:pt x="1054" y="2678"/>
                  <a:pt x="1119" y="2613"/>
                  <a:pt x="1119" y="2532"/>
                </a:cubicBezTo>
                <a:cubicBezTo>
                  <a:pt x="1119" y="2451"/>
                  <a:pt x="1054" y="2386"/>
                  <a:pt x="973" y="2386"/>
                </a:cubicBezTo>
                <a:close/>
                <a:moveTo>
                  <a:pt x="2444" y="1794"/>
                </a:moveTo>
                <a:cubicBezTo>
                  <a:pt x="2302" y="1863"/>
                  <a:pt x="2143" y="1901"/>
                  <a:pt x="1975" y="1901"/>
                </a:cubicBezTo>
                <a:cubicBezTo>
                  <a:pt x="1772" y="1901"/>
                  <a:pt x="1583" y="1845"/>
                  <a:pt x="1421" y="1748"/>
                </a:cubicBezTo>
                <a:cubicBezTo>
                  <a:pt x="1333" y="1766"/>
                  <a:pt x="1249" y="1788"/>
                  <a:pt x="1168" y="1815"/>
                </a:cubicBezTo>
                <a:cubicBezTo>
                  <a:pt x="997" y="1589"/>
                  <a:pt x="997" y="1589"/>
                  <a:pt x="997" y="1589"/>
                </a:cubicBezTo>
                <a:cubicBezTo>
                  <a:pt x="915" y="1478"/>
                  <a:pt x="879" y="1498"/>
                  <a:pt x="832" y="1658"/>
                </a:cubicBezTo>
                <a:cubicBezTo>
                  <a:pt x="717" y="2043"/>
                  <a:pt x="717" y="2043"/>
                  <a:pt x="717" y="2043"/>
                </a:cubicBezTo>
                <a:cubicBezTo>
                  <a:pt x="560" y="2157"/>
                  <a:pt x="437" y="2295"/>
                  <a:pt x="360" y="2448"/>
                </a:cubicBezTo>
                <a:cubicBezTo>
                  <a:pt x="75" y="2448"/>
                  <a:pt x="75" y="2448"/>
                  <a:pt x="75" y="2448"/>
                </a:cubicBezTo>
                <a:cubicBezTo>
                  <a:pt x="34" y="2448"/>
                  <a:pt x="0" y="2482"/>
                  <a:pt x="0" y="2523"/>
                </a:cubicBezTo>
                <a:cubicBezTo>
                  <a:pt x="0" y="3130"/>
                  <a:pt x="0" y="3130"/>
                  <a:pt x="0" y="3130"/>
                </a:cubicBezTo>
                <a:cubicBezTo>
                  <a:pt x="0" y="3171"/>
                  <a:pt x="34" y="3205"/>
                  <a:pt x="75" y="3205"/>
                </a:cubicBezTo>
                <a:cubicBezTo>
                  <a:pt x="369" y="3205"/>
                  <a:pt x="369" y="3205"/>
                  <a:pt x="369" y="3205"/>
                </a:cubicBezTo>
                <a:cubicBezTo>
                  <a:pt x="483" y="3421"/>
                  <a:pt x="690" y="3606"/>
                  <a:pt x="956" y="3734"/>
                </a:cubicBezTo>
                <a:cubicBezTo>
                  <a:pt x="956" y="4105"/>
                  <a:pt x="956" y="4105"/>
                  <a:pt x="956" y="4105"/>
                </a:cubicBezTo>
                <a:cubicBezTo>
                  <a:pt x="956" y="4136"/>
                  <a:pt x="981" y="4161"/>
                  <a:pt x="1011" y="4161"/>
                </a:cubicBezTo>
                <a:cubicBezTo>
                  <a:pt x="1532" y="4161"/>
                  <a:pt x="1532" y="4161"/>
                  <a:pt x="1532" y="4161"/>
                </a:cubicBezTo>
                <a:cubicBezTo>
                  <a:pt x="1562" y="4161"/>
                  <a:pt x="1587" y="4136"/>
                  <a:pt x="1587" y="4105"/>
                </a:cubicBezTo>
                <a:cubicBezTo>
                  <a:pt x="1587" y="3912"/>
                  <a:pt x="1587" y="3912"/>
                  <a:pt x="1587" y="3912"/>
                </a:cubicBezTo>
                <a:cubicBezTo>
                  <a:pt x="1669" y="3922"/>
                  <a:pt x="1753" y="3926"/>
                  <a:pt x="1839" y="3926"/>
                </a:cubicBezTo>
                <a:cubicBezTo>
                  <a:pt x="1986" y="3926"/>
                  <a:pt x="2127" y="3912"/>
                  <a:pt x="2262" y="3886"/>
                </a:cubicBezTo>
                <a:cubicBezTo>
                  <a:pt x="2262" y="4097"/>
                  <a:pt x="2262" y="4097"/>
                  <a:pt x="2262" y="4097"/>
                </a:cubicBezTo>
                <a:cubicBezTo>
                  <a:pt x="2262" y="4132"/>
                  <a:pt x="2290" y="4161"/>
                  <a:pt x="2325" y="4161"/>
                </a:cubicBezTo>
                <a:cubicBezTo>
                  <a:pt x="2829" y="4161"/>
                  <a:pt x="2829" y="4161"/>
                  <a:pt x="2829" y="4161"/>
                </a:cubicBezTo>
                <a:cubicBezTo>
                  <a:pt x="2864" y="4161"/>
                  <a:pt x="2893" y="4132"/>
                  <a:pt x="2893" y="4097"/>
                </a:cubicBezTo>
                <a:cubicBezTo>
                  <a:pt x="2893" y="3639"/>
                  <a:pt x="2893" y="3639"/>
                  <a:pt x="2893" y="3639"/>
                </a:cubicBezTo>
                <a:cubicBezTo>
                  <a:pt x="3182" y="3453"/>
                  <a:pt x="3373" y="3192"/>
                  <a:pt x="3403" y="2900"/>
                </a:cubicBezTo>
                <a:cubicBezTo>
                  <a:pt x="3436" y="2923"/>
                  <a:pt x="3480" y="2937"/>
                  <a:pt x="3529" y="2937"/>
                </a:cubicBezTo>
                <a:cubicBezTo>
                  <a:pt x="3631" y="2937"/>
                  <a:pt x="3714" y="2875"/>
                  <a:pt x="3714" y="2797"/>
                </a:cubicBezTo>
                <a:cubicBezTo>
                  <a:pt x="3714" y="2720"/>
                  <a:pt x="3631" y="2658"/>
                  <a:pt x="3529" y="2658"/>
                </a:cubicBezTo>
                <a:cubicBezTo>
                  <a:pt x="3478" y="2658"/>
                  <a:pt x="3432" y="2673"/>
                  <a:pt x="3398" y="2699"/>
                </a:cubicBezTo>
                <a:cubicBezTo>
                  <a:pt x="3337" y="2290"/>
                  <a:pt x="2960" y="1947"/>
                  <a:pt x="2444" y="1794"/>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10304408" y="2925967"/>
            <a:ext cx="711267" cy="469160"/>
          </a:xfrm>
          <a:custGeom>
            <a:avLst/>
            <a:gdLst>
              <a:gd name="T0" fmla="*/ 1691265 w 3283"/>
              <a:gd name="T1" fmla="*/ 972666 h 2167"/>
              <a:gd name="T2" fmla="*/ 1691265 w 3283"/>
              <a:gd name="T3" fmla="*/ 1114753 h 2167"/>
              <a:gd name="T4" fmla="*/ 1582682 w 3283"/>
              <a:gd name="T5" fmla="*/ 1114753 h 2167"/>
              <a:gd name="T6" fmla="*/ 0 w 3283"/>
              <a:gd name="T7" fmla="*/ 1188814 h 2167"/>
              <a:gd name="T8" fmla="*/ 106390 w 3283"/>
              <a:gd name="T9" fmla="*/ 285820 h 2167"/>
              <a:gd name="T10" fmla="*/ 106390 w 3283"/>
              <a:gd name="T11" fmla="*/ 145379 h 2167"/>
              <a:gd name="T12" fmla="*/ 215521 w 3283"/>
              <a:gd name="T13" fmla="*/ 145379 h 2167"/>
              <a:gd name="T14" fmla="*/ 215521 w 3283"/>
              <a:gd name="T15" fmla="*/ 0 h 2167"/>
              <a:gd name="T16" fmla="*/ 1726911 w 3283"/>
              <a:gd name="T17" fmla="*/ 0 h 2167"/>
              <a:gd name="T18" fmla="*/ 1800397 w 3283"/>
              <a:gd name="T19" fmla="*/ 68026 h 2167"/>
              <a:gd name="T20" fmla="*/ 1800397 w 3283"/>
              <a:gd name="T21" fmla="*/ 972666 h 2167"/>
              <a:gd name="T22" fmla="*/ 71840 w 3283"/>
              <a:gd name="T23" fmla="*/ 357687 h 2167"/>
              <a:gd name="T24" fmla="*/ 1509197 w 3283"/>
              <a:gd name="T25" fmla="*/ 1114205 h 2167"/>
              <a:gd name="T26" fmla="*/ 71840 w 3283"/>
              <a:gd name="T27" fmla="*/ 357687 h 2167"/>
              <a:gd name="T28" fmla="*/ 180424 w 3283"/>
              <a:gd name="T29" fmla="*/ 285820 h 2167"/>
              <a:gd name="T30" fmla="*/ 1582682 w 3283"/>
              <a:gd name="T31" fmla="*/ 1046727 h 2167"/>
              <a:gd name="T32" fmla="*/ 1617231 w 3283"/>
              <a:gd name="T33" fmla="*/ 213405 h 2167"/>
              <a:gd name="T34" fmla="*/ 1726911 w 3283"/>
              <a:gd name="T35" fmla="*/ 68026 h 2167"/>
              <a:gd name="T36" fmla="*/ 289555 w 3283"/>
              <a:gd name="T37" fmla="*/ 145379 h 2167"/>
              <a:gd name="T38" fmla="*/ 1691265 w 3283"/>
              <a:gd name="T39" fmla="*/ 145379 h 2167"/>
              <a:gd name="T40" fmla="*/ 1691265 w 3283"/>
              <a:gd name="T41" fmla="*/ 898605 h 2167"/>
              <a:gd name="T42" fmla="*/ 1726911 w 3283"/>
              <a:gd name="T43" fmla="*/ 68026 h 2167"/>
              <a:gd name="T44" fmla="*/ 255006 w 3283"/>
              <a:gd name="T45" fmla="*/ 1081837 h 2167"/>
              <a:gd name="T46" fmla="*/ 106938 w 3283"/>
              <a:gd name="T47" fmla="*/ 965534 h 2167"/>
              <a:gd name="T48" fmla="*/ 119551 w 3283"/>
              <a:gd name="T49" fmla="*/ 552439 h 2167"/>
              <a:gd name="T50" fmla="*/ 252264 w 3283"/>
              <a:gd name="T51" fmla="*/ 398283 h 2167"/>
              <a:gd name="T52" fmla="*/ 1339193 w 3283"/>
              <a:gd name="T53" fmla="*/ 410352 h 2167"/>
              <a:gd name="T54" fmla="*/ 1478486 w 3283"/>
              <a:gd name="T55" fmla="*/ 963888 h 2167"/>
              <a:gd name="T56" fmla="*/ 310394 w 3283"/>
              <a:gd name="T57" fmla="*/ 655576 h 2167"/>
              <a:gd name="T58" fmla="*/ 310394 w 3283"/>
              <a:gd name="T59" fmla="*/ 851974 h 2167"/>
              <a:gd name="T60" fmla="*/ 310394 w 3283"/>
              <a:gd name="T61" fmla="*/ 655576 h 2167"/>
              <a:gd name="T62" fmla="*/ 539626 w 3283"/>
              <a:gd name="T63" fmla="*/ 753775 h 2167"/>
              <a:gd name="T64" fmla="*/ 1055121 w 3283"/>
              <a:gd name="T65" fmla="*/ 753775 h 2167"/>
              <a:gd name="T66" fmla="*/ 1274481 w 3283"/>
              <a:gd name="T67" fmla="*/ 655576 h 2167"/>
              <a:gd name="T68" fmla="*/ 1274481 w 3283"/>
              <a:gd name="T69" fmla="*/ 851974 h 2167"/>
              <a:gd name="T70" fmla="*/ 1274481 w 3283"/>
              <a:gd name="T71" fmla="*/ 655576 h 2167"/>
              <a:gd name="T72" fmla="*/ 811632 w 3283"/>
              <a:gd name="T73" fmla="*/ 949625 h 2167"/>
              <a:gd name="T74" fmla="*/ 772147 w 3283"/>
              <a:gd name="T75" fmla="*/ 911772 h 2167"/>
              <a:gd name="T76" fmla="*/ 704146 w 3283"/>
              <a:gd name="T77" fmla="*/ 870078 h 2167"/>
              <a:gd name="T78" fmla="*/ 727178 w 3283"/>
              <a:gd name="T79" fmla="*/ 813024 h 2167"/>
              <a:gd name="T80" fmla="*/ 772147 w 3283"/>
              <a:gd name="T81" fmla="*/ 879953 h 2167"/>
              <a:gd name="T82" fmla="*/ 733211 w 3283"/>
              <a:gd name="T83" fmla="*/ 741706 h 2167"/>
              <a:gd name="T84" fmla="*/ 695371 w 3283"/>
              <a:gd name="T85" fmla="*/ 673131 h 2167"/>
              <a:gd name="T86" fmla="*/ 772147 w 3283"/>
              <a:gd name="T87" fmla="*/ 587550 h 2167"/>
              <a:gd name="T88" fmla="*/ 811632 w 3283"/>
              <a:gd name="T89" fmla="*/ 569446 h 2167"/>
              <a:gd name="T90" fmla="*/ 854956 w 3283"/>
              <a:gd name="T91" fmla="*/ 606750 h 2167"/>
              <a:gd name="T92" fmla="*/ 846181 w 3283"/>
              <a:gd name="T93" fmla="*/ 669291 h 2167"/>
              <a:gd name="T94" fmla="*/ 811632 w 3283"/>
              <a:gd name="T95" fmla="*/ 619368 h 2167"/>
              <a:gd name="T96" fmla="*/ 840697 w 3283"/>
              <a:gd name="T97" fmla="*/ 739511 h 2167"/>
              <a:gd name="T98" fmla="*/ 886763 w 3283"/>
              <a:gd name="T99" fmla="*/ 785045 h 2167"/>
              <a:gd name="T100" fmla="*/ 867569 w 3283"/>
              <a:gd name="T101" fmla="*/ 883244 h 2167"/>
              <a:gd name="T102" fmla="*/ 772147 w 3283"/>
              <a:gd name="T103" fmla="*/ 618820 h 2167"/>
              <a:gd name="T104" fmla="*/ 733211 w 3283"/>
              <a:gd name="T105" fmla="*/ 670388 h 2167"/>
              <a:gd name="T106" fmla="*/ 772147 w 3283"/>
              <a:gd name="T107" fmla="*/ 723602 h 2167"/>
              <a:gd name="T108" fmla="*/ 843439 w 3283"/>
              <a:gd name="T109" fmla="*/ 787240 h 2167"/>
              <a:gd name="T110" fmla="*/ 811632 w 3283"/>
              <a:gd name="T111" fmla="*/ 879953 h 2167"/>
              <a:gd name="T112" fmla="*/ 853859 w 3283"/>
              <a:gd name="T113" fmla="*/ 820704 h 21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83" h="2167">
                <a:moveTo>
                  <a:pt x="3149" y="1773"/>
                </a:moveTo>
                <a:cubicBezTo>
                  <a:pt x="3084" y="1773"/>
                  <a:pt x="3084" y="1773"/>
                  <a:pt x="3084" y="1773"/>
                </a:cubicBezTo>
                <a:cubicBezTo>
                  <a:pt x="3084" y="1908"/>
                  <a:pt x="3084" y="1908"/>
                  <a:pt x="3084" y="1908"/>
                </a:cubicBezTo>
                <a:cubicBezTo>
                  <a:pt x="3084" y="2032"/>
                  <a:pt x="3084" y="2032"/>
                  <a:pt x="3084" y="2032"/>
                </a:cubicBezTo>
                <a:cubicBezTo>
                  <a:pt x="2949" y="2032"/>
                  <a:pt x="2949" y="2032"/>
                  <a:pt x="2949" y="2032"/>
                </a:cubicBezTo>
                <a:cubicBezTo>
                  <a:pt x="2886" y="2032"/>
                  <a:pt x="2886" y="2032"/>
                  <a:pt x="2886" y="2032"/>
                </a:cubicBezTo>
                <a:cubicBezTo>
                  <a:pt x="2886" y="2167"/>
                  <a:pt x="2886" y="2167"/>
                  <a:pt x="2886" y="2167"/>
                </a:cubicBezTo>
                <a:cubicBezTo>
                  <a:pt x="0" y="2167"/>
                  <a:pt x="0" y="2167"/>
                  <a:pt x="0" y="2167"/>
                </a:cubicBezTo>
                <a:cubicBezTo>
                  <a:pt x="0" y="521"/>
                  <a:pt x="0" y="521"/>
                  <a:pt x="0" y="521"/>
                </a:cubicBezTo>
                <a:cubicBezTo>
                  <a:pt x="194" y="521"/>
                  <a:pt x="194" y="521"/>
                  <a:pt x="194" y="521"/>
                </a:cubicBezTo>
                <a:cubicBezTo>
                  <a:pt x="194" y="389"/>
                  <a:pt x="194" y="389"/>
                  <a:pt x="194" y="389"/>
                </a:cubicBezTo>
                <a:cubicBezTo>
                  <a:pt x="194" y="265"/>
                  <a:pt x="194" y="265"/>
                  <a:pt x="194" y="265"/>
                </a:cubicBezTo>
                <a:cubicBezTo>
                  <a:pt x="329" y="265"/>
                  <a:pt x="329" y="265"/>
                  <a:pt x="329" y="265"/>
                </a:cubicBezTo>
                <a:cubicBezTo>
                  <a:pt x="393" y="265"/>
                  <a:pt x="393" y="265"/>
                  <a:pt x="393" y="265"/>
                </a:cubicBezTo>
                <a:cubicBezTo>
                  <a:pt x="393" y="124"/>
                  <a:pt x="393" y="124"/>
                  <a:pt x="393" y="124"/>
                </a:cubicBezTo>
                <a:cubicBezTo>
                  <a:pt x="393" y="0"/>
                  <a:pt x="393" y="0"/>
                  <a:pt x="393" y="0"/>
                </a:cubicBezTo>
                <a:cubicBezTo>
                  <a:pt x="528" y="0"/>
                  <a:pt x="528" y="0"/>
                  <a:pt x="528" y="0"/>
                </a:cubicBezTo>
                <a:cubicBezTo>
                  <a:pt x="3149" y="0"/>
                  <a:pt x="3149" y="0"/>
                  <a:pt x="3149" y="0"/>
                </a:cubicBezTo>
                <a:cubicBezTo>
                  <a:pt x="3283" y="0"/>
                  <a:pt x="3283" y="0"/>
                  <a:pt x="3283" y="0"/>
                </a:cubicBezTo>
                <a:cubicBezTo>
                  <a:pt x="3283" y="124"/>
                  <a:pt x="3283" y="124"/>
                  <a:pt x="3283" y="124"/>
                </a:cubicBezTo>
                <a:cubicBezTo>
                  <a:pt x="3283" y="1638"/>
                  <a:pt x="3283" y="1638"/>
                  <a:pt x="3283" y="1638"/>
                </a:cubicBezTo>
                <a:cubicBezTo>
                  <a:pt x="3283" y="1773"/>
                  <a:pt x="3283" y="1773"/>
                  <a:pt x="3283" y="1773"/>
                </a:cubicBezTo>
                <a:lnTo>
                  <a:pt x="3149" y="1773"/>
                </a:lnTo>
                <a:close/>
                <a:moveTo>
                  <a:pt x="131" y="652"/>
                </a:moveTo>
                <a:cubicBezTo>
                  <a:pt x="131" y="2031"/>
                  <a:pt x="131" y="2031"/>
                  <a:pt x="131" y="2031"/>
                </a:cubicBezTo>
                <a:cubicBezTo>
                  <a:pt x="2752" y="2031"/>
                  <a:pt x="2752" y="2031"/>
                  <a:pt x="2752" y="2031"/>
                </a:cubicBezTo>
                <a:cubicBezTo>
                  <a:pt x="2752" y="652"/>
                  <a:pt x="2752" y="652"/>
                  <a:pt x="2752" y="652"/>
                </a:cubicBezTo>
                <a:lnTo>
                  <a:pt x="131" y="652"/>
                </a:lnTo>
                <a:close/>
                <a:moveTo>
                  <a:pt x="329" y="389"/>
                </a:moveTo>
                <a:cubicBezTo>
                  <a:pt x="329" y="521"/>
                  <a:pt x="329" y="521"/>
                  <a:pt x="329" y="521"/>
                </a:cubicBezTo>
                <a:cubicBezTo>
                  <a:pt x="2886" y="521"/>
                  <a:pt x="2886" y="521"/>
                  <a:pt x="2886" y="521"/>
                </a:cubicBezTo>
                <a:cubicBezTo>
                  <a:pt x="2886" y="1908"/>
                  <a:pt x="2886" y="1908"/>
                  <a:pt x="2886" y="1908"/>
                </a:cubicBezTo>
                <a:cubicBezTo>
                  <a:pt x="2949" y="1908"/>
                  <a:pt x="2949" y="1908"/>
                  <a:pt x="2949" y="1908"/>
                </a:cubicBezTo>
                <a:cubicBezTo>
                  <a:pt x="2949" y="389"/>
                  <a:pt x="2949" y="389"/>
                  <a:pt x="2949" y="389"/>
                </a:cubicBezTo>
                <a:lnTo>
                  <a:pt x="329" y="389"/>
                </a:lnTo>
                <a:close/>
                <a:moveTo>
                  <a:pt x="3149" y="124"/>
                </a:moveTo>
                <a:cubicBezTo>
                  <a:pt x="528" y="124"/>
                  <a:pt x="528" y="124"/>
                  <a:pt x="528" y="124"/>
                </a:cubicBezTo>
                <a:cubicBezTo>
                  <a:pt x="528" y="265"/>
                  <a:pt x="528" y="265"/>
                  <a:pt x="528" y="265"/>
                </a:cubicBezTo>
                <a:cubicBezTo>
                  <a:pt x="2949" y="265"/>
                  <a:pt x="2949" y="265"/>
                  <a:pt x="2949" y="265"/>
                </a:cubicBezTo>
                <a:cubicBezTo>
                  <a:pt x="3084" y="265"/>
                  <a:pt x="3084" y="265"/>
                  <a:pt x="3084" y="265"/>
                </a:cubicBezTo>
                <a:cubicBezTo>
                  <a:pt x="3084" y="389"/>
                  <a:pt x="3084" y="389"/>
                  <a:pt x="3084" y="389"/>
                </a:cubicBezTo>
                <a:cubicBezTo>
                  <a:pt x="3084" y="1638"/>
                  <a:pt x="3084" y="1638"/>
                  <a:pt x="3084" y="1638"/>
                </a:cubicBezTo>
                <a:cubicBezTo>
                  <a:pt x="3149" y="1638"/>
                  <a:pt x="3149" y="1638"/>
                  <a:pt x="3149" y="1638"/>
                </a:cubicBezTo>
                <a:lnTo>
                  <a:pt x="3149" y="124"/>
                </a:lnTo>
                <a:close/>
                <a:moveTo>
                  <a:pt x="2444" y="1972"/>
                </a:moveTo>
                <a:cubicBezTo>
                  <a:pt x="465" y="1972"/>
                  <a:pt x="465" y="1972"/>
                  <a:pt x="465" y="1972"/>
                </a:cubicBezTo>
                <a:cubicBezTo>
                  <a:pt x="453" y="1850"/>
                  <a:pt x="343" y="1755"/>
                  <a:pt x="218" y="1755"/>
                </a:cubicBezTo>
                <a:cubicBezTo>
                  <a:pt x="209" y="1755"/>
                  <a:pt x="203" y="1758"/>
                  <a:pt x="195" y="1760"/>
                </a:cubicBezTo>
                <a:cubicBezTo>
                  <a:pt x="195" y="971"/>
                  <a:pt x="195" y="971"/>
                  <a:pt x="195" y="971"/>
                </a:cubicBezTo>
                <a:cubicBezTo>
                  <a:pt x="202" y="982"/>
                  <a:pt x="209" y="993"/>
                  <a:pt x="218" y="1007"/>
                </a:cubicBezTo>
                <a:cubicBezTo>
                  <a:pt x="350" y="1007"/>
                  <a:pt x="467" y="881"/>
                  <a:pt x="467" y="748"/>
                </a:cubicBezTo>
                <a:cubicBezTo>
                  <a:pt x="467" y="740"/>
                  <a:pt x="462" y="733"/>
                  <a:pt x="460" y="726"/>
                </a:cubicBezTo>
                <a:cubicBezTo>
                  <a:pt x="2447" y="726"/>
                  <a:pt x="2447" y="726"/>
                  <a:pt x="2447" y="726"/>
                </a:cubicBezTo>
                <a:cubicBezTo>
                  <a:pt x="2446" y="734"/>
                  <a:pt x="2442" y="740"/>
                  <a:pt x="2442" y="748"/>
                </a:cubicBezTo>
                <a:cubicBezTo>
                  <a:pt x="2442" y="873"/>
                  <a:pt x="2575" y="993"/>
                  <a:pt x="2696" y="1005"/>
                </a:cubicBezTo>
                <a:cubicBezTo>
                  <a:pt x="2696" y="1757"/>
                  <a:pt x="2696" y="1757"/>
                  <a:pt x="2696" y="1757"/>
                </a:cubicBezTo>
                <a:cubicBezTo>
                  <a:pt x="2582" y="1768"/>
                  <a:pt x="2455" y="1858"/>
                  <a:pt x="2444" y="1972"/>
                </a:cubicBezTo>
                <a:close/>
                <a:moveTo>
                  <a:pt x="566" y="1195"/>
                </a:moveTo>
                <a:cubicBezTo>
                  <a:pt x="467" y="1195"/>
                  <a:pt x="387" y="1275"/>
                  <a:pt x="387" y="1374"/>
                </a:cubicBezTo>
                <a:cubicBezTo>
                  <a:pt x="387" y="1473"/>
                  <a:pt x="467" y="1553"/>
                  <a:pt x="566" y="1553"/>
                </a:cubicBezTo>
                <a:cubicBezTo>
                  <a:pt x="665" y="1553"/>
                  <a:pt x="745" y="1473"/>
                  <a:pt x="745" y="1374"/>
                </a:cubicBezTo>
                <a:cubicBezTo>
                  <a:pt x="745" y="1275"/>
                  <a:pt x="665" y="1195"/>
                  <a:pt x="566" y="1195"/>
                </a:cubicBezTo>
                <a:close/>
                <a:moveTo>
                  <a:pt x="1454" y="905"/>
                </a:moveTo>
                <a:cubicBezTo>
                  <a:pt x="1195" y="905"/>
                  <a:pt x="984" y="1115"/>
                  <a:pt x="984" y="1374"/>
                </a:cubicBezTo>
                <a:cubicBezTo>
                  <a:pt x="984" y="1634"/>
                  <a:pt x="1195" y="1844"/>
                  <a:pt x="1454" y="1844"/>
                </a:cubicBezTo>
                <a:cubicBezTo>
                  <a:pt x="1714" y="1844"/>
                  <a:pt x="1924" y="1634"/>
                  <a:pt x="1924" y="1374"/>
                </a:cubicBezTo>
                <a:cubicBezTo>
                  <a:pt x="1924" y="1115"/>
                  <a:pt x="1714" y="905"/>
                  <a:pt x="1454" y="905"/>
                </a:cubicBezTo>
                <a:close/>
                <a:moveTo>
                  <a:pt x="2324" y="1195"/>
                </a:moveTo>
                <a:cubicBezTo>
                  <a:pt x="2225" y="1195"/>
                  <a:pt x="2145" y="1275"/>
                  <a:pt x="2145" y="1374"/>
                </a:cubicBezTo>
                <a:cubicBezTo>
                  <a:pt x="2145" y="1473"/>
                  <a:pt x="2225" y="1553"/>
                  <a:pt x="2324" y="1553"/>
                </a:cubicBezTo>
                <a:cubicBezTo>
                  <a:pt x="2422" y="1553"/>
                  <a:pt x="2502" y="1473"/>
                  <a:pt x="2502" y="1374"/>
                </a:cubicBezTo>
                <a:cubicBezTo>
                  <a:pt x="2502" y="1275"/>
                  <a:pt x="2422" y="1195"/>
                  <a:pt x="2324" y="1195"/>
                </a:cubicBezTo>
                <a:close/>
                <a:moveTo>
                  <a:pt x="1480" y="1662"/>
                </a:moveTo>
                <a:cubicBezTo>
                  <a:pt x="1480" y="1731"/>
                  <a:pt x="1480" y="1731"/>
                  <a:pt x="1480" y="1731"/>
                </a:cubicBezTo>
                <a:cubicBezTo>
                  <a:pt x="1408" y="1731"/>
                  <a:pt x="1408" y="1731"/>
                  <a:pt x="1408" y="1731"/>
                </a:cubicBezTo>
                <a:cubicBezTo>
                  <a:pt x="1408" y="1662"/>
                  <a:pt x="1408" y="1662"/>
                  <a:pt x="1408" y="1662"/>
                </a:cubicBezTo>
                <a:cubicBezTo>
                  <a:pt x="1373" y="1658"/>
                  <a:pt x="1361" y="1650"/>
                  <a:pt x="1340" y="1639"/>
                </a:cubicBezTo>
                <a:cubicBezTo>
                  <a:pt x="1318" y="1628"/>
                  <a:pt x="1299" y="1610"/>
                  <a:pt x="1284" y="1586"/>
                </a:cubicBezTo>
                <a:cubicBezTo>
                  <a:pt x="1268" y="1561"/>
                  <a:pt x="1259" y="1530"/>
                  <a:pt x="1256" y="1495"/>
                </a:cubicBezTo>
                <a:cubicBezTo>
                  <a:pt x="1326" y="1482"/>
                  <a:pt x="1326" y="1482"/>
                  <a:pt x="1326" y="1482"/>
                </a:cubicBezTo>
                <a:cubicBezTo>
                  <a:pt x="1331" y="1519"/>
                  <a:pt x="1341" y="1546"/>
                  <a:pt x="1354" y="1563"/>
                </a:cubicBezTo>
                <a:cubicBezTo>
                  <a:pt x="1373" y="1588"/>
                  <a:pt x="1381" y="1601"/>
                  <a:pt x="1408" y="1604"/>
                </a:cubicBezTo>
                <a:cubicBezTo>
                  <a:pt x="1408" y="1385"/>
                  <a:pt x="1408" y="1385"/>
                  <a:pt x="1408" y="1385"/>
                </a:cubicBezTo>
                <a:cubicBezTo>
                  <a:pt x="1380" y="1380"/>
                  <a:pt x="1367" y="1369"/>
                  <a:pt x="1337" y="1352"/>
                </a:cubicBezTo>
                <a:cubicBezTo>
                  <a:pt x="1315" y="1340"/>
                  <a:pt x="1298" y="1323"/>
                  <a:pt x="1286" y="1301"/>
                </a:cubicBezTo>
                <a:cubicBezTo>
                  <a:pt x="1274" y="1280"/>
                  <a:pt x="1268" y="1255"/>
                  <a:pt x="1268" y="1227"/>
                </a:cubicBezTo>
                <a:cubicBezTo>
                  <a:pt x="1268" y="1178"/>
                  <a:pt x="1286" y="1139"/>
                  <a:pt x="1320" y="1108"/>
                </a:cubicBezTo>
                <a:cubicBezTo>
                  <a:pt x="1344" y="1088"/>
                  <a:pt x="1362" y="1075"/>
                  <a:pt x="1408" y="1071"/>
                </a:cubicBezTo>
                <a:cubicBezTo>
                  <a:pt x="1408" y="1038"/>
                  <a:pt x="1408" y="1038"/>
                  <a:pt x="1408" y="1038"/>
                </a:cubicBezTo>
                <a:cubicBezTo>
                  <a:pt x="1480" y="1038"/>
                  <a:pt x="1480" y="1038"/>
                  <a:pt x="1480" y="1038"/>
                </a:cubicBezTo>
                <a:cubicBezTo>
                  <a:pt x="1480" y="1071"/>
                  <a:pt x="1480" y="1071"/>
                  <a:pt x="1480" y="1071"/>
                </a:cubicBezTo>
                <a:cubicBezTo>
                  <a:pt x="1520" y="1074"/>
                  <a:pt x="1536" y="1086"/>
                  <a:pt x="1559" y="1106"/>
                </a:cubicBezTo>
                <a:cubicBezTo>
                  <a:pt x="1590" y="1131"/>
                  <a:pt x="1608" y="1165"/>
                  <a:pt x="1614" y="1209"/>
                </a:cubicBezTo>
                <a:cubicBezTo>
                  <a:pt x="1543" y="1220"/>
                  <a:pt x="1543" y="1220"/>
                  <a:pt x="1543" y="1220"/>
                </a:cubicBezTo>
                <a:cubicBezTo>
                  <a:pt x="1539" y="1193"/>
                  <a:pt x="1530" y="1172"/>
                  <a:pt x="1517" y="1157"/>
                </a:cubicBezTo>
                <a:cubicBezTo>
                  <a:pt x="1504" y="1143"/>
                  <a:pt x="1503" y="1133"/>
                  <a:pt x="1480" y="1129"/>
                </a:cubicBezTo>
                <a:cubicBezTo>
                  <a:pt x="1480" y="1328"/>
                  <a:pt x="1480" y="1328"/>
                  <a:pt x="1480" y="1328"/>
                </a:cubicBezTo>
                <a:cubicBezTo>
                  <a:pt x="1515" y="1336"/>
                  <a:pt x="1522" y="1343"/>
                  <a:pt x="1533" y="1348"/>
                </a:cubicBezTo>
                <a:cubicBezTo>
                  <a:pt x="1555" y="1357"/>
                  <a:pt x="1572" y="1369"/>
                  <a:pt x="1586" y="1382"/>
                </a:cubicBezTo>
                <a:cubicBezTo>
                  <a:pt x="1599" y="1396"/>
                  <a:pt x="1610" y="1412"/>
                  <a:pt x="1617" y="1431"/>
                </a:cubicBezTo>
                <a:cubicBezTo>
                  <a:pt x="1624" y="1449"/>
                  <a:pt x="1628" y="1469"/>
                  <a:pt x="1628" y="1491"/>
                </a:cubicBezTo>
                <a:cubicBezTo>
                  <a:pt x="1628" y="1539"/>
                  <a:pt x="1613" y="1578"/>
                  <a:pt x="1582" y="1610"/>
                </a:cubicBezTo>
                <a:cubicBezTo>
                  <a:pt x="1552" y="1642"/>
                  <a:pt x="1529" y="1659"/>
                  <a:pt x="1480" y="1662"/>
                </a:cubicBezTo>
                <a:close/>
                <a:moveTo>
                  <a:pt x="1408" y="1128"/>
                </a:moveTo>
                <a:cubicBezTo>
                  <a:pt x="1381" y="1132"/>
                  <a:pt x="1376" y="1143"/>
                  <a:pt x="1360" y="1160"/>
                </a:cubicBezTo>
                <a:cubicBezTo>
                  <a:pt x="1345" y="1178"/>
                  <a:pt x="1337" y="1198"/>
                  <a:pt x="1337" y="1222"/>
                </a:cubicBezTo>
                <a:cubicBezTo>
                  <a:pt x="1337" y="1245"/>
                  <a:pt x="1344" y="1265"/>
                  <a:pt x="1357" y="1281"/>
                </a:cubicBezTo>
                <a:cubicBezTo>
                  <a:pt x="1370" y="1297"/>
                  <a:pt x="1376" y="1309"/>
                  <a:pt x="1408" y="1319"/>
                </a:cubicBezTo>
                <a:lnTo>
                  <a:pt x="1408" y="1128"/>
                </a:lnTo>
                <a:close/>
                <a:moveTo>
                  <a:pt x="1538" y="1435"/>
                </a:moveTo>
                <a:cubicBezTo>
                  <a:pt x="1526" y="1420"/>
                  <a:pt x="1517" y="1407"/>
                  <a:pt x="1480" y="1394"/>
                </a:cubicBezTo>
                <a:cubicBezTo>
                  <a:pt x="1480" y="1604"/>
                  <a:pt x="1480" y="1604"/>
                  <a:pt x="1480" y="1604"/>
                </a:cubicBezTo>
                <a:cubicBezTo>
                  <a:pt x="1507" y="1601"/>
                  <a:pt x="1513" y="1589"/>
                  <a:pt x="1531" y="1569"/>
                </a:cubicBezTo>
                <a:cubicBezTo>
                  <a:pt x="1548" y="1549"/>
                  <a:pt x="1557" y="1525"/>
                  <a:pt x="1557" y="1496"/>
                </a:cubicBezTo>
                <a:cubicBezTo>
                  <a:pt x="1557" y="1470"/>
                  <a:pt x="1551" y="1450"/>
                  <a:pt x="1538" y="14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 name="KSO_Shape"/>
          <p:cNvSpPr/>
          <p:nvPr/>
        </p:nvSpPr>
        <p:spPr bwMode="auto">
          <a:xfrm>
            <a:off x="9416656" y="4758633"/>
            <a:ext cx="713139" cy="669118"/>
          </a:xfrm>
          <a:custGeom>
            <a:avLst/>
            <a:gdLst>
              <a:gd name="T0" fmla="*/ 1055443 w 3282"/>
              <a:gd name="T1" fmla="*/ 1189453 h 3077"/>
              <a:gd name="T2" fmla="*/ 931467 w 3282"/>
              <a:gd name="T3" fmla="*/ 1056072 h 3077"/>
              <a:gd name="T4" fmla="*/ 931467 w 3282"/>
              <a:gd name="T5" fmla="*/ 944097 h 3077"/>
              <a:gd name="T6" fmla="*/ 1055443 w 3282"/>
              <a:gd name="T7" fmla="*/ 825536 h 3077"/>
              <a:gd name="T8" fmla="*/ 1800397 w 3282"/>
              <a:gd name="T9" fmla="*/ 825536 h 3077"/>
              <a:gd name="T10" fmla="*/ 1800397 w 3282"/>
              <a:gd name="T11" fmla="*/ 1189453 h 3077"/>
              <a:gd name="T12" fmla="*/ 1055443 w 3282"/>
              <a:gd name="T13" fmla="*/ 1189453 h 3077"/>
              <a:gd name="T14" fmla="*/ 1148699 w 3282"/>
              <a:gd name="T15" fmla="*/ 905675 h 3077"/>
              <a:gd name="T16" fmla="*/ 1055443 w 3282"/>
              <a:gd name="T17" fmla="*/ 998987 h 3077"/>
              <a:gd name="T18" fmla="*/ 1148699 w 3282"/>
              <a:gd name="T19" fmla="*/ 1092299 h 3077"/>
              <a:gd name="T20" fmla="*/ 1241956 w 3282"/>
              <a:gd name="T21" fmla="*/ 998987 h 3077"/>
              <a:gd name="T22" fmla="*/ 1148699 w 3282"/>
              <a:gd name="T23" fmla="*/ 905675 h 3077"/>
              <a:gd name="T24" fmla="*/ 868930 w 3282"/>
              <a:gd name="T25" fmla="*/ 932022 h 3077"/>
              <a:gd name="T26" fmla="*/ 868930 w 3282"/>
              <a:gd name="T27" fmla="*/ 1056072 h 3077"/>
              <a:gd name="T28" fmla="*/ 1055443 w 3282"/>
              <a:gd name="T29" fmla="*/ 1257516 h 3077"/>
              <a:gd name="T30" fmla="*/ 1691232 w 3282"/>
              <a:gd name="T31" fmla="*/ 1257516 h 3077"/>
              <a:gd name="T32" fmla="*/ 1691232 w 3282"/>
              <a:gd name="T33" fmla="*/ 1490795 h 3077"/>
              <a:gd name="T34" fmla="*/ 1489908 w 3282"/>
              <a:gd name="T35" fmla="*/ 1688946 h 3077"/>
              <a:gd name="T36" fmla="*/ 186513 w 3282"/>
              <a:gd name="T37" fmla="*/ 1688946 h 3077"/>
              <a:gd name="T38" fmla="*/ 0 w 3282"/>
              <a:gd name="T39" fmla="*/ 1490795 h 3077"/>
              <a:gd name="T40" fmla="*/ 0 w 3282"/>
              <a:gd name="T41" fmla="*/ 310674 h 3077"/>
              <a:gd name="T42" fmla="*/ 186513 w 3282"/>
              <a:gd name="T43" fmla="*/ 109230 h 3077"/>
              <a:gd name="T44" fmla="*/ 784451 w 3282"/>
              <a:gd name="T45" fmla="*/ 109230 h 3077"/>
              <a:gd name="T46" fmla="*/ 638532 w 3282"/>
              <a:gd name="T47" fmla="*/ 215166 h 3077"/>
              <a:gd name="T48" fmla="*/ 155244 w 3282"/>
              <a:gd name="T49" fmla="*/ 215166 h 3077"/>
              <a:gd name="T50" fmla="*/ 61988 w 3282"/>
              <a:gd name="T51" fmla="*/ 287071 h 3077"/>
              <a:gd name="T52" fmla="*/ 155244 w 3282"/>
              <a:gd name="T53" fmla="*/ 359525 h 3077"/>
              <a:gd name="T54" fmla="*/ 1691232 w 3282"/>
              <a:gd name="T55" fmla="*/ 359525 h 3077"/>
              <a:gd name="T56" fmla="*/ 1691232 w 3282"/>
              <a:gd name="T57" fmla="*/ 754729 h 3077"/>
              <a:gd name="T58" fmla="*/ 1055443 w 3282"/>
              <a:gd name="T59" fmla="*/ 754729 h 3077"/>
              <a:gd name="T60" fmla="*/ 868930 w 3282"/>
              <a:gd name="T61" fmla="*/ 932022 h 3077"/>
              <a:gd name="T62" fmla="*/ 179930 w 3282"/>
              <a:gd name="T63" fmla="*/ 503884 h 3077"/>
              <a:gd name="T64" fmla="*/ 108068 w 3282"/>
              <a:gd name="T65" fmla="*/ 503884 h 3077"/>
              <a:gd name="T66" fmla="*/ 108068 w 3282"/>
              <a:gd name="T67" fmla="*/ 648243 h 3077"/>
              <a:gd name="T68" fmla="*/ 179930 w 3282"/>
              <a:gd name="T69" fmla="*/ 648243 h 3077"/>
              <a:gd name="T70" fmla="*/ 179930 w 3282"/>
              <a:gd name="T71" fmla="*/ 503884 h 3077"/>
              <a:gd name="T72" fmla="*/ 179930 w 3282"/>
              <a:gd name="T73" fmla="*/ 792054 h 3077"/>
              <a:gd name="T74" fmla="*/ 108068 w 3282"/>
              <a:gd name="T75" fmla="*/ 792054 h 3077"/>
              <a:gd name="T76" fmla="*/ 108068 w 3282"/>
              <a:gd name="T77" fmla="*/ 936413 h 3077"/>
              <a:gd name="T78" fmla="*/ 179930 w 3282"/>
              <a:gd name="T79" fmla="*/ 936413 h 3077"/>
              <a:gd name="T80" fmla="*/ 179930 w 3282"/>
              <a:gd name="T81" fmla="*/ 792054 h 3077"/>
              <a:gd name="T82" fmla="*/ 179930 w 3282"/>
              <a:gd name="T83" fmla="*/ 1080223 h 3077"/>
              <a:gd name="T84" fmla="*/ 108068 w 3282"/>
              <a:gd name="T85" fmla="*/ 1080223 h 3077"/>
              <a:gd name="T86" fmla="*/ 108068 w 3282"/>
              <a:gd name="T87" fmla="*/ 1224033 h 3077"/>
              <a:gd name="T88" fmla="*/ 179930 w 3282"/>
              <a:gd name="T89" fmla="*/ 1224033 h 3077"/>
              <a:gd name="T90" fmla="*/ 179930 w 3282"/>
              <a:gd name="T91" fmla="*/ 1080223 h 3077"/>
              <a:gd name="T92" fmla="*/ 179930 w 3282"/>
              <a:gd name="T93" fmla="*/ 1367843 h 3077"/>
              <a:gd name="T94" fmla="*/ 108068 w 3282"/>
              <a:gd name="T95" fmla="*/ 1367843 h 3077"/>
              <a:gd name="T96" fmla="*/ 108068 w 3282"/>
              <a:gd name="T97" fmla="*/ 1512202 h 3077"/>
              <a:gd name="T98" fmla="*/ 179930 w 3282"/>
              <a:gd name="T99" fmla="*/ 1512202 h 3077"/>
              <a:gd name="T100" fmla="*/ 179930 w 3282"/>
              <a:gd name="T101" fmla="*/ 1367843 h 3077"/>
              <a:gd name="T102" fmla="*/ 496453 w 3282"/>
              <a:gd name="T103" fmla="*/ 321652 h 3077"/>
              <a:gd name="T104" fmla="*/ 1226047 w 3282"/>
              <a:gd name="T105" fmla="*/ 0 h 3077"/>
              <a:gd name="T106" fmla="*/ 1365932 w 3282"/>
              <a:gd name="T107" fmla="*/ 321652 h 3077"/>
              <a:gd name="T108" fmla="*/ 496453 w 3282"/>
              <a:gd name="T109" fmla="*/ 321652 h 3077"/>
              <a:gd name="T110" fmla="*/ 1343989 w 3282"/>
              <a:gd name="T111" fmla="*/ 109230 h 3077"/>
              <a:gd name="T112" fmla="*/ 1489908 w 3282"/>
              <a:gd name="T113" fmla="*/ 109230 h 3077"/>
              <a:gd name="T114" fmla="*/ 1627050 w 3282"/>
              <a:gd name="T115" fmla="*/ 215166 h 3077"/>
              <a:gd name="T116" fmla="*/ 1373612 w 3282"/>
              <a:gd name="T117" fmla="*/ 215166 h 3077"/>
              <a:gd name="T118" fmla="*/ 1343989 w 3282"/>
              <a:gd name="T119" fmla="*/ 109230 h 307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82" h="3077">
                <a:moveTo>
                  <a:pt x="1924" y="2167"/>
                </a:moveTo>
                <a:cubicBezTo>
                  <a:pt x="1799" y="2167"/>
                  <a:pt x="1698" y="2049"/>
                  <a:pt x="1698" y="1924"/>
                </a:cubicBezTo>
                <a:cubicBezTo>
                  <a:pt x="1698" y="1720"/>
                  <a:pt x="1698" y="1720"/>
                  <a:pt x="1698" y="1720"/>
                </a:cubicBezTo>
                <a:cubicBezTo>
                  <a:pt x="1698" y="1594"/>
                  <a:pt x="1799" y="1504"/>
                  <a:pt x="1924" y="1504"/>
                </a:cubicBezTo>
                <a:cubicBezTo>
                  <a:pt x="3282" y="1504"/>
                  <a:pt x="3282" y="1504"/>
                  <a:pt x="3282" y="1504"/>
                </a:cubicBezTo>
                <a:cubicBezTo>
                  <a:pt x="3282" y="2167"/>
                  <a:pt x="3282" y="2167"/>
                  <a:pt x="3282" y="2167"/>
                </a:cubicBezTo>
                <a:lnTo>
                  <a:pt x="1924" y="2167"/>
                </a:lnTo>
                <a:close/>
                <a:moveTo>
                  <a:pt x="2094" y="1650"/>
                </a:moveTo>
                <a:cubicBezTo>
                  <a:pt x="2000" y="1650"/>
                  <a:pt x="1924" y="1726"/>
                  <a:pt x="1924" y="1820"/>
                </a:cubicBezTo>
                <a:cubicBezTo>
                  <a:pt x="1924" y="1914"/>
                  <a:pt x="2000" y="1990"/>
                  <a:pt x="2094" y="1990"/>
                </a:cubicBezTo>
                <a:cubicBezTo>
                  <a:pt x="2188" y="1990"/>
                  <a:pt x="2264" y="1914"/>
                  <a:pt x="2264" y="1820"/>
                </a:cubicBezTo>
                <a:cubicBezTo>
                  <a:pt x="2264" y="1726"/>
                  <a:pt x="2188" y="1650"/>
                  <a:pt x="2094" y="1650"/>
                </a:cubicBezTo>
                <a:close/>
                <a:moveTo>
                  <a:pt x="1584" y="1698"/>
                </a:moveTo>
                <a:cubicBezTo>
                  <a:pt x="1584" y="1924"/>
                  <a:pt x="1584" y="1924"/>
                  <a:pt x="1584" y="1924"/>
                </a:cubicBezTo>
                <a:cubicBezTo>
                  <a:pt x="1584" y="2111"/>
                  <a:pt x="1736" y="2291"/>
                  <a:pt x="1924" y="2291"/>
                </a:cubicBezTo>
                <a:cubicBezTo>
                  <a:pt x="3083" y="2291"/>
                  <a:pt x="3083" y="2291"/>
                  <a:pt x="3083" y="2291"/>
                </a:cubicBezTo>
                <a:cubicBezTo>
                  <a:pt x="3083" y="2716"/>
                  <a:pt x="3083" y="2716"/>
                  <a:pt x="3083" y="2716"/>
                </a:cubicBezTo>
                <a:cubicBezTo>
                  <a:pt x="3083" y="2904"/>
                  <a:pt x="2904" y="3077"/>
                  <a:pt x="2716" y="3077"/>
                </a:cubicBezTo>
                <a:cubicBezTo>
                  <a:pt x="340" y="3077"/>
                  <a:pt x="340" y="3077"/>
                  <a:pt x="340" y="3077"/>
                </a:cubicBezTo>
                <a:cubicBezTo>
                  <a:pt x="152" y="3077"/>
                  <a:pt x="0" y="2904"/>
                  <a:pt x="0" y="2716"/>
                </a:cubicBezTo>
                <a:cubicBezTo>
                  <a:pt x="0" y="566"/>
                  <a:pt x="0" y="566"/>
                  <a:pt x="0" y="566"/>
                </a:cubicBezTo>
                <a:cubicBezTo>
                  <a:pt x="0" y="378"/>
                  <a:pt x="152" y="199"/>
                  <a:pt x="340" y="199"/>
                </a:cubicBezTo>
                <a:cubicBezTo>
                  <a:pt x="1430" y="199"/>
                  <a:pt x="1430" y="199"/>
                  <a:pt x="1430" y="199"/>
                </a:cubicBezTo>
                <a:cubicBezTo>
                  <a:pt x="1164" y="392"/>
                  <a:pt x="1164" y="392"/>
                  <a:pt x="1164" y="392"/>
                </a:cubicBezTo>
                <a:cubicBezTo>
                  <a:pt x="283" y="392"/>
                  <a:pt x="283" y="392"/>
                  <a:pt x="283" y="392"/>
                </a:cubicBezTo>
                <a:cubicBezTo>
                  <a:pt x="189" y="392"/>
                  <a:pt x="113" y="430"/>
                  <a:pt x="113" y="523"/>
                </a:cubicBezTo>
                <a:cubicBezTo>
                  <a:pt x="113" y="617"/>
                  <a:pt x="189" y="655"/>
                  <a:pt x="283" y="655"/>
                </a:cubicBezTo>
                <a:cubicBezTo>
                  <a:pt x="3083" y="655"/>
                  <a:pt x="3083" y="655"/>
                  <a:pt x="3083" y="655"/>
                </a:cubicBezTo>
                <a:cubicBezTo>
                  <a:pt x="3083" y="1375"/>
                  <a:pt x="3083" y="1375"/>
                  <a:pt x="3083" y="1375"/>
                </a:cubicBezTo>
                <a:cubicBezTo>
                  <a:pt x="1924" y="1375"/>
                  <a:pt x="1924" y="1375"/>
                  <a:pt x="1924" y="1375"/>
                </a:cubicBezTo>
                <a:cubicBezTo>
                  <a:pt x="1736" y="1375"/>
                  <a:pt x="1584" y="1510"/>
                  <a:pt x="1584" y="1698"/>
                </a:cubicBezTo>
                <a:close/>
                <a:moveTo>
                  <a:pt x="328" y="918"/>
                </a:moveTo>
                <a:cubicBezTo>
                  <a:pt x="197" y="918"/>
                  <a:pt x="197" y="918"/>
                  <a:pt x="197" y="918"/>
                </a:cubicBezTo>
                <a:cubicBezTo>
                  <a:pt x="197" y="1181"/>
                  <a:pt x="197" y="1181"/>
                  <a:pt x="197" y="1181"/>
                </a:cubicBezTo>
                <a:cubicBezTo>
                  <a:pt x="328" y="1181"/>
                  <a:pt x="328" y="1181"/>
                  <a:pt x="328" y="1181"/>
                </a:cubicBezTo>
                <a:lnTo>
                  <a:pt x="328" y="918"/>
                </a:lnTo>
                <a:close/>
                <a:moveTo>
                  <a:pt x="328" y="1443"/>
                </a:moveTo>
                <a:cubicBezTo>
                  <a:pt x="197" y="1443"/>
                  <a:pt x="197" y="1443"/>
                  <a:pt x="197" y="1443"/>
                </a:cubicBezTo>
                <a:cubicBezTo>
                  <a:pt x="197" y="1706"/>
                  <a:pt x="197" y="1706"/>
                  <a:pt x="197" y="1706"/>
                </a:cubicBezTo>
                <a:cubicBezTo>
                  <a:pt x="328" y="1706"/>
                  <a:pt x="328" y="1706"/>
                  <a:pt x="328" y="1706"/>
                </a:cubicBezTo>
                <a:lnTo>
                  <a:pt x="328" y="1443"/>
                </a:lnTo>
                <a:close/>
                <a:moveTo>
                  <a:pt x="328" y="1968"/>
                </a:moveTo>
                <a:cubicBezTo>
                  <a:pt x="197" y="1968"/>
                  <a:pt x="197" y="1968"/>
                  <a:pt x="197" y="1968"/>
                </a:cubicBezTo>
                <a:cubicBezTo>
                  <a:pt x="197" y="2230"/>
                  <a:pt x="197" y="2230"/>
                  <a:pt x="197" y="2230"/>
                </a:cubicBezTo>
                <a:cubicBezTo>
                  <a:pt x="328" y="2230"/>
                  <a:pt x="328" y="2230"/>
                  <a:pt x="328" y="2230"/>
                </a:cubicBezTo>
                <a:lnTo>
                  <a:pt x="328" y="1968"/>
                </a:lnTo>
                <a:close/>
                <a:moveTo>
                  <a:pt x="328" y="2492"/>
                </a:moveTo>
                <a:cubicBezTo>
                  <a:pt x="197" y="2492"/>
                  <a:pt x="197" y="2492"/>
                  <a:pt x="197" y="2492"/>
                </a:cubicBezTo>
                <a:cubicBezTo>
                  <a:pt x="197" y="2755"/>
                  <a:pt x="197" y="2755"/>
                  <a:pt x="197" y="2755"/>
                </a:cubicBezTo>
                <a:cubicBezTo>
                  <a:pt x="328" y="2755"/>
                  <a:pt x="328" y="2755"/>
                  <a:pt x="328" y="2755"/>
                </a:cubicBezTo>
                <a:lnTo>
                  <a:pt x="328" y="2492"/>
                </a:lnTo>
                <a:close/>
                <a:moveTo>
                  <a:pt x="905" y="586"/>
                </a:moveTo>
                <a:cubicBezTo>
                  <a:pt x="2235" y="0"/>
                  <a:pt x="2235" y="0"/>
                  <a:pt x="2235" y="0"/>
                </a:cubicBezTo>
                <a:cubicBezTo>
                  <a:pt x="2490" y="586"/>
                  <a:pt x="2490" y="586"/>
                  <a:pt x="2490" y="586"/>
                </a:cubicBezTo>
                <a:lnTo>
                  <a:pt x="905" y="586"/>
                </a:lnTo>
                <a:close/>
                <a:moveTo>
                  <a:pt x="2450" y="199"/>
                </a:moveTo>
                <a:cubicBezTo>
                  <a:pt x="2716" y="199"/>
                  <a:pt x="2716" y="199"/>
                  <a:pt x="2716" y="199"/>
                </a:cubicBezTo>
                <a:cubicBezTo>
                  <a:pt x="2815" y="199"/>
                  <a:pt x="2903" y="324"/>
                  <a:pt x="2966" y="392"/>
                </a:cubicBezTo>
                <a:cubicBezTo>
                  <a:pt x="2504" y="392"/>
                  <a:pt x="2504" y="392"/>
                  <a:pt x="2504" y="392"/>
                </a:cubicBezTo>
                <a:lnTo>
                  <a:pt x="2450" y="19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KSO_Shape"/>
          <p:cNvSpPr/>
          <p:nvPr/>
        </p:nvSpPr>
        <p:spPr bwMode="auto">
          <a:xfrm flipH="1">
            <a:off x="280742" y="2093814"/>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3" name="矩形 32"/>
          <p:cNvSpPr/>
          <p:nvPr/>
        </p:nvSpPr>
        <p:spPr>
          <a:xfrm>
            <a:off x="609671" y="2044353"/>
            <a:ext cx="6072482" cy="1106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KSO_Shape"/>
          <p:cNvSpPr/>
          <p:nvPr/>
        </p:nvSpPr>
        <p:spPr bwMode="auto">
          <a:xfrm flipH="1">
            <a:off x="280742" y="3397460"/>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9" name="矩形 48"/>
          <p:cNvSpPr/>
          <p:nvPr/>
        </p:nvSpPr>
        <p:spPr>
          <a:xfrm>
            <a:off x="609671" y="3347999"/>
            <a:ext cx="6072482" cy="1106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0" name="KSO_Shape"/>
          <p:cNvSpPr/>
          <p:nvPr/>
        </p:nvSpPr>
        <p:spPr bwMode="auto">
          <a:xfrm flipH="1">
            <a:off x="280742" y="4701106"/>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1" name="矩形 50"/>
          <p:cNvSpPr/>
          <p:nvPr/>
        </p:nvSpPr>
        <p:spPr>
          <a:xfrm>
            <a:off x="609671" y="4651645"/>
            <a:ext cx="6072482" cy="1106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MH_Other_1"/>
          <p:cNvSpPr>
            <a:spLocks noChangeAspect="1"/>
          </p:cNvSpPr>
          <p:nvPr/>
        </p:nvSpPr>
        <p:spPr bwMode="auto">
          <a:xfrm>
            <a:off x="6220961" y="2763703"/>
            <a:ext cx="1658938" cy="1344612"/>
          </a:xfrm>
          <a:custGeom>
            <a:avLst/>
            <a:gdLst>
              <a:gd name="T0" fmla="*/ 1165 w 1381"/>
              <a:gd name="T1" fmla="*/ 639 h 1119"/>
              <a:gd name="T2" fmla="*/ 1112 w 1381"/>
              <a:gd name="T3" fmla="*/ 646 h 1119"/>
              <a:gd name="T4" fmla="*/ 1062 w 1381"/>
              <a:gd name="T5" fmla="*/ 658 h 1119"/>
              <a:gd name="T6" fmla="*/ 1038 w 1381"/>
              <a:gd name="T7" fmla="*/ 665 h 1119"/>
              <a:gd name="T8" fmla="*/ 1002 w 1381"/>
              <a:gd name="T9" fmla="*/ 677 h 1119"/>
              <a:gd name="T10" fmla="*/ 966 w 1381"/>
              <a:gd name="T11" fmla="*/ 692 h 1119"/>
              <a:gd name="T12" fmla="*/ 921 w 1381"/>
              <a:gd name="T13" fmla="*/ 714 h 1119"/>
              <a:gd name="T14" fmla="*/ 879 w 1381"/>
              <a:gd name="T15" fmla="*/ 741 h 1119"/>
              <a:gd name="T16" fmla="*/ 838 w 1381"/>
              <a:gd name="T17" fmla="*/ 770 h 1119"/>
              <a:gd name="T18" fmla="*/ 799 w 1381"/>
              <a:gd name="T19" fmla="*/ 801 h 1119"/>
              <a:gd name="T20" fmla="*/ 781 w 1381"/>
              <a:gd name="T21" fmla="*/ 818 h 1119"/>
              <a:gd name="T22" fmla="*/ 747 w 1381"/>
              <a:gd name="T23" fmla="*/ 854 h 1119"/>
              <a:gd name="T24" fmla="*/ 716 w 1381"/>
              <a:gd name="T25" fmla="*/ 894 h 1119"/>
              <a:gd name="T26" fmla="*/ 701 w 1381"/>
              <a:gd name="T27" fmla="*/ 914 h 1119"/>
              <a:gd name="T28" fmla="*/ 674 w 1381"/>
              <a:gd name="T29" fmla="*/ 956 h 1119"/>
              <a:gd name="T30" fmla="*/ 656 w 1381"/>
              <a:gd name="T31" fmla="*/ 989 h 1119"/>
              <a:gd name="T32" fmla="*/ 640 w 1381"/>
              <a:gd name="T33" fmla="*/ 1023 h 1119"/>
              <a:gd name="T34" fmla="*/ 621 w 1381"/>
              <a:gd name="T35" fmla="*/ 1071 h 1119"/>
              <a:gd name="T36" fmla="*/ 610 w 1381"/>
              <a:gd name="T37" fmla="*/ 1107 h 1119"/>
              <a:gd name="T38" fmla="*/ 383 w 1381"/>
              <a:gd name="T39" fmla="*/ 833 h 1119"/>
              <a:gd name="T40" fmla="*/ 7 w 1381"/>
              <a:gd name="T41" fmla="*/ 899 h 1119"/>
              <a:gd name="T42" fmla="*/ 23 w 1381"/>
              <a:gd name="T43" fmla="*/ 850 h 1119"/>
              <a:gd name="T44" fmla="*/ 42 w 1381"/>
              <a:gd name="T45" fmla="*/ 804 h 1119"/>
              <a:gd name="T46" fmla="*/ 61 w 1381"/>
              <a:gd name="T47" fmla="*/ 758 h 1119"/>
              <a:gd name="T48" fmla="*/ 83 w 1381"/>
              <a:gd name="T49" fmla="*/ 712 h 1119"/>
              <a:gd name="T50" fmla="*/ 105 w 1381"/>
              <a:gd name="T51" fmla="*/ 668 h 1119"/>
              <a:gd name="T52" fmla="*/ 130 w 1381"/>
              <a:gd name="T53" fmla="*/ 625 h 1119"/>
              <a:gd name="T54" fmla="*/ 156 w 1381"/>
              <a:gd name="T55" fmla="*/ 583 h 1119"/>
              <a:gd name="T56" fmla="*/ 184 w 1381"/>
              <a:gd name="T57" fmla="*/ 541 h 1119"/>
              <a:gd name="T58" fmla="*/ 214 w 1381"/>
              <a:gd name="T59" fmla="*/ 502 h 1119"/>
              <a:gd name="T60" fmla="*/ 245 w 1381"/>
              <a:gd name="T61" fmla="*/ 463 h 1119"/>
              <a:gd name="T62" fmla="*/ 277 w 1381"/>
              <a:gd name="T63" fmla="*/ 426 h 1119"/>
              <a:gd name="T64" fmla="*/ 310 w 1381"/>
              <a:gd name="T65" fmla="*/ 389 h 1119"/>
              <a:gd name="T66" fmla="*/ 345 w 1381"/>
              <a:gd name="T67" fmla="*/ 354 h 1119"/>
              <a:gd name="T68" fmla="*/ 382 w 1381"/>
              <a:gd name="T69" fmla="*/ 321 h 1119"/>
              <a:gd name="T70" fmla="*/ 439 w 1381"/>
              <a:gd name="T71" fmla="*/ 274 h 1119"/>
              <a:gd name="T72" fmla="*/ 478 w 1381"/>
              <a:gd name="T73" fmla="*/ 244 h 1119"/>
              <a:gd name="T74" fmla="*/ 519 w 1381"/>
              <a:gd name="T75" fmla="*/ 215 h 1119"/>
              <a:gd name="T76" fmla="*/ 561 w 1381"/>
              <a:gd name="T77" fmla="*/ 188 h 1119"/>
              <a:gd name="T78" fmla="*/ 603 w 1381"/>
              <a:gd name="T79" fmla="*/ 163 h 1119"/>
              <a:gd name="T80" fmla="*/ 647 w 1381"/>
              <a:gd name="T81" fmla="*/ 140 h 1119"/>
              <a:gd name="T82" fmla="*/ 693 w 1381"/>
              <a:gd name="T83" fmla="*/ 118 h 1119"/>
              <a:gd name="T84" fmla="*/ 738 w 1381"/>
              <a:gd name="T85" fmla="*/ 98 h 1119"/>
              <a:gd name="T86" fmla="*/ 785 w 1381"/>
              <a:gd name="T87" fmla="*/ 79 h 1119"/>
              <a:gd name="T88" fmla="*/ 833 w 1381"/>
              <a:gd name="T89" fmla="*/ 62 h 1119"/>
              <a:gd name="T90" fmla="*/ 882 w 1381"/>
              <a:gd name="T91" fmla="*/ 47 h 1119"/>
              <a:gd name="T92" fmla="*/ 931 w 1381"/>
              <a:gd name="T93" fmla="*/ 35 h 1119"/>
              <a:gd name="T94" fmla="*/ 980 w 1381"/>
              <a:gd name="T95" fmla="*/ 24 h 1119"/>
              <a:gd name="T96" fmla="*/ 1032 w 1381"/>
              <a:gd name="T97" fmla="*/ 15 h 1119"/>
              <a:gd name="T98" fmla="*/ 1083 w 1381"/>
              <a:gd name="T99" fmla="*/ 8 h 1119"/>
              <a:gd name="T100" fmla="*/ 1135 w 1381"/>
              <a:gd name="T101" fmla="*/ 3 h 1119"/>
              <a:gd name="T102" fmla="*/ 1188 w 1381"/>
              <a:gd name="T103" fmla="*/ 0 h 1119"/>
              <a:gd name="T104" fmla="*/ 1190 w 1381"/>
              <a:gd name="T105" fmla="*/ 637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81" h="1119">
                <a:moveTo>
                  <a:pt x="1191" y="637"/>
                </a:moveTo>
                <a:lnTo>
                  <a:pt x="1165" y="639"/>
                </a:lnTo>
                <a:lnTo>
                  <a:pt x="1138" y="642"/>
                </a:lnTo>
                <a:lnTo>
                  <a:pt x="1112" y="646"/>
                </a:lnTo>
                <a:lnTo>
                  <a:pt x="1087" y="652"/>
                </a:lnTo>
                <a:lnTo>
                  <a:pt x="1062" y="658"/>
                </a:lnTo>
                <a:lnTo>
                  <a:pt x="1050" y="661"/>
                </a:lnTo>
                <a:lnTo>
                  <a:pt x="1038" y="665"/>
                </a:lnTo>
                <a:lnTo>
                  <a:pt x="1014" y="673"/>
                </a:lnTo>
                <a:lnTo>
                  <a:pt x="1002" y="677"/>
                </a:lnTo>
                <a:lnTo>
                  <a:pt x="989" y="682"/>
                </a:lnTo>
                <a:lnTo>
                  <a:pt x="966" y="692"/>
                </a:lnTo>
                <a:lnTo>
                  <a:pt x="943" y="703"/>
                </a:lnTo>
                <a:lnTo>
                  <a:pt x="921" y="714"/>
                </a:lnTo>
                <a:lnTo>
                  <a:pt x="900" y="728"/>
                </a:lnTo>
                <a:lnTo>
                  <a:pt x="879" y="741"/>
                </a:lnTo>
                <a:lnTo>
                  <a:pt x="858" y="755"/>
                </a:lnTo>
                <a:lnTo>
                  <a:pt x="838" y="770"/>
                </a:lnTo>
                <a:lnTo>
                  <a:pt x="818" y="785"/>
                </a:lnTo>
                <a:lnTo>
                  <a:pt x="799" y="801"/>
                </a:lnTo>
                <a:lnTo>
                  <a:pt x="790" y="810"/>
                </a:lnTo>
                <a:lnTo>
                  <a:pt x="781" y="818"/>
                </a:lnTo>
                <a:lnTo>
                  <a:pt x="764" y="836"/>
                </a:lnTo>
                <a:lnTo>
                  <a:pt x="747" y="854"/>
                </a:lnTo>
                <a:lnTo>
                  <a:pt x="731" y="873"/>
                </a:lnTo>
                <a:lnTo>
                  <a:pt x="716" y="894"/>
                </a:lnTo>
                <a:lnTo>
                  <a:pt x="708" y="904"/>
                </a:lnTo>
                <a:lnTo>
                  <a:pt x="701" y="914"/>
                </a:lnTo>
                <a:lnTo>
                  <a:pt x="687" y="934"/>
                </a:lnTo>
                <a:lnTo>
                  <a:pt x="674" y="956"/>
                </a:lnTo>
                <a:lnTo>
                  <a:pt x="661" y="978"/>
                </a:lnTo>
                <a:lnTo>
                  <a:pt x="656" y="989"/>
                </a:lnTo>
                <a:lnTo>
                  <a:pt x="650" y="1000"/>
                </a:lnTo>
                <a:lnTo>
                  <a:pt x="640" y="1023"/>
                </a:lnTo>
                <a:lnTo>
                  <a:pt x="630" y="1047"/>
                </a:lnTo>
                <a:lnTo>
                  <a:pt x="621" y="1071"/>
                </a:lnTo>
                <a:lnTo>
                  <a:pt x="614" y="1095"/>
                </a:lnTo>
                <a:lnTo>
                  <a:pt x="610" y="1107"/>
                </a:lnTo>
                <a:lnTo>
                  <a:pt x="607" y="1119"/>
                </a:lnTo>
                <a:lnTo>
                  <a:pt x="383" y="833"/>
                </a:lnTo>
                <a:lnTo>
                  <a:pt x="0" y="923"/>
                </a:lnTo>
                <a:lnTo>
                  <a:pt x="7" y="899"/>
                </a:lnTo>
                <a:lnTo>
                  <a:pt x="15" y="874"/>
                </a:lnTo>
                <a:lnTo>
                  <a:pt x="23" y="850"/>
                </a:lnTo>
                <a:lnTo>
                  <a:pt x="33" y="827"/>
                </a:lnTo>
                <a:lnTo>
                  <a:pt x="42" y="804"/>
                </a:lnTo>
                <a:lnTo>
                  <a:pt x="51" y="781"/>
                </a:lnTo>
                <a:lnTo>
                  <a:pt x="61" y="758"/>
                </a:lnTo>
                <a:lnTo>
                  <a:pt x="72" y="735"/>
                </a:lnTo>
                <a:lnTo>
                  <a:pt x="83" y="712"/>
                </a:lnTo>
                <a:lnTo>
                  <a:pt x="94" y="690"/>
                </a:lnTo>
                <a:lnTo>
                  <a:pt x="105" y="668"/>
                </a:lnTo>
                <a:lnTo>
                  <a:pt x="117" y="646"/>
                </a:lnTo>
                <a:lnTo>
                  <a:pt x="130" y="625"/>
                </a:lnTo>
                <a:lnTo>
                  <a:pt x="143" y="604"/>
                </a:lnTo>
                <a:lnTo>
                  <a:pt x="156" y="583"/>
                </a:lnTo>
                <a:lnTo>
                  <a:pt x="170" y="562"/>
                </a:lnTo>
                <a:lnTo>
                  <a:pt x="184" y="541"/>
                </a:lnTo>
                <a:lnTo>
                  <a:pt x="199" y="521"/>
                </a:lnTo>
                <a:lnTo>
                  <a:pt x="214" y="502"/>
                </a:lnTo>
                <a:lnTo>
                  <a:pt x="229" y="482"/>
                </a:lnTo>
                <a:lnTo>
                  <a:pt x="245" y="463"/>
                </a:lnTo>
                <a:lnTo>
                  <a:pt x="260" y="444"/>
                </a:lnTo>
                <a:lnTo>
                  <a:pt x="277" y="426"/>
                </a:lnTo>
                <a:lnTo>
                  <a:pt x="293" y="408"/>
                </a:lnTo>
                <a:lnTo>
                  <a:pt x="310" y="389"/>
                </a:lnTo>
                <a:lnTo>
                  <a:pt x="327" y="371"/>
                </a:lnTo>
                <a:lnTo>
                  <a:pt x="345" y="354"/>
                </a:lnTo>
                <a:lnTo>
                  <a:pt x="364" y="337"/>
                </a:lnTo>
                <a:lnTo>
                  <a:pt x="382" y="321"/>
                </a:lnTo>
                <a:lnTo>
                  <a:pt x="401" y="305"/>
                </a:lnTo>
                <a:lnTo>
                  <a:pt x="439" y="274"/>
                </a:lnTo>
                <a:lnTo>
                  <a:pt x="458" y="259"/>
                </a:lnTo>
                <a:lnTo>
                  <a:pt x="478" y="244"/>
                </a:lnTo>
                <a:lnTo>
                  <a:pt x="498" y="229"/>
                </a:lnTo>
                <a:lnTo>
                  <a:pt x="519" y="215"/>
                </a:lnTo>
                <a:lnTo>
                  <a:pt x="540" y="201"/>
                </a:lnTo>
                <a:lnTo>
                  <a:pt x="561" y="188"/>
                </a:lnTo>
                <a:lnTo>
                  <a:pt x="582" y="175"/>
                </a:lnTo>
                <a:lnTo>
                  <a:pt x="603" y="163"/>
                </a:lnTo>
                <a:lnTo>
                  <a:pt x="625" y="151"/>
                </a:lnTo>
                <a:lnTo>
                  <a:pt x="647" y="140"/>
                </a:lnTo>
                <a:lnTo>
                  <a:pt x="669" y="129"/>
                </a:lnTo>
                <a:lnTo>
                  <a:pt x="693" y="118"/>
                </a:lnTo>
                <a:lnTo>
                  <a:pt x="715" y="108"/>
                </a:lnTo>
                <a:lnTo>
                  <a:pt x="738" y="98"/>
                </a:lnTo>
                <a:lnTo>
                  <a:pt x="762" y="88"/>
                </a:lnTo>
                <a:lnTo>
                  <a:pt x="785" y="79"/>
                </a:lnTo>
                <a:lnTo>
                  <a:pt x="808" y="70"/>
                </a:lnTo>
                <a:lnTo>
                  <a:pt x="833" y="62"/>
                </a:lnTo>
                <a:lnTo>
                  <a:pt x="857" y="54"/>
                </a:lnTo>
                <a:lnTo>
                  <a:pt x="882" y="47"/>
                </a:lnTo>
                <a:lnTo>
                  <a:pt x="906" y="41"/>
                </a:lnTo>
                <a:lnTo>
                  <a:pt x="931" y="35"/>
                </a:lnTo>
                <a:lnTo>
                  <a:pt x="955" y="29"/>
                </a:lnTo>
                <a:lnTo>
                  <a:pt x="980" y="24"/>
                </a:lnTo>
                <a:lnTo>
                  <a:pt x="1006" y="19"/>
                </a:lnTo>
                <a:lnTo>
                  <a:pt x="1032" y="15"/>
                </a:lnTo>
                <a:lnTo>
                  <a:pt x="1057" y="11"/>
                </a:lnTo>
                <a:lnTo>
                  <a:pt x="1083" y="8"/>
                </a:lnTo>
                <a:lnTo>
                  <a:pt x="1109" y="5"/>
                </a:lnTo>
                <a:lnTo>
                  <a:pt x="1135" y="3"/>
                </a:lnTo>
                <a:lnTo>
                  <a:pt x="1162" y="1"/>
                </a:lnTo>
                <a:lnTo>
                  <a:pt x="1188" y="0"/>
                </a:lnTo>
                <a:lnTo>
                  <a:pt x="1381" y="334"/>
                </a:lnTo>
                <a:lnTo>
                  <a:pt x="1190" y="637"/>
                </a:lnTo>
                <a:lnTo>
                  <a:pt x="1191" y="637"/>
                </a:ln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914400" eaLnBrk="1" fontAlgn="auto" hangingPunct="1">
              <a:lnSpc>
                <a:spcPct val="120000"/>
              </a:lnSpc>
              <a:spcBef>
                <a:spcPts val="0"/>
              </a:spcBef>
              <a:spcAft>
                <a:spcPts val="0"/>
              </a:spcAft>
              <a:defRPr/>
            </a:pPr>
            <a:endParaRPr lang="en-US" sz="900" dirty="0">
              <a:solidFill>
                <a:prstClr val="black"/>
              </a:solidFill>
              <a:latin typeface="宋体" panose="02010600030101010101" pitchFamily="2" charset="-122"/>
            </a:endParaRPr>
          </a:p>
        </p:txBody>
      </p:sp>
      <p:sp>
        <p:nvSpPr>
          <p:cNvPr id="18" name="MH_Other_2"/>
          <p:cNvSpPr>
            <a:spLocks noChangeAspect="1"/>
          </p:cNvSpPr>
          <p:nvPr/>
        </p:nvSpPr>
        <p:spPr bwMode="auto">
          <a:xfrm>
            <a:off x="7727499" y="2763703"/>
            <a:ext cx="1428750" cy="1389062"/>
          </a:xfrm>
          <a:custGeom>
            <a:avLst/>
            <a:gdLst>
              <a:gd name="T0" fmla="*/ 25 w 1190"/>
              <a:gd name="T1" fmla="*/ 637 h 1155"/>
              <a:gd name="T2" fmla="*/ 49 w 1190"/>
              <a:gd name="T3" fmla="*/ 639 h 1155"/>
              <a:gd name="T4" fmla="*/ 98 w 1190"/>
              <a:gd name="T5" fmla="*/ 647 h 1155"/>
              <a:gd name="T6" fmla="*/ 121 w 1190"/>
              <a:gd name="T7" fmla="*/ 652 h 1155"/>
              <a:gd name="T8" fmla="*/ 167 w 1190"/>
              <a:gd name="T9" fmla="*/ 664 h 1155"/>
              <a:gd name="T10" fmla="*/ 201 w 1190"/>
              <a:gd name="T11" fmla="*/ 675 h 1155"/>
              <a:gd name="T12" fmla="*/ 235 w 1190"/>
              <a:gd name="T13" fmla="*/ 688 h 1155"/>
              <a:gd name="T14" fmla="*/ 256 w 1190"/>
              <a:gd name="T15" fmla="*/ 698 h 1155"/>
              <a:gd name="T16" fmla="*/ 277 w 1190"/>
              <a:gd name="T17" fmla="*/ 708 h 1155"/>
              <a:gd name="T18" fmla="*/ 297 w 1190"/>
              <a:gd name="T19" fmla="*/ 721 h 1155"/>
              <a:gd name="T20" fmla="*/ 317 w 1190"/>
              <a:gd name="T21" fmla="*/ 733 h 1155"/>
              <a:gd name="T22" fmla="*/ 356 w 1190"/>
              <a:gd name="T23" fmla="*/ 758 h 1155"/>
              <a:gd name="T24" fmla="*/ 393 w 1190"/>
              <a:gd name="T25" fmla="*/ 787 h 1155"/>
              <a:gd name="T26" fmla="*/ 427 w 1190"/>
              <a:gd name="T27" fmla="*/ 818 h 1155"/>
              <a:gd name="T28" fmla="*/ 443 w 1190"/>
              <a:gd name="T29" fmla="*/ 834 h 1155"/>
              <a:gd name="T30" fmla="*/ 467 w 1190"/>
              <a:gd name="T31" fmla="*/ 860 h 1155"/>
              <a:gd name="T32" fmla="*/ 489 w 1190"/>
              <a:gd name="T33" fmla="*/ 888 h 1155"/>
              <a:gd name="T34" fmla="*/ 515 w 1190"/>
              <a:gd name="T35" fmla="*/ 926 h 1155"/>
              <a:gd name="T36" fmla="*/ 541 w 1190"/>
              <a:gd name="T37" fmla="*/ 965 h 1155"/>
              <a:gd name="T38" fmla="*/ 562 w 1190"/>
              <a:gd name="T39" fmla="*/ 1007 h 1155"/>
              <a:gd name="T40" fmla="*/ 580 w 1190"/>
              <a:gd name="T41" fmla="*/ 1051 h 1155"/>
              <a:gd name="T42" fmla="*/ 1190 w 1190"/>
              <a:gd name="T43" fmla="*/ 865 h 1155"/>
              <a:gd name="T44" fmla="*/ 1173 w 1190"/>
              <a:gd name="T45" fmla="*/ 819 h 1155"/>
              <a:gd name="T46" fmla="*/ 1154 w 1190"/>
              <a:gd name="T47" fmla="*/ 774 h 1155"/>
              <a:gd name="T48" fmla="*/ 1134 w 1190"/>
              <a:gd name="T49" fmla="*/ 730 h 1155"/>
              <a:gd name="T50" fmla="*/ 1112 w 1190"/>
              <a:gd name="T51" fmla="*/ 685 h 1155"/>
              <a:gd name="T52" fmla="*/ 1089 w 1190"/>
              <a:gd name="T53" fmla="*/ 643 h 1155"/>
              <a:gd name="T54" fmla="*/ 1064 w 1190"/>
              <a:gd name="T55" fmla="*/ 602 h 1155"/>
              <a:gd name="T56" fmla="*/ 1038 w 1190"/>
              <a:gd name="T57" fmla="*/ 561 h 1155"/>
              <a:gd name="T58" fmla="*/ 1009 w 1190"/>
              <a:gd name="T59" fmla="*/ 521 h 1155"/>
              <a:gd name="T60" fmla="*/ 980 w 1190"/>
              <a:gd name="T61" fmla="*/ 483 h 1155"/>
              <a:gd name="T62" fmla="*/ 934 w 1190"/>
              <a:gd name="T63" fmla="*/ 428 h 1155"/>
              <a:gd name="T64" fmla="*/ 901 w 1190"/>
              <a:gd name="T65" fmla="*/ 392 h 1155"/>
              <a:gd name="T66" fmla="*/ 868 w 1190"/>
              <a:gd name="T67" fmla="*/ 358 h 1155"/>
              <a:gd name="T68" fmla="*/ 831 w 1190"/>
              <a:gd name="T69" fmla="*/ 326 h 1155"/>
              <a:gd name="T70" fmla="*/ 795 w 1190"/>
              <a:gd name="T71" fmla="*/ 294 h 1155"/>
              <a:gd name="T72" fmla="*/ 758 w 1190"/>
              <a:gd name="T73" fmla="*/ 264 h 1155"/>
              <a:gd name="T74" fmla="*/ 719 w 1190"/>
              <a:gd name="T75" fmla="*/ 235 h 1155"/>
              <a:gd name="T76" fmla="*/ 678 w 1190"/>
              <a:gd name="T77" fmla="*/ 208 h 1155"/>
              <a:gd name="T78" fmla="*/ 638 w 1190"/>
              <a:gd name="T79" fmla="*/ 182 h 1155"/>
              <a:gd name="T80" fmla="*/ 596 w 1190"/>
              <a:gd name="T81" fmla="*/ 158 h 1155"/>
              <a:gd name="T82" fmla="*/ 553 w 1190"/>
              <a:gd name="T83" fmla="*/ 136 h 1155"/>
              <a:gd name="T84" fmla="*/ 508 w 1190"/>
              <a:gd name="T85" fmla="*/ 115 h 1155"/>
              <a:gd name="T86" fmla="*/ 464 w 1190"/>
              <a:gd name="T87" fmla="*/ 96 h 1155"/>
              <a:gd name="T88" fmla="*/ 418 w 1190"/>
              <a:gd name="T89" fmla="*/ 77 h 1155"/>
              <a:gd name="T90" fmla="*/ 371 w 1190"/>
              <a:gd name="T91" fmla="*/ 61 h 1155"/>
              <a:gd name="T92" fmla="*/ 324 w 1190"/>
              <a:gd name="T93" fmla="*/ 47 h 1155"/>
              <a:gd name="T94" fmla="*/ 276 w 1190"/>
              <a:gd name="T95" fmla="*/ 34 h 1155"/>
              <a:gd name="T96" fmla="*/ 202 w 1190"/>
              <a:gd name="T97" fmla="*/ 19 h 1155"/>
              <a:gd name="T98" fmla="*/ 153 w 1190"/>
              <a:gd name="T99" fmla="*/ 12 h 1155"/>
              <a:gd name="T100" fmla="*/ 102 w 1190"/>
              <a:gd name="T101" fmla="*/ 6 h 1155"/>
              <a:gd name="T102" fmla="*/ 51 w 1190"/>
              <a:gd name="T103" fmla="*/ 2 h 1155"/>
              <a:gd name="T104" fmla="*/ 0 w 1190"/>
              <a:gd name="T105" fmla="*/ 0 h 1155"/>
              <a:gd name="T106" fmla="*/ 0 w 1190"/>
              <a:gd name="T107" fmla="*/ 636 h 1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90" h="1155">
                <a:moveTo>
                  <a:pt x="0" y="636"/>
                </a:moveTo>
                <a:lnTo>
                  <a:pt x="25" y="637"/>
                </a:lnTo>
                <a:lnTo>
                  <a:pt x="37" y="638"/>
                </a:lnTo>
                <a:lnTo>
                  <a:pt x="49" y="639"/>
                </a:lnTo>
                <a:lnTo>
                  <a:pt x="74" y="643"/>
                </a:lnTo>
                <a:lnTo>
                  <a:pt x="98" y="647"/>
                </a:lnTo>
                <a:lnTo>
                  <a:pt x="110" y="649"/>
                </a:lnTo>
                <a:lnTo>
                  <a:pt x="121" y="652"/>
                </a:lnTo>
                <a:lnTo>
                  <a:pt x="145" y="657"/>
                </a:lnTo>
                <a:lnTo>
                  <a:pt x="167" y="664"/>
                </a:lnTo>
                <a:lnTo>
                  <a:pt x="190" y="671"/>
                </a:lnTo>
                <a:lnTo>
                  <a:pt x="201" y="675"/>
                </a:lnTo>
                <a:lnTo>
                  <a:pt x="212" y="679"/>
                </a:lnTo>
                <a:lnTo>
                  <a:pt x="235" y="688"/>
                </a:lnTo>
                <a:lnTo>
                  <a:pt x="245" y="693"/>
                </a:lnTo>
                <a:lnTo>
                  <a:pt x="256" y="698"/>
                </a:lnTo>
                <a:lnTo>
                  <a:pt x="266" y="703"/>
                </a:lnTo>
                <a:lnTo>
                  <a:pt x="277" y="708"/>
                </a:lnTo>
                <a:lnTo>
                  <a:pt x="287" y="714"/>
                </a:lnTo>
                <a:lnTo>
                  <a:pt x="297" y="721"/>
                </a:lnTo>
                <a:lnTo>
                  <a:pt x="307" y="727"/>
                </a:lnTo>
                <a:lnTo>
                  <a:pt x="317" y="733"/>
                </a:lnTo>
                <a:lnTo>
                  <a:pt x="337" y="745"/>
                </a:lnTo>
                <a:lnTo>
                  <a:pt x="356" y="758"/>
                </a:lnTo>
                <a:lnTo>
                  <a:pt x="374" y="772"/>
                </a:lnTo>
                <a:lnTo>
                  <a:pt x="393" y="787"/>
                </a:lnTo>
                <a:lnTo>
                  <a:pt x="410" y="802"/>
                </a:lnTo>
                <a:lnTo>
                  <a:pt x="427" y="818"/>
                </a:lnTo>
                <a:lnTo>
                  <a:pt x="435" y="826"/>
                </a:lnTo>
                <a:lnTo>
                  <a:pt x="443" y="834"/>
                </a:lnTo>
                <a:lnTo>
                  <a:pt x="459" y="851"/>
                </a:lnTo>
                <a:lnTo>
                  <a:pt x="467" y="860"/>
                </a:lnTo>
                <a:lnTo>
                  <a:pt x="474" y="869"/>
                </a:lnTo>
                <a:lnTo>
                  <a:pt x="489" y="888"/>
                </a:lnTo>
                <a:lnTo>
                  <a:pt x="502" y="907"/>
                </a:lnTo>
                <a:lnTo>
                  <a:pt x="515" y="926"/>
                </a:lnTo>
                <a:lnTo>
                  <a:pt x="528" y="945"/>
                </a:lnTo>
                <a:lnTo>
                  <a:pt x="541" y="965"/>
                </a:lnTo>
                <a:lnTo>
                  <a:pt x="552" y="986"/>
                </a:lnTo>
                <a:lnTo>
                  <a:pt x="562" y="1007"/>
                </a:lnTo>
                <a:lnTo>
                  <a:pt x="571" y="1028"/>
                </a:lnTo>
                <a:lnTo>
                  <a:pt x="580" y="1051"/>
                </a:lnTo>
                <a:lnTo>
                  <a:pt x="926" y="1155"/>
                </a:lnTo>
                <a:lnTo>
                  <a:pt x="1190" y="865"/>
                </a:lnTo>
                <a:lnTo>
                  <a:pt x="1182" y="842"/>
                </a:lnTo>
                <a:lnTo>
                  <a:pt x="1173" y="819"/>
                </a:lnTo>
                <a:lnTo>
                  <a:pt x="1164" y="796"/>
                </a:lnTo>
                <a:lnTo>
                  <a:pt x="1154" y="774"/>
                </a:lnTo>
                <a:lnTo>
                  <a:pt x="1144" y="752"/>
                </a:lnTo>
                <a:lnTo>
                  <a:pt x="1134" y="730"/>
                </a:lnTo>
                <a:lnTo>
                  <a:pt x="1123" y="707"/>
                </a:lnTo>
                <a:lnTo>
                  <a:pt x="1112" y="685"/>
                </a:lnTo>
                <a:lnTo>
                  <a:pt x="1101" y="664"/>
                </a:lnTo>
                <a:lnTo>
                  <a:pt x="1089" y="643"/>
                </a:lnTo>
                <a:lnTo>
                  <a:pt x="1077" y="622"/>
                </a:lnTo>
                <a:lnTo>
                  <a:pt x="1064" y="602"/>
                </a:lnTo>
                <a:lnTo>
                  <a:pt x="1051" y="581"/>
                </a:lnTo>
                <a:lnTo>
                  <a:pt x="1038" y="561"/>
                </a:lnTo>
                <a:lnTo>
                  <a:pt x="1024" y="541"/>
                </a:lnTo>
                <a:lnTo>
                  <a:pt x="1009" y="521"/>
                </a:lnTo>
                <a:lnTo>
                  <a:pt x="995" y="502"/>
                </a:lnTo>
                <a:lnTo>
                  <a:pt x="980" y="483"/>
                </a:lnTo>
                <a:lnTo>
                  <a:pt x="950" y="446"/>
                </a:lnTo>
                <a:lnTo>
                  <a:pt x="934" y="428"/>
                </a:lnTo>
                <a:lnTo>
                  <a:pt x="918" y="410"/>
                </a:lnTo>
                <a:lnTo>
                  <a:pt x="901" y="392"/>
                </a:lnTo>
                <a:lnTo>
                  <a:pt x="885" y="375"/>
                </a:lnTo>
                <a:lnTo>
                  <a:pt x="868" y="358"/>
                </a:lnTo>
                <a:lnTo>
                  <a:pt x="849" y="342"/>
                </a:lnTo>
                <a:lnTo>
                  <a:pt x="831" y="326"/>
                </a:lnTo>
                <a:lnTo>
                  <a:pt x="813" y="310"/>
                </a:lnTo>
                <a:lnTo>
                  <a:pt x="795" y="294"/>
                </a:lnTo>
                <a:lnTo>
                  <a:pt x="777" y="279"/>
                </a:lnTo>
                <a:lnTo>
                  <a:pt x="758" y="264"/>
                </a:lnTo>
                <a:lnTo>
                  <a:pt x="738" y="250"/>
                </a:lnTo>
                <a:lnTo>
                  <a:pt x="719" y="235"/>
                </a:lnTo>
                <a:lnTo>
                  <a:pt x="699" y="221"/>
                </a:lnTo>
                <a:lnTo>
                  <a:pt x="678" y="208"/>
                </a:lnTo>
                <a:lnTo>
                  <a:pt x="658" y="195"/>
                </a:lnTo>
                <a:lnTo>
                  <a:pt x="638" y="182"/>
                </a:lnTo>
                <a:lnTo>
                  <a:pt x="617" y="170"/>
                </a:lnTo>
                <a:lnTo>
                  <a:pt x="596" y="158"/>
                </a:lnTo>
                <a:lnTo>
                  <a:pt x="575" y="147"/>
                </a:lnTo>
                <a:lnTo>
                  <a:pt x="553" y="136"/>
                </a:lnTo>
                <a:lnTo>
                  <a:pt x="530" y="125"/>
                </a:lnTo>
                <a:lnTo>
                  <a:pt x="508" y="115"/>
                </a:lnTo>
                <a:lnTo>
                  <a:pt x="486" y="105"/>
                </a:lnTo>
                <a:lnTo>
                  <a:pt x="464" y="96"/>
                </a:lnTo>
                <a:lnTo>
                  <a:pt x="441" y="87"/>
                </a:lnTo>
                <a:lnTo>
                  <a:pt x="418" y="77"/>
                </a:lnTo>
                <a:lnTo>
                  <a:pt x="395" y="69"/>
                </a:lnTo>
                <a:lnTo>
                  <a:pt x="371" y="61"/>
                </a:lnTo>
                <a:lnTo>
                  <a:pt x="348" y="54"/>
                </a:lnTo>
                <a:lnTo>
                  <a:pt x="324" y="47"/>
                </a:lnTo>
                <a:lnTo>
                  <a:pt x="300" y="40"/>
                </a:lnTo>
                <a:lnTo>
                  <a:pt x="276" y="34"/>
                </a:lnTo>
                <a:lnTo>
                  <a:pt x="252" y="29"/>
                </a:lnTo>
                <a:lnTo>
                  <a:pt x="202" y="19"/>
                </a:lnTo>
                <a:lnTo>
                  <a:pt x="177" y="15"/>
                </a:lnTo>
                <a:lnTo>
                  <a:pt x="153" y="12"/>
                </a:lnTo>
                <a:lnTo>
                  <a:pt x="128" y="8"/>
                </a:lnTo>
                <a:lnTo>
                  <a:pt x="102" y="6"/>
                </a:lnTo>
                <a:lnTo>
                  <a:pt x="77" y="4"/>
                </a:lnTo>
                <a:lnTo>
                  <a:pt x="51" y="2"/>
                </a:lnTo>
                <a:lnTo>
                  <a:pt x="25" y="1"/>
                </a:lnTo>
                <a:lnTo>
                  <a:pt x="0" y="0"/>
                </a:lnTo>
                <a:lnTo>
                  <a:pt x="196" y="347"/>
                </a:lnTo>
                <a:lnTo>
                  <a:pt x="0" y="6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1" fontAlgn="auto" hangingPunct="1">
              <a:spcBef>
                <a:spcPts val="0"/>
              </a:spcBef>
              <a:spcAft>
                <a:spcPts val="0"/>
              </a:spcAft>
              <a:defRPr/>
            </a:pPr>
            <a:endParaRPr lang="en-US" dirty="0">
              <a:solidFill>
                <a:prstClr val="white"/>
              </a:solidFill>
              <a:latin typeface="宋体" panose="02010600030101010101" pitchFamily="2" charset="-122"/>
              <a:ea typeface="宋体" panose="02010600030101010101" pitchFamily="2" charset="-122"/>
            </a:endParaRPr>
          </a:p>
        </p:txBody>
      </p:sp>
      <p:sp>
        <p:nvSpPr>
          <p:cNvPr id="19" name="MH_Other_3"/>
          <p:cNvSpPr>
            <a:spLocks noChangeAspect="1"/>
          </p:cNvSpPr>
          <p:nvPr/>
        </p:nvSpPr>
        <p:spPr bwMode="auto">
          <a:xfrm>
            <a:off x="8230736" y="3887653"/>
            <a:ext cx="1006475" cy="1603375"/>
          </a:xfrm>
          <a:custGeom>
            <a:avLst/>
            <a:gdLst>
              <a:gd name="T0" fmla="*/ 11 w 839"/>
              <a:gd name="T1" fmla="*/ 803 h 1334"/>
              <a:gd name="T2" fmla="*/ 44 w 839"/>
              <a:gd name="T3" fmla="*/ 768 h 1334"/>
              <a:gd name="T4" fmla="*/ 64 w 839"/>
              <a:gd name="T5" fmla="*/ 743 h 1334"/>
              <a:gd name="T6" fmla="*/ 93 w 839"/>
              <a:gd name="T7" fmla="*/ 704 h 1334"/>
              <a:gd name="T8" fmla="*/ 110 w 839"/>
              <a:gd name="T9" fmla="*/ 677 h 1334"/>
              <a:gd name="T10" fmla="*/ 127 w 839"/>
              <a:gd name="T11" fmla="*/ 649 h 1334"/>
              <a:gd name="T12" fmla="*/ 142 w 839"/>
              <a:gd name="T13" fmla="*/ 620 h 1334"/>
              <a:gd name="T14" fmla="*/ 161 w 839"/>
              <a:gd name="T15" fmla="*/ 574 h 1334"/>
              <a:gd name="T16" fmla="*/ 172 w 839"/>
              <a:gd name="T17" fmla="*/ 543 h 1334"/>
              <a:gd name="T18" fmla="*/ 181 w 839"/>
              <a:gd name="T19" fmla="*/ 512 h 1334"/>
              <a:gd name="T20" fmla="*/ 189 w 839"/>
              <a:gd name="T21" fmla="*/ 480 h 1334"/>
              <a:gd name="T22" fmla="*/ 195 w 839"/>
              <a:gd name="T23" fmla="*/ 447 h 1334"/>
              <a:gd name="T24" fmla="*/ 199 w 839"/>
              <a:gd name="T25" fmla="*/ 413 h 1334"/>
              <a:gd name="T26" fmla="*/ 202 w 839"/>
              <a:gd name="T27" fmla="*/ 379 h 1334"/>
              <a:gd name="T28" fmla="*/ 203 w 839"/>
              <a:gd name="T29" fmla="*/ 345 h 1334"/>
              <a:gd name="T30" fmla="*/ 202 w 839"/>
              <a:gd name="T31" fmla="*/ 306 h 1334"/>
              <a:gd name="T32" fmla="*/ 198 w 839"/>
              <a:gd name="T33" fmla="*/ 268 h 1334"/>
              <a:gd name="T34" fmla="*/ 193 w 839"/>
              <a:gd name="T35" fmla="*/ 230 h 1334"/>
              <a:gd name="T36" fmla="*/ 185 w 839"/>
              <a:gd name="T37" fmla="*/ 194 h 1334"/>
              <a:gd name="T38" fmla="*/ 793 w 839"/>
              <a:gd name="T39" fmla="*/ 0 h 1334"/>
              <a:gd name="T40" fmla="*/ 808 w 839"/>
              <a:gd name="T41" fmla="*/ 62 h 1334"/>
              <a:gd name="T42" fmla="*/ 817 w 839"/>
              <a:gd name="T43" fmla="*/ 104 h 1334"/>
              <a:gd name="T44" fmla="*/ 824 w 839"/>
              <a:gd name="T45" fmla="*/ 147 h 1334"/>
              <a:gd name="T46" fmla="*/ 833 w 839"/>
              <a:gd name="T47" fmla="*/ 212 h 1334"/>
              <a:gd name="T48" fmla="*/ 838 w 839"/>
              <a:gd name="T49" fmla="*/ 278 h 1334"/>
              <a:gd name="T50" fmla="*/ 839 w 839"/>
              <a:gd name="T51" fmla="*/ 345 h 1334"/>
              <a:gd name="T52" fmla="*/ 837 w 839"/>
              <a:gd name="T53" fmla="*/ 418 h 1334"/>
              <a:gd name="T54" fmla="*/ 835 w 839"/>
              <a:gd name="T55" fmla="*/ 456 h 1334"/>
              <a:gd name="T56" fmla="*/ 831 w 839"/>
              <a:gd name="T57" fmla="*/ 492 h 1334"/>
              <a:gd name="T58" fmla="*/ 823 w 839"/>
              <a:gd name="T59" fmla="*/ 546 h 1334"/>
              <a:gd name="T60" fmla="*/ 814 w 839"/>
              <a:gd name="T61" fmla="*/ 600 h 1334"/>
              <a:gd name="T62" fmla="*/ 798 w 839"/>
              <a:gd name="T63" fmla="*/ 669 h 1334"/>
              <a:gd name="T64" fmla="*/ 778 w 839"/>
              <a:gd name="T65" fmla="*/ 737 h 1334"/>
              <a:gd name="T66" fmla="*/ 753 w 839"/>
              <a:gd name="T67" fmla="*/ 805 h 1334"/>
              <a:gd name="T68" fmla="*/ 740 w 839"/>
              <a:gd name="T69" fmla="*/ 837 h 1334"/>
              <a:gd name="T70" fmla="*/ 711 w 839"/>
              <a:gd name="T71" fmla="*/ 901 h 1334"/>
              <a:gd name="T72" fmla="*/ 695 w 839"/>
              <a:gd name="T73" fmla="*/ 933 h 1334"/>
              <a:gd name="T74" fmla="*/ 679 w 839"/>
              <a:gd name="T75" fmla="*/ 963 h 1334"/>
              <a:gd name="T76" fmla="*/ 644 w 839"/>
              <a:gd name="T77" fmla="*/ 1023 h 1334"/>
              <a:gd name="T78" fmla="*/ 605 w 839"/>
              <a:gd name="T79" fmla="*/ 1082 h 1334"/>
              <a:gd name="T80" fmla="*/ 563 w 839"/>
              <a:gd name="T81" fmla="*/ 1137 h 1334"/>
              <a:gd name="T82" fmla="*/ 518 w 839"/>
              <a:gd name="T83" fmla="*/ 1190 h 1334"/>
              <a:gd name="T84" fmla="*/ 495 w 839"/>
              <a:gd name="T85" fmla="*/ 1215 h 1334"/>
              <a:gd name="T86" fmla="*/ 447 w 839"/>
              <a:gd name="T87" fmla="*/ 1265 h 1334"/>
              <a:gd name="T88" fmla="*/ 395 w 839"/>
              <a:gd name="T89" fmla="*/ 1312 h 1334"/>
              <a:gd name="T90" fmla="*/ 13 w 839"/>
              <a:gd name="T91" fmla="*/ 1187 h 1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9" h="1334">
                <a:moveTo>
                  <a:pt x="0" y="814"/>
                </a:moveTo>
                <a:lnTo>
                  <a:pt x="11" y="803"/>
                </a:lnTo>
                <a:lnTo>
                  <a:pt x="22" y="792"/>
                </a:lnTo>
                <a:lnTo>
                  <a:pt x="44" y="768"/>
                </a:lnTo>
                <a:lnTo>
                  <a:pt x="54" y="756"/>
                </a:lnTo>
                <a:lnTo>
                  <a:pt x="64" y="743"/>
                </a:lnTo>
                <a:lnTo>
                  <a:pt x="84" y="717"/>
                </a:lnTo>
                <a:lnTo>
                  <a:pt x="93" y="704"/>
                </a:lnTo>
                <a:lnTo>
                  <a:pt x="102" y="690"/>
                </a:lnTo>
                <a:lnTo>
                  <a:pt x="110" y="677"/>
                </a:lnTo>
                <a:lnTo>
                  <a:pt x="119" y="663"/>
                </a:lnTo>
                <a:lnTo>
                  <a:pt x="127" y="649"/>
                </a:lnTo>
                <a:lnTo>
                  <a:pt x="134" y="634"/>
                </a:lnTo>
                <a:lnTo>
                  <a:pt x="142" y="620"/>
                </a:lnTo>
                <a:lnTo>
                  <a:pt x="148" y="605"/>
                </a:lnTo>
                <a:lnTo>
                  <a:pt x="161" y="574"/>
                </a:lnTo>
                <a:lnTo>
                  <a:pt x="166" y="559"/>
                </a:lnTo>
                <a:lnTo>
                  <a:pt x="172" y="543"/>
                </a:lnTo>
                <a:lnTo>
                  <a:pt x="176" y="528"/>
                </a:lnTo>
                <a:lnTo>
                  <a:pt x="181" y="512"/>
                </a:lnTo>
                <a:lnTo>
                  <a:pt x="185" y="496"/>
                </a:lnTo>
                <a:lnTo>
                  <a:pt x="189" y="480"/>
                </a:lnTo>
                <a:lnTo>
                  <a:pt x="192" y="463"/>
                </a:lnTo>
                <a:lnTo>
                  <a:pt x="195" y="447"/>
                </a:lnTo>
                <a:lnTo>
                  <a:pt x="197" y="430"/>
                </a:lnTo>
                <a:lnTo>
                  <a:pt x="199" y="413"/>
                </a:lnTo>
                <a:lnTo>
                  <a:pt x="201" y="396"/>
                </a:lnTo>
                <a:lnTo>
                  <a:pt x="202" y="379"/>
                </a:lnTo>
                <a:lnTo>
                  <a:pt x="202" y="362"/>
                </a:lnTo>
                <a:lnTo>
                  <a:pt x="203" y="345"/>
                </a:lnTo>
                <a:lnTo>
                  <a:pt x="202" y="325"/>
                </a:lnTo>
                <a:lnTo>
                  <a:pt x="202" y="306"/>
                </a:lnTo>
                <a:lnTo>
                  <a:pt x="200" y="287"/>
                </a:lnTo>
                <a:lnTo>
                  <a:pt x="198" y="268"/>
                </a:lnTo>
                <a:lnTo>
                  <a:pt x="196" y="249"/>
                </a:lnTo>
                <a:lnTo>
                  <a:pt x="193" y="230"/>
                </a:lnTo>
                <a:lnTo>
                  <a:pt x="189" y="212"/>
                </a:lnTo>
                <a:lnTo>
                  <a:pt x="185" y="194"/>
                </a:lnTo>
                <a:lnTo>
                  <a:pt x="513" y="300"/>
                </a:lnTo>
                <a:lnTo>
                  <a:pt x="793" y="0"/>
                </a:lnTo>
                <a:lnTo>
                  <a:pt x="803" y="41"/>
                </a:lnTo>
                <a:lnTo>
                  <a:pt x="808" y="62"/>
                </a:lnTo>
                <a:lnTo>
                  <a:pt x="813" y="83"/>
                </a:lnTo>
                <a:lnTo>
                  <a:pt x="817" y="104"/>
                </a:lnTo>
                <a:lnTo>
                  <a:pt x="821" y="126"/>
                </a:lnTo>
                <a:lnTo>
                  <a:pt x="824" y="147"/>
                </a:lnTo>
                <a:lnTo>
                  <a:pt x="827" y="169"/>
                </a:lnTo>
                <a:lnTo>
                  <a:pt x="833" y="212"/>
                </a:lnTo>
                <a:lnTo>
                  <a:pt x="836" y="255"/>
                </a:lnTo>
                <a:lnTo>
                  <a:pt x="838" y="278"/>
                </a:lnTo>
                <a:lnTo>
                  <a:pt x="839" y="300"/>
                </a:lnTo>
                <a:lnTo>
                  <a:pt x="839" y="345"/>
                </a:lnTo>
                <a:lnTo>
                  <a:pt x="839" y="382"/>
                </a:lnTo>
                <a:lnTo>
                  <a:pt x="837" y="418"/>
                </a:lnTo>
                <a:lnTo>
                  <a:pt x="836" y="438"/>
                </a:lnTo>
                <a:lnTo>
                  <a:pt x="835" y="456"/>
                </a:lnTo>
                <a:lnTo>
                  <a:pt x="833" y="474"/>
                </a:lnTo>
                <a:lnTo>
                  <a:pt x="831" y="492"/>
                </a:lnTo>
                <a:lnTo>
                  <a:pt x="826" y="528"/>
                </a:lnTo>
                <a:lnTo>
                  <a:pt x="823" y="546"/>
                </a:lnTo>
                <a:lnTo>
                  <a:pt x="821" y="564"/>
                </a:lnTo>
                <a:lnTo>
                  <a:pt x="814" y="600"/>
                </a:lnTo>
                <a:lnTo>
                  <a:pt x="806" y="635"/>
                </a:lnTo>
                <a:lnTo>
                  <a:pt x="798" y="669"/>
                </a:lnTo>
                <a:lnTo>
                  <a:pt x="788" y="704"/>
                </a:lnTo>
                <a:lnTo>
                  <a:pt x="778" y="737"/>
                </a:lnTo>
                <a:lnTo>
                  <a:pt x="766" y="772"/>
                </a:lnTo>
                <a:lnTo>
                  <a:pt x="753" y="805"/>
                </a:lnTo>
                <a:lnTo>
                  <a:pt x="747" y="821"/>
                </a:lnTo>
                <a:lnTo>
                  <a:pt x="740" y="837"/>
                </a:lnTo>
                <a:lnTo>
                  <a:pt x="726" y="869"/>
                </a:lnTo>
                <a:lnTo>
                  <a:pt x="711" y="901"/>
                </a:lnTo>
                <a:lnTo>
                  <a:pt x="703" y="917"/>
                </a:lnTo>
                <a:lnTo>
                  <a:pt x="695" y="933"/>
                </a:lnTo>
                <a:lnTo>
                  <a:pt x="687" y="948"/>
                </a:lnTo>
                <a:lnTo>
                  <a:pt x="679" y="963"/>
                </a:lnTo>
                <a:lnTo>
                  <a:pt x="662" y="993"/>
                </a:lnTo>
                <a:lnTo>
                  <a:pt x="644" y="1023"/>
                </a:lnTo>
                <a:lnTo>
                  <a:pt x="625" y="1052"/>
                </a:lnTo>
                <a:lnTo>
                  <a:pt x="605" y="1082"/>
                </a:lnTo>
                <a:lnTo>
                  <a:pt x="584" y="1109"/>
                </a:lnTo>
                <a:lnTo>
                  <a:pt x="563" y="1137"/>
                </a:lnTo>
                <a:lnTo>
                  <a:pt x="541" y="1164"/>
                </a:lnTo>
                <a:lnTo>
                  <a:pt x="518" y="1190"/>
                </a:lnTo>
                <a:lnTo>
                  <a:pt x="507" y="1203"/>
                </a:lnTo>
                <a:lnTo>
                  <a:pt x="495" y="1215"/>
                </a:lnTo>
                <a:lnTo>
                  <a:pt x="471" y="1241"/>
                </a:lnTo>
                <a:lnTo>
                  <a:pt x="447" y="1265"/>
                </a:lnTo>
                <a:lnTo>
                  <a:pt x="421" y="1289"/>
                </a:lnTo>
                <a:lnTo>
                  <a:pt x="395" y="1312"/>
                </a:lnTo>
                <a:lnTo>
                  <a:pt x="368" y="1334"/>
                </a:lnTo>
                <a:lnTo>
                  <a:pt x="13" y="1187"/>
                </a:lnTo>
                <a:lnTo>
                  <a:pt x="0" y="814"/>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33605" rIns="0" bIns="33605"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7160" indent="-137160" defTabSz="914400" eaLnBrk="1" fontAlgn="auto" hangingPunct="1">
              <a:lnSpc>
                <a:spcPct val="120000"/>
              </a:lnSpc>
              <a:spcBef>
                <a:spcPts val="450"/>
              </a:spcBef>
              <a:spcAft>
                <a:spcPts val="450"/>
              </a:spcAft>
              <a:buFont typeface="Arial" panose="020B0604020202020204" pitchFamily="34" charset="0"/>
              <a:buChar char="•"/>
              <a:defRPr/>
            </a:pPr>
            <a:endParaRPr lang="en-US" sz="1050" dirty="0">
              <a:solidFill>
                <a:prstClr val="black"/>
              </a:solidFill>
              <a:latin typeface="宋体" panose="02010600030101010101" pitchFamily="2" charset="-122"/>
            </a:endParaRPr>
          </a:p>
        </p:txBody>
      </p:sp>
      <p:sp>
        <p:nvSpPr>
          <p:cNvPr id="20" name="文本框 19"/>
          <p:cNvSpPr txBox="1"/>
          <p:nvPr/>
        </p:nvSpPr>
        <p:spPr>
          <a:xfrm>
            <a:off x="6539460" y="2997071"/>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A</a:t>
            </a:r>
            <a:endParaRPr lang="zh-CN" altLang="en-US" sz="3600" dirty="0">
              <a:solidFill>
                <a:srgbClr val="FFFFFF"/>
              </a:solidFill>
              <a:latin typeface="+mj-ea"/>
              <a:ea typeface="+mj-ea"/>
            </a:endParaRPr>
          </a:p>
        </p:txBody>
      </p:sp>
      <p:sp>
        <p:nvSpPr>
          <p:cNvPr id="21" name="文本框 20"/>
          <p:cNvSpPr txBox="1"/>
          <p:nvPr/>
        </p:nvSpPr>
        <p:spPr>
          <a:xfrm>
            <a:off x="7924054" y="3181391"/>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B</a:t>
            </a:r>
            <a:endParaRPr lang="zh-CN" altLang="en-US" sz="3600" dirty="0">
              <a:solidFill>
                <a:srgbClr val="FFFFFF"/>
              </a:solidFill>
              <a:latin typeface="+mj-ea"/>
              <a:ea typeface="+mj-ea"/>
            </a:endParaRPr>
          </a:p>
        </p:txBody>
      </p:sp>
      <p:sp>
        <p:nvSpPr>
          <p:cNvPr id="22" name="文本框 21"/>
          <p:cNvSpPr txBox="1"/>
          <p:nvPr/>
        </p:nvSpPr>
        <p:spPr>
          <a:xfrm>
            <a:off x="8139953" y="4472689"/>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C</a:t>
            </a:r>
            <a:endParaRPr lang="zh-CN" altLang="en-US" sz="3600" dirty="0">
              <a:solidFill>
                <a:srgbClr val="FFFFFF"/>
              </a:solidFill>
              <a:latin typeface="+mj-ea"/>
              <a:ea typeface="+mj-ea"/>
            </a:endParaRPr>
          </a:p>
        </p:txBody>
      </p:sp>
      <p:sp>
        <p:nvSpPr>
          <p:cNvPr id="23" name="矩形 22"/>
          <p:cNvSpPr/>
          <p:nvPr/>
        </p:nvSpPr>
        <p:spPr>
          <a:xfrm>
            <a:off x="4849012" y="1443086"/>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9156248" y="2201399"/>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矩形 27"/>
          <p:cNvSpPr/>
          <p:nvPr/>
        </p:nvSpPr>
        <p:spPr>
          <a:xfrm>
            <a:off x="9041231" y="5196356"/>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5787966" y="4317688"/>
            <a:ext cx="2653908"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9880</a:t>
            </a:r>
            <a:r>
              <a:rPr lang="zh-CN" altLang="en-US" sz="2800" dirty="0">
                <a:solidFill>
                  <a:schemeClr val="accent1"/>
                </a:solidFill>
                <a:latin typeface="+mj-ea"/>
                <a:ea typeface="+mj-ea"/>
              </a:rPr>
              <a:t>万</a:t>
            </a:r>
            <a:endParaRPr lang="zh-CN" altLang="en-US" sz="4800" dirty="0">
              <a:solidFill>
                <a:schemeClr val="accent1"/>
              </a:solidFill>
              <a:latin typeface="+mj-ea"/>
              <a:ea typeface="+mj-ea"/>
            </a:endParaRPr>
          </a:p>
        </p:txBody>
      </p:sp>
      <p:cxnSp>
        <p:nvCxnSpPr>
          <p:cNvPr id="31" name="直接连接符 30"/>
          <p:cNvCxnSpPr/>
          <p:nvPr/>
        </p:nvCxnSpPr>
        <p:spPr>
          <a:xfrm>
            <a:off x="680695" y="3394448"/>
            <a:ext cx="3600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593872" y="3643402"/>
            <a:ext cx="3773646"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3" name="圆角矩形 34"/>
          <p:cNvSpPr/>
          <p:nvPr/>
        </p:nvSpPr>
        <p:spPr>
          <a:xfrm>
            <a:off x="643698" y="2574185"/>
            <a:ext cx="3673995"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969995" y="3337616"/>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13" name="圆角矩形 18"/>
          <p:cNvSpPr/>
          <p:nvPr/>
        </p:nvSpPr>
        <p:spPr>
          <a:xfrm>
            <a:off x="1143768" y="2390473"/>
            <a:ext cx="4585243" cy="7200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accent1">
                    <a:lumMod val="50000"/>
                  </a:schemeClr>
                </a:solidFill>
                <a:latin typeface="幼圆" panose="02010509060101010101" pitchFamily="49" charset="-122"/>
                <a:ea typeface="幼圆" panose="02010509060101010101" pitchFamily="49" charset="-122"/>
              </a:rPr>
              <a:t>请输入文本请输入文本请输入文本</a:t>
            </a:r>
            <a:endParaRPr lang="zh-CN" altLang="zh-CN" sz="2000" dirty="0">
              <a:solidFill>
                <a:schemeClr val="accent1">
                  <a:lumMod val="50000"/>
                </a:schemeClr>
              </a:solidFill>
              <a:latin typeface="幼圆" panose="02010509060101010101" pitchFamily="49" charset="-122"/>
              <a:ea typeface="幼圆" panose="02010509060101010101" pitchFamily="49" charset="-122"/>
            </a:endParaRPr>
          </a:p>
        </p:txBody>
      </p:sp>
      <p:sp>
        <p:nvSpPr>
          <p:cNvPr id="14" name="Rectangle 59"/>
          <p:cNvSpPr>
            <a:spLocks noChangeArrowheads="1"/>
          </p:cNvSpPr>
          <p:nvPr/>
        </p:nvSpPr>
        <p:spPr bwMode="auto">
          <a:xfrm>
            <a:off x="7333416" y="5026801"/>
            <a:ext cx="3895135" cy="176203"/>
          </a:xfrm>
          <a:prstGeom prst="rect">
            <a:avLst/>
          </a:prstGeom>
          <a:solidFill>
            <a:schemeClr val="tx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5" name="Rectangle 60"/>
          <p:cNvSpPr>
            <a:spLocks noChangeArrowheads="1"/>
          </p:cNvSpPr>
          <p:nvPr/>
        </p:nvSpPr>
        <p:spPr bwMode="auto">
          <a:xfrm>
            <a:off x="7335375" y="1695187"/>
            <a:ext cx="830663" cy="3284858"/>
          </a:xfrm>
          <a:prstGeom prst="rect">
            <a:avLst/>
          </a:prstGeom>
          <a:solidFill>
            <a:schemeClr val="accent2"/>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800" dirty="0">
                <a:solidFill>
                  <a:srgbClr val="FEFFFF"/>
                </a:solidFill>
                <a:latin typeface="+mn-ea"/>
                <a:ea typeface="+mn-ea"/>
              </a:rPr>
              <a:t>97%</a:t>
            </a:r>
            <a:endParaRPr lang="zh-CN" altLang="en-US" sz="1800" dirty="0">
              <a:solidFill>
                <a:srgbClr val="FEFFFF"/>
              </a:solidFill>
              <a:latin typeface="+mn-ea"/>
              <a:ea typeface="+mn-ea"/>
            </a:endParaRPr>
          </a:p>
        </p:txBody>
      </p:sp>
      <p:sp>
        <p:nvSpPr>
          <p:cNvPr id="16" name="TextBox 82"/>
          <p:cNvSpPr txBox="1"/>
          <p:nvPr/>
        </p:nvSpPr>
        <p:spPr>
          <a:xfrm>
            <a:off x="732732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17" name="Rectangle 61"/>
          <p:cNvSpPr>
            <a:spLocks noChangeArrowheads="1"/>
          </p:cNvSpPr>
          <p:nvPr/>
        </p:nvSpPr>
        <p:spPr bwMode="auto">
          <a:xfrm>
            <a:off x="8342975" y="3432007"/>
            <a:ext cx="830663" cy="1548039"/>
          </a:xfrm>
          <a:prstGeom prst="rect">
            <a:avLst/>
          </a:prstGeom>
          <a:solidFill>
            <a:schemeClr val="accent3"/>
          </a:solidFill>
          <a:ln>
            <a:noFill/>
          </a:ln>
        </p:spPr>
        <p:txBody>
          <a:bodyPr/>
          <a:lstStyle/>
          <a:p>
            <a:pPr algn="ctr" eaLnBrk="1" hangingPunct="1"/>
            <a:r>
              <a:rPr lang="en-US" altLang="zh-CN" sz="1800" dirty="0">
                <a:solidFill>
                  <a:srgbClr val="FEFFFF"/>
                </a:solidFill>
                <a:latin typeface="+mn-ea"/>
                <a:ea typeface="+mn-ea"/>
              </a:rPr>
              <a:t>50%</a:t>
            </a:r>
            <a:endParaRPr lang="zh-CN" altLang="en-US" sz="1800" dirty="0">
              <a:solidFill>
                <a:srgbClr val="FEFFFF"/>
              </a:solidFill>
              <a:latin typeface="+mn-ea"/>
              <a:ea typeface="+mn-ea"/>
            </a:endParaRPr>
          </a:p>
        </p:txBody>
      </p:sp>
      <p:sp>
        <p:nvSpPr>
          <p:cNvPr id="19" name="TextBox 84"/>
          <p:cNvSpPr txBox="1"/>
          <p:nvPr/>
        </p:nvSpPr>
        <p:spPr>
          <a:xfrm>
            <a:off x="833492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20" name="Rectangle 62"/>
          <p:cNvSpPr>
            <a:spLocks noChangeArrowheads="1"/>
          </p:cNvSpPr>
          <p:nvPr/>
        </p:nvSpPr>
        <p:spPr bwMode="auto">
          <a:xfrm>
            <a:off x="9342523" y="2714620"/>
            <a:ext cx="855826" cy="2265422"/>
          </a:xfrm>
          <a:prstGeom prst="rect">
            <a:avLst/>
          </a:prstGeom>
          <a:solidFill>
            <a:schemeClr val="accent4"/>
          </a:solidFill>
          <a:ln>
            <a:noFill/>
          </a:ln>
        </p:spPr>
        <p:txBody>
          <a:bodyPr/>
          <a:lstStyle/>
          <a:p>
            <a:pPr algn="ctr" eaLnBrk="1" hangingPunct="1"/>
            <a:r>
              <a:rPr lang="en-US" altLang="zh-CN" sz="1800" dirty="0">
                <a:solidFill>
                  <a:srgbClr val="FEFFFF"/>
                </a:solidFill>
                <a:latin typeface="+mn-ea"/>
                <a:ea typeface="+mn-ea"/>
              </a:rPr>
              <a:t>78%</a:t>
            </a:r>
            <a:endParaRPr lang="zh-CN" altLang="en-US" sz="1800" dirty="0">
              <a:solidFill>
                <a:srgbClr val="FEFFFF"/>
              </a:solidFill>
              <a:latin typeface="+mn-ea"/>
              <a:ea typeface="+mn-ea"/>
            </a:endParaRPr>
          </a:p>
        </p:txBody>
      </p:sp>
      <p:sp>
        <p:nvSpPr>
          <p:cNvPr id="21" name="TextBox 86"/>
          <p:cNvSpPr txBox="1"/>
          <p:nvPr/>
        </p:nvSpPr>
        <p:spPr>
          <a:xfrm>
            <a:off x="934705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24" name="Rectangle 63"/>
          <p:cNvSpPr>
            <a:spLocks noChangeArrowheads="1"/>
          </p:cNvSpPr>
          <p:nvPr/>
        </p:nvSpPr>
        <p:spPr bwMode="auto">
          <a:xfrm>
            <a:off x="10359180" y="3676025"/>
            <a:ext cx="855826" cy="1304021"/>
          </a:xfrm>
          <a:prstGeom prst="rect">
            <a:avLst/>
          </a:prstGeom>
          <a:solidFill>
            <a:schemeClr val="accent5"/>
          </a:solidFill>
          <a:ln>
            <a:noFill/>
          </a:ln>
        </p:spPr>
        <p:txBody>
          <a:bodyPr/>
          <a:lstStyle/>
          <a:p>
            <a:pPr algn="ctr" eaLnBrk="1" hangingPunct="1"/>
            <a:r>
              <a:rPr lang="en-US" altLang="zh-CN" sz="1800" dirty="0">
                <a:solidFill>
                  <a:srgbClr val="FEFFFF"/>
                </a:solidFill>
                <a:latin typeface="+mn-ea"/>
                <a:ea typeface="+mn-ea"/>
              </a:rPr>
              <a:t>43%</a:t>
            </a:r>
            <a:endParaRPr lang="zh-CN" altLang="en-US" sz="1800" dirty="0">
              <a:solidFill>
                <a:srgbClr val="FEFFFF"/>
              </a:solidFill>
              <a:latin typeface="+mn-ea"/>
              <a:ea typeface="+mn-ea"/>
            </a:endParaRPr>
          </a:p>
        </p:txBody>
      </p:sp>
      <p:sp>
        <p:nvSpPr>
          <p:cNvPr id="25" name="TextBox 88"/>
          <p:cNvSpPr txBox="1"/>
          <p:nvPr/>
        </p:nvSpPr>
        <p:spPr>
          <a:xfrm>
            <a:off x="10363709"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椭圆 15"/>
          <p:cNvSpPr/>
          <p:nvPr/>
        </p:nvSpPr>
        <p:spPr>
          <a:xfrm>
            <a:off x="581466" y="2239712"/>
            <a:ext cx="3235569" cy="3235569"/>
          </a:xfrm>
          <a:prstGeom prst="ellipse">
            <a:avLst/>
          </a:prstGeom>
          <a:solidFill>
            <a:srgbClr val="FEFFFF"/>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7" name="KSO_Shape"/>
          <p:cNvSpPr/>
          <p:nvPr/>
        </p:nvSpPr>
        <p:spPr bwMode="auto">
          <a:xfrm>
            <a:off x="1259857" y="3217142"/>
            <a:ext cx="1878787" cy="12807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21" name="Freeform 3"/>
          <p:cNvSpPr/>
          <p:nvPr/>
        </p:nvSpPr>
        <p:spPr>
          <a:xfrm>
            <a:off x="6387490" y="2114611"/>
            <a:ext cx="5383066" cy="1420837"/>
          </a:xfrm>
          <a:prstGeom prst="rect">
            <a:avLst/>
          </a:prstGeom>
          <a:solidFill>
            <a:schemeClr val="accent2"/>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18" charset="-122"/>
              <a:ea typeface="微软雅黑" panose="020B0503020204020204" pitchFamily="18" charset="-122"/>
              <a:cs typeface="微软雅黑" panose="020B0503020204020204" pitchFamily="18" charset="-122"/>
            </a:endParaRPr>
          </a:p>
        </p:txBody>
      </p:sp>
      <p:sp>
        <p:nvSpPr>
          <p:cNvPr id="22" name="文本框 24"/>
          <p:cNvSpPr txBox="1"/>
          <p:nvPr/>
        </p:nvSpPr>
        <p:spPr>
          <a:xfrm>
            <a:off x="4773320" y="2416236"/>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2"/>
                </a:solidFill>
                <a:latin typeface="微软雅黑" panose="020B0503020204020204" pitchFamily="18" charset="-122"/>
                <a:ea typeface="微软雅黑" panose="020B0503020204020204" pitchFamily="18" charset="-122"/>
                <a:cs typeface="微软雅黑" panose="020B0503020204020204" pitchFamily="18" charset="-122"/>
                <a:sym typeface="+mn-ea"/>
              </a:rPr>
              <a:t>800</a:t>
            </a:r>
            <a:r>
              <a:rPr lang="en-US" sz="4000" dirty="0">
                <a:solidFill>
                  <a:schemeClr val="accent2"/>
                </a:solidFill>
                <a:latin typeface="微软雅黑" panose="020B0503020204020204" pitchFamily="18" charset="-122"/>
                <a:ea typeface="微软雅黑" panose="020B0503020204020204" pitchFamily="18" charset="-122"/>
                <a:cs typeface="微软雅黑" panose="020B0503020204020204" pitchFamily="18" charset="-122"/>
                <a:sym typeface="+mn-ea"/>
              </a:rPr>
              <a:t>+</a:t>
            </a:r>
            <a:endParaRPr lang="en-US" sz="4000" dirty="0">
              <a:solidFill>
                <a:schemeClr val="accent2"/>
              </a:solidFill>
            </a:endParaRPr>
          </a:p>
        </p:txBody>
      </p:sp>
      <p:sp>
        <p:nvSpPr>
          <p:cNvPr id="29" name="椭圆 28"/>
          <p:cNvSpPr/>
          <p:nvPr/>
        </p:nvSpPr>
        <p:spPr>
          <a:xfrm>
            <a:off x="4773320" y="2114611"/>
            <a:ext cx="1374775" cy="1374775"/>
          </a:xfrm>
          <a:prstGeom prst="ellipse">
            <a:avLst/>
          </a:prstGeom>
          <a:noFill/>
          <a:ln w="12700">
            <a:solidFill>
              <a:schemeClr val="accent2"/>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0" name="Freeform 3"/>
          <p:cNvSpPr/>
          <p:nvPr/>
        </p:nvSpPr>
        <p:spPr>
          <a:xfrm>
            <a:off x="6387490" y="4179545"/>
            <a:ext cx="5383066" cy="1420837"/>
          </a:xfrm>
          <a:prstGeom prst="rect">
            <a:avLst/>
          </a:prstGeom>
          <a:solidFill>
            <a:schemeClr val="accent3"/>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18" charset="-122"/>
              <a:ea typeface="微软雅黑" panose="020B0503020204020204" pitchFamily="18" charset="-122"/>
              <a:cs typeface="微软雅黑" panose="020B0503020204020204" pitchFamily="18" charset="-122"/>
            </a:endParaRPr>
          </a:p>
        </p:txBody>
      </p:sp>
      <p:sp>
        <p:nvSpPr>
          <p:cNvPr id="31" name="文本框 24"/>
          <p:cNvSpPr txBox="1"/>
          <p:nvPr/>
        </p:nvSpPr>
        <p:spPr>
          <a:xfrm>
            <a:off x="4773320" y="4481170"/>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3"/>
                </a:solidFill>
                <a:latin typeface="微软雅黑" panose="020B0503020204020204" pitchFamily="18" charset="-122"/>
                <a:ea typeface="微软雅黑" panose="020B0503020204020204" pitchFamily="18" charset="-122"/>
                <a:cs typeface="微软雅黑" panose="020B0503020204020204" pitchFamily="18" charset="-122"/>
                <a:sym typeface="+mn-ea"/>
              </a:rPr>
              <a:t>600</a:t>
            </a:r>
            <a:r>
              <a:rPr lang="en-US" sz="4000" dirty="0">
                <a:solidFill>
                  <a:schemeClr val="accent3"/>
                </a:solidFill>
                <a:latin typeface="微软雅黑" panose="020B0503020204020204" pitchFamily="18" charset="-122"/>
                <a:ea typeface="微软雅黑" panose="020B0503020204020204" pitchFamily="18" charset="-122"/>
                <a:cs typeface="微软雅黑" panose="020B0503020204020204" pitchFamily="18" charset="-122"/>
                <a:sym typeface="+mn-ea"/>
              </a:rPr>
              <a:t>+</a:t>
            </a:r>
            <a:endParaRPr lang="en-US" sz="4000" dirty="0">
              <a:solidFill>
                <a:schemeClr val="accent3"/>
              </a:solidFill>
            </a:endParaRPr>
          </a:p>
        </p:txBody>
      </p:sp>
      <p:sp>
        <p:nvSpPr>
          <p:cNvPr id="32" name="椭圆 31"/>
          <p:cNvSpPr/>
          <p:nvPr/>
        </p:nvSpPr>
        <p:spPr>
          <a:xfrm>
            <a:off x="4773320" y="4179545"/>
            <a:ext cx="1374775" cy="1374775"/>
          </a:xfrm>
          <a:prstGeom prst="ellipse">
            <a:avLst/>
          </a:prstGeom>
          <a:noFill/>
          <a:ln w="12700">
            <a:solidFill>
              <a:schemeClr val="accent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3777751" y="2864488"/>
            <a:ext cx="4636499" cy="3401018"/>
            <a:chOff x="6855889" y="2864488"/>
            <a:chExt cx="4636499" cy="3401018"/>
          </a:xfrm>
        </p:grpSpPr>
        <p:sp>
          <p:nvSpPr>
            <p:cNvPr id="24" name="KSO_Shape"/>
            <p:cNvSpPr/>
            <p:nvPr/>
          </p:nvSpPr>
          <p:spPr bwMode="auto">
            <a:xfrm>
              <a:off x="8224428" y="2864488"/>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2" name="圆角矩形 21"/>
            <p:cNvSpPr/>
            <p:nvPr/>
          </p:nvSpPr>
          <p:spPr>
            <a:xfrm>
              <a:off x="6855889" y="5477467"/>
              <a:ext cx="4636499" cy="788039"/>
            </a:xfrm>
            <a:prstGeom prst="roundRect">
              <a:avLst>
                <a:gd name="adj" fmla="val 50000"/>
              </a:avLst>
            </a:prstGeom>
            <a:solidFill>
              <a:srgbClr val="FEFFFF"/>
            </a:solidFill>
            <a:ln w="38100">
              <a:solidFill>
                <a:srgbClr val="FE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lnSpc>
                  <a:spcPct val="150000"/>
                </a:lnSpc>
              </a:pPr>
              <a:r>
                <a:rPr lang="zh-CN" altLang="en-US" dirty="0">
                  <a:solidFill>
                    <a:srgbClr val="3F3F3F"/>
                  </a:solidFill>
                  <a:latin typeface="幼圆" panose="02010509060101010101" pitchFamily="49" charset="-122"/>
                  <a:ea typeface="幼圆" panose="02010509060101010101" pitchFamily="49" charset="-122"/>
                </a:rPr>
                <a:t>请输入文本请输入文本请输入文本</a:t>
              </a:r>
              <a:endParaRPr lang="zh-CN" altLang="zh-CN" dirty="0">
                <a:solidFill>
                  <a:srgbClr val="3F3F3F"/>
                </a:solidFill>
                <a:latin typeface="幼圆" panose="02010509060101010101" pitchFamily="49" charset="-122"/>
                <a:ea typeface="幼圆" panose="02010509060101010101" pitchFamily="49" charset="-122"/>
              </a:endParaRPr>
            </a:p>
          </p:txBody>
        </p:sp>
      </p:grpSp>
      <p:sp>
        <p:nvSpPr>
          <p:cNvPr id="36" name="圆角矩形 35"/>
          <p:cNvSpPr/>
          <p:nvPr/>
        </p:nvSpPr>
        <p:spPr>
          <a:xfrm>
            <a:off x="690991" y="3172172"/>
            <a:ext cx="3557453" cy="20257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5" name="圆角矩形 35"/>
          <p:cNvSpPr/>
          <p:nvPr/>
        </p:nvSpPr>
        <p:spPr>
          <a:xfrm>
            <a:off x="690991" y="2136967"/>
            <a:ext cx="3557453" cy="76097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mj-ea"/>
                <a:ea typeface="+mj-ea"/>
              </a:rPr>
              <a:t>请输入文本请输入文本</a:t>
            </a:r>
            <a:endParaRPr lang="zh-CN" altLang="zh-CN" sz="1800" dirty="0">
              <a:solidFill>
                <a:srgbClr val="FEFFFF"/>
              </a:solidFill>
              <a:latin typeface="+mj-ea"/>
              <a:ea typeface="+mj-ea"/>
            </a:endParaRPr>
          </a:p>
        </p:txBody>
      </p:sp>
      <p:sp>
        <p:nvSpPr>
          <p:cNvPr id="16" name="圆角矩形 35"/>
          <p:cNvSpPr/>
          <p:nvPr/>
        </p:nvSpPr>
        <p:spPr>
          <a:xfrm>
            <a:off x="7943558" y="3172172"/>
            <a:ext cx="3557453" cy="20257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圆角矩形 35"/>
          <p:cNvSpPr/>
          <p:nvPr/>
        </p:nvSpPr>
        <p:spPr>
          <a:xfrm>
            <a:off x="7943558" y="2136967"/>
            <a:ext cx="3557453" cy="76097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mj-ea"/>
                <a:ea typeface="+mj-ea"/>
              </a:rPr>
              <a:t>请输入文本请输入文本</a:t>
            </a:r>
            <a:endParaRPr lang="zh-CN" altLang="zh-CN" sz="1800" dirty="0">
              <a:solidFill>
                <a:srgbClr val="FEFFFF"/>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矩形 16"/>
          <p:cNvSpPr/>
          <p:nvPr/>
        </p:nvSpPr>
        <p:spPr>
          <a:xfrm>
            <a:off x="945074" y="4042699"/>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Oval 6"/>
          <p:cNvSpPr>
            <a:spLocks noChangeArrowheads="1"/>
          </p:cNvSpPr>
          <p:nvPr/>
        </p:nvSpPr>
        <p:spPr bwMode="auto">
          <a:xfrm>
            <a:off x="1743407" y="189782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3" name="KSO_Shape"/>
          <p:cNvSpPr/>
          <p:nvPr/>
        </p:nvSpPr>
        <p:spPr bwMode="auto">
          <a:xfrm>
            <a:off x="1973747" y="217231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a:effectLst>
            <a:outerShdw blurRad="63500" sx="102000" sy="102000" algn="ctr" rotWithShape="0">
              <a:prstClr val="black">
                <a:alpha val="40000"/>
              </a:prstClr>
            </a:outerShdw>
          </a:effectLst>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4" name="矩形 23"/>
          <p:cNvSpPr/>
          <p:nvPr/>
        </p:nvSpPr>
        <p:spPr>
          <a:xfrm>
            <a:off x="4771974" y="4086751"/>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Oval 6"/>
          <p:cNvSpPr>
            <a:spLocks noChangeArrowheads="1"/>
          </p:cNvSpPr>
          <p:nvPr/>
        </p:nvSpPr>
        <p:spPr bwMode="auto">
          <a:xfrm>
            <a:off x="5570307" y="1941876"/>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KSO_Shape"/>
          <p:cNvSpPr/>
          <p:nvPr/>
        </p:nvSpPr>
        <p:spPr bwMode="auto">
          <a:xfrm>
            <a:off x="5831491" y="2233591"/>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a:effectLst>
            <a:outerShdw blurRad="63500" sx="102000" sy="102000" algn="ctr" rotWithShape="0">
              <a:prstClr val="black">
                <a:alpha val="40000"/>
              </a:prstClr>
            </a:outerShdw>
          </a:effec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7" name="矩形 26"/>
          <p:cNvSpPr/>
          <p:nvPr/>
        </p:nvSpPr>
        <p:spPr>
          <a:xfrm>
            <a:off x="8598874" y="4086751"/>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8" name="Oval 6"/>
          <p:cNvSpPr>
            <a:spLocks noChangeArrowheads="1"/>
          </p:cNvSpPr>
          <p:nvPr/>
        </p:nvSpPr>
        <p:spPr bwMode="auto">
          <a:xfrm>
            <a:off x="9397207" y="1941876"/>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9" name="KSO_Shape"/>
          <p:cNvSpPr/>
          <p:nvPr/>
        </p:nvSpPr>
        <p:spPr bwMode="auto">
          <a:xfrm>
            <a:off x="9658391" y="2281698"/>
            <a:ext cx="529019" cy="43467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0" name="Rectangle 42"/>
          <p:cNvSpPr>
            <a:spLocks noChangeArrowheads="1"/>
          </p:cNvSpPr>
          <p:nvPr/>
        </p:nvSpPr>
        <p:spPr bwMode="auto">
          <a:xfrm>
            <a:off x="1350421" y="3176070"/>
            <a:ext cx="183735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800" dirty="0">
                <a:solidFill>
                  <a:schemeClr val="accent1"/>
                </a:solidFill>
                <a:latin typeface="+mn-lt"/>
              </a:rPr>
              <a:t>68</a:t>
            </a:r>
            <a:r>
              <a:rPr lang="en-US" altLang="zh-CN" dirty="0">
                <a:solidFill>
                  <a:schemeClr val="accent1"/>
                </a:solidFill>
                <a:latin typeface="+mn-lt"/>
              </a:rPr>
              <a:t>%</a:t>
            </a:r>
            <a:endParaRPr lang="zh-CN" altLang="en-US" sz="3600" dirty="0">
              <a:solidFill>
                <a:schemeClr val="accent1"/>
              </a:solidFill>
              <a:latin typeface="+mn-lt"/>
            </a:endParaRPr>
          </a:p>
        </p:txBody>
      </p:sp>
      <p:sp>
        <p:nvSpPr>
          <p:cNvPr id="31" name="Rectangle 42"/>
          <p:cNvSpPr>
            <a:spLocks noChangeArrowheads="1"/>
          </p:cNvSpPr>
          <p:nvPr/>
        </p:nvSpPr>
        <p:spPr bwMode="auto">
          <a:xfrm>
            <a:off x="5194784" y="3176070"/>
            <a:ext cx="183735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800" dirty="0">
                <a:solidFill>
                  <a:schemeClr val="accent2"/>
                </a:solidFill>
                <a:latin typeface="+mn-lt"/>
              </a:rPr>
              <a:t>93</a:t>
            </a:r>
            <a:r>
              <a:rPr lang="en-US" altLang="zh-CN" dirty="0">
                <a:solidFill>
                  <a:schemeClr val="accent2"/>
                </a:solidFill>
                <a:latin typeface="+mn-lt"/>
              </a:rPr>
              <a:t>%</a:t>
            </a:r>
            <a:endParaRPr lang="zh-CN" altLang="en-US" sz="3600" dirty="0">
              <a:solidFill>
                <a:schemeClr val="accent2"/>
              </a:solidFill>
              <a:latin typeface="+mn-lt"/>
            </a:endParaRPr>
          </a:p>
        </p:txBody>
      </p:sp>
      <p:sp>
        <p:nvSpPr>
          <p:cNvPr id="32" name="Rectangle 42"/>
          <p:cNvSpPr>
            <a:spLocks noChangeArrowheads="1"/>
          </p:cNvSpPr>
          <p:nvPr/>
        </p:nvSpPr>
        <p:spPr bwMode="auto">
          <a:xfrm>
            <a:off x="9039147" y="3176070"/>
            <a:ext cx="183735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800" dirty="0">
                <a:solidFill>
                  <a:schemeClr val="accent3"/>
                </a:solidFill>
                <a:latin typeface="+mn-lt"/>
              </a:rPr>
              <a:t>75</a:t>
            </a:r>
            <a:r>
              <a:rPr lang="en-US" altLang="zh-CN" dirty="0">
                <a:solidFill>
                  <a:schemeClr val="accent3"/>
                </a:solidFill>
                <a:latin typeface="+mn-lt"/>
              </a:rPr>
              <a:t>%</a:t>
            </a:r>
            <a:endParaRPr lang="zh-CN" altLang="en-US" sz="3600" dirty="0">
              <a:solidFill>
                <a:schemeClr val="accent3"/>
              </a:solidFill>
              <a:latin typeface="+mn-lt"/>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5"/>
          <p:cNvSpPr/>
          <p:nvPr/>
        </p:nvSpPr>
        <p:spPr>
          <a:xfrm rot="3157201">
            <a:off x="5031738"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tx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5"/>
          <p:cNvSpPr/>
          <p:nvPr/>
        </p:nvSpPr>
        <p:spPr>
          <a:xfrm rot="18442799" flipH="1">
            <a:off x="6162923"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tx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Freeform 12"/>
          <p:cNvSpPr/>
          <p:nvPr/>
        </p:nvSpPr>
        <p:spPr bwMode="auto">
          <a:xfrm flipH="1">
            <a:off x="2608748"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23" name="Oval 15"/>
          <p:cNvSpPr>
            <a:spLocks noChangeArrowheads="1"/>
          </p:cNvSpPr>
          <p:nvPr/>
        </p:nvSpPr>
        <p:spPr bwMode="auto">
          <a:xfrm>
            <a:off x="445065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24" name="矩形 23"/>
          <p:cNvSpPr/>
          <p:nvPr/>
        </p:nvSpPr>
        <p:spPr>
          <a:xfrm>
            <a:off x="251692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5" name="Freeform 12"/>
          <p:cNvSpPr/>
          <p:nvPr/>
        </p:nvSpPr>
        <p:spPr bwMode="auto">
          <a:xfrm flipH="1">
            <a:off x="2608748"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3"/>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26" name="Oval 15"/>
          <p:cNvSpPr>
            <a:spLocks noChangeArrowheads="1"/>
          </p:cNvSpPr>
          <p:nvPr/>
        </p:nvSpPr>
        <p:spPr bwMode="auto">
          <a:xfrm>
            <a:off x="4450658" y="3819710"/>
            <a:ext cx="583381" cy="593303"/>
          </a:xfrm>
          <a:prstGeom prst="ellipse">
            <a:avLst/>
          </a:prstGeom>
          <a:solidFill>
            <a:schemeClr val="accent3"/>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27" name="文本框 26"/>
          <p:cNvSpPr txBox="1"/>
          <p:nvPr/>
        </p:nvSpPr>
        <p:spPr>
          <a:xfrm>
            <a:off x="887708" y="1697558"/>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28" name="文本框 27"/>
          <p:cNvSpPr txBox="1"/>
          <p:nvPr/>
        </p:nvSpPr>
        <p:spPr>
          <a:xfrm>
            <a:off x="887708" y="3731640"/>
            <a:ext cx="1600170" cy="769441"/>
          </a:xfrm>
          <a:prstGeom prst="rect">
            <a:avLst/>
          </a:prstGeom>
          <a:noFill/>
        </p:spPr>
        <p:txBody>
          <a:bodyPr wrap="square" rtlCol="0">
            <a:spAutoFit/>
          </a:bodyPr>
          <a:lstStyle/>
          <a:p>
            <a:pPr algn="ctr"/>
            <a:r>
              <a:rPr lang="en-US" altLang="zh-CN" sz="4400" b="1" dirty="0">
                <a:latin typeface="+mj-ea"/>
                <a:ea typeface="+mj-ea"/>
              </a:rPr>
              <a:t>77</a:t>
            </a:r>
            <a:r>
              <a:rPr lang="en-US" altLang="zh-CN" sz="2000" dirty="0">
                <a:latin typeface="+mj-ea"/>
                <a:ea typeface="+mj-ea"/>
              </a:rPr>
              <a:t>%</a:t>
            </a:r>
            <a:endParaRPr lang="zh-CN" altLang="en-US" sz="4400" dirty="0">
              <a:latin typeface="+mj-ea"/>
              <a:ea typeface="+mj-ea"/>
            </a:endParaRPr>
          </a:p>
        </p:txBody>
      </p:sp>
      <p:sp>
        <p:nvSpPr>
          <p:cNvPr id="36" name="Freeform 12"/>
          <p:cNvSpPr/>
          <p:nvPr/>
        </p:nvSpPr>
        <p:spPr bwMode="auto">
          <a:xfrm>
            <a:off x="7484949"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2"/>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37" name="Oval 15"/>
          <p:cNvSpPr>
            <a:spLocks noChangeArrowheads="1"/>
          </p:cNvSpPr>
          <p:nvPr/>
        </p:nvSpPr>
        <p:spPr bwMode="auto">
          <a:xfrm flipH="1">
            <a:off x="7072608" y="1785628"/>
            <a:ext cx="583381" cy="593303"/>
          </a:xfrm>
          <a:prstGeom prst="ellipse">
            <a:avLst/>
          </a:prstGeom>
          <a:solidFill>
            <a:schemeClr val="accent2"/>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3</a:t>
            </a:r>
            <a:endParaRPr lang="zh-CN" altLang="en-US" dirty="0">
              <a:solidFill>
                <a:srgbClr val="FFFFFF"/>
              </a:solidFill>
              <a:latin typeface="+mj-ea"/>
              <a:ea typeface="+mj-ea"/>
            </a:endParaRPr>
          </a:p>
        </p:txBody>
      </p:sp>
      <p:sp>
        <p:nvSpPr>
          <p:cNvPr id="40" name="矩形 39"/>
          <p:cNvSpPr/>
          <p:nvPr/>
        </p:nvSpPr>
        <p:spPr>
          <a:xfrm flipH="1">
            <a:off x="707260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Freeform 12"/>
          <p:cNvSpPr/>
          <p:nvPr/>
        </p:nvSpPr>
        <p:spPr bwMode="auto">
          <a:xfrm>
            <a:off x="7484949"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4"/>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42" name="Oval 15"/>
          <p:cNvSpPr>
            <a:spLocks noChangeArrowheads="1"/>
          </p:cNvSpPr>
          <p:nvPr/>
        </p:nvSpPr>
        <p:spPr bwMode="auto">
          <a:xfrm flipH="1">
            <a:off x="7072608" y="3819710"/>
            <a:ext cx="583381" cy="593303"/>
          </a:xfrm>
          <a:prstGeom prst="ellipse">
            <a:avLst/>
          </a:prstGeom>
          <a:solidFill>
            <a:schemeClr val="accent4"/>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4</a:t>
            </a:r>
            <a:endParaRPr lang="zh-CN" altLang="en-US" dirty="0">
              <a:solidFill>
                <a:srgbClr val="FFFFFF"/>
              </a:solidFill>
              <a:latin typeface="+mj-ea"/>
              <a:ea typeface="+mj-ea"/>
            </a:endParaRPr>
          </a:p>
        </p:txBody>
      </p:sp>
      <p:sp>
        <p:nvSpPr>
          <p:cNvPr id="43" name="文本框 42"/>
          <p:cNvSpPr txBox="1"/>
          <p:nvPr/>
        </p:nvSpPr>
        <p:spPr>
          <a:xfrm flipH="1">
            <a:off x="9618769" y="1697558"/>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44" name="文本框 43"/>
          <p:cNvSpPr txBox="1"/>
          <p:nvPr/>
        </p:nvSpPr>
        <p:spPr>
          <a:xfrm flipH="1">
            <a:off x="9618769" y="3731640"/>
            <a:ext cx="1600170" cy="769441"/>
          </a:xfrm>
          <a:prstGeom prst="rect">
            <a:avLst/>
          </a:prstGeom>
          <a:noFill/>
        </p:spPr>
        <p:txBody>
          <a:bodyPr wrap="square" rtlCol="0">
            <a:spAutoFit/>
          </a:bodyPr>
          <a:lstStyle/>
          <a:p>
            <a:pPr algn="ctr"/>
            <a:r>
              <a:rPr lang="en-US" altLang="zh-CN" sz="4400" b="1" dirty="0">
                <a:latin typeface="+mj-ea"/>
                <a:ea typeface="+mj-ea"/>
              </a:rPr>
              <a:t>92</a:t>
            </a:r>
            <a:r>
              <a:rPr lang="en-US" altLang="zh-CN" sz="2000" dirty="0">
                <a:latin typeface="+mj-ea"/>
                <a:ea typeface="+mj-ea"/>
              </a:rPr>
              <a:t>%</a:t>
            </a:r>
            <a:endParaRPr lang="zh-CN" altLang="en-US" sz="4400" dirty="0">
              <a:latin typeface="+mj-ea"/>
              <a:ea typeface="+mj-ea"/>
            </a:endParaRPr>
          </a:p>
        </p:txBody>
      </p:sp>
      <p:sp>
        <p:nvSpPr>
          <p:cNvPr id="45" name="矩形 44"/>
          <p:cNvSpPr/>
          <p:nvPr/>
        </p:nvSpPr>
        <p:spPr>
          <a:xfrm>
            <a:off x="1368880" y="494382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46" name="直接连接符 45"/>
          <p:cNvCxnSpPr/>
          <p:nvPr/>
        </p:nvCxnSpPr>
        <p:spPr>
          <a:xfrm>
            <a:off x="1162050" y="4867626"/>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AutoShape 4"/>
          <p:cNvSpPr/>
          <p:nvPr/>
        </p:nvSpPr>
        <p:spPr bwMode="auto">
          <a:xfrm>
            <a:off x="4306888" y="2080871"/>
            <a:ext cx="1761331" cy="176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317" y="0"/>
                </a:moveTo>
                <a:cubicBezTo>
                  <a:pt x="13198" y="871"/>
                  <a:pt x="9277" y="2909"/>
                  <a:pt x="6078" y="6121"/>
                </a:cubicBezTo>
                <a:cubicBezTo>
                  <a:pt x="2898" y="9313"/>
                  <a:pt x="876" y="13222"/>
                  <a:pt x="0" y="17331"/>
                </a:cubicBezTo>
                <a:cubicBezTo>
                  <a:pt x="654" y="19787"/>
                  <a:pt x="2887" y="21599"/>
                  <a:pt x="5550" y="21599"/>
                </a:cubicBezTo>
                <a:lnTo>
                  <a:pt x="15850" y="21599"/>
                </a:lnTo>
                <a:cubicBezTo>
                  <a:pt x="19026" y="21600"/>
                  <a:pt x="21600" y="19026"/>
                  <a:pt x="21600" y="15851"/>
                </a:cubicBezTo>
                <a:lnTo>
                  <a:pt x="21600" y="5556"/>
                </a:lnTo>
                <a:cubicBezTo>
                  <a:pt x="21599" y="2889"/>
                  <a:pt x="19781" y="649"/>
                  <a:pt x="17317" y="0"/>
                </a:cubicBezTo>
                <a:close/>
              </a:path>
            </a:pathLst>
          </a:cu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23" name="AutoShape 5"/>
          <p:cNvSpPr/>
          <p:nvPr/>
        </p:nvSpPr>
        <p:spPr bwMode="auto">
          <a:xfrm>
            <a:off x="6119813" y="2080077"/>
            <a:ext cx="1765300" cy="17621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0" y="0"/>
                </a:moveTo>
                <a:cubicBezTo>
                  <a:pt x="1838" y="631"/>
                  <a:pt x="0" y="2881"/>
                  <a:pt x="0" y="5565"/>
                </a:cubicBezTo>
                <a:lnTo>
                  <a:pt x="0" y="15854"/>
                </a:lnTo>
                <a:cubicBezTo>
                  <a:pt x="0" y="19028"/>
                  <a:pt x="2566" y="21599"/>
                  <a:pt x="5733" y="21599"/>
                </a:cubicBezTo>
                <a:lnTo>
                  <a:pt x="16004" y="21599"/>
                </a:lnTo>
                <a:cubicBezTo>
                  <a:pt x="18745" y="21600"/>
                  <a:pt x="21032" y="19672"/>
                  <a:pt x="21600" y="17097"/>
                </a:cubicBezTo>
                <a:cubicBezTo>
                  <a:pt x="20699" y="13077"/>
                  <a:pt x="18699" y="9258"/>
                  <a:pt x="15589" y="6129"/>
                </a:cubicBezTo>
                <a:cubicBezTo>
                  <a:pt x="12384" y="2905"/>
                  <a:pt x="8450" y="864"/>
                  <a:pt x="4320" y="0"/>
                </a:cubicBezTo>
                <a:close/>
              </a:path>
            </a:pathLst>
          </a:custGeom>
          <a:solidFill>
            <a:schemeClr val="accent2"/>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26" name="AutoShape 6"/>
          <p:cNvSpPr/>
          <p:nvPr/>
        </p:nvSpPr>
        <p:spPr bwMode="auto">
          <a:xfrm>
            <a:off x="4306888" y="3920784"/>
            <a:ext cx="1761331" cy="1760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50" y="0"/>
                </a:moveTo>
                <a:cubicBezTo>
                  <a:pt x="2888" y="0"/>
                  <a:pt x="655" y="1810"/>
                  <a:pt x="0" y="4265"/>
                </a:cubicBezTo>
                <a:cubicBezTo>
                  <a:pt x="877" y="8372"/>
                  <a:pt x="2900" y="12282"/>
                  <a:pt x="6078" y="15474"/>
                </a:cubicBezTo>
                <a:cubicBezTo>
                  <a:pt x="9283" y="18692"/>
                  <a:pt x="13214" y="20731"/>
                  <a:pt x="17342" y="21600"/>
                </a:cubicBezTo>
                <a:cubicBezTo>
                  <a:pt x="19793" y="20941"/>
                  <a:pt x="21600" y="18710"/>
                  <a:pt x="21600" y="16051"/>
                </a:cubicBezTo>
                <a:lnTo>
                  <a:pt x="21600" y="5750"/>
                </a:lnTo>
                <a:cubicBezTo>
                  <a:pt x="21599" y="2574"/>
                  <a:pt x="19026" y="0"/>
                  <a:pt x="15850" y="0"/>
                </a:cubicBezTo>
                <a:lnTo>
                  <a:pt x="5550" y="0"/>
                </a:lnTo>
                <a:close/>
              </a:path>
            </a:pathLst>
          </a:custGeom>
          <a:solidFill>
            <a:schemeClr val="accent4"/>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29" name="AutoShape 7"/>
          <p:cNvSpPr/>
          <p:nvPr/>
        </p:nvSpPr>
        <p:spPr bwMode="auto">
          <a:xfrm>
            <a:off x="6119813" y="3920784"/>
            <a:ext cx="1765300" cy="176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4" y="0"/>
                </a:moveTo>
                <a:cubicBezTo>
                  <a:pt x="2566" y="0"/>
                  <a:pt x="0" y="2572"/>
                  <a:pt x="0" y="5747"/>
                </a:cubicBezTo>
                <a:lnTo>
                  <a:pt x="0" y="16042"/>
                </a:lnTo>
                <a:cubicBezTo>
                  <a:pt x="0" y="18718"/>
                  <a:pt x="1827" y="20959"/>
                  <a:pt x="4297" y="21600"/>
                </a:cubicBezTo>
                <a:cubicBezTo>
                  <a:pt x="8435" y="20739"/>
                  <a:pt x="12379" y="18697"/>
                  <a:pt x="15591" y="15465"/>
                </a:cubicBezTo>
                <a:cubicBezTo>
                  <a:pt x="18700" y="12337"/>
                  <a:pt x="20698" y="8517"/>
                  <a:pt x="21600" y="4499"/>
                </a:cubicBezTo>
                <a:cubicBezTo>
                  <a:pt x="21030" y="1925"/>
                  <a:pt x="18745" y="0"/>
                  <a:pt x="16006" y="0"/>
                </a:cubicBezTo>
                <a:lnTo>
                  <a:pt x="5734" y="0"/>
                </a:lnTo>
                <a:close/>
              </a:path>
            </a:pathLst>
          </a:custGeom>
          <a:solidFill>
            <a:schemeClr val="accent3"/>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30" name="KSO_Shape"/>
          <p:cNvSpPr/>
          <p:nvPr/>
        </p:nvSpPr>
        <p:spPr bwMode="auto">
          <a:xfrm>
            <a:off x="6469877" y="2846811"/>
            <a:ext cx="803920" cy="472973"/>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a:ea typeface="宋体" panose="02010600030101010101" pitchFamily="2" charset="-122"/>
            </a:endParaRPr>
          </a:p>
        </p:txBody>
      </p:sp>
      <p:sp>
        <p:nvSpPr>
          <p:cNvPr id="31" name="KSO_Shape"/>
          <p:cNvSpPr/>
          <p:nvPr/>
        </p:nvSpPr>
        <p:spPr>
          <a:xfrm>
            <a:off x="4973294" y="2773374"/>
            <a:ext cx="803920" cy="635097"/>
          </a:xfrm>
          <a:prstGeom prst="wedgeEllipseCallout">
            <a:avLst>
              <a:gd name="adj1" fmla="val -25046"/>
              <a:gd name="adj2" fmla="val 65698"/>
            </a:avLst>
          </a:pr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dirty="0">
              <a:solidFill>
                <a:schemeClr val="tx1"/>
              </a:solidFill>
              <a:latin typeface="Calibri" panose="020F0502020204030204" pitchFamily="34" charset="0"/>
              <a:ea typeface="宋体" panose="02010600030101010101" pitchFamily="2" charset="-122"/>
            </a:endParaRPr>
          </a:p>
        </p:txBody>
      </p:sp>
      <p:sp>
        <p:nvSpPr>
          <p:cNvPr id="32" name="KSO_Shape"/>
          <p:cNvSpPr/>
          <p:nvPr/>
        </p:nvSpPr>
        <p:spPr bwMode="auto">
          <a:xfrm flipH="1">
            <a:off x="6578236" y="4298485"/>
            <a:ext cx="695560" cy="637596"/>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a:ea typeface="宋体" panose="02010600030101010101" pitchFamily="2" charset="-122"/>
            </a:endParaRPr>
          </a:p>
        </p:txBody>
      </p:sp>
      <p:sp>
        <p:nvSpPr>
          <p:cNvPr id="33" name="KSO_Shape"/>
          <p:cNvSpPr/>
          <p:nvPr/>
        </p:nvSpPr>
        <p:spPr>
          <a:xfrm>
            <a:off x="4973294" y="4223071"/>
            <a:ext cx="803920" cy="609639"/>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sp>
        <p:nvSpPr>
          <p:cNvPr id="41" name="矩形 40"/>
          <p:cNvSpPr/>
          <p:nvPr/>
        </p:nvSpPr>
        <p:spPr>
          <a:xfrm>
            <a:off x="883873"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圆角矩形 34"/>
          <p:cNvSpPr/>
          <p:nvPr/>
        </p:nvSpPr>
        <p:spPr>
          <a:xfrm>
            <a:off x="1057645"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43" name="矩形 42"/>
          <p:cNvSpPr/>
          <p:nvPr/>
        </p:nvSpPr>
        <p:spPr>
          <a:xfrm>
            <a:off x="8084500"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4" name="圆角矩形 36"/>
          <p:cNvSpPr/>
          <p:nvPr/>
        </p:nvSpPr>
        <p:spPr>
          <a:xfrm>
            <a:off x="8258272"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2"/>
                </a:solidFill>
                <a:latin typeface="幼圆" panose="02010509060101010101" pitchFamily="49" charset="-122"/>
                <a:ea typeface="幼圆" panose="02010509060101010101" pitchFamily="49" charset="-122"/>
              </a:rPr>
              <a:t>请输入文本</a:t>
            </a:r>
            <a:endParaRPr lang="zh-CN" altLang="zh-CN" sz="2800" dirty="0">
              <a:solidFill>
                <a:schemeClr val="accent2"/>
              </a:solidFill>
              <a:latin typeface="幼圆" panose="02010509060101010101" pitchFamily="49" charset="-122"/>
              <a:ea typeface="幼圆" panose="02010509060101010101" pitchFamily="49" charset="-122"/>
            </a:endParaRPr>
          </a:p>
        </p:txBody>
      </p:sp>
      <p:sp>
        <p:nvSpPr>
          <p:cNvPr id="45" name="矩形 44"/>
          <p:cNvSpPr/>
          <p:nvPr/>
        </p:nvSpPr>
        <p:spPr>
          <a:xfrm>
            <a:off x="883873"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圆角矩形 38"/>
          <p:cNvSpPr/>
          <p:nvPr/>
        </p:nvSpPr>
        <p:spPr>
          <a:xfrm>
            <a:off x="1057645"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4"/>
                </a:solidFill>
                <a:latin typeface="幼圆" panose="02010509060101010101" pitchFamily="49" charset="-122"/>
                <a:ea typeface="幼圆" panose="02010509060101010101" pitchFamily="49" charset="-122"/>
              </a:rPr>
              <a:t>请输入文本</a:t>
            </a:r>
            <a:endParaRPr lang="zh-CN" altLang="zh-CN" sz="2800" dirty="0">
              <a:solidFill>
                <a:schemeClr val="accent4"/>
              </a:solidFill>
              <a:latin typeface="幼圆" panose="02010509060101010101" pitchFamily="49" charset="-122"/>
              <a:ea typeface="幼圆" panose="02010509060101010101" pitchFamily="49" charset="-122"/>
            </a:endParaRPr>
          </a:p>
        </p:txBody>
      </p:sp>
      <p:sp>
        <p:nvSpPr>
          <p:cNvPr id="47" name="矩形 46"/>
          <p:cNvSpPr/>
          <p:nvPr/>
        </p:nvSpPr>
        <p:spPr>
          <a:xfrm>
            <a:off x="8084500"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8" name="圆角矩形 40"/>
          <p:cNvSpPr/>
          <p:nvPr/>
        </p:nvSpPr>
        <p:spPr>
          <a:xfrm>
            <a:off x="8258272"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3"/>
                </a:solidFill>
                <a:latin typeface="幼圆" panose="02010509060101010101" pitchFamily="49" charset="-122"/>
                <a:ea typeface="幼圆" panose="02010509060101010101" pitchFamily="49" charset="-122"/>
              </a:rPr>
              <a:t>请输入文本</a:t>
            </a:r>
            <a:endParaRPr lang="zh-CN" altLang="zh-CN" sz="2800" dirty="0">
              <a:solidFill>
                <a:schemeClr val="accent3"/>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Freeform 3"/>
          <p:cNvSpPr/>
          <p:nvPr/>
        </p:nvSpPr>
        <p:spPr>
          <a:xfrm>
            <a:off x="1344311" y="3892074"/>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18" charset="-122"/>
              <a:ea typeface="微软雅黑" panose="020B0503020204020204" pitchFamily="18" charset="-122"/>
              <a:cs typeface="微软雅黑" panose="020B0503020204020204" pitchFamily="18" charset="-122"/>
            </a:endParaRPr>
          </a:p>
        </p:txBody>
      </p:sp>
      <p:sp>
        <p:nvSpPr>
          <p:cNvPr id="15" name="Freeform 3"/>
          <p:cNvSpPr/>
          <p:nvPr/>
        </p:nvSpPr>
        <p:spPr>
          <a:xfrm>
            <a:off x="1217703" y="3751397"/>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rgbClr val="FFFFFF"/>
          </a:solidFill>
          <a:ln w="381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18" charset="-122"/>
              <a:ea typeface="微软雅黑" panose="020B0503020204020204" pitchFamily="18" charset="-122"/>
              <a:cs typeface="微软雅黑" panose="020B0503020204020204" pitchFamily="18" charset="-122"/>
            </a:endParaRPr>
          </a:p>
        </p:txBody>
      </p:sp>
      <p:sp>
        <p:nvSpPr>
          <p:cNvPr id="16" name="文本框 15"/>
          <p:cNvSpPr txBox="1"/>
          <p:nvPr/>
        </p:nvSpPr>
        <p:spPr>
          <a:xfrm>
            <a:off x="1041108" y="4224922"/>
            <a:ext cx="2653908" cy="830997"/>
          </a:xfrm>
          <a:prstGeom prst="rect">
            <a:avLst/>
          </a:prstGeom>
          <a:noFill/>
        </p:spPr>
        <p:txBody>
          <a:bodyPr wrap="square" rtlCol="0">
            <a:spAutoFit/>
          </a:bodyPr>
          <a:lstStyle/>
          <a:p>
            <a:pPr algn="ctr"/>
            <a:r>
              <a:rPr lang="en-US" altLang="zh-CN" sz="4800" b="1" dirty="0">
                <a:solidFill>
                  <a:srgbClr val="4C4D4D"/>
                </a:solidFill>
                <a:latin typeface="+mj-ea"/>
                <a:ea typeface="+mj-ea"/>
              </a:rPr>
              <a:t>8380</a:t>
            </a:r>
            <a:r>
              <a:rPr lang="zh-CN" altLang="en-US" sz="2800" dirty="0">
                <a:solidFill>
                  <a:srgbClr val="4C4D4D"/>
                </a:solidFill>
                <a:latin typeface="+mj-ea"/>
                <a:ea typeface="+mj-ea"/>
              </a:rPr>
              <a:t>万</a:t>
            </a:r>
            <a:endParaRPr lang="zh-CN" altLang="en-US" sz="4800" dirty="0">
              <a:solidFill>
                <a:srgbClr val="4C4D4D"/>
              </a:solidFill>
              <a:latin typeface="+mj-ea"/>
              <a:ea typeface="+mj-ea"/>
            </a:endParaRPr>
          </a:p>
        </p:txBody>
      </p:sp>
      <p:sp>
        <p:nvSpPr>
          <p:cNvPr id="17" name="文本框 16"/>
          <p:cNvSpPr txBox="1"/>
          <p:nvPr/>
        </p:nvSpPr>
        <p:spPr>
          <a:xfrm>
            <a:off x="1217702" y="5324962"/>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p>
        </p:txBody>
      </p:sp>
      <p:sp>
        <p:nvSpPr>
          <p:cNvPr id="18" name="Freeform 3"/>
          <p:cNvSpPr/>
          <p:nvPr/>
        </p:nvSpPr>
        <p:spPr>
          <a:xfrm>
            <a:off x="5072249" y="3892074"/>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chemeClr val="accent2"/>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18" charset="-122"/>
              <a:ea typeface="微软雅黑" panose="020B0503020204020204" pitchFamily="18" charset="-122"/>
              <a:cs typeface="微软雅黑" panose="020B0503020204020204" pitchFamily="18" charset="-122"/>
            </a:endParaRPr>
          </a:p>
        </p:txBody>
      </p:sp>
      <p:sp>
        <p:nvSpPr>
          <p:cNvPr id="19" name="Freeform 3"/>
          <p:cNvSpPr/>
          <p:nvPr/>
        </p:nvSpPr>
        <p:spPr>
          <a:xfrm>
            <a:off x="4945641" y="3751397"/>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rgbClr val="FFFFFF"/>
          </a:solidFill>
          <a:ln w="381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18" charset="-122"/>
              <a:ea typeface="微软雅黑" panose="020B0503020204020204" pitchFamily="18" charset="-122"/>
              <a:cs typeface="微软雅黑" panose="020B0503020204020204" pitchFamily="18" charset="-122"/>
            </a:endParaRPr>
          </a:p>
        </p:txBody>
      </p:sp>
      <p:sp>
        <p:nvSpPr>
          <p:cNvPr id="20" name="文本框 19"/>
          <p:cNvSpPr txBox="1"/>
          <p:nvPr/>
        </p:nvSpPr>
        <p:spPr>
          <a:xfrm>
            <a:off x="4769046" y="4224922"/>
            <a:ext cx="2653908" cy="830997"/>
          </a:xfrm>
          <a:prstGeom prst="rect">
            <a:avLst/>
          </a:prstGeom>
          <a:noFill/>
        </p:spPr>
        <p:txBody>
          <a:bodyPr wrap="square" rtlCol="0">
            <a:spAutoFit/>
          </a:bodyPr>
          <a:lstStyle/>
          <a:p>
            <a:pPr algn="ctr"/>
            <a:r>
              <a:rPr lang="en-US" altLang="zh-CN" sz="4800" b="1" dirty="0">
                <a:solidFill>
                  <a:srgbClr val="4C4D4D"/>
                </a:solidFill>
                <a:latin typeface="+mj-ea"/>
                <a:ea typeface="+mj-ea"/>
              </a:rPr>
              <a:t>7805</a:t>
            </a:r>
            <a:r>
              <a:rPr lang="zh-CN" altLang="en-US" sz="2800" dirty="0">
                <a:solidFill>
                  <a:srgbClr val="4C4D4D"/>
                </a:solidFill>
                <a:latin typeface="+mj-ea"/>
                <a:ea typeface="+mj-ea"/>
              </a:rPr>
              <a:t>万</a:t>
            </a:r>
            <a:endParaRPr lang="zh-CN" altLang="en-US" sz="4800" dirty="0">
              <a:solidFill>
                <a:srgbClr val="4C4D4D"/>
              </a:solidFill>
              <a:latin typeface="+mj-ea"/>
              <a:ea typeface="+mj-ea"/>
            </a:endParaRPr>
          </a:p>
        </p:txBody>
      </p:sp>
      <p:sp>
        <p:nvSpPr>
          <p:cNvPr id="21" name="文本框 20"/>
          <p:cNvSpPr txBox="1"/>
          <p:nvPr/>
        </p:nvSpPr>
        <p:spPr>
          <a:xfrm>
            <a:off x="4945640" y="5324962"/>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p>
        </p:txBody>
      </p:sp>
      <p:sp>
        <p:nvSpPr>
          <p:cNvPr id="22" name="Freeform 3"/>
          <p:cNvSpPr/>
          <p:nvPr/>
        </p:nvSpPr>
        <p:spPr>
          <a:xfrm>
            <a:off x="8800187" y="3892074"/>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chemeClr val="accent3"/>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18" charset="-122"/>
              <a:ea typeface="微软雅黑" panose="020B0503020204020204" pitchFamily="18" charset="-122"/>
              <a:cs typeface="微软雅黑" panose="020B0503020204020204" pitchFamily="18" charset="-122"/>
            </a:endParaRPr>
          </a:p>
        </p:txBody>
      </p:sp>
      <p:sp>
        <p:nvSpPr>
          <p:cNvPr id="23" name="Freeform 3"/>
          <p:cNvSpPr/>
          <p:nvPr/>
        </p:nvSpPr>
        <p:spPr>
          <a:xfrm>
            <a:off x="8673579" y="3751397"/>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rgbClr val="FFFFFF"/>
          </a:solidFill>
          <a:ln w="38100">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18" charset="-122"/>
              <a:ea typeface="微软雅黑" panose="020B0503020204020204" pitchFamily="18" charset="-122"/>
              <a:cs typeface="微软雅黑" panose="020B0503020204020204" pitchFamily="18" charset="-122"/>
            </a:endParaRPr>
          </a:p>
        </p:txBody>
      </p:sp>
      <p:sp>
        <p:nvSpPr>
          <p:cNvPr id="24" name="文本框 23"/>
          <p:cNvSpPr txBox="1"/>
          <p:nvPr/>
        </p:nvSpPr>
        <p:spPr>
          <a:xfrm>
            <a:off x="8496984" y="4224922"/>
            <a:ext cx="2653908" cy="830997"/>
          </a:xfrm>
          <a:prstGeom prst="rect">
            <a:avLst/>
          </a:prstGeom>
          <a:noFill/>
        </p:spPr>
        <p:txBody>
          <a:bodyPr wrap="square" rtlCol="0">
            <a:spAutoFit/>
          </a:bodyPr>
          <a:lstStyle/>
          <a:p>
            <a:pPr algn="ctr"/>
            <a:r>
              <a:rPr lang="en-US" altLang="zh-CN" sz="4800" b="1" dirty="0">
                <a:solidFill>
                  <a:srgbClr val="4C4D4D"/>
                </a:solidFill>
                <a:latin typeface="+mj-ea"/>
                <a:ea typeface="+mj-ea"/>
              </a:rPr>
              <a:t>9672</a:t>
            </a:r>
            <a:r>
              <a:rPr lang="zh-CN" altLang="en-US" sz="2800" dirty="0">
                <a:solidFill>
                  <a:srgbClr val="4C4D4D"/>
                </a:solidFill>
                <a:latin typeface="+mj-ea"/>
                <a:ea typeface="+mj-ea"/>
              </a:rPr>
              <a:t>万</a:t>
            </a:r>
            <a:endParaRPr lang="zh-CN" altLang="en-US" sz="4800" dirty="0">
              <a:solidFill>
                <a:srgbClr val="4C4D4D"/>
              </a:solidFill>
              <a:latin typeface="+mj-ea"/>
              <a:ea typeface="+mj-ea"/>
            </a:endParaRPr>
          </a:p>
        </p:txBody>
      </p:sp>
      <p:sp>
        <p:nvSpPr>
          <p:cNvPr id="25" name="文本框 24"/>
          <p:cNvSpPr txBox="1"/>
          <p:nvPr/>
        </p:nvSpPr>
        <p:spPr>
          <a:xfrm>
            <a:off x="8673578" y="5324962"/>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p>
        </p:txBody>
      </p:sp>
      <p:sp>
        <p:nvSpPr>
          <p:cNvPr id="26" name="矩形 25"/>
          <p:cNvSpPr/>
          <p:nvPr/>
        </p:nvSpPr>
        <p:spPr>
          <a:xfrm>
            <a:off x="1136129" y="1763843"/>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文本框 26"/>
          <p:cNvSpPr txBox="1"/>
          <p:nvPr/>
        </p:nvSpPr>
        <p:spPr>
          <a:xfrm>
            <a:off x="404621" y="191624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1103161419"/>
  <p:tag name="MH_LIBRARY" val="GRAPHIC"/>
  <p:tag name="MH_TYPE" val="Other"/>
  <p:tag name="MH_ORDER" val="6"/>
</p:tagLst>
</file>

<file path=ppt/tags/tag14.xml><?xml version="1.0" encoding="utf-8"?>
<p:tagLst xmlns:a="http://schemas.openxmlformats.org/drawingml/2006/main" xmlns:r="http://schemas.openxmlformats.org/officeDocument/2006/relationships" xmlns:p="http://schemas.openxmlformats.org/presentationml/2006/main">
  <p:tag name="MH" val="20161103161419"/>
  <p:tag name="MH_LIBRARY" val="GRAPHIC"/>
  <p:tag name="MH_TYPE" val="Other"/>
  <p:tag name="MH_ORDER" val="6"/>
</p:tagLst>
</file>

<file path=ppt/tags/tag15.xml><?xml version="1.0" encoding="utf-8"?>
<p:tagLst xmlns:a="http://schemas.openxmlformats.org/drawingml/2006/main" xmlns:r="http://schemas.openxmlformats.org/officeDocument/2006/relationships" xmlns:p="http://schemas.openxmlformats.org/presentationml/2006/main">
  <p:tag name="MH" val="20161103161419"/>
  <p:tag name="MH_LIBRARY" val="GRAPHIC"/>
  <p:tag name="MH_TYPE" val="Other"/>
  <p:tag name="MH_ORDER" val="6"/>
</p:tagLst>
</file>

<file path=ppt/tags/tag1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1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1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2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2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2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2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2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2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2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2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3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3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3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3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3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3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3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4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4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4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4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4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4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4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48.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2"/>
</p:tagLst>
</file>

<file path=ppt/tags/tag49.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28">
      <a:dk1>
        <a:srgbClr val="FFFFFF"/>
      </a:dk1>
      <a:lt1>
        <a:srgbClr val="4D4D4D"/>
      </a:lt1>
      <a:dk2>
        <a:srgbClr val="FFFFFF"/>
      </a:dk2>
      <a:lt2>
        <a:srgbClr val="4D4D4D"/>
      </a:lt2>
      <a:accent1>
        <a:srgbClr val="ECDD82"/>
      </a:accent1>
      <a:accent2>
        <a:srgbClr val="CE9E9F"/>
      </a:accent2>
      <a:accent3>
        <a:srgbClr val="E676A9"/>
      </a:accent3>
      <a:accent4>
        <a:srgbClr val="9440DA"/>
      </a:accent4>
      <a:accent5>
        <a:srgbClr val="00B0F0"/>
      </a:accent5>
      <a:accent6>
        <a:srgbClr val="FFB14A"/>
      </a:accent6>
      <a:hlink>
        <a:srgbClr val="EF342B"/>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1826</Words>
  <Application>Microsoft Office PowerPoint</Application>
  <PresentationFormat>宽屏</PresentationFormat>
  <Paragraphs>192</Paragraphs>
  <Slides>27</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27</vt:i4>
      </vt:variant>
    </vt:vector>
  </HeadingPairs>
  <TitlesOfParts>
    <vt:vector size="43" baseType="lpstr">
      <vt:lpstr>Gill Sans</vt:lpstr>
      <vt:lpstr>Lato Black</vt:lpstr>
      <vt:lpstr>等线</vt:lpstr>
      <vt:lpstr>等线 Light</vt:lpstr>
      <vt:lpstr>宋体</vt:lpstr>
      <vt:lpstr>微软雅黑</vt:lpstr>
      <vt:lpstr>幼圆</vt:lpstr>
      <vt:lpstr>Agency FB</vt:lpstr>
      <vt:lpstr>Arial</vt:lpstr>
      <vt:lpstr>Bernard MT Condensed</vt:lpstr>
      <vt:lpstr>Calibri</vt:lpstr>
      <vt:lpstr>Impact</vt:lpstr>
      <vt:lpstr>Tempus Sans ITC</vt:lpstr>
      <vt:lpstr>Wingdings</vt:lpstr>
      <vt:lpstr>Wingdings 2</vt:lpstr>
      <vt:lpstr>A000120141119A01PPBG</vt:lpstr>
      <vt:lpstr>毕业答辩 书籍小清新文艺模板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毕业答辩 书籍小清新文艺模板</dc:title>
  <dc:creator/>
  <cp:lastModifiedBy>天 下</cp:lastModifiedBy>
  <cp:revision>4</cp:revision>
  <dcterms:created xsi:type="dcterms:W3CDTF">2018-05-25T02:54:00Z</dcterms:created>
  <dcterms:modified xsi:type="dcterms:W3CDTF">2021-01-05T23:24:12Z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