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4" r:id="rId2"/>
    <p:sldId id="281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944" y="-1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2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636F3-E71A-422C-83B4-4E2A8EF5FC3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D2E2A-37ED-4290-B372-F31AB09756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水印\管理资源吧\黑色透明.png黑色透明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92770" y="4829175"/>
            <a:ext cx="941705" cy="32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9DF5-CBE0-4D6D-B309-45514068EFD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DF98-DB23-4F2A-AF46-D45060B610B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/>
        </p:nvSpPr>
        <p:spPr>
          <a:xfrm rot="5400000">
            <a:off x="3347864" y="-2364795"/>
            <a:ext cx="2448272" cy="9144000"/>
          </a:xfrm>
          <a:custGeom>
            <a:avLst/>
            <a:gdLst/>
            <a:ahLst/>
            <a:cxnLst/>
            <a:rect l="l" t="t" r="r" b="b"/>
            <a:pathLst>
              <a:path w="1224136" h="4032448">
                <a:moveTo>
                  <a:pt x="0" y="4032448"/>
                </a:moveTo>
                <a:lnTo>
                  <a:pt x="306034" y="2016224"/>
                </a:lnTo>
                <a:lnTo>
                  <a:pt x="0" y="0"/>
                </a:lnTo>
                <a:lnTo>
                  <a:pt x="1224136" y="0"/>
                </a:lnTo>
                <a:lnTo>
                  <a:pt x="918102" y="2016224"/>
                </a:lnTo>
                <a:lnTo>
                  <a:pt x="1224136" y="4032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98304" y="1653207"/>
            <a:ext cx="5947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>
                    <a:lumMod val="95000"/>
                  </a:schemeClr>
                </a:solidFill>
              </a:rPr>
              <a:t>毕业论文答辩</a:t>
            </a:r>
          </a:p>
        </p:txBody>
      </p:sp>
      <p:pic>
        <p:nvPicPr>
          <p:cNvPr id="8" name="Picture 2" descr="C:\Users\Administra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80" y="596228"/>
            <a:ext cx="2121440" cy="6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852854" y="3011701"/>
            <a:ext cx="2989384" cy="712177"/>
          </a:xfrm>
          <a:custGeom>
            <a:avLst/>
            <a:gdLst>
              <a:gd name="connsiteX0" fmla="*/ 2989384 w 2989384"/>
              <a:gd name="connsiteY0" fmla="*/ 0 h 712177"/>
              <a:gd name="connsiteX1" fmla="*/ 0 w 2989384"/>
              <a:gd name="connsiteY1" fmla="*/ 562708 h 712177"/>
              <a:gd name="connsiteX2" fmla="*/ 79131 w 2989384"/>
              <a:gd name="connsiteY2" fmla="*/ 712177 h 712177"/>
              <a:gd name="connsiteX3" fmla="*/ 2989384 w 2989384"/>
              <a:gd name="connsiteY3" fmla="*/ 0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84" h="712177">
                <a:moveTo>
                  <a:pt x="2989384" y="0"/>
                </a:moveTo>
                <a:lnTo>
                  <a:pt x="0" y="562708"/>
                </a:lnTo>
                <a:lnTo>
                  <a:pt x="79131" y="712177"/>
                </a:lnTo>
                <a:lnTo>
                  <a:pt x="2989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2163398">
            <a:off x="4832253" y="2817022"/>
            <a:ext cx="2071783" cy="493572"/>
          </a:xfrm>
          <a:custGeom>
            <a:avLst/>
            <a:gdLst>
              <a:gd name="connsiteX0" fmla="*/ 2989384 w 2989384"/>
              <a:gd name="connsiteY0" fmla="*/ 0 h 712177"/>
              <a:gd name="connsiteX1" fmla="*/ 0 w 2989384"/>
              <a:gd name="connsiteY1" fmla="*/ 562708 h 712177"/>
              <a:gd name="connsiteX2" fmla="*/ 79131 w 2989384"/>
              <a:gd name="connsiteY2" fmla="*/ 712177 h 712177"/>
              <a:gd name="connsiteX3" fmla="*/ 2989384 w 2989384"/>
              <a:gd name="connsiteY3" fmla="*/ 0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84" h="712177">
                <a:moveTo>
                  <a:pt x="2989384" y="0"/>
                </a:moveTo>
                <a:lnTo>
                  <a:pt x="0" y="562708"/>
                </a:lnTo>
                <a:lnTo>
                  <a:pt x="79131" y="712177"/>
                </a:lnTo>
                <a:lnTo>
                  <a:pt x="2989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V="1">
            <a:off x="1206573" y="770998"/>
            <a:ext cx="3033346" cy="756138"/>
          </a:xfrm>
          <a:custGeom>
            <a:avLst/>
            <a:gdLst>
              <a:gd name="connsiteX0" fmla="*/ 2989384 w 2989384"/>
              <a:gd name="connsiteY0" fmla="*/ 0 h 712177"/>
              <a:gd name="connsiteX1" fmla="*/ 0 w 2989384"/>
              <a:gd name="connsiteY1" fmla="*/ 562708 h 712177"/>
              <a:gd name="connsiteX2" fmla="*/ 79131 w 2989384"/>
              <a:gd name="connsiteY2" fmla="*/ 712177 h 712177"/>
              <a:gd name="connsiteX3" fmla="*/ 2989384 w 2989384"/>
              <a:gd name="connsiteY3" fmla="*/ 0 h 712177"/>
              <a:gd name="connsiteX0-1" fmla="*/ 3033346 w 3033346"/>
              <a:gd name="connsiteY0-2" fmla="*/ 0 h 756138"/>
              <a:gd name="connsiteX1-3" fmla="*/ 0 w 3033346"/>
              <a:gd name="connsiteY1-4" fmla="*/ 606669 h 756138"/>
              <a:gd name="connsiteX2-5" fmla="*/ 79131 w 3033346"/>
              <a:gd name="connsiteY2-6" fmla="*/ 756138 h 756138"/>
              <a:gd name="connsiteX3-7" fmla="*/ 3033346 w 3033346"/>
              <a:gd name="connsiteY3-8" fmla="*/ 0 h 756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3346" h="756138">
                <a:moveTo>
                  <a:pt x="3033346" y="0"/>
                </a:moveTo>
                <a:lnTo>
                  <a:pt x="0" y="606669"/>
                </a:lnTo>
                <a:lnTo>
                  <a:pt x="79131" y="756138"/>
                </a:lnTo>
                <a:lnTo>
                  <a:pt x="3033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 flipV="1">
            <a:off x="5292080" y="729427"/>
            <a:ext cx="3033346" cy="756138"/>
          </a:xfrm>
          <a:custGeom>
            <a:avLst/>
            <a:gdLst>
              <a:gd name="connsiteX0" fmla="*/ 2989384 w 2989384"/>
              <a:gd name="connsiteY0" fmla="*/ 0 h 712177"/>
              <a:gd name="connsiteX1" fmla="*/ 0 w 2989384"/>
              <a:gd name="connsiteY1" fmla="*/ 562708 h 712177"/>
              <a:gd name="connsiteX2" fmla="*/ 79131 w 2989384"/>
              <a:gd name="connsiteY2" fmla="*/ 712177 h 712177"/>
              <a:gd name="connsiteX3" fmla="*/ 2989384 w 2989384"/>
              <a:gd name="connsiteY3" fmla="*/ 0 h 712177"/>
              <a:gd name="connsiteX0-1" fmla="*/ 3033346 w 3033346"/>
              <a:gd name="connsiteY0-2" fmla="*/ 0 h 756138"/>
              <a:gd name="connsiteX1-3" fmla="*/ 0 w 3033346"/>
              <a:gd name="connsiteY1-4" fmla="*/ 606669 h 756138"/>
              <a:gd name="connsiteX2-5" fmla="*/ 79131 w 3033346"/>
              <a:gd name="connsiteY2-6" fmla="*/ 756138 h 756138"/>
              <a:gd name="connsiteX3-7" fmla="*/ 3033346 w 3033346"/>
              <a:gd name="connsiteY3-8" fmla="*/ 0 h 7561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33346" h="756138">
                <a:moveTo>
                  <a:pt x="3033346" y="0"/>
                </a:moveTo>
                <a:lnTo>
                  <a:pt x="0" y="606669"/>
                </a:lnTo>
                <a:lnTo>
                  <a:pt x="79131" y="756138"/>
                </a:lnTo>
                <a:lnTo>
                  <a:pt x="3033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8957468" flipV="1">
            <a:off x="5542521" y="927843"/>
            <a:ext cx="1508193" cy="359305"/>
          </a:xfrm>
          <a:custGeom>
            <a:avLst/>
            <a:gdLst>
              <a:gd name="connsiteX0" fmla="*/ 2989384 w 2989384"/>
              <a:gd name="connsiteY0" fmla="*/ 0 h 712177"/>
              <a:gd name="connsiteX1" fmla="*/ 0 w 2989384"/>
              <a:gd name="connsiteY1" fmla="*/ 562708 h 712177"/>
              <a:gd name="connsiteX2" fmla="*/ 79131 w 2989384"/>
              <a:gd name="connsiteY2" fmla="*/ 712177 h 712177"/>
              <a:gd name="connsiteX3" fmla="*/ 2989384 w 2989384"/>
              <a:gd name="connsiteY3" fmla="*/ 0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384" h="712177">
                <a:moveTo>
                  <a:pt x="2989384" y="0"/>
                </a:moveTo>
                <a:lnTo>
                  <a:pt x="0" y="562708"/>
                </a:lnTo>
                <a:lnTo>
                  <a:pt x="79131" y="712177"/>
                </a:lnTo>
                <a:lnTo>
                  <a:pt x="298938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2495673" y="2935028"/>
            <a:ext cx="4178845" cy="1508930"/>
            <a:chOff x="2495673" y="2935028"/>
            <a:chExt cx="4178845" cy="1508930"/>
          </a:xfrm>
        </p:grpSpPr>
        <p:sp>
          <p:nvSpPr>
            <p:cNvPr id="7" name="矩形 6"/>
            <p:cNvSpPr/>
            <p:nvPr/>
          </p:nvSpPr>
          <p:spPr>
            <a:xfrm>
              <a:off x="2915816" y="3507854"/>
              <a:ext cx="3312368" cy="9361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990205" y="3579862"/>
              <a:ext cx="3163590" cy="72008"/>
              <a:chOff x="2992586" y="3579862"/>
              <a:chExt cx="3163590" cy="7200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992586" y="3579862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084168" y="3579862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495673" y="2935028"/>
              <a:ext cx="4178845" cy="83913"/>
              <a:chOff x="2498054" y="3594148"/>
              <a:chExt cx="4178845" cy="8391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2498054" y="3606053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6604891" y="3594148"/>
                <a:ext cx="72008" cy="7200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4" name="直接连接符 23"/>
            <p:cNvCxnSpPr>
              <a:endCxn id="16" idx="1"/>
            </p:cNvCxnSpPr>
            <p:nvPr/>
          </p:nvCxnSpPr>
          <p:spPr>
            <a:xfrm>
              <a:off x="2551014" y="3007036"/>
              <a:ext cx="449736" cy="5833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140580" y="2992750"/>
              <a:ext cx="480978" cy="5976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790541" y="3723878"/>
            <a:ext cx="3562919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>
                <a:solidFill>
                  <a:schemeClr val="bg1"/>
                </a:solidFill>
              </a:rPr>
              <a:t>答辩人：某某某    导师：</a:t>
            </a:r>
            <a:r>
              <a:rPr lang="en-US" altLang="zh-CN" sz="1050">
                <a:solidFill>
                  <a:schemeClr val="bg1"/>
                </a:solidFill>
              </a:rPr>
              <a:t>xiazaii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7764" y="3996521"/>
            <a:ext cx="4248472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</a:rPr>
              <a:t>某某某大学 </a:t>
            </a:r>
            <a:r>
              <a:rPr lang="en-US" altLang="zh-CN" sz="1200" dirty="0">
                <a:solidFill>
                  <a:schemeClr val="bg1"/>
                </a:solidFill>
              </a:rPr>
              <a:t>2018</a:t>
            </a:r>
            <a:r>
              <a:rPr lang="zh-CN" altLang="en-US" sz="1200" dirty="0">
                <a:solidFill>
                  <a:schemeClr val="bg1"/>
                </a:solidFill>
              </a:rPr>
              <a:t>届 某某系 </a:t>
            </a:r>
            <a:r>
              <a:rPr lang="en-US" altLang="zh-CN" sz="1200" dirty="0">
                <a:solidFill>
                  <a:schemeClr val="bg1"/>
                </a:solidFill>
              </a:rPr>
              <a:t>X</a:t>
            </a:r>
            <a:r>
              <a:rPr lang="zh-CN" altLang="en-US" sz="1200" dirty="0">
                <a:solidFill>
                  <a:schemeClr val="bg1"/>
                </a:solidFill>
              </a:rPr>
              <a:t>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6" grpId="0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/>
          <p:bldP spid="15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16" name="TextBox 15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国内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研究现状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528882" y="1841245"/>
            <a:ext cx="1422722" cy="1422722"/>
            <a:chOff x="1528882" y="2057269"/>
            <a:chExt cx="1422722" cy="1422722"/>
          </a:xfrm>
        </p:grpSpPr>
        <p:sp>
          <p:nvSpPr>
            <p:cNvPr id="28" name="圆角矩形 27"/>
            <p:cNvSpPr/>
            <p:nvPr/>
          </p:nvSpPr>
          <p:spPr>
            <a:xfrm rot="2700000">
              <a:off x="1528882" y="2057269"/>
              <a:ext cx="1422722" cy="142272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29" name="图文框 35"/>
            <p:cNvSpPr/>
            <p:nvPr/>
          </p:nvSpPr>
          <p:spPr>
            <a:xfrm>
              <a:off x="1932964" y="2476172"/>
              <a:ext cx="648427" cy="601851"/>
            </a:xfrm>
            <a:custGeom>
              <a:avLst/>
              <a:gdLst/>
              <a:ahLst/>
              <a:cxnLst/>
              <a:rect l="l" t="t" r="r" b="b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970044" y="1671165"/>
            <a:ext cx="661926" cy="661926"/>
            <a:chOff x="2970044" y="1887189"/>
            <a:chExt cx="661926" cy="661926"/>
          </a:xfrm>
        </p:grpSpPr>
        <p:sp>
          <p:nvSpPr>
            <p:cNvPr id="31" name="圆角矩形 30"/>
            <p:cNvSpPr/>
            <p:nvPr/>
          </p:nvSpPr>
          <p:spPr>
            <a:xfrm rot="2700000">
              <a:off x="2970044" y="1887189"/>
              <a:ext cx="661926" cy="66192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33" name="圆角矩形 16"/>
            <p:cNvSpPr/>
            <p:nvPr/>
          </p:nvSpPr>
          <p:spPr>
            <a:xfrm rot="16200000">
              <a:off x="3103210" y="2020353"/>
              <a:ext cx="395595" cy="395598"/>
            </a:xfrm>
            <a:custGeom>
              <a:avLst/>
              <a:gdLst/>
              <a:ahLst/>
              <a:cxnLst/>
              <a:rect l="l" t="t" r="r" b="b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544836" y="2084553"/>
            <a:ext cx="936106" cy="936106"/>
            <a:chOff x="3484952" y="2437667"/>
            <a:chExt cx="661926" cy="661926"/>
          </a:xfrm>
        </p:grpSpPr>
        <p:sp>
          <p:nvSpPr>
            <p:cNvPr id="55" name="圆角矩形 54"/>
            <p:cNvSpPr/>
            <p:nvPr/>
          </p:nvSpPr>
          <p:spPr>
            <a:xfrm rot="2700000">
              <a:off x="3484952" y="2437667"/>
              <a:ext cx="661926" cy="66192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56" name="椭圆 30"/>
            <p:cNvSpPr/>
            <p:nvPr/>
          </p:nvSpPr>
          <p:spPr>
            <a:xfrm>
              <a:off x="3620465" y="2573180"/>
              <a:ext cx="390901" cy="390901"/>
            </a:xfrm>
            <a:custGeom>
              <a:avLst/>
              <a:gdLst/>
              <a:ahLst/>
              <a:cxnLst/>
              <a:rect l="l" t="t" r="r" b="b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029901" y="1414105"/>
            <a:ext cx="29264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42"/>
          <p:cNvSpPr/>
          <p:nvPr/>
        </p:nvSpPr>
        <p:spPr>
          <a:xfrm>
            <a:off x="4810819" y="1459393"/>
            <a:ext cx="190508" cy="19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29901" y="2360906"/>
            <a:ext cx="29264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Rectangle 42"/>
          <p:cNvSpPr/>
          <p:nvPr/>
        </p:nvSpPr>
        <p:spPr>
          <a:xfrm>
            <a:off x="4810819" y="2406194"/>
            <a:ext cx="190508" cy="190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29901" y="3278182"/>
            <a:ext cx="29264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Rectangle 42"/>
          <p:cNvSpPr/>
          <p:nvPr/>
        </p:nvSpPr>
        <p:spPr>
          <a:xfrm>
            <a:off x="4810819" y="3323470"/>
            <a:ext cx="190508" cy="190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2970044" y="2759607"/>
            <a:ext cx="661926" cy="661926"/>
            <a:chOff x="2970044" y="2975631"/>
            <a:chExt cx="661926" cy="661926"/>
          </a:xfrm>
        </p:grpSpPr>
        <p:sp>
          <p:nvSpPr>
            <p:cNvPr id="64" name="圆角矩形 63"/>
            <p:cNvSpPr/>
            <p:nvPr/>
          </p:nvSpPr>
          <p:spPr>
            <a:xfrm rot="2700000">
              <a:off x="2970044" y="2975631"/>
              <a:ext cx="661926" cy="66192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65" name="圆角矩形 68"/>
            <p:cNvSpPr/>
            <p:nvPr/>
          </p:nvSpPr>
          <p:spPr>
            <a:xfrm>
              <a:off x="3110302" y="3183727"/>
              <a:ext cx="381410" cy="245735"/>
            </a:xfrm>
            <a:custGeom>
              <a:avLst/>
              <a:gdLst/>
              <a:ahLst/>
              <a:cxnLst/>
              <a:rect l="l" t="t" r="r" b="b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8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57" grpId="0"/>
          <p:bldP spid="58" grpId="0" animBg="1"/>
          <p:bldP spid="59" grpId="0"/>
          <p:bldP spid="60" grpId="0" animBg="1"/>
          <p:bldP spid="61" grpId="0"/>
          <p:bldP spid="6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24" name="TextBox 23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4"/>
                  </a:solidFill>
                </a:rPr>
                <a:t>理论</a:t>
              </a:r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与</a:t>
              </a:r>
              <a:r>
                <a:rPr lang="zh-CN" altLang="en-US" sz="2100" dirty="0">
                  <a:solidFill>
                    <a:schemeClr val="accent4"/>
                  </a:solidFill>
                </a:rPr>
                <a:t>框架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382564" y="1347614"/>
            <a:ext cx="1440160" cy="2520280"/>
            <a:chOff x="1511660" y="2065412"/>
            <a:chExt cx="1440160" cy="2520280"/>
          </a:xfrm>
        </p:grpSpPr>
        <p:sp>
          <p:nvSpPr>
            <p:cNvPr id="28" name="矩形 27"/>
            <p:cNvSpPr/>
            <p:nvPr/>
          </p:nvSpPr>
          <p:spPr>
            <a:xfrm>
              <a:off x="1511660" y="2065412"/>
              <a:ext cx="1440160" cy="2520280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11660" y="3289548"/>
              <a:ext cx="144016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理论一</a:t>
              </a:r>
              <a:endParaRPr lang="en-US" altLang="zh-CN" sz="14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本，尽量与标题文本语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言风格相符合</a:t>
              </a:r>
              <a:r>
                <a: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语言描述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尽量简洁生动，尽可能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概括出段落内容。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1871700" y="2425452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1" name="Picture 6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60" y="2574321"/>
              <a:ext cx="447398" cy="4600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" name="组合 31"/>
          <p:cNvGrpSpPr/>
          <p:nvPr/>
        </p:nvGrpSpPr>
        <p:grpSpPr>
          <a:xfrm>
            <a:off x="3043145" y="1347614"/>
            <a:ext cx="1440160" cy="2520280"/>
            <a:chOff x="3071833" y="2065412"/>
            <a:chExt cx="1440160" cy="2520280"/>
          </a:xfrm>
        </p:grpSpPr>
        <p:sp>
          <p:nvSpPr>
            <p:cNvPr id="33" name="矩形 32"/>
            <p:cNvSpPr/>
            <p:nvPr/>
          </p:nvSpPr>
          <p:spPr>
            <a:xfrm>
              <a:off x="3071833" y="2065412"/>
              <a:ext cx="1440160" cy="252028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1833" y="3289548"/>
              <a:ext cx="144016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理论二</a:t>
              </a:r>
              <a:endParaRPr lang="en-US" altLang="zh-CN" sz="1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本，尽量与标题文本语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言风格相符合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语言描述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尽量简洁生动，尽可能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概括出段落内容。</a:t>
              </a:r>
            </a:p>
          </p:txBody>
        </p:sp>
        <p:sp>
          <p:nvSpPr>
            <p:cNvPr id="35" name="椭圆 34"/>
            <p:cNvSpPr/>
            <p:nvPr/>
          </p:nvSpPr>
          <p:spPr>
            <a:xfrm>
              <a:off x="3431873" y="2425452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6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844" y="2576334"/>
              <a:ext cx="492138" cy="4183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组合 36"/>
          <p:cNvGrpSpPr/>
          <p:nvPr/>
        </p:nvGrpSpPr>
        <p:grpSpPr>
          <a:xfrm>
            <a:off x="4703726" y="1347614"/>
            <a:ext cx="1440160" cy="2520280"/>
            <a:chOff x="4632006" y="2065412"/>
            <a:chExt cx="1440160" cy="2520280"/>
          </a:xfrm>
        </p:grpSpPr>
        <p:grpSp>
          <p:nvGrpSpPr>
            <p:cNvPr id="38" name="组合 37"/>
            <p:cNvGrpSpPr/>
            <p:nvPr/>
          </p:nvGrpSpPr>
          <p:grpSpPr>
            <a:xfrm>
              <a:off x="4632006" y="2065412"/>
              <a:ext cx="1440160" cy="2520280"/>
              <a:chOff x="1475656" y="2065412"/>
              <a:chExt cx="1440160" cy="252028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475656" y="2065412"/>
                <a:ext cx="1440160" cy="2520280"/>
              </a:xfrm>
              <a:prstGeom prst="rect">
                <a:avLst/>
              </a:prstGeom>
              <a:noFill/>
              <a:ln w="127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475656" y="3289548"/>
                <a:ext cx="144016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400" dirty="0">
                    <a:solidFill>
                      <a:schemeClr val="accent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理论三</a:t>
                </a:r>
                <a:endParaRPr lang="en-US" altLang="zh-CN" sz="1400" dirty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在此处添加详细描述文</a:t>
                </a:r>
                <a:endPara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本，尽量与标题文本语</a:t>
                </a:r>
                <a:endPara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言风格相符合</a:t>
                </a:r>
                <a:r>
                  <a:rPr lang="en-US" altLang="zh-CN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语言描述</a:t>
                </a:r>
                <a:endPara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尽量简洁生动，尽可能</a:t>
                </a:r>
                <a:endParaRPr lang="en-US" altLang="zh-CN" sz="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概括出段落内容。</a:t>
                </a: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835696" y="2425452"/>
                <a:ext cx="720080" cy="72008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9383" y="2601591"/>
              <a:ext cx="365406" cy="367802"/>
            </a:xfrm>
            <a:prstGeom prst="rect">
              <a:avLst/>
            </a:prstGeom>
            <a:no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组合 42"/>
          <p:cNvGrpSpPr/>
          <p:nvPr/>
        </p:nvGrpSpPr>
        <p:grpSpPr>
          <a:xfrm>
            <a:off x="6364308" y="1347614"/>
            <a:ext cx="1440160" cy="2520280"/>
            <a:chOff x="6192180" y="2065412"/>
            <a:chExt cx="1440160" cy="2520280"/>
          </a:xfrm>
        </p:grpSpPr>
        <p:sp>
          <p:nvSpPr>
            <p:cNvPr id="44" name="矩形 43"/>
            <p:cNvSpPr/>
            <p:nvPr/>
          </p:nvSpPr>
          <p:spPr>
            <a:xfrm>
              <a:off x="6192180" y="2065412"/>
              <a:ext cx="1440160" cy="252028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92180" y="3289548"/>
              <a:ext cx="144016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理论四</a:t>
              </a:r>
              <a:endPara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本，尽量与标题文本语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言风格相符合</a:t>
              </a:r>
              <a:r>
                <a:rPr lang="en-US" altLang="zh-C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语言描述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尽量简洁生动，尽可能</a:t>
              </a:r>
              <a:endPara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概括出段落内容。</a:t>
              </a:r>
            </a:p>
          </p:txBody>
        </p:sp>
        <p:sp>
          <p:nvSpPr>
            <p:cNvPr id="46" name="椭圆 45"/>
            <p:cNvSpPr/>
            <p:nvPr/>
          </p:nvSpPr>
          <p:spPr>
            <a:xfrm>
              <a:off x="6552220" y="2425452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7" name="Picture 44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CrisscrossEtching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664" y="2634826"/>
              <a:ext cx="429192" cy="3095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3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研究</a:t>
              </a:r>
              <a:r>
                <a:rPr lang="zh-CN" altLang="en-US" sz="2100" dirty="0">
                  <a:solidFill>
                    <a:schemeClr val="accent5"/>
                  </a:solidFill>
                </a:rPr>
                <a:t>方法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6" name="Oval 2"/>
          <p:cNvSpPr/>
          <p:nvPr/>
        </p:nvSpPr>
        <p:spPr>
          <a:xfrm>
            <a:off x="856227" y="1131590"/>
            <a:ext cx="1395930" cy="139593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95" y="2752408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</a:t>
            </a:r>
            <a:endParaRPr lang="en-US" altLang="zh-CN" sz="12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8" name="Oval 8"/>
          <p:cNvSpPr/>
          <p:nvPr/>
        </p:nvSpPr>
        <p:spPr>
          <a:xfrm>
            <a:off x="2868100" y="1131590"/>
            <a:ext cx="1395930" cy="139593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1968" y="2752408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</a:t>
            </a:r>
            <a:endParaRPr lang="en-US" altLang="zh-CN" sz="1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0" name="Oval 13"/>
          <p:cNvSpPr/>
          <p:nvPr/>
        </p:nvSpPr>
        <p:spPr>
          <a:xfrm>
            <a:off x="4879973" y="1131590"/>
            <a:ext cx="1395930" cy="139593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3841" y="2752408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2" name="Oval 9"/>
          <p:cNvSpPr/>
          <p:nvPr/>
        </p:nvSpPr>
        <p:spPr>
          <a:xfrm>
            <a:off x="6891846" y="1131590"/>
            <a:ext cx="1395930" cy="139593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5714" y="2752408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方法一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155032" y="3818197"/>
            <a:ext cx="794084" cy="248653"/>
          </a:xfrm>
          <a:prstGeom prst="rect">
            <a:avLst/>
          </a:prstGeom>
          <a:noFill/>
          <a:ln w="95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3169022" y="3818197"/>
            <a:ext cx="794084" cy="248653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5180895" y="3818197"/>
            <a:ext cx="794084" cy="248653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7192768" y="3818197"/>
            <a:ext cx="794084" cy="24865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/>
          <p:bldP spid="14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/>
          <p:bldP spid="8" grpId="0" animBg="1"/>
          <p:bldP spid="9" grpId="0"/>
          <p:bldP spid="10" grpId="0" animBg="1"/>
          <p:bldP spid="11" grpId="0"/>
          <p:bldP spid="12" grpId="0" animBg="1"/>
          <p:bldP spid="13" grpId="0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研究</a:t>
              </a:r>
              <a:r>
                <a:rPr lang="zh-CN" altLang="en-US" sz="2100" dirty="0">
                  <a:solidFill>
                    <a:schemeClr val="accent5"/>
                  </a:solidFill>
                </a:rPr>
                <a:t>进程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cxnSp>
        <p:nvCxnSpPr>
          <p:cNvPr id="6" name="Straight Connector 15"/>
          <p:cNvCxnSpPr/>
          <p:nvPr/>
        </p:nvCxnSpPr>
        <p:spPr>
          <a:xfrm>
            <a:off x="4891657" y="1662966"/>
            <a:ext cx="0" cy="452989"/>
          </a:xfrm>
          <a:prstGeom prst="line">
            <a:avLst/>
          </a:prstGeom>
          <a:ln w="9525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/>
        </p:nvCxnSpPr>
        <p:spPr>
          <a:xfrm>
            <a:off x="4891657" y="2752323"/>
            <a:ext cx="0" cy="452989"/>
          </a:xfrm>
          <a:prstGeom prst="line">
            <a:avLst/>
          </a:prstGeom>
          <a:ln w="9525"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10445" y="1496816"/>
            <a:ext cx="3052118" cy="931024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4097" y="1190941"/>
            <a:ext cx="1042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42"/>
          <p:cNvSpPr/>
          <p:nvPr/>
        </p:nvSpPr>
        <p:spPr>
          <a:xfrm>
            <a:off x="3448284" y="1222421"/>
            <a:ext cx="190508" cy="19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0445" y="3133241"/>
            <a:ext cx="3052118" cy="931024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4097" y="2827366"/>
            <a:ext cx="1042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42"/>
          <p:cNvSpPr/>
          <p:nvPr/>
        </p:nvSpPr>
        <p:spPr>
          <a:xfrm>
            <a:off x="3448284" y="2858846"/>
            <a:ext cx="190508" cy="19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4298" y="2269151"/>
            <a:ext cx="3052118" cy="931024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分钟以内。在此处添加详细描述文本，尽量与标题文本语言风格相符合，语言描述尽量简洁生动。尽可能概括出段落内容，尽量将每页幻灯片文字内容控制在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3838" y="1963276"/>
            <a:ext cx="1042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800" dirty="0">
              <a:solidFill>
                <a:schemeClr val="accent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42"/>
          <p:cNvSpPr/>
          <p:nvPr/>
        </p:nvSpPr>
        <p:spPr>
          <a:xfrm>
            <a:off x="5248025" y="1994756"/>
            <a:ext cx="190508" cy="19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pic>
        <p:nvPicPr>
          <p:cNvPr id="17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58" y="1059582"/>
            <a:ext cx="447398" cy="46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18" y="3389594"/>
            <a:ext cx="492138" cy="41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54" y="2270705"/>
            <a:ext cx="365406" cy="367802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7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9" grpId="0"/>
          <p:bldP spid="10" grpId="0" animBg="1"/>
          <p:bldP spid="11" grpId="0" animBg="1"/>
          <p:bldP spid="12" grpId="0"/>
          <p:bldP spid="13" grpId="0" animBg="1"/>
          <p:bldP spid="14" grpId="0" animBg="1"/>
          <p:bldP spid="15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8" grpId="0" animBg="1"/>
          <p:bldP spid="9" grpId="0"/>
          <p:bldP spid="10" grpId="0" animBg="1"/>
          <p:bldP spid="11" grpId="0" animBg="1"/>
          <p:bldP spid="12" grpId="0"/>
          <p:bldP spid="13" grpId="0" animBg="1"/>
          <p:bldP spid="14" grpId="0" animBg="1"/>
          <p:bldP spid="15" grpId="0"/>
          <p:bldP spid="1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/>
                  </a:solidFill>
                </a:rPr>
                <a:t>分析</a:t>
              </a:r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与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讨论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6" name="矩形 5"/>
          <p:cNvSpPr/>
          <p:nvPr/>
        </p:nvSpPr>
        <p:spPr>
          <a:xfrm>
            <a:off x="899592" y="2513390"/>
            <a:ext cx="2937926" cy="5760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38531" y="2513390"/>
            <a:ext cx="2006668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45198" y="2513390"/>
            <a:ext cx="2399210" cy="5760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94817" y="1851670"/>
            <a:ext cx="3561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140" y="3154953"/>
            <a:ext cx="4007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4116" y="1851670"/>
            <a:ext cx="3561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</a:t>
            </a:r>
            <a:endParaRPr lang="en-US" altLang="zh-CN" sz="9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合，语言描述尽量简洁生动</a:t>
            </a:r>
            <a:endParaRPr lang="en-US" altLang="zh-CN" sz="9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12" name="矩形 58"/>
          <p:cNvSpPr/>
          <p:nvPr/>
        </p:nvSpPr>
        <p:spPr>
          <a:xfrm>
            <a:off x="1118370" y="2670167"/>
            <a:ext cx="285278" cy="262510"/>
          </a:xfrm>
          <a:custGeom>
            <a:avLst/>
            <a:gdLst/>
            <a:ahLst/>
            <a:cxnLst/>
            <a:rect l="l" t="t" r="r" b="b"/>
            <a:pathLst>
              <a:path w="782488" h="72003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圆角矩形 68"/>
          <p:cNvSpPr/>
          <p:nvPr/>
        </p:nvSpPr>
        <p:spPr>
          <a:xfrm>
            <a:off x="4036735" y="2670167"/>
            <a:ext cx="407446" cy="262510"/>
          </a:xfrm>
          <a:custGeom>
            <a:avLst/>
            <a:gdLst/>
            <a:ahLst/>
            <a:cxnLst/>
            <a:rect l="l" t="t" r="r" b="b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椭圆 30"/>
          <p:cNvSpPr/>
          <p:nvPr/>
        </p:nvSpPr>
        <p:spPr>
          <a:xfrm>
            <a:off x="6138717" y="2619202"/>
            <a:ext cx="395978" cy="395978"/>
          </a:xfrm>
          <a:custGeom>
            <a:avLst/>
            <a:gdLst/>
            <a:ahLst/>
            <a:cxnLst/>
            <a:rect l="l" t="t" r="r" b="b"/>
            <a:pathLst>
              <a:path w="944830" h="944830">
                <a:moveTo>
                  <a:pt x="472415" y="0"/>
                </a:moveTo>
                <a:lnTo>
                  <a:pt x="646674" y="174258"/>
                </a:lnTo>
                <a:cubicBezTo>
                  <a:pt x="660469" y="126985"/>
                  <a:pt x="704464" y="93179"/>
                  <a:pt x="756355" y="93179"/>
                </a:cubicBezTo>
                <a:cubicBezTo>
                  <a:pt x="820926" y="93179"/>
                  <a:pt x="873272" y="145525"/>
                  <a:pt x="873272" y="210096"/>
                </a:cubicBezTo>
                <a:cubicBezTo>
                  <a:pt x="873272" y="261987"/>
                  <a:pt x="839466" y="305983"/>
                  <a:pt x="792193" y="319778"/>
                </a:cubicBezTo>
                <a:lnTo>
                  <a:pt x="944830" y="472415"/>
                </a:lnTo>
                <a:lnTo>
                  <a:pt x="787583" y="629662"/>
                </a:lnTo>
                <a:cubicBezTo>
                  <a:pt x="768788" y="595026"/>
                  <a:pt x="731782" y="572630"/>
                  <a:pt x="689546" y="572630"/>
                </a:cubicBezTo>
                <a:cubicBezTo>
                  <a:pt x="624975" y="572630"/>
                  <a:pt x="572629" y="624976"/>
                  <a:pt x="572629" y="689547"/>
                </a:cubicBezTo>
                <a:cubicBezTo>
                  <a:pt x="572629" y="731783"/>
                  <a:pt x="595025" y="768788"/>
                  <a:pt x="629662" y="787584"/>
                </a:cubicBezTo>
                <a:lnTo>
                  <a:pt x="472415" y="944830"/>
                </a:lnTo>
                <a:lnTo>
                  <a:pt x="315169" y="787584"/>
                </a:lnTo>
                <a:cubicBezTo>
                  <a:pt x="349805" y="768788"/>
                  <a:pt x="372201" y="731783"/>
                  <a:pt x="372201" y="689547"/>
                </a:cubicBezTo>
                <a:cubicBezTo>
                  <a:pt x="372201" y="624976"/>
                  <a:pt x="319855" y="572630"/>
                  <a:pt x="255284" y="572630"/>
                </a:cubicBezTo>
                <a:cubicBezTo>
                  <a:pt x="213048" y="572630"/>
                  <a:pt x="176043" y="595026"/>
                  <a:pt x="157247" y="629662"/>
                </a:cubicBezTo>
                <a:lnTo>
                  <a:pt x="0" y="472415"/>
                </a:lnTo>
                <a:lnTo>
                  <a:pt x="152637" y="319778"/>
                </a:lnTo>
                <a:cubicBezTo>
                  <a:pt x="105363" y="305983"/>
                  <a:pt x="71557" y="261987"/>
                  <a:pt x="71557" y="210096"/>
                </a:cubicBezTo>
                <a:cubicBezTo>
                  <a:pt x="71557" y="145525"/>
                  <a:pt x="123903" y="93179"/>
                  <a:pt x="188474" y="93179"/>
                </a:cubicBezTo>
                <a:cubicBezTo>
                  <a:pt x="240365" y="93179"/>
                  <a:pt x="284362" y="126985"/>
                  <a:pt x="298156" y="174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25849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65%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1835" y="2584900"/>
            <a:ext cx="112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10%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2584900"/>
            <a:ext cx="112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25%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6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6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/>
                  </a:solidFill>
                </a:rPr>
                <a:t>分析</a:t>
              </a:r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与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讨论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cxnSp>
        <p:nvCxnSpPr>
          <p:cNvPr id="6" name="Straight Connector 8"/>
          <p:cNvCxnSpPr/>
          <p:nvPr/>
        </p:nvCxnSpPr>
        <p:spPr>
          <a:xfrm>
            <a:off x="961084" y="3091649"/>
            <a:ext cx="37719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2246959" y="3130660"/>
            <a:ext cx="2057400" cy="1075415"/>
            <a:chOff x="2234259" y="3259490"/>
            <a:chExt cx="2057400" cy="1075415"/>
          </a:xfrm>
          <a:solidFill>
            <a:schemeClr val="accent2"/>
          </a:solidFill>
        </p:grpSpPr>
        <p:sp>
          <p:nvSpPr>
            <p:cNvPr id="8" name="Rectangle 14"/>
            <p:cNvSpPr/>
            <p:nvPr/>
          </p:nvSpPr>
          <p:spPr>
            <a:xfrm>
              <a:off x="2234259" y="3263342"/>
              <a:ext cx="214313" cy="1071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15"/>
            <p:cNvSpPr/>
            <p:nvPr/>
          </p:nvSpPr>
          <p:spPr>
            <a:xfrm>
              <a:off x="2534296" y="3263342"/>
              <a:ext cx="214313" cy="428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9"/>
            <p:cNvSpPr/>
            <p:nvPr/>
          </p:nvSpPr>
          <p:spPr>
            <a:xfrm>
              <a:off x="3777309" y="3259490"/>
              <a:ext cx="214313" cy="1753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20"/>
            <p:cNvSpPr/>
            <p:nvPr/>
          </p:nvSpPr>
          <p:spPr>
            <a:xfrm>
              <a:off x="4077346" y="3259490"/>
              <a:ext cx="214313" cy="89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46809" y="1377149"/>
            <a:ext cx="3581693" cy="1694273"/>
            <a:chOff x="1034109" y="1505979"/>
            <a:chExt cx="3581693" cy="1694273"/>
          </a:xfrm>
          <a:solidFill>
            <a:schemeClr val="accent1"/>
          </a:solidFill>
        </p:grpSpPr>
        <p:sp>
          <p:nvSpPr>
            <p:cNvPr id="13" name="Rectangle 9"/>
            <p:cNvSpPr/>
            <p:nvPr/>
          </p:nvSpPr>
          <p:spPr>
            <a:xfrm>
              <a:off x="1034109" y="1505979"/>
              <a:ext cx="214313" cy="16942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334146" y="2277504"/>
              <a:ext cx="214313" cy="9184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2"/>
            <p:cNvSpPr/>
            <p:nvPr/>
          </p:nvSpPr>
          <p:spPr>
            <a:xfrm>
              <a:off x="1634184" y="1848879"/>
              <a:ext cx="214313" cy="13470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1934382" y="2063192"/>
              <a:ext cx="214313" cy="11327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71189" y="2963304"/>
              <a:ext cx="214313" cy="2223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71226" y="2706129"/>
              <a:ext cx="214313" cy="4852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1264" y="2363229"/>
              <a:ext cx="214313" cy="8281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21"/>
            <p:cNvSpPr/>
            <p:nvPr/>
          </p:nvSpPr>
          <p:spPr>
            <a:xfrm>
              <a:off x="4401489" y="2663266"/>
              <a:ext cx="214313" cy="52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86131" y="1131590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6168" y="1921145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6206" y="1471090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63%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86404" y="1698071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57%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3211" y="2598730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18%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23248" y="2330840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23%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3286" y="1982069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43%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3511" y="2295470"/>
            <a:ext cx="35971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21%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0652" y="4262450"/>
            <a:ext cx="40459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-45%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0689" y="3606000"/>
            <a:ext cx="40459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-23%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13702" y="3344972"/>
            <a:ext cx="40459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-12%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13739" y="3256492"/>
            <a:ext cx="404598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-05%</a:t>
            </a:r>
          </a:p>
        </p:txBody>
      </p:sp>
      <p:sp>
        <p:nvSpPr>
          <p:cNvPr id="33" name="Rectangle 42"/>
          <p:cNvSpPr/>
          <p:nvPr/>
        </p:nvSpPr>
        <p:spPr>
          <a:xfrm>
            <a:off x="5118746" y="1420014"/>
            <a:ext cx="190508" cy="190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+</a:t>
            </a:r>
          </a:p>
        </p:txBody>
      </p:sp>
      <p:sp>
        <p:nvSpPr>
          <p:cNvPr id="34" name="Rectangle 40"/>
          <p:cNvSpPr/>
          <p:nvPr/>
        </p:nvSpPr>
        <p:spPr>
          <a:xfrm>
            <a:off x="5118746" y="2380832"/>
            <a:ext cx="190508" cy="190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+</a:t>
            </a:r>
          </a:p>
        </p:txBody>
      </p:sp>
      <p:sp>
        <p:nvSpPr>
          <p:cNvPr id="35" name="Rectangle 38"/>
          <p:cNvSpPr/>
          <p:nvPr/>
        </p:nvSpPr>
        <p:spPr>
          <a:xfrm>
            <a:off x="5118746" y="3323975"/>
            <a:ext cx="190508" cy="190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-</a:t>
            </a:r>
          </a:p>
        </p:txBody>
      </p:sp>
      <p:sp>
        <p:nvSpPr>
          <p:cNvPr id="36" name="Rectangle 4"/>
          <p:cNvSpPr/>
          <p:nvPr/>
        </p:nvSpPr>
        <p:spPr>
          <a:xfrm>
            <a:off x="5367681" y="1382832"/>
            <a:ext cx="3187439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</a:t>
            </a:r>
            <a:br>
              <a:rPr lang="en-US" altLang="zh-CN" sz="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4"/>
          <p:cNvSpPr/>
          <p:nvPr/>
        </p:nvSpPr>
        <p:spPr>
          <a:xfrm>
            <a:off x="5367681" y="2356809"/>
            <a:ext cx="3187439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</a:t>
            </a:r>
            <a:br>
              <a:rPr lang="en-US" altLang="zh-CN" sz="8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4"/>
          <p:cNvSpPr/>
          <p:nvPr/>
        </p:nvSpPr>
        <p:spPr>
          <a:xfrm>
            <a:off x="5367681" y="3317032"/>
            <a:ext cx="3187439" cy="8540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</a:t>
            </a:r>
            <a:b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37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3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 p14:presetBounceEnd="5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0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0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37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37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  <p:bldP spid="33" grpId="0" animBg="1"/>
          <p:bldP spid="34" grpId="0" animBg="1"/>
          <p:bldP spid="35" grpId="0" animBg="1"/>
          <p:bldP spid="36" grpId="0"/>
          <p:bldP spid="37" grpId="0"/>
          <p:bldP spid="3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/>
                  </a:solidFill>
                </a:rPr>
                <a:t>分析</a:t>
              </a:r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与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讨论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6" name="椭圆 5"/>
          <p:cNvSpPr/>
          <p:nvPr/>
        </p:nvSpPr>
        <p:spPr>
          <a:xfrm>
            <a:off x="680946" y="1358949"/>
            <a:ext cx="2568160" cy="25681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52089" y="1530092"/>
            <a:ext cx="2225876" cy="222587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663788" y="1779466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822418" y="1218580"/>
            <a:ext cx="373923" cy="3739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026072" y="1779466"/>
            <a:ext cx="634190" cy="634186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156206" y="259063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83226" y="1146636"/>
            <a:ext cx="237626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标题或详细内容描述</a:t>
            </a:r>
            <a:endParaRPr lang="en-US" altLang="zh-CN" sz="1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92366" y="1635770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306812"/>
            <a:ext cx="4117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标题或详细内容描述</a:t>
            </a:r>
            <a:endParaRPr lang="en-US" altLang="zh-CN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02144" y="3442892"/>
            <a:ext cx="721784" cy="721784"/>
            <a:chOff x="3202144" y="4001692"/>
            <a:chExt cx="721784" cy="721784"/>
          </a:xfrm>
          <a:solidFill>
            <a:schemeClr val="bg1">
              <a:lumMod val="95000"/>
            </a:schemeClr>
          </a:solidFill>
        </p:grpSpPr>
        <p:sp>
          <p:nvSpPr>
            <p:cNvPr id="16" name="椭圆 15"/>
            <p:cNvSpPr/>
            <p:nvPr/>
          </p:nvSpPr>
          <p:spPr>
            <a:xfrm>
              <a:off x="3202144" y="4001692"/>
              <a:ext cx="721784" cy="721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440" y="4207812"/>
              <a:ext cx="429192" cy="3095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13" grpId="0"/>
          <p:bldP spid="1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/>
                  </a:solidFill>
                </a:rPr>
                <a:t>分析</a:t>
              </a:r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与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讨论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0277" y="1282045"/>
            <a:ext cx="1537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7526" y="1910025"/>
            <a:ext cx="153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2,359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3084" y="2372166"/>
            <a:ext cx="1400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291830"/>
            <a:ext cx="633670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在此处添加详细描述文本，尽量与标题文本语言风格相符合，语言描述尽量简洁生动，尽可能概括出段落内容，尽量将每页幻灯片文字内容控制在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b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55776" y="1275606"/>
            <a:ext cx="1786546" cy="1786546"/>
            <a:chOff x="1950535" y="1802769"/>
            <a:chExt cx="1440160" cy="1440160"/>
          </a:xfrm>
        </p:grpSpPr>
        <p:sp>
          <p:nvSpPr>
            <p:cNvPr id="11" name="矩形 10"/>
            <p:cNvSpPr/>
            <p:nvPr/>
          </p:nvSpPr>
          <p:spPr>
            <a:xfrm>
              <a:off x="2634611" y="1802769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634611" y="2882889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16200000">
              <a:off x="2094551" y="2342830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6200000">
              <a:off x="3174671" y="2342830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700000">
              <a:off x="3016491" y="1960949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700000">
              <a:off x="2252731" y="2724709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8900000" flipV="1">
              <a:off x="3016491" y="2724709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8900000" flipV="1">
              <a:off x="2252731" y="1960949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1320000">
              <a:off x="2836921" y="1842094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320000">
              <a:off x="2432301" y="2843564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0280000" flipH="1">
              <a:off x="2432301" y="1842094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280000" flipH="1">
              <a:off x="2836921" y="2843564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4020000" flipV="1">
              <a:off x="2137483" y="2553847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4020000" flipV="1">
              <a:off x="3131739" y="2131811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17580000" flipH="1" flipV="1">
              <a:off x="3131739" y="2553847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17580000" flipH="1" flipV="1">
              <a:off x="2137483" y="2131811"/>
              <a:ext cx="72008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209114" y="1282045"/>
            <a:ext cx="1537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26363" y="1910025"/>
            <a:ext cx="153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2,359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1921" y="2372166"/>
            <a:ext cx="1400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524613" y="1275606"/>
            <a:ext cx="1786546" cy="1786546"/>
            <a:chOff x="1950535" y="1802769"/>
            <a:chExt cx="1440160" cy="1440160"/>
          </a:xfrm>
        </p:grpSpPr>
        <p:sp>
          <p:nvSpPr>
            <p:cNvPr id="31" name="矩形 30"/>
            <p:cNvSpPr/>
            <p:nvPr/>
          </p:nvSpPr>
          <p:spPr>
            <a:xfrm>
              <a:off x="2634611" y="1802769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2634611" y="2882889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 rot="16200000">
              <a:off x="2094551" y="2342830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6200000">
              <a:off x="3174671" y="2342830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2700000">
              <a:off x="3016491" y="1960949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2700000">
              <a:off x="2252731" y="2724709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8900000" flipV="1">
              <a:off x="3016491" y="2724709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8900000" flipV="1">
              <a:off x="2252731" y="1960949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320000">
              <a:off x="2836921" y="1842094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1320000">
              <a:off x="2432301" y="2843564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20280000" flipH="1">
              <a:off x="2432301" y="1842094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0280000" flipH="1">
              <a:off x="2836921" y="2843564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4020000" flipV="1">
              <a:off x="2137483" y="2553847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4020000" flipV="1">
              <a:off x="3131739" y="2131811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17580000" flipH="1" flipV="1">
              <a:off x="3131739" y="2553847"/>
              <a:ext cx="72008" cy="3600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17580000" flipH="1" flipV="1">
              <a:off x="2137483" y="2131811"/>
              <a:ext cx="72008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47" name="椭圆 46"/>
          <p:cNvSpPr/>
          <p:nvPr/>
        </p:nvSpPr>
        <p:spPr>
          <a:xfrm>
            <a:off x="2832355" y="1552186"/>
            <a:ext cx="1233390" cy="1233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椭圆 47"/>
          <p:cNvSpPr/>
          <p:nvPr/>
        </p:nvSpPr>
        <p:spPr>
          <a:xfrm>
            <a:off x="6801190" y="1552184"/>
            <a:ext cx="1233392" cy="12333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68"/>
          <p:cNvSpPr/>
          <p:nvPr/>
        </p:nvSpPr>
        <p:spPr>
          <a:xfrm>
            <a:off x="3015013" y="1854163"/>
            <a:ext cx="838308" cy="540105"/>
          </a:xfrm>
          <a:custGeom>
            <a:avLst/>
            <a:gdLst/>
            <a:ahLst/>
            <a:cxnLst/>
            <a:rect l="l" t="t" r="r" b="b"/>
            <a:pathLst>
              <a:path w="978088" h="630163">
                <a:moveTo>
                  <a:pt x="376188" y="0"/>
                </a:moveTo>
                <a:cubicBezTo>
                  <a:pt x="478336" y="0"/>
                  <a:pt x="566899" y="58161"/>
                  <a:pt x="609473" y="143596"/>
                </a:cubicBezTo>
                <a:cubicBezTo>
                  <a:pt x="635404" y="118352"/>
                  <a:pt x="670955" y="103500"/>
                  <a:pt x="709975" y="103500"/>
                </a:cubicBezTo>
                <a:cubicBezTo>
                  <a:pt x="793080" y="103500"/>
                  <a:pt x="860450" y="170870"/>
                  <a:pt x="860450" y="253975"/>
                </a:cubicBezTo>
                <a:lnTo>
                  <a:pt x="857805" y="267079"/>
                </a:lnTo>
                <a:cubicBezTo>
                  <a:pt x="928258" y="293890"/>
                  <a:pt x="978088" y="362161"/>
                  <a:pt x="978088" y="442069"/>
                </a:cubicBezTo>
                <a:cubicBezTo>
                  <a:pt x="978088" y="545950"/>
                  <a:pt x="893875" y="630163"/>
                  <a:pt x="789994" y="630163"/>
                </a:cubicBezTo>
                <a:lnTo>
                  <a:pt x="188094" y="630163"/>
                </a:lnTo>
                <a:cubicBezTo>
                  <a:pt x="84213" y="630163"/>
                  <a:pt x="0" y="545950"/>
                  <a:pt x="0" y="442069"/>
                </a:cubicBezTo>
                <a:cubicBezTo>
                  <a:pt x="0" y="364739"/>
                  <a:pt x="46666" y="298309"/>
                  <a:pt x="113497" y="269689"/>
                </a:cubicBezTo>
                <a:cubicBezTo>
                  <a:pt x="112881" y="267585"/>
                  <a:pt x="112856" y="265461"/>
                  <a:pt x="112856" y="263332"/>
                </a:cubicBezTo>
                <a:cubicBezTo>
                  <a:pt x="112856" y="117898"/>
                  <a:pt x="230754" y="0"/>
                  <a:pt x="376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弦形 72"/>
          <p:cNvSpPr/>
          <p:nvPr/>
        </p:nvSpPr>
        <p:spPr>
          <a:xfrm rot="5400000">
            <a:off x="7150088" y="1724348"/>
            <a:ext cx="560461" cy="726738"/>
          </a:xfrm>
          <a:custGeom>
            <a:avLst/>
            <a:gdLst/>
            <a:ahLst/>
            <a:cxnLst/>
            <a:rect l="l" t="t" r="r" b="b"/>
            <a:pathLst>
              <a:path w="717555" h="930438">
                <a:moveTo>
                  <a:pt x="352910" y="132897"/>
                </a:moveTo>
                <a:cubicBezTo>
                  <a:pt x="352910" y="168335"/>
                  <a:pt x="381638" y="197063"/>
                  <a:pt x="417076" y="197063"/>
                </a:cubicBezTo>
                <a:cubicBezTo>
                  <a:pt x="452514" y="197063"/>
                  <a:pt x="481242" y="168335"/>
                  <a:pt x="481242" y="132897"/>
                </a:cubicBezTo>
                <a:cubicBezTo>
                  <a:pt x="481242" y="97459"/>
                  <a:pt x="452514" y="68731"/>
                  <a:pt x="417076" y="68731"/>
                </a:cubicBezTo>
                <a:cubicBezTo>
                  <a:pt x="381638" y="68731"/>
                  <a:pt x="352910" y="97459"/>
                  <a:pt x="352910" y="132897"/>
                </a:cubicBezTo>
                <a:close/>
                <a:moveTo>
                  <a:pt x="352910" y="797543"/>
                </a:moveTo>
                <a:cubicBezTo>
                  <a:pt x="352910" y="832981"/>
                  <a:pt x="381638" y="861709"/>
                  <a:pt x="417076" y="861709"/>
                </a:cubicBezTo>
                <a:cubicBezTo>
                  <a:pt x="452514" y="861709"/>
                  <a:pt x="481242" y="832981"/>
                  <a:pt x="481242" y="797543"/>
                </a:cubicBezTo>
                <a:cubicBezTo>
                  <a:pt x="481242" y="762105"/>
                  <a:pt x="452514" y="733377"/>
                  <a:pt x="417076" y="733377"/>
                </a:cubicBezTo>
                <a:cubicBezTo>
                  <a:pt x="381638" y="733377"/>
                  <a:pt x="352910" y="762105"/>
                  <a:pt x="352910" y="797543"/>
                </a:cubicBezTo>
                <a:close/>
                <a:moveTo>
                  <a:pt x="301979" y="346541"/>
                </a:moveTo>
                <a:cubicBezTo>
                  <a:pt x="304233" y="356187"/>
                  <a:pt x="310166" y="364973"/>
                  <a:pt x="319245" y="370612"/>
                </a:cubicBezTo>
                <a:lnTo>
                  <a:pt x="457580" y="456545"/>
                </a:lnTo>
                <a:lnTo>
                  <a:pt x="455829" y="465220"/>
                </a:lnTo>
                <a:cubicBezTo>
                  <a:pt x="455829" y="514693"/>
                  <a:pt x="495934" y="554798"/>
                  <a:pt x="545407" y="554798"/>
                </a:cubicBezTo>
                <a:cubicBezTo>
                  <a:pt x="594880" y="554798"/>
                  <a:pt x="634985" y="514693"/>
                  <a:pt x="634985" y="465220"/>
                </a:cubicBezTo>
                <a:cubicBezTo>
                  <a:pt x="634985" y="415747"/>
                  <a:pt x="594880" y="375642"/>
                  <a:pt x="545407" y="375642"/>
                </a:cubicBezTo>
                <a:cubicBezTo>
                  <a:pt x="527831" y="375642"/>
                  <a:pt x="511437" y="380704"/>
                  <a:pt x="498470" y="390819"/>
                </a:cubicBezTo>
                <a:lnTo>
                  <a:pt x="360091" y="304858"/>
                </a:lnTo>
                <a:cubicBezTo>
                  <a:pt x="341933" y="293579"/>
                  <a:pt x="318070" y="299154"/>
                  <a:pt x="306791" y="317312"/>
                </a:cubicBezTo>
                <a:cubicBezTo>
                  <a:pt x="301151" y="326391"/>
                  <a:pt x="299725" y="336896"/>
                  <a:pt x="301979" y="346541"/>
                </a:cubicBezTo>
                <a:close/>
                <a:moveTo>
                  <a:pt x="158037" y="252790"/>
                </a:moveTo>
                <a:cubicBezTo>
                  <a:pt x="158037" y="288228"/>
                  <a:pt x="186765" y="316956"/>
                  <a:pt x="222203" y="316956"/>
                </a:cubicBezTo>
                <a:cubicBezTo>
                  <a:pt x="257641" y="316956"/>
                  <a:pt x="286369" y="288228"/>
                  <a:pt x="286369" y="252790"/>
                </a:cubicBezTo>
                <a:cubicBezTo>
                  <a:pt x="286369" y="217352"/>
                  <a:pt x="257641" y="188624"/>
                  <a:pt x="222203" y="188624"/>
                </a:cubicBezTo>
                <a:cubicBezTo>
                  <a:pt x="186765" y="188624"/>
                  <a:pt x="158037" y="217352"/>
                  <a:pt x="158037" y="252790"/>
                </a:cubicBezTo>
                <a:close/>
                <a:moveTo>
                  <a:pt x="158037" y="677650"/>
                </a:moveTo>
                <a:cubicBezTo>
                  <a:pt x="158037" y="713088"/>
                  <a:pt x="186765" y="741816"/>
                  <a:pt x="222203" y="741816"/>
                </a:cubicBezTo>
                <a:cubicBezTo>
                  <a:pt x="257641" y="741816"/>
                  <a:pt x="286369" y="713088"/>
                  <a:pt x="286369" y="677650"/>
                </a:cubicBezTo>
                <a:cubicBezTo>
                  <a:pt x="286369" y="642212"/>
                  <a:pt x="257641" y="613484"/>
                  <a:pt x="222203" y="613484"/>
                </a:cubicBezTo>
                <a:cubicBezTo>
                  <a:pt x="186765" y="613484"/>
                  <a:pt x="158037" y="642212"/>
                  <a:pt x="158037" y="677650"/>
                </a:cubicBezTo>
                <a:close/>
                <a:moveTo>
                  <a:pt x="64165" y="465219"/>
                </a:moveTo>
                <a:cubicBezTo>
                  <a:pt x="64165" y="500657"/>
                  <a:pt x="92893" y="529385"/>
                  <a:pt x="128331" y="529385"/>
                </a:cubicBezTo>
                <a:cubicBezTo>
                  <a:pt x="163769" y="529385"/>
                  <a:pt x="192497" y="500657"/>
                  <a:pt x="192497" y="465219"/>
                </a:cubicBezTo>
                <a:cubicBezTo>
                  <a:pt x="192497" y="429781"/>
                  <a:pt x="163769" y="401053"/>
                  <a:pt x="128331" y="401053"/>
                </a:cubicBezTo>
                <a:cubicBezTo>
                  <a:pt x="92893" y="401053"/>
                  <a:pt x="64165" y="429781"/>
                  <a:pt x="64165" y="465219"/>
                </a:cubicBezTo>
                <a:close/>
                <a:moveTo>
                  <a:pt x="0" y="464949"/>
                </a:moveTo>
                <a:cubicBezTo>
                  <a:pt x="63" y="356260"/>
                  <a:pt x="38056" y="247594"/>
                  <a:pt x="113964" y="160187"/>
                </a:cubicBezTo>
                <a:cubicBezTo>
                  <a:pt x="265781" y="-14627"/>
                  <a:pt x="523048" y="-51186"/>
                  <a:pt x="717555" y="74413"/>
                </a:cubicBezTo>
                <a:cubicBezTo>
                  <a:pt x="717403" y="335048"/>
                  <a:pt x="717252" y="595684"/>
                  <a:pt x="717100" y="856319"/>
                </a:cubicBezTo>
                <a:cubicBezTo>
                  <a:pt x="522446" y="981691"/>
                  <a:pt x="265223" y="944833"/>
                  <a:pt x="113609" y="769842"/>
                </a:cubicBezTo>
                <a:cubicBezTo>
                  <a:pt x="37802" y="682347"/>
                  <a:pt x="-64" y="573637"/>
                  <a:pt x="0" y="4649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60"/>
          <p:cNvSpPr/>
          <p:nvPr/>
        </p:nvSpPr>
        <p:spPr>
          <a:xfrm>
            <a:off x="945052" y="1292011"/>
            <a:ext cx="288032" cy="257066"/>
          </a:xfrm>
          <a:custGeom>
            <a:avLst/>
            <a:gdLst/>
            <a:ahLst/>
            <a:cxnLst/>
            <a:rect l="l" t="t" r="r" b="b"/>
            <a:pathLst>
              <a:path w="816827" h="729011">
                <a:moveTo>
                  <a:pt x="408414" y="588244"/>
                </a:moveTo>
                <a:lnTo>
                  <a:pt x="408414" y="670957"/>
                </a:lnTo>
                <a:lnTo>
                  <a:pt x="753307" y="670957"/>
                </a:lnTo>
                <a:lnTo>
                  <a:pt x="753307" y="588244"/>
                </a:lnTo>
                <a:close/>
                <a:moveTo>
                  <a:pt x="0" y="530190"/>
                </a:moveTo>
                <a:lnTo>
                  <a:pt x="816827" y="530190"/>
                </a:lnTo>
                <a:lnTo>
                  <a:pt x="816827" y="729011"/>
                </a:lnTo>
                <a:lnTo>
                  <a:pt x="0" y="729011"/>
                </a:lnTo>
                <a:close/>
                <a:moveTo>
                  <a:pt x="167873" y="323149"/>
                </a:moveTo>
                <a:lnTo>
                  <a:pt x="167873" y="405862"/>
                </a:lnTo>
                <a:lnTo>
                  <a:pt x="753306" y="405862"/>
                </a:lnTo>
                <a:lnTo>
                  <a:pt x="753306" y="323149"/>
                </a:lnTo>
                <a:close/>
                <a:moveTo>
                  <a:pt x="0" y="265095"/>
                </a:moveTo>
                <a:lnTo>
                  <a:pt x="816827" y="265095"/>
                </a:lnTo>
                <a:lnTo>
                  <a:pt x="816827" y="463916"/>
                </a:lnTo>
                <a:lnTo>
                  <a:pt x="0" y="463916"/>
                </a:lnTo>
                <a:close/>
                <a:moveTo>
                  <a:pt x="499162" y="58054"/>
                </a:moveTo>
                <a:lnTo>
                  <a:pt x="499162" y="140767"/>
                </a:lnTo>
                <a:lnTo>
                  <a:pt x="753306" y="140767"/>
                </a:lnTo>
                <a:lnTo>
                  <a:pt x="753306" y="58054"/>
                </a:lnTo>
                <a:close/>
                <a:moveTo>
                  <a:pt x="0" y="0"/>
                </a:moveTo>
                <a:lnTo>
                  <a:pt x="816827" y="0"/>
                </a:lnTo>
                <a:lnTo>
                  <a:pt x="816827" y="198821"/>
                </a:lnTo>
                <a:lnTo>
                  <a:pt x="0" y="1988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8"/>
          <p:cNvSpPr/>
          <p:nvPr/>
        </p:nvSpPr>
        <p:spPr>
          <a:xfrm>
            <a:off x="4909780" y="1290219"/>
            <a:ext cx="292141" cy="268825"/>
          </a:xfrm>
          <a:custGeom>
            <a:avLst/>
            <a:gdLst/>
            <a:ahLst/>
            <a:cxnLst/>
            <a:rect l="l" t="t" r="r" b="b"/>
            <a:pathLst>
              <a:path w="782488" h="720038">
                <a:moveTo>
                  <a:pt x="415255" y="516020"/>
                </a:moveTo>
                <a:lnTo>
                  <a:pt x="782488" y="516020"/>
                </a:lnTo>
                <a:lnTo>
                  <a:pt x="782488" y="720038"/>
                </a:lnTo>
                <a:lnTo>
                  <a:pt x="415255" y="720038"/>
                </a:lnTo>
                <a:close/>
                <a:moveTo>
                  <a:pt x="0" y="516020"/>
                </a:moveTo>
                <a:lnTo>
                  <a:pt x="367233" y="516020"/>
                </a:lnTo>
                <a:lnTo>
                  <a:pt x="367233" y="720038"/>
                </a:lnTo>
                <a:lnTo>
                  <a:pt x="0" y="720038"/>
                </a:lnTo>
                <a:close/>
                <a:moveTo>
                  <a:pt x="415255" y="258010"/>
                </a:moveTo>
                <a:lnTo>
                  <a:pt x="782488" y="258010"/>
                </a:lnTo>
                <a:lnTo>
                  <a:pt x="782488" y="462028"/>
                </a:lnTo>
                <a:lnTo>
                  <a:pt x="415255" y="462028"/>
                </a:lnTo>
                <a:close/>
                <a:moveTo>
                  <a:pt x="0" y="258010"/>
                </a:moveTo>
                <a:lnTo>
                  <a:pt x="367233" y="258010"/>
                </a:lnTo>
                <a:lnTo>
                  <a:pt x="367233" y="462028"/>
                </a:lnTo>
                <a:lnTo>
                  <a:pt x="0" y="462028"/>
                </a:lnTo>
                <a:close/>
                <a:moveTo>
                  <a:pt x="479139" y="63884"/>
                </a:moveTo>
                <a:lnTo>
                  <a:pt x="479139" y="140134"/>
                </a:lnTo>
                <a:lnTo>
                  <a:pt x="718604" y="140134"/>
                </a:lnTo>
                <a:lnTo>
                  <a:pt x="718604" y="63884"/>
                </a:lnTo>
                <a:close/>
                <a:moveTo>
                  <a:pt x="63884" y="63884"/>
                </a:moveTo>
                <a:lnTo>
                  <a:pt x="63884" y="140134"/>
                </a:lnTo>
                <a:lnTo>
                  <a:pt x="303349" y="140134"/>
                </a:lnTo>
                <a:lnTo>
                  <a:pt x="303349" y="63884"/>
                </a:lnTo>
                <a:close/>
                <a:moveTo>
                  <a:pt x="415255" y="0"/>
                </a:moveTo>
                <a:lnTo>
                  <a:pt x="782488" y="0"/>
                </a:lnTo>
                <a:lnTo>
                  <a:pt x="782488" y="204018"/>
                </a:lnTo>
                <a:lnTo>
                  <a:pt x="415255" y="204018"/>
                </a:lnTo>
                <a:close/>
                <a:moveTo>
                  <a:pt x="0" y="0"/>
                </a:moveTo>
                <a:lnTo>
                  <a:pt x="367233" y="0"/>
                </a:lnTo>
                <a:lnTo>
                  <a:pt x="367233" y="204018"/>
                </a:lnTo>
                <a:lnTo>
                  <a:pt x="0" y="2040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8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  <p:bldP spid="9" grpId="0"/>
          <p:bldP spid="27" grpId="0"/>
          <p:bldP spid="28" grpId="0"/>
          <p:bldP spid="29" grpId="0"/>
          <p:bldP spid="49" grpId="0" animBg="1"/>
          <p:bldP spid="50" grpId="0" animBg="1"/>
          <p:bldP spid="51" grpId="0" animBg="1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3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7" grpId="0"/>
          <p:bldP spid="8" grpId="0"/>
          <p:bldP spid="9" grpId="0"/>
          <p:bldP spid="27" grpId="0"/>
          <p:bldP spid="28" grpId="0"/>
          <p:bldP spid="29" grpId="0"/>
          <p:bldP spid="49" grpId="0" animBg="1"/>
          <p:bldP spid="50" grpId="0" animBg="1"/>
          <p:bldP spid="51" grpId="0" animBg="1"/>
          <p:bldP spid="52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accent2"/>
                  </a:solidFill>
                </a:rPr>
                <a:t>分析</a:t>
              </a:r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与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讨论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9752" y="1179061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3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尽量与标题文本语言风格相符合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00603" y="2582425"/>
            <a:ext cx="0" cy="521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19672" y="2582425"/>
            <a:ext cx="0" cy="521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81534" y="2582425"/>
            <a:ext cx="0" cy="521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62465" y="2582425"/>
            <a:ext cx="0" cy="521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343396" y="2582425"/>
            <a:ext cx="0" cy="521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524328" y="2582425"/>
            <a:ext cx="0" cy="5214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60391" y="3031907"/>
            <a:ext cx="113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b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5408" y="3031907"/>
            <a:ext cx="113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b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22084" y="3031907"/>
            <a:ext cx="113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b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3572" y="3031907"/>
            <a:ext cx="113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b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95205" y="3031907"/>
            <a:ext cx="113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产品名称</a:t>
            </a:r>
            <a:b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45%</a:t>
            </a:r>
          </a:p>
        </p:txBody>
      </p:sp>
      <p:sp>
        <p:nvSpPr>
          <p:cNvPr id="18" name="Rectangle 4"/>
          <p:cNvSpPr/>
          <p:nvPr/>
        </p:nvSpPr>
        <p:spPr>
          <a:xfrm>
            <a:off x="899592" y="3604686"/>
            <a:ext cx="7344816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尽量与标题文本语言风格相符合，语言描述尽量简洁生动，尽可能概括出段落内容，尽量将每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页幻灯片文字内容控制在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分钟以内。在此处添加详细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描述文本，尽量与标题文本语言风格相符合，语言描述尽量简洁生动，尽可能概括出段落内容，尽量将每页幻灯片文字内容控制在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内，将每页幻灯片动态演示时间长度尽量控制在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311784" y="2019320"/>
            <a:ext cx="906712" cy="906712"/>
            <a:chOff x="6553955" y="1038743"/>
            <a:chExt cx="1410703" cy="1410703"/>
          </a:xfrm>
        </p:grpSpPr>
        <p:sp>
          <p:nvSpPr>
            <p:cNvPr id="20" name="圆角矩形 19"/>
            <p:cNvSpPr/>
            <p:nvPr/>
          </p:nvSpPr>
          <p:spPr>
            <a:xfrm>
              <a:off x="6553955" y="1038743"/>
              <a:ext cx="1410703" cy="141070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圆角矩形 3"/>
            <p:cNvSpPr/>
            <p:nvPr/>
          </p:nvSpPr>
          <p:spPr>
            <a:xfrm>
              <a:off x="6722400" y="1438368"/>
              <a:ext cx="1242258" cy="1011077"/>
            </a:xfrm>
            <a:custGeom>
              <a:avLst/>
              <a:gdLst>
                <a:gd name="connsiteX0" fmla="*/ 55171 w 2532980"/>
                <a:gd name="connsiteY0" fmla="*/ 0 h 2304256"/>
                <a:gd name="connsiteX1" fmla="*/ 1930538 w 2532980"/>
                <a:gd name="connsiteY1" fmla="*/ 0 h 2304256"/>
                <a:gd name="connsiteX2" fmla="*/ 1940963 w 2532980"/>
                <a:gd name="connsiteY2" fmla="*/ 17396 h 2304256"/>
                <a:gd name="connsiteX3" fmla="*/ 2532980 w 2532980"/>
                <a:gd name="connsiteY3" fmla="*/ 458211 h 2304256"/>
                <a:gd name="connsiteX4" fmla="*/ 2532980 w 2532980"/>
                <a:gd name="connsiteY4" fmla="*/ 1776187 h 2304256"/>
                <a:gd name="connsiteX5" fmla="*/ 2004911 w 2532980"/>
                <a:gd name="connsiteY5" fmla="*/ 2304256 h 2304256"/>
                <a:gd name="connsiteX6" fmla="*/ 1201289 w 2532980"/>
                <a:gd name="connsiteY6" fmla="*/ 2304256 h 2304256"/>
                <a:gd name="connsiteX7" fmla="*/ 319912 w 2532980"/>
                <a:gd name="connsiteY7" fmla="*/ 1513535 h 2304256"/>
                <a:gd name="connsiteX8" fmla="*/ 8793 w 2532980"/>
                <a:gd name="connsiteY8" fmla="*/ 973132 h 2304256"/>
                <a:gd name="connsiteX9" fmla="*/ 1 w 2532980"/>
                <a:gd name="connsiteY9" fmla="*/ 480763 h 2304256"/>
                <a:gd name="connsiteX10" fmla="*/ 55171 w 2532980"/>
                <a:gd name="connsiteY10" fmla="*/ 0 h 2304256"/>
                <a:gd name="connsiteX0-1" fmla="*/ 55171 w 2532980"/>
                <a:gd name="connsiteY0-2" fmla="*/ 187183 h 2491439"/>
                <a:gd name="connsiteX1-3" fmla="*/ 1112274 w 2532980"/>
                <a:gd name="connsiteY1-4" fmla="*/ 0 h 2491439"/>
                <a:gd name="connsiteX2-5" fmla="*/ 1940963 w 2532980"/>
                <a:gd name="connsiteY2-6" fmla="*/ 204579 h 2491439"/>
                <a:gd name="connsiteX3-7" fmla="*/ 2532980 w 2532980"/>
                <a:gd name="connsiteY3-8" fmla="*/ 645394 h 2491439"/>
                <a:gd name="connsiteX4-9" fmla="*/ 2532980 w 2532980"/>
                <a:gd name="connsiteY4-10" fmla="*/ 1963370 h 2491439"/>
                <a:gd name="connsiteX5-11" fmla="*/ 2004911 w 2532980"/>
                <a:gd name="connsiteY5-12" fmla="*/ 2491439 h 2491439"/>
                <a:gd name="connsiteX6-13" fmla="*/ 1201289 w 2532980"/>
                <a:gd name="connsiteY6-14" fmla="*/ 2491439 h 2491439"/>
                <a:gd name="connsiteX7-15" fmla="*/ 319912 w 2532980"/>
                <a:gd name="connsiteY7-16" fmla="*/ 1700718 h 2491439"/>
                <a:gd name="connsiteX8-17" fmla="*/ 8793 w 2532980"/>
                <a:gd name="connsiteY8-18" fmla="*/ 1160315 h 2491439"/>
                <a:gd name="connsiteX9-19" fmla="*/ 1 w 2532980"/>
                <a:gd name="connsiteY9-20" fmla="*/ 667946 h 2491439"/>
                <a:gd name="connsiteX10-21" fmla="*/ 55171 w 2532980"/>
                <a:gd name="connsiteY10-22" fmla="*/ 187183 h 2491439"/>
                <a:gd name="connsiteX0-23" fmla="*/ 55171 w 2532980"/>
                <a:gd name="connsiteY0-24" fmla="*/ 187183 h 2491439"/>
                <a:gd name="connsiteX1-25" fmla="*/ 1112274 w 2532980"/>
                <a:gd name="connsiteY1-26" fmla="*/ 0 h 2491439"/>
                <a:gd name="connsiteX2-27" fmla="*/ 1464978 w 2532980"/>
                <a:gd name="connsiteY2-28" fmla="*/ 38787 h 2491439"/>
                <a:gd name="connsiteX3-29" fmla="*/ 2532980 w 2532980"/>
                <a:gd name="connsiteY3-30" fmla="*/ 645394 h 2491439"/>
                <a:gd name="connsiteX4-31" fmla="*/ 2532980 w 2532980"/>
                <a:gd name="connsiteY4-32" fmla="*/ 1963370 h 2491439"/>
                <a:gd name="connsiteX5-33" fmla="*/ 2004911 w 2532980"/>
                <a:gd name="connsiteY5-34" fmla="*/ 2491439 h 2491439"/>
                <a:gd name="connsiteX6-35" fmla="*/ 1201289 w 2532980"/>
                <a:gd name="connsiteY6-36" fmla="*/ 2491439 h 2491439"/>
                <a:gd name="connsiteX7-37" fmla="*/ 319912 w 2532980"/>
                <a:gd name="connsiteY7-38" fmla="*/ 1700718 h 2491439"/>
                <a:gd name="connsiteX8-39" fmla="*/ 8793 w 2532980"/>
                <a:gd name="connsiteY8-40" fmla="*/ 1160315 h 2491439"/>
                <a:gd name="connsiteX9-41" fmla="*/ 1 w 2532980"/>
                <a:gd name="connsiteY9-42" fmla="*/ 667946 h 2491439"/>
                <a:gd name="connsiteX10-43" fmla="*/ 55171 w 2532980"/>
                <a:gd name="connsiteY10-44" fmla="*/ 187183 h 2491439"/>
                <a:gd name="connsiteX0-45" fmla="*/ 343970 w 2532980"/>
                <a:gd name="connsiteY0-46" fmla="*/ 171138 h 2491439"/>
                <a:gd name="connsiteX1-47" fmla="*/ 1112274 w 2532980"/>
                <a:gd name="connsiteY1-48" fmla="*/ 0 h 2491439"/>
                <a:gd name="connsiteX2-49" fmla="*/ 1464978 w 2532980"/>
                <a:gd name="connsiteY2-50" fmla="*/ 38787 h 2491439"/>
                <a:gd name="connsiteX3-51" fmla="*/ 2532980 w 2532980"/>
                <a:gd name="connsiteY3-52" fmla="*/ 645394 h 2491439"/>
                <a:gd name="connsiteX4-53" fmla="*/ 2532980 w 2532980"/>
                <a:gd name="connsiteY4-54" fmla="*/ 1963370 h 2491439"/>
                <a:gd name="connsiteX5-55" fmla="*/ 2004911 w 2532980"/>
                <a:gd name="connsiteY5-56" fmla="*/ 2491439 h 2491439"/>
                <a:gd name="connsiteX6-57" fmla="*/ 1201289 w 2532980"/>
                <a:gd name="connsiteY6-58" fmla="*/ 2491439 h 2491439"/>
                <a:gd name="connsiteX7-59" fmla="*/ 319912 w 2532980"/>
                <a:gd name="connsiteY7-60" fmla="*/ 1700718 h 2491439"/>
                <a:gd name="connsiteX8-61" fmla="*/ 8793 w 2532980"/>
                <a:gd name="connsiteY8-62" fmla="*/ 1160315 h 2491439"/>
                <a:gd name="connsiteX9-63" fmla="*/ 1 w 2532980"/>
                <a:gd name="connsiteY9-64" fmla="*/ 667946 h 2491439"/>
                <a:gd name="connsiteX10-65" fmla="*/ 343970 w 2532980"/>
                <a:gd name="connsiteY10-66" fmla="*/ 171138 h 2491439"/>
                <a:gd name="connsiteX0-67" fmla="*/ 343970 w 2532980"/>
                <a:gd name="connsiteY0-68" fmla="*/ 171138 h 2491439"/>
                <a:gd name="connsiteX1-69" fmla="*/ 732921 w 2532980"/>
                <a:gd name="connsiteY1-70" fmla="*/ 22639 h 2491439"/>
                <a:gd name="connsiteX2-71" fmla="*/ 1112274 w 2532980"/>
                <a:gd name="connsiteY2-72" fmla="*/ 0 h 2491439"/>
                <a:gd name="connsiteX3-73" fmla="*/ 1464978 w 2532980"/>
                <a:gd name="connsiteY3-74" fmla="*/ 38787 h 2491439"/>
                <a:gd name="connsiteX4-75" fmla="*/ 2532980 w 2532980"/>
                <a:gd name="connsiteY4-76" fmla="*/ 645394 h 2491439"/>
                <a:gd name="connsiteX5-77" fmla="*/ 2532980 w 2532980"/>
                <a:gd name="connsiteY5-78" fmla="*/ 1963370 h 2491439"/>
                <a:gd name="connsiteX6-79" fmla="*/ 2004911 w 2532980"/>
                <a:gd name="connsiteY6-80" fmla="*/ 2491439 h 2491439"/>
                <a:gd name="connsiteX7-81" fmla="*/ 1201289 w 2532980"/>
                <a:gd name="connsiteY7-82" fmla="*/ 2491439 h 2491439"/>
                <a:gd name="connsiteX8-83" fmla="*/ 319912 w 2532980"/>
                <a:gd name="connsiteY8-84" fmla="*/ 1700718 h 2491439"/>
                <a:gd name="connsiteX9-85" fmla="*/ 8793 w 2532980"/>
                <a:gd name="connsiteY9-86" fmla="*/ 1160315 h 2491439"/>
                <a:gd name="connsiteX10-87" fmla="*/ 1 w 2532980"/>
                <a:gd name="connsiteY10-88" fmla="*/ 667946 h 2491439"/>
                <a:gd name="connsiteX11" fmla="*/ 343970 w 2532980"/>
                <a:gd name="connsiteY11" fmla="*/ 171138 h 2491439"/>
                <a:gd name="connsiteX0-89" fmla="*/ 343970 w 2532980"/>
                <a:gd name="connsiteY0-90" fmla="*/ 171138 h 2491439"/>
                <a:gd name="connsiteX1-91" fmla="*/ 732921 w 2532980"/>
                <a:gd name="connsiteY1-92" fmla="*/ 22639 h 2491439"/>
                <a:gd name="connsiteX2-93" fmla="*/ 1112274 w 2532980"/>
                <a:gd name="connsiteY2-94" fmla="*/ 0 h 2491439"/>
                <a:gd name="connsiteX3-95" fmla="*/ 1464978 w 2532980"/>
                <a:gd name="connsiteY3-96" fmla="*/ 38787 h 2491439"/>
                <a:gd name="connsiteX4-97" fmla="*/ 2532980 w 2532980"/>
                <a:gd name="connsiteY4-98" fmla="*/ 816535 h 2491439"/>
                <a:gd name="connsiteX5-99" fmla="*/ 2532980 w 2532980"/>
                <a:gd name="connsiteY5-100" fmla="*/ 1963370 h 2491439"/>
                <a:gd name="connsiteX6-101" fmla="*/ 2004911 w 2532980"/>
                <a:gd name="connsiteY6-102" fmla="*/ 2491439 h 2491439"/>
                <a:gd name="connsiteX7-103" fmla="*/ 1201289 w 2532980"/>
                <a:gd name="connsiteY7-104" fmla="*/ 2491439 h 2491439"/>
                <a:gd name="connsiteX8-105" fmla="*/ 319912 w 2532980"/>
                <a:gd name="connsiteY8-106" fmla="*/ 1700718 h 2491439"/>
                <a:gd name="connsiteX9-107" fmla="*/ 8793 w 2532980"/>
                <a:gd name="connsiteY9-108" fmla="*/ 1160315 h 2491439"/>
                <a:gd name="connsiteX10-109" fmla="*/ 1 w 2532980"/>
                <a:gd name="connsiteY10-110" fmla="*/ 667946 h 2491439"/>
                <a:gd name="connsiteX11-111" fmla="*/ 343970 w 2532980"/>
                <a:gd name="connsiteY11-112" fmla="*/ 171138 h 2491439"/>
                <a:gd name="connsiteX0-113" fmla="*/ 343970 w 2532980"/>
                <a:gd name="connsiteY0-114" fmla="*/ 171138 h 2491439"/>
                <a:gd name="connsiteX1-115" fmla="*/ 732921 w 2532980"/>
                <a:gd name="connsiteY1-116" fmla="*/ 22639 h 2491439"/>
                <a:gd name="connsiteX2-117" fmla="*/ 1112274 w 2532980"/>
                <a:gd name="connsiteY2-118" fmla="*/ 0 h 2491439"/>
                <a:gd name="connsiteX3-119" fmla="*/ 1464978 w 2532980"/>
                <a:gd name="connsiteY3-120" fmla="*/ 38787 h 2491439"/>
                <a:gd name="connsiteX4-121" fmla="*/ 2532980 w 2532980"/>
                <a:gd name="connsiteY4-122" fmla="*/ 816535 h 2491439"/>
                <a:gd name="connsiteX5-123" fmla="*/ 2532980 w 2532980"/>
                <a:gd name="connsiteY5-124" fmla="*/ 1963370 h 2491439"/>
                <a:gd name="connsiteX6-125" fmla="*/ 2004911 w 2532980"/>
                <a:gd name="connsiteY6-126" fmla="*/ 2491439 h 2491439"/>
                <a:gd name="connsiteX7-127" fmla="*/ 1404520 w 2532980"/>
                <a:gd name="connsiteY7-128" fmla="*/ 2491439 h 2491439"/>
                <a:gd name="connsiteX8-129" fmla="*/ 319912 w 2532980"/>
                <a:gd name="connsiteY8-130" fmla="*/ 1700718 h 2491439"/>
                <a:gd name="connsiteX9-131" fmla="*/ 8793 w 2532980"/>
                <a:gd name="connsiteY9-132" fmla="*/ 1160315 h 2491439"/>
                <a:gd name="connsiteX10-133" fmla="*/ 1 w 2532980"/>
                <a:gd name="connsiteY10-134" fmla="*/ 667946 h 2491439"/>
                <a:gd name="connsiteX11-135" fmla="*/ 343970 w 2532980"/>
                <a:gd name="connsiteY11-136" fmla="*/ 171138 h 2491439"/>
                <a:gd name="connsiteX0-137" fmla="*/ 343970 w 2532980"/>
                <a:gd name="connsiteY0-138" fmla="*/ 171138 h 2491439"/>
                <a:gd name="connsiteX1-139" fmla="*/ 732921 w 2532980"/>
                <a:gd name="connsiteY1-140" fmla="*/ 22639 h 2491439"/>
                <a:gd name="connsiteX2-141" fmla="*/ 1112274 w 2532980"/>
                <a:gd name="connsiteY2-142" fmla="*/ 0 h 2491439"/>
                <a:gd name="connsiteX3-143" fmla="*/ 1464978 w 2532980"/>
                <a:gd name="connsiteY3-144" fmla="*/ 38787 h 2491439"/>
                <a:gd name="connsiteX4-145" fmla="*/ 2532980 w 2532980"/>
                <a:gd name="connsiteY4-146" fmla="*/ 816535 h 2491439"/>
                <a:gd name="connsiteX5-147" fmla="*/ 2528113 w 2532980"/>
                <a:gd name="connsiteY5-148" fmla="*/ 881906 h 2491439"/>
                <a:gd name="connsiteX6-149" fmla="*/ 2532980 w 2532980"/>
                <a:gd name="connsiteY6-150" fmla="*/ 1963370 h 2491439"/>
                <a:gd name="connsiteX7-151" fmla="*/ 2004911 w 2532980"/>
                <a:gd name="connsiteY7-152" fmla="*/ 2491439 h 2491439"/>
                <a:gd name="connsiteX8-153" fmla="*/ 1404520 w 2532980"/>
                <a:gd name="connsiteY8-154" fmla="*/ 2491439 h 2491439"/>
                <a:gd name="connsiteX9-155" fmla="*/ 319912 w 2532980"/>
                <a:gd name="connsiteY9-156" fmla="*/ 1700718 h 2491439"/>
                <a:gd name="connsiteX10-157" fmla="*/ 8793 w 2532980"/>
                <a:gd name="connsiteY10-158" fmla="*/ 1160315 h 2491439"/>
                <a:gd name="connsiteX11-159" fmla="*/ 1 w 2532980"/>
                <a:gd name="connsiteY11-160" fmla="*/ 667946 h 2491439"/>
                <a:gd name="connsiteX12" fmla="*/ 343970 w 2532980"/>
                <a:gd name="connsiteY12" fmla="*/ 171138 h 2491439"/>
                <a:gd name="connsiteX0-161" fmla="*/ 343970 w 2532980"/>
                <a:gd name="connsiteY0-162" fmla="*/ 171138 h 2491439"/>
                <a:gd name="connsiteX1-163" fmla="*/ 732921 w 2532980"/>
                <a:gd name="connsiteY1-164" fmla="*/ 22639 h 2491439"/>
                <a:gd name="connsiteX2-165" fmla="*/ 1112274 w 2532980"/>
                <a:gd name="connsiteY2-166" fmla="*/ 0 h 2491439"/>
                <a:gd name="connsiteX3-167" fmla="*/ 1464978 w 2532980"/>
                <a:gd name="connsiteY3-168" fmla="*/ 38787 h 2491439"/>
                <a:gd name="connsiteX4-169" fmla="*/ 2528113 w 2532980"/>
                <a:gd name="connsiteY4-170" fmla="*/ 881906 h 2491439"/>
                <a:gd name="connsiteX5-171" fmla="*/ 2532980 w 2532980"/>
                <a:gd name="connsiteY5-172" fmla="*/ 1963370 h 2491439"/>
                <a:gd name="connsiteX6-173" fmla="*/ 2004911 w 2532980"/>
                <a:gd name="connsiteY6-174" fmla="*/ 2491439 h 2491439"/>
                <a:gd name="connsiteX7-175" fmla="*/ 1404520 w 2532980"/>
                <a:gd name="connsiteY7-176" fmla="*/ 2491439 h 2491439"/>
                <a:gd name="connsiteX8-177" fmla="*/ 319912 w 2532980"/>
                <a:gd name="connsiteY8-178" fmla="*/ 1700718 h 2491439"/>
                <a:gd name="connsiteX9-179" fmla="*/ 8793 w 2532980"/>
                <a:gd name="connsiteY9-180" fmla="*/ 1160315 h 2491439"/>
                <a:gd name="connsiteX10-181" fmla="*/ 1 w 2532980"/>
                <a:gd name="connsiteY10-182" fmla="*/ 667946 h 2491439"/>
                <a:gd name="connsiteX11-183" fmla="*/ 343970 w 2532980"/>
                <a:gd name="connsiteY11-184" fmla="*/ 171138 h 2491439"/>
                <a:gd name="connsiteX0-185" fmla="*/ 343970 w 2532980"/>
                <a:gd name="connsiteY0-186" fmla="*/ 171138 h 2491439"/>
                <a:gd name="connsiteX1-187" fmla="*/ 732921 w 2532980"/>
                <a:gd name="connsiteY1-188" fmla="*/ 22639 h 2491439"/>
                <a:gd name="connsiteX2-189" fmla="*/ 1112274 w 2532980"/>
                <a:gd name="connsiteY2-190" fmla="*/ 0 h 2491439"/>
                <a:gd name="connsiteX3-191" fmla="*/ 1464978 w 2532980"/>
                <a:gd name="connsiteY3-192" fmla="*/ 38787 h 2491439"/>
                <a:gd name="connsiteX4-193" fmla="*/ 2528113 w 2532980"/>
                <a:gd name="connsiteY4-194" fmla="*/ 881906 h 2491439"/>
                <a:gd name="connsiteX5-195" fmla="*/ 2532980 w 2532980"/>
                <a:gd name="connsiteY5-196" fmla="*/ 1963370 h 2491439"/>
                <a:gd name="connsiteX6-197" fmla="*/ 2004911 w 2532980"/>
                <a:gd name="connsiteY6-198" fmla="*/ 2491439 h 2491439"/>
                <a:gd name="connsiteX7-199" fmla="*/ 1404520 w 2532980"/>
                <a:gd name="connsiteY7-200" fmla="*/ 2491439 h 2491439"/>
                <a:gd name="connsiteX8-201" fmla="*/ 250384 w 2532980"/>
                <a:gd name="connsiteY8-202" fmla="*/ 1679326 h 2491439"/>
                <a:gd name="connsiteX9-203" fmla="*/ 8793 w 2532980"/>
                <a:gd name="connsiteY9-204" fmla="*/ 1160315 h 2491439"/>
                <a:gd name="connsiteX10-205" fmla="*/ 1 w 2532980"/>
                <a:gd name="connsiteY10-206" fmla="*/ 667946 h 2491439"/>
                <a:gd name="connsiteX11-207" fmla="*/ 343970 w 2532980"/>
                <a:gd name="connsiteY11-208" fmla="*/ 171138 h 2491439"/>
                <a:gd name="connsiteX0-209" fmla="*/ 343970 w 2532980"/>
                <a:gd name="connsiteY0-210" fmla="*/ 171138 h 2491439"/>
                <a:gd name="connsiteX1-211" fmla="*/ 732921 w 2532980"/>
                <a:gd name="connsiteY1-212" fmla="*/ 22639 h 2491439"/>
                <a:gd name="connsiteX2-213" fmla="*/ 1112274 w 2532980"/>
                <a:gd name="connsiteY2-214" fmla="*/ 0 h 2491439"/>
                <a:gd name="connsiteX3-215" fmla="*/ 1464978 w 2532980"/>
                <a:gd name="connsiteY3-216" fmla="*/ 38787 h 2491439"/>
                <a:gd name="connsiteX4-217" fmla="*/ 2528113 w 2532980"/>
                <a:gd name="connsiteY4-218" fmla="*/ 881906 h 2491439"/>
                <a:gd name="connsiteX5-219" fmla="*/ 2532980 w 2532980"/>
                <a:gd name="connsiteY5-220" fmla="*/ 1963370 h 2491439"/>
                <a:gd name="connsiteX6-221" fmla="*/ 2004911 w 2532980"/>
                <a:gd name="connsiteY6-222" fmla="*/ 2491439 h 2491439"/>
                <a:gd name="connsiteX7-223" fmla="*/ 1404520 w 2532980"/>
                <a:gd name="connsiteY7-224" fmla="*/ 2491439 h 2491439"/>
                <a:gd name="connsiteX8-225" fmla="*/ 250384 w 2532980"/>
                <a:gd name="connsiteY8-226" fmla="*/ 1679326 h 2491439"/>
                <a:gd name="connsiteX9-227" fmla="*/ 121105 w 2532980"/>
                <a:gd name="connsiteY9-228" fmla="*/ 1491900 h 2491439"/>
                <a:gd name="connsiteX10-229" fmla="*/ 1 w 2532980"/>
                <a:gd name="connsiteY10-230" fmla="*/ 667946 h 2491439"/>
                <a:gd name="connsiteX11-231" fmla="*/ 343970 w 2532980"/>
                <a:gd name="connsiteY11-232" fmla="*/ 171138 h 2491439"/>
                <a:gd name="connsiteX0-233" fmla="*/ 343970 w 2532980"/>
                <a:gd name="connsiteY0-234" fmla="*/ 171138 h 2491439"/>
                <a:gd name="connsiteX1-235" fmla="*/ 732921 w 2532980"/>
                <a:gd name="connsiteY1-236" fmla="*/ 22639 h 2491439"/>
                <a:gd name="connsiteX2-237" fmla="*/ 1112274 w 2532980"/>
                <a:gd name="connsiteY2-238" fmla="*/ 0 h 2491439"/>
                <a:gd name="connsiteX3-239" fmla="*/ 1513111 w 2532980"/>
                <a:gd name="connsiteY3-240" fmla="*/ 65527 h 2491439"/>
                <a:gd name="connsiteX4-241" fmla="*/ 2528113 w 2532980"/>
                <a:gd name="connsiteY4-242" fmla="*/ 881906 h 2491439"/>
                <a:gd name="connsiteX5-243" fmla="*/ 2532980 w 2532980"/>
                <a:gd name="connsiteY5-244" fmla="*/ 1963370 h 2491439"/>
                <a:gd name="connsiteX6-245" fmla="*/ 2004911 w 2532980"/>
                <a:gd name="connsiteY6-246" fmla="*/ 2491439 h 2491439"/>
                <a:gd name="connsiteX7-247" fmla="*/ 1404520 w 2532980"/>
                <a:gd name="connsiteY7-248" fmla="*/ 2491439 h 2491439"/>
                <a:gd name="connsiteX8-249" fmla="*/ 250384 w 2532980"/>
                <a:gd name="connsiteY8-250" fmla="*/ 1679326 h 2491439"/>
                <a:gd name="connsiteX9-251" fmla="*/ 121105 w 2532980"/>
                <a:gd name="connsiteY9-252" fmla="*/ 1491900 h 2491439"/>
                <a:gd name="connsiteX10-253" fmla="*/ 1 w 2532980"/>
                <a:gd name="connsiteY10-254" fmla="*/ 667946 h 2491439"/>
                <a:gd name="connsiteX11-255" fmla="*/ 343970 w 2532980"/>
                <a:gd name="connsiteY11-256" fmla="*/ 171138 h 2491439"/>
                <a:gd name="connsiteX0-257" fmla="*/ 343970 w 2532980"/>
                <a:gd name="connsiteY0-258" fmla="*/ 171138 h 2491439"/>
                <a:gd name="connsiteX1-259" fmla="*/ 732921 w 2532980"/>
                <a:gd name="connsiteY1-260" fmla="*/ 22639 h 2491439"/>
                <a:gd name="connsiteX2-261" fmla="*/ 1112274 w 2532980"/>
                <a:gd name="connsiteY2-262" fmla="*/ 0 h 2491439"/>
                <a:gd name="connsiteX3-263" fmla="*/ 1513111 w 2532980"/>
                <a:gd name="connsiteY3-264" fmla="*/ 65527 h 2491439"/>
                <a:gd name="connsiteX4-265" fmla="*/ 2528113 w 2532980"/>
                <a:gd name="connsiteY4-266" fmla="*/ 881906 h 2491439"/>
                <a:gd name="connsiteX5-267" fmla="*/ 2532980 w 2532980"/>
                <a:gd name="connsiteY5-268" fmla="*/ 1963370 h 2491439"/>
                <a:gd name="connsiteX6-269" fmla="*/ 2004911 w 2532980"/>
                <a:gd name="connsiteY6-270" fmla="*/ 2491439 h 2491439"/>
                <a:gd name="connsiteX7-271" fmla="*/ 1404520 w 2532980"/>
                <a:gd name="connsiteY7-272" fmla="*/ 2491439 h 2491439"/>
                <a:gd name="connsiteX8-273" fmla="*/ 250384 w 2532980"/>
                <a:gd name="connsiteY8-274" fmla="*/ 1679326 h 2491439"/>
                <a:gd name="connsiteX9-275" fmla="*/ 192192 w 2532980"/>
                <a:gd name="connsiteY9-276" fmla="*/ 1611746 h 2491439"/>
                <a:gd name="connsiteX10-277" fmla="*/ 121105 w 2532980"/>
                <a:gd name="connsiteY10-278" fmla="*/ 1491900 h 2491439"/>
                <a:gd name="connsiteX11-279" fmla="*/ 1 w 2532980"/>
                <a:gd name="connsiteY11-280" fmla="*/ 667946 h 2491439"/>
                <a:gd name="connsiteX12-281" fmla="*/ 343970 w 2532980"/>
                <a:gd name="connsiteY12-282" fmla="*/ 171138 h 2491439"/>
                <a:gd name="connsiteX0-283" fmla="*/ 343970 w 2532980"/>
                <a:gd name="connsiteY0-284" fmla="*/ 171138 h 2491439"/>
                <a:gd name="connsiteX1-285" fmla="*/ 732921 w 2532980"/>
                <a:gd name="connsiteY1-286" fmla="*/ 22639 h 2491439"/>
                <a:gd name="connsiteX2-287" fmla="*/ 1112274 w 2532980"/>
                <a:gd name="connsiteY2-288" fmla="*/ 0 h 2491439"/>
                <a:gd name="connsiteX3-289" fmla="*/ 1513111 w 2532980"/>
                <a:gd name="connsiteY3-290" fmla="*/ 65527 h 2491439"/>
                <a:gd name="connsiteX4-291" fmla="*/ 2528113 w 2532980"/>
                <a:gd name="connsiteY4-292" fmla="*/ 881906 h 2491439"/>
                <a:gd name="connsiteX5-293" fmla="*/ 2532980 w 2532980"/>
                <a:gd name="connsiteY5-294" fmla="*/ 1963370 h 2491439"/>
                <a:gd name="connsiteX6-295" fmla="*/ 2004911 w 2532980"/>
                <a:gd name="connsiteY6-296" fmla="*/ 2491439 h 2491439"/>
                <a:gd name="connsiteX7-297" fmla="*/ 1404520 w 2532980"/>
                <a:gd name="connsiteY7-298" fmla="*/ 2491439 h 2491439"/>
                <a:gd name="connsiteX8-299" fmla="*/ 250384 w 2532980"/>
                <a:gd name="connsiteY8-300" fmla="*/ 1679326 h 2491439"/>
                <a:gd name="connsiteX9-301" fmla="*/ 325895 w 2532980"/>
                <a:gd name="connsiteY9-302" fmla="*/ 1665228 h 2491439"/>
                <a:gd name="connsiteX10-303" fmla="*/ 121105 w 2532980"/>
                <a:gd name="connsiteY10-304" fmla="*/ 1491900 h 2491439"/>
                <a:gd name="connsiteX11-305" fmla="*/ 1 w 2532980"/>
                <a:gd name="connsiteY11-306" fmla="*/ 667946 h 2491439"/>
                <a:gd name="connsiteX12-307" fmla="*/ 343970 w 2532980"/>
                <a:gd name="connsiteY12-308" fmla="*/ 171138 h 2491439"/>
                <a:gd name="connsiteX0-309" fmla="*/ 343970 w 2532980"/>
                <a:gd name="connsiteY0-310" fmla="*/ 171138 h 2491439"/>
                <a:gd name="connsiteX1-311" fmla="*/ 732921 w 2532980"/>
                <a:gd name="connsiteY1-312" fmla="*/ 22639 h 2491439"/>
                <a:gd name="connsiteX2-313" fmla="*/ 1112274 w 2532980"/>
                <a:gd name="connsiteY2-314" fmla="*/ 0 h 2491439"/>
                <a:gd name="connsiteX3-315" fmla="*/ 1513111 w 2532980"/>
                <a:gd name="connsiteY3-316" fmla="*/ 65527 h 2491439"/>
                <a:gd name="connsiteX4-317" fmla="*/ 2528113 w 2532980"/>
                <a:gd name="connsiteY4-318" fmla="*/ 881906 h 2491439"/>
                <a:gd name="connsiteX5-319" fmla="*/ 2532980 w 2532980"/>
                <a:gd name="connsiteY5-320" fmla="*/ 1963370 h 2491439"/>
                <a:gd name="connsiteX6-321" fmla="*/ 2004911 w 2532980"/>
                <a:gd name="connsiteY6-322" fmla="*/ 2491439 h 2491439"/>
                <a:gd name="connsiteX7-323" fmla="*/ 1404520 w 2532980"/>
                <a:gd name="connsiteY7-324" fmla="*/ 2491439 h 2491439"/>
                <a:gd name="connsiteX8-325" fmla="*/ 250384 w 2532980"/>
                <a:gd name="connsiteY8-326" fmla="*/ 1679326 h 2491439"/>
                <a:gd name="connsiteX9-327" fmla="*/ 341937 w 2532980"/>
                <a:gd name="connsiteY9-328" fmla="*/ 1429910 h 2491439"/>
                <a:gd name="connsiteX10-329" fmla="*/ 121105 w 2532980"/>
                <a:gd name="connsiteY10-330" fmla="*/ 1491900 h 2491439"/>
                <a:gd name="connsiteX11-331" fmla="*/ 1 w 2532980"/>
                <a:gd name="connsiteY11-332" fmla="*/ 667946 h 2491439"/>
                <a:gd name="connsiteX12-333" fmla="*/ 343970 w 2532980"/>
                <a:gd name="connsiteY12-334" fmla="*/ 171138 h 2491439"/>
                <a:gd name="connsiteX0-335" fmla="*/ 446562 w 2635572"/>
                <a:gd name="connsiteY0-336" fmla="*/ 171138 h 2491439"/>
                <a:gd name="connsiteX1-337" fmla="*/ 835513 w 2635572"/>
                <a:gd name="connsiteY1-338" fmla="*/ 22639 h 2491439"/>
                <a:gd name="connsiteX2-339" fmla="*/ 1214866 w 2635572"/>
                <a:gd name="connsiteY2-340" fmla="*/ 0 h 2491439"/>
                <a:gd name="connsiteX3-341" fmla="*/ 1615703 w 2635572"/>
                <a:gd name="connsiteY3-342" fmla="*/ 65527 h 2491439"/>
                <a:gd name="connsiteX4-343" fmla="*/ 2630705 w 2635572"/>
                <a:gd name="connsiteY4-344" fmla="*/ 881906 h 2491439"/>
                <a:gd name="connsiteX5-345" fmla="*/ 2635572 w 2635572"/>
                <a:gd name="connsiteY5-346" fmla="*/ 1963370 h 2491439"/>
                <a:gd name="connsiteX6-347" fmla="*/ 2107503 w 2635572"/>
                <a:gd name="connsiteY6-348" fmla="*/ 2491439 h 2491439"/>
                <a:gd name="connsiteX7-349" fmla="*/ 1507112 w 2635572"/>
                <a:gd name="connsiteY7-350" fmla="*/ 2491439 h 2491439"/>
                <a:gd name="connsiteX8-351" fmla="*/ 0 w 2635572"/>
                <a:gd name="connsiteY8-352" fmla="*/ 1673978 h 2491439"/>
                <a:gd name="connsiteX9-353" fmla="*/ 444529 w 2635572"/>
                <a:gd name="connsiteY9-354" fmla="*/ 1429910 h 2491439"/>
                <a:gd name="connsiteX10-355" fmla="*/ 223697 w 2635572"/>
                <a:gd name="connsiteY10-356" fmla="*/ 1491900 h 2491439"/>
                <a:gd name="connsiteX11-357" fmla="*/ 102593 w 2635572"/>
                <a:gd name="connsiteY11-358" fmla="*/ 667946 h 2491439"/>
                <a:gd name="connsiteX12-359" fmla="*/ 446562 w 2635572"/>
                <a:gd name="connsiteY12-360" fmla="*/ 171138 h 2491439"/>
                <a:gd name="connsiteX0-361" fmla="*/ 446562 w 2635572"/>
                <a:gd name="connsiteY0-362" fmla="*/ 171138 h 2491439"/>
                <a:gd name="connsiteX1-363" fmla="*/ 835513 w 2635572"/>
                <a:gd name="connsiteY1-364" fmla="*/ 22639 h 2491439"/>
                <a:gd name="connsiteX2-365" fmla="*/ 1214866 w 2635572"/>
                <a:gd name="connsiteY2-366" fmla="*/ 0 h 2491439"/>
                <a:gd name="connsiteX3-367" fmla="*/ 1615703 w 2635572"/>
                <a:gd name="connsiteY3-368" fmla="*/ 65527 h 2491439"/>
                <a:gd name="connsiteX4-369" fmla="*/ 2630705 w 2635572"/>
                <a:gd name="connsiteY4-370" fmla="*/ 881906 h 2491439"/>
                <a:gd name="connsiteX5-371" fmla="*/ 2635572 w 2635572"/>
                <a:gd name="connsiteY5-372" fmla="*/ 1963370 h 2491439"/>
                <a:gd name="connsiteX6-373" fmla="*/ 2107503 w 2635572"/>
                <a:gd name="connsiteY6-374" fmla="*/ 2491439 h 2491439"/>
                <a:gd name="connsiteX7-375" fmla="*/ 1122046 w 2635572"/>
                <a:gd name="connsiteY7-376" fmla="*/ 2491439 h 2491439"/>
                <a:gd name="connsiteX8-377" fmla="*/ 0 w 2635572"/>
                <a:gd name="connsiteY8-378" fmla="*/ 1673978 h 2491439"/>
                <a:gd name="connsiteX9-379" fmla="*/ 444529 w 2635572"/>
                <a:gd name="connsiteY9-380" fmla="*/ 1429910 h 2491439"/>
                <a:gd name="connsiteX10-381" fmla="*/ 223697 w 2635572"/>
                <a:gd name="connsiteY10-382" fmla="*/ 1491900 h 2491439"/>
                <a:gd name="connsiteX11-383" fmla="*/ 102593 w 2635572"/>
                <a:gd name="connsiteY11-384" fmla="*/ 667946 h 2491439"/>
                <a:gd name="connsiteX12-385" fmla="*/ 446562 w 2635572"/>
                <a:gd name="connsiteY12-386" fmla="*/ 171138 h 2491439"/>
                <a:gd name="connsiteX0-387" fmla="*/ 446562 w 2635572"/>
                <a:gd name="connsiteY0-388" fmla="*/ 171138 h 2491439"/>
                <a:gd name="connsiteX1-389" fmla="*/ 835513 w 2635572"/>
                <a:gd name="connsiteY1-390" fmla="*/ 22639 h 2491439"/>
                <a:gd name="connsiteX2-391" fmla="*/ 1214866 w 2635572"/>
                <a:gd name="connsiteY2-392" fmla="*/ 0 h 2491439"/>
                <a:gd name="connsiteX3-393" fmla="*/ 1781496 w 2635572"/>
                <a:gd name="connsiteY3-394" fmla="*/ 220623 h 2491439"/>
                <a:gd name="connsiteX4-395" fmla="*/ 2630705 w 2635572"/>
                <a:gd name="connsiteY4-396" fmla="*/ 881906 h 2491439"/>
                <a:gd name="connsiteX5-397" fmla="*/ 2635572 w 2635572"/>
                <a:gd name="connsiteY5-398" fmla="*/ 1963370 h 2491439"/>
                <a:gd name="connsiteX6-399" fmla="*/ 2107503 w 2635572"/>
                <a:gd name="connsiteY6-400" fmla="*/ 2491439 h 2491439"/>
                <a:gd name="connsiteX7-401" fmla="*/ 1122046 w 2635572"/>
                <a:gd name="connsiteY7-402" fmla="*/ 2491439 h 2491439"/>
                <a:gd name="connsiteX8-403" fmla="*/ 0 w 2635572"/>
                <a:gd name="connsiteY8-404" fmla="*/ 1673978 h 2491439"/>
                <a:gd name="connsiteX9-405" fmla="*/ 444529 w 2635572"/>
                <a:gd name="connsiteY9-406" fmla="*/ 1429910 h 2491439"/>
                <a:gd name="connsiteX10-407" fmla="*/ 223697 w 2635572"/>
                <a:gd name="connsiteY10-408" fmla="*/ 1491900 h 2491439"/>
                <a:gd name="connsiteX11-409" fmla="*/ 102593 w 2635572"/>
                <a:gd name="connsiteY11-410" fmla="*/ 667946 h 2491439"/>
                <a:gd name="connsiteX12-411" fmla="*/ 446562 w 2635572"/>
                <a:gd name="connsiteY12-412" fmla="*/ 171138 h 2491439"/>
                <a:gd name="connsiteX0-413" fmla="*/ 446562 w 2635572"/>
                <a:gd name="connsiteY0-414" fmla="*/ 171138 h 2491439"/>
                <a:gd name="connsiteX1-415" fmla="*/ 835513 w 2635572"/>
                <a:gd name="connsiteY1-416" fmla="*/ 22639 h 2491439"/>
                <a:gd name="connsiteX2-417" fmla="*/ 1214866 w 2635572"/>
                <a:gd name="connsiteY2-418" fmla="*/ 0 h 2491439"/>
                <a:gd name="connsiteX3-419" fmla="*/ 1781496 w 2635572"/>
                <a:gd name="connsiteY3-420" fmla="*/ 220623 h 2491439"/>
                <a:gd name="connsiteX4-421" fmla="*/ 2630705 w 2635572"/>
                <a:gd name="connsiteY4-422" fmla="*/ 860513 h 2491439"/>
                <a:gd name="connsiteX5-423" fmla="*/ 2635572 w 2635572"/>
                <a:gd name="connsiteY5-424" fmla="*/ 1963370 h 2491439"/>
                <a:gd name="connsiteX6-425" fmla="*/ 2107503 w 2635572"/>
                <a:gd name="connsiteY6-426" fmla="*/ 2491439 h 2491439"/>
                <a:gd name="connsiteX7-427" fmla="*/ 1122046 w 2635572"/>
                <a:gd name="connsiteY7-428" fmla="*/ 2491439 h 2491439"/>
                <a:gd name="connsiteX8-429" fmla="*/ 0 w 2635572"/>
                <a:gd name="connsiteY8-430" fmla="*/ 1673978 h 2491439"/>
                <a:gd name="connsiteX9-431" fmla="*/ 444529 w 2635572"/>
                <a:gd name="connsiteY9-432" fmla="*/ 1429910 h 2491439"/>
                <a:gd name="connsiteX10-433" fmla="*/ 223697 w 2635572"/>
                <a:gd name="connsiteY10-434" fmla="*/ 1491900 h 2491439"/>
                <a:gd name="connsiteX11-435" fmla="*/ 102593 w 2635572"/>
                <a:gd name="connsiteY11-436" fmla="*/ 667946 h 2491439"/>
                <a:gd name="connsiteX12-437" fmla="*/ 446562 w 2635572"/>
                <a:gd name="connsiteY12-438" fmla="*/ 171138 h 2491439"/>
                <a:gd name="connsiteX0-439" fmla="*/ 446562 w 2635572"/>
                <a:gd name="connsiteY0-440" fmla="*/ 171138 h 2491439"/>
                <a:gd name="connsiteX1-441" fmla="*/ 835513 w 2635572"/>
                <a:gd name="connsiteY1-442" fmla="*/ 22639 h 2491439"/>
                <a:gd name="connsiteX2-443" fmla="*/ 1214866 w 2635572"/>
                <a:gd name="connsiteY2-444" fmla="*/ 0 h 2491439"/>
                <a:gd name="connsiteX3-445" fmla="*/ 1781496 w 2635572"/>
                <a:gd name="connsiteY3-446" fmla="*/ 220623 h 2491439"/>
                <a:gd name="connsiteX4-447" fmla="*/ 2630705 w 2635572"/>
                <a:gd name="connsiteY4-448" fmla="*/ 860513 h 2491439"/>
                <a:gd name="connsiteX5-449" fmla="*/ 2635572 w 2635572"/>
                <a:gd name="connsiteY5-450" fmla="*/ 1963370 h 2491439"/>
                <a:gd name="connsiteX6-451" fmla="*/ 2107503 w 2635572"/>
                <a:gd name="connsiteY6-452" fmla="*/ 2491439 h 2491439"/>
                <a:gd name="connsiteX7-453" fmla="*/ 1122046 w 2635572"/>
                <a:gd name="connsiteY7-454" fmla="*/ 2491439 h 2491439"/>
                <a:gd name="connsiteX8-455" fmla="*/ 0 w 2635572"/>
                <a:gd name="connsiteY8-456" fmla="*/ 1673978 h 2491439"/>
                <a:gd name="connsiteX9-457" fmla="*/ 444529 w 2635572"/>
                <a:gd name="connsiteY9-458" fmla="*/ 1429910 h 2491439"/>
                <a:gd name="connsiteX10-459" fmla="*/ 223697 w 2635572"/>
                <a:gd name="connsiteY10-460" fmla="*/ 1491900 h 2491439"/>
                <a:gd name="connsiteX11-461" fmla="*/ 295125 w 2635572"/>
                <a:gd name="connsiteY11-462" fmla="*/ 774909 h 2491439"/>
                <a:gd name="connsiteX12-463" fmla="*/ 446562 w 2635572"/>
                <a:gd name="connsiteY12-464" fmla="*/ 171138 h 2491439"/>
                <a:gd name="connsiteX0-465" fmla="*/ 360992 w 2635572"/>
                <a:gd name="connsiteY0-466" fmla="*/ 620382 h 2491439"/>
                <a:gd name="connsiteX1-467" fmla="*/ 835513 w 2635572"/>
                <a:gd name="connsiteY1-468" fmla="*/ 22639 h 2491439"/>
                <a:gd name="connsiteX2-469" fmla="*/ 1214866 w 2635572"/>
                <a:gd name="connsiteY2-470" fmla="*/ 0 h 2491439"/>
                <a:gd name="connsiteX3-471" fmla="*/ 1781496 w 2635572"/>
                <a:gd name="connsiteY3-472" fmla="*/ 220623 h 2491439"/>
                <a:gd name="connsiteX4-473" fmla="*/ 2630705 w 2635572"/>
                <a:gd name="connsiteY4-474" fmla="*/ 860513 h 2491439"/>
                <a:gd name="connsiteX5-475" fmla="*/ 2635572 w 2635572"/>
                <a:gd name="connsiteY5-476" fmla="*/ 1963370 h 2491439"/>
                <a:gd name="connsiteX6-477" fmla="*/ 2107503 w 2635572"/>
                <a:gd name="connsiteY6-478" fmla="*/ 2491439 h 2491439"/>
                <a:gd name="connsiteX7-479" fmla="*/ 1122046 w 2635572"/>
                <a:gd name="connsiteY7-480" fmla="*/ 2491439 h 2491439"/>
                <a:gd name="connsiteX8-481" fmla="*/ 0 w 2635572"/>
                <a:gd name="connsiteY8-482" fmla="*/ 1673978 h 2491439"/>
                <a:gd name="connsiteX9-483" fmla="*/ 444529 w 2635572"/>
                <a:gd name="connsiteY9-484" fmla="*/ 1429910 h 2491439"/>
                <a:gd name="connsiteX10-485" fmla="*/ 223697 w 2635572"/>
                <a:gd name="connsiteY10-486" fmla="*/ 1491900 h 2491439"/>
                <a:gd name="connsiteX11-487" fmla="*/ 295125 w 2635572"/>
                <a:gd name="connsiteY11-488" fmla="*/ 774909 h 2491439"/>
                <a:gd name="connsiteX12-489" fmla="*/ 360992 w 2635572"/>
                <a:gd name="connsiteY12-490" fmla="*/ 620382 h 2491439"/>
                <a:gd name="connsiteX0-491" fmla="*/ 360992 w 2635572"/>
                <a:gd name="connsiteY0-492" fmla="*/ 620382 h 2491439"/>
                <a:gd name="connsiteX1-493" fmla="*/ 664373 w 2635572"/>
                <a:gd name="connsiteY1-494" fmla="*/ 423750 h 2491439"/>
                <a:gd name="connsiteX2-495" fmla="*/ 1214866 w 2635572"/>
                <a:gd name="connsiteY2-496" fmla="*/ 0 h 2491439"/>
                <a:gd name="connsiteX3-497" fmla="*/ 1781496 w 2635572"/>
                <a:gd name="connsiteY3-498" fmla="*/ 220623 h 2491439"/>
                <a:gd name="connsiteX4-499" fmla="*/ 2630705 w 2635572"/>
                <a:gd name="connsiteY4-500" fmla="*/ 860513 h 2491439"/>
                <a:gd name="connsiteX5-501" fmla="*/ 2635572 w 2635572"/>
                <a:gd name="connsiteY5-502" fmla="*/ 1963370 h 2491439"/>
                <a:gd name="connsiteX6-503" fmla="*/ 2107503 w 2635572"/>
                <a:gd name="connsiteY6-504" fmla="*/ 2491439 h 2491439"/>
                <a:gd name="connsiteX7-505" fmla="*/ 1122046 w 2635572"/>
                <a:gd name="connsiteY7-506" fmla="*/ 2491439 h 2491439"/>
                <a:gd name="connsiteX8-507" fmla="*/ 0 w 2635572"/>
                <a:gd name="connsiteY8-508" fmla="*/ 1673978 h 2491439"/>
                <a:gd name="connsiteX9-509" fmla="*/ 444529 w 2635572"/>
                <a:gd name="connsiteY9-510" fmla="*/ 1429910 h 2491439"/>
                <a:gd name="connsiteX10-511" fmla="*/ 223697 w 2635572"/>
                <a:gd name="connsiteY10-512" fmla="*/ 1491900 h 2491439"/>
                <a:gd name="connsiteX11-513" fmla="*/ 295125 w 2635572"/>
                <a:gd name="connsiteY11-514" fmla="*/ 774909 h 2491439"/>
                <a:gd name="connsiteX12-515" fmla="*/ 360992 w 2635572"/>
                <a:gd name="connsiteY12-516" fmla="*/ 620382 h 2491439"/>
                <a:gd name="connsiteX0-517" fmla="*/ 360992 w 2635572"/>
                <a:gd name="connsiteY0-518" fmla="*/ 399759 h 2270816"/>
                <a:gd name="connsiteX1-519" fmla="*/ 664373 w 2635572"/>
                <a:gd name="connsiteY1-520" fmla="*/ 203127 h 2270816"/>
                <a:gd name="connsiteX2-521" fmla="*/ 1487619 w 2635572"/>
                <a:gd name="connsiteY2-522" fmla="*/ 20043 h 2270816"/>
                <a:gd name="connsiteX3-523" fmla="*/ 1781496 w 2635572"/>
                <a:gd name="connsiteY3-524" fmla="*/ 0 h 2270816"/>
                <a:gd name="connsiteX4-525" fmla="*/ 2630705 w 2635572"/>
                <a:gd name="connsiteY4-526" fmla="*/ 639890 h 2270816"/>
                <a:gd name="connsiteX5-527" fmla="*/ 2635572 w 2635572"/>
                <a:gd name="connsiteY5-528" fmla="*/ 1742747 h 2270816"/>
                <a:gd name="connsiteX6-529" fmla="*/ 2107503 w 2635572"/>
                <a:gd name="connsiteY6-530" fmla="*/ 2270816 h 2270816"/>
                <a:gd name="connsiteX7-531" fmla="*/ 1122046 w 2635572"/>
                <a:gd name="connsiteY7-532" fmla="*/ 2270816 h 2270816"/>
                <a:gd name="connsiteX8-533" fmla="*/ 0 w 2635572"/>
                <a:gd name="connsiteY8-534" fmla="*/ 1453355 h 2270816"/>
                <a:gd name="connsiteX9-535" fmla="*/ 444529 w 2635572"/>
                <a:gd name="connsiteY9-536" fmla="*/ 1209287 h 2270816"/>
                <a:gd name="connsiteX10-537" fmla="*/ 223697 w 2635572"/>
                <a:gd name="connsiteY10-538" fmla="*/ 1271277 h 2270816"/>
                <a:gd name="connsiteX11-539" fmla="*/ 295125 w 2635572"/>
                <a:gd name="connsiteY11-540" fmla="*/ 554286 h 2270816"/>
                <a:gd name="connsiteX12-541" fmla="*/ 360992 w 2635572"/>
                <a:gd name="connsiteY12-542" fmla="*/ 399759 h 2270816"/>
                <a:gd name="connsiteX0-543" fmla="*/ 360992 w 2635572"/>
                <a:gd name="connsiteY0-544" fmla="*/ 399759 h 2270816"/>
                <a:gd name="connsiteX1-545" fmla="*/ 664373 w 2635572"/>
                <a:gd name="connsiteY1-546" fmla="*/ 203127 h 2270816"/>
                <a:gd name="connsiteX2-547" fmla="*/ 877730 w 2635572"/>
                <a:gd name="connsiteY2-548" fmla="*/ 145007 h 2270816"/>
                <a:gd name="connsiteX3-549" fmla="*/ 1487619 w 2635572"/>
                <a:gd name="connsiteY3-550" fmla="*/ 20043 h 2270816"/>
                <a:gd name="connsiteX4-551" fmla="*/ 1781496 w 2635572"/>
                <a:gd name="connsiteY4-552" fmla="*/ 0 h 2270816"/>
                <a:gd name="connsiteX5-553" fmla="*/ 2630705 w 2635572"/>
                <a:gd name="connsiteY5-554" fmla="*/ 639890 h 2270816"/>
                <a:gd name="connsiteX6-555" fmla="*/ 2635572 w 2635572"/>
                <a:gd name="connsiteY6-556" fmla="*/ 1742747 h 2270816"/>
                <a:gd name="connsiteX7-557" fmla="*/ 2107503 w 2635572"/>
                <a:gd name="connsiteY7-558" fmla="*/ 2270816 h 2270816"/>
                <a:gd name="connsiteX8-559" fmla="*/ 1122046 w 2635572"/>
                <a:gd name="connsiteY8-560" fmla="*/ 2270816 h 2270816"/>
                <a:gd name="connsiteX9-561" fmla="*/ 0 w 2635572"/>
                <a:gd name="connsiteY9-562" fmla="*/ 1453355 h 2270816"/>
                <a:gd name="connsiteX10-563" fmla="*/ 444529 w 2635572"/>
                <a:gd name="connsiteY10-564" fmla="*/ 1209287 h 2270816"/>
                <a:gd name="connsiteX11-565" fmla="*/ 223697 w 2635572"/>
                <a:gd name="connsiteY11-566" fmla="*/ 1271277 h 2270816"/>
                <a:gd name="connsiteX12-567" fmla="*/ 295125 w 2635572"/>
                <a:gd name="connsiteY12-568" fmla="*/ 554286 h 2270816"/>
                <a:gd name="connsiteX13" fmla="*/ 360992 w 2635572"/>
                <a:gd name="connsiteY13" fmla="*/ 399759 h 2270816"/>
                <a:gd name="connsiteX0-569" fmla="*/ 360992 w 2635572"/>
                <a:gd name="connsiteY0-570" fmla="*/ 399759 h 2270816"/>
                <a:gd name="connsiteX1-571" fmla="*/ 664373 w 2635572"/>
                <a:gd name="connsiteY1-572" fmla="*/ 203127 h 2270816"/>
                <a:gd name="connsiteX2-573" fmla="*/ 888428 w 2635572"/>
                <a:gd name="connsiteY2-574" fmla="*/ 251970 h 2270816"/>
                <a:gd name="connsiteX3-575" fmla="*/ 1487619 w 2635572"/>
                <a:gd name="connsiteY3-576" fmla="*/ 20043 h 2270816"/>
                <a:gd name="connsiteX4-577" fmla="*/ 1781496 w 2635572"/>
                <a:gd name="connsiteY4-578" fmla="*/ 0 h 2270816"/>
                <a:gd name="connsiteX5-579" fmla="*/ 2630705 w 2635572"/>
                <a:gd name="connsiteY5-580" fmla="*/ 639890 h 2270816"/>
                <a:gd name="connsiteX6-581" fmla="*/ 2635572 w 2635572"/>
                <a:gd name="connsiteY6-582" fmla="*/ 1742747 h 2270816"/>
                <a:gd name="connsiteX7-583" fmla="*/ 2107503 w 2635572"/>
                <a:gd name="connsiteY7-584" fmla="*/ 2270816 h 2270816"/>
                <a:gd name="connsiteX8-585" fmla="*/ 1122046 w 2635572"/>
                <a:gd name="connsiteY8-586" fmla="*/ 2270816 h 2270816"/>
                <a:gd name="connsiteX9-587" fmla="*/ 0 w 2635572"/>
                <a:gd name="connsiteY9-588" fmla="*/ 1453355 h 2270816"/>
                <a:gd name="connsiteX10-589" fmla="*/ 444529 w 2635572"/>
                <a:gd name="connsiteY10-590" fmla="*/ 1209287 h 2270816"/>
                <a:gd name="connsiteX11-591" fmla="*/ 223697 w 2635572"/>
                <a:gd name="connsiteY11-592" fmla="*/ 1271277 h 2270816"/>
                <a:gd name="connsiteX12-593" fmla="*/ 295125 w 2635572"/>
                <a:gd name="connsiteY12-594" fmla="*/ 554286 h 2270816"/>
                <a:gd name="connsiteX13-595" fmla="*/ 360992 w 2635572"/>
                <a:gd name="connsiteY13-596" fmla="*/ 399759 h 2270816"/>
                <a:gd name="connsiteX0-597" fmla="*/ 360992 w 2635572"/>
                <a:gd name="connsiteY0-598" fmla="*/ 399759 h 2270816"/>
                <a:gd name="connsiteX1-599" fmla="*/ 664373 w 2635572"/>
                <a:gd name="connsiteY1-600" fmla="*/ 203127 h 2270816"/>
                <a:gd name="connsiteX2-601" fmla="*/ 888428 w 2635572"/>
                <a:gd name="connsiteY2-602" fmla="*/ 251970 h 2270816"/>
                <a:gd name="connsiteX3-603" fmla="*/ 1155834 w 2635572"/>
                <a:gd name="connsiteY3-604" fmla="*/ 150354 h 2270816"/>
                <a:gd name="connsiteX4-605" fmla="*/ 1487619 w 2635572"/>
                <a:gd name="connsiteY4-606" fmla="*/ 20043 h 2270816"/>
                <a:gd name="connsiteX5-607" fmla="*/ 1781496 w 2635572"/>
                <a:gd name="connsiteY5-608" fmla="*/ 0 h 2270816"/>
                <a:gd name="connsiteX6-609" fmla="*/ 2630705 w 2635572"/>
                <a:gd name="connsiteY6-610" fmla="*/ 639890 h 2270816"/>
                <a:gd name="connsiteX7-611" fmla="*/ 2635572 w 2635572"/>
                <a:gd name="connsiteY7-612" fmla="*/ 1742747 h 2270816"/>
                <a:gd name="connsiteX8-613" fmla="*/ 2107503 w 2635572"/>
                <a:gd name="connsiteY8-614" fmla="*/ 2270816 h 2270816"/>
                <a:gd name="connsiteX9-615" fmla="*/ 1122046 w 2635572"/>
                <a:gd name="connsiteY9-616" fmla="*/ 2270816 h 2270816"/>
                <a:gd name="connsiteX10-617" fmla="*/ 0 w 2635572"/>
                <a:gd name="connsiteY10-618" fmla="*/ 1453355 h 2270816"/>
                <a:gd name="connsiteX11-619" fmla="*/ 444529 w 2635572"/>
                <a:gd name="connsiteY11-620" fmla="*/ 1209287 h 2270816"/>
                <a:gd name="connsiteX12-621" fmla="*/ 223697 w 2635572"/>
                <a:gd name="connsiteY12-622" fmla="*/ 1271277 h 2270816"/>
                <a:gd name="connsiteX13-623" fmla="*/ 295125 w 2635572"/>
                <a:gd name="connsiteY13-624" fmla="*/ 554286 h 2270816"/>
                <a:gd name="connsiteX14" fmla="*/ 360992 w 2635572"/>
                <a:gd name="connsiteY14" fmla="*/ 399759 h 2270816"/>
                <a:gd name="connsiteX0-625" fmla="*/ 360992 w 2635572"/>
                <a:gd name="connsiteY0-626" fmla="*/ 399759 h 2270816"/>
                <a:gd name="connsiteX1-627" fmla="*/ 664373 w 2635572"/>
                <a:gd name="connsiteY1-628" fmla="*/ 203127 h 2270816"/>
                <a:gd name="connsiteX2-629" fmla="*/ 888428 w 2635572"/>
                <a:gd name="connsiteY2-630" fmla="*/ 251970 h 2270816"/>
                <a:gd name="connsiteX3-631" fmla="*/ 1134441 w 2635572"/>
                <a:gd name="connsiteY3-632" fmla="*/ 54087 h 2270816"/>
                <a:gd name="connsiteX4-633" fmla="*/ 1487619 w 2635572"/>
                <a:gd name="connsiteY4-634" fmla="*/ 20043 h 2270816"/>
                <a:gd name="connsiteX5-635" fmla="*/ 1781496 w 2635572"/>
                <a:gd name="connsiteY5-636" fmla="*/ 0 h 2270816"/>
                <a:gd name="connsiteX6-637" fmla="*/ 2630705 w 2635572"/>
                <a:gd name="connsiteY6-638" fmla="*/ 639890 h 2270816"/>
                <a:gd name="connsiteX7-639" fmla="*/ 2635572 w 2635572"/>
                <a:gd name="connsiteY7-640" fmla="*/ 1742747 h 2270816"/>
                <a:gd name="connsiteX8-641" fmla="*/ 2107503 w 2635572"/>
                <a:gd name="connsiteY8-642" fmla="*/ 2270816 h 2270816"/>
                <a:gd name="connsiteX9-643" fmla="*/ 1122046 w 2635572"/>
                <a:gd name="connsiteY9-644" fmla="*/ 2270816 h 2270816"/>
                <a:gd name="connsiteX10-645" fmla="*/ 0 w 2635572"/>
                <a:gd name="connsiteY10-646" fmla="*/ 1453355 h 2270816"/>
                <a:gd name="connsiteX11-647" fmla="*/ 444529 w 2635572"/>
                <a:gd name="connsiteY11-648" fmla="*/ 1209287 h 2270816"/>
                <a:gd name="connsiteX12-649" fmla="*/ 223697 w 2635572"/>
                <a:gd name="connsiteY12-650" fmla="*/ 1271277 h 2270816"/>
                <a:gd name="connsiteX13-651" fmla="*/ 295125 w 2635572"/>
                <a:gd name="connsiteY13-652" fmla="*/ 554286 h 2270816"/>
                <a:gd name="connsiteX14-653" fmla="*/ 360992 w 2635572"/>
                <a:gd name="connsiteY14-654" fmla="*/ 399759 h 2270816"/>
                <a:gd name="connsiteX0-655" fmla="*/ 360992 w 2635572"/>
                <a:gd name="connsiteY0-656" fmla="*/ 399759 h 2270816"/>
                <a:gd name="connsiteX1-657" fmla="*/ 664373 w 2635572"/>
                <a:gd name="connsiteY1-658" fmla="*/ 203127 h 2270816"/>
                <a:gd name="connsiteX2-659" fmla="*/ 888428 w 2635572"/>
                <a:gd name="connsiteY2-660" fmla="*/ 251970 h 2270816"/>
                <a:gd name="connsiteX3-661" fmla="*/ 1134441 w 2635572"/>
                <a:gd name="connsiteY3-662" fmla="*/ 54087 h 2270816"/>
                <a:gd name="connsiteX4-663" fmla="*/ 1487619 w 2635572"/>
                <a:gd name="connsiteY4-664" fmla="*/ 20043 h 2270816"/>
                <a:gd name="connsiteX5-665" fmla="*/ 1781496 w 2635572"/>
                <a:gd name="connsiteY5-666" fmla="*/ 0 h 2270816"/>
                <a:gd name="connsiteX6-667" fmla="*/ 2630705 w 2635572"/>
                <a:gd name="connsiteY6-668" fmla="*/ 639890 h 2270816"/>
                <a:gd name="connsiteX7-669" fmla="*/ 2635572 w 2635572"/>
                <a:gd name="connsiteY7-670" fmla="*/ 1742747 h 2270816"/>
                <a:gd name="connsiteX8-671" fmla="*/ 2107503 w 2635572"/>
                <a:gd name="connsiteY8-672" fmla="*/ 2270816 h 2270816"/>
                <a:gd name="connsiteX9-673" fmla="*/ 1122046 w 2635572"/>
                <a:gd name="connsiteY9-674" fmla="*/ 2270816 h 2270816"/>
                <a:gd name="connsiteX10-675" fmla="*/ 0 w 2635572"/>
                <a:gd name="connsiteY10-676" fmla="*/ 1453355 h 2270816"/>
                <a:gd name="connsiteX11-677" fmla="*/ 444529 w 2635572"/>
                <a:gd name="connsiteY11-678" fmla="*/ 1209287 h 2270816"/>
                <a:gd name="connsiteX12-679" fmla="*/ 223697 w 2635572"/>
                <a:gd name="connsiteY12-680" fmla="*/ 1271277 h 2270816"/>
                <a:gd name="connsiteX13-681" fmla="*/ 471613 w 2635572"/>
                <a:gd name="connsiteY13-682" fmla="*/ 720079 h 2270816"/>
                <a:gd name="connsiteX14-683" fmla="*/ 360992 w 2635572"/>
                <a:gd name="connsiteY14-684" fmla="*/ 399759 h 2270816"/>
                <a:gd name="connsiteX0-685" fmla="*/ 387732 w 2635572"/>
                <a:gd name="connsiteY0-686" fmla="*/ 528114 h 2270816"/>
                <a:gd name="connsiteX1-687" fmla="*/ 664373 w 2635572"/>
                <a:gd name="connsiteY1-688" fmla="*/ 203127 h 2270816"/>
                <a:gd name="connsiteX2-689" fmla="*/ 888428 w 2635572"/>
                <a:gd name="connsiteY2-690" fmla="*/ 251970 h 2270816"/>
                <a:gd name="connsiteX3-691" fmla="*/ 1134441 w 2635572"/>
                <a:gd name="connsiteY3-692" fmla="*/ 54087 h 2270816"/>
                <a:gd name="connsiteX4-693" fmla="*/ 1487619 w 2635572"/>
                <a:gd name="connsiteY4-694" fmla="*/ 20043 h 2270816"/>
                <a:gd name="connsiteX5-695" fmla="*/ 1781496 w 2635572"/>
                <a:gd name="connsiteY5-696" fmla="*/ 0 h 2270816"/>
                <a:gd name="connsiteX6-697" fmla="*/ 2630705 w 2635572"/>
                <a:gd name="connsiteY6-698" fmla="*/ 639890 h 2270816"/>
                <a:gd name="connsiteX7-699" fmla="*/ 2635572 w 2635572"/>
                <a:gd name="connsiteY7-700" fmla="*/ 1742747 h 2270816"/>
                <a:gd name="connsiteX8-701" fmla="*/ 2107503 w 2635572"/>
                <a:gd name="connsiteY8-702" fmla="*/ 2270816 h 2270816"/>
                <a:gd name="connsiteX9-703" fmla="*/ 1122046 w 2635572"/>
                <a:gd name="connsiteY9-704" fmla="*/ 2270816 h 2270816"/>
                <a:gd name="connsiteX10-705" fmla="*/ 0 w 2635572"/>
                <a:gd name="connsiteY10-706" fmla="*/ 1453355 h 2270816"/>
                <a:gd name="connsiteX11-707" fmla="*/ 444529 w 2635572"/>
                <a:gd name="connsiteY11-708" fmla="*/ 1209287 h 2270816"/>
                <a:gd name="connsiteX12-709" fmla="*/ 223697 w 2635572"/>
                <a:gd name="connsiteY12-710" fmla="*/ 1271277 h 2270816"/>
                <a:gd name="connsiteX13-711" fmla="*/ 471613 w 2635572"/>
                <a:gd name="connsiteY13-712" fmla="*/ 720079 h 2270816"/>
                <a:gd name="connsiteX14-713" fmla="*/ 387732 w 2635572"/>
                <a:gd name="connsiteY14-714" fmla="*/ 528114 h 2270816"/>
                <a:gd name="connsiteX0-715" fmla="*/ 387732 w 2635572"/>
                <a:gd name="connsiteY0-716" fmla="*/ 528114 h 2270816"/>
                <a:gd name="connsiteX1-717" fmla="*/ 664373 w 2635572"/>
                <a:gd name="connsiteY1-718" fmla="*/ 203127 h 2270816"/>
                <a:gd name="connsiteX2-719" fmla="*/ 888428 w 2635572"/>
                <a:gd name="connsiteY2-720" fmla="*/ 251970 h 2270816"/>
                <a:gd name="connsiteX3-721" fmla="*/ 1134441 w 2635572"/>
                <a:gd name="connsiteY3-722" fmla="*/ 54087 h 2270816"/>
                <a:gd name="connsiteX4-723" fmla="*/ 1487619 w 2635572"/>
                <a:gd name="connsiteY4-724" fmla="*/ 20043 h 2270816"/>
                <a:gd name="connsiteX5-725" fmla="*/ 1781496 w 2635572"/>
                <a:gd name="connsiteY5-726" fmla="*/ 0 h 2270816"/>
                <a:gd name="connsiteX6-727" fmla="*/ 2630705 w 2635572"/>
                <a:gd name="connsiteY6-728" fmla="*/ 639890 h 2270816"/>
                <a:gd name="connsiteX7-729" fmla="*/ 2635572 w 2635572"/>
                <a:gd name="connsiteY7-730" fmla="*/ 1742747 h 2270816"/>
                <a:gd name="connsiteX8-731" fmla="*/ 2107503 w 2635572"/>
                <a:gd name="connsiteY8-732" fmla="*/ 2270816 h 2270816"/>
                <a:gd name="connsiteX9-733" fmla="*/ 1122046 w 2635572"/>
                <a:gd name="connsiteY9-734" fmla="*/ 2270816 h 2270816"/>
                <a:gd name="connsiteX10-735" fmla="*/ 0 w 2635572"/>
                <a:gd name="connsiteY10-736" fmla="*/ 1453355 h 2270816"/>
                <a:gd name="connsiteX11-737" fmla="*/ 444529 w 2635572"/>
                <a:gd name="connsiteY11-738" fmla="*/ 1209287 h 2270816"/>
                <a:gd name="connsiteX12-739" fmla="*/ 223697 w 2635572"/>
                <a:gd name="connsiteY12-740" fmla="*/ 1271277 h 2270816"/>
                <a:gd name="connsiteX13-741" fmla="*/ 658799 w 2635572"/>
                <a:gd name="connsiteY13-742" fmla="*/ 741472 h 2270816"/>
                <a:gd name="connsiteX14-743" fmla="*/ 387732 w 2635572"/>
                <a:gd name="connsiteY14-744" fmla="*/ 528114 h 2270816"/>
                <a:gd name="connsiteX0-745" fmla="*/ 387732 w 2635572"/>
                <a:gd name="connsiteY0-746" fmla="*/ 528114 h 2270816"/>
                <a:gd name="connsiteX1-747" fmla="*/ 664373 w 2635572"/>
                <a:gd name="connsiteY1-748" fmla="*/ 203127 h 2270816"/>
                <a:gd name="connsiteX2-749" fmla="*/ 888428 w 2635572"/>
                <a:gd name="connsiteY2-750" fmla="*/ 251970 h 2270816"/>
                <a:gd name="connsiteX3-751" fmla="*/ 1134441 w 2635572"/>
                <a:gd name="connsiteY3-752" fmla="*/ 54087 h 2270816"/>
                <a:gd name="connsiteX4-753" fmla="*/ 1487619 w 2635572"/>
                <a:gd name="connsiteY4-754" fmla="*/ 20043 h 2270816"/>
                <a:gd name="connsiteX5-755" fmla="*/ 1781496 w 2635572"/>
                <a:gd name="connsiteY5-756" fmla="*/ 0 h 2270816"/>
                <a:gd name="connsiteX6-757" fmla="*/ 2630705 w 2635572"/>
                <a:gd name="connsiteY6-758" fmla="*/ 639890 h 2270816"/>
                <a:gd name="connsiteX7-759" fmla="*/ 2635572 w 2635572"/>
                <a:gd name="connsiteY7-760" fmla="*/ 1742747 h 2270816"/>
                <a:gd name="connsiteX8-761" fmla="*/ 2107503 w 2635572"/>
                <a:gd name="connsiteY8-762" fmla="*/ 2270816 h 2270816"/>
                <a:gd name="connsiteX9-763" fmla="*/ 1122046 w 2635572"/>
                <a:gd name="connsiteY9-764" fmla="*/ 2270816 h 2270816"/>
                <a:gd name="connsiteX10-765" fmla="*/ 0 w 2635572"/>
                <a:gd name="connsiteY10-766" fmla="*/ 1453355 h 2270816"/>
                <a:gd name="connsiteX11-767" fmla="*/ 444529 w 2635572"/>
                <a:gd name="connsiteY11-768" fmla="*/ 1209287 h 2270816"/>
                <a:gd name="connsiteX12-769" fmla="*/ 223697 w 2635572"/>
                <a:gd name="connsiteY12-770" fmla="*/ 1271277 h 2270816"/>
                <a:gd name="connsiteX13-771" fmla="*/ 658799 w 2635572"/>
                <a:gd name="connsiteY13-772" fmla="*/ 741472 h 2270816"/>
                <a:gd name="connsiteX14-773" fmla="*/ 387732 w 2635572"/>
                <a:gd name="connsiteY14-774" fmla="*/ 528114 h 2270816"/>
                <a:gd name="connsiteX0-775" fmla="*/ 387732 w 2635572"/>
                <a:gd name="connsiteY0-776" fmla="*/ 528114 h 2270816"/>
                <a:gd name="connsiteX1-777" fmla="*/ 664373 w 2635572"/>
                <a:gd name="connsiteY1-778" fmla="*/ 203127 h 2270816"/>
                <a:gd name="connsiteX2-779" fmla="*/ 888428 w 2635572"/>
                <a:gd name="connsiteY2-780" fmla="*/ 251970 h 2270816"/>
                <a:gd name="connsiteX3-781" fmla="*/ 1134441 w 2635572"/>
                <a:gd name="connsiteY3-782" fmla="*/ 54087 h 2270816"/>
                <a:gd name="connsiteX4-783" fmla="*/ 1487619 w 2635572"/>
                <a:gd name="connsiteY4-784" fmla="*/ 20043 h 2270816"/>
                <a:gd name="connsiteX5-785" fmla="*/ 1781496 w 2635572"/>
                <a:gd name="connsiteY5-786" fmla="*/ 0 h 2270816"/>
                <a:gd name="connsiteX6-787" fmla="*/ 2630705 w 2635572"/>
                <a:gd name="connsiteY6-788" fmla="*/ 639890 h 2270816"/>
                <a:gd name="connsiteX7-789" fmla="*/ 2635572 w 2635572"/>
                <a:gd name="connsiteY7-790" fmla="*/ 1742747 h 2270816"/>
                <a:gd name="connsiteX8-791" fmla="*/ 2107503 w 2635572"/>
                <a:gd name="connsiteY8-792" fmla="*/ 2270816 h 2270816"/>
                <a:gd name="connsiteX9-793" fmla="*/ 1122046 w 2635572"/>
                <a:gd name="connsiteY9-794" fmla="*/ 2270816 h 2270816"/>
                <a:gd name="connsiteX10-795" fmla="*/ 0 w 2635572"/>
                <a:gd name="connsiteY10-796" fmla="*/ 1453355 h 2270816"/>
                <a:gd name="connsiteX11-797" fmla="*/ 444529 w 2635572"/>
                <a:gd name="connsiteY11-798" fmla="*/ 1209287 h 2270816"/>
                <a:gd name="connsiteX12-799" fmla="*/ 223697 w 2635572"/>
                <a:gd name="connsiteY12-800" fmla="*/ 1271277 h 2270816"/>
                <a:gd name="connsiteX13-801" fmla="*/ 658799 w 2635572"/>
                <a:gd name="connsiteY13-802" fmla="*/ 741472 h 2270816"/>
                <a:gd name="connsiteX14-803" fmla="*/ 387732 w 2635572"/>
                <a:gd name="connsiteY14-804" fmla="*/ 528114 h 2270816"/>
                <a:gd name="connsiteX0-805" fmla="*/ 387732 w 2635572"/>
                <a:gd name="connsiteY0-806" fmla="*/ 528114 h 2270816"/>
                <a:gd name="connsiteX1-807" fmla="*/ 524752 w 2635572"/>
                <a:gd name="connsiteY1-808" fmla="*/ 364280 h 2270816"/>
                <a:gd name="connsiteX2-809" fmla="*/ 664373 w 2635572"/>
                <a:gd name="connsiteY2-810" fmla="*/ 203127 h 2270816"/>
                <a:gd name="connsiteX3-811" fmla="*/ 888428 w 2635572"/>
                <a:gd name="connsiteY3-812" fmla="*/ 251970 h 2270816"/>
                <a:gd name="connsiteX4-813" fmla="*/ 1134441 w 2635572"/>
                <a:gd name="connsiteY4-814" fmla="*/ 54087 h 2270816"/>
                <a:gd name="connsiteX5-815" fmla="*/ 1487619 w 2635572"/>
                <a:gd name="connsiteY5-816" fmla="*/ 20043 h 2270816"/>
                <a:gd name="connsiteX6-817" fmla="*/ 1781496 w 2635572"/>
                <a:gd name="connsiteY6-818" fmla="*/ 0 h 2270816"/>
                <a:gd name="connsiteX7-819" fmla="*/ 2630705 w 2635572"/>
                <a:gd name="connsiteY7-820" fmla="*/ 639890 h 2270816"/>
                <a:gd name="connsiteX8-821" fmla="*/ 2635572 w 2635572"/>
                <a:gd name="connsiteY8-822" fmla="*/ 1742747 h 2270816"/>
                <a:gd name="connsiteX9-823" fmla="*/ 2107503 w 2635572"/>
                <a:gd name="connsiteY9-824" fmla="*/ 2270816 h 2270816"/>
                <a:gd name="connsiteX10-825" fmla="*/ 1122046 w 2635572"/>
                <a:gd name="connsiteY10-826" fmla="*/ 2270816 h 2270816"/>
                <a:gd name="connsiteX11-827" fmla="*/ 0 w 2635572"/>
                <a:gd name="connsiteY11-828" fmla="*/ 1453355 h 2270816"/>
                <a:gd name="connsiteX12-829" fmla="*/ 444529 w 2635572"/>
                <a:gd name="connsiteY12-830" fmla="*/ 1209287 h 2270816"/>
                <a:gd name="connsiteX13-831" fmla="*/ 223697 w 2635572"/>
                <a:gd name="connsiteY13-832" fmla="*/ 1271277 h 2270816"/>
                <a:gd name="connsiteX14-833" fmla="*/ 658799 w 2635572"/>
                <a:gd name="connsiteY14-834" fmla="*/ 741472 h 2270816"/>
                <a:gd name="connsiteX15" fmla="*/ 387732 w 2635572"/>
                <a:gd name="connsiteY15" fmla="*/ 528114 h 2270816"/>
                <a:gd name="connsiteX0-835" fmla="*/ 387732 w 2635572"/>
                <a:gd name="connsiteY0-836" fmla="*/ 528114 h 2270816"/>
                <a:gd name="connsiteX1-837" fmla="*/ 401747 w 2635572"/>
                <a:gd name="connsiteY1-838" fmla="*/ 348235 h 2270816"/>
                <a:gd name="connsiteX2-839" fmla="*/ 664373 w 2635572"/>
                <a:gd name="connsiteY2-840" fmla="*/ 203127 h 2270816"/>
                <a:gd name="connsiteX3-841" fmla="*/ 888428 w 2635572"/>
                <a:gd name="connsiteY3-842" fmla="*/ 251970 h 2270816"/>
                <a:gd name="connsiteX4-843" fmla="*/ 1134441 w 2635572"/>
                <a:gd name="connsiteY4-844" fmla="*/ 54087 h 2270816"/>
                <a:gd name="connsiteX5-845" fmla="*/ 1487619 w 2635572"/>
                <a:gd name="connsiteY5-846" fmla="*/ 20043 h 2270816"/>
                <a:gd name="connsiteX6-847" fmla="*/ 1781496 w 2635572"/>
                <a:gd name="connsiteY6-848" fmla="*/ 0 h 2270816"/>
                <a:gd name="connsiteX7-849" fmla="*/ 2630705 w 2635572"/>
                <a:gd name="connsiteY7-850" fmla="*/ 639890 h 2270816"/>
                <a:gd name="connsiteX8-851" fmla="*/ 2635572 w 2635572"/>
                <a:gd name="connsiteY8-852" fmla="*/ 1742747 h 2270816"/>
                <a:gd name="connsiteX9-853" fmla="*/ 2107503 w 2635572"/>
                <a:gd name="connsiteY9-854" fmla="*/ 2270816 h 2270816"/>
                <a:gd name="connsiteX10-855" fmla="*/ 1122046 w 2635572"/>
                <a:gd name="connsiteY10-856" fmla="*/ 2270816 h 2270816"/>
                <a:gd name="connsiteX11-857" fmla="*/ 0 w 2635572"/>
                <a:gd name="connsiteY11-858" fmla="*/ 1453355 h 2270816"/>
                <a:gd name="connsiteX12-859" fmla="*/ 444529 w 2635572"/>
                <a:gd name="connsiteY12-860" fmla="*/ 1209287 h 2270816"/>
                <a:gd name="connsiteX13-861" fmla="*/ 223697 w 2635572"/>
                <a:gd name="connsiteY13-862" fmla="*/ 1271277 h 2270816"/>
                <a:gd name="connsiteX14-863" fmla="*/ 658799 w 2635572"/>
                <a:gd name="connsiteY14-864" fmla="*/ 741472 h 2270816"/>
                <a:gd name="connsiteX15-865" fmla="*/ 387732 w 2635572"/>
                <a:gd name="connsiteY15-866" fmla="*/ 528114 h 2270816"/>
                <a:gd name="connsiteX0-867" fmla="*/ 467955 w 2635572"/>
                <a:gd name="connsiteY0-868" fmla="*/ 469284 h 2270816"/>
                <a:gd name="connsiteX1-869" fmla="*/ 401747 w 2635572"/>
                <a:gd name="connsiteY1-870" fmla="*/ 348235 h 2270816"/>
                <a:gd name="connsiteX2-871" fmla="*/ 664373 w 2635572"/>
                <a:gd name="connsiteY2-872" fmla="*/ 203127 h 2270816"/>
                <a:gd name="connsiteX3-873" fmla="*/ 888428 w 2635572"/>
                <a:gd name="connsiteY3-874" fmla="*/ 251970 h 2270816"/>
                <a:gd name="connsiteX4-875" fmla="*/ 1134441 w 2635572"/>
                <a:gd name="connsiteY4-876" fmla="*/ 54087 h 2270816"/>
                <a:gd name="connsiteX5-877" fmla="*/ 1487619 w 2635572"/>
                <a:gd name="connsiteY5-878" fmla="*/ 20043 h 2270816"/>
                <a:gd name="connsiteX6-879" fmla="*/ 1781496 w 2635572"/>
                <a:gd name="connsiteY6-880" fmla="*/ 0 h 2270816"/>
                <a:gd name="connsiteX7-881" fmla="*/ 2630705 w 2635572"/>
                <a:gd name="connsiteY7-882" fmla="*/ 639890 h 2270816"/>
                <a:gd name="connsiteX8-883" fmla="*/ 2635572 w 2635572"/>
                <a:gd name="connsiteY8-884" fmla="*/ 1742747 h 2270816"/>
                <a:gd name="connsiteX9-885" fmla="*/ 2107503 w 2635572"/>
                <a:gd name="connsiteY9-886" fmla="*/ 2270816 h 2270816"/>
                <a:gd name="connsiteX10-887" fmla="*/ 1122046 w 2635572"/>
                <a:gd name="connsiteY10-888" fmla="*/ 2270816 h 2270816"/>
                <a:gd name="connsiteX11-889" fmla="*/ 0 w 2635572"/>
                <a:gd name="connsiteY11-890" fmla="*/ 1453355 h 2270816"/>
                <a:gd name="connsiteX12-891" fmla="*/ 444529 w 2635572"/>
                <a:gd name="connsiteY12-892" fmla="*/ 1209287 h 2270816"/>
                <a:gd name="connsiteX13-893" fmla="*/ 223697 w 2635572"/>
                <a:gd name="connsiteY13-894" fmla="*/ 1271277 h 2270816"/>
                <a:gd name="connsiteX14-895" fmla="*/ 658799 w 2635572"/>
                <a:gd name="connsiteY14-896" fmla="*/ 741472 h 2270816"/>
                <a:gd name="connsiteX15-897" fmla="*/ 467955 w 2635572"/>
                <a:gd name="connsiteY15-898" fmla="*/ 469284 h 2270816"/>
                <a:gd name="connsiteX0-899" fmla="*/ 398427 w 2635572"/>
                <a:gd name="connsiteY0-900" fmla="*/ 538812 h 2270816"/>
                <a:gd name="connsiteX1-901" fmla="*/ 401747 w 2635572"/>
                <a:gd name="connsiteY1-902" fmla="*/ 348235 h 2270816"/>
                <a:gd name="connsiteX2-903" fmla="*/ 664373 w 2635572"/>
                <a:gd name="connsiteY2-904" fmla="*/ 203127 h 2270816"/>
                <a:gd name="connsiteX3-905" fmla="*/ 888428 w 2635572"/>
                <a:gd name="connsiteY3-906" fmla="*/ 251970 h 2270816"/>
                <a:gd name="connsiteX4-907" fmla="*/ 1134441 w 2635572"/>
                <a:gd name="connsiteY4-908" fmla="*/ 54087 h 2270816"/>
                <a:gd name="connsiteX5-909" fmla="*/ 1487619 w 2635572"/>
                <a:gd name="connsiteY5-910" fmla="*/ 20043 h 2270816"/>
                <a:gd name="connsiteX6-911" fmla="*/ 1781496 w 2635572"/>
                <a:gd name="connsiteY6-912" fmla="*/ 0 h 2270816"/>
                <a:gd name="connsiteX7-913" fmla="*/ 2630705 w 2635572"/>
                <a:gd name="connsiteY7-914" fmla="*/ 639890 h 2270816"/>
                <a:gd name="connsiteX8-915" fmla="*/ 2635572 w 2635572"/>
                <a:gd name="connsiteY8-916" fmla="*/ 1742747 h 2270816"/>
                <a:gd name="connsiteX9-917" fmla="*/ 2107503 w 2635572"/>
                <a:gd name="connsiteY9-918" fmla="*/ 2270816 h 2270816"/>
                <a:gd name="connsiteX10-919" fmla="*/ 1122046 w 2635572"/>
                <a:gd name="connsiteY10-920" fmla="*/ 2270816 h 2270816"/>
                <a:gd name="connsiteX11-921" fmla="*/ 0 w 2635572"/>
                <a:gd name="connsiteY11-922" fmla="*/ 1453355 h 2270816"/>
                <a:gd name="connsiteX12-923" fmla="*/ 444529 w 2635572"/>
                <a:gd name="connsiteY12-924" fmla="*/ 1209287 h 2270816"/>
                <a:gd name="connsiteX13-925" fmla="*/ 223697 w 2635572"/>
                <a:gd name="connsiteY13-926" fmla="*/ 1271277 h 2270816"/>
                <a:gd name="connsiteX14-927" fmla="*/ 658799 w 2635572"/>
                <a:gd name="connsiteY14-928" fmla="*/ 741472 h 2270816"/>
                <a:gd name="connsiteX15-929" fmla="*/ 398427 w 2635572"/>
                <a:gd name="connsiteY15-930" fmla="*/ 538812 h 2270816"/>
                <a:gd name="connsiteX0-931" fmla="*/ 552889 w 2790034"/>
                <a:gd name="connsiteY0-932" fmla="*/ 538812 h 2270816"/>
                <a:gd name="connsiteX1-933" fmla="*/ 556209 w 2790034"/>
                <a:gd name="connsiteY1-934" fmla="*/ 348235 h 2270816"/>
                <a:gd name="connsiteX2-935" fmla="*/ 818835 w 2790034"/>
                <a:gd name="connsiteY2-936" fmla="*/ 203127 h 2270816"/>
                <a:gd name="connsiteX3-937" fmla="*/ 1042890 w 2790034"/>
                <a:gd name="connsiteY3-938" fmla="*/ 251970 h 2270816"/>
                <a:gd name="connsiteX4-939" fmla="*/ 1288903 w 2790034"/>
                <a:gd name="connsiteY4-940" fmla="*/ 54087 h 2270816"/>
                <a:gd name="connsiteX5-941" fmla="*/ 1642081 w 2790034"/>
                <a:gd name="connsiteY5-942" fmla="*/ 20043 h 2270816"/>
                <a:gd name="connsiteX6-943" fmla="*/ 1935958 w 2790034"/>
                <a:gd name="connsiteY6-944" fmla="*/ 0 h 2270816"/>
                <a:gd name="connsiteX7-945" fmla="*/ 2785167 w 2790034"/>
                <a:gd name="connsiteY7-946" fmla="*/ 639890 h 2270816"/>
                <a:gd name="connsiteX8-947" fmla="*/ 2790034 w 2790034"/>
                <a:gd name="connsiteY8-948" fmla="*/ 1742747 h 2270816"/>
                <a:gd name="connsiteX9-949" fmla="*/ 2261965 w 2790034"/>
                <a:gd name="connsiteY9-950" fmla="*/ 2270816 h 2270816"/>
                <a:gd name="connsiteX10-951" fmla="*/ 1276508 w 2790034"/>
                <a:gd name="connsiteY10-952" fmla="*/ 2270816 h 2270816"/>
                <a:gd name="connsiteX11-953" fmla="*/ 154462 w 2790034"/>
                <a:gd name="connsiteY11-954" fmla="*/ 1453355 h 2270816"/>
                <a:gd name="connsiteX12-955" fmla="*/ 0 w 2790034"/>
                <a:gd name="connsiteY12-956" fmla="*/ 1246725 h 2270816"/>
                <a:gd name="connsiteX13-957" fmla="*/ 378159 w 2790034"/>
                <a:gd name="connsiteY13-958" fmla="*/ 1271277 h 2270816"/>
                <a:gd name="connsiteX14-959" fmla="*/ 813261 w 2790034"/>
                <a:gd name="connsiteY14-960" fmla="*/ 741472 h 2270816"/>
                <a:gd name="connsiteX15-961" fmla="*/ 552889 w 2790034"/>
                <a:gd name="connsiteY15-962" fmla="*/ 538812 h 2270816"/>
                <a:gd name="connsiteX0-963" fmla="*/ 552889 w 2790034"/>
                <a:gd name="connsiteY0-964" fmla="*/ 538812 h 2270816"/>
                <a:gd name="connsiteX1-965" fmla="*/ 556209 w 2790034"/>
                <a:gd name="connsiteY1-966" fmla="*/ 348235 h 2270816"/>
                <a:gd name="connsiteX2-967" fmla="*/ 818835 w 2790034"/>
                <a:gd name="connsiteY2-968" fmla="*/ 203127 h 2270816"/>
                <a:gd name="connsiteX3-969" fmla="*/ 1042890 w 2790034"/>
                <a:gd name="connsiteY3-970" fmla="*/ 251970 h 2270816"/>
                <a:gd name="connsiteX4-971" fmla="*/ 1288903 w 2790034"/>
                <a:gd name="connsiteY4-972" fmla="*/ 54087 h 2270816"/>
                <a:gd name="connsiteX5-973" fmla="*/ 1642081 w 2790034"/>
                <a:gd name="connsiteY5-974" fmla="*/ 20043 h 2270816"/>
                <a:gd name="connsiteX6-975" fmla="*/ 1935958 w 2790034"/>
                <a:gd name="connsiteY6-976" fmla="*/ 0 h 2270816"/>
                <a:gd name="connsiteX7-977" fmla="*/ 2785167 w 2790034"/>
                <a:gd name="connsiteY7-978" fmla="*/ 639890 h 2270816"/>
                <a:gd name="connsiteX8-979" fmla="*/ 2790034 w 2790034"/>
                <a:gd name="connsiteY8-980" fmla="*/ 1742747 h 2270816"/>
                <a:gd name="connsiteX9-981" fmla="*/ 2261965 w 2790034"/>
                <a:gd name="connsiteY9-982" fmla="*/ 2270816 h 2270816"/>
                <a:gd name="connsiteX10-983" fmla="*/ 1276508 w 2790034"/>
                <a:gd name="connsiteY10-984" fmla="*/ 2270816 h 2270816"/>
                <a:gd name="connsiteX11-985" fmla="*/ 154462 w 2790034"/>
                <a:gd name="connsiteY11-986" fmla="*/ 1453355 h 2270816"/>
                <a:gd name="connsiteX12-987" fmla="*/ 0 w 2790034"/>
                <a:gd name="connsiteY12-988" fmla="*/ 1246725 h 2270816"/>
                <a:gd name="connsiteX13-989" fmla="*/ 41229 w 2790034"/>
                <a:gd name="connsiteY13-990" fmla="*/ 977129 h 2270816"/>
                <a:gd name="connsiteX14-991" fmla="*/ 813261 w 2790034"/>
                <a:gd name="connsiteY14-992" fmla="*/ 741472 h 2270816"/>
                <a:gd name="connsiteX15-993" fmla="*/ 552889 w 2790034"/>
                <a:gd name="connsiteY15-994" fmla="*/ 538812 h 2270816"/>
                <a:gd name="connsiteX0-995" fmla="*/ 552889 w 2790034"/>
                <a:gd name="connsiteY0-996" fmla="*/ 538812 h 2270816"/>
                <a:gd name="connsiteX1-997" fmla="*/ 556209 w 2790034"/>
                <a:gd name="connsiteY1-998" fmla="*/ 348235 h 2270816"/>
                <a:gd name="connsiteX2-999" fmla="*/ 818835 w 2790034"/>
                <a:gd name="connsiteY2-1000" fmla="*/ 203127 h 2270816"/>
                <a:gd name="connsiteX3-1001" fmla="*/ 1042890 w 2790034"/>
                <a:gd name="connsiteY3-1002" fmla="*/ 251970 h 2270816"/>
                <a:gd name="connsiteX4-1003" fmla="*/ 1288903 w 2790034"/>
                <a:gd name="connsiteY4-1004" fmla="*/ 54087 h 2270816"/>
                <a:gd name="connsiteX5-1005" fmla="*/ 1642081 w 2790034"/>
                <a:gd name="connsiteY5-1006" fmla="*/ 20043 h 2270816"/>
                <a:gd name="connsiteX6-1007" fmla="*/ 1935958 w 2790034"/>
                <a:gd name="connsiteY6-1008" fmla="*/ 0 h 2270816"/>
                <a:gd name="connsiteX7-1009" fmla="*/ 2785167 w 2790034"/>
                <a:gd name="connsiteY7-1010" fmla="*/ 639890 h 2270816"/>
                <a:gd name="connsiteX8-1011" fmla="*/ 2790034 w 2790034"/>
                <a:gd name="connsiteY8-1012" fmla="*/ 1742747 h 2270816"/>
                <a:gd name="connsiteX9-1013" fmla="*/ 2261965 w 2790034"/>
                <a:gd name="connsiteY9-1014" fmla="*/ 2270816 h 2270816"/>
                <a:gd name="connsiteX10-1015" fmla="*/ 1276508 w 2790034"/>
                <a:gd name="connsiteY10-1016" fmla="*/ 2270816 h 2270816"/>
                <a:gd name="connsiteX11-1017" fmla="*/ 154462 w 2790034"/>
                <a:gd name="connsiteY11-1018" fmla="*/ 1453355 h 2270816"/>
                <a:gd name="connsiteX12-1019" fmla="*/ 0 w 2790034"/>
                <a:gd name="connsiteY12-1020" fmla="*/ 1246725 h 2270816"/>
                <a:gd name="connsiteX13-1021" fmla="*/ 41229 w 2790034"/>
                <a:gd name="connsiteY13-1022" fmla="*/ 977129 h 2270816"/>
                <a:gd name="connsiteX14-1023" fmla="*/ 680647 w 2790034"/>
                <a:gd name="connsiteY14-1024" fmla="*/ 786783 h 2270816"/>
                <a:gd name="connsiteX15-1025" fmla="*/ 813261 w 2790034"/>
                <a:gd name="connsiteY15-1026" fmla="*/ 741472 h 2270816"/>
                <a:gd name="connsiteX16" fmla="*/ 552889 w 2790034"/>
                <a:gd name="connsiteY16" fmla="*/ 538812 h 2270816"/>
                <a:gd name="connsiteX0-1027" fmla="*/ 552889 w 2790034"/>
                <a:gd name="connsiteY0-1028" fmla="*/ 538812 h 2270816"/>
                <a:gd name="connsiteX1-1029" fmla="*/ 556209 w 2790034"/>
                <a:gd name="connsiteY1-1030" fmla="*/ 348235 h 2270816"/>
                <a:gd name="connsiteX2-1031" fmla="*/ 818835 w 2790034"/>
                <a:gd name="connsiteY2-1032" fmla="*/ 203127 h 2270816"/>
                <a:gd name="connsiteX3-1033" fmla="*/ 1042890 w 2790034"/>
                <a:gd name="connsiteY3-1034" fmla="*/ 251970 h 2270816"/>
                <a:gd name="connsiteX4-1035" fmla="*/ 1288903 w 2790034"/>
                <a:gd name="connsiteY4-1036" fmla="*/ 54087 h 2270816"/>
                <a:gd name="connsiteX5-1037" fmla="*/ 1642081 w 2790034"/>
                <a:gd name="connsiteY5-1038" fmla="*/ 20043 h 2270816"/>
                <a:gd name="connsiteX6-1039" fmla="*/ 1935958 w 2790034"/>
                <a:gd name="connsiteY6-1040" fmla="*/ 0 h 2270816"/>
                <a:gd name="connsiteX7-1041" fmla="*/ 2785167 w 2790034"/>
                <a:gd name="connsiteY7-1042" fmla="*/ 639890 h 2270816"/>
                <a:gd name="connsiteX8-1043" fmla="*/ 2790034 w 2790034"/>
                <a:gd name="connsiteY8-1044" fmla="*/ 1742747 h 2270816"/>
                <a:gd name="connsiteX9-1045" fmla="*/ 2261965 w 2790034"/>
                <a:gd name="connsiteY9-1046" fmla="*/ 2270816 h 2270816"/>
                <a:gd name="connsiteX10-1047" fmla="*/ 1276508 w 2790034"/>
                <a:gd name="connsiteY10-1048" fmla="*/ 2270816 h 2270816"/>
                <a:gd name="connsiteX11-1049" fmla="*/ 154462 w 2790034"/>
                <a:gd name="connsiteY11-1050" fmla="*/ 1453355 h 2270816"/>
                <a:gd name="connsiteX12-1051" fmla="*/ 0 w 2790034"/>
                <a:gd name="connsiteY12-1052" fmla="*/ 1246725 h 2270816"/>
                <a:gd name="connsiteX13-1053" fmla="*/ 41229 w 2790034"/>
                <a:gd name="connsiteY13-1054" fmla="*/ 977129 h 2270816"/>
                <a:gd name="connsiteX14-1055" fmla="*/ 557639 w 2790034"/>
                <a:gd name="connsiteY14-1056" fmla="*/ 647733 h 2270816"/>
                <a:gd name="connsiteX15-1057" fmla="*/ 813261 w 2790034"/>
                <a:gd name="connsiteY15-1058" fmla="*/ 741472 h 2270816"/>
                <a:gd name="connsiteX16-1059" fmla="*/ 552889 w 2790034"/>
                <a:gd name="connsiteY16-1060" fmla="*/ 538812 h 2270816"/>
                <a:gd name="connsiteX0-1061" fmla="*/ 552889 w 2790034"/>
                <a:gd name="connsiteY0-1062" fmla="*/ 538812 h 2270816"/>
                <a:gd name="connsiteX1-1063" fmla="*/ 556209 w 2790034"/>
                <a:gd name="connsiteY1-1064" fmla="*/ 348235 h 2270816"/>
                <a:gd name="connsiteX2-1065" fmla="*/ 818835 w 2790034"/>
                <a:gd name="connsiteY2-1066" fmla="*/ 203127 h 2270816"/>
                <a:gd name="connsiteX3-1067" fmla="*/ 1042890 w 2790034"/>
                <a:gd name="connsiteY3-1068" fmla="*/ 251970 h 2270816"/>
                <a:gd name="connsiteX4-1069" fmla="*/ 1288903 w 2790034"/>
                <a:gd name="connsiteY4-1070" fmla="*/ 54087 h 2270816"/>
                <a:gd name="connsiteX5-1071" fmla="*/ 1642081 w 2790034"/>
                <a:gd name="connsiteY5-1072" fmla="*/ 20043 h 2270816"/>
                <a:gd name="connsiteX6-1073" fmla="*/ 1935958 w 2790034"/>
                <a:gd name="connsiteY6-1074" fmla="*/ 0 h 2270816"/>
                <a:gd name="connsiteX7-1075" fmla="*/ 2785167 w 2790034"/>
                <a:gd name="connsiteY7-1076" fmla="*/ 639890 h 2270816"/>
                <a:gd name="connsiteX8-1077" fmla="*/ 2790034 w 2790034"/>
                <a:gd name="connsiteY8-1078" fmla="*/ 1742747 h 2270816"/>
                <a:gd name="connsiteX9-1079" fmla="*/ 2261965 w 2790034"/>
                <a:gd name="connsiteY9-1080" fmla="*/ 2270816 h 2270816"/>
                <a:gd name="connsiteX10-1081" fmla="*/ 1276508 w 2790034"/>
                <a:gd name="connsiteY10-1082" fmla="*/ 2270816 h 2270816"/>
                <a:gd name="connsiteX11-1083" fmla="*/ 154462 w 2790034"/>
                <a:gd name="connsiteY11-1084" fmla="*/ 1453355 h 2270816"/>
                <a:gd name="connsiteX12-1085" fmla="*/ 0 w 2790034"/>
                <a:gd name="connsiteY12-1086" fmla="*/ 1246725 h 2270816"/>
                <a:gd name="connsiteX13-1087" fmla="*/ 41229 w 2790034"/>
                <a:gd name="connsiteY13-1088" fmla="*/ 977129 h 2270816"/>
                <a:gd name="connsiteX14-1089" fmla="*/ 557639 w 2790034"/>
                <a:gd name="connsiteY14-1090" fmla="*/ 647733 h 2270816"/>
                <a:gd name="connsiteX15-1091" fmla="*/ 813261 w 2790034"/>
                <a:gd name="connsiteY15-1092" fmla="*/ 741472 h 2270816"/>
                <a:gd name="connsiteX16-1093" fmla="*/ 632514 w 2790034"/>
                <a:gd name="connsiteY16-1094" fmla="*/ 594250 h 2270816"/>
                <a:gd name="connsiteX17" fmla="*/ 552889 w 2790034"/>
                <a:gd name="connsiteY17" fmla="*/ 538812 h 2270816"/>
                <a:gd name="connsiteX0-1095" fmla="*/ 552889 w 2790034"/>
                <a:gd name="connsiteY0-1096" fmla="*/ 538812 h 2270816"/>
                <a:gd name="connsiteX1-1097" fmla="*/ 556209 w 2790034"/>
                <a:gd name="connsiteY1-1098" fmla="*/ 348235 h 2270816"/>
                <a:gd name="connsiteX2-1099" fmla="*/ 818835 w 2790034"/>
                <a:gd name="connsiteY2-1100" fmla="*/ 203127 h 2270816"/>
                <a:gd name="connsiteX3-1101" fmla="*/ 1042890 w 2790034"/>
                <a:gd name="connsiteY3-1102" fmla="*/ 251970 h 2270816"/>
                <a:gd name="connsiteX4-1103" fmla="*/ 1288903 w 2790034"/>
                <a:gd name="connsiteY4-1104" fmla="*/ 54087 h 2270816"/>
                <a:gd name="connsiteX5-1105" fmla="*/ 1642081 w 2790034"/>
                <a:gd name="connsiteY5-1106" fmla="*/ 20043 h 2270816"/>
                <a:gd name="connsiteX6-1107" fmla="*/ 1935958 w 2790034"/>
                <a:gd name="connsiteY6-1108" fmla="*/ 0 h 2270816"/>
                <a:gd name="connsiteX7-1109" fmla="*/ 2785167 w 2790034"/>
                <a:gd name="connsiteY7-1110" fmla="*/ 639890 h 2270816"/>
                <a:gd name="connsiteX8-1111" fmla="*/ 2790034 w 2790034"/>
                <a:gd name="connsiteY8-1112" fmla="*/ 1742747 h 2270816"/>
                <a:gd name="connsiteX9-1113" fmla="*/ 2261965 w 2790034"/>
                <a:gd name="connsiteY9-1114" fmla="*/ 2270816 h 2270816"/>
                <a:gd name="connsiteX10-1115" fmla="*/ 1276508 w 2790034"/>
                <a:gd name="connsiteY10-1116" fmla="*/ 2270816 h 2270816"/>
                <a:gd name="connsiteX11-1117" fmla="*/ 154462 w 2790034"/>
                <a:gd name="connsiteY11-1118" fmla="*/ 1453355 h 2270816"/>
                <a:gd name="connsiteX12-1119" fmla="*/ 0 w 2790034"/>
                <a:gd name="connsiteY12-1120" fmla="*/ 1246725 h 2270816"/>
                <a:gd name="connsiteX13-1121" fmla="*/ 41229 w 2790034"/>
                <a:gd name="connsiteY13-1122" fmla="*/ 977129 h 2270816"/>
                <a:gd name="connsiteX14-1123" fmla="*/ 557639 w 2790034"/>
                <a:gd name="connsiteY14-1124" fmla="*/ 647733 h 2270816"/>
                <a:gd name="connsiteX15-1125" fmla="*/ 632514 w 2790034"/>
                <a:gd name="connsiteY15-1126" fmla="*/ 594250 h 2270816"/>
                <a:gd name="connsiteX16-1127" fmla="*/ 552889 w 2790034"/>
                <a:gd name="connsiteY16-1128" fmla="*/ 538812 h 2270816"/>
                <a:gd name="connsiteX0-1129" fmla="*/ 552889 w 2790034"/>
                <a:gd name="connsiteY0-1130" fmla="*/ 538812 h 2270816"/>
                <a:gd name="connsiteX1-1131" fmla="*/ 556209 w 2790034"/>
                <a:gd name="connsiteY1-1132" fmla="*/ 348235 h 2270816"/>
                <a:gd name="connsiteX2-1133" fmla="*/ 818835 w 2790034"/>
                <a:gd name="connsiteY2-1134" fmla="*/ 203127 h 2270816"/>
                <a:gd name="connsiteX3-1135" fmla="*/ 1042890 w 2790034"/>
                <a:gd name="connsiteY3-1136" fmla="*/ 251970 h 2270816"/>
                <a:gd name="connsiteX4-1137" fmla="*/ 1288903 w 2790034"/>
                <a:gd name="connsiteY4-1138" fmla="*/ 54087 h 2270816"/>
                <a:gd name="connsiteX5-1139" fmla="*/ 1642081 w 2790034"/>
                <a:gd name="connsiteY5-1140" fmla="*/ 20043 h 2270816"/>
                <a:gd name="connsiteX6-1141" fmla="*/ 1935958 w 2790034"/>
                <a:gd name="connsiteY6-1142" fmla="*/ 0 h 2270816"/>
                <a:gd name="connsiteX7-1143" fmla="*/ 2785167 w 2790034"/>
                <a:gd name="connsiteY7-1144" fmla="*/ 639890 h 2270816"/>
                <a:gd name="connsiteX8-1145" fmla="*/ 2790034 w 2790034"/>
                <a:gd name="connsiteY8-1146" fmla="*/ 1742747 h 2270816"/>
                <a:gd name="connsiteX9-1147" fmla="*/ 2261965 w 2790034"/>
                <a:gd name="connsiteY9-1148" fmla="*/ 2270816 h 2270816"/>
                <a:gd name="connsiteX10-1149" fmla="*/ 1276508 w 2790034"/>
                <a:gd name="connsiteY10-1150" fmla="*/ 2270816 h 2270816"/>
                <a:gd name="connsiteX11-1151" fmla="*/ 154462 w 2790034"/>
                <a:gd name="connsiteY11-1152" fmla="*/ 1453355 h 2270816"/>
                <a:gd name="connsiteX12-1153" fmla="*/ 0 w 2790034"/>
                <a:gd name="connsiteY12-1154" fmla="*/ 1246725 h 2270816"/>
                <a:gd name="connsiteX13-1155" fmla="*/ 41229 w 2790034"/>
                <a:gd name="connsiteY13-1156" fmla="*/ 977129 h 2270816"/>
                <a:gd name="connsiteX14-1157" fmla="*/ 423936 w 2790034"/>
                <a:gd name="connsiteY14-1158" fmla="*/ 722606 h 2270816"/>
                <a:gd name="connsiteX15-1159" fmla="*/ 557639 w 2790034"/>
                <a:gd name="connsiteY15-1160" fmla="*/ 647733 h 2270816"/>
                <a:gd name="connsiteX16-1161" fmla="*/ 632514 w 2790034"/>
                <a:gd name="connsiteY16-1162" fmla="*/ 594250 h 2270816"/>
                <a:gd name="connsiteX17-1163" fmla="*/ 552889 w 2790034"/>
                <a:gd name="connsiteY17-1164" fmla="*/ 538812 h 2270816"/>
                <a:gd name="connsiteX0-1165" fmla="*/ 552889 w 2790034"/>
                <a:gd name="connsiteY0-1166" fmla="*/ 538812 h 2270816"/>
                <a:gd name="connsiteX1-1167" fmla="*/ 556209 w 2790034"/>
                <a:gd name="connsiteY1-1168" fmla="*/ 348235 h 2270816"/>
                <a:gd name="connsiteX2-1169" fmla="*/ 818835 w 2790034"/>
                <a:gd name="connsiteY2-1170" fmla="*/ 203127 h 2270816"/>
                <a:gd name="connsiteX3-1171" fmla="*/ 1042890 w 2790034"/>
                <a:gd name="connsiteY3-1172" fmla="*/ 251970 h 2270816"/>
                <a:gd name="connsiteX4-1173" fmla="*/ 1288903 w 2790034"/>
                <a:gd name="connsiteY4-1174" fmla="*/ 54087 h 2270816"/>
                <a:gd name="connsiteX5-1175" fmla="*/ 1642081 w 2790034"/>
                <a:gd name="connsiteY5-1176" fmla="*/ 20043 h 2270816"/>
                <a:gd name="connsiteX6-1177" fmla="*/ 1935958 w 2790034"/>
                <a:gd name="connsiteY6-1178" fmla="*/ 0 h 2270816"/>
                <a:gd name="connsiteX7-1179" fmla="*/ 2785167 w 2790034"/>
                <a:gd name="connsiteY7-1180" fmla="*/ 639890 h 2270816"/>
                <a:gd name="connsiteX8-1181" fmla="*/ 2790034 w 2790034"/>
                <a:gd name="connsiteY8-1182" fmla="*/ 1742747 h 2270816"/>
                <a:gd name="connsiteX9-1183" fmla="*/ 2261965 w 2790034"/>
                <a:gd name="connsiteY9-1184" fmla="*/ 2270816 h 2270816"/>
                <a:gd name="connsiteX10-1185" fmla="*/ 1276508 w 2790034"/>
                <a:gd name="connsiteY10-1186" fmla="*/ 2270816 h 2270816"/>
                <a:gd name="connsiteX11-1187" fmla="*/ 154462 w 2790034"/>
                <a:gd name="connsiteY11-1188" fmla="*/ 1453355 h 2270816"/>
                <a:gd name="connsiteX12-1189" fmla="*/ 0 w 2790034"/>
                <a:gd name="connsiteY12-1190" fmla="*/ 1246725 h 2270816"/>
                <a:gd name="connsiteX13-1191" fmla="*/ 41229 w 2790034"/>
                <a:gd name="connsiteY13-1192" fmla="*/ 977129 h 2270816"/>
                <a:gd name="connsiteX14-1193" fmla="*/ 316974 w 2790034"/>
                <a:gd name="connsiteY14-1194" fmla="*/ 626338 h 2270816"/>
                <a:gd name="connsiteX15-1195" fmla="*/ 557639 w 2790034"/>
                <a:gd name="connsiteY15-1196" fmla="*/ 647733 h 2270816"/>
                <a:gd name="connsiteX16-1197" fmla="*/ 632514 w 2790034"/>
                <a:gd name="connsiteY16-1198" fmla="*/ 594250 h 2270816"/>
                <a:gd name="connsiteX17-1199" fmla="*/ 552889 w 2790034"/>
                <a:gd name="connsiteY17-1200" fmla="*/ 538812 h 2270816"/>
                <a:gd name="connsiteX0-1201" fmla="*/ 552889 w 2790034"/>
                <a:gd name="connsiteY0-1202" fmla="*/ 538812 h 2270816"/>
                <a:gd name="connsiteX1-1203" fmla="*/ 556209 w 2790034"/>
                <a:gd name="connsiteY1-1204" fmla="*/ 348235 h 2270816"/>
                <a:gd name="connsiteX2-1205" fmla="*/ 818835 w 2790034"/>
                <a:gd name="connsiteY2-1206" fmla="*/ 203127 h 2270816"/>
                <a:gd name="connsiteX3-1207" fmla="*/ 1042890 w 2790034"/>
                <a:gd name="connsiteY3-1208" fmla="*/ 251970 h 2270816"/>
                <a:gd name="connsiteX4-1209" fmla="*/ 1288903 w 2790034"/>
                <a:gd name="connsiteY4-1210" fmla="*/ 54087 h 2270816"/>
                <a:gd name="connsiteX5-1211" fmla="*/ 1642081 w 2790034"/>
                <a:gd name="connsiteY5-1212" fmla="*/ 20043 h 2270816"/>
                <a:gd name="connsiteX6-1213" fmla="*/ 1935958 w 2790034"/>
                <a:gd name="connsiteY6-1214" fmla="*/ 0 h 2270816"/>
                <a:gd name="connsiteX7-1215" fmla="*/ 2785167 w 2790034"/>
                <a:gd name="connsiteY7-1216" fmla="*/ 639890 h 2270816"/>
                <a:gd name="connsiteX8-1217" fmla="*/ 2790034 w 2790034"/>
                <a:gd name="connsiteY8-1218" fmla="*/ 1742747 h 2270816"/>
                <a:gd name="connsiteX9-1219" fmla="*/ 2261965 w 2790034"/>
                <a:gd name="connsiteY9-1220" fmla="*/ 2270816 h 2270816"/>
                <a:gd name="connsiteX10-1221" fmla="*/ 1276508 w 2790034"/>
                <a:gd name="connsiteY10-1222" fmla="*/ 2270816 h 2270816"/>
                <a:gd name="connsiteX11-1223" fmla="*/ 154462 w 2790034"/>
                <a:gd name="connsiteY11-1224" fmla="*/ 1453355 h 2270816"/>
                <a:gd name="connsiteX12-1225" fmla="*/ 0 w 2790034"/>
                <a:gd name="connsiteY12-1226" fmla="*/ 1246725 h 2270816"/>
                <a:gd name="connsiteX13-1227" fmla="*/ 41229 w 2790034"/>
                <a:gd name="connsiteY13-1228" fmla="*/ 977129 h 2270816"/>
                <a:gd name="connsiteX14-1229" fmla="*/ 172573 w 2790034"/>
                <a:gd name="connsiteY14-1230" fmla="*/ 802828 h 2270816"/>
                <a:gd name="connsiteX15-1231" fmla="*/ 316974 w 2790034"/>
                <a:gd name="connsiteY15-1232" fmla="*/ 626338 h 2270816"/>
                <a:gd name="connsiteX16-1233" fmla="*/ 557639 w 2790034"/>
                <a:gd name="connsiteY16-1234" fmla="*/ 647733 h 2270816"/>
                <a:gd name="connsiteX17-1235" fmla="*/ 632514 w 2790034"/>
                <a:gd name="connsiteY17-1236" fmla="*/ 594250 h 2270816"/>
                <a:gd name="connsiteX18" fmla="*/ 552889 w 2790034"/>
                <a:gd name="connsiteY18" fmla="*/ 538812 h 2270816"/>
                <a:gd name="connsiteX0-1237" fmla="*/ 552889 w 2790034"/>
                <a:gd name="connsiteY0-1238" fmla="*/ 538812 h 2270816"/>
                <a:gd name="connsiteX1-1239" fmla="*/ 556209 w 2790034"/>
                <a:gd name="connsiteY1-1240" fmla="*/ 348235 h 2270816"/>
                <a:gd name="connsiteX2-1241" fmla="*/ 818835 w 2790034"/>
                <a:gd name="connsiteY2-1242" fmla="*/ 203127 h 2270816"/>
                <a:gd name="connsiteX3-1243" fmla="*/ 1042890 w 2790034"/>
                <a:gd name="connsiteY3-1244" fmla="*/ 251970 h 2270816"/>
                <a:gd name="connsiteX4-1245" fmla="*/ 1288903 w 2790034"/>
                <a:gd name="connsiteY4-1246" fmla="*/ 54087 h 2270816"/>
                <a:gd name="connsiteX5-1247" fmla="*/ 1642081 w 2790034"/>
                <a:gd name="connsiteY5-1248" fmla="*/ 20043 h 2270816"/>
                <a:gd name="connsiteX6-1249" fmla="*/ 1935958 w 2790034"/>
                <a:gd name="connsiteY6-1250" fmla="*/ 0 h 2270816"/>
                <a:gd name="connsiteX7-1251" fmla="*/ 2785167 w 2790034"/>
                <a:gd name="connsiteY7-1252" fmla="*/ 639890 h 2270816"/>
                <a:gd name="connsiteX8-1253" fmla="*/ 2790034 w 2790034"/>
                <a:gd name="connsiteY8-1254" fmla="*/ 1742747 h 2270816"/>
                <a:gd name="connsiteX9-1255" fmla="*/ 2261965 w 2790034"/>
                <a:gd name="connsiteY9-1256" fmla="*/ 2270816 h 2270816"/>
                <a:gd name="connsiteX10-1257" fmla="*/ 1276508 w 2790034"/>
                <a:gd name="connsiteY10-1258" fmla="*/ 2270816 h 2270816"/>
                <a:gd name="connsiteX11-1259" fmla="*/ 154462 w 2790034"/>
                <a:gd name="connsiteY11-1260" fmla="*/ 1453355 h 2270816"/>
                <a:gd name="connsiteX12-1261" fmla="*/ 0 w 2790034"/>
                <a:gd name="connsiteY12-1262" fmla="*/ 1246725 h 2270816"/>
                <a:gd name="connsiteX13-1263" fmla="*/ 41229 w 2790034"/>
                <a:gd name="connsiteY13-1264" fmla="*/ 977129 h 2270816"/>
                <a:gd name="connsiteX14-1265" fmla="*/ 188618 w 2790034"/>
                <a:gd name="connsiteY14-1266" fmla="*/ 845614 h 2270816"/>
                <a:gd name="connsiteX15-1267" fmla="*/ 316974 w 2790034"/>
                <a:gd name="connsiteY15-1268" fmla="*/ 626338 h 2270816"/>
                <a:gd name="connsiteX16-1269" fmla="*/ 557639 w 2790034"/>
                <a:gd name="connsiteY16-1270" fmla="*/ 647733 h 2270816"/>
                <a:gd name="connsiteX17-1271" fmla="*/ 632514 w 2790034"/>
                <a:gd name="connsiteY17-1272" fmla="*/ 594250 h 2270816"/>
                <a:gd name="connsiteX18-1273" fmla="*/ 552889 w 2790034"/>
                <a:gd name="connsiteY18-1274" fmla="*/ 538812 h 2270816"/>
                <a:gd name="connsiteX0-1275" fmla="*/ 552889 w 2790034"/>
                <a:gd name="connsiteY0-1276" fmla="*/ 538812 h 2270816"/>
                <a:gd name="connsiteX1-1277" fmla="*/ 556209 w 2790034"/>
                <a:gd name="connsiteY1-1278" fmla="*/ 348235 h 2270816"/>
                <a:gd name="connsiteX2-1279" fmla="*/ 818835 w 2790034"/>
                <a:gd name="connsiteY2-1280" fmla="*/ 203127 h 2270816"/>
                <a:gd name="connsiteX3-1281" fmla="*/ 1042890 w 2790034"/>
                <a:gd name="connsiteY3-1282" fmla="*/ 251970 h 2270816"/>
                <a:gd name="connsiteX4-1283" fmla="*/ 1288903 w 2790034"/>
                <a:gd name="connsiteY4-1284" fmla="*/ 54087 h 2270816"/>
                <a:gd name="connsiteX5-1285" fmla="*/ 1642081 w 2790034"/>
                <a:gd name="connsiteY5-1286" fmla="*/ 20043 h 2270816"/>
                <a:gd name="connsiteX6-1287" fmla="*/ 1935958 w 2790034"/>
                <a:gd name="connsiteY6-1288" fmla="*/ 0 h 2270816"/>
                <a:gd name="connsiteX7-1289" fmla="*/ 2785167 w 2790034"/>
                <a:gd name="connsiteY7-1290" fmla="*/ 639890 h 2270816"/>
                <a:gd name="connsiteX8-1291" fmla="*/ 2790034 w 2790034"/>
                <a:gd name="connsiteY8-1292" fmla="*/ 1742747 h 2270816"/>
                <a:gd name="connsiteX9-1293" fmla="*/ 2261965 w 2790034"/>
                <a:gd name="connsiteY9-1294" fmla="*/ 2270816 h 2270816"/>
                <a:gd name="connsiteX10-1295" fmla="*/ 1276508 w 2790034"/>
                <a:gd name="connsiteY10-1296" fmla="*/ 2270816 h 2270816"/>
                <a:gd name="connsiteX11-1297" fmla="*/ 154462 w 2790034"/>
                <a:gd name="connsiteY11-1298" fmla="*/ 1453355 h 2270816"/>
                <a:gd name="connsiteX12-1299" fmla="*/ 0 w 2790034"/>
                <a:gd name="connsiteY12-1300" fmla="*/ 1246725 h 2270816"/>
                <a:gd name="connsiteX13-1301" fmla="*/ 41229 w 2790034"/>
                <a:gd name="connsiteY13-1302" fmla="*/ 977129 h 2270816"/>
                <a:gd name="connsiteX14-1303" fmla="*/ 188618 w 2790034"/>
                <a:gd name="connsiteY14-1304" fmla="*/ 845614 h 2270816"/>
                <a:gd name="connsiteX15-1305" fmla="*/ 258144 w 2790034"/>
                <a:gd name="connsiteY15-1306" fmla="*/ 626338 h 2270816"/>
                <a:gd name="connsiteX16-1307" fmla="*/ 557639 w 2790034"/>
                <a:gd name="connsiteY16-1308" fmla="*/ 647733 h 2270816"/>
                <a:gd name="connsiteX17-1309" fmla="*/ 632514 w 2790034"/>
                <a:gd name="connsiteY17-1310" fmla="*/ 594250 h 2270816"/>
                <a:gd name="connsiteX18-1311" fmla="*/ 552889 w 2790034"/>
                <a:gd name="connsiteY18-1312" fmla="*/ 538812 h 2270816"/>
                <a:gd name="connsiteX0-1313" fmla="*/ 552889 w 2790034"/>
                <a:gd name="connsiteY0-1314" fmla="*/ 538812 h 2270816"/>
                <a:gd name="connsiteX1-1315" fmla="*/ 556209 w 2790034"/>
                <a:gd name="connsiteY1-1316" fmla="*/ 348235 h 2270816"/>
                <a:gd name="connsiteX2-1317" fmla="*/ 818835 w 2790034"/>
                <a:gd name="connsiteY2-1318" fmla="*/ 203127 h 2270816"/>
                <a:gd name="connsiteX3-1319" fmla="*/ 1042890 w 2790034"/>
                <a:gd name="connsiteY3-1320" fmla="*/ 251970 h 2270816"/>
                <a:gd name="connsiteX4-1321" fmla="*/ 1288903 w 2790034"/>
                <a:gd name="connsiteY4-1322" fmla="*/ 54087 h 2270816"/>
                <a:gd name="connsiteX5-1323" fmla="*/ 1642081 w 2790034"/>
                <a:gd name="connsiteY5-1324" fmla="*/ 20043 h 2270816"/>
                <a:gd name="connsiteX6-1325" fmla="*/ 1935958 w 2790034"/>
                <a:gd name="connsiteY6-1326" fmla="*/ 0 h 2270816"/>
                <a:gd name="connsiteX7-1327" fmla="*/ 2785167 w 2790034"/>
                <a:gd name="connsiteY7-1328" fmla="*/ 639890 h 2270816"/>
                <a:gd name="connsiteX8-1329" fmla="*/ 2790034 w 2790034"/>
                <a:gd name="connsiteY8-1330" fmla="*/ 1742747 h 2270816"/>
                <a:gd name="connsiteX9-1331" fmla="*/ 2261965 w 2790034"/>
                <a:gd name="connsiteY9-1332" fmla="*/ 2270816 h 2270816"/>
                <a:gd name="connsiteX10-1333" fmla="*/ 1276508 w 2790034"/>
                <a:gd name="connsiteY10-1334" fmla="*/ 2270816 h 2270816"/>
                <a:gd name="connsiteX11-1335" fmla="*/ 502430 w 2790034"/>
                <a:gd name="connsiteY11-1336" fmla="*/ 1705848 h 2270816"/>
                <a:gd name="connsiteX12-1337" fmla="*/ 154462 w 2790034"/>
                <a:gd name="connsiteY12-1338" fmla="*/ 1453355 h 2270816"/>
                <a:gd name="connsiteX13-1339" fmla="*/ 0 w 2790034"/>
                <a:gd name="connsiteY13-1340" fmla="*/ 1246725 h 2270816"/>
                <a:gd name="connsiteX14-1341" fmla="*/ 41229 w 2790034"/>
                <a:gd name="connsiteY14-1342" fmla="*/ 977129 h 2270816"/>
                <a:gd name="connsiteX15-1343" fmla="*/ 188618 w 2790034"/>
                <a:gd name="connsiteY15-1344" fmla="*/ 845614 h 2270816"/>
                <a:gd name="connsiteX16-1345" fmla="*/ 258144 w 2790034"/>
                <a:gd name="connsiteY16-1346" fmla="*/ 626338 h 2270816"/>
                <a:gd name="connsiteX17-1347" fmla="*/ 557639 w 2790034"/>
                <a:gd name="connsiteY17-1348" fmla="*/ 647733 h 2270816"/>
                <a:gd name="connsiteX18-1349" fmla="*/ 632514 w 2790034"/>
                <a:gd name="connsiteY18-1350" fmla="*/ 594250 h 2270816"/>
                <a:gd name="connsiteX19" fmla="*/ 552889 w 2790034"/>
                <a:gd name="connsiteY19" fmla="*/ 538812 h 2270816"/>
                <a:gd name="connsiteX0-1351" fmla="*/ 552889 w 2790034"/>
                <a:gd name="connsiteY0-1352" fmla="*/ 538812 h 2270816"/>
                <a:gd name="connsiteX1-1353" fmla="*/ 556209 w 2790034"/>
                <a:gd name="connsiteY1-1354" fmla="*/ 348235 h 2270816"/>
                <a:gd name="connsiteX2-1355" fmla="*/ 818835 w 2790034"/>
                <a:gd name="connsiteY2-1356" fmla="*/ 203127 h 2270816"/>
                <a:gd name="connsiteX3-1357" fmla="*/ 1042890 w 2790034"/>
                <a:gd name="connsiteY3-1358" fmla="*/ 251970 h 2270816"/>
                <a:gd name="connsiteX4-1359" fmla="*/ 1288903 w 2790034"/>
                <a:gd name="connsiteY4-1360" fmla="*/ 54087 h 2270816"/>
                <a:gd name="connsiteX5-1361" fmla="*/ 1642081 w 2790034"/>
                <a:gd name="connsiteY5-1362" fmla="*/ 20043 h 2270816"/>
                <a:gd name="connsiteX6-1363" fmla="*/ 1935958 w 2790034"/>
                <a:gd name="connsiteY6-1364" fmla="*/ 0 h 2270816"/>
                <a:gd name="connsiteX7-1365" fmla="*/ 2785167 w 2790034"/>
                <a:gd name="connsiteY7-1366" fmla="*/ 639890 h 2270816"/>
                <a:gd name="connsiteX8-1367" fmla="*/ 2790034 w 2790034"/>
                <a:gd name="connsiteY8-1368" fmla="*/ 1742747 h 2270816"/>
                <a:gd name="connsiteX9-1369" fmla="*/ 2261965 w 2790034"/>
                <a:gd name="connsiteY9-1370" fmla="*/ 2270816 h 2270816"/>
                <a:gd name="connsiteX10-1371" fmla="*/ 1276508 w 2790034"/>
                <a:gd name="connsiteY10-1372" fmla="*/ 2270816 h 2270816"/>
                <a:gd name="connsiteX11-1373" fmla="*/ 550565 w 2790034"/>
                <a:gd name="connsiteY11-1374" fmla="*/ 1748633 h 2270816"/>
                <a:gd name="connsiteX12-1375" fmla="*/ 502430 w 2790034"/>
                <a:gd name="connsiteY12-1376" fmla="*/ 1705848 h 2270816"/>
                <a:gd name="connsiteX13-1377" fmla="*/ 154462 w 2790034"/>
                <a:gd name="connsiteY13-1378" fmla="*/ 1453355 h 2270816"/>
                <a:gd name="connsiteX14-1379" fmla="*/ 0 w 2790034"/>
                <a:gd name="connsiteY14-1380" fmla="*/ 1246725 h 2270816"/>
                <a:gd name="connsiteX15-1381" fmla="*/ 41229 w 2790034"/>
                <a:gd name="connsiteY15-1382" fmla="*/ 977129 h 2270816"/>
                <a:gd name="connsiteX16-1383" fmla="*/ 188618 w 2790034"/>
                <a:gd name="connsiteY16-1384" fmla="*/ 845614 h 2270816"/>
                <a:gd name="connsiteX17-1385" fmla="*/ 258144 w 2790034"/>
                <a:gd name="connsiteY17-1386" fmla="*/ 626338 h 2270816"/>
                <a:gd name="connsiteX18-1387" fmla="*/ 557639 w 2790034"/>
                <a:gd name="connsiteY18-1388" fmla="*/ 647733 h 2270816"/>
                <a:gd name="connsiteX19-1389" fmla="*/ 632514 w 2790034"/>
                <a:gd name="connsiteY19-1390" fmla="*/ 594250 h 2270816"/>
                <a:gd name="connsiteX20" fmla="*/ 552889 w 2790034"/>
                <a:gd name="connsiteY20" fmla="*/ 538812 h 2270816"/>
                <a:gd name="connsiteX0-1391" fmla="*/ 552889 w 2790034"/>
                <a:gd name="connsiteY0-1392" fmla="*/ 538812 h 2270816"/>
                <a:gd name="connsiteX1-1393" fmla="*/ 556209 w 2790034"/>
                <a:gd name="connsiteY1-1394" fmla="*/ 348235 h 2270816"/>
                <a:gd name="connsiteX2-1395" fmla="*/ 818835 w 2790034"/>
                <a:gd name="connsiteY2-1396" fmla="*/ 203127 h 2270816"/>
                <a:gd name="connsiteX3-1397" fmla="*/ 1042890 w 2790034"/>
                <a:gd name="connsiteY3-1398" fmla="*/ 251970 h 2270816"/>
                <a:gd name="connsiteX4-1399" fmla="*/ 1288903 w 2790034"/>
                <a:gd name="connsiteY4-1400" fmla="*/ 54087 h 2270816"/>
                <a:gd name="connsiteX5-1401" fmla="*/ 1642081 w 2790034"/>
                <a:gd name="connsiteY5-1402" fmla="*/ 20043 h 2270816"/>
                <a:gd name="connsiteX6-1403" fmla="*/ 1935958 w 2790034"/>
                <a:gd name="connsiteY6-1404" fmla="*/ 0 h 2270816"/>
                <a:gd name="connsiteX7-1405" fmla="*/ 2785167 w 2790034"/>
                <a:gd name="connsiteY7-1406" fmla="*/ 639890 h 2270816"/>
                <a:gd name="connsiteX8-1407" fmla="*/ 2790034 w 2790034"/>
                <a:gd name="connsiteY8-1408" fmla="*/ 1742747 h 2270816"/>
                <a:gd name="connsiteX9-1409" fmla="*/ 2261965 w 2790034"/>
                <a:gd name="connsiteY9-1410" fmla="*/ 2270816 h 2270816"/>
                <a:gd name="connsiteX10-1411" fmla="*/ 1276508 w 2790034"/>
                <a:gd name="connsiteY10-1412" fmla="*/ 2270816 h 2270816"/>
                <a:gd name="connsiteX11-1413" fmla="*/ 513127 w 2790034"/>
                <a:gd name="connsiteY11-1414" fmla="*/ 1775373 h 2270816"/>
                <a:gd name="connsiteX12-1415" fmla="*/ 502430 w 2790034"/>
                <a:gd name="connsiteY12-1416" fmla="*/ 1705848 h 2270816"/>
                <a:gd name="connsiteX13-1417" fmla="*/ 154462 w 2790034"/>
                <a:gd name="connsiteY13-1418" fmla="*/ 1453355 h 2270816"/>
                <a:gd name="connsiteX14-1419" fmla="*/ 0 w 2790034"/>
                <a:gd name="connsiteY14-1420" fmla="*/ 1246725 h 2270816"/>
                <a:gd name="connsiteX15-1421" fmla="*/ 41229 w 2790034"/>
                <a:gd name="connsiteY15-1422" fmla="*/ 977129 h 2270816"/>
                <a:gd name="connsiteX16-1423" fmla="*/ 188618 w 2790034"/>
                <a:gd name="connsiteY16-1424" fmla="*/ 845614 h 2270816"/>
                <a:gd name="connsiteX17-1425" fmla="*/ 258144 w 2790034"/>
                <a:gd name="connsiteY17-1426" fmla="*/ 626338 h 2270816"/>
                <a:gd name="connsiteX18-1427" fmla="*/ 557639 w 2790034"/>
                <a:gd name="connsiteY18-1428" fmla="*/ 647733 h 2270816"/>
                <a:gd name="connsiteX19-1429" fmla="*/ 632514 w 2790034"/>
                <a:gd name="connsiteY19-1430" fmla="*/ 594250 h 2270816"/>
                <a:gd name="connsiteX20-1431" fmla="*/ 552889 w 2790034"/>
                <a:gd name="connsiteY20-1432" fmla="*/ 538812 h 2270816"/>
                <a:gd name="connsiteX0-1433" fmla="*/ 552889 w 2790034"/>
                <a:gd name="connsiteY0-1434" fmla="*/ 538812 h 2270816"/>
                <a:gd name="connsiteX1-1435" fmla="*/ 556209 w 2790034"/>
                <a:gd name="connsiteY1-1436" fmla="*/ 348235 h 2270816"/>
                <a:gd name="connsiteX2-1437" fmla="*/ 818835 w 2790034"/>
                <a:gd name="connsiteY2-1438" fmla="*/ 203127 h 2270816"/>
                <a:gd name="connsiteX3-1439" fmla="*/ 1042890 w 2790034"/>
                <a:gd name="connsiteY3-1440" fmla="*/ 251970 h 2270816"/>
                <a:gd name="connsiteX4-1441" fmla="*/ 1288903 w 2790034"/>
                <a:gd name="connsiteY4-1442" fmla="*/ 54087 h 2270816"/>
                <a:gd name="connsiteX5-1443" fmla="*/ 1642081 w 2790034"/>
                <a:gd name="connsiteY5-1444" fmla="*/ 20043 h 2270816"/>
                <a:gd name="connsiteX6-1445" fmla="*/ 1935958 w 2790034"/>
                <a:gd name="connsiteY6-1446" fmla="*/ 0 h 2270816"/>
                <a:gd name="connsiteX7-1447" fmla="*/ 2785167 w 2790034"/>
                <a:gd name="connsiteY7-1448" fmla="*/ 639890 h 2270816"/>
                <a:gd name="connsiteX8-1449" fmla="*/ 2790034 w 2790034"/>
                <a:gd name="connsiteY8-1450" fmla="*/ 1742747 h 2270816"/>
                <a:gd name="connsiteX9-1451" fmla="*/ 2261965 w 2790034"/>
                <a:gd name="connsiteY9-1452" fmla="*/ 2270816 h 2270816"/>
                <a:gd name="connsiteX10-1453" fmla="*/ 1276508 w 2790034"/>
                <a:gd name="connsiteY10-1454" fmla="*/ 2270816 h 2270816"/>
                <a:gd name="connsiteX11-1455" fmla="*/ 513127 w 2790034"/>
                <a:gd name="connsiteY11-1456" fmla="*/ 1775373 h 2270816"/>
                <a:gd name="connsiteX12-1457" fmla="*/ 502430 w 2790034"/>
                <a:gd name="connsiteY12-1458" fmla="*/ 1705848 h 2270816"/>
                <a:gd name="connsiteX13-1459" fmla="*/ 272461 w 2790034"/>
                <a:gd name="connsiteY13-1460" fmla="*/ 1550753 h 2270816"/>
                <a:gd name="connsiteX14-1461" fmla="*/ 154462 w 2790034"/>
                <a:gd name="connsiteY14-1462" fmla="*/ 1453355 h 2270816"/>
                <a:gd name="connsiteX15-1463" fmla="*/ 0 w 2790034"/>
                <a:gd name="connsiteY15-1464" fmla="*/ 1246725 h 2270816"/>
                <a:gd name="connsiteX16-1465" fmla="*/ 41229 w 2790034"/>
                <a:gd name="connsiteY16-1466" fmla="*/ 977129 h 2270816"/>
                <a:gd name="connsiteX17-1467" fmla="*/ 188618 w 2790034"/>
                <a:gd name="connsiteY17-1468" fmla="*/ 845614 h 2270816"/>
                <a:gd name="connsiteX18-1469" fmla="*/ 258144 w 2790034"/>
                <a:gd name="connsiteY18-1470" fmla="*/ 626338 h 2270816"/>
                <a:gd name="connsiteX19-1471" fmla="*/ 557639 w 2790034"/>
                <a:gd name="connsiteY19-1472" fmla="*/ 647733 h 2270816"/>
                <a:gd name="connsiteX20-1473" fmla="*/ 632514 w 2790034"/>
                <a:gd name="connsiteY20-1474" fmla="*/ 594250 h 2270816"/>
                <a:gd name="connsiteX21" fmla="*/ 552889 w 2790034"/>
                <a:gd name="connsiteY21" fmla="*/ 538812 h 2270816"/>
                <a:gd name="connsiteX0-1475" fmla="*/ 552889 w 2790034"/>
                <a:gd name="connsiteY0-1476" fmla="*/ 538812 h 2270816"/>
                <a:gd name="connsiteX1-1477" fmla="*/ 556209 w 2790034"/>
                <a:gd name="connsiteY1-1478" fmla="*/ 348235 h 2270816"/>
                <a:gd name="connsiteX2-1479" fmla="*/ 818835 w 2790034"/>
                <a:gd name="connsiteY2-1480" fmla="*/ 203127 h 2270816"/>
                <a:gd name="connsiteX3-1481" fmla="*/ 1042890 w 2790034"/>
                <a:gd name="connsiteY3-1482" fmla="*/ 251970 h 2270816"/>
                <a:gd name="connsiteX4-1483" fmla="*/ 1288903 w 2790034"/>
                <a:gd name="connsiteY4-1484" fmla="*/ 54087 h 2270816"/>
                <a:gd name="connsiteX5-1485" fmla="*/ 1642081 w 2790034"/>
                <a:gd name="connsiteY5-1486" fmla="*/ 20043 h 2270816"/>
                <a:gd name="connsiteX6-1487" fmla="*/ 1935958 w 2790034"/>
                <a:gd name="connsiteY6-1488" fmla="*/ 0 h 2270816"/>
                <a:gd name="connsiteX7-1489" fmla="*/ 2785167 w 2790034"/>
                <a:gd name="connsiteY7-1490" fmla="*/ 639890 h 2270816"/>
                <a:gd name="connsiteX8-1491" fmla="*/ 2790034 w 2790034"/>
                <a:gd name="connsiteY8-1492" fmla="*/ 1742747 h 2270816"/>
                <a:gd name="connsiteX9-1493" fmla="*/ 2261965 w 2790034"/>
                <a:gd name="connsiteY9-1494" fmla="*/ 2270816 h 2270816"/>
                <a:gd name="connsiteX10-1495" fmla="*/ 1276508 w 2790034"/>
                <a:gd name="connsiteY10-1496" fmla="*/ 2270816 h 2270816"/>
                <a:gd name="connsiteX11-1497" fmla="*/ 513127 w 2790034"/>
                <a:gd name="connsiteY11-1498" fmla="*/ 1775373 h 2270816"/>
                <a:gd name="connsiteX12-1499" fmla="*/ 502430 w 2790034"/>
                <a:gd name="connsiteY12-1500" fmla="*/ 1705848 h 2270816"/>
                <a:gd name="connsiteX13-1501" fmla="*/ 299202 w 2790034"/>
                <a:gd name="connsiteY13-1502" fmla="*/ 1593538 h 2270816"/>
                <a:gd name="connsiteX14-1503" fmla="*/ 154462 w 2790034"/>
                <a:gd name="connsiteY14-1504" fmla="*/ 1453355 h 2270816"/>
                <a:gd name="connsiteX15-1505" fmla="*/ 0 w 2790034"/>
                <a:gd name="connsiteY15-1506" fmla="*/ 1246725 h 2270816"/>
                <a:gd name="connsiteX16-1507" fmla="*/ 41229 w 2790034"/>
                <a:gd name="connsiteY16-1508" fmla="*/ 977129 h 2270816"/>
                <a:gd name="connsiteX17-1509" fmla="*/ 188618 w 2790034"/>
                <a:gd name="connsiteY17-1510" fmla="*/ 845614 h 2270816"/>
                <a:gd name="connsiteX18-1511" fmla="*/ 258144 w 2790034"/>
                <a:gd name="connsiteY18-1512" fmla="*/ 626338 h 2270816"/>
                <a:gd name="connsiteX19-1513" fmla="*/ 557639 w 2790034"/>
                <a:gd name="connsiteY19-1514" fmla="*/ 647733 h 2270816"/>
                <a:gd name="connsiteX20-1515" fmla="*/ 632514 w 2790034"/>
                <a:gd name="connsiteY20-1516" fmla="*/ 594250 h 2270816"/>
                <a:gd name="connsiteX21-1517" fmla="*/ 552889 w 2790034"/>
                <a:gd name="connsiteY21-1518" fmla="*/ 538812 h 2270816"/>
                <a:gd name="connsiteX0-1519" fmla="*/ 552889 w 2790034"/>
                <a:gd name="connsiteY0-1520" fmla="*/ 538812 h 2270816"/>
                <a:gd name="connsiteX1-1521" fmla="*/ 556209 w 2790034"/>
                <a:gd name="connsiteY1-1522" fmla="*/ 348235 h 2270816"/>
                <a:gd name="connsiteX2-1523" fmla="*/ 818835 w 2790034"/>
                <a:gd name="connsiteY2-1524" fmla="*/ 203127 h 2270816"/>
                <a:gd name="connsiteX3-1525" fmla="*/ 1042890 w 2790034"/>
                <a:gd name="connsiteY3-1526" fmla="*/ 251970 h 2270816"/>
                <a:gd name="connsiteX4-1527" fmla="*/ 1288903 w 2790034"/>
                <a:gd name="connsiteY4-1528" fmla="*/ 54087 h 2270816"/>
                <a:gd name="connsiteX5-1529" fmla="*/ 1642081 w 2790034"/>
                <a:gd name="connsiteY5-1530" fmla="*/ 20043 h 2270816"/>
                <a:gd name="connsiteX6-1531" fmla="*/ 1935958 w 2790034"/>
                <a:gd name="connsiteY6-1532" fmla="*/ 0 h 2270816"/>
                <a:gd name="connsiteX7-1533" fmla="*/ 2785167 w 2790034"/>
                <a:gd name="connsiteY7-1534" fmla="*/ 639890 h 2270816"/>
                <a:gd name="connsiteX8-1535" fmla="*/ 2790034 w 2790034"/>
                <a:gd name="connsiteY8-1536" fmla="*/ 1742747 h 2270816"/>
                <a:gd name="connsiteX9-1537" fmla="*/ 2261965 w 2790034"/>
                <a:gd name="connsiteY9-1538" fmla="*/ 2270816 h 2270816"/>
                <a:gd name="connsiteX10-1539" fmla="*/ 1276508 w 2790034"/>
                <a:gd name="connsiteY10-1540" fmla="*/ 2270816 h 2270816"/>
                <a:gd name="connsiteX11-1541" fmla="*/ 513127 w 2790034"/>
                <a:gd name="connsiteY11-1542" fmla="*/ 1775373 h 2270816"/>
                <a:gd name="connsiteX12-1543" fmla="*/ 502430 w 2790034"/>
                <a:gd name="connsiteY12-1544" fmla="*/ 1705848 h 2270816"/>
                <a:gd name="connsiteX13-1545" fmla="*/ 299202 w 2790034"/>
                <a:gd name="connsiteY13-1546" fmla="*/ 1593538 h 2270816"/>
                <a:gd name="connsiteX14-1547" fmla="*/ 181204 w 2790034"/>
                <a:gd name="connsiteY14-1548" fmla="*/ 1453355 h 2270816"/>
                <a:gd name="connsiteX15-1549" fmla="*/ 0 w 2790034"/>
                <a:gd name="connsiteY15-1550" fmla="*/ 1246725 h 2270816"/>
                <a:gd name="connsiteX16-1551" fmla="*/ 41229 w 2790034"/>
                <a:gd name="connsiteY16-1552" fmla="*/ 977129 h 2270816"/>
                <a:gd name="connsiteX17-1553" fmla="*/ 188618 w 2790034"/>
                <a:gd name="connsiteY17-1554" fmla="*/ 845614 h 2270816"/>
                <a:gd name="connsiteX18-1555" fmla="*/ 258144 w 2790034"/>
                <a:gd name="connsiteY18-1556" fmla="*/ 626338 h 2270816"/>
                <a:gd name="connsiteX19-1557" fmla="*/ 557639 w 2790034"/>
                <a:gd name="connsiteY19-1558" fmla="*/ 647733 h 2270816"/>
                <a:gd name="connsiteX20-1559" fmla="*/ 632514 w 2790034"/>
                <a:gd name="connsiteY20-1560" fmla="*/ 594250 h 2270816"/>
                <a:gd name="connsiteX21-1561" fmla="*/ 552889 w 2790034"/>
                <a:gd name="connsiteY21-1562" fmla="*/ 538812 h 2270816"/>
                <a:gd name="connsiteX0-1563" fmla="*/ 552889 w 2790034"/>
                <a:gd name="connsiteY0-1564" fmla="*/ 538812 h 2270816"/>
                <a:gd name="connsiteX1-1565" fmla="*/ 556209 w 2790034"/>
                <a:gd name="connsiteY1-1566" fmla="*/ 348235 h 2270816"/>
                <a:gd name="connsiteX2-1567" fmla="*/ 818835 w 2790034"/>
                <a:gd name="connsiteY2-1568" fmla="*/ 203127 h 2270816"/>
                <a:gd name="connsiteX3-1569" fmla="*/ 1042890 w 2790034"/>
                <a:gd name="connsiteY3-1570" fmla="*/ 251970 h 2270816"/>
                <a:gd name="connsiteX4-1571" fmla="*/ 1288903 w 2790034"/>
                <a:gd name="connsiteY4-1572" fmla="*/ 54087 h 2270816"/>
                <a:gd name="connsiteX5-1573" fmla="*/ 1642081 w 2790034"/>
                <a:gd name="connsiteY5-1574" fmla="*/ 20043 h 2270816"/>
                <a:gd name="connsiteX6-1575" fmla="*/ 1935958 w 2790034"/>
                <a:gd name="connsiteY6-1576" fmla="*/ 0 h 2270816"/>
                <a:gd name="connsiteX7-1577" fmla="*/ 2785167 w 2790034"/>
                <a:gd name="connsiteY7-1578" fmla="*/ 639890 h 2270816"/>
                <a:gd name="connsiteX8-1579" fmla="*/ 2790034 w 2790034"/>
                <a:gd name="connsiteY8-1580" fmla="*/ 1742747 h 2270816"/>
                <a:gd name="connsiteX9-1581" fmla="*/ 2261965 w 2790034"/>
                <a:gd name="connsiteY9-1582" fmla="*/ 2270816 h 2270816"/>
                <a:gd name="connsiteX10-1583" fmla="*/ 1276508 w 2790034"/>
                <a:gd name="connsiteY10-1584" fmla="*/ 2270816 h 2270816"/>
                <a:gd name="connsiteX11-1585" fmla="*/ 513127 w 2790034"/>
                <a:gd name="connsiteY11-1586" fmla="*/ 1775373 h 2270816"/>
                <a:gd name="connsiteX12-1587" fmla="*/ 502430 w 2790034"/>
                <a:gd name="connsiteY12-1588" fmla="*/ 1705848 h 2270816"/>
                <a:gd name="connsiteX13-1589" fmla="*/ 299202 w 2790034"/>
                <a:gd name="connsiteY13-1590" fmla="*/ 1593538 h 2270816"/>
                <a:gd name="connsiteX14-1591" fmla="*/ 256416 w 2790034"/>
                <a:gd name="connsiteY14-1592" fmla="*/ 1545403 h 2270816"/>
                <a:gd name="connsiteX15-1593" fmla="*/ 181204 w 2790034"/>
                <a:gd name="connsiteY15-1594" fmla="*/ 1453355 h 2270816"/>
                <a:gd name="connsiteX16-1595" fmla="*/ 0 w 2790034"/>
                <a:gd name="connsiteY16-1596" fmla="*/ 1246725 h 2270816"/>
                <a:gd name="connsiteX17-1597" fmla="*/ 41229 w 2790034"/>
                <a:gd name="connsiteY17-1598" fmla="*/ 977129 h 2270816"/>
                <a:gd name="connsiteX18-1599" fmla="*/ 188618 w 2790034"/>
                <a:gd name="connsiteY18-1600" fmla="*/ 845614 h 2270816"/>
                <a:gd name="connsiteX19-1601" fmla="*/ 258144 w 2790034"/>
                <a:gd name="connsiteY19-1602" fmla="*/ 626338 h 2270816"/>
                <a:gd name="connsiteX20-1603" fmla="*/ 557639 w 2790034"/>
                <a:gd name="connsiteY20-1604" fmla="*/ 647733 h 2270816"/>
                <a:gd name="connsiteX21-1605" fmla="*/ 632514 w 2790034"/>
                <a:gd name="connsiteY21-1606" fmla="*/ 594250 h 2270816"/>
                <a:gd name="connsiteX22" fmla="*/ 552889 w 2790034"/>
                <a:gd name="connsiteY22" fmla="*/ 538812 h 2270816"/>
                <a:gd name="connsiteX0-1607" fmla="*/ 552889 w 2790034"/>
                <a:gd name="connsiteY0-1608" fmla="*/ 538812 h 2270816"/>
                <a:gd name="connsiteX1-1609" fmla="*/ 556209 w 2790034"/>
                <a:gd name="connsiteY1-1610" fmla="*/ 348235 h 2270816"/>
                <a:gd name="connsiteX2-1611" fmla="*/ 818835 w 2790034"/>
                <a:gd name="connsiteY2-1612" fmla="*/ 203127 h 2270816"/>
                <a:gd name="connsiteX3-1613" fmla="*/ 1042890 w 2790034"/>
                <a:gd name="connsiteY3-1614" fmla="*/ 251970 h 2270816"/>
                <a:gd name="connsiteX4-1615" fmla="*/ 1288903 w 2790034"/>
                <a:gd name="connsiteY4-1616" fmla="*/ 54087 h 2270816"/>
                <a:gd name="connsiteX5-1617" fmla="*/ 1642081 w 2790034"/>
                <a:gd name="connsiteY5-1618" fmla="*/ 20043 h 2270816"/>
                <a:gd name="connsiteX6-1619" fmla="*/ 1935958 w 2790034"/>
                <a:gd name="connsiteY6-1620" fmla="*/ 0 h 2270816"/>
                <a:gd name="connsiteX7-1621" fmla="*/ 2785167 w 2790034"/>
                <a:gd name="connsiteY7-1622" fmla="*/ 639890 h 2270816"/>
                <a:gd name="connsiteX8-1623" fmla="*/ 2790034 w 2790034"/>
                <a:gd name="connsiteY8-1624" fmla="*/ 1742747 h 2270816"/>
                <a:gd name="connsiteX9-1625" fmla="*/ 2261965 w 2790034"/>
                <a:gd name="connsiteY9-1626" fmla="*/ 2270816 h 2270816"/>
                <a:gd name="connsiteX10-1627" fmla="*/ 1276508 w 2790034"/>
                <a:gd name="connsiteY10-1628" fmla="*/ 2270816 h 2270816"/>
                <a:gd name="connsiteX11-1629" fmla="*/ 513127 w 2790034"/>
                <a:gd name="connsiteY11-1630" fmla="*/ 1775373 h 2270816"/>
                <a:gd name="connsiteX12-1631" fmla="*/ 502430 w 2790034"/>
                <a:gd name="connsiteY12-1632" fmla="*/ 1705848 h 2270816"/>
                <a:gd name="connsiteX13-1633" fmla="*/ 299202 w 2790034"/>
                <a:gd name="connsiteY13-1634" fmla="*/ 1593538 h 2270816"/>
                <a:gd name="connsiteX14-1635" fmla="*/ 341987 w 2790034"/>
                <a:gd name="connsiteY14-1636" fmla="*/ 1556098 h 2270816"/>
                <a:gd name="connsiteX15-1637" fmla="*/ 181204 w 2790034"/>
                <a:gd name="connsiteY15-1638" fmla="*/ 1453355 h 2270816"/>
                <a:gd name="connsiteX16-1639" fmla="*/ 0 w 2790034"/>
                <a:gd name="connsiteY16-1640" fmla="*/ 1246725 h 2270816"/>
                <a:gd name="connsiteX17-1641" fmla="*/ 41229 w 2790034"/>
                <a:gd name="connsiteY17-1642" fmla="*/ 977129 h 2270816"/>
                <a:gd name="connsiteX18-1643" fmla="*/ 188618 w 2790034"/>
                <a:gd name="connsiteY18-1644" fmla="*/ 845614 h 2270816"/>
                <a:gd name="connsiteX19-1645" fmla="*/ 258144 w 2790034"/>
                <a:gd name="connsiteY19-1646" fmla="*/ 626338 h 2270816"/>
                <a:gd name="connsiteX20-1647" fmla="*/ 557639 w 2790034"/>
                <a:gd name="connsiteY20-1648" fmla="*/ 647733 h 2270816"/>
                <a:gd name="connsiteX21-1649" fmla="*/ 632514 w 2790034"/>
                <a:gd name="connsiteY21-1650" fmla="*/ 594250 h 2270816"/>
                <a:gd name="connsiteX22-1651" fmla="*/ 552889 w 2790034"/>
                <a:gd name="connsiteY22-1652" fmla="*/ 538812 h 22708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111" y="connsiteY11-112"/>
                </a:cxn>
                <a:cxn ang="0">
                  <a:pos x="connsiteX12-281" y="connsiteY12-282"/>
                </a:cxn>
                <a:cxn ang="0">
                  <a:pos x="connsiteX13-595" y="connsiteY13-596"/>
                </a:cxn>
                <a:cxn ang="0">
                  <a:pos x="connsiteX14-653" y="connsiteY14-654"/>
                </a:cxn>
                <a:cxn ang="0">
                  <a:pos x="connsiteX15-865" y="connsiteY15-866"/>
                </a:cxn>
                <a:cxn ang="0">
                  <a:pos x="connsiteX16-1059" y="connsiteY16-1060"/>
                </a:cxn>
                <a:cxn ang="0">
                  <a:pos x="connsiteX17-1163" y="connsiteY17-1164"/>
                </a:cxn>
                <a:cxn ang="0">
                  <a:pos x="connsiteX18-1273" y="connsiteY18-1274"/>
                </a:cxn>
                <a:cxn ang="0">
                  <a:pos x="connsiteX19-1389" y="connsiteY19-1390"/>
                </a:cxn>
                <a:cxn ang="0">
                  <a:pos x="connsiteX20-1431" y="connsiteY20-1432"/>
                </a:cxn>
                <a:cxn ang="0">
                  <a:pos x="connsiteX21-1517" y="connsiteY21-1518"/>
                </a:cxn>
                <a:cxn ang="0">
                  <a:pos x="connsiteX22-1651" y="connsiteY22-1652"/>
                </a:cxn>
              </a:cxnLst>
              <a:rect l="l" t="t" r="r" b="b"/>
              <a:pathLst>
                <a:path w="2790034" h="2270816">
                  <a:moveTo>
                    <a:pt x="552889" y="538812"/>
                  </a:moveTo>
                  <a:cubicBezTo>
                    <a:pt x="553996" y="475286"/>
                    <a:pt x="555102" y="411761"/>
                    <a:pt x="556209" y="348235"/>
                  </a:cubicBezTo>
                  <a:lnTo>
                    <a:pt x="818835" y="203127"/>
                  </a:lnTo>
                  <a:lnTo>
                    <a:pt x="1042890" y="251970"/>
                  </a:lnTo>
                  <a:lnTo>
                    <a:pt x="1288903" y="54087"/>
                  </a:lnTo>
                  <a:lnTo>
                    <a:pt x="1642081" y="20043"/>
                  </a:lnTo>
                  <a:lnTo>
                    <a:pt x="1935958" y="0"/>
                  </a:lnTo>
                  <a:lnTo>
                    <a:pt x="2785167" y="639890"/>
                  </a:lnTo>
                  <a:cubicBezTo>
                    <a:pt x="2786789" y="1000378"/>
                    <a:pt x="2788412" y="1382259"/>
                    <a:pt x="2790034" y="1742747"/>
                  </a:cubicBezTo>
                  <a:cubicBezTo>
                    <a:pt x="2790034" y="2034391"/>
                    <a:pt x="2553609" y="2270816"/>
                    <a:pt x="2261965" y="2270816"/>
                  </a:cubicBezTo>
                  <a:lnTo>
                    <a:pt x="1276508" y="2270816"/>
                  </a:lnTo>
                  <a:lnTo>
                    <a:pt x="513127" y="1775373"/>
                  </a:lnTo>
                  <a:lnTo>
                    <a:pt x="502430" y="1705848"/>
                  </a:lnTo>
                  <a:lnTo>
                    <a:pt x="299202" y="1593538"/>
                  </a:lnTo>
                  <a:lnTo>
                    <a:pt x="341987" y="1556098"/>
                  </a:lnTo>
                  <a:lnTo>
                    <a:pt x="181204" y="1453355"/>
                  </a:lnTo>
                  <a:lnTo>
                    <a:pt x="0" y="1246725"/>
                  </a:lnTo>
                  <a:lnTo>
                    <a:pt x="41229" y="977129"/>
                  </a:lnTo>
                  <a:lnTo>
                    <a:pt x="188618" y="845614"/>
                  </a:lnTo>
                  <a:lnTo>
                    <a:pt x="258144" y="626338"/>
                  </a:lnTo>
                  <a:lnTo>
                    <a:pt x="557639" y="647733"/>
                  </a:lnTo>
                  <a:lnTo>
                    <a:pt x="632514" y="594250"/>
                  </a:lnTo>
                  <a:lnTo>
                    <a:pt x="552889" y="538812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圆角矩形 57"/>
            <p:cNvSpPr/>
            <p:nvPr/>
          </p:nvSpPr>
          <p:spPr>
            <a:xfrm rot="1784053">
              <a:off x="6731567" y="1568344"/>
              <a:ext cx="713102" cy="687238"/>
            </a:xfrm>
            <a:custGeom>
              <a:avLst/>
              <a:gdLst/>
              <a:ahLst/>
              <a:cxnLst/>
              <a:rect l="l" t="t" r="r" b="b"/>
              <a:pathLst>
                <a:path w="1018406" h="981469">
                  <a:moveTo>
                    <a:pt x="539344" y="408473"/>
                  </a:moveTo>
                  <a:cubicBezTo>
                    <a:pt x="546254" y="405551"/>
                    <a:pt x="553850" y="403935"/>
                    <a:pt x="561824" y="403935"/>
                  </a:cubicBezTo>
                  <a:cubicBezTo>
                    <a:pt x="593721" y="403935"/>
                    <a:pt x="619579" y="429792"/>
                    <a:pt x="619578" y="461689"/>
                  </a:cubicBezTo>
                  <a:lnTo>
                    <a:pt x="619578" y="660011"/>
                  </a:lnTo>
                  <a:lnTo>
                    <a:pt x="668498" y="632069"/>
                  </a:lnTo>
                  <a:lnTo>
                    <a:pt x="668498" y="692084"/>
                  </a:lnTo>
                  <a:lnTo>
                    <a:pt x="619578" y="720026"/>
                  </a:lnTo>
                  <a:cubicBezTo>
                    <a:pt x="619577" y="787922"/>
                    <a:pt x="619577" y="855819"/>
                    <a:pt x="619577" y="923715"/>
                  </a:cubicBezTo>
                  <a:cubicBezTo>
                    <a:pt x="619577" y="955612"/>
                    <a:pt x="593721" y="981469"/>
                    <a:pt x="561824" y="981469"/>
                  </a:cubicBezTo>
                  <a:lnTo>
                    <a:pt x="561824" y="981468"/>
                  </a:lnTo>
                  <a:cubicBezTo>
                    <a:pt x="529927" y="981468"/>
                    <a:pt x="504070" y="955611"/>
                    <a:pt x="504071" y="923714"/>
                  </a:cubicBezTo>
                  <a:lnTo>
                    <a:pt x="504070" y="461689"/>
                  </a:lnTo>
                  <a:cubicBezTo>
                    <a:pt x="504070" y="437766"/>
                    <a:pt x="518615" y="417241"/>
                    <a:pt x="539344" y="408473"/>
                  </a:cubicBezTo>
                  <a:close/>
                  <a:moveTo>
                    <a:pt x="347586" y="501503"/>
                  </a:moveTo>
                  <a:cubicBezTo>
                    <a:pt x="354496" y="498580"/>
                    <a:pt x="362093" y="496964"/>
                    <a:pt x="370067" y="496964"/>
                  </a:cubicBezTo>
                  <a:cubicBezTo>
                    <a:pt x="401964" y="496964"/>
                    <a:pt x="427821" y="522821"/>
                    <a:pt x="427821" y="554718"/>
                  </a:cubicBezTo>
                  <a:lnTo>
                    <a:pt x="427820" y="769539"/>
                  </a:lnTo>
                  <a:lnTo>
                    <a:pt x="481679" y="738777"/>
                  </a:lnTo>
                  <a:lnTo>
                    <a:pt x="481679" y="798792"/>
                  </a:lnTo>
                  <a:lnTo>
                    <a:pt x="427820" y="829554"/>
                  </a:lnTo>
                  <a:cubicBezTo>
                    <a:pt x="427820" y="850023"/>
                    <a:pt x="427820" y="870491"/>
                    <a:pt x="427820" y="890960"/>
                  </a:cubicBezTo>
                  <a:cubicBezTo>
                    <a:pt x="427820" y="922857"/>
                    <a:pt x="401963" y="948714"/>
                    <a:pt x="370066" y="948714"/>
                  </a:cubicBezTo>
                  <a:lnTo>
                    <a:pt x="370067" y="948713"/>
                  </a:lnTo>
                  <a:cubicBezTo>
                    <a:pt x="338170" y="948713"/>
                    <a:pt x="312313" y="922856"/>
                    <a:pt x="312313" y="890959"/>
                  </a:cubicBezTo>
                  <a:lnTo>
                    <a:pt x="312313" y="554718"/>
                  </a:lnTo>
                  <a:cubicBezTo>
                    <a:pt x="312313" y="530795"/>
                    <a:pt x="326858" y="510270"/>
                    <a:pt x="347586" y="501503"/>
                  </a:cubicBezTo>
                  <a:close/>
                  <a:moveTo>
                    <a:pt x="371802" y="39332"/>
                  </a:moveTo>
                  <a:cubicBezTo>
                    <a:pt x="514881" y="-42392"/>
                    <a:pt x="697121" y="7347"/>
                    <a:pt x="778845" y="150425"/>
                  </a:cubicBezTo>
                  <a:cubicBezTo>
                    <a:pt x="780041" y="152520"/>
                    <a:pt x="781210" y="154623"/>
                    <a:pt x="781787" y="157040"/>
                  </a:cubicBezTo>
                  <a:cubicBezTo>
                    <a:pt x="863618" y="147642"/>
                    <a:pt x="946858" y="186773"/>
                    <a:pt x="990312" y="262850"/>
                  </a:cubicBezTo>
                  <a:cubicBezTo>
                    <a:pt x="1048686" y="365049"/>
                    <a:pt x="1013158" y="495220"/>
                    <a:pt x="910960" y="553594"/>
                  </a:cubicBezTo>
                  <a:lnTo>
                    <a:pt x="806399" y="613317"/>
                  </a:lnTo>
                  <a:cubicBezTo>
                    <a:pt x="806398" y="668508"/>
                    <a:pt x="806398" y="723698"/>
                    <a:pt x="806398" y="778888"/>
                  </a:cubicBezTo>
                  <a:cubicBezTo>
                    <a:pt x="806398" y="810785"/>
                    <a:pt x="780541" y="836642"/>
                    <a:pt x="748644" y="836642"/>
                  </a:cubicBezTo>
                  <a:lnTo>
                    <a:pt x="748645" y="836641"/>
                  </a:lnTo>
                  <a:cubicBezTo>
                    <a:pt x="716748" y="836641"/>
                    <a:pt x="690891" y="810784"/>
                    <a:pt x="690891" y="778887"/>
                  </a:cubicBezTo>
                  <a:lnTo>
                    <a:pt x="690891" y="526128"/>
                  </a:lnTo>
                  <a:cubicBezTo>
                    <a:pt x="690891" y="502205"/>
                    <a:pt x="705435" y="481680"/>
                    <a:pt x="726164" y="472913"/>
                  </a:cubicBezTo>
                  <a:cubicBezTo>
                    <a:pt x="733074" y="469990"/>
                    <a:pt x="740671" y="468374"/>
                    <a:pt x="748645" y="468374"/>
                  </a:cubicBezTo>
                  <a:cubicBezTo>
                    <a:pt x="780542" y="468374"/>
                    <a:pt x="806399" y="494231"/>
                    <a:pt x="806399" y="526128"/>
                  </a:cubicBezTo>
                  <a:lnTo>
                    <a:pt x="806399" y="549112"/>
                  </a:lnTo>
                  <a:cubicBezTo>
                    <a:pt x="877800" y="500884"/>
                    <a:pt x="899772" y="404862"/>
                    <a:pt x="856096" y="328398"/>
                  </a:cubicBezTo>
                  <a:cubicBezTo>
                    <a:pt x="821300" y="267478"/>
                    <a:pt x="754647" y="236145"/>
                    <a:pt x="689121" y="243670"/>
                  </a:cubicBezTo>
                  <a:cubicBezTo>
                    <a:pt x="688660" y="241736"/>
                    <a:pt x="687724" y="240051"/>
                    <a:pt x="686766" y="238374"/>
                  </a:cubicBezTo>
                  <a:cubicBezTo>
                    <a:pt x="621326" y="123804"/>
                    <a:pt x="475397" y="83977"/>
                    <a:pt x="360828" y="149417"/>
                  </a:cubicBezTo>
                  <a:cubicBezTo>
                    <a:pt x="280358" y="195380"/>
                    <a:pt x="236760" y="281049"/>
                    <a:pt x="241665" y="367508"/>
                  </a:cubicBezTo>
                  <a:cubicBezTo>
                    <a:pt x="209878" y="359290"/>
                    <a:pt x="175188" y="363587"/>
                    <a:pt x="144450" y="381144"/>
                  </a:cubicBezTo>
                  <a:cubicBezTo>
                    <a:pt x="78981" y="418539"/>
                    <a:pt x="56223" y="501924"/>
                    <a:pt x="93617" y="567393"/>
                  </a:cubicBezTo>
                  <a:lnTo>
                    <a:pt x="101597" y="576526"/>
                  </a:lnTo>
                  <a:cubicBezTo>
                    <a:pt x="58159" y="629349"/>
                    <a:pt x="49624" y="705553"/>
                    <a:pt x="85580" y="768503"/>
                  </a:cubicBezTo>
                  <a:cubicBezTo>
                    <a:pt x="127248" y="841454"/>
                    <a:pt x="214604" y="871981"/>
                    <a:pt x="289920" y="841470"/>
                  </a:cubicBezTo>
                  <a:lnTo>
                    <a:pt x="289920" y="904668"/>
                  </a:lnTo>
                  <a:cubicBezTo>
                    <a:pt x="193469" y="943164"/>
                    <a:pt x="81115" y="905351"/>
                    <a:pt x="28062" y="812470"/>
                  </a:cubicBezTo>
                  <a:cubicBezTo>
                    <a:pt x="-16840" y="733856"/>
                    <a:pt x="-6181" y="638689"/>
                    <a:pt x="48064" y="572723"/>
                  </a:cubicBezTo>
                  <a:lnTo>
                    <a:pt x="38099" y="561317"/>
                  </a:lnTo>
                  <a:cubicBezTo>
                    <a:pt x="-8600" y="479558"/>
                    <a:pt x="19821" y="375421"/>
                    <a:pt x="101580" y="328721"/>
                  </a:cubicBezTo>
                  <a:cubicBezTo>
                    <a:pt x="139967" y="306795"/>
                    <a:pt x="183290" y="301429"/>
                    <a:pt x="222985" y="311694"/>
                  </a:cubicBezTo>
                  <a:cubicBezTo>
                    <a:pt x="216862" y="203719"/>
                    <a:pt x="271309" y="96732"/>
                    <a:pt x="371802" y="39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圆角矩形 68"/>
            <p:cNvSpPr/>
            <p:nvPr/>
          </p:nvSpPr>
          <p:spPr>
            <a:xfrm flipH="1">
              <a:off x="6919339" y="1385475"/>
              <a:ext cx="893505" cy="654371"/>
            </a:xfrm>
            <a:custGeom>
              <a:avLst/>
              <a:gdLst>
                <a:gd name="connsiteX0" fmla="*/ 1565419 w 2534777"/>
                <a:gd name="connsiteY0" fmla="*/ 598265 h 1577043"/>
                <a:gd name="connsiteX1" fmla="*/ 1897490 w 2534777"/>
                <a:gd name="connsiteY1" fmla="*/ 802668 h 1577043"/>
                <a:gd name="connsiteX2" fmla="*/ 2040550 w 2534777"/>
                <a:gd name="connsiteY2" fmla="*/ 745593 h 1577043"/>
                <a:gd name="connsiteX3" fmla="*/ 2254745 w 2534777"/>
                <a:gd name="connsiteY3" fmla="*/ 959788 h 1577043"/>
                <a:gd name="connsiteX4" fmla="*/ 2250981 w 2534777"/>
                <a:gd name="connsiteY4" fmla="*/ 978441 h 1577043"/>
                <a:gd name="connsiteX5" fmla="*/ 2422198 w 2534777"/>
                <a:gd name="connsiteY5" fmla="*/ 1227532 h 1577043"/>
                <a:gd name="connsiteX6" fmla="*/ 2154454 w 2534777"/>
                <a:gd name="connsiteY6" fmla="*/ 1495276 h 1577043"/>
                <a:gd name="connsiteX7" fmla="*/ 1297674 w 2534777"/>
                <a:gd name="connsiteY7" fmla="*/ 1495276 h 1577043"/>
                <a:gd name="connsiteX8" fmla="*/ 1029930 w 2534777"/>
                <a:gd name="connsiteY8" fmla="*/ 1227532 h 1577043"/>
                <a:gd name="connsiteX9" fmla="*/ 1191489 w 2534777"/>
                <a:gd name="connsiteY9" fmla="*/ 982156 h 1577043"/>
                <a:gd name="connsiteX10" fmla="*/ 1190576 w 2534777"/>
                <a:gd name="connsiteY10" fmla="*/ 973108 h 1577043"/>
                <a:gd name="connsiteX11" fmla="*/ 1565419 w 2534777"/>
                <a:gd name="connsiteY11" fmla="*/ 598265 h 1577043"/>
                <a:gd name="connsiteX12" fmla="*/ 1464799 w 2534777"/>
                <a:gd name="connsiteY12" fmla="*/ 456822 h 1577043"/>
                <a:gd name="connsiteX13" fmla="*/ 996682 w 2534777"/>
                <a:gd name="connsiteY13" fmla="*/ 924939 h 1577043"/>
                <a:gd name="connsiteX14" fmla="*/ 997821 w 2534777"/>
                <a:gd name="connsiteY14" fmla="*/ 936240 h 1577043"/>
                <a:gd name="connsiteX15" fmla="*/ 796061 w 2534777"/>
                <a:gd name="connsiteY15" fmla="*/ 1242675 h 1577043"/>
                <a:gd name="connsiteX16" fmla="*/ 1130429 w 2534777"/>
                <a:gd name="connsiteY16" fmla="*/ 1577043 h 1577043"/>
                <a:gd name="connsiteX17" fmla="*/ 2200409 w 2534777"/>
                <a:gd name="connsiteY17" fmla="*/ 1577043 h 1577043"/>
                <a:gd name="connsiteX18" fmla="*/ 2534777 w 2534777"/>
                <a:gd name="connsiteY18" fmla="*/ 1242675 h 1577043"/>
                <a:gd name="connsiteX19" fmla="*/ 2320955 w 2534777"/>
                <a:gd name="connsiteY19" fmla="*/ 931600 h 1577043"/>
                <a:gd name="connsiteX20" fmla="*/ 2325656 w 2534777"/>
                <a:gd name="connsiteY20" fmla="*/ 908305 h 1577043"/>
                <a:gd name="connsiteX21" fmla="*/ 2058161 w 2534777"/>
                <a:gd name="connsiteY21" fmla="*/ 640810 h 1577043"/>
                <a:gd name="connsiteX22" fmla="*/ 1464799 w 2534777"/>
                <a:gd name="connsiteY22" fmla="*/ 456822 h 1577043"/>
                <a:gd name="connsiteX23" fmla="*/ 876386 w 2534777"/>
                <a:gd name="connsiteY23" fmla="*/ 0 h 1577043"/>
                <a:gd name="connsiteX24" fmla="*/ 262915 w 2534777"/>
                <a:gd name="connsiteY24" fmla="*/ 613471 h 1577043"/>
                <a:gd name="connsiteX25" fmla="*/ 264408 w 2534777"/>
                <a:gd name="connsiteY25" fmla="*/ 628280 h 1577043"/>
                <a:gd name="connsiteX26" fmla="*/ 0 w 2534777"/>
                <a:gd name="connsiteY26" fmla="*/ 1029866 h 1577043"/>
                <a:gd name="connsiteX27" fmla="*/ 438192 w 2534777"/>
                <a:gd name="connsiteY27" fmla="*/ 1468058 h 1577043"/>
                <a:gd name="connsiteX28" fmla="*/ 796429 w 2534777"/>
                <a:gd name="connsiteY28" fmla="*/ 1468058 h 1577043"/>
                <a:gd name="connsiteX29" fmla="*/ 715778 w 2534777"/>
                <a:gd name="connsiteY29" fmla="*/ 1241651 h 1577043"/>
                <a:gd name="connsiteX30" fmla="*/ 936254 w 2534777"/>
                <a:gd name="connsiteY30" fmla="*/ 906790 h 1577043"/>
                <a:gd name="connsiteX31" fmla="*/ 935009 w 2534777"/>
                <a:gd name="connsiteY31" fmla="*/ 894441 h 1577043"/>
                <a:gd name="connsiteX32" fmla="*/ 1446550 w 2534777"/>
                <a:gd name="connsiteY32" fmla="*/ 382900 h 1577043"/>
                <a:gd name="connsiteX33" fmla="*/ 1899722 w 2534777"/>
                <a:gd name="connsiteY33" fmla="*/ 661846 h 1577043"/>
                <a:gd name="connsiteX34" fmla="*/ 2002850 w 2534777"/>
                <a:gd name="connsiteY34" fmla="*/ 600068 h 1577043"/>
                <a:gd name="connsiteX35" fmla="*/ 2004545 w 2534777"/>
                <a:gd name="connsiteY35" fmla="*/ 591672 h 1577043"/>
                <a:gd name="connsiteX36" fmla="*/ 1653991 w 2534777"/>
                <a:gd name="connsiteY36" fmla="*/ 241118 h 1577043"/>
                <a:gd name="connsiteX37" fmla="*/ 1419858 w 2534777"/>
                <a:gd name="connsiteY37" fmla="*/ 334529 h 1577043"/>
                <a:gd name="connsiteX38" fmla="*/ 876386 w 2534777"/>
                <a:gd name="connsiteY38" fmla="*/ 0 h 1577043"/>
                <a:gd name="connsiteX0-1" fmla="*/ 1565419 w 2534777"/>
                <a:gd name="connsiteY0-2" fmla="*/ 598265 h 1577043"/>
                <a:gd name="connsiteX1-3" fmla="*/ 2040550 w 2534777"/>
                <a:gd name="connsiteY1-4" fmla="*/ 745593 h 1577043"/>
                <a:gd name="connsiteX2-5" fmla="*/ 2254745 w 2534777"/>
                <a:gd name="connsiteY2-6" fmla="*/ 959788 h 1577043"/>
                <a:gd name="connsiteX3-7" fmla="*/ 2250981 w 2534777"/>
                <a:gd name="connsiteY3-8" fmla="*/ 978441 h 1577043"/>
                <a:gd name="connsiteX4-9" fmla="*/ 2422198 w 2534777"/>
                <a:gd name="connsiteY4-10" fmla="*/ 1227532 h 1577043"/>
                <a:gd name="connsiteX5-11" fmla="*/ 2154454 w 2534777"/>
                <a:gd name="connsiteY5-12" fmla="*/ 1495276 h 1577043"/>
                <a:gd name="connsiteX6-13" fmla="*/ 1297674 w 2534777"/>
                <a:gd name="connsiteY6-14" fmla="*/ 1495276 h 1577043"/>
                <a:gd name="connsiteX7-15" fmla="*/ 1029930 w 2534777"/>
                <a:gd name="connsiteY7-16" fmla="*/ 1227532 h 1577043"/>
                <a:gd name="connsiteX8-17" fmla="*/ 1191489 w 2534777"/>
                <a:gd name="connsiteY8-18" fmla="*/ 982156 h 1577043"/>
                <a:gd name="connsiteX9-19" fmla="*/ 1190576 w 2534777"/>
                <a:gd name="connsiteY9-20" fmla="*/ 973108 h 1577043"/>
                <a:gd name="connsiteX10-21" fmla="*/ 1565419 w 2534777"/>
                <a:gd name="connsiteY10-22" fmla="*/ 598265 h 1577043"/>
                <a:gd name="connsiteX11-23" fmla="*/ 1464799 w 2534777"/>
                <a:gd name="connsiteY11-24" fmla="*/ 456822 h 1577043"/>
                <a:gd name="connsiteX12-25" fmla="*/ 996682 w 2534777"/>
                <a:gd name="connsiteY12-26" fmla="*/ 924939 h 1577043"/>
                <a:gd name="connsiteX13-27" fmla="*/ 997821 w 2534777"/>
                <a:gd name="connsiteY13-28" fmla="*/ 936240 h 1577043"/>
                <a:gd name="connsiteX14-29" fmla="*/ 796061 w 2534777"/>
                <a:gd name="connsiteY14-30" fmla="*/ 1242675 h 1577043"/>
                <a:gd name="connsiteX15-31" fmla="*/ 1130429 w 2534777"/>
                <a:gd name="connsiteY15-32" fmla="*/ 1577043 h 1577043"/>
                <a:gd name="connsiteX16-33" fmla="*/ 2200409 w 2534777"/>
                <a:gd name="connsiteY16-34" fmla="*/ 1577043 h 1577043"/>
                <a:gd name="connsiteX17-35" fmla="*/ 2534777 w 2534777"/>
                <a:gd name="connsiteY17-36" fmla="*/ 1242675 h 1577043"/>
                <a:gd name="connsiteX18-37" fmla="*/ 2320955 w 2534777"/>
                <a:gd name="connsiteY18-38" fmla="*/ 931600 h 1577043"/>
                <a:gd name="connsiteX19-39" fmla="*/ 2325656 w 2534777"/>
                <a:gd name="connsiteY19-40" fmla="*/ 908305 h 1577043"/>
                <a:gd name="connsiteX20-41" fmla="*/ 2058161 w 2534777"/>
                <a:gd name="connsiteY20-42" fmla="*/ 640810 h 1577043"/>
                <a:gd name="connsiteX21-43" fmla="*/ 1464799 w 2534777"/>
                <a:gd name="connsiteY21-44" fmla="*/ 456822 h 1577043"/>
                <a:gd name="connsiteX22-45" fmla="*/ 876386 w 2534777"/>
                <a:gd name="connsiteY22-46" fmla="*/ 0 h 1577043"/>
                <a:gd name="connsiteX23-47" fmla="*/ 262915 w 2534777"/>
                <a:gd name="connsiteY23-48" fmla="*/ 613471 h 1577043"/>
                <a:gd name="connsiteX24-49" fmla="*/ 264408 w 2534777"/>
                <a:gd name="connsiteY24-50" fmla="*/ 628280 h 1577043"/>
                <a:gd name="connsiteX25-51" fmla="*/ 0 w 2534777"/>
                <a:gd name="connsiteY25-52" fmla="*/ 1029866 h 1577043"/>
                <a:gd name="connsiteX26-53" fmla="*/ 438192 w 2534777"/>
                <a:gd name="connsiteY26-54" fmla="*/ 1468058 h 1577043"/>
                <a:gd name="connsiteX27-55" fmla="*/ 796429 w 2534777"/>
                <a:gd name="connsiteY27-56" fmla="*/ 1468058 h 1577043"/>
                <a:gd name="connsiteX28-57" fmla="*/ 715778 w 2534777"/>
                <a:gd name="connsiteY28-58" fmla="*/ 1241651 h 1577043"/>
                <a:gd name="connsiteX29-59" fmla="*/ 936254 w 2534777"/>
                <a:gd name="connsiteY29-60" fmla="*/ 906790 h 1577043"/>
                <a:gd name="connsiteX30-61" fmla="*/ 935009 w 2534777"/>
                <a:gd name="connsiteY30-62" fmla="*/ 894441 h 1577043"/>
                <a:gd name="connsiteX31-63" fmla="*/ 1446550 w 2534777"/>
                <a:gd name="connsiteY31-64" fmla="*/ 382900 h 1577043"/>
                <a:gd name="connsiteX32-65" fmla="*/ 1899722 w 2534777"/>
                <a:gd name="connsiteY32-66" fmla="*/ 661846 h 1577043"/>
                <a:gd name="connsiteX33-67" fmla="*/ 2002850 w 2534777"/>
                <a:gd name="connsiteY33-68" fmla="*/ 600068 h 1577043"/>
                <a:gd name="connsiteX34-69" fmla="*/ 2004545 w 2534777"/>
                <a:gd name="connsiteY34-70" fmla="*/ 591672 h 1577043"/>
                <a:gd name="connsiteX35-71" fmla="*/ 1653991 w 2534777"/>
                <a:gd name="connsiteY35-72" fmla="*/ 241118 h 1577043"/>
                <a:gd name="connsiteX36-73" fmla="*/ 1419858 w 2534777"/>
                <a:gd name="connsiteY36-74" fmla="*/ 334529 h 1577043"/>
                <a:gd name="connsiteX37-75" fmla="*/ 876386 w 2534777"/>
                <a:gd name="connsiteY37-76" fmla="*/ 0 h 1577043"/>
                <a:gd name="connsiteX0-77" fmla="*/ 1565419 w 2534777"/>
                <a:gd name="connsiteY0-78" fmla="*/ 598265 h 1577043"/>
                <a:gd name="connsiteX1-79" fmla="*/ 2254745 w 2534777"/>
                <a:gd name="connsiteY1-80" fmla="*/ 959788 h 1577043"/>
                <a:gd name="connsiteX2-81" fmla="*/ 2250981 w 2534777"/>
                <a:gd name="connsiteY2-82" fmla="*/ 978441 h 1577043"/>
                <a:gd name="connsiteX3-83" fmla="*/ 2422198 w 2534777"/>
                <a:gd name="connsiteY3-84" fmla="*/ 1227532 h 1577043"/>
                <a:gd name="connsiteX4-85" fmla="*/ 2154454 w 2534777"/>
                <a:gd name="connsiteY4-86" fmla="*/ 1495276 h 1577043"/>
                <a:gd name="connsiteX5-87" fmla="*/ 1297674 w 2534777"/>
                <a:gd name="connsiteY5-88" fmla="*/ 1495276 h 1577043"/>
                <a:gd name="connsiteX6-89" fmla="*/ 1029930 w 2534777"/>
                <a:gd name="connsiteY6-90" fmla="*/ 1227532 h 1577043"/>
                <a:gd name="connsiteX7-91" fmla="*/ 1191489 w 2534777"/>
                <a:gd name="connsiteY7-92" fmla="*/ 982156 h 1577043"/>
                <a:gd name="connsiteX8-93" fmla="*/ 1190576 w 2534777"/>
                <a:gd name="connsiteY8-94" fmla="*/ 973108 h 1577043"/>
                <a:gd name="connsiteX9-95" fmla="*/ 1565419 w 2534777"/>
                <a:gd name="connsiteY9-96" fmla="*/ 598265 h 1577043"/>
                <a:gd name="connsiteX10-97" fmla="*/ 1464799 w 2534777"/>
                <a:gd name="connsiteY10-98" fmla="*/ 456822 h 1577043"/>
                <a:gd name="connsiteX11-99" fmla="*/ 996682 w 2534777"/>
                <a:gd name="connsiteY11-100" fmla="*/ 924939 h 1577043"/>
                <a:gd name="connsiteX12-101" fmla="*/ 997821 w 2534777"/>
                <a:gd name="connsiteY12-102" fmla="*/ 936240 h 1577043"/>
                <a:gd name="connsiteX13-103" fmla="*/ 796061 w 2534777"/>
                <a:gd name="connsiteY13-104" fmla="*/ 1242675 h 1577043"/>
                <a:gd name="connsiteX14-105" fmla="*/ 1130429 w 2534777"/>
                <a:gd name="connsiteY14-106" fmla="*/ 1577043 h 1577043"/>
                <a:gd name="connsiteX15-107" fmla="*/ 2200409 w 2534777"/>
                <a:gd name="connsiteY15-108" fmla="*/ 1577043 h 1577043"/>
                <a:gd name="connsiteX16-109" fmla="*/ 2534777 w 2534777"/>
                <a:gd name="connsiteY16-110" fmla="*/ 1242675 h 1577043"/>
                <a:gd name="connsiteX17-111" fmla="*/ 2320955 w 2534777"/>
                <a:gd name="connsiteY17-112" fmla="*/ 931600 h 1577043"/>
                <a:gd name="connsiteX18-113" fmla="*/ 2325656 w 2534777"/>
                <a:gd name="connsiteY18-114" fmla="*/ 908305 h 1577043"/>
                <a:gd name="connsiteX19-115" fmla="*/ 2058161 w 2534777"/>
                <a:gd name="connsiteY19-116" fmla="*/ 640810 h 1577043"/>
                <a:gd name="connsiteX20-117" fmla="*/ 1464799 w 2534777"/>
                <a:gd name="connsiteY20-118" fmla="*/ 456822 h 1577043"/>
                <a:gd name="connsiteX21-119" fmla="*/ 876386 w 2534777"/>
                <a:gd name="connsiteY21-120" fmla="*/ 0 h 1577043"/>
                <a:gd name="connsiteX22-121" fmla="*/ 262915 w 2534777"/>
                <a:gd name="connsiteY22-122" fmla="*/ 613471 h 1577043"/>
                <a:gd name="connsiteX23-123" fmla="*/ 264408 w 2534777"/>
                <a:gd name="connsiteY23-124" fmla="*/ 628280 h 1577043"/>
                <a:gd name="connsiteX24-125" fmla="*/ 0 w 2534777"/>
                <a:gd name="connsiteY24-126" fmla="*/ 1029866 h 1577043"/>
                <a:gd name="connsiteX25-127" fmla="*/ 438192 w 2534777"/>
                <a:gd name="connsiteY25-128" fmla="*/ 1468058 h 1577043"/>
                <a:gd name="connsiteX26-129" fmla="*/ 796429 w 2534777"/>
                <a:gd name="connsiteY26-130" fmla="*/ 1468058 h 1577043"/>
                <a:gd name="connsiteX27-131" fmla="*/ 715778 w 2534777"/>
                <a:gd name="connsiteY27-132" fmla="*/ 1241651 h 1577043"/>
                <a:gd name="connsiteX28-133" fmla="*/ 936254 w 2534777"/>
                <a:gd name="connsiteY28-134" fmla="*/ 906790 h 1577043"/>
                <a:gd name="connsiteX29-135" fmla="*/ 935009 w 2534777"/>
                <a:gd name="connsiteY29-136" fmla="*/ 894441 h 1577043"/>
                <a:gd name="connsiteX30-137" fmla="*/ 1446550 w 2534777"/>
                <a:gd name="connsiteY30-138" fmla="*/ 382900 h 1577043"/>
                <a:gd name="connsiteX31-139" fmla="*/ 1899722 w 2534777"/>
                <a:gd name="connsiteY31-140" fmla="*/ 661846 h 1577043"/>
                <a:gd name="connsiteX32-141" fmla="*/ 2002850 w 2534777"/>
                <a:gd name="connsiteY32-142" fmla="*/ 600068 h 1577043"/>
                <a:gd name="connsiteX33-143" fmla="*/ 2004545 w 2534777"/>
                <a:gd name="connsiteY33-144" fmla="*/ 591672 h 1577043"/>
                <a:gd name="connsiteX34-145" fmla="*/ 1653991 w 2534777"/>
                <a:gd name="connsiteY34-146" fmla="*/ 241118 h 1577043"/>
                <a:gd name="connsiteX35-147" fmla="*/ 1419858 w 2534777"/>
                <a:gd name="connsiteY35-148" fmla="*/ 334529 h 1577043"/>
                <a:gd name="connsiteX36-149" fmla="*/ 876386 w 2534777"/>
                <a:gd name="connsiteY36-150" fmla="*/ 0 h 1577043"/>
                <a:gd name="connsiteX0-151" fmla="*/ 1565419 w 2534777"/>
                <a:gd name="connsiteY0-152" fmla="*/ 598265 h 1577043"/>
                <a:gd name="connsiteX1-153" fmla="*/ 2254745 w 2534777"/>
                <a:gd name="connsiteY1-154" fmla="*/ 959788 h 1577043"/>
                <a:gd name="connsiteX2-155" fmla="*/ 2250981 w 2534777"/>
                <a:gd name="connsiteY2-156" fmla="*/ 978441 h 1577043"/>
                <a:gd name="connsiteX3-157" fmla="*/ 2422198 w 2534777"/>
                <a:gd name="connsiteY3-158" fmla="*/ 1227532 h 1577043"/>
                <a:gd name="connsiteX4-159" fmla="*/ 2154454 w 2534777"/>
                <a:gd name="connsiteY4-160" fmla="*/ 1495276 h 1577043"/>
                <a:gd name="connsiteX5-161" fmla="*/ 1297674 w 2534777"/>
                <a:gd name="connsiteY5-162" fmla="*/ 1495276 h 1577043"/>
                <a:gd name="connsiteX6-163" fmla="*/ 1029930 w 2534777"/>
                <a:gd name="connsiteY6-164" fmla="*/ 1227532 h 1577043"/>
                <a:gd name="connsiteX7-165" fmla="*/ 1191489 w 2534777"/>
                <a:gd name="connsiteY7-166" fmla="*/ 982156 h 1577043"/>
                <a:gd name="connsiteX8-167" fmla="*/ 1190576 w 2534777"/>
                <a:gd name="connsiteY8-168" fmla="*/ 973108 h 1577043"/>
                <a:gd name="connsiteX9-169" fmla="*/ 1565419 w 2534777"/>
                <a:gd name="connsiteY9-170" fmla="*/ 598265 h 1577043"/>
                <a:gd name="connsiteX10-171" fmla="*/ 1464799 w 2534777"/>
                <a:gd name="connsiteY10-172" fmla="*/ 456822 h 1577043"/>
                <a:gd name="connsiteX11-173" fmla="*/ 996682 w 2534777"/>
                <a:gd name="connsiteY11-174" fmla="*/ 924939 h 1577043"/>
                <a:gd name="connsiteX12-175" fmla="*/ 997821 w 2534777"/>
                <a:gd name="connsiteY12-176" fmla="*/ 936240 h 1577043"/>
                <a:gd name="connsiteX13-177" fmla="*/ 796061 w 2534777"/>
                <a:gd name="connsiteY13-178" fmla="*/ 1242675 h 1577043"/>
                <a:gd name="connsiteX14-179" fmla="*/ 1130429 w 2534777"/>
                <a:gd name="connsiteY14-180" fmla="*/ 1577043 h 1577043"/>
                <a:gd name="connsiteX15-181" fmla="*/ 2200409 w 2534777"/>
                <a:gd name="connsiteY15-182" fmla="*/ 1577043 h 1577043"/>
                <a:gd name="connsiteX16-183" fmla="*/ 2534777 w 2534777"/>
                <a:gd name="connsiteY16-184" fmla="*/ 1242675 h 1577043"/>
                <a:gd name="connsiteX17-185" fmla="*/ 2320955 w 2534777"/>
                <a:gd name="connsiteY17-186" fmla="*/ 931600 h 1577043"/>
                <a:gd name="connsiteX18-187" fmla="*/ 2325656 w 2534777"/>
                <a:gd name="connsiteY18-188" fmla="*/ 908305 h 1577043"/>
                <a:gd name="connsiteX19-189" fmla="*/ 1464799 w 2534777"/>
                <a:gd name="connsiteY19-190" fmla="*/ 456822 h 1577043"/>
                <a:gd name="connsiteX20-191" fmla="*/ 876386 w 2534777"/>
                <a:gd name="connsiteY20-192" fmla="*/ 0 h 1577043"/>
                <a:gd name="connsiteX21-193" fmla="*/ 262915 w 2534777"/>
                <a:gd name="connsiteY21-194" fmla="*/ 613471 h 1577043"/>
                <a:gd name="connsiteX22-195" fmla="*/ 264408 w 2534777"/>
                <a:gd name="connsiteY22-196" fmla="*/ 628280 h 1577043"/>
                <a:gd name="connsiteX23-197" fmla="*/ 0 w 2534777"/>
                <a:gd name="connsiteY23-198" fmla="*/ 1029866 h 1577043"/>
                <a:gd name="connsiteX24-199" fmla="*/ 438192 w 2534777"/>
                <a:gd name="connsiteY24-200" fmla="*/ 1468058 h 1577043"/>
                <a:gd name="connsiteX25-201" fmla="*/ 796429 w 2534777"/>
                <a:gd name="connsiteY25-202" fmla="*/ 1468058 h 1577043"/>
                <a:gd name="connsiteX26-203" fmla="*/ 715778 w 2534777"/>
                <a:gd name="connsiteY26-204" fmla="*/ 1241651 h 1577043"/>
                <a:gd name="connsiteX27-205" fmla="*/ 936254 w 2534777"/>
                <a:gd name="connsiteY27-206" fmla="*/ 906790 h 1577043"/>
                <a:gd name="connsiteX28-207" fmla="*/ 935009 w 2534777"/>
                <a:gd name="connsiteY28-208" fmla="*/ 894441 h 1577043"/>
                <a:gd name="connsiteX29-209" fmla="*/ 1446550 w 2534777"/>
                <a:gd name="connsiteY29-210" fmla="*/ 382900 h 1577043"/>
                <a:gd name="connsiteX30-211" fmla="*/ 1899722 w 2534777"/>
                <a:gd name="connsiteY30-212" fmla="*/ 661846 h 1577043"/>
                <a:gd name="connsiteX31-213" fmla="*/ 2002850 w 2534777"/>
                <a:gd name="connsiteY31-214" fmla="*/ 600068 h 1577043"/>
                <a:gd name="connsiteX32-215" fmla="*/ 2004545 w 2534777"/>
                <a:gd name="connsiteY32-216" fmla="*/ 591672 h 1577043"/>
                <a:gd name="connsiteX33-217" fmla="*/ 1653991 w 2534777"/>
                <a:gd name="connsiteY33-218" fmla="*/ 241118 h 1577043"/>
                <a:gd name="connsiteX34-219" fmla="*/ 1419858 w 2534777"/>
                <a:gd name="connsiteY34-220" fmla="*/ 334529 h 1577043"/>
                <a:gd name="connsiteX35-221" fmla="*/ 876386 w 2534777"/>
                <a:gd name="connsiteY35-222" fmla="*/ 0 h 1577043"/>
                <a:gd name="connsiteX0-223" fmla="*/ 1190576 w 2534777"/>
                <a:gd name="connsiteY0-224" fmla="*/ 973108 h 1577043"/>
                <a:gd name="connsiteX1-225" fmla="*/ 2254745 w 2534777"/>
                <a:gd name="connsiteY1-226" fmla="*/ 959788 h 1577043"/>
                <a:gd name="connsiteX2-227" fmla="*/ 2250981 w 2534777"/>
                <a:gd name="connsiteY2-228" fmla="*/ 978441 h 1577043"/>
                <a:gd name="connsiteX3-229" fmla="*/ 2422198 w 2534777"/>
                <a:gd name="connsiteY3-230" fmla="*/ 1227532 h 1577043"/>
                <a:gd name="connsiteX4-231" fmla="*/ 2154454 w 2534777"/>
                <a:gd name="connsiteY4-232" fmla="*/ 1495276 h 1577043"/>
                <a:gd name="connsiteX5-233" fmla="*/ 1297674 w 2534777"/>
                <a:gd name="connsiteY5-234" fmla="*/ 1495276 h 1577043"/>
                <a:gd name="connsiteX6-235" fmla="*/ 1029930 w 2534777"/>
                <a:gd name="connsiteY6-236" fmla="*/ 1227532 h 1577043"/>
                <a:gd name="connsiteX7-237" fmla="*/ 1191489 w 2534777"/>
                <a:gd name="connsiteY7-238" fmla="*/ 982156 h 1577043"/>
                <a:gd name="connsiteX8-239" fmla="*/ 1190576 w 2534777"/>
                <a:gd name="connsiteY8-240" fmla="*/ 973108 h 1577043"/>
                <a:gd name="connsiteX9-241" fmla="*/ 1464799 w 2534777"/>
                <a:gd name="connsiteY9-242" fmla="*/ 456822 h 1577043"/>
                <a:gd name="connsiteX10-243" fmla="*/ 996682 w 2534777"/>
                <a:gd name="connsiteY10-244" fmla="*/ 924939 h 1577043"/>
                <a:gd name="connsiteX11-245" fmla="*/ 997821 w 2534777"/>
                <a:gd name="connsiteY11-246" fmla="*/ 936240 h 1577043"/>
                <a:gd name="connsiteX12-247" fmla="*/ 796061 w 2534777"/>
                <a:gd name="connsiteY12-248" fmla="*/ 1242675 h 1577043"/>
                <a:gd name="connsiteX13-249" fmla="*/ 1130429 w 2534777"/>
                <a:gd name="connsiteY13-250" fmla="*/ 1577043 h 1577043"/>
                <a:gd name="connsiteX14-251" fmla="*/ 2200409 w 2534777"/>
                <a:gd name="connsiteY14-252" fmla="*/ 1577043 h 1577043"/>
                <a:gd name="connsiteX15-253" fmla="*/ 2534777 w 2534777"/>
                <a:gd name="connsiteY15-254" fmla="*/ 1242675 h 1577043"/>
                <a:gd name="connsiteX16-255" fmla="*/ 2320955 w 2534777"/>
                <a:gd name="connsiteY16-256" fmla="*/ 931600 h 1577043"/>
                <a:gd name="connsiteX17-257" fmla="*/ 2325656 w 2534777"/>
                <a:gd name="connsiteY17-258" fmla="*/ 908305 h 1577043"/>
                <a:gd name="connsiteX18-259" fmla="*/ 1464799 w 2534777"/>
                <a:gd name="connsiteY18-260" fmla="*/ 456822 h 1577043"/>
                <a:gd name="connsiteX19-261" fmla="*/ 876386 w 2534777"/>
                <a:gd name="connsiteY19-262" fmla="*/ 0 h 1577043"/>
                <a:gd name="connsiteX20-263" fmla="*/ 262915 w 2534777"/>
                <a:gd name="connsiteY20-264" fmla="*/ 613471 h 1577043"/>
                <a:gd name="connsiteX21-265" fmla="*/ 264408 w 2534777"/>
                <a:gd name="connsiteY21-266" fmla="*/ 628280 h 1577043"/>
                <a:gd name="connsiteX22-267" fmla="*/ 0 w 2534777"/>
                <a:gd name="connsiteY22-268" fmla="*/ 1029866 h 1577043"/>
                <a:gd name="connsiteX23-269" fmla="*/ 438192 w 2534777"/>
                <a:gd name="connsiteY23-270" fmla="*/ 1468058 h 1577043"/>
                <a:gd name="connsiteX24-271" fmla="*/ 796429 w 2534777"/>
                <a:gd name="connsiteY24-272" fmla="*/ 1468058 h 1577043"/>
                <a:gd name="connsiteX25-273" fmla="*/ 715778 w 2534777"/>
                <a:gd name="connsiteY25-274" fmla="*/ 1241651 h 1577043"/>
                <a:gd name="connsiteX26-275" fmla="*/ 936254 w 2534777"/>
                <a:gd name="connsiteY26-276" fmla="*/ 906790 h 1577043"/>
                <a:gd name="connsiteX27-277" fmla="*/ 935009 w 2534777"/>
                <a:gd name="connsiteY27-278" fmla="*/ 894441 h 1577043"/>
                <a:gd name="connsiteX28-279" fmla="*/ 1446550 w 2534777"/>
                <a:gd name="connsiteY28-280" fmla="*/ 382900 h 1577043"/>
                <a:gd name="connsiteX29-281" fmla="*/ 1899722 w 2534777"/>
                <a:gd name="connsiteY29-282" fmla="*/ 661846 h 1577043"/>
                <a:gd name="connsiteX30-283" fmla="*/ 2002850 w 2534777"/>
                <a:gd name="connsiteY30-284" fmla="*/ 600068 h 1577043"/>
                <a:gd name="connsiteX31-285" fmla="*/ 2004545 w 2534777"/>
                <a:gd name="connsiteY31-286" fmla="*/ 591672 h 1577043"/>
                <a:gd name="connsiteX32-287" fmla="*/ 1653991 w 2534777"/>
                <a:gd name="connsiteY32-288" fmla="*/ 241118 h 1577043"/>
                <a:gd name="connsiteX33-289" fmla="*/ 1419858 w 2534777"/>
                <a:gd name="connsiteY33-290" fmla="*/ 334529 h 1577043"/>
                <a:gd name="connsiteX34-291" fmla="*/ 876386 w 2534777"/>
                <a:gd name="connsiteY34-292" fmla="*/ 0 h 1577043"/>
                <a:gd name="connsiteX0-293" fmla="*/ 1190576 w 2534777"/>
                <a:gd name="connsiteY0-294" fmla="*/ 973108 h 1577043"/>
                <a:gd name="connsiteX1-295" fmla="*/ 2254745 w 2534777"/>
                <a:gd name="connsiteY1-296" fmla="*/ 959788 h 1577043"/>
                <a:gd name="connsiteX2-297" fmla="*/ 2250981 w 2534777"/>
                <a:gd name="connsiteY2-298" fmla="*/ 978441 h 1577043"/>
                <a:gd name="connsiteX3-299" fmla="*/ 2422198 w 2534777"/>
                <a:gd name="connsiteY3-300" fmla="*/ 1227532 h 1577043"/>
                <a:gd name="connsiteX4-301" fmla="*/ 2154454 w 2534777"/>
                <a:gd name="connsiteY4-302" fmla="*/ 1495276 h 1577043"/>
                <a:gd name="connsiteX5-303" fmla="*/ 1297674 w 2534777"/>
                <a:gd name="connsiteY5-304" fmla="*/ 1495276 h 1577043"/>
                <a:gd name="connsiteX6-305" fmla="*/ 1029930 w 2534777"/>
                <a:gd name="connsiteY6-306" fmla="*/ 1227532 h 1577043"/>
                <a:gd name="connsiteX7-307" fmla="*/ 1191489 w 2534777"/>
                <a:gd name="connsiteY7-308" fmla="*/ 982156 h 1577043"/>
                <a:gd name="connsiteX8-309" fmla="*/ 1190576 w 2534777"/>
                <a:gd name="connsiteY8-310" fmla="*/ 973108 h 1577043"/>
                <a:gd name="connsiteX9-311" fmla="*/ 2325656 w 2534777"/>
                <a:gd name="connsiteY9-312" fmla="*/ 908305 h 1577043"/>
                <a:gd name="connsiteX10-313" fmla="*/ 996682 w 2534777"/>
                <a:gd name="connsiteY10-314" fmla="*/ 924939 h 1577043"/>
                <a:gd name="connsiteX11-315" fmla="*/ 997821 w 2534777"/>
                <a:gd name="connsiteY11-316" fmla="*/ 936240 h 1577043"/>
                <a:gd name="connsiteX12-317" fmla="*/ 796061 w 2534777"/>
                <a:gd name="connsiteY12-318" fmla="*/ 1242675 h 1577043"/>
                <a:gd name="connsiteX13-319" fmla="*/ 1130429 w 2534777"/>
                <a:gd name="connsiteY13-320" fmla="*/ 1577043 h 1577043"/>
                <a:gd name="connsiteX14-321" fmla="*/ 2200409 w 2534777"/>
                <a:gd name="connsiteY14-322" fmla="*/ 1577043 h 1577043"/>
                <a:gd name="connsiteX15-323" fmla="*/ 2534777 w 2534777"/>
                <a:gd name="connsiteY15-324" fmla="*/ 1242675 h 1577043"/>
                <a:gd name="connsiteX16-325" fmla="*/ 2320955 w 2534777"/>
                <a:gd name="connsiteY16-326" fmla="*/ 931600 h 1577043"/>
                <a:gd name="connsiteX17-327" fmla="*/ 2325656 w 2534777"/>
                <a:gd name="connsiteY17-328" fmla="*/ 908305 h 1577043"/>
                <a:gd name="connsiteX18-329" fmla="*/ 876386 w 2534777"/>
                <a:gd name="connsiteY18-330" fmla="*/ 0 h 1577043"/>
                <a:gd name="connsiteX19-331" fmla="*/ 262915 w 2534777"/>
                <a:gd name="connsiteY19-332" fmla="*/ 613471 h 1577043"/>
                <a:gd name="connsiteX20-333" fmla="*/ 264408 w 2534777"/>
                <a:gd name="connsiteY20-334" fmla="*/ 628280 h 1577043"/>
                <a:gd name="connsiteX21-335" fmla="*/ 0 w 2534777"/>
                <a:gd name="connsiteY21-336" fmla="*/ 1029866 h 1577043"/>
                <a:gd name="connsiteX22-337" fmla="*/ 438192 w 2534777"/>
                <a:gd name="connsiteY22-338" fmla="*/ 1468058 h 1577043"/>
                <a:gd name="connsiteX23-339" fmla="*/ 796429 w 2534777"/>
                <a:gd name="connsiteY23-340" fmla="*/ 1468058 h 1577043"/>
                <a:gd name="connsiteX24-341" fmla="*/ 715778 w 2534777"/>
                <a:gd name="connsiteY24-342" fmla="*/ 1241651 h 1577043"/>
                <a:gd name="connsiteX25-343" fmla="*/ 936254 w 2534777"/>
                <a:gd name="connsiteY25-344" fmla="*/ 906790 h 1577043"/>
                <a:gd name="connsiteX26-345" fmla="*/ 935009 w 2534777"/>
                <a:gd name="connsiteY26-346" fmla="*/ 894441 h 1577043"/>
                <a:gd name="connsiteX27-347" fmla="*/ 1446550 w 2534777"/>
                <a:gd name="connsiteY27-348" fmla="*/ 382900 h 1577043"/>
                <a:gd name="connsiteX28-349" fmla="*/ 1899722 w 2534777"/>
                <a:gd name="connsiteY28-350" fmla="*/ 661846 h 1577043"/>
                <a:gd name="connsiteX29-351" fmla="*/ 2002850 w 2534777"/>
                <a:gd name="connsiteY29-352" fmla="*/ 600068 h 1577043"/>
                <a:gd name="connsiteX30-353" fmla="*/ 2004545 w 2534777"/>
                <a:gd name="connsiteY30-354" fmla="*/ 591672 h 1577043"/>
                <a:gd name="connsiteX31-355" fmla="*/ 1653991 w 2534777"/>
                <a:gd name="connsiteY31-356" fmla="*/ 241118 h 1577043"/>
                <a:gd name="connsiteX32-357" fmla="*/ 1419858 w 2534777"/>
                <a:gd name="connsiteY32-358" fmla="*/ 334529 h 1577043"/>
                <a:gd name="connsiteX33-359" fmla="*/ 876386 w 2534777"/>
                <a:gd name="connsiteY33-360" fmla="*/ 0 h 1577043"/>
                <a:gd name="connsiteX0-361" fmla="*/ 1190576 w 2534777"/>
                <a:gd name="connsiteY0-362" fmla="*/ 973108 h 1577043"/>
                <a:gd name="connsiteX1-363" fmla="*/ 2254745 w 2534777"/>
                <a:gd name="connsiteY1-364" fmla="*/ 959788 h 1577043"/>
                <a:gd name="connsiteX2-365" fmla="*/ 2250981 w 2534777"/>
                <a:gd name="connsiteY2-366" fmla="*/ 978441 h 1577043"/>
                <a:gd name="connsiteX3-367" fmla="*/ 2422198 w 2534777"/>
                <a:gd name="connsiteY3-368" fmla="*/ 1227532 h 1577043"/>
                <a:gd name="connsiteX4-369" fmla="*/ 2154454 w 2534777"/>
                <a:gd name="connsiteY4-370" fmla="*/ 1495276 h 1577043"/>
                <a:gd name="connsiteX5-371" fmla="*/ 1297674 w 2534777"/>
                <a:gd name="connsiteY5-372" fmla="*/ 1495276 h 1577043"/>
                <a:gd name="connsiteX6-373" fmla="*/ 1029930 w 2534777"/>
                <a:gd name="connsiteY6-374" fmla="*/ 1227532 h 1577043"/>
                <a:gd name="connsiteX7-375" fmla="*/ 1191489 w 2534777"/>
                <a:gd name="connsiteY7-376" fmla="*/ 982156 h 1577043"/>
                <a:gd name="connsiteX8-377" fmla="*/ 1190576 w 2534777"/>
                <a:gd name="connsiteY8-378" fmla="*/ 973108 h 1577043"/>
                <a:gd name="connsiteX9-379" fmla="*/ 2320955 w 2534777"/>
                <a:gd name="connsiteY9-380" fmla="*/ 931600 h 1577043"/>
                <a:gd name="connsiteX10-381" fmla="*/ 996682 w 2534777"/>
                <a:gd name="connsiteY10-382" fmla="*/ 924939 h 1577043"/>
                <a:gd name="connsiteX11-383" fmla="*/ 997821 w 2534777"/>
                <a:gd name="connsiteY11-384" fmla="*/ 936240 h 1577043"/>
                <a:gd name="connsiteX12-385" fmla="*/ 796061 w 2534777"/>
                <a:gd name="connsiteY12-386" fmla="*/ 1242675 h 1577043"/>
                <a:gd name="connsiteX13-387" fmla="*/ 1130429 w 2534777"/>
                <a:gd name="connsiteY13-388" fmla="*/ 1577043 h 1577043"/>
                <a:gd name="connsiteX14-389" fmla="*/ 2200409 w 2534777"/>
                <a:gd name="connsiteY14-390" fmla="*/ 1577043 h 1577043"/>
                <a:gd name="connsiteX15-391" fmla="*/ 2534777 w 2534777"/>
                <a:gd name="connsiteY15-392" fmla="*/ 1242675 h 1577043"/>
                <a:gd name="connsiteX16-393" fmla="*/ 2320955 w 2534777"/>
                <a:gd name="connsiteY16-394" fmla="*/ 931600 h 1577043"/>
                <a:gd name="connsiteX17-395" fmla="*/ 876386 w 2534777"/>
                <a:gd name="connsiteY17-396" fmla="*/ 0 h 1577043"/>
                <a:gd name="connsiteX18-397" fmla="*/ 262915 w 2534777"/>
                <a:gd name="connsiteY18-398" fmla="*/ 613471 h 1577043"/>
                <a:gd name="connsiteX19-399" fmla="*/ 264408 w 2534777"/>
                <a:gd name="connsiteY19-400" fmla="*/ 628280 h 1577043"/>
                <a:gd name="connsiteX20-401" fmla="*/ 0 w 2534777"/>
                <a:gd name="connsiteY20-402" fmla="*/ 1029866 h 1577043"/>
                <a:gd name="connsiteX21-403" fmla="*/ 438192 w 2534777"/>
                <a:gd name="connsiteY21-404" fmla="*/ 1468058 h 1577043"/>
                <a:gd name="connsiteX22-405" fmla="*/ 796429 w 2534777"/>
                <a:gd name="connsiteY22-406" fmla="*/ 1468058 h 1577043"/>
                <a:gd name="connsiteX23-407" fmla="*/ 715778 w 2534777"/>
                <a:gd name="connsiteY23-408" fmla="*/ 1241651 h 1577043"/>
                <a:gd name="connsiteX24-409" fmla="*/ 936254 w 2534777"/>
                <a:gd name="connsiteY24-410" fmla="*/ 906790 h 1577043"/>
                <a:gd name="connsiteX25-411" fmla="*/ 935009 w 2534777"/>
                <a:gd name="connsiteY25-412" fmla="*/ 894441 h 1577043"/>
                <a:gd name="connsiteX26-413" fmla="*/ 1446550 w 2534777"/>
                <a:gd name="connsiteY26-414" fmla="*/ 382900 h 1577043"/>
                <a:gd name="connsiteX27-415" fmla="*/ 1899722 w 2534777"/>
                <a:gd name="connsiteY27-416" fmla="*/ 661846 h 1577043"/>
                <a:gd name="connsiteX28-417" fmla="*/ 2002850 w 2534777"/>
                <a:gd name="connsiteY28-418" fmla="*/ 600068 h 1577043"/>
                <a:gd name="connsiteX29-419" fmla="*/ 2004545 w 2534777"/>
                <a:gd name="connsiteY29-420" fmla="*/ 591672 h 1577043"/>
                <a:gd name="connsiteX30-421" fmla="*/ 1653991 w 2534777"/>
                <a:gd name="connsiteY30-422" fmla="*/ 241118 h 1577043"/>
                <a:gd name="connsiteX31-423" fmla="*/ 1419858 w 2534777"/>
                <a:gd name="connsiteY31-424" fmla="*/ 334529 h 1577043"/>
                <a:gd name="connsiteX32-425" fmla="*/ 876386 w 2534777"/>
                <a:gd name="connsiteY32-426" fmla="*/ 0 h 1577043"/>
                <a:gd name="connsiteX0-427" fmla="*/ 1190576 w 2594915"/>
                <a:gd name="connsiteY0-428" fmla="*/ 973108 h 1577043"/>
                <a:gd name="connsiteX1-429" fmla="*/ 2254745 w 2594915"/>
                <a:gd name="connsiteY1-430" fmla="*/ 959788 h 1577043"/>
                <a:gd name="connsiteX2-431" fmla="*/ 2250981 w 2594915"/>
                <a:gd name="connsiteY2-432" fmla="*/ 978441 h 1577043"/>
                <a:gd name="connsiteX3-433" fmla="*/ 2422198 w 2594915"/>
                <a:gd name="connsiteY3-434" fmla="*/ 1227532 h 1577043"/>
                <a:gd name="connsiteX4-435" fmla="*/ 2154454 w 2594915"/>
                <a:gd name="connsiteY4-436" fmla="*/ 1495276 h 1577043"/>
                <a:gd name="connsiteX5-437" fmla="*/ 1297674 w 2594915"/>
                <a:gd name="connsiteY5-438" fmla="*/ 1495276 h 1577043"/>
                <a:gd name="connsiteX6-439" fmla="*/ 1029930 w 2594915"/>
                <a:gd name="connsiteY6-440" fmla="*/ 1227532 h 1577043"/>
                <a:gd name="connsiteX7-441" fmla="*/ 1191489 w 2594915"/>
                <a:gd name="connsiteY7-442" fmla="*/ 982156 h 1577043"/>
                <a:gd name="connsiteX8-443" fmla="*/ 1190576 w 2594915"/>
                <a:gd name="connsiteY8-444" fmla="*/ 973108 h 1577043"/>
                <a:gd name="connsiteX9-445" fmla="*/ 2534777 w 2594915"/>
                <a:gd name="connsiteY9-446" fmla="*/ 1242675 h 1577043"/>
                <a:gd name="connsiteX10-447" fmla="*/ 996682 w 2594915"/>
                <a:gd name="connsiteY10-448" fmla="*/ 924939 h 1577043"/>
                <a:gd name="connsiteX11-449" fmla="*/ 997821 w 2594915"/>
                <a:gd name="connsiteY11-450" fmla="*/ 936240 h 1577043"/>
                <a:gd name="connsiteX12-451" fmla="*/ 796061 w 2594915"/>
                <a:gd name="connsiteY12-452" fmla="*/ 1242675 h 1577043"/>
                <a:gd name="connsiteX13-453" fmla="*/ 1130429 w 2594915"/>
                <a:gd name="connsiteY13-454" fmla="*/ 1577043 h 1577043"/>
                <a:gd name="connsiteX14-455" fmla="*/ 2200409 w 2594915"/>
                <a:gd name="connsiteY14-456" fmla="*/ 1577043 h 1577043"/>
                <a:gd name="connsiteX15-457" fmla="*/ 2534777 w 2594915"/>
                <a:gd name="connsiteY15-458" fmla="*/ 1242675 h 1577043"/>
                <a:gd name="connsiteX16-459" fmla="*/ 876386 w 2594915"/>
                <a:gd name="connsiteY16-460" fmla="*/ 0 h 1577043"/>
                <a:gd name="connsiteX17-461" fmla="*/ 262915 w 2594915"/>
                <a:gd name="connsiteY17-462" fmla="*/ 613471 h 1577043"/>
                <a:gd name="connsiteX18-463" fmla="*/ 264408 w 2594915"/>
                <a:gd name="connsiteY18-464" fmla="*/ 628280 h 1577043"/>
                <a:gd name="connsiteX19-465" fmla="*/ 0 w 2594915"/>
                <a:gd name="connsiteY19-466" fmla="*/ 1029866 h 1577043"/>
                <a:gd name="connsiteX20-467" fmla="*/ 438192 w 2594915"/>
                <a:gd name="connsiteY20-468" fmla="*/ 1468058 h 1577043"/>
                <a:gd name="connsiteX21-469" fmla="*/ 796429 w 2594915"/>
                <a:gd name="connsiteY21-470" fmla="*/ 1468058 h 1577043"/>
                <a:gd name="connsiteX22-471" fmla="*/ 715778 w 2594915"/>
                <a:gd name="connsiteY22-472" fmla="*/ 1241651 h 1577043"/>
                <a:gd name="connsiteX23-473" fmla="*/ 936254 w 2594915"/>
                <a:gd name="connsiteY23-474" fmla="*/ 906790 h 1577043"/>
                <a:gd name="connsiteX24-475" fmla="*/ 935009 w 2594915"/>
                <a:gd name="connsiteY24-476" fmla="*/ 894441 h 1577043"/>
                <a:gd name="connsiteX25-477" fmla="*/ 1446550 w 2594915"/>
                <a:gd name="connsiteY25-478" fmla="*/ 382900 h 1577043"/>
                <a:gd name="connsiteX26-479" fmla="*/ 1899722 w 2594915"/>
                <a:gd name="connsiteY26-480" fmla="*/ 661846 h 1577043"/>
                <a:gd name="connsiteX27-481" fmla="*/ 2002850 w 2594915"/>
                <a:gd name="connsiteY27-482" fmla="*/ 600068 h 1577043"/>
                <a:gd name="connsiteX28-483" fmla="*/ 2004545 w 2594915"/>
                <a:gd name="connsiteY28-484" fmla="*/ 591672 h 1577043"/>
                <a:gd name="connsiteX29-485" fmla="*/ 1653991 w 2594915"/>
                <a:gd name="connsiteY29-486" fmla="*/ 241118 h 1577043"/>
                <a:gd name="connsiteX30-487" fmla="*/ 1419858 w 2594915"/>
                <a:gd name="connsiteY30-488" fmla="*/ 334529 h 1577043"/>
                <a:gd name="connsiteX31-489" fmla="*/ 876386 w 2594915"/>
                <a:gd name="connsiteY31-490" fmla="*/ 0 h 1577043"/>
                <a:gd name="connsiteX0-491" fmla="*/ 1190576 w 2594915"/>
                <a:gd name="connsiteY0-492" fmla="*/ 973108 h 1577043"/>
                <a:gd name="connsiteX1-493" fmla="*/ 2254745 w 2594915"/>
                <a:gd name="connsiteY1-494" fmla="*/ 959788 h 1577043"/>
                <a:gd name="connsiteX2-495" fmla="*/ 2422198 w 2594915"/>
                <a:gd name="connsiteY2-496" fmla="*/ 1227532 h 1577043"/>
                <a:gd name="connsiteX3-497" fmla="*/ 2154454 w 2594915"/>
                <a:gd name="connsiteY3-498" fmla="*/ 1495276 h 1577043"/>
                <a:gd name="connsiteX4-499" fmla="*/ 1297674 w 2594915"/>
                <a:gd name="connsiteY4-500" fmla="*/ 1495276 h 1577043"/>
                <a:gd name="connsiteX5-501" fmla="*/ 1029930 w 2594915"/>
                <a:gd name="connsiteY5-502" fmla="*/ 1227532 h 1577043"/>
                <a:gd name="connsiteX6-503" fmla="*/ 1191489 w 2594915"/>
                <a:gd name="connsiteY6-504" fmla="*/ 982156 h 1577043"/>
                <a:gd name="connsiteX7-505" fmla="*/ 1190576 w 2594915"/>
                <a:gd name="connsiteY7-506" fmla="*/ 973108 h 1577043"/>
                <a:gd name="connsiteX8-507" fmla="*/ 2534777 w 2594915"/>
                <a:gd name="connsiteY8-508" fmla="*/ 1242675 h 1577043"/>
                <a:gd name="connsiteX9-509" fmla="*/ 996682 w 2594915"/>
                <a:gd name="connsiteY9-510" fmla="*/ 924939 h 1577043"/>
                <a:gd name="connsiteX10-511" fmla="*/ 997821 w 2594915"/>
                <a:gd name="connsiteY10-512" fmla="*/ 936240 h 1577043"/>
                <a:gd name="connsiteX11-513" fmla="*/ 796061 w 2594915"/>
                <a:gd name="connsiteY11-514" fmla="*/ 1242675 h 1577043"/>
                <a:gd name="connsiteX12-515" fmla="*/ 1130429 w 2594915"/>
                <a:gd name="connsiteY12-516" fmla="*/ 1577043 h 1577043"/>
                <a:gd name="connsiteX13-517" fmla="*/ 2200409 w 2594915"/>
                <a:gd name="connsiteY13-518" fmla="*/ 1577043 h 1577043"/>
                <a:gd name="connsiteX14-519" fmla="*/ 2534777 w 2594915"/>
                <a:gd name="connsiteY14-520" fmla="*/ 1242675 h 1577043"/>
                <a:gd name="connsiteX15-521" fmla="*/ 876386 w 2594915"/>
                <a:gd name="connsiteY15-522" fmla="*/ 0 h 1577043"/>
                <a:gd name="connsiteX16-523" fmla="*/ 262915 w 2594915"/>
                <a:gd name="connsiteY16-524" fmla="*/ 613471 h 1577043"/>
                <a:gd name="connsiteX17-525" fmla="*/ 264408 w 2594915"/>
                <a:gd name="connsiteY17-526" fmla="*/ 628280 h 1577043"/>
                <a:gd name="connsiteX18-527" fmla="*/ 0 w 2594915"/>
                <a:gd name="connsiteY18-528" fmla="*/ 1029866 h 1577043"/>
                <a:gd name="connsiteX19-529" fmla="*/ 438192 w 2594915"/>
                <a:gd name="connsiteY19-530" fmla="*/ 1468058 h 1577043"/>
                <a:gd name="connsiteX20-531" fmla="*/ 796429 w 2594915"/>
                <a:gd name="connsiteY20-532" fmla="*/ 1468058 h 1577043"/>
                <a:gd name="connsiteX21-533" fmla="*/ 715778 w 2594915"/>
                <a:gd name="connsiteY21-534" fmla="*/ 1241651 h 1577043"/>
                <a:gd name="connsiteX22-535" fmla="*/ 936254 w 2594915"/>
                <a:gd name="connsiteY22-536" fmla="*/ 906790 h 1577043"/>
                <a:gd name="connsiteX23-537" fmla="*/ 935009 w 2594915"/>
                <a:gd name="connsiteY23-538" fmla="*/ 894441 h 1577043"/>
                <a:gd name="connsiteX24-539" fmla="*/ 1446550 w 2594915"/>
                <a:gd name="connsiteY24-540" fmla="*/ 382900 h 1577043"/>
                <a:gd name="connsiteX25-541" fmla="*/ 1899722 w 2594915"/>
                <a:gd name="connsiteY25-542" fmla="*/ 661846 h 1577043"/>
                <a:gd name="connsiteX26-543" fmla="*/ 2002850 w 2594915"/>
                <a:gd name="connsiteY26-544" fmla="*/ 600068 h 1577043"/>
                <a:gd name="connsiteX27-545" fmla="*/ 2004545 w 2594915"/>
                <a:gd name="connsiteY27-546" fmla="*/ 591672 h 1577043"/>
                <a:gd name="connsiteX28-547" fmla="*/ 1653991 w 2594915"/>
                <a:gd name="connsiteY28-548" fmla="*/ 241118 h 1577043"/>
                <a:gd name="connsiteX29-549" fmla="*/ 1419858 w 2594915"/>
                <a:gd name="connsiteY29-550" fmla="*/ 334529 h 1577043"/>
                <a:gd name="connsiteX30-551" fmla="*/ 876386 w 2594915"/>
                <a:gd name="connsiteY30-552" fmla="*/ 0 h 1577043"/>
                <a:gd name="connsiteX0-553" fmla="*/ 1190576 w 2594915"/>
                <a:gd name="connsiteY0-554" fmla="*/ 973108 h 1577043"/>
                <a:gd name="connsiteX1-555" fmla="*/ 2254745 w 2594915"/>
                <a:gd name="connsiteY1-556" fmla="*/ 959788 h 1577043"/>
                <a:gd name="connsiteX2-557" fmla="*/ 2154454 w 2594915"/>
                <a:gd name="connsiteY2-558" fmla="*/ 1495276 h 1577043"/>
                <a:gd name="connsiteX3-559" fmla="*/ 1297674 w 2594915"/>
                <a:gd name="connsiteY3-560" fmla="*/ 1495276 h 1577043"/>
                <a:gd name="connsiteX4-561" fmla="*/ 1029930 w 2594915"/>
                <a:gd name="connsiteY4-562" fmla="*/ 1227532 h 1577043"/>
                <a:gd name="connsiteX5-563" fmla="*/ 1191489 w 2594915"/>
                <a:gd name="connsiteY5-564" fmla="*/ 982156 h 1577043"/>
                <a:gd name="connsiteX6-565" fmla="*/ 1190576 w 2594915"/>
                <a:gd name="connsiteY6-566" fmla="*/ 973108 h 1577043"/>
                <a:gd name="connsiteX7-567" fmla="*/ 2534777 w 2594915"/>
                <a:gd name="connsiteY7-568" fmla="*/ 1242675 h 1577043"/>
                <a:gd name="connsiteX8-569" fmla="*/ 996682 w 2594915"/>
                <a:gd name="connsiteY8-570" fmla="*/ 924939 h 1577043"/>
                <a:gd name="connsiteX9-571" fmla="*/ 997821 w 2594915"/>
                <a:gd name="connsiteY9-572" fmla="*/ 936240 h 1577043"/>
                <a:gd name="connsiteX10-573" fmla="*/ 796061 w 2594915"/>
                <a:gd name="connsiteY10-574" fmla="*/ 1242675 h 1577043"/>
                <a:gd name="connsiteX11-575" fmla="*/ 1130429 w 2594915"/>
                <a:gd name="connsiteY11-576" fmla="*/ 1577043 h 1577043"/>
                <a:gd name="connsiteX12-577" fmla="*/ 2200409 w 2594915"/>
                <a:gd name="connsiteY12-578" fmla="*/ 1577043 h 1577043"/>
                <a:gd name="connsiteX13-579" fmla="*/ 2534777 w 2594915"/>
                <a:gd name="connsiteY13-580" fmla="*/ 1242675 h 1577043"/>
                <a:gd name="connsiteX14-581" fmla="*/ 876386 w 2594915"/>
                <a:gd name="connsiteY14-582" fmla="*/ 0 h 1577043"/>
                <a:gd name="connsiteX15-583" fmla="*/ 262915 w 2594915"/>
                <a:gd name="connsiteY15-584" fmla="*/ 613471 h 1577043"/>
                <a:gd name="connsiteX16-585" fmla="*/ 264408 w 2594915"/>
                <a:gd name="connsiteY16-586" fmla="*/ 628280 h 1577043"/>
                <a:gd name="connsiteX17-587" fmla="*/ 0 w 2594915"/>
                <a:gd name="connsiteY17-588" fmla="*/ 1029866 h 1577043"/>
                <a:gd name="connsiteX18-589" fmla="*/ 438192 w 2594915"/>
                <a:gd name="connsiteY18-590" fmla="*/ 1468058 h 1577043"/>
                <a:gd name="connsiteX19-591" fmla="*/ 796429 w 2594915"/>
                <a:gd name="connsiteY19-592" fmla="*/ 1468058 h 1577043"/>
                <a:gd name="connsiteX20-593" fmla="*/ 715778 w 2594915"/>
                <a:gd name="connsiteY20-594" fmla="*/ 1241651 h 1577043"/>
                <a:gd name="connsiteX21-595" fmla="*/ 936254 w 2594915"/>
                <a:gd name="connsiteY21-596" fmla="*/ 906790 h 1577043"/>
                <a:gd name="connsiteX22-597" fmla="*/ 935009 w 2594915"/>
                <a:gd name="connsiteY22-598" fmla="*/ 894441 h 1577043"/>
                <a:gd name="connsiteX23-599" fmla="*/ 1446550 w 2594915"/>
                <a:gd name="connsiteY23-600" fmla="*/ 382900 h 1577043"/>
                <a:gd name="connsiteX24-601" fmla="*/ 1899722 w 2594915"/>
                <a:gd name="connsiteY24-602" fmla="*/ 661846 h 1577043"/>
                <a:gd name="connsiteX25-603" fmla="*/ 2002850 w 2594915"/>
                <a:gd name="connsiteY25-604" fmla="*/ 600068 h 1577043"/>
                <a:gd name="connsiteX26-605" fmla="*/ 2004545 w 2594915"/>
                <a:gd name="connsiteY26-606" fmla="*/ 591672 h 1577043"/>
                <a:gd name="connsiteX27-607" fmla="*/ 1653991 w 2594915"/>
                <a:gd name="connsiteY27-608" fmla="*/ 241118 h 1577043"/>
                <a:gd name="connsiteX28-609" fmla="*/ 1419858 w 2594915"/>
                <a:gd name="connsiteY28-610" fmla="*/ 334529 h 1577043"/>
                <a:gd name="connsiteX29-611" fmla="*/ 876386 w 2594915"/>
                <a:gd name="connsiteY29-612" fmla="*/ 0 h 1577043"/>
                <a:gd name="connsiteX0-613" fmla="*/ 1190576 w 2254745"/>
                <a:gd name="connsiteY0-614" fmla="*/ 973108 h 1577043"/>
                <a:gd name="connsiteX1-615" fmla="*/ 2254745 w 2254745"/>
                <a:gd name="connsiteY1-616" fmla="*/ 959788 h 1577043"/>
                <a:gd name="connsiteX2-617" fmla="*/ 2154454 w 2254745"/>
                <a:gd name="connsiteY2-618" fmla="*/ 1495276 h 1577043"/>
                <a:gd name="connsiteX3-619" fmla="*/ 1297674 w 2254745"/>
                <a:gd name="connsiteY3-620" fmla="*/ 1495276 h 1577043"/>
                <a:gd name="connsiteX4-621" fmla="*/ 1029930 w 2254745"/>
                <a:gd name="connsiteY4-622" fmla="*/ 1227532 h 1577043"/>
                <a:gd name="connsiteX5-623" fmla="*/ 1191489 w 2254745"/>
                <a:gd name="connsiteY5-624" fmla="*/ 982156 h 1577043"/>
                <a:gd name="connsiteX6-625" fmla="*/ 1190576 w 2254745"/>
                <a:gd name="connsiteY6-626" fmla="*/ 973108 h 1577043"/>
                <a:gd name="connsiteX7-627" fmla="*/ 2200409 w 2254745"/>
                <a:gd name="connsiteY7-628" fmla="*/ 1577043 h 1577043"/>
                <a:gd name="connsiteX8-629" fmla="*/ 996682 w 2254745"/>
                <a:gd name="connsiteY8-630" fmla="*/ 924939 h 1577043"/>
                <a:gd name="connsiteX9-631" fmla="*/ 997821 w 2254745"/>
                <a:gd name="connsiteY9-632" fmla="*/ 936240 h 1577043"/>
                <a:gd name="connsiteX10-633" fmla="*/ 796061 w 2254745"/>
                <a:gd name="connsiteY10-634" fmla="*/ 1242675 h 1577043"/>
                <a:gd name="connsiteX11-635" fmla="*/ 1130429 w 2254745"/>
                <a:gd name="connsiteY11-636" fmla="*/ 1577043 h 1577043"/>
                <a:gd name="connsiteX12-637" fmla="*/ 2200409 w 2254745"/>
                <a:gd name="connsiteY12-638" fmla="*/ 1577043 h 1577043"/>
                <a:gd name="connsiteX13-639" fmla="*/ 876386 w 2254745"/>
                <a:gd name="connsiteY13-640" fmla="*/ 0 h 1577043"/>
                <a:gd name="connsiteX14-641" fmla="*/ 262915 w 2254745"/>
                <a:gd name="connsiteY14-642" fmla="*/ 613471 h 1577043"/>
                <a:gd name="connsiteX15-643" fmla="*/ 264408 w 2254745"/>
                <a:gd name="connsiteY15-644" fmla="*/ 628280 h 1577043"/>
                <a:gd name="connsiteX16-645" fmla="*/ 0 w 2254745"/>
                <a:gd name="connsiteY16-646" fmla="*/ 1029866 h 1577043"/>
                <a:gd name="connsiteX17-647" fmla="*/ 438192 w 2254745"/>
                <a:gd name="connsiteY17-648" fmla="*/ 1468058 h 1577043"/>
                <a:gd name="connsiteX18-649" fmla="*/ 796429 w 2254745"/>
                <a:gd name="connsiteY18-650" fmla="*/ 1468058 h 1577043"/>
                <a:gd name="connsiteX19-651" fmla="*/ 715778 w 2254745"/>
                <a:gd name="connsiteY19-652" fmla="*/ 1241651 h 1577043"/>
                <a:gd name="connsiteX20-653" fmla="*/ 936254 w 2254745"/>
                <a:gd name="connsiteY20-654" fmla="*/ 906790 h 1577043"/>
                <a:gd name="connsiteX21-655" fmla="*/ 935009 w 2254745"/>
                <a:gd name="connsiteY21-656" fmla="*/ 894441 h 1577043"/>
                <a:gd name="connsiteX22-657" fmla="*/ 1446550 w 2254745"/>
                <a:gd name="connsiteY22-658" fmla="*/ 382900 h 1577043"/>
                <a:gd name="connsiteX23-659" fmla="*/ 1899722 w 2254745"/>
                <a:gd name="connsiteY23-660" fmla="*/ 661846 h 1577043"/>
                <a:gd name="connsiteX24-661" fmla="*/ 2002850 w 2254745"/>
                <a:gd name="connsiteY24-662" fmla="*/ 600068 h 1577043"/>
                <a:gd name="connsiteX25-663" fmla="*/ 2004545 w 2254745"/>
                <a:gd name="connsiteY25-664" fmla="*/ 591672 h 1577043"/>
                <a:gd name="connsiteX26-665" fmla="*/ 1653991 w 2254745"/>
                <a:gd name="connsiteY26-666" fmla="*/ 241118 h 1577043"/>
                <a:gd name="connsiteX27-667" fmla="*/ 1419858 w 2254745"/>
                <a:gd name="connsiteY27-668" fmla="*/ 334529 h 1577043"/>
                <a:gd name="connsiteX28-669" fmla="*/ 876386 w 2254745"/>
                <a:gd name="connsiteY28-670" fmla="*/ 0 h 1577043"/>
                <a:gd name="connsiteX0-671" fmla="*/ 1190576 w 2254745"/>
                <a:gd name="connsiteY0-672" fmla="*/ 973108 h 1577043"/>
                <a:gd name="connsiteX1-673" fmla="*/ 2254745 w 2254745"/>
                <a:gd name="connsiteY1-674" fmla="*/ 959788 h 1577043"/>
                <a:gd name="connsiteX2-675" fmla="*/ 1297674 w 2254745"/>
                <a:gd name="connsiteY2-676" fmla="*/ 1495276 h 1577043"/>
                <a:gd name="connsiteX3-677" fmla="*/ 1029930 w 2254745"/>
                <a:gd name="connsiteY3-678" fmla="*/ 1227532 h 1577043"/>
                <a:gd name="connsiteX4-679" fmla="*/ 1191489 w 2254745"/>
                <a:gd name="connsiteY4-680" fmla="*/ 982156 h 1577043"/>
                <a:gd name="connsiteX5-681" fmla="*/ 1190576 w 2254745"/>
                <a:gd name="connsiteY5-682" fmla="*/ 973108 h 1577043"/>
                <a:gd name="connsiteX6-683" fmla="*/ 2200409 w 2254745"/>
                <a:gd name="connsiteY6-684" fmla="*/ 1577043 h 1577043"/>
                <a:gd name="connsiteX7-685" fmla="*/ 996682 w 2254745"/>
                <a:gd name="connsiteY7-686" fmla="*/ 924939 h 1577043"/>
                <a:gd name="connsiteX8-687" fmla="*/ 997821 w 2254745"/>
                <a:gd name="connsiteY8-688" fmla="*/ 936240 h 1577043"/>
                <a:gd name="connsiteX9-689" fmla="*/ 796061 w 2254745"/>
                <a:gd name="connsiteY9-690" fmla="*/ 1242675 h 1577043"/>
                <a:gd name="connsiteX10-691" fmla="*/ 1130429 w 2254745"/>
                <a:gd name="connsiteY10-692" fmla="*/ 1577043 h 1577043"/>
                <a:gd name="connsiteX11-693" fmla="*/ 2200409 w 2254745"/>
                <a:gd name="connsiteY11-694" fmla="*/ 1577043 h 1577043"/>
                <a:gd name="connsiteX12-695" fmla="*/ 876386 w 2254745"/>
                <a:gd name="connsiteY12-696" fmla="*/ 0 h 1577043"/>
                <a:gd name="connsiteX13-697" fmla="*/ 262915 w 2254745"/>
                <a:gd name="connsiteY13-698" fmla="*/ 613471 h 1577043"/>
                <a:gd name="connsiteX14-699" fmla="*/ 264408 w 2254745"/>
                <a:gd name="connsiteY14-700" fmla="*/ 628280 h 1577043"/>
                <a:gd name="connsiteX15-701" fmla="*/ 0 w 2254745"/>
                <a:gd name="connsiteY15-702" fmla="*/ 1029866 h 1577043"/>
                <a:gd name="connsiteX16-703" fmla="*/ 438192 w 2254745"/>
                <a:gd name="connsiteY16-704" fmla="*/ 1468058 h 1577043"/>
                <a:gd name="connsiteX17-705" fmla="*/ 796429 w 2254745"/>
                <a:gd name="connsiteY17-706" fmla="*/ 1468058 h 1577043"/>
                <a:gd name="connsiteX18-707" fmla="*/ 715778 w 2254745"/>
                <a:gd name="connsiteY18-708" fmla="*/ 1241651 h 1577043"/>
                <a:gd name="connsiteX19-709" fmla="*/ 936254 w 2254745"/>
                <a:gd name="connsiteY19-710" fmla="*/ 906790 h 1577043"/>
                <a:gd name="connsiteX20-711" fmla="*/ 935009 w 2254745"/>
                <a:gd name="connsiteY20-712" fmla="*/ 894441 h 1577043"/>
                <a:gd name="connsiteX21-713" fmla="*/ 1446550 w 2254745"/>
                <a:gd name="connsiteY21-714" fmla="*/ 382900 h 1577043"/>
                <a:gd name="connsiteX22-715" fmla="*/ 1899722 w 2254745"/>
                <a:gd name="connsiteY22-716" fmla="*/ 661846 h 1577043"/>
                <a:gd name="connsiteX23-717" fmla="*/ 2002850 w 2254745"/>
                <a:gd name="connsiteY23-718" fmla="*/ 600068 h 1577043"/>
                <a:gd name="connsiteX24-719" fmla="*/ 2004545 w 2254745"/>
                <a:gd name="connsiteY24-720" fmla="*/ 591672 h 1577043"/>
                <a:gd name="connsiteX25-721" fmla="*/ 1653991 w 2254745"/>
                <a:gd name="connsiteY25-722" fmla="*/ 241118 h 1577043"/>
                <a:gd name="connsiteX26-723" fmla="*/ 1419858 w 2254745"/>
                <a:gd name="connsiteY26-724" fmla="*/ 334529 h 1577043"/>
                <a:gd name="connsiteX27-725" fmla="*/ 876386 w 2254745"/>
                <a:gd name="connsiteY27-726" fmla="*/ 0 h 1577043"/>
                <a:gd name="connsiteX0-727" fmla="*/ 1190576 w 2200408"/>
                <a:gd name="connsiteY0-728" fmla="*/ 973108 h 1577043"/>
                <a:gd name="connsiteX1-729" fmla="*/ 1297674 w 2200408"/>
                <a:gd name="connsiteY1-730" fmla="*/ 1495276 h 1577043"/>
                <a:gd name="connsiteX2-731" fmla="*/ 1029930 w 2200408"/>
                <a:gd name="connsiteY2-732" fmla="*/ 1227532 h 1577043"/>
                <a:gd name="connsiteX3-733" fmla="*/ 1191489 w 2200408"/>
                <a:gd name="connsiteY3-734" fmla="*/ 982156 h 1577043"/>
                <a:gd name="connsiteX4-735" fmla="*/ 1190576 w 2200408"/>
                <a:gd name="connsiteY4-736" fmla="*/ 973108 h 1577043"/>
                <a:gd name="connsiteX5-737" fmla="*/ 2200409 w 2200408"/>
                <a:gd name="connsiteY5-738" fmla="*/ 1577043 h 1577043"/>
                <a:gd name="connsiteX6-739" fmla="*/ 996682 w 2200408"/>
                <a:gd name="connsiteY6-740" fmla="*/ 924939 h 1577043"/>
                <a:gd name="connsiteX7-741" fmla="*/ 997821 w 2200408"/>
                <a:gd name="connsiteY7-742" fmla="*/ 936240 h 1577043"/>
                <a:gd name="connsiteX8-743" fmla="*/ 796061 w 2200408"/>
                <a:gd name="connsiteY8-744" fmla="*/ 1242675 h 1577043"/>
                <a:gd name="connsiteX9-745" fmla="*/ 1130429 w 2200408"/>
                <a:gd name="connsiteY9-746" fmla="*/ 1577043 h 1577043"/>
                <a:gd name="connsiteX10-747" fmla="*/ 2200409 w 2200408"/>
                <a:gd name="connsiteY10-748" fmla="*/ 1577043 h 1577043"/>
                <a:gd name="connsiteX11-749" fmla="*/ 876386 w 2200408"/>
                <a:gd name="connsiteY11-750" fmla="*/ 0 h 1577043"/>
                <a:gd name="connsiteX12-751" fmla="*/ 262915 w 2200408"/>
                <a:gd name="connsiteY12-752" fmla="*/ 613471 h 1577043"/>
                <a:gd name="connsiteX13-753" fmla="*/ 264408 w 2200408"/>
                <a:gd name="connsiteY13-754" fmla="*/ 628280 h 1577043"/>
                <a:gd name="connsiteX14-755" fmla="*/ 0 w 2200408"/>
                <a:gd name="connsiteY14-756" fmla="*/ 1029866 h 1577043"/>
                <a:gd name="connsiteX15-757" fmla="*/ 438192 w 2200408"/>
                <a:gd name="connsiteY15-758" fmla="*/ 1468058 h 1577043"/>
                <a:gd name="connsiteX16-759" fmla="*/ 796429 w 2200408"/>
                <a:gd name="connsiteY16-760" fmla="*/ 1468058 h 1577043"/>
                <a:gd name="connsiteX17-761" fmla="*/ 715778 w 2200408"/>
                <a:gd name="connsiteY17-762" fmla="*/ 1241651 h 1577043"/>
                <a:gd name="connsiteX18-763" fmla="*/ 936254 w 2200408"/>
                <a:gd name="connsiteY18-764" fmla="*/ 906790 h 1577043"/>
                <a:gd name="connsiteX19-765" fmla="*/ 935009 w 2200408"/>
                <a:gd name="connsiteY19-766" fmla="*/ 894441 h 1577043"/>
                <a:gd name="connsiteX20-767" fmla="*/ 1446550 w 2200408"/>
                <a:gd name="connsiteY20-768" fmla="*/ 382900 h 1577043"/>
                <a:gd name="connsiteX21-769" fmla="*/ 1899722 w 2200408"/>
                <a:gd name="connsiteY21-770" fmla="*/ 661846 h 1577043"/>
                <a:gd name="connsiteX22-771" fmla="*/ 2002850 w 2200408"/>
                <a:gd name="connsiteY22-772" fmla="*/ 600068 h 1577043"/>
                <a:gd name="connsiteX23-773" fmla="*/ 2004545 w 2200408"/>
                <a:gd name="connsiteY23-774" fmla="*/ 591672 h 1577043"/>
                <a:gd name="connsiteX24-775" fmla="*/ 1653991 w 2200408"/>
                <a:gd name="connsiteY24-776" fmla="*/ 241118 h 1577043"/>
                <a:gd name="connsiteX25-777" fmla="*/ 1419858 w 2200408"/>
                <a:gd name="connsiteY25-778" fmla="*/ 334529 h 1577043"/>
                <a:gd name="connsiteX26-779" fmla="*/ 876386 w 2200408"/>
                <a:gd name="connsiteY26-780" fmla="*/ 0 h 1577043"/>
                <a:gd name="connsiteX0-781" fmla="*/ 1191489 w 2200408"/>
                <a:gd name="connsiteY0-782" fmla="*/ 982156 h 1577043"/>
                <a:gd name="connsiteX1-783" fmla="*/ 1297674 w 2200408"/>
                <a:gd name="connsiteY1-784" fmla="*/ 1495276 h 1577043"/>
                <a:gd name="connsiteX2-785" fmla="*/ 1029930 w 2200408"/>
                <a:gd name="connsiteY2-786" fmla="*/ 1227532 h 1577043"/>
                <a:gd name="connsiteX3-787" fmla="*/ 1191489 w 2200408"/>
                <a:gd name="connsiteY3-788" fmla="*/ 982156 h 1577043"/>
                <a:gd name="connsiteX4-789" fmla="*/ 2200409 w 2200408"/>
                <a:gd name="connsiteY4-790" fmla="*/ 1577043 h 1577043"/>
                <a:gd name="connsiteX5-791" fmla="*/ 996682 w 2200408"/>
                <a:gd name="connsiteY5-792" fmla="*/ 924939 h 1577043"/>
                <a:gd name="connsiteX6-793" fmla="*/ 997821 w 2200408"/>
                <a:gd name="connsiteY6-794" fmla="*/ 936240 h 1577043"/>
                <a:gd name="connsiteX7-795" fmla="*/ 796061 w 2200408"/>
                <a:gd name="connsiteY7-796" fmla="*/ 1242675 h 1577043"/>
                <a:gd name="connsiteX8-797" fmla="*/ 1130429 w 2200408"/>
                <a:gd name="connsiteY8-798" fmla="*/ 1577043 h 1577043"/>
                <a:gd name="connsiteX9-799" fmla="*/ 2200409 w 2200408"/>
                <a:gd name="connsiteY9-800" fmla="*/ 1577043 h 1577043"/>
                <a:gd name="connsiteX10-801" fmla="*/ 876386 w 2200408"/>
                <a:gd name="connsiteY10-802" fmla="*/ 0 h 1577043"/>
                <a:gd name="connsiteX11-803" fmla="*/ 262915 w 2200408"/>
                <a:gd name="connsiteY11-804" fmla="*/ 613471 h 1577043"/>
                <a:gd name="connsiteX12-805" fmla="*/ 264408 w 2200408"/>
                <a:gd name="connsiteY12-806" fmla="*/ 628280 h 1577043"/>
                <a:gd name="connsiteX13-807" fmla="*/ 0 w 2200408"/>
                <a:gd name="connsiteY13-808" fmla="*/ 1029866 h 1577043"/>
                <a:gd name="connsiteX14-809" fmla="*/ 438192 w 2200408"/>
                <a:gd name="connsiteY14-810" fmla="*/ 1468058 h 1577043"/>
                <a:gd name="connsiteX15-811" fmla="*/ 796429 w 2200408"/>
                <a:gd name="connsiteY15-812" fmla="*/ 1468058 h 1577043"/>
                <a:gd name="connsiteX16-813" fmla="*/ 715778 w 2200408"/>
                <a:gd name="connsiteY16-814" fmla="*/ 1241651 h 1577043"/>
                <a:gd name="connsiteX17-815" fmla="*/ 936254 w 2200408"/>
                <a:gd name="connsiteY17-816" fmla="*/ 906790 h 1577043"/>
                <a:gd name="connsiteX18-817" fmla="*/ 935009 w 2200408"/>
                <a:gd name="connsiteY18-818" fmla="*/ 894441 h 1577043"/>
                <a:gd name="connsiteX19-819" fmla="*/ 1446550 w 2200408"/>
                <a:gd name="connsiteY19-820" fmla="*/ 382900 h 1577043"/>
                <a:gd name="connsiteX20-821" fmla="*/ 1899722 w 2200408"/>
                <a:gd name="connsiteY20-822" fmla="*/ 661846 h 1577043"/>
                <a:gd name="connsiteX21-823" fmla="*/ 2002850 w 2200408"/>
                <a:gd name="connsiteY21-824" fmla="*/ 600068 h 1577043"/>
                <a:gd name="connsiteX22-825" fmla="*/ 2004545 w 2200408"/>
                <a:gd name="connsiteY22-826" fmla="*/ 591672 h 1577043"/>
                <a:gd name="connsiteX23-827" fmla="*/ 1653991 w 2200408"/>
                <a:gd name="connsiteY23-828" fmla="*/ 241118 h 1577043"/>
                <a:gd name="connsiteX24-829" fmla="*/ 1419858 w 2200408"/>
                <a:gd name="connsiteY24-830" fmla="*/ 334529 h 1577043"/>
                <a:gd name="connsiteX25-831" fmla="*/ 876386 w 2200408"/>
                <a:gd name="connsiteY25-832" fmla="*/ 0 h 1577043"/>
                <a:gd name="connsiteX0-833" fmla="*/ 1029930 w 2200408"/>
                <a:gd name="connsiteY0-834" fmla="*/ 1227532 h 1577043"/>
                <a:gd name="connsiteX1-835" fmla="*/ 1297674 w 2200408"/>
                <a:gd name="connsiteY1-836" fmla="*/ 1495276 h 1577043"/>
                <a:gd name="connsiteX2-837" fmla="*/ 1029930 w 2200408"/>
                <a:gd name="connsiteY2-838" fmla="*/ 1227532 h 1577043"/>
                <a:gd name="connsiteX3-839" fmla="*/ 2200409 w 2200408"/>
                <a:gd name="connsiteY3-840" fmla="*/ 1577043 h 1577043"/>
                <a:gd name="connsiteX4-841" fmla="*/ 996682 w 2200408"/>
                <a:gd name="connsiteY4-842" fmla="*/ 924939 h 1577043"/>
                <a:gd name="connsiteX5-843" fmla="*/ 997821 w 2200408"/>
                <a:gd name="connsiteY5-844" fmla="*/ 936240 h 1577043"/>
                <a:gd name="connsiteX6-845" fmla="*/ 796061 w 2200408"/>
                <a:gd name="connsiteY6-846" fmla="*/ 1242675 h 1577043"/>
                <a:gd name="connsiteX7-847" fmla="*/ 1130429 w 2200408"/>
                <a:gd name="connsiteY7-848" fmla="*/ 1577043 h 1577043"/>
                <a:gd name="connsiteX8-849" fmla="*/ 2200409 w 2200408"/>
                <a:gd name="connsiteY8-850" fmla="*/ 1577043 h 1577043"/>
                <a:gd name="connsiteX9-851" fmla="*/ 876386 w 2200408"/>
                <a:gd name="connsiteY9-852" fmla="*/ 0 h 1577043"/>
                <a:gd name="connsiteX10-853" fmla="*/ 262915 w 2200408"/>
                <a:gd name="connsiteY10-854" fmla="*/ 613471 h 1577043"/>
                <a:gd name="connsiteX11-855" fmla="*/ 264408 w 2200408"/>
                <a:gd name="connsiteY11-856" fmla="*/ 628280 h 1577043"/>
                <a:gd name="connsiteX12-857" fmla="*/ 0 w 2200408"/>
                <a:gd name="connsiteY12-858" fmla="*/ 1029866 h 1577043"/>
                <a:gd name="connsiteX13-859" fmla="*/ 438192 w 2200408"/>
                <a:gd name="connsiteY13-860" fmla="*/ 1468058 h 1577043"/>
                <a:gd name="connsiteX14-861" fmla="*/ 796429 w 2200408"/>
                <a:gd name="connsiteY14-862" fmla="*/ 1468058 h 1577043"/>
                <a:gd name="connsiteX15-863" fmla="*/ 715778 w 2200408"/>
                <a:gd name="connsiteY15-864" fmla="*/ 1241651 h 1577043"/>
                <a:gd name="connsiteX16-865" fmla="*/ 936254 w 2200408"/>
                <a:gd name="connsiteY16-866" fmla="*/ 906790 h 1577043"/>
                <a:gd name="connsiteX17-867" fmla="*/ 935009 w 2200408"/>
                <a:gd name="connsiteY17-868" fmla="*/ 894441 h 1577043"/>
                <a:gd name="connsiteX18-869" fmla="*/ 1446550 w 2200408"/>
                <a:gd name="connsiteY18-870" fmla="*/ 382900 h 1577043"/>
                <a:gd name="connsiteX19-871" fmla="*/ 1899722 w 2200408"/>
                <a:gd name="connsiteY19-872" fmla="*/ 661846 h 1577043"/>
                <a:gd name="connsiteX20-873" fmla="*/ 2002850 w 2200408"/>
                <a:gd name="connsiteY20-874" fmla="*/ 600068 h 1577043"/>
                <a:gd name="connsiteX21-875" fmla="*/ 2004545 w 2200408"/>
                <a:gd name="connsiteY21-876" fmla="*/ 591672 h 1577043"/>
                <a:gd name="connsiteX22-877" fmla="*/ 1653991 w 2200408"/>
                <a:gd name="connsiteY22-878" fmla="*/ 241118 h 1577043"/>
                <a:gd name="connsiteX23-879" fmla="*/ 1419858 w 2200408"/>
                <a:gd name="connsiteY23-880" fmla="*/ 334529 h 1577043"/>
                <a:gd name="connsiteX24-881" fmla="*/ 876386 w 2200408"/>
                <a:gd name="connsiteY24-882" fmla="*/ 0 h 1577043"/>
                <a:gd name="connsiteX0-883" fmla="*/ 2200409 w 2200408"/>
                <a:gd name="connsiteY0-884" fmla="*/ 1577043 h 1577043"/>
                <a:gd name="connsiteX1-885" fmla="*/ 996682 w 2200408"/>
                <a:gd name="connsiteY1-886" fmla="*/ 924939 h 1577043"/>
                <a:gd name="connsiteX2-887" fmla="*/ 997821 w 2200408"/>
                <a:gd name="connsiteY2-888" fmla="*/ 936240 h 1577043"/>
                <a:gd name="connsiteX3-889" fmla="*/ 796061 w 2200408"/>
                <a:gd name="connsiteY3-890" fmla="*/ 1242675 h 1577043"/>
                <a:gd name="connsiteX4-891" fmla="*/ 1130429 w 2200408"/>
                <a:gd name="connsiteY4-892" fmla="*/ 1577043 h 1577043"/>
                <a:gd name="connsiteX5-893" fmla="*/ 2200409 w 2200408"/>
                <a:gd name="connsiteY5-894" fmla="*/ 1577043 h 1577043"/>
                <a:gd name="connsiteX6-895" fmla="*/ 876386 w 2200408"/>
                <a:gd name="connsiteY6-896" fmla="*/ 0 h 1577043"/>
                <a:gd name="connsiteX7-897" fmla="*/ 262915 w 2200408"/>
                <a:gd name="connsiteY7-898" fmla="*/ 613471 h 1577043"/>
                <a:gd name="connsiteX8-899" fmla="*/ 264408 w 2200408"/>
                <a:gd name="connsiteY8-900" fmla="*/ 628280 h 1577043"/>
                <a:gd name="connsiteX9-901" fmla="*/ 0 w 2200408"/>
                <a:gd name="connsiteY9-902" fmla="*/ 1029866 h 1577043"/>
                <a:gd name="connsiteX10-903" fmla="*/ 438192 w 2200408"/>
                <a:gd name="connsiteY10-904" fmla="*/ 1468058 h 1577043"/>
                <a:gd name="connsiteX11-905" fmla="*/ 796429 w 2200408"/>
                <a:gd name="connsiteY11-906" fmla="*/ 1468058 h 1577043"/>
                <a:gd name="connsiteX12-907" fmla="*/ 715778 w 2200408"/>
                <a:gd name="connsiteY12-908" fmla="*/ 1241651 h 1577043"/>
                <a:gd name="connsiteX13-909" fmla="*/ 936254 w 2200408"/>
                <a:gd name="connsiteY13-910" fmla="*/ 906790 h 1577043"/>
                <a:gd name="connsiteX14-911" fmla="*/ 935009 w 2200408"/>
                <a:gd name="connsiteY14-912" fmla="*/ 894441 h 1577043"/>
                <a:gd name="connsiteX15-913" fmla="*/ 1446550 w 2200408"/>
                <a:gd name="connsiteY15-914" fmla="*/ 382900 h 1577043"/>
                <a:gd name="connsiteX16-915" fmla="*/ 1899722 w 2200408"/>
                <a:gd name="connsiteY16-916" fmla="*/ 661846 h 1577043"/>
                <a:gd name="connsiteX17-917" fmla="*/ 2002850 w 2200408"/>
                <a:gd name="connsiteY17-918" fmla="*/ 600068 h 1577043"/>
                <a:gd name="connsiteX18-919" fmla="*/ 2004545 w 2200408"/>
                <a:gd name="connsiteY18-920" fmla="*/ 591672 h 1577043"/>
                <a:gd name="connsiteX19-921" fmla="*/ 1653991 w 2200408"/>
                <a:gd name="connsiteY19-922" fmla="*/ 241118 h 1577043"/>
                <a:gd name="connsiteX20-923" fmla="*/ 1419858 w 2200408"/>
                <a:gd name="connsiteY20-924" fmla="*/ 334529 h 1577043"/>
                <a:gd name="connsiteX21-925" fmla="*/ 876386 w 2200408"/>
                <a:gd name="connsiteY21-926" fmla="*/ 0 h 1577043"/>
                <a:gd name="connsiteX0-927" fmla="*/ 2200409 w 2200408"/>
                <a:gd name="connsiteY0-928" fmla="*/ 1577043 h 1577043"/>
                <a:gd name="connsiteX1-929" fmla="*/ 996682 w 2200408"/>
                <a:gd name="connsiteY1-930" fmla="*/ 924939 h 1577043"/>
                <a:gd name="connsiteX2-931" fmla="*/ 796061 w 2200408"/>
                <a:gd name="connsiteY2-932" fmla="*/ 1242675 h 1577043"/>
                <a:gd name="connsiteX3-933" fmla="*/ 1130429 w 2200408"/>
                <a:gd name="connsiteY3-934" fmla="*/ 1577043 h 1577043"/>
                <a:gd name="connsiteX4-935" fmla="*/ 2200409 w 2200408"/>
                <a:gd name="connsiteY4-936" fmla="*/ 1577043 h 1577043"/>
                <a:gd name="connsiteX5-937" fmla="*/ 876386 w 2200408"/>
                <a:gd name="connsiteY5-938" fmla="*/ 0 h 1577043"/>
                <a:gd name="connsiteX6-939" fmla="*/ 262915 w 2200408"/>
                <a:gd name="connsiteY6-940" fmla="*/ 613471 h 1577043"/>
                <a:gd name="connsiteX7-941" fmla="*/ 264408 w 2200408"/>
                <a:gd name="connsiteY7-942" fmla="*/ 628280 h 1577043"/>
                <a:gd name="connsiteX8-943" fmla="*/ 0 w 2200408"/>
                <a:gd name="connsiteY8-944" fmla="*/ 1029866 h 1577043"/>
                <a:gd name="connsiteX9-945" fmla="*/ 438192 w 2200408"/>
                <a:gd name="connsiteY9-946" fmla="*/ 1468058 h 1577043"/>
                <a:gd name="connsiteX10-947" fmla="*/ 796429 w 2200408"/>
                <a:gd name="connsiteY10-948" fmla="*/ 1468058 h 1577043"/>
                <a:gd name="connsiteX11-949" fmla="*/ 715778 w 2200408"/>
                <a:gd name="connsiteY11-950" fmla="*/ 1241651 h 1577043"/>
                <a:gd name="connsiteX12-951" fmla="*/ 936254 w 2200408"/>
                <a:gd name="connsiteY12-952" fmla="*/ 906790 h 1577043"/>
                <a:gd name="connsiteX13-953" fmla="*/ 935009 w 2200408"/>
                <a:gd name="connsiteY13-954" fmla="*/ 894441 h 1577043"/>
                <a:gd name="connsiteX14-955" fmla="*/ 1446550 w 2200408"/>
                <a:gd name="connsiteY14-956" fmla="*/ 382900 h 1577043"/>
                <a:gd name="connsiteX15-957" fmla="*/ 1899722 w 2200408"/>
                <a:gd name="connsiteY15-958" fmla="*/ 661846 h 1577043"/>
                <a:gd name="connsiteX16-959" fmla="*/ 2002850 w 2200408"/>
                <a:gd name="connsiteY16-960" fmla="*/ 600068 h 1577043"/>
                <a:gd name="connsiteX17-961" fmla="*/ 2004545 w 2200408"/>
                <a:gd name="connsiteY17-962" fmla="*/ 591672 h 1577043"/>
                <a:gd name="connsiteX18-963" fmla="*/ 1653991 w 2200408"/>
                <a:gd name="connsiteY18-964" fmla="*/ 241118 h 1577043"/>
                <a:gd name="connsiteX19-965" fmla="*/ 1419858 w 2200408"/>
                <a:gd name="connsiteY19-966" fmla="*/ 334529 h 1577043"/>
                <a:gd name="connsiteX20-967" fmla="*/ 876386 w 2200408"/>
                <a:gd name="connsiteY20-968" fmla="*/ 0 h 1577043"/>
                <a:gd name="connsiteX0-969" fmla="*/ 2200409 w 2200408"/>
                <a:gd name="connsiteY0-970" fmla="*/ 1577043 h 1577043"/>
                <a:gd name="connsiteX1-971" fmla="*/ 796061 w 2200408"/>
                <a:gd name="connsiteY1-972" fmla="*/ 1242675 h 1577043"/>
                <a:gd name="connsiteX2-973" fmla="*/ 1130429 w 2200408"/>
                <a:gd name="connsiteY2-974" fmla="*/ 1577043 h 1577043"/>
                <a:gd name="connsiteX3-975" fmla="*/ 2200409 w 2200408"/>
                <a:gd name="connsiteY3-976" fmla="*/ 1577043 h 1577043"/>
                <a:gd name="connsiteX4-977" fmla="*/ 876386 w 2200408"/>
                <a:gd name="connsiteY4-978" fmla="*/ 0 h 1577043"/>
                <a:gd name="connsiteX5-979" fmla="*/ 262915 w 2200408"/>
                <a:gd name="connsiteY5-980" fmla="*/ 613471 h 1577043"/>
                <a:gd name="connsiteX6-981" fmla="*/ 264408 w 2200408"/>
                <a:gd name="connsiteY6-982" fmla="*/ 628280 h 1577043"/>
                <a:gd name="connsiteX7-983" fmla="*/ 0 w 2200408"/>
                <a:gd name="connsiteY7-984" fmla="*/ 1029866 h 1577043"/>
                <a:gd name="connsiteX8-985" fmla="*/ 438192 w 2200408"/>
                <a:gd name="connsiteY8-986" fmla="*/ 1468058 h 1577043"/>
                <a:gd name="connsiteX9-987" fmla="*/ 796429 w 2200408"/>
                <a:gd name="connsiteY9-988" fmla="*/ 1468058 h 1577043"/>
                <a:gd name="connsiteX10-989" fmla="*/ 715778 w 2200408"/>
                <a:gd name="connsiteY10-990" fmla="*/ 1241651 h 1577043"/>
                <a:gd name="connsiteX11-991" fmla="*/ 936254 w 2200408"/>
                <a:gd name="connsiteY11-992" fmla="*/ 906790 h 1577043"/>
                <a:gd name="connsiteX12-993" fmla="*/ 935009 w 2200408"/>
                <a:gd name="connsiteY12-994" fmla="*/ 894441 h 1577043"/>
                <a:gd name="connsiteX13-995" fmla="*/ 1446550 w 2200408"/>
                <a:gd name="connsiteY13-996" fmla="*/ 382900 h 1577043"/>
                <a:gd name="connsiteX14-997" fmla="*/ 1899722 w 2200408"/>
                <a:gd name="connsiteY14-998" fmla="*/ 661846 h 1577043"/>
                <a:gd name="connsiteX15-999" fmla="*/ 2002850 w 2200408"/>
                <a:gd name="connsiteY15-1000" fmla="*/ 600068 h 1577043"/>
                <a:gd name="connsiteX16-1001" fmla="*/ 2004545 w 2200408"/>
                <a:gd name="connsiteY16-1002" fmla="*/ 591672 h 1577043"/>
                <a:gd name="connsiteX17-1003" fmla="*/ 1653991 w 2200408"/>
                <a:gd name="connsiteY17-1004" fmla="*/ 241118 h 1577043"/>
                <a:gd name="connsiteX18-1005" fmla="*/ 1419858 w 2200408"/>
                <a:gd name="connsiteY18-1006" fmla="*/ 334529 h 1577043"/>
                <a:gd name="connsiteX19-1007" fmla="*/ 876386 w 2200408"/>
                <a:gd name="connsiteY19-1008" fmla="*/ 0 h 1577043"/>
                <a:gd name="connsiteX0-1009" fmla="*/ 2200409 w 2200408"/>
                <a:gd name="connsiteY0-1010" fmla="*/ 1577043 h 1577043"/>
                <a:gd name="connsiteX1-1011" fmla="*/ 1130429 w 2200408"/>
                <a:gd name="connsiteY1-1012" fmla="*/ 1577043 h 1577043"/>
                <a:gd name="connsiteX2-1013" fmla="*/ 2200409 w 2200408"/>
                <a:gd name="connsiteY2-1014" fmla="*/ 1577043 h 1577043"/>
                <a:gd name="connsiteX3-1015" fmla="*/ 876386 w 2200408"/>
                <a:gd name="connsiteY3-1016" fmla="*/ 0 h 1577043"/>
                <a:gd name="connsiteX4-1017" fmla="*/ 262915 w 2200408"/>
                <a:gd name="connsiteY4-1018" fmla="*/ 613471 h 1577043"/>
                <a:gd name="connsiteX5-1019" fmla="*/ 264408 w 2200408"/>
                <a:gd name="connsiteY5-1020" fmla="*/ 628280 h 1577043"/>
                <a:gd name="connsiteX6-1021" fmla="*/ 0 w 2200408"/>
                <a:gd name="connsiteY6-1022" fmla="*/ 1029866 h 1577043"/>
                <a:gd name="connsiteX7-1023" fmla="*/ 438192 w 2200408"/>
                <a:gd name="connsiteY7-1024" fmla="*/ 1468058 h 1577043"/>
                <a:gd name="connsiteX8-1025" fmla="*/ 796429 w 2200408"/>
                <a:gd name="connsiteY8-1026" fmla="*/ 1468058 h 1577043"/>
                <a:gd name="connsiteX9-1027" fmla="*/ 715778 w 2200408"/>
                <a:gd name="connsiteY9-1028" fmla="*/ 1241651 h 1577043"/>
                <a:gd name="connsiteX10-1029" fmla="*/ 936254 w 2200408"/>
                <a:gd name="connsiteY10-1030" fmla="*/ 906790 h 1577043"/>
                <a:gd name="connsiteX11-1031" fmla="*/ 935009 w 2200408"/>
                <a:gd name="connsiteY11-1032" fmla="*/ 894441 h 1577043"/>
                <a:gd name="connsiteX12-1033" fmla="*/ 1446550 w 2200408"/>
                <a:gd name="connsiteY12-1034" fmla="*/ 382900 h 1577043"/>
                <a:gd name="connsiteX13-1035" fmla="*/ 1899722 w 2200408"/>
                <a:gd name="connsiteY13-1036" fmla="*/ 661846 h 1577043"/>
                <a:gd name="connsiteX14-1037" fmla="*/ 2002850 w 2200408"/>
                <a:gd name="connsiteY14-1038" fmla="*/ 600068 h 1577043"/>
                <a:gd name="connsiteX15-1039" fmla="*/ 2004545 w 2200408"/>
                <a:gd name="connsiteY15-1040" fmla="*/ 591672 h 1577043"/>
                <a:gd name="connsiteX16-1041" fmla="*/ 1653991 w 2200408"/>
                <a:gd name="connsiteY16-1042" fmla="*/ 241118 h 1577043"/>
                <a:gd name="connsiteX17-1043" fmla="*/ 1419858 w 2200408"/>
                <a:gd name="connsiteY17-1044" fmla="*/ 334529 h 1577043"/>
                <a:gd name="connsiteX18-1045" fmla="*/ 876386 w 2200408"/>
                <a:gd name="connsiteY18-1046" fmla="*/ 0 h 1577043"/>
                <a:gd name="connsiteX0-1047" fmla="*/ 876386 w 2004545"/>
                <a:gd name="connsiteY0-1048" fmla="*/ 0 h 1468058"/>
                <a:gd name="connsiteX1-1049" fmla="*/ 262915 w 2004545"/>
                <a:gd name="connsiteY1-1050" fmla="*/ 613471 h 1468058"/>
                <a:gd name="connsiteX2-1051" fmla="*/ 264408 w 2004545"/>
                <a:gd name="connsiteY2-1052" fmla="*/ 628280 h 1468058"/>
                <a:gd name="connsiteX3-1053" fmla="*/ 0 w 2004545"/>
                <a:gd name="connsiteY3-1054" fmla="*/ 1029866 h 1468058"/>
                <a:gd name="connsiteX4-1055" fmla="*/ 438192 w 2004545"/>
                <a:gd name="connsiteY4-1056" fmla="*/ 1468058 h 1468058"/>
                <a:gd name="connsiteX5-1057" fmla="*/ 796429 w 2004545"/>
                <a:gd name="connsiteY5-1058" fmla="*/ 1468058 h 1468058"/>
                <a:gd name="connsiteX6-1059" fmla="*/ 715778 w 2004545"/>
                <a:gd name="connsiteY6-1060" fmla="*/ 1241651 h 1468058"/>
                <a:gd name="connsiteX7-1061" fmla="*/ 936254 w 2004545"/>
                <a:gd name="connsiteY7-1062" fmla="*/ 906790 h 1468058"/>
                <a:gd name="connsiteX8-1063" fmla="*/ 935009 w 2004545"/>
                <a:gd name="connsiteY8-1064" fmla="*/ 894441 h 1468058"/>
                <a:gd name="connsiteX9-1065" fmla="*/ 1446550 w 2004545"/>
                <a:gd name="connsiteY9-1066" fmla="*/ 382900 h 1468058"/>
                <a:gd name="connsiteX10-1067" fmla="*/ 1899722 w 2004545"/>
                <a:gd name="connsiteY10-1068" fmla="*/ 661846 h 1468058"/>
                <a:gd name="connsiteX11-1069" fmla="*/ 2002850 w 2004545"/>
                <a:gd name="connsiteY11-1070" fmla="*/ 600068 h 1468058"/>
                <a:gd name="connsiteX12-1071" fmla="*/ 2004545 w 2004545"/>
                <a:gd name="connsiteY12-1072" fmla="*/ 591672 h 1468058"/>
                <a:gd name="connsiteX13-1073" fmla="*/ 1653991 w 2004545"/>
                <a:gd name="connsiteY13-1074" fmla="*/ 241118 h 1468058"/>
                <a:gd name="connsiteX14-1075" fmla="*/ 1419858 w 2004545"/>
                <a:gd name="connsiteY14-1076" fmla="*/ 334529 h 1468058"/>
                <a:gd name="connsiteX15-1077" fmla="*/ 876386 w 2004545"/>
                <a:gd name="connsiteY15-1078" fmla="*/ 0 h 1468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004545" h="1468058">
                  <a:moveTo>
                    <a:pt x="876386" y="0"/>
                  </a:moveTo>
                  <a:cubicBezTo>
                    <a:pt x="537576" y="0"/>
                    <a:pt x="262915" y="274661"/>
                    <a:pt x="262915" y="613471"/>
                  </a:cubicBezTo>
                  <a:cubicBezTo>
                    <a:pt x="262915" y="618431"/>
                    <a:pt x="262973" y="623380"/>
                    <a:pt x="264408" y="628280"/>
                  </a:cubicBezTo>
                  <a:cubicBezTo>
                    <a:pt x="108715" y="694956"/>
                    <a:pt x="0" y="849713"/>
                    <a:pt x="0" y="1029866"/>
                  </a:cubicBezTo>
                  <a:cubicBezTo>
                    <a:pt x="0" y="1271872"/>
                    <a:pt x="196187" y="1468058"/>
                    <a:pt x="438192" y="1468058"/>
                  </a:cubicBezTo>
                  <a:lnTo>
                    <a:pt x="796429" y="1468058"/>
                  </a:lnTo>
                  <a:cubicBezTo>
                    <a:pt x="745471" y="1406661"/>
                    <a:pt x="715778" y="1327623"/>
                    <a:pt x="715778" y="1241651"/>
                  </a:cubicBezTo>
                  <a:cubicBezTo>
                    <a:pt x="715778" y="1091431"/>
                    <a:pt x="806429" y="962387"/>
                    <a:pt x="936254" y="906790"/>
                  </a:cubicBezTo>
                  <a:cubicBezTo>
                    <a:pt x="935057" y="902704"/>
                    <a:pt x="935009" y="898577"/>
                    <a:pt x="935009" y="894441"/>
                  </a:cubicBezTo>
                  <a:cubicBezTo>
                    <a:pt x="935009" y="611925"/>
                    <a:pt x="1164034" y="382900"/>
                    <a:pt x="1446550" y="382900"/>
                  </a:cubicBezTo>
                  <a:cubicBezTo>
                    <a:pt x="1644979" y="382900"/>
                    <a:pt x="1817019" y="495883"/>
                    <a:pt x="1899722" y="661846"/>
                  </a:cubicBezTo>
                  <a:cubicBezTo>
                    <a:pt x="1928593" y="633739"/>
                    <a:pt x="1963605" y="612264"/>
                    <a:pt x="2002850" y="600068"/>
                  </a:cubicBezTo>
                  <a:lnTo>
                    <a:pt x="2004545" y="591672"/>
                  </a:lnTo>
                  <a:cubicBezTo>
                    <a:pt x="2004545" y="398067"/>
                    <a:pt x="1847598" y="241118"/>
                    <a:pt x="1653991" y="241118"/>
                  </a:cubicBezTo>
                  <a:cubicBezTo>
                    <a:pt x="1563090" y="241118"/>
                    <a:pt x="1480267" y="275719"/>
                    <a:pt x="1419858" y="334529"/>
                  </a:cubicBezTo>
                  <a:cubicBezTo>
                    <a:pt x="1320676" y="135496"/>
                    <a:pt x="1114354" y="0"/>
                    <a:pt x="8763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33850" y="2019320"/>
            <a:ext cx="904940" cy="904853"/>
            <a:chOff x="4760489" y="1005195"/>
            <a:chExt cx="1407945" cy="1407810"/>
          </a:xfrm>
        </p:grpSpPr>
        <p:sp>
          <p:nvSpPr>
            <p:cNvPr id="25" name="圆角矩形 24"/>
            <p:cNvSpPr/>
            <p:nvPr/>
          </p:nvSpPr>
          <p:spPr>
            <a:xfrm>
              <a:off x="4760489" y="1005195"/>
              <a:ext cx="1407810" cy="140781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圆角矩形 12"/>
            <p:cNvSpPr/>
            <p:nvPr/>
          </p:nvSpPr>
          <p:spPr>
            <a:xfrm>
              <a:off x="5083945" y="1337128"/>
              <a:ext cx="1084489" cy="1075877"/>
            </a:xfrm>
            <a:custGeom>
              <a:avLst/>
              <a:gdLst>
                <a:gd name="connsiteX0" fmla="*/ 503877 w 667590"/>
                <a:gd name="connsiteY0" fmla="*/ 0 h 528319"/>
                <a:gd name="connsiteX1" fmla="*/ 667590 w 667590"/>
                <a:gd name="connsiteY1" fmla="*/ 113332 h 528319"/>
                <a:gd name="connsiteX2" fmla="*/ 667590 w 667590"/>
                <a:gd name="connsiteY2" fmla="*/ 393593 h 528319"/>
                <a:gd name="connsiteX3" fmla="*/ 532864 w 667590"/>
                <a:gd name="connsiteY3" fmla="*/ 528319 h 528319"/>
                <a:gd name="connsiteX4" fmla="*/ 293618 w 667590"/>
                <a:gd name="connsiteY4" fmla="*/ 528319 h 528319"/>
                <a:gd name="connsiteX5" fmla="*/ 14307 w 667590"/>
                <a:gd name="connsiteY5" fmla="*/ 280268 h 528319"/>
                <a:gd name="connsiteX6" fmla="*/ 244320 w 667590"/>
                <a:gd name="connsiteY6" fmla="*/ 316706 h 528319"/>
                <a:gd name="connsiteX7" fmla="*/ 0 w 667590"/>
                <a:gd name="connsiteY7" fmla="*/ 201856 h 528319"/>
                <a:gd name="connsiteX8" fmla="*/ 0 w 667590"/>
                <a:gd name="connsiteY8" fmla="*/ 64262 h 528319"/>
                <a:gd name="connsiteX9" fmla="*/ 220507 w 667590"/>
                <a:gd name="connsiteY9" fmla="*/ 38100 h 528319"/>
                <a:gd name="connsiteX10" fmla="*/ 503877 w 667590"/>
                <a:gd name="connsiteY10" fmla="*/ 0 h 528319"/>
                <a:gd name="connsiteX0-1" fmla="*/ 503877 w 667590"/>
                <a:gd name="connsiteY0-2" fmla="*/ 0 h 528319"/>
                <a:gd name="connsiteX1-3" fmla="*/ 667590 w 667590"/>
                <a:gd name="connsiteY1-4" fmla="*/ 113332 h 528319"/>
                <a:gd name="connsiteX2-5" fmla="*/ 667590 w 667590"/>
                <a:gd name="connsiteY2-6" fmla="*/ 393593 h 528319"/>
                <a:gd name="connsiteX3-7" fmla="*/ 532864 w 667590"/>
                <a:gd name="connsiteY3-8" fmla="*/ 528319 h 528319"/>
                <a:gd name="connsiteX4-9" fmla="*/ 293618 w 667590"/>
                <a:gd name="connsiteY4-10" fmla="*/ 528319 h 528319"/>
                <a:gd name="connsiteX5-11" fmla="*/ 14307 w 667590"/>
                <a:gd name="connsiteY5-12" fmla="*/ 280268 h 528319"/>
                <a:gd name="connsiteX6-13" fmla="*/ 203302 w 667590"/>
                <a:gd name="connsiteY6-14" fmla="*/ 234670 h 528319"/>
                <a:gd name="connsiteX7-15" fmla="*/ 0 w 667590"/>
                <a:gd name="connsiteY7-16" fmla="*/ 201856 h 528319"/>
                <a:gd name="connsiteX8-17" fmla="*/ 0 w 667590"/>
                <a:gd name="connsiteY8-18" fmla="*/ 64262 h 528319"/>
                <a:gd name="connsiteX9-19" fmla="*/ 220507 w 667590"/>
                <a:gd name="connsiteY9-20" fmla="*/ 38100 h 528319"/>
                <a:gd name="connsiteX10-21" fmla="*/ 503877 w 667590"/>
                <a:gd name="connsiteY10-22" fmla="*/ 0 h 528319"/>
                <a:gd name="connsiteX0-23" fmla="*/ 503877 w 667590"/>
                <a:gd name="connsiteY0-24" fmla="*/ 0 h 528319"/>
                <a:gd name="connsiteX1-25" fmla="*/ 667590 w 667590"/>
                <a:gd name="connsiteY1-26" fmla="*/ 113332 h 528319"/>
                <a:gd name="connsiteX2-27" fmla="*/ 667590 w 667590"/>
                <a:gd name="connsiteY2-28" fmla="*/ 393593 h 528319"/>
                <a:gd name="connsiteX3-29" fmla="*/ 532864 w 667590"/>
                <a:gd name="connsiteY3-30" fmla="*/ 528319 h 528319"/>
                <a:gd name="connsiteX4-31" fmla="*/ 293618 w 667590"/>
                <a:gd name="connsiteY4-32" fmla="*/ 528319 h 528319"/>
                <a:gd name="connsiteX5-33" fmla="*/ 14307 w 667590"/>
                <a:gd name="connsiteY5-34" fmla="*/ 280268 h 528319"/>
                <a:gd name="connsiteX6-35" fmla="*/ 203302 w 667590"/>
                <a:gd name="connsiteY6-36" fmla="*/ 234670 h 528319"/>
                <a:gd name="connsiteX7-37" fmla="*/ 0 w 667590"/>
                <a:gd name="connsiteY7-38" fmla="*/ 201856 h 528319"/>
                <a:gd name="connsiteX8-39" fmla="*/ 153134 w 667590"/>
                <a:gd name="connsiteY8-40" fmla="*/ 99811 h 528319"/>
                <a:gd name="connsiteX9-41" fmla="*/ 220507 w 667590"/>
                <a:gd name="connsiteY9-42" fmla="*/ 38100 h 528319"/>
                <a:gd name="connsiteX10-43" fmla="*/ 503877 w 667590"/>
                <a:gd name="connsiteY10-44" fmla="*/ 0 h 528319"/>
                <a:gd name="connsiteX0-45" fmla="*/ 443717 w 667590"/>
                <a:gd name="connsiteY0-46" fmla="*/ 0 h 522850"/>
                <a:gd name="connsiteX1-47" fmla="*/ 667590 w 667590"/>
                <a:gd name="connsiteY1-48" fmla="*/ 107863 h 522850"/>
                <a:gd name="connsiteX2-49" fmla="*/ 667590 w 667590"/>
                <a:gd name="connsiteY2-50" fmla="*/ 388124 h 522850"/>
                <a:gd name="connsiteX3-51" fmla="*/ 532864 w 667590"/>
                <a:gd name="connsiteY3-52" fmla="*/ 522850 h 522850"/>
                <a:gd name="connsiteX4-53" fmla="*/ 293618 w 667590"/>
                <a:gd name="connsiteY4-54" fmla="*/ 522850 h 522850"/>
                <a:gd name="connsiteX5-55" fmla="*/ 14307 w 667590"/>
                <a:gd name="connsiteY5-56" fmla="*/ 274799 h 522850"/>
                <a:gd name="connsiteX6-57" fmla="*/ 203302 w 667590"/>
                <a:gd name="connsiteY6-58" fmla="*/ 229201 h 522850"/>
                <a:gd name="connsiteX7-59" fmla="*/ 0 w 667590"/>
                <a:gd name="connsiteY7-60" fmla="*/ 196387 h 522850"/>
                <a:gd name="connsiteX8-61" fmla="*/ 153134 w 667590"/>
                <a:gd name="connsiteY8-62" fmla="*/ 94342 h 522850"/>
                <a:gd name="connsiteX9-63" fmla="*/ 220507 w 667590"/>
                <a:gd name="connsiteY9-64" fmla="*/ 32631 h 522850"/>
                <a:gd name="connsiteX10-65" fmla="*/ 443717 w 667590"/>
                <a:gd name="connsiteY10-66" fmla="*/ 0 h 522850"/>
                <a:gd name="connsiteX0-67" fmla="*/ 443717 w 667590"/>
                <a:gd name="connsiteY0-68" fmla="*/ 0 h 522850"/>
                <a:gd name="connsiteX1-69" fmla="*/ 667590 w 667590"/>
                <a:gd name="connsiteY1-70" fmla="*/ 107863 h 522850"/>
                <a:gd name="connsiteX2-71" fmla="*/ 667023 w 667590"/>
                <a:gd name="connsiteY2-72" fmla="*/ 174179 h 522850"/>
                <a:gd name="connsiteX3-73" fmla="*/ 667590 w 667590"/>
                <a:gd name="connsiteY3-74" fmla="*/ 388124 h 522850"/>
                <a:gd name="connsiteX4-75" fmla="*/ 532864 w 667590"/>
                <a:gd name="connsiteY4-76" fmla="*/ 522850 h 522850"/>
                <a:gd name="connsiteX5-77" fmla="*/ 293618 w 667590"/>
                <a:gd name="connsiteY5-78" fmla="*/ 522850 h 522850"/>
                <a:gd name="connsiteX6-79" fmla="*/ 14307 w 667590"/>
                <a:gd name="connsiteY6-80" fmla="*/ 274799 h 522850"/>
                <a:gd name="connsiteX7-81" fmla="*/ 203302 w 667590"/>
                <a:gd name="connsiteY7-82" fmla="*/ 229201 h 522850"/>
                <a:gd name="connsiteX8-83" fmla="*/ 0 w 667590"/>
                <a:gd name="connsiteY8-84" fmla="*/ 196387 h 522850"/>
                <a:gd name="connsiteX9-85" fmla="*/ 153134 w 667590"/>
                <a:gd name="connsiteY9-86" fmla="*/ 94342 h 522850"/>
                <a:gd name="connsiteX10-87" fmla="*/ 220507 w 667590"/>
                <a:gd name="connsiteY10-88" fmla="*/ 32631 h 522850"/>
                <a:gd name="connsiteX11" fmla="*/ 443717 w 667590"/>
                <a:gd name="connsiteY11" fmla="*/ 0 h 522850"/>
                <a:gd name="connsiteX0-89" fmla="*/ 443717 w 667590"/>
                <a:gd name="connsiteY0-90" fmla="*/ 0 h 522850"/>
                <a:gd name="connsiteX1-91" fmla="*/ 667023 w 667590"/>
                <a:gd name="connsiteY1-92" fmla="*/ 174179 h 522850"/>
                <a:gd name="connsiteX2-93" fmla="*/ 667590 w 667590"/>
                <a:gd name="connsiteY2-94" fmla="*/ 388124 h 522850"/>
                <a:gd name="connsiteX3-95" fmla="*/ 532864 w 667590"/>
                <a:gd name="connsiteY3-96" fmla="*/ 522850 h 522850"/>
                <a:gd name="connsiteX4-97" fmla="*/ 293618 w 667590"/>
                <a:gd name="connsiteY4-98" fmla="*/ 522850 h 522850"/>
                <a:gd name="connsiteX5-99" fmla="*/ 14307 w 667590"/>
                <a:gd name="connsiteY5-100" fmla="*/ 274799 h 522850"/>
                <a:gd name="connsiteX6-101" fmla="*/ 203302 w 667590"/>
                <a:gd name="connsiteY6-102" fmla="*/ 229201 h 522850"/>
                <a:gd name="connsiteX7-103" fmla="*/ 0 w 667590"/>
                <a:gd name="connsiteY7-104" fmla="*/ 196387 h 522850"/>
                <a:gd name="connsiteX8-105" fmla="*/ 153134 w 667590"/>
                <a:gd name="connsiteY8-106" fmla="*/ 94342 h 522850"/>
                <a:gd name="connsiteX9-107" fmla="*/ 220507 w 667590"/>
                <a:gd name="connsiteY9-108" fmla="*/ 32631 h 522850"/>
                <a:gd name="connsiteX10-109" fmla="*/ 443717 w 667590"/>
                <a:gd name="connsiteY10-110" fmla="*/ 0 h 522850"/>
                <a:gd name="connsiteX0-111" fmla="*/ 447184 w 671057"/>
                <a:gd name="connsiteY0-112" fmla="*/ 0 h 522850"/>
                <a:gd name="connsiteX1-113" fmla="*/ 670490 w 671057"/>
                <a:gd name="connsiteY1-114" fmla="*/ 174179 h 522850"/>
                <a:gd name="connsiteX2-115" fmla="*/ 671057 w 671057"/>
                <a:gd name="connsiteY2-116" fmla="*/ 388124 h 522850"/>
                <a:gd name="connsiteX3-117" fmla="*/ 536331 w 671057"/>
                <a:gd name="connsiteY3-118" fmla="*/ 522850 h 522850"/>
                <a:gd name="connsiteX4-119" fmla="*/ 297085 w 671057"/>
                <a:gd name="connsiteY4-120" fmla="*/ 522850 h 522850"/>
                <a:gd name="connsiteX5-121" fmla="*/ 0 w 671057"/>
                <a:gd name="connsiteY5-122" fmla="*/ 296675 h 522850"/>
                <a:gd name="connsiteX6-123" fmla="*/ 206769 w 671057"/>
                <a:gd name="connsiteY6-124" fmla="*/ 229201 h 522850"/>
                <a:gd name="connsiteX7-125" fmla="*/ 3467 w 671057"/>
                <a:gd name="connsiteY7-126" fmla="*/ 196387 h 522850"/>
                <a:gd name="connsiteX8-127" fmla="*/ 156601 w 671057"/>
                <a:gd name="connsiteY8-128" fmla="*/ 94342 h 522850"/>
                <a:gd name="connsiteX9-129" fmla="*/ 223974 w 671057"/>
                <a:gd name="connsiteY9-130" fmla="*/ 32631 h 522850"/>
                <a:gd name="connsiteX10-131" fmla="*/ 447184 w 671057"/>
                <a:gd name="connsiteY10-132" fmla="*/ 0 h 522850"/>
                <a:gd name="connsiteX0-133" fmla="*/ 496406 w 671057"/>
                <a:gd name="connsiteY0-134" fmla="*/ 0 h 525584"/>
                <a:gd name="connsiteX1-135" fmla="*/ 670490 w 671057"/>
                <a:gd name="connsiteY1-136" fmla="*/ 176913 h 525584"/>
                <a:gd name="connsiteX2-137" fmla="*/ 671057 w 671057"/>
                <a:gd name="connsiteY2-138" fmla="*/ 390858 h 525584"/>
                <a:gd name="connsiteX3-139" fmla="*/ 536331 w 671057"/>
                <a:gd name="connsiteY3-140" fmla="*/ 525584 h 525584"/>
                <a:gd name="connsiteX4-141" fmla="*/ 297085 w 671057"/>
                <a:gd name="connsiteY4-142" fmla="*/ 525584 h 525584"/>
                <a:gd name="connsiteX5-143" fmla="*/ 0 w 671057"/>
                <a:gd name="connsiteY5-144" fmla="*/ 299409 h 525584"/>
                <a:gd name="connsiteX6-145" fmla="*/ 206769 w 671057"/>
                <a:gd name="connsiteY6-146" fmla="*/ 231935 h 525584"/>
                <a:gd name="connsiteX7-147" fmla="*/ 3467 w 671057"/>
                <a:gd name="connsiteY7-148" fmla="*/ 199121 h 525584"/>
                <a:gd name="connsiteX8-149" fmla="*/ 156601 w 671057"/>
                <a:gd name="connsiteY8-150" fmla="*/ 97076 h 525584"/>
                <a:gd name="connsiteX9-151" fmla="*/ 223974 w 671057"/>
                <a:gd name="connsiteY9-152" fmla="*/ 35365 h 525584"/>
                <a:gd name="connsiteX10-153" fmla="*/ 496406 w 671057"/>
                <a:gd name="connsiteY10-154" fmla="*/ 0 h 525584"/>
                <a:gd name="connsiteX0-155" fmla="*/ 496406 w 671057"/>
                <a:gd name="connsiteY0-156" fmla="*/ 11122 h 536706"/>
                <a:gd name="connsiteX1-157" fmla="*/ 670490 w 671057"/>
                <a:gd name="connsiteY1-158" fmla="*/ 188035 h 536706"/>
                <a:gd name="connsiteX2-159" fmla="*/ 671057 w 671057"/>
                <a:gd name="connsiteY2-160" fmla="*/ 401980 h 536706"/>
                <a:gd name="connsiteX3-161" fmla="*/ 536331 w 671057"/>
                <a:gd name="connsiteY3-162" fmla="*/ 536706 h 536706"/>
                <a:gd name="connsiteX4-163" fmla="*/ 297085 w 671057"/>
                <a:gd name="connsiteY4-164" fmla="*/ 536706 h 536706"/>
                <a:gd name="connsiteX5-165" fmla="*/ 0 w 671057"/>
                <a:gd name="connsiteY5-166" fmla="*/ 310531 h 536706"/>
                <a:gd name="connsiteX6-167" fmla="*/ 206769 w 671057"/>
                <a:gd name="connsiteY6-168" fmla="*/ 243057 h 536706"/>
                <a:gd name="connsiteX7-169" fmla="*/ 3467 w 671057"/>
                <a:gd name="connsiteY7-170" fmla="*/ 210243 h 536706"/>
                <a:gd name="connsiteX8-171" fmla="*/ 156601 w 671057"/>
                <a:gd name="connsiteY8-172" fmla="*/ 108198 h 536706"/>
                <a:gd name="connsiteX9-173" fmla="*/ 412657 w 671057"/>
                <a:gd name="connsiteY9-174" fmla="*/ 0 h 536706"/>
                <a:gd name="connsiteX10-175" fmla="*/ 496406 w 671057"/>
                <a:gd name="connsiteY10-176" fmla="*/ 11122 h 536706"/>
                <a:gd name="connsiteX0-177" fmla="*/ 496406 w 671057"/>
                <a:gd name="connsiteY0-178" fmla="*/ 11122 h 536706"/>
                <a:gd name="connsiteX1-179" fmla="*/ 670490 w 671057"/>
                <a:gd name="connsiteY1-180" fmla="*/ 188035 h 536706"/>
                <a:gd name="connsiteX2-181" fmla="*/ 671057 w 671057"/>
                <a:gd name="connsiteY2-182" fmla="*/ 401980 h 536706"/>
                <a:gd name="connsiteX3-183" fmla="*/ 536331 w 671057"/>
                <a:gd name="connsiteY3-184" fmla="*/ 536706 h 536706"/>
                <a:gd name="connsiteX4-185" fmla="*/ 297085 w 671057"/>
                <a:gd name="connsiteY4-186" fmla="*/ 536706 h 536706"/>
                <a:gd name="connsiteX5-187" fmla="*/ 0 w 671057"/>
                <a:gd name="connsiteY5-188" fmla="*/ 310531 h 536706"/>
                <a:gd name="connsiteX6-189" fmla="*/ 206769 w 671057"/>
                <a:gd name="connsiteY6-190" fmla="*/ 243057 h 536706"/>
                <a:gd name="connsiteX7-191" fmla="*/ 3467 w 671057"/>
                <a:gd name="connsiteY7-192" fmla="*/ 210243 h 536706"/>
                <a:gd name="connsiteX8-193" fmla="*/ 357590 w 671057"/>
                <a:gd name="connsiteY8-194" fmla="*/ 9755 h 536706"/>
                <a:gd name="connsiteX9-195" fmla="*/ 412657 w 671057"/>
                <a:gd name="connsiteY9-196" fmla="*/ 0 h 536706"/>
                <a:gd name="connsiteX10-197" fmla="*/ 496406 w 671057"/>
                <a:gd name="connsiteY10-198" fmla="*/ 11122 h 536706"/>
                <a:gd name="connsiteX0-199" fmla="*/ 496406 w 671057"/>
                <a:gd name="connsiteY0-200" fmla="*/ 11122 h 536706"/>
                <a:gd name="connsiteX1-201" fmla="*/ 670490 w 671057"/>
                <a:gd name="connsiteY1-202" fmla="*/ 188035 h 536706"/>
                <a:gd name="connsiteX2-203" fmla="*/ 671057 w 671057"/>
                <a:gd name="connsiteY2-204" fmla="*/ 401980 h 536706"/>
                <a:gd name="connsiteX3-205" fmla="*/ 536331 w 671057"/>
                <a:gd name="connsiteY3-206" fmla="*/ 536706 h 536706"/>
                <a:gd name="connsiteX4-207" fmla="*/ 297085 w 671057"/>
                <a:gd name="connsiteY4-208" fmla="*/ 536706 h 536706"/>
                <a:gd name="connsiteX5-209" fmla="*/ 0 w 671057"/>
                <a:gd name="connsiteY5-210" fmla="*/ 310531 h 536706"/>
                <a:gd name="connsiteX6-211" fmla="*/ 206769 w 671057"/>
                <a:gd name="connsiteY6-212" fmla="*/ 243057 h 536706"/>
                <a:gd name="connsiteX7-213" fmla="*/ 3467 w 671057"/>
                <a:gd name="connsiteY7-214" fmla="*/ 210243 h 536706"/>
                <a:gd name="connsiteX8-215" fmla="*/ 331406 w 671057"/>
                <a:gd name="connsiteY8-216" fmla="*/ 23963 h 536706"/>
                <a:gd name="connsiteX9-217" fmla="*/ 357590 w 671057"/>
                <a:gd name="connsiteY9-218" fmla="*/ 9755 h 536706"/>
                <a:gd name="connsiteX10-219" fmla="*/ 412657 w 671057"/>
                <a:gd name="connsiteY10-220" fmla="*/ 0 h 536706"/>
                <a:gd name="connsiteX11-221" fmla="*/ 496406 w 671057"/>
                <a:gd name="connsiteY11-222" fmla="*/ 11122 h 536706"/>
                <a:gd name="connsiteX0-223" fmla="*/ 496406 w 671057"/>
                <a:gd name="connsiteY0-224" fmla="*/ 65093 h 590677"/>
                <a:gd name="connsiteX1-225" fmla="*/ 670490 w 671057"/>
                <a:gd name="connsiteY1-226" fmla="*/ 242006 h 590677"/>
                <a:gd name="connsiteX2-227" fmla="*/ 671057 w 671057"/>
                <a:gd name="connsiteY2-228" fmla="*/ 455951 h 590677"/>
                <a:gd name="connsiteX3-229" fmla="*/ 536331 w 671057"/>
                <a:gd name="connsiteY3-230" fmla="*/ 590677 h 590677"/>
                <a:gd name="connsiteX4-231" fmla="*/ 297085 w 671057"/>
                <a:gd name="connsiteY4-232" fmla="*/ 590677 h 590677"/>
                <a:gd name="connsiteX5-233" fmla="*/ 0 w 671057"/>
                <a:gd name="connsiteY5-234" fmla="*/ 364502 h 590677"/>
                <a:gd name="connsiteX6-235" fmla="*/ 206769 w 671057"/>
                <a:gd name="connsiteY6-236" fmla="*/ 297028 h 590677"/>
                <a:gd name="connsiteX7-237" fmla="*/ 3467 w 671057"/>
                <a:gd name="connsiteY7-238" fmla="*/ 264214 h 590677"/>
                <a:gd name="connsiteX8-239" fmla="*/ 265777 w 671057"/>
                <a:gd name="connsiteY8-240" fmla="*/ 0 h 590677"/>
                <a:gd name="connsiteX9-241" fmla="*/ 357590 w 671057"/>
                <a:gd name="connsiteY9-242" fmla="*/ 63726 h 590677"/>
                <a:gd name="connsiteX10-243" fmla="*/ 412657 w 671057"/>
                <a:gd name="connsiteY10-244" fmla="*/ 53971 h 590677"/>
                <a:gd name="connsiteX11-245" fmla="*/ 496406 w 671057"/>
                <a:gd name="connsiteY11-246" fmla="*/ 65093 h 590677"/>
                <a:gd name="connsiteX0-247" fmla="*/ 496406 w 671057"/>
                <a:gd name="connsiteY0-248" fmla="*/ 65093 h 590677"/>
                <a:gd name="connsiteX1-249" fmla="*/ 670490 w 671057"/>
                <a:gd name="connsiteY1-250" fmla="*/ 242006 h 590677"/>
                <a:gd name="connsiteX2-251" fmla="*/ 671057 w 671057"/>
                <a:gd name="connsiteY2-252" fmla="*/ 455951 h 590677"/>
                <a:gd name="connsiteX3-253" fmla="*/ 536331 w 671057"/>
                <a:gd name="connsiteY3-254" fmla="*/ 590677 h 590677"/>
                <a:gd name="connsiteX4-255" fmla="*/ 297085 w 671057"/>
                <a:gd name="connsiteY4-256" fmla="*/ 590677 h 590677"/>
                <a:gd name="connsiteX5-257" fmla="*/ 0 w 671057"/>
                <a:gd name="connsiteY5-258" fmla="*/ 364502 h 590677"/>
                <a:gd name="connsiteX6-259" fmla="*/ 206769 w 671057"/>
                <a:gd name="connsiteY6-260" fmla="*/ 297028 h 590677"/>
                <a:gd name="connsiteX7-261" fmla="*/ 3467 w 671057"/>
                <a:gd name="connsiteY7-262" fmla="*/ 264214 h 590677"/>
                <a:gd name="connsiteX8-263" fmla="*/ 165966 w 671057"/>
                <a:gd name="connsiteY8-264" fmla="*/ 101177 h 590677"/>
                <a:gd name="connsiteX9-265" fmla="*/ 265777 w 671057"/>
                <a:gd name="connsiteY9-266" fmla="*/ 0 h 590677"/>
                <a:gd name="connsiteX10-267" fmla="*/ 357590 w 671057"/>
                <a:gd name="connsiteY10-268" fmla="*/ 63726 h 590677"/>
                <a:gd name="connsiteX11-269" fmla="*/ 412657 w 671057"/>
                <a:gd name="connsiteY11-270" fmla="*/ 53971 h 590677"/>
                <a:gd name="connsiteX12" fmla="*/ 496406 w 671057"/>
                <a:gd name="connsiteY12" fmla="*/ 65093 h 590677"/>
                <a:gd name="connsiteX0-271" fmla="*/ 496406 w 671057"/>
                <a:gd name="connsiteY0-272" fmla="*/ 71930 h 597514"/>
                <a:gd name="connsiteX1-273" fmla="*/ 670490 w 671057"/>
                <a:gd name="connsiteY1-274" fmla="*/ 248843 h 597514"/>
                <a:gd name="connsiteX2-275" fmla="*/ 671057 w 671057"/>
                <a:gd name="connsiteY2-276" fmla="*/ 462788 h 597514"/>
                <a:gd name="connsiteX3-277" fmla="*/ 536331 w 671057"/>
                <a:gd name="connsiteY3-278" fmla="*/ 597514 h 597514"/>
                <a:gd name="connsiteX4-279" fmla="*/ 297085 w 671057"/>
                <a:gd name="connsiteY4-280" fmla="*/ 597514 h 597514"/>
                <a:gd name="connsiteX5-281" fmla="*/ 0 w 671057"/>
                <a:gd name="connsiteY5-282" fmla="*/ 371339 h 597514"/>
                <a:gd name="connsiteX6-283" fmla="*/ 206769 w 671057"/>
                <a:gd name="connsiteY6-284" fmla="*/ 303865 h 597514"/>
                <a:gd name="connsiteX7-285" fmla="*/ 3467 w 671057"/>
                <a:gd name="connsiteY7-286" fmla="*/ 271051 h 597514"/>
                <a:gd name="connsiteX8-287" fmla="*/ 172803 w 671057"/>
                <a:gd name="connsiteY8-288" fmla="*/ 0 h 597514"/>
                <a:gd name="connsiteX9-289" fmla="*/ 265777 w 671057"/>
                <a:gd name="connsiteY9-290" fmla="*/ 6837 h 597514"/>
                <a:gd name="connsiteX10-291" fmla="*/ 357590 w 671057"/>
                <a:gd name="connsiteY10-292" fmla="*/ 70563 h 597514"/>
                <a:gd name="connsiteX11-293" fmla="*/ 412657 w 671057"/>
                <a:gd name="connsiteY11-294" fmla="*/ 60808 h 597514"/>
                <a:gd name="connsiteX12-295" fmla="*/ 496406 w 671057"/>
                <a:gd name="connsiteY12-296" fmla="*/ 71930 h 597514"/>
                <a:gd name="connsiteX0-297" fmla="*/ 496406 w 671057"/>
                <a:gd name="connsiteY0-298" fmla="*/ 71930 h 597514"/>
                <a:gd name="connsiteX1-299" fmla="*/ 670490 w 671057"/>
                <a:gd name="connsiteY1-300" fmla="*/ 248843 h 597514"/>
                <a:gd name="connsiteX2-301" fmla="*/ 671057 w 671057"/>
                <a:gd name="connsiteY2-302" fmla="*/ 462788 h 597514"/>
                <a:gd name="connsiteX3-303" fmla="*/ 536331 w 671057"/>
                <a:gd name="connsiteY3-304" fmla="*/ 597514 h 597514"/>
                <a:gd name="connsiteX4-305" fmla="*/ 297085 w 671057"/>
                <a:gd name="connsiteY4-306" fmla="*/ 597514 h 597514"/>
                <a:gd name="connsiteX5-307" fmla="*/ 0 w 671057"/>
                <a:gd name="connsiteY5-308" fmla="*/ 371339 h 597514"/>
                <a:gd name="connsiteX6-309" fmla="*/ 206769 w 671057"/>
                <a:gd name="connsiteY6-310" fmla="*/ 303865 h 597514"/>
                <a:gd name="connsiteX7-311" fmla="*/ 3467 w 671057"/>
                <a:gd name="connsiteY7-312" fmla="*/ 271051 h 597514"/>
                <a:gd name="connsiteX8-313" fmla="*/ 153661 w 671057"/>
                <a:gd name="connsiteY8-314" fmla="*/ 30080 h 597514"/>
                <a:gd name="connsiteX9-315" fmla="*/ 172803 w 671057"/>
                <a:gd name="connsiteY9-316" fmla="*/ 0 h 597514"/>
                <a:gd name="connsiteX10-317" fmla="*/ 265777 w 671057"/>
                <a:gd name="connsiteY10-318" fmla="*/ 6837 h 597514"/>
                <a:gd name="connsiteX11-319" fmla="*/ 357590 w 671057"/>
                <a:gd name="connsiteY11-320" fmla="*/ 70563 h 597514"/>
                <a:gd name="connsiteX12-321" fmla="*/ 412657 w 671057"/>
                <a:gd name="connsiteY12-322" fmla="*/ 60808 h 597514"/>
                <a:gd name="connsiteX13" fmla="*/ 496406 w 671057"/>
                <a:gd name="connsiteY13" fmla="*/ 71930 h 597514"/>
                <a:gd name="connsiteX0-323" fmla="*/ 496406 w 671057"/>
                <a:gd name="connsiteY0-324" fmla="*/ 71930 h 597514"/>
                <a:gd name="connsiteX1-325" fmla="*/ 670490 w 671057"/>
                <a:gd name="connsiteY1-326" fmla="*/ 248843 h 597514"/>
                <a:gd name="connsiteX2-327" fmla="*/ 671057 w 671057"/>
                <a:gd name="connsiteY2-328" fmla="*/ 462788 h 597514"/>
                <a:gd name="connsiteX3-329" fmla="*/ 536331 w 671057"/>
                <a:gd name="connsiteY3-330" fmla="*/ 597514 h 597514"/>
                <a:gd name="connsiteX4-331" fmla="*/ 297085 w 671057"/>
                <a:gd name="connsiteY4-332" fmla="*/ 597514 h 597514"/>
                <a:gd name="connsiteX5-333" fmla="*/ 0 w 671057"/>
                <a:gd name="connsiteY5-334" fmla="*/ 371339 h 597514"/>
                <a:gd name="connsiteX6-335" fmla="*/ 206769 w 671057"/>
                <a:gd name="connsiteY6-336" fmla="*/ 303865 h 597514"/>
                <a:gd name="connsiteX7-337" fmla="*/ 3467 w 671057"/>
                <a:gd name="connsiteY7-338" fmla="*/ 271051 h 597514"/>
                <a:gd name="connsiteX8-339" fmla="*/ 118112 w 671057"/>
                <a:gd name="connsiteY8-340" fmla="*/ 38284 h 597514"/>
                <a:gd name="connsiteX9-341" fmla="*/ 172803 w 671057"/>
                <a:gd name="connsiteY9-342" fmla="*/ 0 h 597514"/>
                <a:gd name="connsiteX10-343" fmla="*/ 265777 w 671057"/>
                <a:gd name="connsiteY10-344" fmla="*/ 6837 h 597514"/>
                <a:gd name="connsiteX11-345" fmla="*/ 357590 w 671057"/>
                <a:gd name="connsiteY11-346" fmla="*/ 70563 h 597514"/>
                <a:gd name="connsiteX12-347" fmla="*/ 412657 w 671057"/>
                <a:gd name="connsiteY12-348" fmla="*/ 60808 h 597514"/>
                <a:gd name="connsiteX13-349" fmla="*/ 496406 w 671057"/>
                <a:gd name="connsiteY13-350" fmla="*/ 71930 h 597514"/>
                <a:gd name="connsiteX0-351" fmla="*/ 496406 w 671057"/>
                <a:gd name="connsiteY0-352" fmla="*/ 71930 h 597514"/>
                <a:gd name="connsiteX1-353" fmla="*/ 670490 w 671057"/>
                <a:gd name="connsiteY1-354" fmla="*/ 220131 h 597514"/>
                <a:gd name="connsiteX2-355" fmla="*/ 671057 w 671057"/>
                <a:gd name="connsiteY2-356" fmla="*/ 462788 h 597514"/>
                <a:gd name="connsiteX3-357" fmla="*/ 536331 w 671057"/>
                <a:gd name="connsiteY3-358" fmla="*/ 597514 h 597514"/>
                <a:gd name="connsiteX4-359" fmla="*/ 297085 w 671057"/>
                <a:gd name="connsiteY4-360" fmla="*/ 597514 h 597514"/>
                <a:gd name="connsiteX5-361" fmla="*/ 0 w 671057"/>
                <a:gd name="connsiteY5-362" fmla="*/ 371339 h 597514"/>
                <a:gd name="connsiteX6-363" fmla="*/ 206769 w 671057"/>
                <a:gd name="connsiteY6-364" fmla="*/ 303865 h 597514"/>
                <a:gd name="connsiteX7-365" fmla="*/ 3467 w 671057"/>
                <a:gd name="connsiteY7-366" fmla="*/ 271051 h 597514"/>
                <a:gd name="connsiteX8-367" fmla="*/ 118112 w 671057"/>
                <a:gd name="connsiteY8-368" fmla="*/ 38284 h 597514"/>
                <a:gd name="connsiteX9-369" fmla="*/ 172803 w 671057"/>
                <a:gd name="connsiteY9-370" fmla="*/ 0 h 597514"/>
                <a:gd name="connsiteX10-371" fmla="*/ 265777 w 671057"/>
                <a:gd name="connsiteY10-372" fmla="*/ 6837 h 597514"/>
                <a:gd name="connsiteX11-373" fmla="*/ 357590 w 671057"/>
                <a:gd name="connsiteY11-374" fmla="*/ 70563 h 597514"/>
                <a:gd name="connsiteX12-375" fmla="*/ 412657 w 671057"/>
                <a:gd name="connsiteY12-376" fmla="*/ 60808 h 597514"/>
                <a:gd name="connsiteX13-377" fmla="*/ 496406 w 671057"/>
                <a:gd name="connsiteY13-378" fmla="*/ 71930 h 597514"/>
                <a:gd name="connsiteX0-379" fmla="*/ 496406 w 671057"/>
                <a:gd name="connsiteY0-380" fmla="*/ 71930 h 597514"/>
                <a:gd name="connsiteX1-381" fmla="*/ 670490 w 671057"/>
                <a:gd name="connsiteY1-382" fmla="*/ 220131 h 597514"/>
                <a:gd name="connsiteX2-383" fmla="*/ 671057 w 671057"/>
                <a:gd name="connsiteY2-384" fmla="*/ 462788 h 597514"/>
                <a:gd name="connsiteX3-385" fmla="*/ 536331 w 671057"/>
                <a:gd name="connsiteY3-386" fmla="*/ 597514 h 597514"/>
                <a:gd name="connsiteX4-387" fmla="*/ 297085 w 671057"/>
                <a:gd name="connsiteY4-388" fmla="*/ 597514 h 597514"/>
                <a:gd name="connsiteX5-389" fmla="*/ 0 w 671057"/>
                <a:gd name="connsiteY5-390" fmla="*/ 371339 h 597514"/>
                <a:gd name="connsiteX6-391" fmla="*/ 206769 w 671057"/>
                <a:gd name="connsiteY6-392" fmla="*/ 303865 h 597514"/>
                <a:gd name="connsiteX7-393" fmla="*/ 3467 w 671057"/>
                <a:gd name="connsiteY7-394" fmla="*/ 271051 h 597514"/>
                <a:gd name="connsiteX8-395" fmla="*/ 118112 w 671057"/>
                <a:gd name="connsiteY8-396" fmla="*/ 38284 h 597514"/>
                <a:gd name="connsiteX9-397" fmla="*/ 172803 w 671057"/>
                <a:gd name="connsiteY9-398" fmla="*/ 0 h 597514"/>
                <a:gd name="connsiteX10-399" fmla="*/ 265777 w 671057"/>
                <a:gd name="connsiteY10-400" fmla="*/ 6837 h 597514"/>
                <a:gd name="connsiteX11-401" fmla="*/ 357590 w 671057"/>
                <a:gd name="connsiteY11-402" fmla="*/ 70563 h 597514"/>
                <a:gd name="connsiteX12-403" fmla="*/ 412657 w 671057"/>
                <a:gd name="connsiteY12-404" fmla="*/ 60808 h 597514"/>
                <a:gd name="connsiteX13-405" fmla="*/ 496406 w 671057"/>
                <a:gd name="connsiteY13-406" fmla="*/ 71930 h 597514"/>
                <a:gd name="connsiteX0-407" fmla="*/ 496406 w 671057"/>
                <a:gd name="connsiteY0-408" fmla="*/ 71930 h 597514"/>
                <a:gd name="connsiteX1-409" fmla="*/ 670490 w 671057"/>
                <a:gd name="connsiteY1-410" fmla="*/ 220131 h 597514"/>
                <a:gd name="connsiteX2-411" fmla="*/ 671057 w 671057"/>
                <a:gd name="connsiteY2-412" fmla="*/ 462788 h 597514"/>
                <a:gd name="connsiteX3-413" fmla="*/ 536331 w 671057"/>
                <a:gd name="connsiteY3-414" fmla="*/ 597514 h 597514"/>
                <a:gd name="connsiteX4-415" fmla="*/ 297085 w 671057"/>
                <a:gd name="connsiteY4-416" fmla="*/ 597514 h 597514"/>
                <a:gd name="connsiteX5-417" fmla="*/ 0 w 671057"/>
                <a:gd name="connsiteY5-418" fmla="*/ 371339 h 597514"/>
                <a:gd name="connsiteX6-419" fmla="*/ 206769 w 671057"/>
                <a:gd name="connsiteY6-420" fmla="*/ 303865 h 597514"/>
                <a:gd name="connsiteX7-421" fmla="*/ 3467 w 671057"/>
                <a:gd name="connsiteY7-422" fmla="*/ 271051 h 597514"/>
                <a:gd name="connsiteX8-423" fmla="*/ 118112 w 671057"/>
                <a:gd name="connsiteY8-424" fmla="*/ 38284 h 597514"/>
                <a:gd name="connsiteX9-425" fmla="*/ 172803 w 671057"/>
                <a:gd name="connsiteY9-426" fmla="*/ 0 h 597514"/>
                <a:gd name="connsiteX10-427" fmla="*/ 265777 w 671057"/>
                <a:gd name="connsiteY10-428" fmla="*/ 6837 h 597514"/>
                <a:gd name="connsiteX11-429" fmla="*/ 357590 w 671057"/>
                <a:gd name="connsiteY11-430" fmla="*/ 70563 h 597514"/>
                <a:gd name="connsiteX12-431" fmla="*/ 412657 w 671057"/>
                <a:gd name="connsiteY12-432" fmla="*/ 60808 h 597514"/>
                <a:gd name="connsiteX13-433" fmla="*/ 496406 w 671057"/>
                <a:gd name="connsiteY13-434" fmla="*/ 71930 h 597514"/>
                <a:gd name="connsiteX0-435" fmla="*/ 494307 w 668958"/>
                <a:gd name="connsiteY0-436" fmla="*/ 71930 h 597514"/>
                <a:gd name="connsiteX1-437" fmla="*/ 668391 w 668958"/>
                <a:gd name="connsiteY1-438" fmla="*/ 220131 h 597514"/>
                <a:gd name="connsiteX2-439" fmla="*/ 668958 w 668958"/>
                <a:gd name="connsiteY2-440" fmla="*/ 462788 h 597514"/>
                <a:gd name="connsiteX3-441" fmla="*/ 534232 w 668958"/>
                <a:gd name="connsiteY3-442" fmla="*/ 597514 h 597514"/>
                <a:gd name="connsiteX4-443" fmla="*/ 294986 w 668958"/>
                <a:gd name="connsiteY4-444" fmla="*/ 597514 h 597514"/>
                <a:gd name="connsiteX5-445" fmla="*/ 43477 w 668958"/>
                <a:gd name="connsiteY5-446" fmla="*/ 436968 h 597514"/>
                <a:gd name="connsiteX6-447" fmla="*/ 204670 w 668958"/>
                <a:gd name="connsiteY6-448" fmla="*/ 303865 h 597514"/>
                <a:gd name="connsiteX7-449" fmla="*/ 1368 w 668958"/>
                <a:gd name="connsiteY7-450" fmla="*/ 271051 h 597514"/>
                <a:gd name="connsiteX8-451" fmla="*/ 116013 w 668958"/>
                <a:gd name="connsiteY8-452" fmla="*/ 38284 h 597514"/>
                <a:gd name="connsiteX9-453" fmla="*/ 170704 w 668958"/>
                <a:gd name="connsiteY9-454" fmla="*/ 0 h 597514"/>
                <a:gd name="connsiteX10-455" fmla="*/ 263678 w 668958"/>
                <a:gd name="connsiteY10-456" fmla="*/ 6837 h 597514"/>
                <a:gd name="connsiteX11-457" fmla="*/ 355491 w 668958"/>
                <a:gd name="connsiteY11-458" fmla="*/ 70563 h 597514"/>
                <a:gd name="connsiteX12-459" fmla="*/ 410558 w 668958"/>
                <a:gd name="connsiteY12-460" fmla="*/ 60808 h 597514"/>
                <a:gd name="connsiteX13-461" fmla="*/ 494307 w 668958"/>
                <a:gd name="connsiteY13-462" fmla="*/ 71930 h 597514"/>
                <a:gd name="connsiteX0-463" fmla="*/ 483369 w 668958"/>
                <a:gd name="connsiteY0-464" fmla="*/ 832 h 597514"/>
                <a:gd name="connsiteX1-465" fmla="*/ 668391 w 668958"/>
                <a:gd name="connsiteY1-466" fmla="*/ 220131 h 597514"/>
                <a:gd name="connsiteX2-467" fmla="*/ 668958 w 668958"/>
                <a:gd name="connsiteY2-468" fmla="*/ 462788 h 597514"/>
                <a:gd name="connsiteX3-469" fmla="*/ 534232 w 668958"/>
                <a:gd name="connsiteY3-470" fmla="*/ 597514 h 597514"/>
                <a:gd name="connsiteX4-471" fmla="*/ 294986 w 668958"/>
                <a:gd name="connsiteY4-472" fmla="*/ 597514 h 597514"/>
                <a:gd name="connsiteX5-473" fmla="*/ 43477 w 668958"/>
                <a:gd name="connsiteY5-474" fmla="*/ 436968 h 597514"/>
                <a:gd name="connsiteX6-475" fmla="*/ 204670 w 668958"/>
                <a:gd name="connsiteY6-476" fmla="*/ 303865 h 597514"/>
                <a:gd name="connsiteX7-477" fmla="*/ 1368 w 668958"/>
                <a:gd name="connsiteY7-478" fmla="*/ 271051 h 597514"/>
                <a:gd name="connsiteX8-479" fmla="*/ 116013 w 668958"/>
                <a:gd name="connsiteY8-480" fmla="*/ 38284 h 597514"/>
                <a:gd name="connsiteX9-481" fmla="*/ 170704 w 668958"/>
                <a:gd name="connsiteY9-482" fmla="*/ 0 h 597514"/>
                <a:gd name="connsiteX10-483" fmla="*/ 263678 w 668958"/>
                <a:gd name="connsiteY10-484" fmla="*/ 6837 h 597514"/>
                <a:gd name="connsiteX11-485" fmla="*/ 355491 w 668958"/>
                <a:gd name="connsiteY11-486" fmla="*/ 70563 h 597514"/>
                <a:gd name="connsiteX12-487" fmla="*/ 410558 w 668958"/>
                <a:gd name="connsiteY12-488" fmla="*/ 60808 h 597514"/>
                <a:gd name="connsiteX13-489" fmla="*/ 483369 w 668958"/>
                <a:gd name="connsiteY13-490" fmla="*/ 832 h 597514"/>
                <a:gd name="connsiteX0-491" fmla="*/ 483369 w 670214"/>
                <a:gd name="connsiteY0-492" fmla="*/ 832 h 597514"/>
                <a:gd name="connsiteX1-493" fmla="*/ 670214 w 670214"/>
                <a:gd name="connsiteY1-494" fmla="*/ 136272 h 597514"/>
                <a:gd name="connsiteX2-495" fmla="*/ 668958 w 670214"/>
                <a:gd name="connsiteY2-496" fmla="*/ 462788 h 597514"/>
                <a:gd name="connsiteX3-497" fmla="*/ 534232 w 670214"/>
                <a:gd name="connsiteY3-498" fmla="*/ 597514 h 597514"/>
                <a:gd name="connsiteX4-499" fmla="*/ 294986 w 670214"/>
                <a:gd name="connsiteY4-500" fmla="*/ 597514 h 597514"/>
                <a:gd name="connsiteX5-501" fmla="*/ 43477 w 670214"/>
                <a:gd name="connsiteY5-502" fmla="*/ 436968 h 597514"/>
                <a:gd name="connsiteX6-503" fmla="*/ 204670 w 670214"/>
                <a:gd name="connsiteY6-504" fmla="*/ 303865 h 597514"/>
                <a:gd name="connsiteX7-505" fmla="*/ 1368 w 670214"/>
                <a:gd name="connsiteY7-506" fmla="*/ 271051 h 597514"/>
                <a:gd name="connsiteX8-507" fmla="*/ 116013 w 670214"/>
                <a:gd name="connsiteY8-508" fmla="*/ 38284 h 597514"/>
                <a:gd name="connsiteX9-509" fmla="*/ 170704 w 670214"/>
                <a:gd name="connsiteY9-510" fmla="*/ 0 h 597514"/>
                <a:gd name="connsiteX10-511" fmla="*/ 263678 w 670214"/>
                <a:gd name="connsiteY10-512" fmla="*/ 6837 h 597514"/>
                <a:gd name="connsiteX11-513" fmla="*/ 355491 w 670214"/>
                <a:gd name="connsiteY11-514" fmla="*/ 70563 h 597514"/>
                <a:gd name="connsiteX12-515" fmla="*/ 410558 w 670214"/>
                <a:gd name="connsiteY12-516" fmla="*/ 60808 h 597514"/>
                <a:gd name="connsiteX13-517" fmla="*/ 483369 w 670214"/>
                <a:gd name="connsiteY13-518" fmla="*/ 832 h 597514"/>
                <a:gd name="connsiteX0-519" fmla="*/ 439892 w 626737"/>
                <a:gd name="connsiteY0-520" fmla="*/ 832 h 597514"/>
                <a:gd name="connsiteX1-521" fmla="*/ 626737 w 626737"/>
                <a:gd name="connsiteY1-522" fmla="*/ 136272 h 597514"/>
                <a:gd name="connsiteX2-523" fmla="*/ 625481 w 626737"/>
                <a:gd name="connsiteY2-524" fmla="*/ 462788 h 597514"/>
                <a:gd name="connsiteX3-525" fmla="*/ 490755 w 626737"/>
                <a:gd name="connsiteY3-526" fmla="*/ 597514 h 597514"/>
                <a:gd name="connsiteX4-527" fmla="*/ 251509 w 626737"/>
                <a:gd name="connsiteY4-528" fmla="*/ 597514 h 597514"/>
                <a:gd name="connsiteX5-529" fmla="*/ 0 w 626737"/>
                <a:gd name="connsiteY5-530" fmla="*/ 436968 h 597514"/>
                <a:gd name="connsiteX6-531" fmla="*/ 161193 w 626737"/>
                <a:gd name="connsiteY6-532" fmla="*/ 303865 h 597514"/>
                <a:gd name="connsiteX7-533" fmla="*/ 5290 w 626737"/>
                <a:gd name="connsiteY7-534" fmla="*/ 147085 h 597514"/>
                <a:gd name="connsiteX8-535" fmla="*/ 72536 w 626737"/>
                <a:gd name="connsiteY8-536" fmla="*/ 38284 h 597514"/>
                <a:gd name="connsiteX9-537" fmla="*/ 127227 w 626737"/>
                <a:gd name="connsiteY9-538" fmla="*/ 0 h 597514"/>
                <a:gd name="connsiteX10-539" fmla="*/ 220201 w 626737"/>
                <a:gd name="connsiteY10-540" fmla="*/ 6837 h 597514"/>
                <a:gd name="connsiteX11-541" fmla="*/ 312014 w 626737"/>
                <a:gd name="connsiteY11-542" fmla="*/ 70563 h 597514"/>
                <a:gd name="connsiteX12-543" fmla="*/ 367081 w 626737"/>
                <a:gd name="connsiteY12-544" fmla="*/ 60808 h 597514"/>
                <a:gd name="connsiteX13-545" fmla="*/ 439892 w 626737"/>
                <a:gd name="connsiteY13-546" fmla="*/ 832 h 597514"/>
                <a:gd name="connsiteX0-547" fmla="*/ 439892 w 626737"/>
                <a:gd name="connsiteY0-548" fmla="*/ 832 h 597514"/>
                <a:gd name="connsiteX1-549" fmla="*/ 626737 w 626737"/>
                <a:gd name="connsiteY1-550" fmla="*/ 136272 h 597514"/>
                <a:gd name="connsiteX2-551" fmla="*/ 625481 w 626737"/>
                <a:gd name="connsiteY2-552" fmla="*/ 462788 h 597514"/>
                <a:gd name="connsiteX3-553" fmla="*/ 490755 w 626737"/>
                <a:gd name="connsiteY3-554" fmla="*/ 597514 h 597514"/>
                <a:gd name="connsiteX4-555" fmla="*/ 251509 w 626737"/>
                <a:gd name="connsiteY4-556" fmla="*/ 597514 h 597514"/>
                <a:gd name="connsiteX5-557" fmla="*/ 0 w 626737"/>
                <a:gd name="connsiteY5-558" fmla="*/ 436968 h 597514"/>
                <a:gd name="connsiteX6-559" fmla="*/ 161193 w 626737"/>
                <a:gd name="connsiteY6-560" fmla="*/ 303865 h 597514"/>
                <a:gd name="connsiteX7-561" fmla="*/ 5290 w 626737"/>
                <a:gd name="connsiteY7-562" fmla="*/ 148908 h 597514"/>
                <a:gd name="connsiteX8-563" fmla="*/ 72536 w 626737"/>
                <a:gd name="connsiteY8-564" fmla="*/ 38284 h 597514"/>
                <a:gd name="connsiteX9-565" fmla="*/ 127227 w 626737"/>
                <a:gd name="connsiteY9-566" fmla="*/ 0 h 597514"/>
                <a:gd name="connsiteX10-567" fmla="*/ 220201 w 626737"/>
                <a:gd name="connsiteY10-568" fmla="*/ 6837 h 597514"/>
                <a:gd name="connsiteX11-569" fmla="*/ 312014 w 626737"/>
                <a:gd name="connsiteY11-570" fmla="*/ 70563 h 597514"/>
                <a:gd name="connsiteX12-571" fmla="*/ 367081 w 626737"/>
                <a:gd name="connsiteY12-572" fmla="*/ 60808 h 597514"/>
                <a:gd name="connsiteX13-573" fmla="*/ 439892 w 626737"/>
                <a:gd name="connsiteY13-574" fmla="*/ 832 h 597514"/>
                <a:gd name="connsiteX0-575" fmla="*/ 439892 w 626737"/>
                <a:gd name="connsiteY0-576" fmla="*/ 832 h 597514"/>
                <a:gd name="connsiteX1-577" fmla="*/ 626737 w 626737"/>
                <a:gd name="connsiteY1-578" fmla="*/ 136272 h 597514"/>
                <a:gd name="connsiteX2-579" fmla="*/ 625481 w 626737"/>
                <a:gd name="connsiteY2-580" fmla="*/ 462788 h 597514"/>
                <a:gd name="connsiteX3-581" fmla="*/ 490755 w 626737"/>
                <a:gd name="connsiteY3-582" fmla="*/ 597514 h 597514"/>
                <a:gd name="connsiteX4-583" fmla="*/ 251509 w 626737"/>
                <a:gd name="connsiteY4-584" fmla="*/ 597514 h 597514"/>
                <a:gd name="connsiteX5-585" fmla="*/ 0 w 626737"/>
                <a:gd name="connsiteY5-586" fmla="*/ 436968 h 597514"/>
                <a:gd name="connsiteX6-587" fmla="*/ 190362 w 626737"/>
                <a:gd name="connsiteY6-588" fmla="*/ 283812 h 597514"/>
                <a:gd name="connsiteX7-589" fmla="*/ 5290 w 626737"/>
                <a:gd name="connsiteY7-590" fmla="*/ 148908 h 597514"/>
                <a:gd name="connsiteX8-591" fmla="*/ 72536 w 626737"/>
                <a:gd name="connsiteY8-592" fmla="*/ 38284 h 597514"/>
                <a:gd name="connsiteX9-593" fmla="*/ 127227 w 626737"/>
                <a:gd name="connsiteY9-594" fmla="*/ 0 h 597514"/>
                <a:gd name="connsiteX10-595" fmla="*/ 220201 w 626737"/>
                <a:gd name="connsiteY10-596" fmla="*/ 6837 h 597514"/>
                <a:gd name="connsiteX11-597" fmla="*/ 312014 w 626737"/>
                <a:gd name="connsiteY11-598" fmla="*/ 70563 h 597514"/>
                <a:gd name="connsiteX12-599" fmla="*/ 367081 w 626737"/>
                <a:gd name="connsiteY12-600" fmla="*/ 60808 h 597514"/>
                <a:gd name="connsiteX13-601" fmla="*/ 439892 w 626737"/>
                <a:gd name="connsiteY13-602" fmla="*/ 832 h 597514"/>
                <a:gd name="connsiteX0-603" fmla="*/ 439892 w 626737"/>
                <a:gd name="connsiteY0-604" fmla="*/ 0 h 596682"/>
                <a:gd name="connsiteX1-605" fmla="*/ 626737 w 626737"/>
                <a:gd name="connsiteY1-606" fmla="*/ 135440 h 596682"/>
                <a:gd name="connsiteX2-607" fmla="*/ 625481 w 626737"/>
                <a:gd name="connsiteY2-608" fmla="*/ 461956 h 596682"/>
                <a:gd name="connsiteX3-609" fmla="*/ 490755 w 626737"/>
                <a:gd name="connsiteY3-610" fmla="*/ 596682 h 596682"/>
                <a:gd name="connsiteX4-611" fmla="*/ 251509 w 626737"/>
                <a:gd name="connsiteY4-612" fmla="*/ 596682 h 596682"/>
                <a:gd name="connsiteX5-613" fmla="*/ 0 w 626737"/>
                <a:gd name="connsiteY5-614" fmla="*/ 436136 h 596682"/>
                <a:gd name="connsiteX6-615" fmla="*/ 190362 w 626737"/>
                <a:gd name="connsiteY6-616" fmla="*/ 282980 h 596682"/>
                <a:gd name="connsiteX7-617" fmla="*/ 5290 w 626737"/>
                <a:gd name="connsiteY7-618" fmla="*/ 148076 h 596682"/>
                <a:gd name="connsiteX8-619" fmla="*/ 72536 w 626737"/>
                <a:gd name="connsiteY8-620" fmla="*/ 37452 h 596682"/>
                <a:gd name="connsiteX9-621" fmla="*/ 158218 w 626737"/>
                <a:gd name="connsiteY9-622" fmla="*/ 46567 h 596682"/>
                <a:gd name="connsiteX10-623" fmla="*/ 220201 w 626737"/>
                <a:gd name="connsiteY10-624" fmla="*/ 6005 h 596682"/>
                <a:gd name="connsiteX11-625" fmla="*/ 312014 w 626737"/>
                <a:gd name="connsiteY11-626" fmla="*/ 69731 h 596682"/>
                <a:gd name="connsiteX12-627" fmla="*/ 367081 w 626737"/>
                <a:gd name="connsiteY12-628" fmla="*/ 59976 h 596682"/>
                <a:gd name="connsiteX13-629" fmla="*/ 439892 w 626737"/>
                <a:gd name="connsiteY13-630" fmla="*/ 0 h 596682"/>
                <a:gd name="connsiteX0-631" fmla="*/ 439892 w 626737"/>
                <a:gd name="connsiteY0-632" fmla="*/ 0 h 596682"/>
                <a:gd name="connsiteX1-633" fmla="*/ 626737 w 626737"/>
                <a:gd name="connsiteY1-634" fmla="*/ 135440 h 596682"/>
                <a:gd name="connsiteX2-635" fmla="*/ 625481 w 626737"/>
                <a:gd name="connsiteY2-636" fmla="*/ 461956 h 596682"/>
                <a:gd name="connsiteX3-637" fmla="*/ 490755 w 626737"/>
                <a:gd name="connsiteY3-638" fmla="*/ 596682 h 596682"/>
                <a:gd name="connsiteX4-639" fmla="*/ 251509 w 626737"/>
                <a:gd name="connsiteY4-640" fmla="*/ 596682 h 596682"/>
                <a:gd name="connsiteX5-641" fmla="*/ 0 w 626737"/>
                <a:gd name="connsiteY5-642" fmla="*/ 436136 h 596682"/>
                <a:gd name="connsiteX6-643" fmla="*/ 190362 w 626737"/>
                <a:gd name="connsiteY6-644" fmla="*/ 282980 h 596682"/>
                <a:gd name="connsiteX7-645" fmla="*/ 5290 w 626737"/>
                <a:gd name="connsiteY7-646" fmla="*/ 148076 h 596682"/>
                <a:gd name="connsiteX8-647" fmla="*/ 72536 w 626737"/>
                <a:gd name="connsiteY8-648" fmla="*/ 37452 h 596682"/>
                <a:gd name="connsiteX9-649" fmla="*/ 158218 w 626737"/>
                <a:gd name="connsiteY9-650" fmla="*/ 46567 h 596682"/>
                <a:gd name="connsiteX10-651" fmla="*/ 218378 w 626737"/>
                <a:gd name="connsiteY10-652" fmla="*/ 27881 h 596682"/>
                <a:gd name="connsiteX11-653" fmla="*/ 312014 w 626737"/>
                <a:gd name="connsiteY11-654" fmla="*/ 69731 h 596682"/>
                <a:gd name="connsiteX12-655" fmla="*/ 367081 w 626737"/>
                <a:gd name="connsiteY12-656" fmla="*/ 59976 h 596682"/>
                <a:gd name="connsiteX13-657" fmla="*/ 439892 w 626737"/>
                <a:gd name="connsiteY13-658" fmla="*/ 0 h 596682"/>
                <a:gd name="connsiteX0-659" fmla="*/ 439892 w 626737"/>
                <a:gd name="connsiteY0-660" fmla="*/ 98627 h 695309"/>
                <a:gd name="connsiteX1-661" fmla="*/ 626737 w 626737"/>
                <a:gd name="connsiteY1-662" fmla="*/ 234067 h 695309"/>
                <a:gd name="connsiteX2-663" fmla="*/ 625481 w 626737"/>
                <a:gd name="connsiteY2-664" fmla="*/ 560583 h 695309"/>
                <a:gd name="connsiteX3-665" fmla="*/ 490755 w 626737"/>
                <a:gd name="connsiteY3-666" fmla="*/ 695309 h 695309"/>
                <a:gd name="connsiteX4-667" fmla="*/ 251509 w 626737"/>
                <a:gd name="connsiteY4-668" fmla="*/ 695309 h 695309"/>
                <a:gd name="connsiteX5-669" fmla="*/ 0 w 626737"/>
                <a:gd name="connsiteY5-670" fmla="*/ 534763 h 695309"/>
                <a:gd name="connsiteX6-671" fmla="*/ 190362 w 626737"/>
                <a:gd name="connsiteY6-672" fmla="*/ 381607 h 695309"/>
                <a:gd name="connsiteX7-673" fmla="*/ 5290 w 626737"/>
                <a:gd name="connsiteY7-674" fmla="*/ 246703 h 695309"/>
                <a:gd name="connsiteX8-675" fmla="*/ 72536 w 626737"/>
                <a:gd name="connsiteY8-676" fmla="*/ 136079 h 695309"/>
                <a:gd name="connsiteX9-677" fmla="*/ 158218 w 626737"/>
                <a:gd name="connsiteY9-678" fmla="*/ 145194 h 695309"/>
                <a:gd name="connsiteX10-679" fmla="*/ 218378 w 626737"/>
                <a:gd name="connsiteY10-680" fmla="*/ 126508 h 695309"/>
                <a:gd name="connsiteX11-681" fmla="*/ 312014 w 626737"/>
                <a:gd name="connsiteY11-682" fmla="*/ 168358 h 695309"/>
                <a:gd name="connsiteX12-683" fmla="*/ 248584 w 626737"/>
                <a:gd name="connsiteY12-684" fmla="*/ 0 h 695309"/>
                <a:gd name="connsiteX13-685" fmla="*/ 439892 w 626737"/>
                <a:gd name="connsiteY13-686" fmla="*/ 98627 h 695309"/>
                <a:gd name="connsiteX0-687" fmla="*/ 439892 w 626737"/>
                <a:gd name="connsiteY0-688" fmla="*/ 98627 h 695309"/>
                <a:gd name="connsiteX1-689" fmla="*/ 626737 w 626737"/>
                <a:gd name="connsiteY1-690" fmla="*/ 234067 h 695309"/>
                <a:gd name="connsiteX2-691" fmla="*/ 625481 w 626737"/>
                <a:gd name="connsiteY2-692" fmla="*/ 560583 h 695309"/>
                <a:gd name="connsiteX3-693" fmla="*/ 490755 w 626737"/>
                <a:gd name="connsiteY3-694" fmla="*/ 695309 h 695309"/>
                <a:gd name="connsiteX4-695" fmla="*/ 251509 w 626737"/>
                <a:gd name="connsiteY4-696" fmla="*/ 695309 h 695309"/>
                <a:gd name="connsiteX5-697" fmla="*/ 0 w 626737"/>
                <a:gd name="connsiteY5-698" fmla="*/ 534763 h 695309"/>
                <a:gd name="connsiteX6-699" fmla="*/ 190362 w 626737"/>
                <a:gd name="connsiteY6-700" fmla="*/ 381607 h 695309"/>
                <a:gd name="connsiteX7-701" fmla="*/ 5290 w 626737"/>
                <a:gd name="connsiteY7-702" fmla="*/ 246703 h 695309"/>
                <a:gd name="connsiteX8-703" fmla="*/ 72536 w 626737"/>
                <a:gd name="connsiteY8-704" fmla="*/ 136079 h 695309"/>
                <a:gd name="connsiteX9-705" fmla="*/ 158218 w 626737"/>
                <a:gd name="connsiteY9-706" fmla="*/ 145194 h 695309"/>
                <a:gd name="connsiteX10-707" fmla="*/ 218378 w 626737"/>
                <a:gd name="connsiteY10-708" fmla="*/ 126508 h 695309"/>
                <a:gd name="connsiteX11-709" fmla="*/ 229978 w 626737"/>
                <a:gd name="connsiteY11-710" fmla="*/ 119136 h 695309"/>
                <a:gd name="connsiteX12-711" fmla="*/ 248584 w 626737"/>
                <a:gd name="connsiteY12-712" fmla="*/ 0 h 695309"/>
                <a:gd name="connsiteX13-713" fmla="*/ 439892 w 626737"/>
                <a:gd name="connsiteY13-714" fmla="*/ 98627 h 695309"/>
                <a:gd name="connsiteX0-715" fmla="*/ 248584 w 626737"/>
                <a:gd name="connsiteY0-716" fmla="*/ 0 h 695309"/>
                <a:gd name="connsiteX1-717" fmla="*/ 626737 w 626737"/>
                <a:gd name="connsiteY1-718" fmla="*/ 234067 h 695309"/>
                <a:gd name="connsiteX2-719" fmla="*/ 625481 w 626737"/>
                <a:gd name="connsiteY2-720" fmla="*/ 560583 h 695309"/>
                <a:gd name="connsiteX3-721" fmla="*/ 490755 w 626737"/>
                <a:gd name="connsiteY3-722" fmla="*/ 695309 h 695309"/>
                <a:gd name="connsiteX4-723" fmla="*/ 251509 w 626737"/>
                <a:gd name="connsiteY4-724" fmla="*/ 695309 h 695309"/>
                <a:gd name="connsiteX5-725" fmla="*/ 0 w 626737"/>
                <a:gd name="connsiteY5-726" fmla="*/ 534763 h 695309"/>
                <a:gd name="connsiteX6-727" fmla="*/ 190362 w 626737"/>
                <a:gd name="connsiteY6-728" fmla="*/ 381607 h 695309"/>
                <a:gd name="connsiteX7-729" fmla="*/ 5290 w 626737"/>
                <a:gd name="connsiteY7-730" fmla="*/ 246703 h 695309"/>
                <a:gd name="connsiteX8-731" fmla="*/ 72536 w 626737"/>
                <a:gd name="connsiteY8-732" fmla="*/ 136079 h 695309"/>
                <a:gd name="connsiteX9-733" fmla="*/ 158218 w 626737"/>
                <a:gd name="connsiteY9-734" fmla="*/ 145194 h 695309"/>
                <a:gd name="connsiteX10-735" fmla="*/ 218378 w 626737"/>
                <a:gd name="connsiteY10-736" fmla="*/ 126508 h 695309"/>
                <a:gd name="connsiteX11-737" fmla="*/ 229978 w 626737"/>
                <a:gd name="connsiteY11-738" fmla="*/ 119136 h 695309"/>
                <a:gd name="connsiteX12-739" fmla="*/ 248584 w 626737"/>
                <a:gd name="connsiteY12-740" fmla="*/ 0 h 695309"/>
                <a:gd name="connsiteX0-741" fmla="*/ 248584 w 625559"/>
                <a:gd name="connsiteY0-742" fmla="*/ 0 h 695309"/>
                <a:gd name="connsiteX1-743" fmla="*/ 624914 w 625559"/>
                <a:gd name="connsiteY1-744" fmla="*/ 181199 h 695309"/>
                <a:gd name="connsiteX2-745" fmla="*/ 625481 w 625559"/>
                <a:gd name="connsiteY2-746" fmla="*/ 560583 h 695309"/>
                <a:gd name="connsiteX3-747" fmla="*/ 490755 w 625559"/>
                <a:gd name="connsiteY3-748" fmla="*/ 695309 h 695309"/>
                <a:gd name="connsiteX4-749" fmla="*/ 251509 w 625559"/>
                <a:gd name="connsiteY4-750" fmla="*/ 695309 h 695309"/>
                <a:gd name="connsiteX5-751" fmla="*/ 0 w 625559"/>
                <a:gd name="connsiteY5-752" fmla="*/ 534763 h 695309"/>
                <a:gd name="connsiteX6-753" fmla="*/ 190362 w 625559"/>
                <a:gd name="connsiteY6-754" fmla="*/ 381607 h 695309"/>
                <a:gd name="connsiteX7-755" fmla="*/ 5290 w 625559"/>
                <a:gd name="connsiteY7-756" fmla="*/ 246703 h 695309"/>
                <a:gd name="connsiteX8-757" fmla="*/ 72536 w 625559"/>
                <a:gd name="connsiteY8-758" fmla="*/ 136079 h 695309"/>
                <a:gd name="connsiteX9-759" fmla="*/ 158218 w 625559"/>
                <a:gd name="connsiteY9-760" fmla="*/ 145194 h 695309"/>
                <a:gd name="connsiteX10-761" fmla="*/ 218378 w 625559"/>
                <a:gd name="connsiteY10-762" fmla="*/ 126508 h 695309"/>
                <a:gd name="connsiteX11-763" fmla="*/ 229978 w 625559"/>
                <a:gd name="connsiteY11-764" fmla="*/ 119136 h 695309"/>
                <a:gd name="connsiteX12-765" fmla="*/ 248584 w 625559"/>
                <a:gd name="connsiteY12-766" fmla="*/ 0 h 695309"/>
                <a:gd name="connsiteX0-767" fmla="*/ 248584 w 625559"/>
                <a:gd name="connsiteY0-768" fmla="*/ 0 h 695309"/>
                <a:gd name="connsiteX1-769" fmla="*/ 624914 w 625559"/>
                <a:gd name="connsiteY1-770" fmla="*/ 183022 h 695309"/>
                <a:gd name="connsiteX2-771" fmla="*/ 625481 w 625559"/>
                <a:gd name="connsiteY2-772" fmla="*/ 560583 h 695309"/>
                <a:gd name="connsiteX3-773" fmla="*/ 490755 w 625559"/>
                <a:gd name="connsiteY3-774" fmla="*/ 695309 h 695309"/>
                <a:gd name="connsiteX4-775" fmla="*/ 251509 w 625559"/>
                <a:gd name="connsiteY4-776" fmla="*/ 695309 h 695309"/>
                <a:gd name="connsiteX5-777" fmla="*/ 0 w 625559"/>
                <a:gd name="connsiteY5-778" fmla="*/ 534763 h 695309"/>
                <a:gd name="connsiteX6-779" fmla="*/ 190362 w 625559"/>
                <a:gd name="connsiteY6-780" fmla="*/ 381607 h 695309"/>
                <a:gd name="connsiteX7-781" fmla="*/ 5290 w 625559"/>
                <a:gd name="connsiteY7-782" fmla="*/ 246703 h 695309"/>
                <a:gd name="connsiteX8-783" fmla="*/ 72536 w 625559"/>
                <a:gd name="connsiteY8-784" fmla="*/ 136079 h 695309"/>
                <a:gd name="connsiteX9-785" fmla="*/ 158218 w 625559"/>
                <a:gd name="connsiteY9-786" fmla="*/ 145194 h 695309"/>
                <a:gd name="connsiteX10-787" fmla="*/ 218378 w 625559"/>
                <a:gd name="connsiteY10-788" fmla="*/ 126508 h 695309"/>
                <a:gd name="connsiteX11-789" fmla="*/ 229978 w 625559"/>
                <a:gd name="connsiteY11-790" fmla="*/ 119136 h 695309"/>
                <a:gd name="connsiteX12-791" fmla="*/ 248584 w 625559"/>
                <a:gd name="connsiteY12-792" fmla="*/ 0 h 695309"/>
                <a:gd name="connsiteX0-793" fmla="*/ 248584 w 625559"/>
                <a:gd name="connsiteY0-794" fmla="*/ 0 h 695309"/>
                <a:gd name="connsiteX1-795" fmla="*/ 624914 w 625559"/>
                <a:gd name="connsiteY1-796" fmla="*/ 215837 h 695309"/>
                <a:gd name="connsiteX2-797" fmla="*/ 625481 w 625559"/>
                <a:gd name="connsiteY2-798" fmla="*/ 560583 h 695309"/>
                <a:gd name="connsiteX3-799" fmla="*/ 490755 w 625559"/>
                <a:gd name="connsiteY3-800" fmla="*/ 695309 h 695309"/>
                <a:gd name="connsiteX4-801" fmla="*/ 251509 w 625559"/>
                <a:gd name="connsiteY4-802" fmla="*/ 695309 h 695309"/>
                <a:gd name="connsiteX5-803" fmla="*/ 0 w 625559"/>
                <a:gd name="connsiteY5-804" fmla="*/ 534763 h 695309"/>
                <a:gd name="connsiteX6-805" fmla="*/ 190362 w 625559"/>
                <a:gd name="connsiteY6-806" fmla="*/ 381607 h 695309"/>
                <a:gd name="connsiteX7-807" fmla="*/ 5290 w 625559"/>
                <a:gd name="connsiteY7-808" fmla="*/ 246703 h 695309"/>
                <a:gd name="connsiteX8-809" fmla="*/ 72536 w 625559"/>
                <a:gd name="connsiteY8-810" fmla="*/ 136079 h 695309"/>
                <a:gd name="connsiteX9-811" fmla="*/ 158218 w 625559"/>
                <a:gd name="connsiteY9-812" fmla="*/ 145194 h 695309"/>
                <a:gd name="connsiteX10-813" fmla="*/ 218378 w 625559"/>
                <a:gd name="connsiteY10-814" fmla="*/ 126508 h 695309"/>
                <a:gd name="connsiteX11-815" fmla="*/ 229978 w 625559"/>
                <a:gd name="connsiteY11-816" fmla="*/ 119136 h 695309"/>
                <a:gd name="connsiteX12-817" fmla="*/ 248584 w 625559"/>
                <a:gd name="connsiteY12-818" fmla="*/ 0 h 695309"/>
                <a:gd name="connsiteX0-819" fmla="*/ 248584 w 625559"/>
                <a:gd name="connsiteY0-820" fmla="*/ 0 h 695309"/>
                <a:gd name="connsiteX1-821" fmla="*/ 432128 w 625559"/>
                <a:gd name="connsiteY1-822" fmla="*/ 106728 h 695309"/>
                <a:gd name="connsiteX2-823" fmla="*/ 624914 w 625559"/>
                <a:gd name="connsiteY2-824" fmla="*/ 215837 h 695309"/>
                <a:gd name="connsiteX3-825" fmla="*/ 625481 w 625559"/>
                <a:gd name="connsiteY3-826" fmla="*/ 560583 h 695309"/>
                <a:gd name="connsiteX4-827" fmla="*/ 490755 w 625559"/>
                <a:gd name="connsiteY4-828" fmla="*/ 695309 h 695309"/>
                <a:gd name="connsiteX5-829" fmla="*/ 251509 w 625559"/>
                <a:gd name="connsiteY5-830" fmla="*/ 695309 h 695309"/>
                <a:gd name="connsiteX6-831" fmla="*/ 0 w 625559"/>
                <a:gd name="connsiteY6-832" fmla="*/ 534763 h 695309"/>
                <a:gd name="connsiteX7-833" fmla="*/ 190362 w 625559"/>
                <a:gd name="connsiteY7-834" fmla="*/ 381607 h 695309"/>
                <a:gd name="connsiteX8-835" fmla="*/ 5290 w 625559"/>
                <a:gd name="connsiteY8-836" fmla="*/ 246703 h 695309"/>
                <a:gd name="connsiteX9-837" fmla="*/ 72536 w 625559"/>
                <a:gd name="connsiteY9-838" fmla="*/ 136079 h 695309"/>
                <a:gd name="connsiteX10-839" fmla="*/ 158218 w 625559"/>
                <a:gd name="connsiteY10-840" fmla="*/ 145194 h 695309"/>
                <a:gd name="connsiteX11-841" fmla="*/ 218378 w 625559"/>
                <a:gd name="connsiteY11-842" fmla="*/ 126508 h 695309"/>
                <a:gd name="connsiteX12-843" fmla="*/ 229978 w 625559"/>
                <a:gd name="connsiteY12-844" fmla="*/ 119136 h 695309"/>
                <a:gd name="connsiteX13-845" fmla="*/ 248584 w 625559"/>
                <a:gd name="connsiteY13-846" fmla="*/ 0 h 695309"/>
                <a:gd name="connsiteX0-847" fmla="*/ 248584 w 625559"/>
                <a:gd name="connsiteY0-848" fmla="*/ 0 h 695309"/>
                <a:gd name="connsiteX1-849" fmla="*/ 437597 w 625559"/>
                <a:gd name="connsiteY1-850" fmla="*/ 102626 h 695309"/>
                <a:gd name="connsiteX2-851" fmla="*/ 624914 w 625559"/>
                <a:gd name="connsiteY2-852" fmla="*/ 215837 h 695309"/>
                <a:gd name="connsiteX3-853" fmla="*/ 625481 w 625559"/>
                <a:gd name="connsiteY3-854" fmla="*/ 560583 h 695309"/>
                <a:gd name="connsiteX4-855" fmla="*/ 490755 w 625559"/>
                <a:gd name="connsiteY4-856" fmla="*/ 695309 h 695309"/>
                <a:gd name="connsiteX5-857" fmla="*/ 251509 w 625559"/>
                <a:gd name="connsiteY5-858" fmla="*/ 695309 h 695309"/>
                <a:gd name="connsiteX6-859" fmla="*/ 0 w 625559"/>
                <a:gd name="connsiteY6-860" fmla="*/ 534763 h 695309"/>
                <a:gd name="connsiteX7-861" fmla="*/ 190362 w 625559"/>
                <a:gd name="connsiteY7-862" fmla="*/ 381607 h 695309"/>
                <a:gd name="connsiteX8-863" fmla="*/ 5290 w 625559"/>
                <a:gd name="connsiteY8-864" fmla="*/ 246703 h 695309"/>
                <a:gd name="connsiteX9-865" fmla="*/ 72536 w 625559"/>
                <a:gd name="connsiteY9-866" fmla="*/ 136079 h 695309"/>
                <a:gd name="connsiteX10-867" fmla="*/ 158218 w 625559"/>
                <a:gd name="connsiteY10-868" fmla="*/ 145194 h 695309"/>
                <a:gd name="connsiteX11-869" fmla="*/ 218378 w 625559"/>
                <a:gd name="connsiteY11-870" fmla="*/ 126508 h 695309"/>
                <a:gd name="connsiteX12-871" fmla="*/ 229978 w 625559"/>
                <a:gd name="connsiteY12-872" fmla="*/ 119136 h 695309"/>
                <a:gd name="connsiteX13-873" fmla="*/ 248584 w 625559"/>
                <a:gd name="connsiteY13-874" fmla="*/ 0 h 695309"/>
                <a:gd name="connsiteX0-875" fmla="*/ 248584 w 625559"/>
                <a:gd name="connsiteY0-876" fmla="*/ 0 h 695309"/>
                <a:gd name="connsiteX1-877" fmla="*/ 441699 w 625559"/>
                <a:gd name="connsiteY1-878" fmla="*/ 101259 h 695309"/>
                <a:gd name="connsiteX2-879" fmla="*/ 624914 w 625559"/>
                <a:gd name="connsiteY2-880" fmla="*/ 215837 h 695309"/>
                <a:gd name="connsiteX3-881" fmla="*/ 625481 w 625559"/>
                <a:gd name="connsiteY3-882" fmla="*/ 560583 h 695309"/>
                <a:gd name="connsiteX4-883" fmla="*/ 490755 w 625559"/>
                <a:gd name="connsiteY4-884" fmla="*/ 695309 h 695309"/>
                <a:gd name="connsiteX5-885" fmla="*/ 251509 w 625559"/>
                <a:gd name="connsiteY5-886" fmla="*/ 695309 h 695309"/>
                <a:gd name="connsiteX6-887" fmla="*/ 0 w 625559"/>
                <a:gd name="connsiteY6-888" fmla="*/ 534763 h 695309"/>
                <a:gd name="connsiteX7-889" fmla="*/ 190362 w 625559"/>
                <a:gd name="connsiteY7-890" fmla="*/ 381607 h 695309"/>
                <a:gd name="connsiteX8-891" fmla="*/ 5290 w 625559"/>
                <a:gd name="connsiteY8-892" fmla="*/ 246703 h 695309"/>
                <a:gd name="connsiteX9-893" fmla="*/ 72536 w 625559"/>
                <a:gd name="connsiteY9-894" fmla="*/ 136079 h 695309"/>
                <a:gd name="connsiteX10-895" fmla="*/ 158218 w 625559"/>
                <a:gd name="connsiteY10-896" fmla="*/ 145194 h 695309"/>
                <a:gd name="connsiteX11-897" fmla="*/ 218378 w 625559"/>
                <a:gd name="connsiteY11-898" fmla="*/ 126508 h 695309"/>
                <a:gd name="connsiteX12-899" fmla="*/ 229978 w 625559"/>
                <a:gd name="connsiteY12-900" fmla="*/ 119136 h 695309"/>
                <a:gd name="connsiteX13-901" fmla="*/ 248584 w 625559"/>
                <a:gd name="connsiteY13-902" fmla="*/ 0 h 695309"/>
                <a:gd name="connsiteX0-903" fmla="*/ 248584 w 625559"/>
                <a:gd name="connsiteY0-904" fmla="*/ 0 h 695309"/>
                <a:gd name="connsiteX1-905" fmla="*/ 402049 w 625559"/>
                <a:gd name="connsiteY1-906" fmla="*/ 82117 h 695309"/>
                <a:gd name="connsiteX2-907" fmla="*/ 441699 w 625559"/>
                <a:gd name="connsiteY2-908" fmla="*/ 101259 h 695309"/>
                <a:gd name="connsiteX3-909" fmla="*/ 624914 w 625559"/>
                <a:gd name="connsiteY3-910" fmla="*/ 215837 h 695309"/>
                <a:gd name="connsiteX4-911" fmla="*/ 625481 w 625559"/>
                <a:gd name="connsiteY4-912" fmla="*/ 560583 h 695309"/>
                <a:gd name="connsiteX5-913" fmla="*/ 490755 w 625559"/>
                <a:gd name="connsiteY5-914" fmla="*/ 695309 h 695309"/>
                <a:gd name="connsiteX6-915" fmla="*/ 251509 w 625559"/>
                <a:gd name="connsiteY6-916" fmla="*/ 695309 h 695309"/>
                <a:gd name="connsiteX7-917" fmla="*/ 0 w 625559"/>
                <a:gd name="connsiteY7-918" fmla="*/ 534763 h 695309"/>
                <a:gd name="connsiteX8-919" fmla="*/ 190362 w 625559"/>
                <a:gd name="connsiteY8-920" fmla="*/ 381607 h 695309"/>
                <a:gd name="connsiteX9-921" fmla="*/ 5290 w 625559"/>
                <a:gd name="connsiteY9-922" fmla="*/ 246703 h 695309"/>
                <a:gd name="connsiteX10-923" fmla="*/ 72536 w 625559"/>
                <a:gd name="connsiteY10-924" fmla="*/ 136079 h 695309"/>
                <a:gd name="connsiteX11-925" fmla="*/ 158218 w 625559"/>
                <a:gd name="connsiteY11-926" fmla="*/ 145194 h 695309"/>
                <a:gd name="connsiteX12-927" fmla="*/ 218378 w 625559"/>
                <a:gd name="connsiteY12-928" fmla="*/ 126508 h 695309"/>
                <a:gd name="connsiteX13-929" fmla="*/ 229978 w 625559"/>
                <a:gd name="connsiteY13-930" fmla="*/ 119136 h 695309"/>
                <a:gd name="connsiteX14" fmla="*/ 248584 w 625559"/>
                <a:gd name="connsiteY14" fmla="*/ 0 h 695309"/>
                <a:gd name="connsiteX0-931" fmla="*/ 248584 w 625559"/>
                <a:gd name="connsiteY0-932" fmla="*/ 0 h 695309"/>
                <a:gd name="connsiteX1-933" fmla="*/ 426660 w 625559"/>
                <a:gd name="connsiteY1-934" fmla="*/ 105361 h 695309"/>
                <a:gd name="connsiteX2-935" fmla="*/ 441699 w 625559"/>
                <a:gd name="connsiteY2-936" fmla="*/ 101259 h 695309"/>
                <a:gd name="connsiteX3-937" fmla="*/ 624914 w 625559"/>
                <a:gd name="connsiteY3-938" fmla="*/ 215837 h 695309"/>
                <a:gd name="connsiteX4-939" fmla="*/ 625481 w 625559"/>
                <a:gd name="connsiteY4-940" fmla="*/ 560583 h 695309"/>
                <a:gd name="connsiteX5-941" fmla="*/ 490755 w 625559"/>
                <a:gd name="connsiteY5-942" fmla="*/ 695309 h 695309"/>
                <a:gd name="connsiteX6-943" fmla="*/ 251509 w 625559"/>
                <a:gd name="connsiteY6-944" fmla="*/ 695309 h 695309"/>
                <a:gd name="connsiteX7-945" fmla="*/ 0 w 625559"/>
                <a:gd name="connsiteY7-946" fmla="*/ 534763 h 695309"/>
                <a:gd name="connsiteX8-947" fmla="*/ 190362 w 625559"/>
                <a:gd name="connsiteY8-948" fmla="*/ 381607 h 695309"/>
                <a:gd name="connsiteX9-949" fmla="*/ 5290 w 625559"/>
                <a:gd name="connsiteY9-950" fmla="*/ 246703 h 695309"/>
                <a:gd name="connsiteX10-951" fmla="*/ 72536 w 625559"/>
                <a:gd name="connsiteY10-952" fmla="*/ 136079 h 695309"/>
                <a:gd name="connsiteX11-953" fmla="*/ 158218 w 625559"/>
                <a:gd name="connsiteY11-954" fmla="*/ 145194 h 695309"/>
                <a:gd name="connsiteX12-955" fmla="*/ 218378 w 625559"/>
                <a:gd name="connsiteY12-956" fmla="*/ 126508 h 695309"/>
                <a:gd name="connsiteX13-957" fmla="*/ 229978 w 625559"/>
                <a:gd name="connsiteY13-958" fmla="*/ 119136 h 695309"/>
                <a:gd name="connsiteX14-959" fmla="*/ 248584 w 625559"/>
                <a:gd name="connsiteY14-960" fmla="*/ 0 h 695309"/>
                <a:gd name="connsiteX0-961" fmla="*/ 245720 w 622695"/>
                <a:gd name="connsiteY0-962" fmla="*/ 0 h 695309"/>
                <a:gd name="connsiteX1-963" fmla="*/ 423796 w 622695"/>
                <a:gd name="connsiteY1-964" fmla="*/ 105361 h 695309"/>
                <a:gd name="connsiteX2-965" fmla="*/ 438835 w 622695"/>
                <a:gd name="connsiteY2-966" fmla="*/ 101259 h 695309"/>
                <a:gd name="connsiteX3-967" fmla="*/ 622050 w 622695"/>
                <a:gd name="connsiteY3-968" fmla="*/ 215837 h 695309"/>
                <a:gd name="connsiteX4-969" fmla="*/ 622617 w 622695"/>
                <a:gd name="connsiteY4-970" fmla="*/ 560583 h 695309"/>
                <a:gd name="connsiteX5-971" fmla="*/ 487891 w 622695"/>
                <a:gd name="connsiteY5-972" fmla="*/ 695309 h 695309"/>
                <a:gd name="connsiteX6-973" fmla="*/ 248645 w 622695"/>
                <a:gd name="connsiteY6-974" fmla="*/ 695309 h 695309"/>
                <a:gd name="connsiteX7-975" fmla="*/ 215900 w 622695"/>
                <a:gd name="connsiteY7-976" fmla="*/ 629561 h 695309"/>
                <a:gd name="connsiteX8-977" fmla="*/ 187498 w 622695"/>
                <a:gd name="connsiteY8-978" fmla="*/ 381607 h 695309"/>
                <a:gd name="connsiteX9-979" fmla="*/ 2426 w 622695"/>
                <a:gd name="connsiteY9-980" fmla="*/ 246703 h 695309"/>
                <a:gd name="connsiteX10-981" fmla="*/ 69672 w 622695"/>
                <a:gd name="connsiteY10-982" fmla="*/ 136079 h 695309"/>
                <a:gd name="connsiteX11-983" fmla="*/ 155354 w 622695"/>
                <a:gd name="connsiteY11-984" fmla="*/ 145194 h 695309"/>
                <a:gd name="connsiteX12-985" fmla="*/ 215514 w 622695"/>
                <a:gd name="connsiteY12-986" fmla="*/ 126508 h 695309"/>
                <a:gd name="connsiteX13-987" fmla="*/ 227114 w 622695"/>
                <a:gd name="connsiteY13-988" fmla="*/ 119136 h 695309"/>
                <a:gd name="connsiteX14-989" fmla="*/ 245720 w 622695"/>
                <a:gd name="connsiteY14-990" fmla="*/ 0 h 695309"/>
                <a:gd name="connsiteX0-991" fmla="*/ 245720 w 622695"/>
                <a:gd name="connsiteY0-992" fmla="*/ 0 h 698955"/>
                <a:gd name="connsiteX1-993" fmla="*/ 423796 w 622695"/>
                <a:gd name="connsiteY1-994" fmla="*/ 105361 h 698955"/>
                <a:gd name="connsiteX2-995" fmla="*/ 438835 w 622695"/>
                <a:gd name="connsiteY2-996" fmla="*/ 101259 h 698955"/>
                <a:gd name="connsiteX3-997" fmla="*/ 622050 w 622695"/>
                <a:gd name="connsiteY3-998" fmla="*/ 215837 h 698955"/>
                <a:gd name="connsiteX4-999" fmla="*/ 622617 w 622695"/>
                <a:gd name="connsiteY4-1000" fmla="*/ 560583 h 698955"/>
                <a:gd name="connsiteX5-1001" fmla="*/ 487891 w 622695"/>
                <a:gd name="connsiteY5-1002" fmla="*/ 695309 h 698955"/>
                <a:gd name="connsiteX6-1003" fmla="*/ 292397 w 622695"/>
                <a:gd name="connsiteY6-1004" fmla="*/ 698955 h 698955"/>
                <a:gd name="connsiteX7-1005" fmla="*/ 215900 w 622695"/>
                <a:gd name="connsiteY7-1006" fmla="*/ 629561 h 698955"/>
                <a:gd name="connsiteX8-1007" fmla="*/ 187498 w 622695"/>
                <a:gd name="connsiteY8-1008" fmla="*/ 381607 h 698955"/>
                <a:gd name="connsiteX9-1009" fmla="*/ 2426 w 622695"/>
                <a:gd name="connsiteY9-1010" fmla="*/ 246703 h 698955"/>
                <a:gd name="connsiteX10-1011" fmla="*/ 69672 w 622695"/>
                <a:gd name="connsiteY10-1012" fmla="*/ 136079 h 698955"/>
                <a:gd name="connsiteX11-1013" fmla="*/ 155354 w 622695"/>
                <a:gd name="connsiteY11-1014" fmla="*/ 145194 h 698955"/>
                <a:gd name="connsiteX12-1015" fmla="*/ 215514 w 622695"/>
                <a:gd name="connsiteY12-1016" fmla="*/ 126508 h 698955"/>
                <a:gd name="connsiteX13-1017" fmla="*/ 227114 w 622695"/>
                <a:gd name="connsiteY13-1018" fmla="*/ 119136 h 698955"/>
                <a:gd name="connsiteX14-1019" fmla="*/ 245720 w 622695"/>
                <a:gd name="connsiteY14-1020" fmla="*/ 0 h 698955"/>
                <a:gd name="connsiteX0-1021" fmla="*/ 429846 w 622695"/>
                <a:gd name="connsiteY0-1022" fmla="*/ 66460 h 597696"/>
                <a:gd name="connsiteX1-1023" fmla="*/ 423796 w 622695"/>
                <a:gd name="connsiteY1-1024" fmla="*/ 4102 h 597696"/>
                <a:gd name="connsiteX2-1025" fmla="*/ 438835 w 622695"/>
                <a:gd name="connsiteY2-1026" fmla="*/ 0 h 597696"/>
                <a:gd name="connsiteX3-1027" fmla="*/ 622050 w 622695"/>
                <a:gd name="connsiteY3-1028" fmla="*/ 114578 h 597696"/>
                <a:gd name="connsiteX4-1029" fmla="*/ 622617 w 622695"/>
                <a:gd name="connsiteY4-1030" fmla="*/ 459324 h 597696"/>
                <a:gd name="connsiteX5-1031" fmla="*/ 487891 w 622695"/>
                <a:gd name="connsiteY5-1032" fmla="*/ 594050 h 597696"/>
                <a:gd name="connsiteX6-1033" fmla="*/ 292397 w 622695"/>
                <a:gd name="connsiteY6-1034" fmla="*/ 597696 h 597696"/>
                <a:gd name="connsiteX7-1035" fmla="*/ 215900 w 622695"/>
                <a:gd name="connsiteY7-1036" fmla="*/ 528302 h 597696"/>
                <a:gd name="connsiteX8-1037" fmla="*/ 187498 w 622695"/>
                <a:gd name="connsiteY8-1038" fmla="*/ 280348 h 597696"/>
                <a:gd name="connsiteX9-1039" fmla="*/ 2426 w 622695"/>
                <a:gd name="connsiteY9-1040" fmla="*/ 145444 h 597696"/>
                <a:gd name="connsiteX10-1041" fmla="*/ 69672 w 622695"/>
                <a:gd name="connsiteY10-1042" fmla="*/ 34820 h 597696"/>
                <a:gd name="connsiteX11-1043" fmla="*/ 155354 w 622695"/>
                <a:gd name="connsiteY11-1044" fmla="*/ 43935 h 597696"/>
                <a:gd name="connsiteX12-1045" fmla="*/ 215514 w 622695"/>
                <a:gd name="connsiteY12-1046" fmla="*/ 25249 h 597696"/>
                <a:gd name="connsiteX13-1047" fmla="*/ 227114 w 622695"/>
                <a:gd name="connsiteY13-1048" fmla="*/ 17877 h 597696"/>
                <a:gd name="connsiteX14-1049" fmla="*/ 429846 w 622695"/>
                <a:gd name="connsiteY14-1050" fmla="*/ 66460 h 597696"/>
                <a:gd name="connsiteX0-1051" fmla="*/ 429846 w 622695"/>
                <a:gd name="connsiteY0-1052" fmla="*/ 66460 h 597696"/>
                <a:gd name="connsiteX1-1053" fmla="*/ 432911 w 622695"/>
                <a:gd name="connsiteY1-1054" fmla="*/ 31447 h 597696"/>
                <a:gd name="connsiteX2-1055" fmla="*/ 438835 w 622695"/>
                <a:gd name="connsiteY2-1056" fmla="*/ 0 h 597696"/>
                <a:gd name="connsiteX3-1057" fmla="*/ 622050 w 622695"/>
                <a:gd name="connsiteY3-1058" fmla="*/ 114578 h 597696"/>
                <a:gd name="connsiteX4-1059" fmla="*/ 622617 w 622695"/>
                <a:gd name="connsiteY4-1060" fmla="*/ 459324 h 597696"/>
                <a:gd name="connsiteX5-1061" fmla="*/ 487891 w 622695"/>
                <a:gd name="connsiteY5-1062" fmla="*/ 594050 h 597696"/>
                <a:gd name="connsiteX6-1063" fmla="*/ 292397 w 622695"/>
                <a:gd name="connsiteY6-1064" fmla="*/ 597696 h 597696"/>
                <a:gd name="connsiteX7-1065" fmla="*/ 215900 w 622695"/>
                <a:gd name="connsiteY7-1066" fmla="*/ 528302 h 597696"/>
                <a:gd name="connsiteX8-1067" fmla="*/ 187498 w 622695"/>
                <a:gd name="connsiteY8-1068" fmla="*/ 280348 h 597696"/>
                <a:gd name="connsiteX9-1069" fmla="*/ 2426 w 622695"/>
                <a:gd name="connsiteY9-1070" fmla="*/ 145444 h 597696"/>
                <a:gd name="connsiteX10-1071" fmla="*/ 69672 w 622695"/>
                <a:gd name="connsiteY10-1072" fmla="*/ 34820 h 597696"/>
                <a:gd name="connsiteX11-1073" fmla="*/ 155354 w 622695"/>
                <a:gd name="connsiteY11-1074" fmla="*/ 43935 h 597696"/>
                <a:gd name="connsiteX12-1075" fmla="*/ 215514 w 622695"/>
                <a:gd name="connsiteY12-1076" fmla="*/ 25249 h 597696"/>
                <a:gd name="connsiteX13-1077" fmla="*/ 227114 w 622695"/>
                <a:gd name="connsiteY13-1078" fmla="*/ 17877 h 597696"/>
                <a:gd name="connsiteX14-1079" fmla="*/ 429846 w 622695"/>
                <a:gd name="connsiteY14-1080" fmla="*/ 66460 h 597696"/>
                <a:gd name="connsiteX0-1081" fmla="*/ 429846 w 622695"/>
                <a:gd name="connsiteY0-1082" fmla="*/ 84690 h 615926"/>
                <a:gd name="connsiteX1-1083" fmla="*/ 432911 w 622695"/>
                <a:gd name="connsiteY1-1084" fmla="*/ 49677 h 615926"/>
                <a:gd name="connsiteX2-1085" fmla="*/ 444304 w 622695"/>
                <a:gd name="connsiteY2-1086" fmla="*/ 0 h 615926"/>
                <a:gd name="connsiteX3-1087" fmla="*/ 622050 w 622695"/>
                <a:gd name="connsiteY3-1088" fmla="*/ 132808 h 615926"/>
                <a:gd name="connsiteX4-1089" fmla="*/ 622617 w 622695"/>
                <a:gd name="connsiteY4-1090" fmla="*/ 477554 h 615926"/>
                <a:gd name="connsiteX5-1091" fmla="*/ 487891 w 622695"/>
                <a:gd name="connsiteY5-1092" fmla="*/ 612280 h 615926"/>
                <a:gd name="connsiteX6-1093" fmla="*/ 292397 w 622695"/>
                <a:gd name="connsiteY6-1094" fmla="*/ 615926 h 615926"/>
                <a:gd name="connsiteX7-1095" fmla="*/ 215900 w 622695"/>
                <a:gd name="connsiteY7-1096" fmla="*/ 546532 h 615926"/>
                <a:gd name="connsiteX8-1097" fmla="*/ 187498 w 622695"/>
                <a:gd name="connsiteY8-1098" fmla="*/ 298578 h 615926"/>
                <a:gd name="connsiteX9-1099" fmla="*/ 2426 w 622695"/>
                <a:gd name="connsiteY9-1100" fmla="*/ 163674 h 615926"/>
                <a:gd name="connsiteX10-1101" fmla="*/ 69672 w 622695"/>
                <a:gd name="connsiteY10-1102" fmla="*/ 53050 h 615926"/>
                <a:gd name="connsiteX11-1103" fmla="*/ 155354 w 622695"/>
                <a:gd name="connsiteY11-1104" fmla="*/ 62165 h 615926"/>
                <a:gd name="connsiteX12-1105" fmla="*/ 215514 w 622695"/>
                <a:gd name="connsiteY12-1106" fmla="*/ 43479 h 615926"/>
                <a:gd name="connsiteX13-1107" fmla="*/ 227114 w 622695"/>
                <a:gd name="connsiteY13-1108" fmla="*/ 36107 h 615926"/>
                <a:gd name="connsiteX14-1109" fmla="*/ 429846 w 622695"/>
                <a:gd name="connsiteY14-1110" fmla="*/ 84690 h 615926"/>
                <a:gd name="connsiteX0-1111" fmla="*/ 429846 w 622695"/>
                <a:gd name="connsiteY0-1112" fmla="*/ 84690 h 615926"/>
                <a:gd name="connsiteX1-1113" fmla="*/ 432911 w 622695"/>
                <a:gd name="connsiteY1-1114" fmla="*/ 49677 h 615926"/>
                <a:gd name="connsiteX2-1115" fmla="*/ 444304 w 622695"/>
                <a:gd name="connsiteY2-1116" fmla="*/ 0 h 615926"/>
                <a:gd name="connsiteX3-1117" fmla="*/ 622050 w 622695"/>
                <a:gd name="connsiteY3-1118" fmla="*/ 132808 h 615926"/>
                <a:gd name="connsiteX4-1119" fmla="*/ 622617 w 622695"/>
                <a:gd name="connsiteY4-1120" fmla="*/ 477554 h 615926"/>
                <a:gd name="connsiteX5-1121" fmla="*/ 487891 w 622695"/>
                <a:gd name="connsiteY5-1122" fmla="*/ 612280 h 615926"/>
                <a:gd name="connsiteX6-1123" fmla="*/ 292397 w 622695"/>
                <a:gd name="connsiteY6-1124" fmla="*/ 615926 h 615926"/>
                <a:gd name="connsiteX7-1125" fmla="*/ 217267 w 622695"/>
                <a:gd name="connsiteY7-1126" fmla="*/ 531492 h 615926"/>
                <a:gd name="connsiteX8-1127" fmla="*/ 187498 w 622695"/>
                <a:gd name="connsiteY8-1128" fmla="*/ 298578 h 615926"/>
                <a:gd name="connsiteX9-1129" fmla="*/ 2426 w 622695"/>
                <a:gd name="connsiteY9-1130" fmla="*/ 163674 h 615926"/>
                <a:gd name="connsiteX10-1131" fmla="*/ 69672 w 622695"/>
                <a:gd name="connsiteY10-1132" fmla="*/ 53050 h 615926"/>
                <a:gd name="connsiteX11-1133" fmla="*/ 155354 w 622695"/>
                <a:gd name="connsiteY11-1134" fmla="*/ 62165 h 615926"/>
                <a:gd name="connsiteX12-1135" fmla="*/ 215514 w 622695"/>
                <a:gd name="connsiteY12-1136" fmla="*/ 43479 h 615926"/>
                <a:gd name="connsiteX13-1137" fmla="*/ 227114 w 622695"/>
                <a:gd name="connsiteY13-1138" fmla="*/ 36107 h 615926"/>
                <a:gd name="connsiteX14-1139" fmla="*/ 429846 w 622695"/>
                <a:gd name="connsiteY14-1140" fmla="*/ 84690 h 615926"/>
                <a:gd name="connsiteX0-1141" fmla="*/ 429846 w 622695"/>
                <a:gd name="connsiteY0-1142" fmla="*/ 84690 h 612280"/>
                <a:gd name="connsiteX1-1143" fmla="*/ 432911 w 622695"/>
                <a:gd name="connsiteY1-1144" fmla="*/ 49677 h 612280"/>
                <a:gd name="connsiteX2-1145" fmla="*/ 444304 w 622695"/>
                <a:gd name="connsiteY2-1146" fmla="*/ 0 h 612280"/>
                <a:gd name="connsiteX3-1147" fmla="*/ 622050 w 622695"/>
                <a:gd name="connsiteY3-1148" fmla="*/ 132808 h 612280"/>
                <a:gd name="connsiteX4-1149" fmla="*/ 622617 w 622695"/>
                <a:gd name="connsiteY4-1150" fmla="*/ 477554 h 612280"/>
                <a:gd name="connsiteX5-1151" fmla="*/ 487891 w 622695"/>
                <a:gd name="connsiteY5-1152" fmla="*/ 612280 h 612280"/>
                <a:gd name="connsiteX6-1153" fmla="*/ 314273 w 622695"/>
                <a:gd name="connsiteY6-1154" fmla="*/ 610457 h 612280"/>
                <a:gd name="connsiteX7-1155" fmla="*/ 217267 w 622695"/>
                <a:gd name="connsiteY7-1156" fmla="*/ 531492 h 612280"/>
                <a:gd name="connsiteX8-1157" fmla="*/ 187498 w 622695"/>
                <a:gd name="connsiteY8-1158" fmla="*/ 298578 h 612280"/>
                <a:gd name="connsiteX9-1159" fmla="*/ 2426 w 622695"/>
                <a:gd name="connsiteY9-1160" fmla="*/ 163674 h 612280"/>
                <a:gd name="connsiteX10-1161" fmla="*/ 69672 w 622695"/>
                <a:gd name="connsiteY10-1162" fmla="*/ 53050 h 612280"/>
                <a:gd name="connsiteX11-1163" fmla="*/ 155354 w 622695"/>
                <a:gd name="connsiteY11-1164" fmla="*/ 62165 h 612280"/>
                <a:gd name="connsiteX12-1165" fmla="*/ 215514 w 622695"/>
                <a:gd name="connsiteY12-1166" fmla="*/ 43479 h 612280"/>
                <a:gd name="connsiteX13-1167" fmla="*/ 227114 w 622695"/>
                <a:gd name="connsiteY13-1168" fmla="*/ 36107 h 612280"/>
                <a:gd name="connsiteX14-1169" fmla="*/ 429846 w 622695"/>
                <a:gd name="connsiteY14-1170" fmla="*/ 84690 h 612280"/>
                <a:gd name="connsiteX0-1171" fmla="*/ 429846 w 622695"/>
                <a:gd name="connsiteY0-1172" fmla="*/ 84690 h 612280"/>
                <a:gd name="connsiteX1-1173" fmla="*/ 432911 w 622695"/>
                <a:gd name="connsiteY1-1174" fmla="*/ 49677 h 612280"/>
                <a:gd name="connsiteX2-1175" fmla="*/ 444304 w 622695"/>
                <a:gd name="connsiteY2-1176" fmla="*/ 0 h 612280"/>
                <a:gd name="connsiteX3-1177" fmla="*/ 622050 w 622695"/>
                <a:gd name="connsiteY3-1178" fmla="*/ 132808 h 612280"/>
                <a:gd name="connsiteX4-1179" fmla="*/ 622617 w 622695"/>
                <a:gd name="connsiteY4-1180" fmla="*/ 477554 h 612280"/>
                <a:gd name="connsiteX5-1181" fmla="*/ 487891 w 622695"/>
                <a:gd name="connsiteY5-1182" fmla="*/ 612280 h 612280"/>
                <a:gd name="connsiteX6-1183" fmla="*/ 317221 w 622695"/>
                <a:gd name="connsiteY6-1184" fmla="*/ 611821 h 612280"/>
                <a:gd name="connsiteX7-1185" fmla="*/ 314273 w 622695"/>
                <a:gd name="connsiteY7-1186" fmla="*/ 610457 h 612280"/>
                <a:gd name="connsiteX8-1187" fmla="*/ 217267 w 622695"/>
                <a:gd name="connsiteY8-1188" fmla="*/ 531492 h 612280"/>
                <a:gd name="connsiteX9-1189" fmla="*/ 187498 w 622695"/>
                <a:gd name="connsiteY9-1190" fmla="*/ 298578 h 612280"/>
                <a:gd name="connsiteX10-1191" fmla="*/ 2426 w 622695"/>
                <a:gd name="connsiteY10-1192" fmla="*/ 163674 h 612280"/>
                <a:gd name="connsiteX11-1193" fmla="*/ 69672 w 622695"/>
                <a:gd name="connsiteY11-1194" fmla="*/ 53050 h 612280"/>
                <a:gd name="connsiteX12-1195" fmla="*/ 155354 w 622695"/>
                <a:gd name="connsiteY12-1196" fmla="*/ 62165 h 612280"/>
                <a:gd name="connsiteX13-1197" fmla="*/ 215514 w 622695"/>
                <a:gd name="connsiteY13-1198" fmla="*/ 43479 h 612280"/>
                <a:gd name="connsiteX14-1199" fmla="*/ 227114 w 622695"/>
                <a:gd name="connsiteY14-1200" fmla="*/ 36107 h 612280"/>
                <a:gd name="connsiteX15" fmla="*/ 429846 w 622695"/>
                <a:gd name="connsiteY15" fmla="*/ 84690 h 612280"/>
                <a:gd name="connsiteX0-1201" fmla="*/ 429846 w 622695"/>
                <a:gd name="connsiteY0-1202" fmla="*/ 90159 h 617749"/>
                <a:gd name="connsiteX1-1203" fmla="*/ 432911 w 622695"/>
                <a:gd name="connsiteY1-1204" fmla="*/ 55146 h 617749"/>
                <a:gd name="connsiteX2-1205" fmla="*/ 452508 w 622695"/>
                <a:gd name="connsiteY2-1206" fmla="*/ 0 h 617749"/>
                <a:gd name="connsiteX3-1207" fmla="*/ 622050 w 622695"/>
                <a:gd name="connsiteY3-1208" fmla="*/ 138277 h 617749"/>
                <a:gd name="connsiteX4-1209" fmla="*/ 622617 w 622695"/>
                <a:gd name="connsiteY4-1210" fmla="*/ 483023 h 617749"/>
                <a:gd name="connsiteX5-1211" fmla="*/ 487891 w 622695"/>
                <a:gd name="connsiteY5-1212" fmla="*/ 617749 h 617749"/>
                <a:gd name="connsiteX6-1213" fmla="*/ 317221 w 622695"/>
                <a:gd name="connsiteY6-1214" fmla="*/ 617290 h 617749"/>
                <a:gd name="connsiteX7-1215" fmla="*/ 314273 w 622695"/>
                <a:gd name="connsiteY7-1216" fmla="*/ 615926 h 617749"/>
                <a:gd name="connsiteX8-1217" fmla="*/ 217267 w 622695"/>
                <a:gd name="connsiteY8-1218" fmla="*/ 536961 h 617749"/>
                <a:gd name="connsiteX9-1219" fmla="*/ 187498 w 622695"/>
                <a:gd name="connsiteY9-1220" fmla="*/ 304047 h 617749"/>
                <a:gd name="connsiteX10-1221" fmla="*/ 2426 w 622695"/>
                <a:gd name="connsiteY10-1222" fmla="*/ 169143 h 617749"/>
                <a:gd name="connsiteX11-1223" fmla="*/ 69672 w 622695"/>
                <a:gd name="connsiteY11-1224" fmla="*/ 58519 h 617749"/>
                <a:gd name="connsiteX12-1225" fmla="*/ 155354 w 622695"/>
                <a:gd name="connsiteY12-1226" fmla="*/ 67634 h 617749"/>
                <a:gd name="connsiteX13-1227" fmla="*/ 215514 w 622695"/>
                <a:gd name="connsiteY13-1228" fmla="*/ 48948 h 617749"/>
                <a:gd name="connsiteX14-1229" fmla="*/ 227114 w 622695"/>
                <a:gd name="connsiteY14-1230" fmla="*/ 41576 h 617749"/>
                <a:gd name="connsiteX15-1231" fmla="*/ 429846 w 622695"/>
                <a:gd name="connsiteY15-1232" fmla="*/ 90159 h 617749"/>
                <a:gd name="connsiteX0-1233" fmla="*/ 429846 w 622695"/>
                <a:gd name="connsiteY0-1234" fmla="*/ 90159 h 617749"/>
                <a:gd name="connsiteX1-1235" fmla="*/ 432911 w 622695"/>
                <a:gd name="connsiteY1-1236" fmla="*/ 55146 h 617749"/>
                <a:gd name="connsiteX2-1237" fmla="*/ 452508 w 622695"/>
                <a:gd name="connsiteY2-1238" fmla="*/ 0 h 617749"/>
                <a:gd name="connsiteX3-1239" fmla="*/ 622050 w 622695"/>
                <a:gd name="connsiteY3-1240" fmla="*/ 138277 h 617749"/>
                <a:gd name="connsiteX4-1241" fmla="*/ 622617 w 622695"/>
                <a:gd name="connsiteY4-1242" fmla="*/ 483023 h 617749"/>
                <a:gd name="connsiteX5-1243" fmla="*/ 487891 w 622695"/>
                <a:gd name="connsiteY5-1244" fmla="*/ 617749 h 617749"/>
                <a:gd name="connsiteX6-1245" fmla="*/ 317221 w 622695"/>
                <a:gd name="connsiteY6-1246" fmla="*/ 617290 h 617749"/>
                <a:gd name="connsiteX7-1247" fmla="*/ 314273 w 622695"/>
                <a:gd name="connsiteY7-1248" fmla="*/ 615926 h 617749"/>
                <a:gd name="connsiteX8-1249" fmla="*/ 9441 w 622695"/>
                <a:gd name="connsiteY8-1250" fmla="*/ 327313 h 617749"/>
                <a:gd name="connsiteX9-1251" fmla="*/ 187498 w 622695"/>
                <a:gd name="connsiteY9-1252" fmla="*/ 304047 h 617749"/>
                <a:gd name="connsiteX10-1253" fmla="*/ 2426 w 622695"/>
                <a:gd name="connsiteY10-1254" fmla="*/ 169143 h 617749"/>
                <a:gd name="connsiteX11-1255" fmla="*/ 69672 w 622695"/>
                <a:gd name="connsiteY11-1256" fmla="*/ 58519 h 617749"/>
                <a:gd name="connsiteX12-1257" fmla="*/ 155354 w 622695"/>
                <a:gd name="connsiteY12-1258" fmla="*/ 67634 h 617749"/>
                <a:gd name="connsiteX13-1259" fmla="*/ 215514 w 622695"/>
                <a:gd name="connsiteY13-1260" fmla="*/ 48948 h 617749"/>
                <a:gd name="connsiteX14-1261" fmla="*/ 227114 w 622695"/>
                <a:gd name="connsiteY14-1262" fmla="*/ 41576 h 617749"/>
                <a:gd name="connsiteX15-1263" fmla="*/ 429846 w 622695"/>
                <a:gd name="connsiteY15-1264" fmla="*/ 90159 h 617749"/>
                <a:gd name="connsiteX0-1265" fmla="*/ 429846 w 622695"/>
                <a:gd name="connsiteY0-1266" fmla="*/ 90159 h 617749"/>
                <a:gd name="connsiteX1-1267" fmla="*/ 432911 w 622695"/>
                <a:gd name="connsiteY1-1268" fmla="*/ 55146 h 617749"/>
                <a:gd name="connsiteX2-1269" fmla="*/ 452508 w 622695"/>
                <a:gd name="connsiteY2-1270" fmla="*/ 0 h 617749"/>
                <a:gd name="connsiteX3-1271" fmla="*/ 622050 w 622695"/>
                <a:gd name="connsiteY3-1272" fmla="*/ 138277 h 617749"/>
                <a:gd name="connsiteX4-1273" fmla="*/ 622617 w 622695"/>
                <a:gd name="connsiteY4-1274" fmla="*/ 483023 h 617749"/>
                <a:gd name="connsiteX5-1275" fmla="*/ 487891 w 622695"/>
                <a:gd name="connsiteY5-1276" fmla="*/ 617749 h 617749"/>
                <a:gd name="connsiteX6-1277" fmla="*/ 317221 w 622695"/>
                <a:gd name="connsiteY6-1278" fmla="*/ 617290 h 617749"/>
                <a:gd name="connsiteX7-1279" fmla="*/ 294220 w 622695"/>
                <a:gd name="connsiteY7-1280" fmla="*/ 612280 h 617749"/>
                <a:gd name="connsiteX8-1281" fmla="*/ 9441 w 622695"/>
                <a:gd name="connsiteY8-1282" fmla="*/ 327313 h 617749"/>
                <a:gd name="connsiteX9-1283" fmla="*/ 187498 w 622695"/>
                <a:gd name="connsiteY9-1284" fmla="*/ 304047 h 617749"/>
                <a:gd name="connsiteX10-1285" fmla="*/ 2426 w 622695"/>
                <a:gd name="connsiteY10-1286" fmla="*/ 169143 h 617749"/>
                <a:gd name="connsiteX11-1287" fmla="*/ 69672 w 622695"/>
                <a:gd name="connsiteY11-1288" fmla="*/ 58519 h 617749"/>
                <a:gd name="connsiteX12-1289" fmla="*/ 155354 w 622695"/>
                <a:gd name="connsiteY12-1290" fmla="*/ 67634 h 617749"/>
                <a:gd name="connsiteX13-1291" fmla="*/ 215514 w 622695"/>
                <a:gd name="connsiteY13-1292" fmla="*/ 48948 h 617749"/>
                <a:gd name="connsiteX14-1293" fmla="*/ 227114 w 622695"/>
                <a:gd name="connsiteY14-1294" fmla="*/ 41576 h 617749"/>
                <a:gd name="connsiteX15-1295" fmla="*/ 429846 w 622695"/>
                <a:gd name="connsiteY15-1296" fmla="*/ 90159 h 617749"/>
                <a:gd name="connsiteX0-1297" fmla="*/ 429846 w 622695"/>
                <a:gd name="connsiteY0-1298" fmla="*/ 90159 h 617749"/>
                <a:gd name="connsiteX1-1299" fmla="*/ 432911 w 622695"/>
                <a:gd name="connsiteY1-1300" fmla="*/ 55146 h 617749"/>
                <a:gd name="connsiteX2-1301" fmla="*/ 452508 w 622695"/>
                <a:gd name="connsiteY2-1302" fmla="*/ 0 h 617749"/>
                <a:gd name="connsiteX3-1303" fmla="*/ 622050 w 622695"/>
                <a:gd name="connsiteY3-1304" fmla="*/ 138277 h 617749"/>
                <a:gd name="connsiteX4-1305" fmla="*/ 622617 w 622695"/>
                <a:gd name="connsiteY4-1306" fmla="*/ 483023 h 617749"/>
                <a:gd name="connsiteX5-1307" fmla="*/ 487891 w 622695"/>
                <a:gd name="connsiteY5-1308" fmla="*/ 617749 h 617749"/>
                <a:gd name="connsiteX6-1309" fmla="*/ 317221 w 622695"/>
                <a:gd name="connsiteY6-1310" fmla="*/ 617290 h 617749"/>
                <a:gd name="connsiteX7-1311" fmla="*/ 294220 w 622695"/>
                <a:gd name="connsiteY7-1312" fmla="*/ 612280 h 617749"/>
                <a:gd name="connsiteX8-1313" fmla="*/ 9441 w 622695"/>
                <a:gd name="connsiteY8-1314" fmla="*/ 327313 h 617749"/>
                <a:gd name="connsiteX9-1315" fmla="*/ 48037 w 622695"/>
                <a:gd name="connsiteY9-1316" fmla="*/ 252091 h 617749"/>
                <a:gd name="connsiteX10-1317" fmla="*/ 2426 w 622695"/>
                <a:gd name="connsiteY10-1318" fmla="*/ 169143 h 617749"/>
                <a:gd name="connsiteX11-1319" fmla="*/ 69672 w 622695"/>
                <a:gd name="connsiteY11-1320" fmla="*/ 58519 h 617749"/>
                <a:gd name="connsiteX12-1321" fmla="*/ 155354 w 622695"/>
                <a:gd name="connsiteY12-1322" fmla="*/ 67634 h 617749"/>
                <a:gd name="connsiteX13-1323" fmla="*/ 215514 w 622695"/>
                <a:gd name="connsiteY13-1324" fmla="*/ 48948 h 617749"/>
                <a:gd name="connsiteX14-1325" fmla="*/ 227114 w 622695"/>
                <a:gd name="connsiteY14-1326" fmla="*/ 41576 h 617749"/>
                <a:gd name="connsiteX15-1327" fmla="*/ 429846 w 622695"/>
                <a:gd name="connsiteY15-1328" fmla="*/ 90159 h 617749"/>
                <a:gd name="connsiteX0-1329" fmla="*/ 429846 w 622695"/>
                <a:gd name="connsiteY0-1330" fmla="*/ 90159 h 617749"/>
                <a:gd name="connsiteX1-1331" fmla="*/ 432911 w 622695"/>
                <a:gd name="connsiteY1-1332" fmla="*/ 55146 h 617749"/>
                <a:gd name="connsiteX2-1333" fmla="*/ 452508 w 622695"/>
                <a:gd name="connsiteY2-1334" fmla="*/ 0 h 617749"/>
                <a:gd name="connsiteX3-1335" fmla="*/ 622050 w 622695"/>
                <a:gd name="connsiteY3-1336" fmla="*/ 138277 h 617749"/>
                <a:gd name="connsiteX4-1337" fmla="*/ 622617 w 622695"/>
                <a:gd name="connsiteY4-1338" fmla="*/ 483023 h 617749"/>
                <a:gd name="connsiteX5-1339" fmla="*/ 487891 w 622695"/>
                <a:gd name="connsiteY5-1340" fmla="*/ 617749 h 617749"/>
                <a:gd name="connsiteX6-1341" fmla="*/ 317221 w 622695"/>
                <a:gd name="connsiteY6-1342" fmla="*/ 617290 h 617749"/>
                <a:gd name="connsiteX7-1343" fmla="*/ 9441 w 622695"/>
                <a:gd name="connsiteY7-1344" fmla="*/ 327313 h 617749"/>
                <a:gd name="connsiteX8-1345" fmla="*/ 48037 w 622695"/>
                <a:gd name="connsiteY8-1346" fmla="*/ 252091 h 617749"/>
                <a:gd name="connsiteX9-1347" fmla="*/ 2426 w 622695"/>
                <a:gd name="connsiteY9-1348" fmla="*/ 169143 h 617749"/>
                <a:gd name="connsiteX10-1349" fmla="*/ 69672 w 622695"/>
                <a:gd name="connsiteY10-1350" fmla="*/ 58519 h 617749"/>
                <a:gd name="connsiteX11-1351" fmla="*/ 155354 w 622695"/>
                <a:gd name="connsiteY11-1352" fmla="*/ 67634 h 617749"/>
                <a:gd name="connsiteX12-1353" fmla="*/ 215514 w 622695"/>
                <a:gd name="connsiteY12-1354" fmla="*/ 48948 h 617749"/>
                <a:gd name="connsiteX13-1355" fmla="*/ 227114 w 622695"/>
                <a:gd name="connsiteY13-1356" fmla="*/ 41576 h 617749"/>
                <a:gd name="connsiteX14-1357" fmla="*/ 429846 w 622695"/>
                <a:gd name="connsiteY14-1358" fmla="*/ 90159 h 617749"/>
                <a:gd name="connsiteX0-1359" fmla="*/ 429846 w 622695"/>
                <a:gd name="connsiteY0-1360" fmla="*/ 90159 h 617749"/>
                <a:gd name="connsiteX1-1361" fmla="*/ 432911 w 622695"/>
                <a:gd name="connsiteY1-1362" fmla="*/ 55146 h 617749"/>
                <a:gd name="connsiteX2-1363" fmla="*/ 452508 w 622695"/>
                <a:gd name="connsiteY2-1364" fmla="*/ 0 h 617749"/>
                <a:gd name="connsiteX3-1365" fmla="*/ 622050 w 622695"/>
                <a:gd name="connsiteY3-1366" fmla="*/ 138277 h 617749"/>
                <a:gd name="connsiteX4-1367" fmla="*/ 622617 w 622695"/>
                <a:gd name="connsiteY4-1368" fmla="*/ 483023 h 617749"/>
                <a:gd name="connsiteX5-1369" fmla="*/ 487891 w 622695"/>
                <a:gd name="connsiteY5-1370" fmla="*/ 617749 h 617749"/>
                <a:gd name="connsiteX6-1371" fmla="*/ 292610 w 622695"/>
                <a:gd name="connsiteY6-1372" fmla="*/ 614556 h 617749"/>
                <a:gd name="connsiteX7-1373" fmla="*/ 9441 w 622695"/>
                <a:gd name="connsiteY7-1374" fmla="*/ 327313 h 617749"/>
                <a:gd name="connsiteX8-1375" fmla="*/ 48037 w 622695"/>
                <a:gd name="connsiteY8-1376" fmla="*/ 252091 h 617749"/>
                <a:gd name="connsiteX9-1377" fmla="*/ 2426 w 622695"/>
                <a:gd name="connsiteY9-1378" fmla="*/ 169143 h 617749"/>
                <a:gd name="connsiteX10-1379" fmla="*/ 69672 w 622695"/>
                <a:gd name="connsiteY10-1380" fmla="*/ 58519 h 617749"/>
                <a:gd name="connsiteX11-1381" fmla="*/ 155354 w 622695"/>
                <a:gd name="connsiteY11-1382" fmla="*/ 67634 h 617749"/>
                <a:gd name="connsiteX12-1383" fmla="*/ 215514 w 622695"/>
                <a:gd name="connsiteY12-1384" fmla="*/ 48948 h 617749"/>
                <a:gd name="connsiteX13-1385" fmla="*/ 227114 w 622695"/>
                <a:gd name="connsiteY13-1386" fmla="*/ 41576 h 617749"/>
                <a:gd name="connsiteX14-1387" fmla="*/ 429846 w 622695"/>
                <a:gd name="connsiteY14-1388" fmla="*/ 90159 h 617749"/>
                <a:gd name="connsiteX0-1389" fmla="*/ 429846 w 622695"/>
                <a:gd name="connsiteY0-1390" fmla="*/ 90159 h 617749"/>
                <a:gd name="connsiteX1-1391" fmla="*/ 432911 w 622695"/>
                <a:gd name="connsiteY1-1392" fmla="*/ 55146 h 617749"/>
                <a:gd name="connsiteX2-1393" fmla="*/ 452508 w 622695"/>
                <a:gd name="connsiteY2-1394" fmla="*/ 0 h 617749"/>
                <a:gd name="connsiteX3-1395" fmla="*/ 622050 w 622695"/>
                <a:gd name="connsiteY3-1396" fmla="*/ 138277 h 617749"/>
                <a:gd name="connsiteX4-1397" fmla="*/ 622617 w 622695"/>
                <a:gd name="connsiteY4-1398" fmla="*/ 483023 h 617749"/>
                <a:gd name="connsiteX5-1399" fmla="*/ 487891 w 622695"/>
                <a:gd name="connsiteY5-1400" fmla="*/ 617749 h 617749"/>
                <a:gd name="connsiteX6-1401" fmla="*/ 295345 w 622695"/>
                <a:gd name="connsiteY6-1402" fmla="*/ 615923 h 617749"/>
                <a:gd name="connsiteX7-1403" fmla="*/ 9441 w 622695"/>
                <a:gd name="connsiteY7-1404" fmla="*/ 327313 h 617749"/>
                <a:gd name="connsiteX8-1405" fmla="*/ 48037 w 622695"/>
                <a:gd name="connsiteY8-1406" fmla="*/ 252091 h 617749"/>
                <a:gd name="connsiteX9-1407" fmla="*/ 2426 w 622695"/>
                <a:gd name="connsiteY9-1408" fmla="*/ 169143 h 617749"/>
                <a:gd name="connsiteX10-1409" fmla="*/ 69672 w 622695"/>
                <a:gd name="connsiteY10-1410" fmla="*/ 58519 h 617749"/>
                <a:gd name="connsiteX11-1411" fmla="*/ 155354 w 622695"/>
                <a:gd name="connsiteY11-1412" fmla="*/ 67634 h 617749"/>
                <a:gd name="connsiteX12-1413" fmla="*/ 215514 w 622695"/>
                <a:gd name="connsiteY12-1414" fmla="*/ 48948 h 617749"/>
                <a:gd name="connsiteX13-1415" fmla="*/ 227114 w 622695"/>
                <a:gd name="connsiteY13-1416" fmla="*/ 41576 h 617749"/>
                <a:gd name="connsiteX14-1417" fmla="*/ 429846 w 622695"/>
                <a:gd name="connsiteY14-1418" fmla="*/ 90159 h 617749"/>
                <a:gd name="connsiteX0-1419" fmla="*/ 429846 w 622695"/>
                <a:gd name="connsiteY0-1420" fmla="*/ 90159 h 617749"/>
                <a:gd name="connsiteX1-1421" fmla="*/ 432911 w 622695"/>
                <a:gd name="connsiteY1-1422" fmla="*/ 55146 h 617749"/>
                <a:gd name="connsiteX2-1423" fmla="*/ 452508 w 622695"/>
                <a:gd name="connsiteY2-1424" fmla="*/ 0 h 617749"/>
                <a:gd name="connsiteX3-1425" fmla="*/ 622050 w 622695"/>
                <a:gd name="connsiteY3-1426" fmla="*/ 138277 h 617749"/>
                <a:gd name="connsiteX4-1427" fmla="*/ 622617 w 622695"/>
                <a:gd name="connsiteY4-1428" fmla="*/ 483023 h 617749"/>
                <a:gd name="connsiteX5-1429" fmla="*/ 487891 w 622695"/>
                <a:gd name="connsiteY5-1430" fmla="*/ 617749 h 617749"/>
                <a:gd name="connsiteX6-1431" fmla="*/ 298080 w 622695"/>
                <a:gd name="connsiteY6-1432" fmla="*/ 617290 h 617749"/>
                <a:gd name="connsiteX7-1433" fmla="*/ 9441 w 622695"/>
                <a:gd name="connsiteY7-1434" fmla="*/ 327313 h 617749"/>
                <a:gd name="connsiteX8-1435" fmla="*/ 48037 w 622695"/>
                <a:gd name="connsiteY8-1436" fmla="*/ 252091 h 617749"/>
                <a:gd name="connsiteX9-1437" fmla="*/ 2426 w 622695"/>
                <a:gd name="connsiteY9-1438" fmla="*/ 169143 h 617749"/>
                <a:gd name="connsiteX10-1439" fmla="*/ 69672 w 622695"/>
                <a:gd name="connsiteY10-1440" fmla="*/ 58519 h 617749"/>
                <a:gd name="connsiteX11-1441" fmla="*/ 155354 w 622695"/>
                <a:gd name="connsiteY11-1442" fmla="*/ 67634 h 617749"/>
                <a:gd name="connsiteX12-1443" fmla="*/ 215514 w 622695"/>
                <a:gd name="connsiteY12-1444" fmla="*/ 48948 h 617749"/>
                <a:gd name="connsiteX13-1445" fmla="*/ 227114 w 622695"/>
                <a:gd name="connsiteY13-1446" fmla="*/ 41576 h 617749"/>
                <a:gd name="connsiteX14-1447" fmla="*/ 429846 w 622695"/>
                <a:gd name="connsiteY14-1448" fmla="*/ 90159 h 6177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21" y="connsiteY11-222"/>
                </a:cxn>
                <a:cxn ang="0">
                  <a:pos x="connsiteX12-295" y="connsiteY12-296"/>
                </a:cxn>
                <a:cxn ang="0">
                  <a:pos x="connsiteX13-349" y="connsiteY13-350"/>
                </a:cxn>
                <a:cxn ang="0">
                  <a:pos x="connsiteX14-959" y="connsiteY14-960"/>
                </a:cxn>
              </a:cxnLst>
              <a:rect l="l" t="t" r="r" b="b"/>
              <a:pathLst>
                <a:path w="622695" h="617749">
                  <a:moveTo>
                    <a:pt x="429846" y="90159"/>
                  </a:moveTo>
                  <a:lnTo>
                    <a:pt x="432911" y="55146"/>
                  </a:lnTo>
                  <a:lnTo>
                    <a:pt x="452508" y="0"/>
                  </a:lnTo>
                  <a:lnTo>
                    <a:pt x="622050" y="138277"/>
                  </a:lnTo>
                  <a:cubicBezTo>
                    <a:pt x="621631" y="247116"/>
                    <a:pt x="623036" y="374184"/>
                    <a:pt x="622617" y="483023"/>
                  </a:cubicBezTo>
                  <a:cubicBezTo>
                    <a:pt x="622617" y="557430"/>
                    <a:pt x="562298" y="617749"/>
                    <a:pt x="487891" y="617749"/>
                  </a:cubicBezTo>
                  <a:lnTo>
                    <a:pt x="298080" y="617290"/>
                  </a:lnTo>
                  <a:lnTo>
                    <a:pt x="9441" y="327313"/>
                  </a:lnTo>
                  <a:lnTo>
                    <a:pt x="48037" y="252091"/>
                  </a:lnTo>
                  <a:lnTo>
                    <a:pt x="2426" y="169143"/>
                  </a:lnTo>
                  <a:cubicBezTo>
                    <a:pt x="-12350" y="124880"/>
                    <a:pt x="44184" y="75437"/>
                    <a:pt x="69672" y="58519"/>
                  </a:cubicBezTo>
                  <a:cubicBezTo>
                    <a:pt x="95160" y="41601"/>
                    <a:pt x="130743" y="72875"/>
                    <a:pt x="155354" y="67634"/>
                  </a:cubicBezTo>
                  <a:lnTo>
                    <a:pt x="215514" y="48948"/>
                  </a:lnTo>
                  <a:lnTo>
                    <a:pt x="227114" y="41576"/>
                  </a:lnTo>
                  <a:lnTo>
                    <a:pt x="429846" y="90159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椭圆 30"/>
            <p:cNvSpPr/>
            <p:nvPr/>
          </p:nvSpPr>
          <p:spPr>
            <a:xfrm>
              <a:off x="4926255" y="1199534"/>
              <a:ext cx="1076278" cy="1076278"/>
            </a:xfrm>
            <a:custGeom>
              <a:avLst/>
              <a:gdLst/>
              <a:ahLst/>
              <a:cxnLst/>
              <a:rect l="l" t="t" r="r" b="b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54144" y="2016532"/>
            <a:ext cx="906712" cy="906712"/>
            <a:chOff x="1179342" y="2724305"/>
            <a:chExt cx="1410703" cy="1410703"/>
          </a:xfrm>
        </p:grpSpPr>
        <p:grpSp>
          <p:nvGrpSpPr>
            <p:cNvPr id="29" name="组合 28"/>
            <p:cNvGrpSpPr/>
            <p:nvPr/>
          </p:nvGrpSpPr>
          <p:grpSpPr>
            <a:xfrm>
              <a:off x="1179342" y="2724305"/>
              <a:ext cx="1410703" cy="1410703"/>
              <a:chOff x="4760489" y="2931790"/>
              <a:chExt cx="1410703" cy="1410703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4760489" y="2931790"/>
                <a:ext cx="1410703" cy="1410703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圆角矩形 3"/>
              <p:cNvSpPr/>
              <p:nvPr/>
            </p:nvSpPr>
            <p:spPr>
              <a:xfrm>
                <a:off x="5043387" y="3233183"/>
                <a:ext cx="1127805" cy="1109309"/>
              </a:xfrm>
              <a:custGeom>
                <a:avLst/>
                <a:gdLst>
                  <a:gd name="connsiteX0" fmla="*/ 55171 w 2532980"/>
                  <a:gd name="connsiteY0" fmla="*/ 0 h 2304256"/>
                  <a:gd name="connsiteX1" fmla="*/ 1930538 w 2532980"/>
                  <a:gd name="connsiteY1" fmla="*/ 0 h 2304256"/>
                  <a:gd name="connsiteX2" fmla="*/ 1940963 w 2532980"/>
                  <a:gd name="connsiteY2" fmla="*/ 17396 h 2304256"/>
                  <a:gd name="connsiteX3" fmla="*/ 2532980 w 2532980"/>
                  <a:gd name="connsiteY3" fmla="*/ 458211 h 2304256"/>
                  <a:gd name="connsiteX4" fmla="*/ 2532980 w 2532980"/>
                  <a:gd name="connsiteY4" fmla="*/ 1776187 h 2304256"/>
                  <a:gd name="connsiteX5" fmla="*/ 2004911 w 2532980"/>
                  <a:gd name="connsiteY5" fmla="*/ 2304256 h 2304256"/>
                  <a:gd name="connsiteX6" fmla="*/ 1201289 w 2532980"/>
                  <a:gd name="connsiteY6" fmla="*/ 2304256 h 2304256"/>
                  <a:gd name="connsiteX7" fmla="*/ 319912 w 2532980"/>
                  <a:gd name="connsiteY7" fmla="*/ 1513535 h 2304256"/>
                  <a:gd name="connsiteX8" fmla="*/ 8793 w 2532980"/>
                  <a:gd name="connsiteY8" fmla="*/ 973132 h 2304256"/>
                  <a:gd name="connsiteX9" fmla="*/ 1 w 2532980"/>
                  <a:gd name="connsiteY9" fmla="*/ 480763 h 2304256"/>
                  <a:gd name="connsiteX10" fmla="*/ 55171 w 2532980"/>
                  <a:gd name="connsiteY10" fmla="*/ 0 h 2304256"/>
                  <a:gd name="connsiteX0-1" fmla="*/ 55171 w 2532980"/>
                  <a:gd name="connsiteY0-2" fmla="*/ 187183 h 2491439"/>
                  <a:gd name="connsiteX1-3" fmla="*/ 1112274 w 2532980"/>
                  <a:gd name="connsiteY1-4" fmla="*/ 0 h 2491439"/>
                  <a:gd name="connsiteX2-5" fmla="*/ 1940963 w 2532980"/>
                  <a:gd name="connsiteY2-6" fmla="*/ 204579 h 2491439"/>
                  <a:gd name="connsiteX3-7" fmla="*/ 2532980 w 2532980"/>
                  <a:gd name="connsiteY3-8" fmla="*/ 645394 h 2491439"/>
                  <a:gd name="connsiteX4-9" fmla="*/ 2532980 w 2532980"/>
                  <a:gd name="connsiteY4-10" fmla="*/ 1963370 h 2491439"/>
                  <a:gd name="connsiteX5-11" fmla="*/ 2004911 w 2532980"/>
                  <a:gd name="connsiteY5-12" fmla="*/ 2491439 h 2491439"/>
                  <a:gd name="connsiteX6-13" fmla="*/ 1201289 w 2532980"/>
                  <a:gd name="connsiteY6-14" fmla="*/ 2491439 h 2491439"/>
                  <a:gd name="connsiteX7-15" fmla="*/ 319912 w 2532980"/>
                  <a:gd name="connsiteY7-16" fmla="*/ 1700718 h 2491439"/>
                  <a:gd name="connsiteX8-17" fmla="*/ 8793 w 2532980"/>
                  <a:gd name="connsiteY8-18" fmla="*/ 1160315 h 2491439"/>
                  <a:gd name="connsiteX9-19" fmla="*/ 1 w 2532980"/>
                  <a:gd name="connsiteY9-20" fmla="*/ 667946 h 2491439"/>
                  <a:gd name="connsiteX10-21" fmla="*/ 55171 w 2532980"/>
                  <a:gd name="connsiteY10-22" fmla="*/ 187183 h 2491439"/>
                  <a:gd name="connsiteX0-23" fmla="*/ 55171 w 2532980"/>
                  <a:gd name="connsiteY0-24" fmla="*/ 187183 h 2491439"/>
                  <a:gd name="connsiteX1-25" fmla="*/ 1112274 w 2532980"/>
                  <a:gd name="connsiteY1-26" fmla="*/ 0 h 2491439"/>
                  <a:gd name="connsiteX2-27" fmla="*/ 1464978 w 2532980"/>
                  <a:gd name="connsiteY2-28" fmla="*/ 38787 h 2491439"/>
                  <a:gd name="connsiteX3-29" fmla="*/ 2532980 w 2532980"/>
                  <a:gd name="connsiteY3-30" fmla="*/ 645394 h 2491439"/>
                  <a:gd name="connsiteX4-31" fmla="*/ 2532980 w 2532980"/>
                  <a:gd name="connsiteY4-32" fmla="*/ 1963370 h 2491439"/>
                  <a:gd name="connsiteX5-33" fmla="*/ 2004911 w 2532980"/>
                  <a:gd name="connsiteY5-34" fmla="*/ 2491439 h 2491439"/>
                  <a:gd name="connsiteX6-35" fmla="*/ 1201289 w 2532980"/>
                  <a:gd name="connsiteY6-36" fmla="*/ 2491439 h 2491439"/>
                  <a:gd name="connsiteX7-37" fmla="*/ 319912 w 2532980"/>
                  <a:gd name="connsiteY7-38" fmla="*/ 1700718 h 2491439"/>
                  <a:gd name="connsiteX8-39" fmla="*/ 8793 w 2532980"/>
                  <a:gd name="connsiteY8-40" fmla="*/ 1160315 h 2491439"/>
                  <a:gd name="connsiteX9-41" fmla="*/ 1 w 2532980"/>
                  <a:gd name="connsiteY9-42" fmla="*/ 667946 h 2491439"/>
                  <a:gd name="connsiteX10-43" fmla="*/ 55171 w 2532980"/>
                  <a:gd name="connsiteY10-44" fmla="*/ 187183 h 2491439"/>
                  <a:gd name="connsiteX0-45" fmla="*/ 343970 w 2532980"/>
                  <a:gd name="connsiteY0-46" fmla="*/ 171138 h 2491439"/>
                  <a:gd name="connsiteX1-47" fmla="*/ 1112274 w 2532980"/>
                  <a:gd name="connsiteY1-48" fmla="*/ 0 h 2491439"/>
                  <a:gd name="connsiteX2-49" fmla="*/ 1464978 w 2532980"/>
                  <a:gd name="connsiteY2-50" fmla="*/ 38787 h 2491439"/>
                  <a:gd name="connsiteX3-51" fmla="*/ 2532980 w 2532980"/>
                  <a:gd name="connsiteY3-52" fmla="*/ 645394 h 2491439"/>
                  <a:gd name="connsiteX4-53" fmla="*/ 2532980 w 2532980"/>
                  <a:gd name="connsiteY4-54" fmla="*/ 1963370 h 2491439"/>
                  <a:gd name="connsiteX5-55" fmla="*/ 2004911 w 2532980"/>
                  <a:gd name="connsiteY5-56" fmla="*/ 2491439 h 2491439"/>
                  <a:gd name="connsiteX6-57" fmla="*/ 1201289 w 2532980"/>
                  <a:gd name="connsiteY6-58" fmla="*/ 2491439 h 2491439"/>
                  <a:gd name="connsiteX7-59" fmla="*/ 319912 w 2532980"/>
                  <a:gd name="connsiteY7-60" fmla="*/ 1700718 h 2491439"/>
                  <a:gd name="connsiteX8-61" fmla="*/ 8793 w 2532980"/>
                  <a:gd name="connsiteY8-62" fmla="*/ 1160315 h 2491439"/>
                  <a:gd name="connsiteX9-63" fmla="*/ 1 w 2532980"/>
                  <a:gd name="connsiteY9-64" fmla="*/ 667946 h 2491439"/>
                  <a:gd name="connsiteX10-65" fmla="*/ 343970 w 2532980"/>
                  <a:gd name="connsiteY10-66" fmla="*/ 171138 h 2491439"/>
                  <a:gd name="connsiteX0-67" fmla="*/ 343970 w 2532980"/>
                  <a:gd name="connsiteY0-68" fmla="*/ 171138 h 2491439"/>
                  <a:gd name="connsiteX1-69" fmla="*/ 732921 w 2532980"/>
                  <a:gd name="connsiteY1-70" fmla="*/ 22639 h 2491439"/>
                  <a:gd name="connsiteX2-71" fmla="*/ 1112274 w 2532980"/>
                  <a:gd name="connsiteY2-72" fmla="*/ 0 h 2491439"/>
                  <a:gd name="connsiteX3-73" fmla="*/ 1464978 w 2532980"/>
                  <a:gd name="connsiteY3-74" fmla="*/ 38787 h 2491439"/>
                  <a:gd name="connsiteX4-75" fmla="*/ 2532980 w 2532980"/>
                  <a:gd name="connsiteY4-76" fmla="*/ 645394 h 2491439"/>
                  <a:gd name="connsiteX5-77" fmla="*/ 2532980 w 2532980"/>
                  <a:gd name="connsiteY5-78" fmla="*/ 1963370 h 2491439"/>
                  <a:gd name="connsiteX6-79" fmla="*/ 2004911 w 2532980"/>
                  <a:gd name="connsiteY6-80" fmla="*/ 2491439 h 2491439"/>
                  <a:gd name="connsiteX7-81" fmla="*/ 1201289 w 2532980"/>
                  <a:gd name="connsiteY7-82" fmla="*/ 2491439 h 2491439"/>
                  <a:gd name="connsiteX8-83" fmla="*/ 319912 w 2532980"/>
                  <a:gd name="connsiteY8-84" fmla="*/ 1700718 h 2491439"/>
                  <a:gd name="connsiteX9-85" fmla="*/ 8793 w 2532980"/>
                  <a:gd name="connsiteY9-86" fmla="*/ 1160315 h 2491439"/>
                  <a:gd name="connsiteX10-87" fmla="*/ 1 w 2532980"/>
                  <a:gd name="connsiteY10-88" fmla="*/ 667946 h 2491439"/>
                  <a:gd name="connsiteX11" fmla="*/ 343970 w 2532980"/>
                  <a:gd name="connsiteY11" fmla="*/ 171138 h 2491439"/>
                  <a:gd name="connsiteX0-89" fmla="*/ 343970 w 2532980"/>
                  <a:gd name="connsiteY0-90" fmla="*/ 171138 h 2491439"/>
                  <a:gd name="connsiteX1-91" fmla="*/ 732921 w 2532980"/>
                  <a:gd name="connsiteY1-92" fmla="*/ 22639 h 2491439"/>
                  <a:gd name="connsiteX2-93" fmla="*/ 1112274 w 2532980"/>
                  <a:gd name="connsiteY2-94" fmla="*/ 0 h 2491439"/>
                  <a:gd name="connsiteX3-95" fmla="*/ 1464978 w 2532980"/>
                  <a:gd name="connsiteY3-96" fmla="*/ 38787 h 2491439"/>
                  <a:gd name="connsiteX4-97" fmla="*/ 2532980 w 2532980"/>
                  <a:gd name="connsiteY4-98" fmla="*/ 816535 h 2491439"/>
                  <a:gd name="connsiteX5-99" fmla="*/ 2532980 w 2532980"/>
                  <a:gd name="connsiteY5-100" fmla="*/ 1963370 h 2491439"/>
                  <a:gd name="connsiteX6-101" fmla="*/ 2004911 w 2532980"/>
                  <a:gd name="connsiteY6-102" fmla="*/ 2491439 h 2491439"/>
                  <a:gd name="connsiteX7-103" fmla="*/ 1201289 w 2532980"/>
                  <a:gd name="connsiteY7-104" fmla="*/ 2491439 h 2491439"/>
                  <a:gd name="connsiteX8-105" fmla="*/ 319912 w 2532980"/>
                  <a:gd name="connsiteY8-106" fmla="*/ 1700718 h 2491439"/>
                  <a:gd name="connsiteX9-107" fmla="*/ 8793 w 2532980"/>
                  <a:gd name="connsiteY9-108" fmla="*/ 1160315 h 2491439"/>
                  <a:gd name="connsiteX10-109" fmla="*/ 1 w 2532980"/>
                  <a:gd name="connsiteY10-110" fmla="*/ 667946 h 2491439"/>
                  <a:gd name="connsiteX11-111" fmla="*/ 343970 w 2532980"/>
                  <a:gd name="connsiteY11-112" fmla="*/ 171138 h 2491439"/>
                  <a:gd name="connsiteX0-113" fmla="*/ 343970 w 2532980"/>
                  <a:gd name="connsiteY0-114" fmla="*/ 171138 h 2491439"/>
                  <a:gd name="connsiteX1-115" fmla="*/ 732921 w 2532980"/>
                  <a:gd name="connsiteY1-116" fmla="*/ 22639 h 2491439"/>
                  <a:gd name="connsiteX2-117" fmla="*/ 1112274 w 2532980"/>
                  <a:gd name="connsiteY2-118" fmla="*/ 0 h 2491439"/>
                  <a:gd name="connsiteX3-119" fmla="*/ 1464978 w 2532980"/>
                  <a:gd name="connsiteY3-120" fmla="*/ 38787 h 2491439"/>
                  <a:gd name="connsiteX4-121" fmla="*/ 2532980 w 2532980"/>
                  <a:gd name="connsiteY4-122" fmla="*/ 816535 h 2491439"/>
                  <a:gd name="connsiteX5-123" fmla="*/ 2532980 w 2532980"/>
                  <a:gd name="connsiteY5-124" fmla="*/ 1963370 h 2491439"/>
                  <a:gd name="connsiteX6-125" fmla="*/ 2004911 w 2532980"/>
                  <a:gd name="connsiteY6-126" fmla="*/ 2491439 h 2491439"/>
                  <a:gd name="connsiteX7-127" fmla="*/ 1404520 w 2532980"/>
                  <a:gd name="connsiteY7-128" fmla="*/ 2491439 h 2491439"/>
                  <a:gd name="connsiteX8-129" fmla="*/ 319912 w 2532980"/>
                  <a:gd name="connsiteY8-130" fmla="*/ 1700718 h 2491439"/>
                  <a:gd name="connsiteX9-131" fmla="*/ 8793 w 2532980"/>
                  <a:gd name="connsiteY9-132" fmla="*/ 1160315 h 2491439"/>
                  <a:gd name="connsiteX10-133" fmla="*/ 1 w 2532980"/>
                  <a:gd name="connsiteY10-134" fmla="*/ 667946 h 2491439"/>
                  <a:gd name="connsiteX11-135" fmla="*/ 343970 w 2532980"/>
                  <a:gd name="connsiteY11-136" fmla="*/ 171138 h 2491439"/>
                  <a:gd name="connsiteX0-137" fmla="*/ 343970 w 2532980"/>
                  <a:gd name="connsiteY0-138" fmla="*/ 171138 h 2491439"/>
                  <a:gd name="connsiteX1-139" fmla="*/ 732921 w 2532980"/>
                  <a:gd name="connsiteY1-140" fmla="*/ 22639 h 2491439"/>
                  <a:gd name="connsiteX2-141" fmla="*/ 1112274 w 2532980"/>
                  <a:gd name="connsiteY2-142" fmla="*/ 0 h 2491439"/>
                  <a:gd name="connsiteX3-143" fmla="*/ 1464978 w 2532980"/>
                  <a:gd name="connsiteY3-144" fmla="*/ 38787 h 2491439"/>
                  <a:gd name="connsiteX4-145" fmla="*/ 2532980 w 2532980"/>
                  <a:gd name="connsiteY4-146" fmla="*/ 816535 h 2491439"/>
                  <a:gd name="connsiteX5-147" fmla="*/ 2528113 w 2532980"/>
                  <a:gd name="connsiteY5-148" fmla="*/ 881906 h 2491439"/>
                  <a:gd name="connsiteX6-149" fmla="*/ 2532980 w 2532980"/>
                  <a:gd name="connsiteY6-150" fmla="*/ 1963370 h 2491439"/>
                  <a:gd name="connsiteX7-151" fmla="*/ 2004911 w 2532980"/>
                  <a:gd name="connsiteY7-152" fmla="*/ 2491439 h 2491439"/>
                  <a:gd name="connsiteX8-153" fmla="*/ 1404520 w 2532980"/>
                  <a:gd name="connsiteY8-154" fmla="*/ 2491439 h 2491439"/>
                  <a:gd name="connsiteX9-155" fmla="*/ 319912 w 2532980"/>
                  <a:gd name="connsiteY9-156" fmla="*/ 1700718 h 2491439"/>
                  <a:gd name="connsiteX10-157" fmla="*/ 8793 w 2532980"/>
                  <a:gd name="connsiteY10-158" fmla="*/ 1160315 h 2491439"/>
                  <a:gd name="connsiteX11-159" fmla="*/ 1 w 2532980"/>
                  <a:gd name="connsiteY11-160" fmla="*/ 667946 h 2491439"/>
                  <a:gd name="connsiteX12" fmla="*/ 343970 w 2532980"/>
                  <a:gd name="connsiteY12" fmla="*/ 171138 h 2491439"/>
                  <a:gd name="connsiteX0-161" fmla="*/ 343970 w 2532980"/>
                  <a:gd name="connsiteY0-162" fmla="*/ 171138 h 2491439"/>
                  <a:gd name="connsiteX1-163" fmla="*/ 732921 w 2532980"/>
                  <a:gd name="connsiteY1-164" fmla="*/ 22639 h 2491439"/>
                  <a:gd name="connsiteX2-165" fmla="*/ 1112274 w 2532980"/>
                  <a:gd name="connsiteY2-166" fmla="*/ 0 h 2491439"/>
                  <a:gd name="connsiteX3-167" fmla="*/ 1464978 w 2532980"/>
                  <a:gd name="connsiteY3-168" fmla="*/ 38787 h 2491439"/>
                  <a:gd name="connsiteX4-169" fmla="*/ 2528113 w 2532980"/>
                  <a:gd name="connsiteY4-170" fmla="*/ 881906 h 2491439"/>
                  <a:gd name="connsiteX5-171" fmla="*/ 2532980 w 2532980"/>
                  <a:gd name="connsiteY5-172" fmla="*/ 1963370 h 2491439"/>
                  <a:gd name="connsiteX6-173" fmla="*/ 2004911 w 2532980"/>
                  <a:gd name="connsiteY6-174" fmla="*/ 2491439 h 2491439"/>
                  <a:gd name="connsiteX7-175" fmla="*/ 1404520 w 2532980"/>
                  <a:gd name="connsiteY7-176" fmla="*/ 2491439 h 2491439"/>
                  <a:gd name="connsiteX8-177" fmla="*/ 319912 w 2532980"/>
                  <a:gd name="connsiteY8-178" fmla="*/ 1700718 h 2491439"/>
                  <a:gd name="connsiteX9-179" fmla="*/ 8793 w 2532980"/>
                  <a:gd name="connsiteY9-180" fmla="*/ 1160315 h 2491439"/>
                  <a:gd name="connsiteX10-181" fmla="*/ 1 w 2532980"/>
                  <a:gd name="connsiteY10-182" fmla="*/ 667946 h 2491439"/>
                  <a:gd name="connsiteX11-183" fmla="*/ 343970 w 2532980"/>
                  <a:gd name="connsiteY11-184" fmla="*/ 171138 h 2491439"/>
                  <a:gd name="connsiteX0-185" fmla="*/ 343970 w 2532980"/>
                  <a:gd name="connsiteY0-186" fmla="*/ 171138 h 2491439"/>
                  <a:gd name="connsiteX1-187" fmla="*/ 732921 w 2532980"/>
                  <a:gd name="connsiteY1-188" fmla="*/ 22639 h 2491439"/>
                  <a:gd name="connsiteX2-189" fmla="*/ 1112274 w 2532980"/>
                  <a:gd name="connsiteY2-190" fmla="*/ 0 h 2491439"/>
                  <a:gd name="connsiteX3-191" fmla="*/ 1464978 w 2532980"/>
                  <a:gd name="connsiteY3-192" fmla="*/ 38787 h 2491439"/>
                  <a:gd name="connsiteX4-193" fmla="*/ 2528113 w 2532980"/>
                  <a:gd name="connsiteY4-194" fmla="*/ 881906 h 2491439"/>
                  <a:gd name="connsiteX5-195" fmla="*/ 2532980 w 2532980"/>
                  <a:gd name="connsiteY5-196" fmla="*/ 1963370 h 2491439"/>
                  <a:gd name="connsiteX6-197" fmla="*/ 2004911 w 2532980"/>
                  <a:gd name="connsiteY6-198" fmla="*/ 2491439 h 2491439"/>
                  <a:gd name="connsiteX7-199" fmla="*/ 1404520 w 2532980"/>
                  <a:gd name="connsiteY7-200" fmla="*/ 2491439 h 2491439"/>
                  <a:gd name="connsiteX8-201" fmla="*/ 250384 w 2532980"/>
                  <a:gd name="connsiteY8-202" fmla="*/ 1679326 h 2491439"/>
                  <a:gd name="connsiteX9-203" fmla="*/ 8793 w 2532980"/>
                  <a:gd name="connsiteY9-204" fmla="*/ 1160315 h 2491439"/>
                  <a:gd name="connsiteX10-205" fmla="*/ 1 w 2532980"/>
                  <a:gd name="connsiteY10-206" fmla="*/ 667946 h 2491439"/>
                  <a:gd name="connsiteX11-207" fmla="*/ 343970 w 2532980"/>
                  <a:gd name="connsiteY11-208" fmla="*/ 171138 h 2491439"/>
                  <a:gd name="connsiteX0-209" fmla="*/ 343970 w 2532980"/>
                  <a:gd name="connsiteY0-210" fmla="*/ 171138 h 2491439"/>
                  <a:gd name="connsiteX1-211" fmla="*/ 732921 w 2532980"/>
                  <a:gd name="connsiteY1-212" fmla="*/ 22639 h 2491439"/>
                  <a:gd name="connsiteX2-213" fmla="*/ 1112274 w 2532980"/>
                  <a:gd name="connsiteY2-214" fmla="*/ 0 h 2491439"/>
                  <a:gd name="connsiteX3-215" fmla="*/ 1464978 w 2532980"/>
                  <a:gd name="connsiteY3-216" fmla="*/ 38787 h 2491439"/>
                  <a:gd name="connsiteX4-217" fmla="*/ 2528113 w 2532980"/>
                  <a:gd name="connsiteY4-218" fmla="*/ 881906 h 2491439"/>
                  <a:gd name="connsiteX5-219" fmla="*/ 2532980 w 2532980"/>
                  <a:gd name="connsiteY5-220" fmla="*/ 1963370 h 2491439"/>
                  <a:gd name="connsiteX6-221" fmla="*/ 2004911 w 2532980"/>
                  <a:gd name="connsiteY6-222" fmla="*/ 2491439 h 2491439"/>
                  <a:gd name="connsiteX7-223" fmla="*/ 1404520 w 2532980"/>
                  <a:gd name="connsiteY7-224" fmla="*/ 2491439 h 2491439"/>
                  <a:gd name="connsiteX8-225" fmla="*/ 250384 w 2532980"/>
                  <a:gd name="connsiteY8-226" fmla="*/ 1679326 h 2491439"/>
                  <a:gd name="connsiteX9-227" fmla="*/ 121105 w 2532980"/>
                  <a:gd name="connsiteY9-228" fmla="*/ 1491900 h 2491439"/>
                  <a:gd name="connsiteX10-229" fmla="*/ 1 w 2532980"/>
                  <a:gd name="connsiteY10-230" fmla="*/ 667946 h 2491439"/>
                  <a:gd name="connsiteX11-231" fmla="*/ 343970 w 2532980"/>
                  <a:gd name="connsiteY11-232" fmla="*/ 171138 h 2491439"/>
                  <a:gd name="connsiteX0-233" fmla="*/ 343970 w 2532980"/>
                  <a:gd name="connsiteY0-234" fmla="*/ 171138 h 2491439"/>
                  <a:gd name="connsiteX1-235" fmla="*/ 732921 w 2532980"/>
                  <a:gd name="connsiteY1-236" fmla="*/ 22639 h 2491439"/>
                  <a:gd name="connsiteX2-237" fmla="*/ 1112274 w 2532980"/>
                  <a:gd name="connsiteY2-238" fmla="*/ 0 h 2491439"/>
                  <a:gd name="connsiteX3-239" fmla="*/ 1513111 w 2532980"/>
                  <a:gd name="connsiteY3-240" fmla="*/ 65527 h 2491439"/>
                  <a:gd name="connsiteX4-241" fmla="*/ 2528113 w 2532980"/>
                  <a:gd name="connsiteY4-242" fmla="*/ 881906 h 2491439"/>
                  <a:gd name="connsiteX5-243" fmla="*/ 2532980 w 2532980"/>
                  <a:gd name="connsiteY5-244" fmla="*/ 1963370 h 2491439"/>
                  <a:gd name="connsiteX6-245" fmla="*/ 2004911 w 2532980"/>
                  <a:gd name="connsiteY6-246" fmla="*/ 2491439 h 2491439"/>
                  <a:gd name="connsiteX7-247" fmla="*/ 1404520 w 2532980"/>
                  <a:gd name="connsiteY7-248" fmla="*/ 2491439 h 2491439"/>
                  <a:gd name="connsiteX8-249" fmla="*/ 250384 w 2532980"/>
                  <a:gd name="connsiteY8-250" fmla="*/ 1679326 h 2491439"/>
                  <a:gd name="connsiteX9-251" fmla="*/ 121105 w 2532980"/>
                  <a:gd name="connsiteY9-252" fmla="*/ 1491900 h 2491439"/>
                  <a:gd name="connsiteX10-253" fmla="*/ 1 w 2532980"/>
                  <a:gd name="connsiteY10-254" fmla="*/ 667946 h 2491439"/>
                  <a:gd name="connsiteX11-255" fmla="*/ 343970 w 2532980"/>
                  <a:gd name="connsiteY11-256" fmla="*/ 171138 h 2491439"/>
                  <a:gd name="connsiteX0-257" fmla="*/ 343970 w 2532980"/>
                  <a:gd name="connsiteY0-258" fmla="*/ 171138 h 2491439"/>
                  <a:gd name="connsiteX1-259" fmla="*/ 732921 w 2532980"/>
                  <a:gd name="connsiteY1-260" fmla="*/ 22639 h 2491439"/>
                  <a:gd name="connsiteX2-261" fmla="*/ 1112274 w 2532980"/>
                  <a:gd name="connsiteY2-262" fmla="*/ 0 h 2491439"/>
                  <a:gd name="connsiteX3-263" fmla="*/ 1513111 w 2532980"/>
                  <a:gd name="connsiteY3-264" fmla="*/ 65527 h 2491439"/>
                  <a:gd name="connsiteX4-265" fmla="*/ 2528113 w 2532980"/>
                  <a:gd name="connsiteY4-266" fmla="*/ 881906 h 2491439"/>
                  <a:gd name="connsiteX5-267" fmla="*/ 2532980 w 2532980"/>
                  <a:gd name="connsiteY5-268" fmla="*/ 1963370 h 2491439"/>
                  <a:gd name="connsiteX6-269" fmla="*/ 2004911 w 2532980"/>
                  <a:gd name="connsiteY6-270" fmla="*/ 2491439 h 2491439"/>
                  <a:gd name="connsiteX7-271" fmla="*/ 1404520 w 2532980"/>
                  <a:gd name="connsiteY7-272" fmla="*/ 2491439 h 2491439"/>
                  <a:gd name="connsiteX8-273" fmla="*/ 250384 w 2532980"/>
                  <a:gd name="connsiteY8-274" fmla="*/ 1679326 h 2491439"/>
                  <a:gd name="connsiteX9-275" fmla="*/ 192192 w 2532980"/>
                  <a:gd name="connsiteY9-276" fmla="*/ 1611746 h 2491439"/>
                  <a:gd name="connsiteX10-277" fmla="*/ 121105 w 2532980"/>
                  <a:gd name="connsiteY10-278" fmla="*/ 1491900 h 2491439"/>
                  <a:gd name="connsiteX11-279" fmla="*/ 1 w 2532980"/>
                  <a:gd name="connsiteY11-280" fmla="*/ 667946 h 2491439"/>
                  <a:gd name="connsiteX12-281" fmla="*/ 343970 w 2532980"/>
                  <a:gd name="connsiteY12-282" fmla="*/ 171138 h 2491439"/>
                  <a:gd name="connsiteX0-283" fmla="*/ 343970 w 2532980"/>
                  <a:gd name="connsiteY0-284" fmla="*/ 171138 h 2491439"/>
                  <a:gd name="connsiteX1-285" fmla="*/ 732921 w 2532980"/>
                  <a:gd name="connsiteY1-286" fmla="*/ 22639 h 2491439"/>
                  <a:gd name="connsiteX2-287" fmla="*/ 1112274 w 2532980"/>
                  <a:gd name="connsiteY2-288" fmla="*/ 0 h 2491439"/>
                  <a:gd name="connsiteX3-289" fmla="*/ 1513111 w 2532980"/>
                  <a:gd name="connsiteY3-290" fmla="*/ 65527 h 2491439"/>
                  <a:gd name="connsiteX4-291" fmla="*/ 2528113 w 2532980"/>
                  <a:gd name="connsiteY4-292" fmla="*/ 881906 h 2491439"/>
                  <a:gd name="connsiteX5-293" fmla="*/ 2532980 w 2532980"/>
                  <a:gd name="connsiteY5-294" fmla="*/ 1963370 h 2491439"/>
                  <a:gd name="connsiteX6-295" fmla="*/ 2004911 w 2532980"/>
                  <a:gd name="connsiteY6-296" fmla="*/ 2491439 h 2491439"/>
                  <a:gd name="connsiteX7-297" fmla="*/ 1404520 w 2532980"/>
                  <a:gd name="connsiteY7-298" fmla="*/ 2491439 h 2491439"/>
                  <a:gd name="connsiteX8-299" fmla="*/ 250384 w 2532980"/>
                  <a:gd name="connsiteY8-300" fmla="*/ 1679326 h 2491439"/>
                  <a:gd name="connsiteX9-301" fmla="*/ 325895 w 2532980"/>
                  <a:gd name="connsiteY9-302" fmla="*/ 1665228 h 2491439"/>
                  <a:gd name="connsiteX10-303" fmla="*/ 121105 w 2532980"/>
                  <a:gd name="connsiteY10-304" fmla="*/ 1491900 h 2491439"/>
                  <a:gd name="connsiteX11-305" fmla="*/ 1 w 2532980"/>
                  <a:gd name="connsiteY11-306" fmla="*/ 667946 h 2491439"/>
                  <a:gd name="connsiteX12-307" fmla="*/ 343970 w 2532980"/>
                  <a:gd name="connsiteY12-308" fmla="*/ 171138 h 24914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  <a:cxn ang="0">
                    <a:pos x="connsiteX12-281" y="connsiteY12-282"/>
                  </a:cxn>
                </a:cxnLst>
                <a:rect l="l" t="t" r="r" b="b"/>
                <a:pathLst>
                  <a:path w="2532980" h="2491439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513111" y="6552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250384" y="1679326"/>
                    </a:lnTo>
                    <a:lnTo>
                      <a:pt x="325895" y="1665228"/>
                    </a:lnTo>
                    <a:lnTo>
                      <a:pt x="121105" y="1491900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434692" y="2979655"/>
              <a:ext cx="900002" cy="900002"/>
              <a:chOff x="2771798" y="699543"/>
              <a:chExt cx="3528392" cy="3528392"/>
            </a:xfrm>
            <a:solidFill>
              <a:schemeClr val="bg1"/>
            </a:solidFill>
          </p:grpSpPr>
          <p:sp>
            <p:nvSpPr>
              <p:cNvPr id="31" name="Freeform 5"/>
              <p:cNvSpPr/>
              <p:nvPr/>
            </p:nvSpPr>
            <p:spPr bwMode="auto">
              <a:xfrm>
                <a:off x="2771798" y="699543"/>
                <a:ext cx="3528392" cy="3528392"/>
              </a:xfrm>
              <a:custGeom>
                <a:avLst/>
                <a:gdLst/>
                <a:ahLst/>
                <a:cxnLst/>
                <a:rect l="l" t="t" r="r" b="b"/>
                <a:pathLst>
                  <a:path w="3528392" h="3528392">
                    <a:moveTo>
                      <a:pt x="1764197" y="3168152"/>
                    </a:moveTo>
                    <a:cubicBezTo>
                      <a:pt x="1863675" y="3168152"/>
                      <a:pt x="1944317" y="3248794"/>
                      <a:pt x="1944317" y="3348272"/>
                    </a:cubicBezTo>
                    <a:cubicBezTo>
                      <a:pt x="1944317" y="3447750"/>
                      <a:pt x="1863675" y="3528392"/>
                      <a:pt x="1764197" y="3528392"/>
                    </a:cubicBezTo>
                    <a:cubicBezTo>
                      <a:pt x="1664719" y="3528392"/>
                      <a:pt x="1584077" y="3447750"/>
                      <a:pt x="1584077" y="3348272"/>
                    </a:cubicBezTo>
                    <a:cubicBezTo>
                      <a:pt x="1584077" y="3248794"/>
                      <a:pt x="1664719" y="3168152"/>
                      <a:pt x="1764197" y="3168152"/>
                    </a:cubicBezTo>
                    <a:close/>
                    <a:moveTo>
                      <a:pt x="2306111" y="3088523"/>
                    </a:moveTo>
                    <a:cubicBezTo>
                      <a:pt x="2405589" y="3088523"/>
                      <a:pt x="2486231" y="3169165"/>
                      <a:pt x="2486231" y="3268643"/>
                    </a:cubicBezTo>
                    <a:cubicBezTo>
                      <a:pt x="2486231" y="3368121"/>
                      <a:pt x="2405589" y="3448763"/>
                      <a:pt x="2306111" y="3448763"/>
                    </a:cubicBezTo>
                    <a:cubicBezTo>
                      <a:pt x="2206633" y="3448763"/>
                      <a:pt x="2125991" y="3368121"/>
                      <a:pt x="2125991" y="3268643"/>
                    </a:cubicBezTo>
                    <a:cubicBezTo>
                      <a:pt x="2125991" y="3169165"/>
                      <a:pt x="2206633" y="3088523"/>
                      <a:pt x="2306111" y="3088523"/>
                    </a:cubicBezTo>
                    <a:close/>
                    <a:moveTo>
                      <a:pt x="1222281" y="3088523"/>
                    </a:moveTo>
                    <a:cubicBezTo>
                      <a:pt x="1321759" y="3088523"/>
                      <a:pt x="1402401" y="3169165"/>
                      <a:pt x="1402401" y="3268643"/>
                    </a:cubicBezTo>
                    <a:cubicBezTo>
                      <a:pt x="1402401" y="3368121"/>
                      <a:pt x="1321759" y="3448763"/>
                      <a:pt x="1222281" y="3448763"/>
                    </a:cubicBezTo>
                    <a:cubicBezTo>
                      <a:pt x="1122803" y="3448763"/>
                      <a:pt x="1042161" y="3368121"/>
                      <a:pt x="1042161" y="3268643"/>
                    </a:cubicBezTo>
                    <a:cubicBezTo>
                      <a:pt x="1042161" y="3169165"/>
                      <a:pt x="1122803" y="3088523"/>
                      <a:pt x="1222281" y="3088523"/>
                    </a:cubicBezTo>
                    <a:close/>
                    <a:moveTo>
                      <a:pt x="2848027" y="2808310"/>
                    </a:moveTo>
                    <a:cubicBezTo>
                      <a:pt x="2947505" y="2808310"/>
                      <a:pt x="3028147" y="2888952"/>
                      <a:pt x="3028147" y="2988430"/>
                    </a:cubicBezTo>
                    <a:cubicBezTo>
                      <a:pt x="3028147" y="3087908"/>
                      <a:pt x="2947505" y="3168550"/>
                      <a:pt x="2848027" y="3168550"/>
                    </a:cubicBezTo>
                    <a:cubicBezTo>
                      <a:pt x="2748549" y="3168550"/>
                      <a:pt x="2667907" y="3087908"/>
                      <a:pt x="2667907" y="2988430"/>
                    </a:cubicBezTo>
                    <a:cubicBezTo>
                      <a:pt x="2667907" y="2888952"/>
                      <a:pt x="2748549" y="2808310"/>
                      <a:pt x="2848027" y="2808310"/>
                    </a:cubicBezTo>
                    <a:close/>
                    <a:moveTo>
                      <a:pt x="680366" y="2808310"/>
                    </a:moveTo>
                    <a:cubicBezTo>
                      <a:pt x="779844" y="2808310"/>
                      <a:pt x="860486" y="2888952"/>
                      <a:pt x="860486" y="2988430"/>
                    </a:cubicBezTo>
                    <a:cubicBezTo>
                      <a:pt x="860486" y="3087908"/>
                      <a:pt x="779844" y="3168550"/>
                      <a:pt x="680366" y="3168550"/>
                    </a:cubicBezTo>
                    <a:cubicBezTo>
                      <a:pt x="580888" y="3168550"/>
                      <a:pt x="500246" y="3087908"/>
                      <a:pt x="500246" y="2988430"/>
                    </a:cubicBezTo>
                    <a:cubicBezTo>
                      <a:pt x="500246" y="2888952"/>
                      <a:pt x="580888" y="2808310"/>
                      <a:pt x="680366" y="2808310"/>
                    </a:cubicBezTo>
                    <a:close/>
                    <a:moveTo>
                      <a:pt x="1933280" y="1530863"/>
                    </a:moveTo>
                    <a:cubicBezTo>
                      <a:pt x="1933283" y="1530934"/>
                      <a:pt x="1934674" y="1568342"/>
                      <a:pt x="2041765" y="1607037"/>
                    </a:cubicBezTo>
                    <a:cubicBezTo>
                      <a:pt x="2041824" y="1607056"/>
                      <a:pt x="2079385" y="1618930"/>
                      <a:pt x="2124584" y="1638478"/>
                    </a:cubicBezTo>
                    <a:cubicBezTo>
                      <a:pt x="2123612" y="1668724"/>
                      <a:pt x="2123924" y="1682833"/>
                      <a:pt x="2152189" y="1730974"/>
                    </a:cubicBezTo>
                    <a:cubicBezTo>
                      <a:pt x="2160358" y="1788157"/>
                      <a:pt x="2168527" y="1816563"/>
                      <a:pt x="2219792" y="1889423"/>
                    </a:cubicBezTo>
                    <a:cubicBezTo>
                      <a:pt x="2216989" y="1899436"/>
                      <a:pt x="2200563" y="1930473"/>
                      <a:pt x="2112241" y="1962387"/>
                    </a:cubicBezTo>
                    <a:cubicBezTo>
                      <a:pt x="2112160" y="1962413"/>
                      <a:pt x="1912054" y="2025664"/>
                      <a:pt x="1878482" y="2097950"/>
                    </a:cubicBezTo>
                    <a:cubicBezTo>
                      <a:pt x="1878446" y="2098031"/>
                      <a:pt x="1828865" y="2210606"/>
                      <a:pt x="1804925" y="2351957"/>
                    </a:cubicBezTo>
                    <a:cubicBezTo>
                      <a:pt x="1777821" y="2353788"/>
                      <a:pt x="1749966" y="2353916"/>
                      <a:pt x="1721477" y="2353281"/>
                    </a:cubicBezTo>
                    <a:cubicBezTo>
                      <a:pt x="1721446" y="2353280"/>
                      <a:pt x="1715416" y="2352980"/>
                      <a:pt x="1704479" y="2352222"/>
                    </a:cubicBezTo>
                    <a:cubicBezTo>
                      <a:pt x="1681823" y="2202694"/>
                      <a:pt x="1628042" y="2080618"/>
                      <a:pt x="1628042" y="2080618"/>
                    </a:cubicBezTo>
                    <a:cubicBezTo>
                      <a:pt x="1594464" y="2008318"/>
                      <a:pt x="1394283" y="1945055"/>
                      <a:pt x="1394283" y="1945055"/>
                    </a:cubicBezTo>
                    <a:cubicBezTo>
                      <a:pt x="1327470" y="1920913"/>
                      <a:pt x="1301800" y="1897273"/>
                      <a:pt x="1291951" y="1882881"/>
                    </a:cubicBezTo>
                    <a:cubicBezTo>
                      <a:pt x="1339421" y="1814842"/>
                      <a:pt x="1347347" y="1786451"/>
                      <a:pt x="1355271" y="1730974"/>
                    </a:cubicBezTo>
                    <a:cubicBezTo>
                      <a:pt x="1384239" y="1681636"/>
                      <a:pt x="1383846" y="1668045"/>
                      <a:pt x="1382833" y="1636192"/>
                    </a:cubicBezTo>
                    <a:cubicBezTo>
                      <a:pt x="1447978" y="1613075"/>
                      <a:pt x="1552891" y="1570191"/>
                      <a:pt x="1562624" y="1532154"/>
                    </a:cubicBezTo>
                    <a:cubicBezTo>
                      <a:pt x="1562680" y="1532297"/>
                      <a:pt x="1722805" y="1946519"/>
                      <a:pt x="1933280" y="1530863"/>
                    </a:cubicBezTo>
                    <a:close/>
                    <a:moveTo>
                      <a:pt x="1764196" y="0"/>
                    </a:moveTo>
                    <a:cubicBezTo>
                      <a:pt x="2738535" y="0"/>
                      <a:pt x="3528392" y="789857"/>
                      <a:pt x="3528392" y="1764196"/>
                    </a:cubicBezTo>
                    <a:cubicBezTo>
                      <a:pt x="3528392" y="2147647"/>
                      <a:pt x="3406058" y="2502524"/>
                      <a:pt x="3196911" y="2790940"/>
                    </a:cubicBezTo>
                    <a:cubicBezTo>
                      <a:pt x="3105238" y="2711167"/>
                      <a:pt x="2985186" y="2664296"/>
                      <a:pt x="2854187" y="2664296"/>
                    </a:cubicBezTo>
                    <a:lnTo>
                      <a:pt x="1928833" y="2664296"/>
                    </a:lnTo>
                    <a:cubicBezTo>
                      <a:pt x="1911688" y="2659265"/>
                      <a:pt x="1895407" y="2652750"/>
                      <a:pt x="1879764" y="2645821"/>
                    </a:cubicBezTo>
                    <a:cubicBezTo>
                      <a:pt x="1879731" y="2645813"/>
                      <a:pt x="1850060" y="2638034"/>
                      <a:pt x="1848768" y="2567065"/>
                    </a:cubicBezTo>
                    <a:cubicBezTo>
                      <a:pt x="1848775" y="2566880"/>
                      <a:pt x="1859129" y="2258454"/>
                      <a:pt x="1953379" y="2119060"/>
                    </a:cubicBezTo>
                    <a:cubicBezTo>
                      <a:pt x="1953426" y="2118995"/>
                      <a:pt x="1979266" y="2082887"/>
                      <a:pt x="2042491" y="2058379"/>
                    </a:cubicBezTo>
                    <a:cubicBezTo>
                      <a:pt x="2042574" y="2058355"/>
                      <a:pt x="2259465" y="1992523"/>
                      <a:pt x="2273667" y="1937017"/>
                    </a:cubicBezTo>
                    <a:cubicBezTo>
                      <a:pt x="2273696" y="1937091"/>
                      <a:pt x="2433831" y="2351417"/>
                      <a:pt x="2644324" y="1935726"/>
                    </a:cubicBezTo>
                    <a:cubicBezTo>
                      <a:pt x="2644328" y="1935807"/>
                      <a:pt x="2645732" y="1973209"/>
                      <a:pt x="2752809" y="2011900"/>
                    </a:cubicBezTo>
                    <a:cubicBezTo>
                      <a:pt x="2752952" y="2011945"/>
                      <a:pt x="2953001" y="2075188"/>
                      <a:pt x="2986568" y="2147463"/>
                    </a:cubicBezTo>
                    <a:cubicBezTo>
                      <a:pt x="2986588" y="2147508"/>
                      <a:pt x="3026939" y="2239115"/>
                      <a:pt x="3052650" y="2360791"/>
                    </a:cubicBezTo>
                    <a:cubicBezTo>
                      <a:pt x="3138252" y="2179861"/>
                      <a:pt x="3185256" y="1977518"/>
                      <a:pt x="3185256" y="1764196"/>
                    </a:cubicBezTo>
                    <a:cubicBezTo>
                      <a:pt x="3185256" y="979366"/>
                      <a:pt x="2549026" y="343136"/>
                      <a:pt x="1764196" y="343136"/>
                    </a:cubicBezTo>
                    <a:cubicBezTo>
                      <a:pt x="979366" y="343136"/>
                      <a:pt x="343136" y="979366"/>
                      <a:pt x="343136" y="1764196"/>
                    </a:cubicBezTo>
                    <a:cubicBezTo>
                      <a:pt x="343136" y="1963681"/>
                      <a:pt x="384240" y="2153565"/>
                      <a:pt x="458827" y="2325675"/>
                    </a:cubicBezTo>
                    <a:cubicBezTo>
                      <a:pt x="472240" y="2242413"/>
                      <a:pt x="497036" y="2153940"/>
                      <a:pt x="536658" y="2095340"/>
                    </a:cubicBezTo>
                    <a:cubicBezTo>
                      <a:pt x="536680" y="2095310"/>
                      <a:pt x="562515" y="2059182"/>
                      <a:pt x="625771" y="2034661"/>
                    </a:cubicBezTo>
                    <a:cubicBezTo>
                      <a:pt x="625886" y="2034627"/>
                      <a:pt x="842747" y="1968800"/>
                      <a:pt x="856948" y="1913299"/>
                    </a:cubicBezTo>
                    <a:cubicBezTo>
                      <a:pt x="856991" y="1913411"/>
                      <a:pt x="1017121" y="2327680"/>
                      <a:pt x="1227604" y="1912008"/>
                    </a:cubicBezTo>
                    <a:cubicBezTo>
                      <a:pt x="1227605" y="1912072"/>
                      <a:pt x="1228990" y="1949480"/>
                      <a:pt x="1336089" y="1988181"/>
                    </a:cubicBezTo>
                    <a:cubicBezTo>
                      <a:pt x="1336259" y="1988235"/>
                      <a:pt x="1536284" y="2051476"/>
                      <a:pt x="1569848" y="2123746"/>
                    </a:cubicBezTo>
                    <a:cubicBezTo>
                      <a:pt x="1569906" y="2123878"/>
                      <a:pt x="1679619" y="2372983"/>
                      <a:pt x="1653795" y="2594989"/>
                    </a:cubicBezTo>
                    <a:cubicBezTo>
                      <a:pt x="1653791" y="2595036"/>
                      <a:pt x="1652457" y="2613096"/>
                      <a:pt x="1616341" y="2636305"/>
                    </a:cubicBezTo>
                    <a:cubicBezTo>
                      <a:pt x="1616298" y="2636324"/>
                      <a:pt x="1586869" y="2648627"/>
                      <a:pt x="1534270" y="2664296"/>
                    </a:cubicBezTo>
                    <a:lnTo>
                      <a:pt x="688643" y="2664296"/>
                    </a:lnTo>
                    <a:cubicBezTo>
                      <a:pt x="553466" y="2664296"/>
                      <a:pt x="429945" y="2714205"/>
                      <a:pt x="336990" y="2798307"/>
                    </a:cubicBezTo>
                    <a:cubicBezTo>
                      <a:pt x="124451" y="2508637"/>
                      <a:pt x="0" y="2150950"/>
                      <a:pt x="0" y="1764196"/>
                    </a:cubicBezTo>
                    <a:cubicBezTo>
                      <a:pt x="0" y="789857"/>
                      <a:pt x="789857" y="0"/>
                      <a:pt x="1764196" y="0"/>
                    </a:cubicBezTo>
                    <a:close/>
                  </a:path>
                </a:pathLst>
              </a:custGeom>
              <a:grpFill/>
              <a:ln w="12700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4232492" y="1462042"/>
                <a:ext cx="600470" cy="822002"/>
              </a:xfrm>
              <a:custGeom>
                <a:avLst/>
                <a:gdLst>
                  <a:gd name="T0" fmla="*/ 38 w 465"/>
                  <a:gd name="T1" fmla="*/ 426 h 637"/>
                  <a:gd name="T2" fmla="*/ 220 w 465"/>
                  <a:gd name="T3" fmla="*/ 637 h 637"/>
                  <a:gd name="T4" fmla="*/ 415 w 465"/>
                  <a:gd name="T5" fmla="*/ 426 h 637"/>
                  <a:gd name="T6" fmla="*/ 432 w 465"/>
                  <a:gd name="T7" fmla="*/ 393 h 637"/>
                  <a:gd name="T8" fmla="*/ 425 w 465"/>
                  <a:gd name="T9" fmla="*/ 330 h 637"/>
                  <a:gd name="T10" fmla="*/ 406 w 465"/>
                  <a:gd name="T11" fmla="*/ 130 h 637"/>
                  <a:gd name="T12" fmla="*/ 312 w 465"/>
                  <a:gd name="T13" fmla="*/ 73 h 637"/>
                  <a:gd name="T14" fmla="*/ 304 w 465"/>
                  <a:gd name="T15" fmla="*/ 67 h 637"/>
                  <a:gd name="T16" fmla="*/ 308 w 465"/>
                  <a:gd name="T17" fmla="*/ 72 h 637"/>
                  <a:gd name="T18" fmla="*/ 296 w 465"/>
                  <a:gd name="T19" fmla="*/ 69 h 637"/>
                  <a:gd name="T20" fmla="*/ 284 w 465"/>
                  <a:gd name="T21" fmla="*/ 57 h 637"/>
                  <a:gd name="T22" fmla="*/ 293 w 465"/>
                  <a:gd name="T23" fmla="*/ 68 h 637"/>
                  <a:gd name="T24" fmla="*/ 288 w 465"/>
                  <a:gd name="T25" fmla="*/ 67 h 637"/>
                  <a:gd name="T26" fmla="*/ 276 w 465"/>
                  <a:gd name="T27" fmla="*/ 52 h 637"/>
                  <a:gd name="T28" fmla="*/ 281 w 465"/>
                  <a:gd name="T29" fmla="*/ 62 h 637"/>
                  <a:gd name="T30" fmla="*/ 244 w 465"/>
                  <a:gd name="T31" fmla="*/ 9 h 637"/>
                  <a:gd name="T32" fmla="*/ 219 w 465"/>
                  <a:gd name="T33" fmla="*/ 29 h 637"/>
                  <a:gd name="T34" fmla="*/ 238 w 465"/>
                  <a:gd name="T35" fmla="*/ 0 h 637"/>
                  <a:gd name="T36" fmla="*/ 219 w 465"/>
                  <a:gd name="T37" fmla="*/ 16 h 637"/>
                  <a:gd name="T38" fmla="*/ 189 w 465"/>
                  <a:gd name="T39" fmla="*/ 52 h 637"/>
                  <a:gd name="T40" fmla="*/ 184 w 465"/>
                  <a:gd name="T41" fmla="*/ 49 h 637"/>
                  <a:gd name="T42" fmla="*/ 195 w 465"/>
                  <a:gd name="T43" fmla="*/ 31 h 637"/>
                  <a:gd name="T44" fmla="*/ 182 w 465"/>
                  <a:gd name="T45" fmla="*/ 48 h 637"/>
                  <a:gd name="T46" fmla="*/ 171 w 465"/>
                  <a:gd name="T47" fmla="*/ 43 h 637"/>
                  <a:gd name="T48" fmla="*/ 184 w 465"/>
                  <a:gd name="T49" fmla="*/ 25 h 637"/>
                  <a:gd name="T50" fmla="*/ 172 w 465"/>
                  <a:gd name="T51" fmla="*/ 37 h 637"/>
                  <a:gd name="T52" fmla="*/ 152 w 465"/>
                  <a:gd name="T53" fmla="*/ 45 h 637"/>
                  <a:gd name="T54" fmla="*/ 26 w 465"/>
                  <a:gd name="T55" fmla="*/ 175 h 637"/>
                  <a:gd name="T56" fmla="*/ 31 w 465"/>
                  <a:gd name="T57" fmla="*/ 331 h 637"/>
                  <a:gd name="T58" fmla="*/ 21 w 465"/>
                  <a:gd name="T59" fmla="*/ 393 h 637"/>
                  <a:gd name="T60" fmla="*/ 38 w 465"/>
                  <a:gd name="T61" fmla="*/ 426 h 637"/>
                  <a:gd name="T62" fmla="*/ 216 w 465"/>
                  <a:gd name="T63" fmla="*/ 20 h 637"/>
                  <a:gd name="T64" fmla="*/ 205 w 465"/>
                  <a:gd name="T65" fmla="*/ 45 h 637"/>
                  <a:gd name="T66" fmla="*/ 202 w 465"/>
                  <a:gd name="T67" fmla="*/ 44 h 637"/>
                  <a:gd name="T68" fmla="*/ 216 w 465"/>
                  <a:gd name="T69" fmla="*/ 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grpFill/>
              <a:ln w="12700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3526823" y="1843179"/>
                <a:ext cx="600470" cy="822002"/>
              </a:xfrm>
              <a:custGeom>
                <a:avLst/>
                <a:gdLst>
                  <a:gd name="T0" fmla="*/ 38 w 465"/>
                  <a:gd name="T1" fmla="*/ 426 h 637"/>
                  <a:gd name="T2" fmla="*/ 220 w 465"/>
                  <a:gd name="T3" fmla="*/ 637 h 637"/>
                  <a:gd name="T4" fmla="*/ 415 w 465"/>
                  <a:gd name="T5" fmla="*/ 426 h 637"/>
                  <a:gd name="T6" fmla="*/ 432 w 465"/>
                  <a:gd name="T7" fmla="*/ 393 h 637"/>
                  <a:gd name="T8" fmla="*/ 425 w 465"/>
                  <a:gd name="T9" fmla="*/ 330 h 637"/>
                  <a:gd name="T10" fmla="*/ 406 w 465"/>
                  <a:gd name="T11" fmla="*/ 130 h 637"/>
                  <a:gd name="T12" fmla="*/ 312 w 465"/>
                  <a:gd name="T13" fmla="*/ 73 h 637"/>
                  <a:gd name="T14" fmla="*/ 304 w 465"/>
                  <a:gd name="T15" fmla="*/ 67 h 637"/>
                  <a:gd name="T16" fmla="*/ 308 w 465"/>
                  <a:gd name="T17" fmla="*/ 72 h 637"/>
                  <a:gd name="T18" fmla="*/ 296 w 465"/>
                  <a:gd name="T19" fmla="*/ 69 h 637"/>
                  <a:gd name="T20" fmla="*/ 284 w 465"/>
                  <a:gd name="T21" fmla="*/ 57 h 637"/>
                  <a:gd name="T22" fmla="*/ 293 w 465"/>
                  <a:gd name="T23" fmla="*/ 68 h 637"/>
                  <a:gd name="T24" fmla="*/ 288 w 465"/>
                  <a:gd name="T25" fmla="*/ 67 h 637"/>
                  <a:gd name="T26" fmla="*/ 276 w 465"/>
                  <a:gd name="T27" fmla="*/ 52 h 637"/>
                  <a:gd name="T28" fmla="*/ 281 w 465"/>
                  <a:gd name="T29" fmla="*/ 62 h 637"/>
                  <a:gd name="T30" fmla="*/ 244 w 465"/>
                  <a:gd name="T31" fmla="*/ 9 h 637"/>
                  <a:gd name="T32" fmla="*/ 219 w 465"/>
                  <a:gd name="T33" fmla="*/ 29 h 637"/>
                  <a:gd name="T34" fmla="*/ 238 w 465"/>
                  <a:gd name="T35" fmla="*/ 0 h 637"/>
                  <a:gd name="T36" fmla="*/ 219 w 465"/>
                  <a:gd name="T37" fmla="*/ 16 h 637"/>
                  <a:gd name="T38" fmla="*/ 189 w 465"/>
                  <a:gd name="T39" fmla="*/ 52 h 637"/>
                  <a:gd name="T40" fmla="*/ 184 w 465"/>
                  <a:gd name="T41" fmla="*/ 49 h 637"/>
                  <a:gd name="T42" fmla="*/ 195 w 465"/>
                  <a:gd name="T43" fmla="*/ 31 h 637"/>
                  <a:gd name="T44" fmla="*/ 182 w 465"/>
                  <a:gd name="T45" fmla="*/ 48 h 637"/>
                  <a:gd name="T46" fmla="*/ 171 w 465"/>
                  <a:gd name="T47" fmla="*/ 43 h 637"/>
                  <a:gd name="T48" fmla="*/ 184 w 465"/>
                  <a:gd name="T49" fmla="*/ 25 h 637"/>
                  <a:gd name="T50" fmla="*/ 172 w 465"/>
                  <a:gd name="T51" fmla="*/ 37 h 637"/>
                  <a:gd name="T52" fmla="*/ 152 w 465"/>
                  <a:gd name="T53" fmla="*/ 45 h 637"/>
                  <a:gd name="T54" fmla="*/ 26 w 465"/>
                  <a:gd name="T55" fmla="*/ 175 h 637"/>
                  <a:gd name="T56" fmla="*/ 31 w 465"/>
                  <a:gd name="T57" fmla="*/ 331 h 637"/>
                  <a:gd name="T58" fmla="*/ 21 w 465"/>
                  <a:gd name="T59" fmla="*/ 393 h 637"/>
                  <a:gd name="T60" fmla="*/ 38 w 465"/>
                  <a:gd name="T61" fmla="*/ 426 h 637"/>
                  <a:gd name="T62" fmla="*/ 216 w 465"/>
                  <a:gd name="T63" fmla="*/ 20 h 637"/>
                  <a:gd name="T64" fmla="*/ 205 w 465"/>
                  <a:gd name="T65" fmla="*/ 45 h 637"/>
                  <a:gd name="T66" fmla="*/ 202 w 465"/>
                  <a:gd name="T67" fmla="*/ 44 h 637"/>
                  <a:gd name="T68" fmla="*/ 216 w 465"/>
                  <a:gd name="T69" fmla="*/ 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grpFill/>
              <a:ln w="12700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>
                <a:off x="4943542" y="1866906"/>
                <a:ext cx="600470" cy="822002"/>
              </a:xfrm>
              <a:custGeom>
                <a:avLst/>
                <a:gdLst>
                  <a:gd name="T0" fmla="*/ 38 w 465"/>
                  <a:gd name="T1" fmla="*/ 426 h 637"/>
                  <a:gd name="T2" fmla="*/ 220 w 465"/>
                  <a:gd name="T3" fmla="*/ 637 h 637"/>
                  <a:gd name="T4" fmla="*/ 415 w 465"/>
                  <a:gd name="T5" fmla="*/ 426 h 637"/>
                  <a:gd name="T6" fmla="*/ 432 w 465"/>
                  <a:gd name="T7" fmla="*/ 393 h 637"/>
                  <a:gd name="T8" fmla="*/ 425 w 465"/>
                  <a:gd name="T9" fmla="*/ 330 h 637"/>
                  <a:gd name="T10" fmla="*/ 406 w 465"/>
                  <a:gd name="T11" fmla="*/ 130 h 637"/>
                  <a:gd name="T12" fmla="*/ 312 w 465"/>
                  <a:gd name="T13" fmla="*/ 73 h 637"/>
                  <a:gd name="T14" fmla="*/ 304 w 465"/>
                  <a:gd name="T15" fmla="*/ 67 h 637"/>
                  <a:gd name="T16" fmla="*/ 308 w 465"/>
                  <a:gd name="T17" fmla="*/ 72 h 637"/>
                  <a:gd name="T18" fmla="*/ 296 w 465"/>
                  <a:gd name="T19" fmla="*/ 69 h 637"/>
                  <a:gd name="T20" fmla="*/ 284 w 465"/>
                  <a:gd name="T21" fmla="*/ 57 h 637"/>
                  <a:gd name="T22" fmla="*/ 293 w 465"/>
                  <a:gd name="T23" fmla="*/ 68 h 637"/>
                  <a:gd name="T24" fmla="*/ 288 w 465"/>
                  <a:gd name="T25" fmla="*/ 67 h 637"/>
                  <a:gd name="T26" fmla="*/ 276 w 465"/>
                  <a:gd name="T27" fmla="*/ 52 h 637"/>
                  <a:gd name="T28" fmla="*/ 281 w 465"/>
                  <a:gd name="T29" fmla="*/ 62 h 637"/>
                  <a:gd name="T30" fmla="*/ 244 w 465"/>
                  <a:gd name="T31" fmla="*/ 9 h 637"/>
                  <a:gd name="T32" fmla="*/ 219 w 465"/>
                  <a:gd name="T33" fmla="*/ 29 h 637"/>
                  <a:gd name="T34" fmla="*/ 238 w 465"/>
                  <a:gd name="T35" fmla="*/ 0 h 637"/>
                  <a:gd name="T36" fmla="*/ 219 w 465"/>
                  <a:gd name="T37" fmla="*/ 16 h 637"/>
                  <a:gd name="T38" fmla="*/ 189 w 465"/>
                  <a:gd name="T39" fmla="*/ 52 h 637"/>
                  <a:gd name="T40" fmla="*/ 184 w 465"/>
                  <a:gd name="T41" fmla="*/ 49 h 637"/>
                  <a:gd name="T42" fmla="*/ 195 w 465"/>
                  <a:gd name="T43" fmla="*/ 31 h 637"/>
                  <a:gd name="T44" fmla="*/ 182 w 465"/>
                  <a:gd name="T45" fmla="*/ 48 h 637"/>
                  <a:gd name="T46" fmla="*/ 171 w 465"/>
                  <a:gd name="T47" fmla="*/ 43 h 637"/>
                  <a:gd name="T48" fmla="*/ 184 w 465"/>
                  <a:gd name="T49" fmla="*/ 25 h 637"/>
                  <a:gd name="T50" fmla="*/ 172 w 465"/>
                  <a:gd name="T51" fmla="*/ 37 h 637"/>
                  <a:gd name="T52" fmla="*/ 152 w 465"/>
                  <a:gd name="T53" fmla="*/ 45 h 637"/>
                  <a:gd name="T54" fmla="*/ 26 w 465"/>
                  <a:gd name="T55" fmla="*/ 175 h 637"/>
                  <a:gd name="T56" fmla="*/ 31 w 465"/>
                  <a:gd name="T57" fmla="*/ 331 h 637"/>
                  <a:gd name="T58" fmla="*/ 21 w 465"/>
                  <a:gd name="T59" fmla="*/ 393 h 637"/>
                  <a:gd name="T60" fmla="*/ 38 w 465"/>
                  <a:gd name="T61" fmla="*/ 426 h 637"/>
                  <a:gd name="T62" fmla="*/ 216 w 465"/>
                  <a:gd name="T63" fmla="*/ 20 h 637"/>
                  <a:gd name="T64" fmla="*/ 205 w 465"/>
                  <a:gd name="T65" fmla="*/ 45 h 637"/>
                  <a:gd name="T66" fmla="*/ 202 w 465"/>
                  <a:gd name="T67" fmla="*/ 44 h 637"/>
                  <a:gd name="T68" fmla="*/ 216 w 465"/>
                  <a:gd name="T69" fmla="*/ 20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5" h="637">
                    <a:moveTo>
                      <a:pt x="38" y="426"/>
                    </a:moveTo>
                    <a:cubicBezTo>
                      <a:pt x="51" y="530"/>
                      <a:pt x="140" y="637"/>
                      <a:pt x="220" y="637"/>
                    </a:cubicBezTo>
                    <a:cubicBezTo>
                      <a:pt x="313" y="637"/>
                      <a:pt x="401" y="524"/>
                      <a:pt x="415" y="426"/>
                    </a:cubicBezTo>
                    <a:cubicBezTo>
                      <a:pt x="420" y="423"/>
                      <a:pt x="429" y="414"/>
                      <a:pt x="432" y="393"/>
                    </a:cubicBezTo>
                    <a:cubicBezTo>
                      <a:pt x="432" y="393"/>
                      <a:pt x="452" y="322"/>
                      <a:pt x="425" y="330"/>
                    </a:cubicBezTo>
                    <a:cubicBezTo>
                      <a:pt x="435" y="303"/>
                      <a:pt x="465" y="196"/>
                      <a:pt x="406" y="130"/>
                    </a:cubicBezTo>
                    <a:cubicBezTo>
                      <a:pt x="406" y="130"/>
                      <a:pt x="379" y="93"/>
                      <a:pt x="312" y="73"/>
                    </a:cubicBezTo>
                    <a:cubicBezTo>
                      <a:pt x="310" y="71"/>
                      <a:pt x="307" y="69"/>
                      <a:pt x="304" y="67"/>
                    </a:cubicBezTo>
                    <a:cubicBezTo>
                      <a:pt x="304" y="67"/>
                      <a:pt x="306" y="69"/>
                      <a:pt x="308" y="72"/>
                    </a:cubicBezTo>
                    <a:cubicBezTo>
                      <a:pt x="304" y="71"/>
                      <a:pt x="300" y="70"/>
                      <a:pt x="296" y="69"/>
                    </a:cubicBezTo>
                    <a:cubicBezTo>
                      <a:pt x="293" y="65"/>
                      <a:pt x="289" y="61"/>
                      <a:pt x="284" y="57"/>
                    </a:cubicBezTo>
                    <a:cubicBezTo>
                      <a:pt x="284" y="57"/>
                      <a:pt x="288" y="61"/>
                      <a:pt x="293" y="68"/>
                    </a:cubicBezTo>
                    <a:cubicBezTo>
                      <a:pt x="291" y="67"/>
                      <a:pt x="289" y="67"/>
                      <a:pt x="288" y="67"/>
                    </a:cubicBezTo>
                    <a:cubicBezTo>
                      <a:pt x="284" y="62"/>
                      <a:pt x="281" y="57"/>
                      <a:pt x="276" y="52"/>
                    </a:cubicBezTo>
                    <a:cubicBezTo>
                      <a:pt x="276" y="52"/>
                      <a:pt x="278" y="56"/>
                      <a:pt x="281" y="62"/>
                    </a:cubicBezTo>
                    <a:cubicBezTo>
                      <a:pt x="268" y="53"/>
                      <a:pt x="244" y="32"/>
                      <a:pt x="244" y="9"/>
                    </a:cubicBezTo>
                    <a:cubicBezTo>
                      <a:pt x="244" y="9"/>
                      <a:pt x="228" y="16"/>
                      <a:pt x="219" y="29"/>
                    </a:cubicBezTo>
                    <a:cubicBezTo>
                      <a:pt x="223" y="18"/>
                      <a:pt x="229" y="8"/>
                      <a:pt x="238" y="0"/>
                    </a:cubicBezTo>
                    <a:cubicBezTo>
                      <a:pt x="238" y="0"/>
                      <a:pt x="228" y="5"/>
                      <a:pt x="219" y="16"/>
                    </a:cubicBezTo>
                    <a:cubicBezTo>
                      <a:pt x="211" y="20"/>
                      <a:pt x="195" y="32"/>
                      <a:pt x="189" y="52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6" y="44"/>
                      <a:pt x="190" y="38"/>
                      <a:pt x="195" y="31"/>
                    </a:cubicBezTo>
                    <a:cubicBezTo>
                      <a:pt x="195" y="31"/>
                      <a:pt x="188" y="38"/>
                      <a:pt x="182" y="48"/>
                    </a:cubicBezTo>
                    <a:cubicBezTo>
                      <a:pt x="171" y="43"/>
                      <a:pt x="171" y="43"/>
                      <a:pt x="171" y="43"/>
                    </a:cubicBezTo>
                    <a:cubicBezTo>
                      <a:pt x="174" y="37"/>
                      <a:pt x="178" y="31"/>
                      <a:pt x="184" y="25"/>
                    </a:cubicBezTo>
                    <a:cubicBezTo>
                      <a:pt x="184" y="25"/>
                      <a:pt x="178" y="29"/>
                      <a:pt x="172" y="37"/>
                    </a:cubicBezTo>
                    <a:cubicBezTo>
                      <a:pt x="174" y="30"/>
                      <a:pt x="173" y="22"/>
                      <a:pt x="152" y="45"/>
                    </a:cubicBezTo>
                    <a:cubicBezTo>
                      <a:pt x="152" y="45"/>
                      <a:pt x="54" y="88"/>
                      <a:pt x="26" y="175"/>
                    </a:cubicBezTo>
                    <a:cubicBezTo>
                      <a:pt x="26" y="175"/>
                      <a:pt x="9" y="215"/>
                      <a:pt x="31" y="331"/>
                    </a:cubicBezTo>
                    <a:cubicBezTo>
                      <a:pt x="0" y="317"/>
                      <a:pt x="21" y="393"/>
                      <a:pt x="21" y="393"/>
                    </a:cubicBezTo>
                    <a:cubicBezTo>
                      <a:pt x="24" y="414"/>
                      <a:pt x="33" y="423"/>
                      <a:pt x="38" y="426"/>
                    </a:cubicBezTo>
                    <a:close/>
                    <a:moveTo>
                      <a:pt x="216" y="20"/>
                    </a:moveTo>
                    <a:cubicBezTo>
                      <a:pt x="211" y="27"/>
                      <a:pt x="207" y="35"/>
                      <a:pt x="205" y="45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4" y="35"/>
                      <a:pt x="209" y="27"/>
                      <a:pt x="216" y="20"/>
                    </a:cubicBezTo>
                    <a:close/>
                  </a:path>
                </a:pathLst>
              </a:custGeom>
              <a:grpFill/>
              <a:ln w="12700">
                <a:noFill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774438" y="2018391"/>
            <a:ext cx="906712" cy="906712"/>
            <a:chOff x="4760489" y="2724305"/>
            <a:chExt cx="1410703" cy="1410703"/>
          </a:xfrm>
        </p:grpSpPr>
        <p:grpSp>
          <p:nvGrpSpPr>
            <p:cNvPr id="38" name="组合 37"/>
            <p:cNvGrpSpPr/>
            <p:nvPr/>
          </p:nvGrpSpPr>
          <p:grpSpPr>
            <a:xfrm>
              <a:off x="4760489" y="2724305"/>
              <a:ext cx="1410703" cy="1410703"/>
              <a:chOff x="4760489" y="2931790"/>
              <a:chExt cx="1410703" cy="1410703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4760489" y="2931790"/>
                <a:ext cx="1410703" cy="1410703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圆角矩形 3"/>
              <p:cNvSpPr/>
              <p:nvPr/>
            </p:nvSpPr>
            <p:spPr>
              <a:xfrm>
                <a:off x="5043387" y="3233183"/>
                <a:ext cx="1127805" cy="1109309"/>
              </a:xfrm>
              <a:custGeom>
                <a:avLst/>
                <a:gdLst>
                  <a:gd name="connsiteX0" fmla="*/ 55171 w 2532980"/>
                  <a:gd name="connsiteY0" fmla="*/ 0 h 2304256"/>
                  <a:gd name="connsiteX1" fmla="*/ 1930538 w 2532980"/>
                  <a:gd name="connsiteY1" fmla="*/ 0 h 2304256"/>
                  <a:gd name="connsiteX2" fmla="*/ 1940963 w 2532980"/>
                  <a:gd name="connsiteY2" fmla="*/ 17396 h 2304256"/>
                  <a:gd name="connsiteX3" fmla="*/ 2532980 w 2532980"/>
                  <a:gd name="connsiteY3" fmla="*/ 458211 h 2304256"/>
                  <a:gd name="connsiteX4" fmla="*/ 2532980 w 2532980"/>
                  <a:gd name="connsiteY4" fmla="*/ 1776187 h 2304256"/>
                  <a:gd name="connsiteX5" fmla="*/ 2004911 w 2532980"/>
                  <a:gd name="connsiteY5" fmla="*/ 2304256 h 2304256"/>
                  <a:gd name="connsiteX6" fmla="*/ 1201289 w 2532980"/>
                  <a:gd name="connsiteY6" fmla="*/ 2304256 h 2304256"/>
                  <a:gd name="connsiteX7" fmla="*/ 319912 w 2532980"/>
                  <a:gd name="connsiteY7" fmla="*/ 1513535 h 2304256"/>
                  <a:gd name="connsiteX8" fmla="*/ 8793 w 2532980"/>
                  <a:gd name="connsiteY8" fmla="*/ 973132 h 2304256"/>
                  <a:gd name="connsiteX9" fmla="*/ 1 w 2532980"/>
                  <a:gd name="connsiteY9" fmla="*/ 480763 h 2304256"/>
                  <a:gd name="connsiteX10" fmla="*/ 55171 w 2532980"/>
                  <a:gd name="connsiteY10" fmla="*/ 0 h 2304256"/>
                  <a:gd name="connsiteX0-1" fmla="*/ 55171 w 2532980"/>
                  <a:gd name="connsiteY0-2" fmla="*/ 187183 h 2491439"/>
                  <a:gd name="connsiteX1-3" fmla="*/ 1112274 w 2532980"/>
                  <a:gd name="connsiteY1-4" fmla="*/ 0 h 2491439"/>
                  <a:gd name="connsiteX2-5" fmla="*/ 1940963 w 2532980"/>
                  <a:gd name="connsiteY2-6" fmla="*/ 204579 h 2491439"/>
                  <a:gd name="connsiteX3-7" fmla="*/ 2532980 w 2532980"/>
                  <a:gd name="connsiteY3-8" fmla="*/ 645394 h 2491439"/>
                  <a:gd name="connsiteX4-9" fmla="*/ 2532980 w 2532980"/>
                  <a:gd name="connsiteY4-10" fmla="*/ 1963370 h 2491439"/>
                  <a:gd name="connsiteX5-11" fmla="*/ 2004911 w 2532980"/>
                  <a:gd name="connsiteY5-12" fmla="*/ 2491439 h 2491439"/>
                  <a:gd name="connsiteX6-13" fmla="*/ 1201289 w 2532980"/>
                  <a:gd name="connsiteY6-14" fmla="*/ 2491439 h 2491439"/>
                  <a:gd name="connsiteX7-15" fmla="*/ 319912 w 2532980"/>
                  <a:gd name="connsiteY7-16" fmla="*/ 1700718 h 2491439"/>
                  <a:gd name="connsiteX8-17" fmla="*/ 8793 w 2532980"/>
                  <a:gd name="connsiteY8-18" fmla="*/ 1160315 h 2491439"/>
                  <a:gd name="connsiteX9-19" fmla="*/ 1 w 2532980"/>
                  <a:gd name="connsiteY9-20" fmla="*/ 667946 h 2491439"/>
                  <a:gd name="connsiteX10-21" fmla="*/ 55171 w 2532980"/>
                  <a:gd name="connsiteY10-22" fmla="*/ 187183 h 2491439"/>
                  <a:gd name="connsiteX0-23" fmla="*/ 55171 w 2532980"/>
                  <a:gd name="connsiteY0-24" fmla="*/ 187183 h 2491439"/>
                  <a:gd name="connsiteX1-25" fmla="*/ 1112274 w 2532980"/>
                  <a:gd name="connsiteY1-26" fmla="*/ 0 h 2491439"/>
                  <a:gd name="connsiteX2-27" fmla="*/ 1464978 w 2532980"/>
                  <a:gd name="connsiteY2-28" fmla="*/ 38787 h 2491439"/>
                  <a:gd name="connsiteX3-29" fmla="*/ 2532980 w 2532980"/>
                  <a:gd name="connsiteY3-30" fmla="*/ 645394 h 2491439"/>
                  <a:gd name="connsiteX4-31" fmla="*/ 2532980 w 2532980"/>
                  <a:gd name="connsiteY4-32" fmla="*/ 1963370 h 2491439"/>
                  <a:gd name="connsiteX5-33" fmla="*/ 2004911 w 2532980"/>
                  <a:gd name="connsiteY5-34" fmla="*/ 2491439 h 2491439"/>
                  <a:gd name="connsiteX6-35" fmla="*/ 1201289 w 2532980"/>
                  <a:gd name="connsiteY6-36" fmla="*/ 2491439 h 2491439"/>
                  <a:gd name="connsiteX7-37" fmla="*/ 319912 w 2532980"/>
                  <a:gd name="connsiteY7-38" fmla="*/ 1700718 h 2491439"/>
                  <a:gd name="connsiteX8-39" fmla="*/ 8793 w 2532980"/>
                  <a:gd name="connsiteY8-40" fmla="*/ 1160315 h 2491439"/>
                  <a:gd name="connsiteX9-41" fmla="*/ 1 w 2532980"/>
                  <a:gd name="connsiteY9-42" fmla="*/ 667946 h 2491439"/>
                  <a:gd name="connsiteX10-43" fmla="*/ 55171 w 2532980"/>
                  <a:gd name="connsiteY10-44" fmla="*/ 187183 h 2491439"/>
                  <a:gd name="connsiteX0-45" fmla="*/ 343970 w 2532980"/>
                  <a:gd name="connsiteY0-46" fmla="*/ 171138 h 2491439"/>
                  <a:gd name="connsiteX1-47" fmla="*/ 1112274 w 2532980"/>
                  <a:gd name="connsiteY1-48" fmla="*/ 0 h 2491439"/>
                  <a:gd name="connsiteX2-49" fmla="*/ 1464978 w 2532980"/>
                  <a:gd name="connsiteY2-50" fmla="*/ 38787 h 2491439"/>
                  <a:gd name="connsiteX3-51" fmla="*/ 2532980 w 2532980"/>
                  <a:gd name="connsiteY3-52" fmla="*/ 645394 h 2491439"/>
                  <a:gd name="connsiteX4-53" fmla="*/ 2532980 w 2532980"/>
                  <a:gd name="connsiteY4-54" fmla="*/ 1963370 h 2491439"/>
                  <a:gd name="connsiteX5-55" fmla="*/ 2004911 w 2532980"/>
                  <a:gd name="connsiteY5-56" fmla="*/ 2491439 h 2491439"/>
                  <a:gd name="connsiteX6-57" fmla="*/ 1201289 w 2532980"/>
                  <a:gd name="connsiteY6-58" fmla="*/ 2491439 h 2491439"/>
                  <a:gd name="connsiteX7-59" fmla="*/ 319912 w 2532980"/>
                  <a:gd name="connsiteY7-60" fmla="*/ 1700718 h 2491439"/>
                  <a:gd name="connsiteX8-61" fmla="*/ 8793 w 2532980"/>
                  <a:gd name="connsiteY8-62" fmla="*/ 1160315 h 2491439"/>
                  <a:gd name="connsiteX9-63" fmla="*/ 1 w 2532980"/>
                  <a:gd name="connsiteY9-64" fmla="*/ 667946 h 2491439"/>
                  <a:gd name="connsiteX10-65" fmla="*/ 343970 w 2532980"/>
                  <a:gd name="connsiteY10-66" fmla="*/ 171138 h 2491439"/>
                  <a:gd name="connsiteX0-67" fmla="*/ 343970 w 2532980"/>
                  <a:gd name="connsiteY0-68" fmla="*/ 171138 h 2491439"/>
                  <a:gd name="connsiteX1-69" fmla="*/ 732921 w 2532980"/>
                  <a:gd name="connsiteY1-70" fmla="*/ 22639 h 2491439"/>
                  <a:gd name="connsiteX2-71" fmla="*/ 1112274 w 2532980"/>
                  <a:gd name="connsiteY2-72" fmla="*/ 0 h 2491439"/>
                  <a:gd name="connsiteX3-73" fmla="*/ 1464978 w 2532980"/>
                  <a:gd name="connsiteY3-74" fmla="*/ 38787 h 2491439"/>
                  <a:gd name="connsiteX4-75" fmla="*/ 2532980 w 2532980"/>
                  <a:gd name="connsiteY4-76" fmla="*/ 645394 h 2491439"/>
                  <a:gd name="connsiteX5-77" fmla="*/ 2532980 w 2532980"/>
                  <a:gd name="connsiteY5-78" fmla="*/ 1963370 h 2491439"/>
                  <a:gd name="connsiteX6-79" fmla="*/ 2004911 w 2532980"/>
                  <a:gd name="connsiteY6-80" fmla="*/ 2491439 h 2491439"/>
                  <a:gd name="connsiteX7-81" fmla="*/ 1201289 w 2532980"/>
                  <a:gd name="connsiteY7-82" fmla="*/ 2491439 h 2491439"/>
                  <a:gd name="connsiteX8-83" fmla="*/ 319912 w 2532980"/>
                  <a:gd name="connsiteY8-84" fmla="*/ 1700718 h 2491439"/>
                  <a:gd name="connsiteX9-85" fmla="*/ 8793 w 2532980"/>
                  <a:gd name="connsiteY9-86" fmla="*/ 1160315 h 2491439"/>
                  <a:gd name="connsiteX10-87" fmla="*/ 1 w 2532980"/>
                  <a:gd name="connsiteY10-88" fmla="*/ 667946 h 2491439"/>
                  <a:gd name="connsiteX11" fmla="*/ 343970 w 2532980"/>
                  <a:gd name="connsiteY11" fmla="*/ 171138 h 2491439"/>
                  <a:gd name="connsiteX0-89" fmla="*/ 343970 w 2532980"/>
                  <a:gd name="connsiteY0-90" fmla="*/ 171138 h 2491439"/>
                  <a:gd name="connsiteX1-91" fmla="*/ 732921 w 2532980"/>
                  <a:gd name="connsiteY1-92" fmla="*/ 22639 h 2491439"/>
                  <a:gd name="connsiteX2-93" fmla="*/ 1112274 w 2532980"/>
                  <a:gd name="connsiteY2-94" fmla="*/ 0 h 2491439"/>
                  <a:gd name="connsiteX3-95" fmla="*/ 1464978 w 2532980"/>
                  <a:gd name="connsiteY3-96" fmla="*/ 38787 h 2491439"/>
                  <a:gd name="connsiteX4-97" fmla="*/ 2532980 w 2532980"/>
                  <a:gd name="connsiteY4-98" fmla="*/ 816535 h 2491439"/>
                  <a:gd name="connsiteX5-99" fmla="*/ 2532980 w 2532980"/>
                  <a:gd name="connsiteY5-100" fmla="*/ 1963370 h 2491439"/>
                  <a:gd name="connsiteX6-101" fmla="*/ 2004911 w 2532980"/>
                  <a:gd name="connsiteY6-102" fmla="*/ 2491439 h 2491439"/>
                  <a:gd name="connsiteX7-103" fmla="*/ 1201289 w 2532980"/>
                  <a:gd name="connsiteY7-104" fmla="*/ 2491439 h 2491439"/>
                  <a:gd name="connsiteX8-105" fmla="*/ 319912 w 2532980"/>
                  <a:gd name="connsiteY8-106" fmla="*/ 1700718 h 2491439"/>
                  <a:gd name="connsiteX9-107" fmla="*/ 8793 w 2532980"/>
                  <a:gd name="connsiteY9-108" fmla="*/ 1160315 h 2491439"/>
                  <a:gd name="connsiteX10-109" fmla="*/ 1 w 2532980"/>
                  <a:gd name="connsiteY10-110" fmla="*/ 667946 h 2491439"/>
                  <a:gd name="connsiteX11-111" fmla="*/ 343970 w 2532980"/>
                  <a:gd name="connsiteY11-112" fmla="*/ 171138 h 2491439"/>
                  <a:gd name="connsiteX0-113" fmla="*/ 343970 w 2532980"/>
                  <a:gd name="connsiteY0-114" fmla="*/ 171138 h 2491439"/>
                  <a:gd name="connsiteX1-115" fmla="*/ 732921 w 2532980"/>
                  <a:gd name="connsiteY1-116" fmla="*/ 22639 h 2491439"/>
                  <a:gd name="connsiteX2-117" fmla="*/ 1112274 w 2532980"/>
                  <a:gd name="connsiteY2-118" fmla="*/ 0 h 2491439"/>
                  <a:gd name="connsiteX3-119" fmla="*/ 1464978 w 2532980"/>
                  <a:gd name="connsiteY3-120" fmla="*/ 38787 h 2491439"/>
                  <a:gd name="connsiteX4-121" fmla="*/ 2532980 w 2532980"/>
                  <a:gd name="connsiteY4-122" fmla="*/ 816535 h 2491439"/>
                  <a:gd name="connsiteX5-123" fmla="*/ 2532980 w 2532980"/>
                  <a:gd name="connsiteY5-124" fmla="*/ 1963370 h 2491439"/>
                  <a:gd name="connsiteX6-125" fmla="*/ 2004911 w 2532980"/>
                  <a:gd name="connsiteY6-126" fmla="*/ 2491439 h 2491439"/>
                  <a:gd name="connsiteX7-127" fmla="*/ 1404520 w 2532980"/>
                  <a:gd name="connsiteY7-128" fmla="*/ 2491439 h 2491439"/>
                  <a:gd name="connsiteX8-129" fmla="*/ 319912 w 2532980"/>
                  <a:gd name="connsiteY8-130" fmla="*/ 1700718 h 2491439"/>
                  <a:gd name="connsiteX9-131" fmla="*/ 8793 w 2532980"/>
                  <a:gd name="connsiteY9-132" fmla="*/ 1160315 h 2491439"/>
                  <a:gd name="connsiteX10-133" fmla="*/ 1 w 2532980"/>
                  <a:gd name="connsiteY10-134" fmla="*/ 667946 h 2491439"/>
                  <a:gd name="connsiteX11-135" fmla="*/ 343970 w 2532980"/>
                  <a:gd name="connsiteY11-136" fmla="*/ 171138 h 2491439"/>
                  <a:gd name="connsiteX0-137" fmla="*/ 343970 w 2532980"/>
                  <a:gd name="connsiteY0-138" fmla="*/ 171138 h 2491439"/>
                  <a:gd name="connsiteX1-139" fmla="*/ 732921 w 2532980"/>
                  <a:gd name="connsiteY1-140" fmla="*/ 22639 h 2491439"/>
                  <a:gd name="connsiteX2-141" fmla="*/ 1112274 w 2532980"/>
                  <a:gd name="connsiteY2-142" fmla="*/ 0 h 2491439"/>
                  <a:gd name="connsiteX3-143" fmla="*/ 1464978 w 2532980"/>
                  <a:gd name="connsiteY3-144" fmla="*/ 38787 h 2491439"/>
                  <a:gd name="connsiteX4-145" fmla="*/ 2532980 w 2532980"/>
                  <a:gd name="connsiteY4-146" fmla="*/ 816535 h 2491439"/>
                  <a:gd name="connsiteX5-147" fmla="*/ 2528113 w 2532980"/>
                  <a:gd name="connsiteY5-148" fmla="*/ 881906 h 2491439"/>
                  <a:gd name="connsiteX6-149" fmla="*/ 2532980 w 2532980"/>
                  <a:gd name="connsiteY6-150" fmla="*/ 1963370 h 2491439"/>
                  <a:gd name="connsiteX7-151" fmla="*/ 2004911 w 2532980"/>
                  <a:gd name="connsiteY7-152" fmla="*/ 2491439 h 2491439"/>
                  <a:gd name="connsiteX8-153" fmla="*/ 1404520 w 2532980"/>
                  <a:gd name="connsiteY8-154" fmla="*/ 2491439 h 2491439"/>
                  <a:gd name="connsiteX9-155" fmla="*/ 319912 w 2532980"/>
                  <a:gd name="connsiteY9-156" fmla="*/ 1700718 h 2491439"/>
                  <a:gd name="connsiteX10-157" fmla="*/ 8793 w 2532980"/>
                  <a:gd name="connsiteY10-158" fmla="*/ 1160315 h 2491439"/>
                  <a:gd name="connsiteX11-159" fmla="*/ 1 w 2532980"/>
                  <a:gd name="connsiteY11-160" fmla="*/ 667946 h 2491439"/>
                  <a:gd name="connsiteX12" fmla="*/ 343970 w 2532980"/>
                  <a:gd name="connsiteY12" fmla="*/ 171138 h 2491439"/>
                  <a:gd name="connsiteX0-161" fmla="*/ 343970 w 2532980"/>
                  <a:gd name="connsiteY0-162" fmla="*/ 171138 h 2491439"/>
                  <a:gd name="connsiteX1-163" fmla="*/ 732921 w 2532980"/>
                  <a:gd name="connsiteY1-164" fmla="*/ 22639 h 2491439"/>
                  <a:gd name="connsiteX2-165" fmla="*/ 1112274 w 2532980"/>
                  <a:gd name="connsiteY2-166" fmla="*/ 0 h 2491439"/>
                  <a:gd name="connsiteX3-167" fmla="*/ 1464978 w 2532980"/>
                  <a:gd name="connsiteY3-168" fmla="*/ 38787 h 2491439"/>
                  <a:gd name="connsiteX4-169" fmla="*/ 2528113 w 2532980"/>
                  <a:gd name="connsiteY4-170" fmla="*/ 881906 h 2491439"/>
                  <a:gd name="connsiteX5-171" fmla="*/ 2532980 w 2532980"/>
                  <a:gd name="connsiteY5-172" fmla="*/ 1963370 h 2491439"/>
                  <a:gd name="connsiteX6-173" fmla="*/ 2004911 w 2532980"/>
                  <a:gd name="connsiteY6-174" fmla="*/ 2491439 h 2491439"/>
                  <a:gd name="connsiteX7-175" fmla="*/ 1404520 w 2532980"/>
                  <a:gd name="connsiteY7-176" fmla="*/ 2491439 h 2491439"/>
                  <a:gd name="connsiteX8-177" fmla="*/ 319912 w 2532980"/>
                  <a:gd name="connsiteY8-178" fmla="*/ 1700718 h 2491439"/>
                  <a:gd name="connsiteX9-179" fmla="*/ 8793 w 2532980"/>
                  <a:gd name="connsiteY9-180" fmla="*/ 1160315 h 2491439"/>
                  <a:gd name="connsiteX10-181" fmla="*/ 1 w 2532980"/>
                  <a:gd name="connsiteY10-182" fmla="*/ 667946 h 2491439"/>
                  <a:gd name="connsiteX11-183" fmla="*/ 343970 w 2532980"/>
                  <a:gd name="connsiteY11-184" fmla="*/ 171138 h 24914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111" y="connsiteY11-112"/>
                  </a:cxn>
                </a:cxnLst>
                <a:rect l="l" t="t" r="r" b="b"/>
                <a:pathLst>
                  <a:path w="2532980" h="2491439">
                    <a:moveTo>
                      <a:pt x="343970" y="171138"/>
                    </a:moveTo>
                    <a:cubicBezTo>
                      <a:pt x="470055" y="139465"/>
                      <a:pt x="606836" y="54312"/>
                      <a:pt x="732921" y="22639"/>
                    </a:cubicBezTo>
                    <a:lnTo>
                      <a:pt x="1112274" y="0"/>
                    </a:lnTo>
                    <a:lnTo>
                      <a:pt x="1464978" y="38787"/>
                    </a:lnTo>
                    <a:lnTo>
                      <a:pt x="2528113" y="881906"/>
                    </a:lnTo>
                    <a:cubicBezTo>
                      <a:pt x="2529735" y="1242394"/>
                      <a:pt x="2531358" y="1602882"/>
                      <a:pt x="2532980" y="1963370"/>
                    </a:cubicBezTo>
                    <a:cubicBezTo>
                      <a:pt x="2532980" y="2255014"/>
                      <a:pt x="2296555" y="2491439"/>
                      <a:pt x="2004911" y="2491439"/>
                    </a:cubicBezTo>
                    <a:lnTo>
                      <a:pt x="1404520" y="2491439"/>
                    </a:lnTo>
                    <a:lnTo>
                      <a:pt x="319912" y="1700718"/>
                    </a:lnTo>
                    <a:lnTo>
                      <a:pt x="8793" y="1160315"/>
                    </a:lnTo>
                    <a:lnTo>
                      <a:pt x="1" y="667946"/>
                    </a:lnTo>
                    <a:lnTo>
                      <a:pt x="343970" y="171138"/>
                    </a:lnTo>
                    <a:close/>
                  </a:path>
                </a:pathLst>
              </a:custGeom>
              <a:solidFill>
                <a:schemeClr val="tx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椭圆 130"/>
            <p:cNvSpPr/>
            <p:nvPr/>
          </p:nvSpPr>
          <p:spPr>
            <a:xfrm>
              <a:off x="5015841" y="2979657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2211268" h="2211268">
                  <a:moveTo>
                    <a:pt x="895591" y="1421831"/>
                  </a:moveTo>
                  <a:lnTo>
                    <a:pt x="673189" y="1931286"/>
                  </a:lnTo>
                  <a:cubicBezTo>
                    <a:pt x="802247" y="1999646"/>
                    <a:pt x="949457" y="2038044"/>
                    <a:pt x="1105634" y="2038044"/>
                  </a:cubicBezTo>
                  <a:cubicBezTo>
                    <a:pt x="1261812" y="2038044"/>
                    <a:pt x="1409021" y="1999646"/>
                    <a:pt x="1538079" y="1931286"/>
                  </a:cubicBezTo>
                  <a:lnTo>
                    <a:pt x="1315678" y="1421831"/>
                  </a:lnTo>
                  <a:cubicBezTo>
                    <a:pt x="1255626" y="1462097"/>
                    <a:pt x="1183357" y="1485442"/>
                    <a:pt x="1105634" y="1485442"/>
                  </a:cubicBezTo>
                  <a:cubicBezTo>
                    <a:pt x="1027912" y="1485442"/>
                    <a:pt x="955642" y="1462097"/>
                    <a:pt x="895591" y="1421831"/>
                  </a:cubicBezTo>
                  <a:close/>
                  <a:moveTo>
                    <a:pt x="1105634" y="864096"/>
                  </a:moveTo>
                  <a:cubicBezTo>
                    <a:pt x="972236" y="864096"/>
                    <a:pt x="864096" y="972236"/>
                    <a:pt x="864096" y="1105634"/>
                  </a:cubicBezTo>
                  <a:cubicBezTo>
                    <a:pt x="864096" y="1239032"/>
                    <a:pt x="972236" y="1347172"/>
                    <a:pt x="1105634" y="1347172"/>
                  </a:cubicBezTo>
                  <a:cubicBezTo>
                    <a:pt x="1239032" y="1347172"/>
                    <a:pt x="1347172" y="1239032"/>
                    <a:pt x="1347172" y="1105634"/>
                  </a:cubicBezTo>
                  <a:cubicBezTo>
                    <a:pt x="1347172" y="972236"/>
                    <a:pt x="1239032" y="864096"/>
                    <a:pt x="1105634" y="864096"/>
                  </a:cubicBezTo>
                  <a:close/>
                  <a:moveTo>
                    <a:pt x="1931286" y="673190"/>
                  </a:moveTo>
                  <a:lnTo>
                    <a:pt x="1421831" y="895591"/>
                  </a:lnTo>
                  <a:cubicBezTo>
                    <a:pt x="1462097" y="955643"/>
                    <a:pt x="1485442" y="1027912"/>
                    <a:pt x="1485442" y="1105635"/>
                  </a:cubicBezTo>
                  <a:cubicBezTo>
                    <a:pt x="1485442" y="1183357"/>
                    <a:pt x="1462097" y="1255627"/>
                    <a:pt x="1421831" y="1315678"/>
                  </a:cubicBezTo>
                  <a:lnTo>
                    <a:pt x="1931286" y="1538080"/>
                  </a:lnTo>
                  <a:cubicBezTo>
                    <a:pt x="1999646" y="1409022"/>
                    <a:pt x="2038044" y="1261812"/>
                    <a:pt x="2038044" y="1105635"/>
                  </a:cubicBezTo>
                  <a:cubicBezTo>
                    <a:pt x="2038044" y="949457"/>
                    <a:pt x="1999646" y="802248"/>
                    <a:pt x="1931286" y="673190"/>
                  </a:cubicBezTo>
                  <a:close/>
                  <a:moveTo>
                    <a:pt x="279982" y="673190"/>
                  </a:moveTo>
                  <a:cubicBezTo>
                    <a:pt x="211622" y="802248"/>
                    <a:pt x="173224" y="949457"/>
                    <a:pt x="173224" y="1105635"/>
                  </a:cubicBezTo>
                  <a:cubicBezTo>
                    <a:pt x="173224" y="1261812"/>
                    <a:pt x="211622" y="1409022"/>
                    <a:pt x="279982" y="1538080"/>
                  </a:cubicBezTo>
                  <a:lnTo>
                    <a:pt x="789437" y="1315678"/>
                  </a:lnTo>
                  <a:cubicBezTo>
                    <a:pt x="749172" y="1255627"/>
                    <a:pt x="725826" y="1183357"/>
                    <a:pt x="725826" y="1105635"/>
                  </a:cubicBezTo>
                  <a:cubicBezTo>
                    <a:pt x="725826" y="1027912"/>
                    <a:pt x="749172" y="955643"/>
                    <a:pt x="789437" y="895591"/>
                  </a:cubicBezTo>
                  <a:close/>
                  <a:moveTo>
                    <a:pt x="1105634" y="173224"/>
                  </a:moveTo>
                  <a:cubicBezTo>
                    <a:pt x="949457" y="173224"/>
                    <a:pt x="802247" y="211622"/>
                    <a:pt x="673189" y="279982"/>
                  </a:cubicBezTo>
                  <a:lnTo>
                    <a:pt x="895591" y="789437"/>
                  </a:lnTo>
                  <a:cubicBezTo>
                    <a:pt x="955642" y="749172"/>
                    <a:pt x="1027912" y="725826"/>
                    <a:pt x="1105634" y="725826"/>
                  </a:cubicBezTo>
                  <a:cubicBezTo>
                    <a:pt x="1183357" y="725826"/>
                    <a:pt x="1255626" y="749172"/>
                    <a:pt x="1315678" y="789437"/>
                  </a:cubicBezTo>
                  <a:lnTo>
                    <a:pt x="1538079" y="279982"/>
                  </a:lnTo>
                  <a:cubicBezTo>
                    <a:pt x="1409021" y="211622"/>
                    <a:pt x="1261812" y="173224"/>
                    <a:pt x="1105634" y="173224"/>
                  </a:cubicBezTo>
                  <a:close/>
                  <a:moveTo>
                    <a:pt x="1105634" y="0"/>
                  </a:moveTo>
                  <a:cubicBezTo>
                    <a:pt x="1716259" y="0"/>
                    <a:pt x="2211268" y="495009"/>
                    <a:pt x="2211268" y="1105634"/>
                  </a:cubicBezTo>
                  <a:cubicBezTo>
                    <a:pt x="2211268" y="1716259"/>
                    <a:pt x="1716259" y="2211268"/>
                    <a:pt x="1105634" y="2211268"/>
                  </a:cubicBezTo>
                  <a:cubicBezTo>
                    <a:pt x="495009" y="2211268"/>
                    <a:pt x="0" y="1716259"/>
                    <a:pt x="0" y="1105634"/>
                  </a:cubicBezTo>
                  <a:cubicBezTo>
                    <a:pt x="0" y="495009"/>
                    <a:pt x="495009" y="0"/>
                    <a:pt x="11056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组合 41"/>
          <p:cNvGrpSpPr>
            <a:grpSpLocks noChangeAspect="1"/>
          </p:cNvGrpSpPr>
          <p:nvPr/>
        </p:nvGrpSpPr>
        <p:grpSpPr>
          <a:xfrm>
            <a:off x="6491490" y="2007973"/>
            <a:ext cx="907200" cy="907200"/>
            <a:chOff x="2969916" y="1205045"/>
            <a:chExt cx="1407810" cy="1407810"/>
          </a:xfrm>
        </p:grpSpPr>
        <p:sp>
          <p:nvSpPr>
            <p:cNvPr id="43" name="圆角矩形 42"/>
            <p:cNvSpPr/>
            <p:nvPr/>
          </p:nvSpPr>
          <p:spPr>
            <a:xfrm>
              <a:off x="2969916" y="1205045"/>
              <a:ext cx="1407810" cy="140781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圆角矩形 12"/>
            <p:cNvSpPr/>
            <p:nvPr/>
          </p:nvSpPr>
          <p:spPr>
            <a:xfrm>
              <a:off x="3306637" y="1454606"/>
              <a:ext cx="1071089" cy="1158249"/>
            </a:xfrm>
            <a:custGeom>
              <a:avLst/>
              <a:gdLst>
                <a:gd name="connsiteX0" fmla="*/ 503877 w 667590"/>
                <a:gd name="connsiteY0" fmla="*/ 0 h 528319"/>
                <a:gd name="connsiteX1" fmla="*/ 667590 w 667590"/>
                <a:gd name="connsiteY1" fmla="*/ 113332 h 528319"/>
                <a:gd name="connsiteX2" fmla="*/ 667590 w 667590"/>
                <a:gd name="connsiteY2" fmla="*/ 393593 h 528319"/>
                <a:gd name="connsiteX3" fmla="*/ 532864 w 667590"/>
                <a:gd name="connsiteY3" fmla="*/ 528319 h 528319"/>
                <a:gd name="connsiteX4" fmla="*/ 293618 w 667590"/>
                <a:gd name="connsiteY4" fmla="*/ 528319 h 528319"/>
                <a:gd name="connsiteX5" fmla="*/ 52590 w 667590"/>
                <a:gd name="connsiteY5" fmla="*/ 366406 h 528319"/>
                <a:gd name="connsiteX6" fmla="*/ 244320 w 667590"/>
                <a:gd name="connsiteY6" fmla="*/ 316706 h 528319"/>
                <a:gd name="connsiteX7" fmla="*/ 0 w 667590"/>
                <a:gd name="connsiteY7" fmla="*/ 201856 h 528319"/>
                <a:gd name="connsiteX8" fmla="*/ 0 w 667590"/>
                <a:gd name="connsiteY8" fmla="*/ 64262 h 528319"/>
                <a:gd name="connsiteX9" fmla="*/ 220507 w 667590"/>
                <a:gd name="connsiteY9" fmla="*/ 38100 h 528319"/>
                <a:gd name="connsiteX10" fmla="*/ 503877 w 667590"/>
                <a:gd name="connsiteY10" fmla="*/ 0 h 528319"/>
                <a:gd name="connsiteX0-1" fmla="*/ 477899 w 667590"/>
                <a:gd name="connsiteY0-2" fmla="*/ 0 h 502341"/>
                <a:gd name="connsiteX1-3" fmla="*/ 667590 w 667590"/>
                <a:gd name="connsiteY1-4" fmla="*/ 87354 h 502341"/>
                <a:gd name="connsiteX2-5" fmla="*/ 667590 w 667590"/>
                <a:gd name="connsiteY2-6" fmla="*/ 367615 h 502341"/>
                <a:gd name="connsiteX3-7" fmla="*/ 532864 w 667590"/>
                <a:gd name="connsiteY3-8" fmla="*/ 502341 h 502341"/>
                <a:gd name="connsiteX4-9" fmla="*/ 293618 w 667590"/>
                <a:gd name="connsiteY4-10" fmla="*/ 502341 h 502341"/>
                <a:gd name="connsiteX5-11" fmla="*/ 52590 w 667590"/>
                <a:gd name="connsiteY5-12" fmla="*/ 340428 h 502341"/>
                <a:gd name="connsiteX6-13" fmla="*/ 244320 w 667590"/>
                <a:gd name="connsiteY6-14" fmla="*/ 290728 h 502341"/>
                <a:gd name="connsiteX7-15" fmla="*/ 0 w 667590"/>
                <a:gd name="connsiteY7-16" fmla="*/ 175878 h 502341"/>
                <a:gd name="connsiteX8-17" fmla="*/ 0 w 667590"/>
                <a:gd name="connsiteY8-18" fmla="*/ 38284 h 502341"/>
                <a:gd name="connsiteX9-19" fmla="*/ 220507 w 667590"/>
                <a:gd name="connsiteY9-20" fmla="*/ 12122 h 502341"/>
                <a:gd name="connsiteX10-21" fmla="*/ 477899 w 667590"/>
                <a:gd name="connsiteY10-22" fmla="*/ 0 h 502341"/>
                <a:gd name="connsiteX0-23" fmla="*/ 358946 w 667590"/>
                <a:gd name="connsiteY0-24" fmla="*/ 0 h 665046"/>
                <a:gd name="connsiteX1-25" fmla="*/ 667590 w 667590"/>
                <a:gd name="connsiteY1-26" fmla="*/ 250059 h 665046"/>
                <a:gd name="connsiteX2-27" fmla="*/ 667590 w 667590"/>
                <a:gd name="connsiteY2-28" fmla="*/ 530320 h 665046"/>
                <a:gd name="connsiteX3-29" fmla="*/ 532864 w 667590"/>
                <a:gd name="connsiteY3-30" fmla="*/ 665046 h 665046"/>
                <a:gd name="connsiteX4-31" fmla="*/ 293618 w 667590"/>
                <a:gd name="connsiteY4-32" fmla="*/ 665046 h 665046"/>
                <a:gd name="connsiteX5-33" fmla="*/ 52590 w 667590"/>
                <a:gd name="connsiteY5-34" fmla="*/ 503133 h 665046"/>
                <a:gd name="connsiteX6-35" fmla="*/ 244320 w 667590"/>
                <a:gd name="connsiteY6-36" fmla="*/ 453433 h 665046"/>
                <a:gd name="connsiteX7-37" fmla="*/ 0 w 667590"/>
                <a:gd name="connsiteY7-38" fmla="*/ 338583 h 665046"/>
                <a:gd name="connsiteX8-39" fmla="*/ 0 w 667590"/>
                <a:gd name="connsiteY8-40" fmla="*/ 200989 h 665046"/>
                <a:gd name="connsiteX9-41" fmla="*/ 220507 w 667590"/>
                <a:gd name="connsiteY9-42" fmla="*/ 174827 h 665046"/>
                <a:gd name="connsiteX10-43" fmla="*/ 358946 w 667590"/>
                <a:gd name="connsiteY10-44" fmla="*/ 0 h 665046"/>
                <a:gd name="connsiteX0-45" fmla="*/ 358946 w 667590"/>
                <a:gd name="connsiteY0-46" fmla="*/ 0 h 665046"/>
                <a:gd name="connsiteX1-47" fmla="*/ 666223 w 667590"/>
                <a:gd name="connsiteY1-48" fmla="*/ 151616 h 665046"/>
                <a:gd name="connsiteX2-49" fmla="*/ 667590 w 667590"/>
                <a:gd name="connsiteY2-50" fmla="*/ 530320 h 665046"/>
                <a:gd name="connsiteX3-51" fmla="*/ 532864 w 667590"/>
                <a:gd name="connsiteY3-52" fmla="*/ 665046 h 665046"/>
                <a:gd name="connsiteX4-53" fmla="*/ 293618 w 667590"/>
                <a:gd name="connsiteY4-54" fmla="*/ 665046 h 665046"/>
                <a:gd name="connsiteX5-55" fmla="*/ 52590 w 667590"/>
                <a:gd name="connsiteY5-56" fmla="*/ 503133 h 665046"/>
                <a:gd name="connsiteX6-57" fmla="*/ 244320 w 667590"/>
                <a:gd name="connsiteY6-58" fmla="*/ 453433 h 665046"/>
                <a:gd name="connsiteX7-59" fmla="*/ 0 w 667590"/>
                <a:gd name="connsiteY7-60" fmla="*/ 338583 h 665046"/>
                <a:gd name="connsiteX8-61" fmla="*/ 0 w 667590"/>
                <a:gd name="connsiteY8-62" fmla="*/ 200989 h 665046"/>
                <a:gd name="connsiteX9-63" fmla="*/ 220507 w 667590"/>
                <a:gd name="connsiteY9-64" fmla="*/ 174827 h 665046"/>
                <a:gd name="connsiteX10-65" fmla="*/ 358946 w 667590"/>
                <a:gd name="connsiteY10-66" fmla="*/ 0 h 665046"/>
                <a:gd name="connsiteX0-67" fmla="*/ 358946 w 667590"/>
                <a:gd name="connsiteY0-68" fmla="*/ 0 h 665046"/>
                <a:gd name="connsiteX1-69" fmla="*/ 666223 w 667590"/>
                <a:gd name="connsiteY1-70" fmla="*/ 151616 h 665046"/>
                <a:gd name="connsiteX2-71" fmla="*/ 667590 w 667590"/>
                <a:gd name="connsiteY2-72" fmla="*/ 530320 h 665046"/>
                <a:gd name="connsiteX3-73" fmla="*/ 532864 w 667590"/>
                <a:gd name="connsiteY3-74" fmla="*/ 665046 h 665046"/>
                <a:gd name="connsiteX4-75" fmla="*/ 293618 w 667590"/>
                <a:gd name="connsiteY4-76" fmla="*/ 665046 h 665046"/>
                <a:gd name="connsiteX5-77" fmla="*/ 52590 w 667590"/>
                <a:gd name="connsiteY5-78" fmla="*/ 503133 h 665046"/>
                <a:gd name="connsiteX6-79" fmla="*/ 244320 w 667590"/>
                <a:gd name="connsiteY6-80" fmla="*/ 453433 h 665046"/>
                <a:gd name="connsiteX7-81" fmla="*/ 75199 w 667590"/>
                <a:gd name="connsiteY7-82" fmla="*/ 331747 h 665046"/>
                <a:gd name="connsiteX8-83" fmla="*/ 0 w 667590"/>
                <a:gd name="connsiteY8-84" fmla="*/ 200989 h 665046"/>
                <a:gd name="connsiteX9-85" fmla="*/ 220507 w 667590"/>
                <a:gd name="connsiteY9-86" fmla="*/ 174827 h 665046"/>
                <a:gd name="connsiteX10-87" fmla="*/ 358946 w 667590"/>
                <a:gd name="connsiteY10-88" fmla="*/ 0 h 665046"/>
                <a:gd name="connsiteX0-89" fmla="*/ 306356 w 615000"/>
                <a:gd name="connsiteY0-90" fmla="*/ 0 h 665046"/>
                <a:gd name="connsiteX1-91" fmla="*/ 613633 w 615000"/>
                <a:gd name="connsiteY1-92" fmla="*/ 151616 h 665046"/>
                <a:gd name="connsiteX2-93" fmla="*/ 615000 w 615000"/>
                <a:gd name="connsiteY2-94" fmla="*/ 530320 h 665046"/>
                <a:gd name="connsiteX3-95" fmla="*/ 480274 w 615000"/>
                <a:gd name="connsiteY3-96" fmla="*/ 665046 h 665046"/>
                <a:gd name="connsiteX4-97" fmla="*/ 241028 w 615000"/>
                <a:gd name="connsiteY4-98" fmla="*/ 665046 h 665046"/>
                <a:gd name="connsiteX5-99" fmla="*/ 0 w 615000"/>
                <a:gd name="connsiteY5-100" fmla="*/ 503133 h 665046"/>
                <a:gd name="connsiteX6-101" fmla="*/ 191730 w 615000"/>
                <a:gd name="connsiteY6-102" fmla="*/ 453433 h 665046"/>
                <a:gd name="connsiteX7-103" fmla="*/ 22609 w 615000"/>
                <a:gd name="connsiteY7-104" fmla="*/ 331747 h 665046"/>
                <a:gd name="connsiteX8-105" fmla="*/ 90973 w 615000"/>
                <a:gd name="connsiteY8-106" fmla="*/ 188683 h 665046"/>
                <a:gd name="connsiteX9-107" fmla="*/ 167917 w 615000"/>
                <a:gd name="connsiteY9-108" fmla="*/ 174827 h 665046"/>
                <a:gd name="connsiteX10-109" fmla="*/ 306356 w 615000"/>
                <a:gd name="connsiteY10-110" fmla="*/ 0 h 665046"/>
                <a:gd name="connsiteX0-111" fmla="*/ 306356 w 615000"/>
                <a:gd name="connsiteY0-112" fmla="*/ 0 h 665046"/>
                <a:gd name="connsiteX1-113" fmla="*/ 613633 w 615000"/>
                <a:gd name="connsiteY1-114" fmla="*/ 151616 h 665046"/>
                <a:gd name="connsiteX2-115" fmla="*/ 615000 w 615000"/>
                <a:gd name="connsiteY2-116" fmla="*/ 530320 h 665046"/>
                <a:gd name="connsiteX3-117" fmla="*/ 480274 w 615000"/>
                <a:gd name="connsiteY3-118" fmla="*/ 665046 h 665046"/>
                <a:gd name="connsiteX4-119" fmla="*/ 241028 w 615000"/>
                <a:gd name="connsiteY4-120" fmla="*/ 665046 h 665046"/>
                <a:gd name="connsiteX5-121" fmla="*/ 0 w 615000"/>
                <a:gd name="connsiteY5-122" fmla="*/ 503133 h 665046"/>
                <a:gd name="connsiteX6-123" fmla="*/ 191730 w 615000"/>
                <a:gd name="connsiteY6-124" fmla="*/ 453433 h 665046"/>
                <a:gd name="connsiteX7-125" fmla="*/ 22609 w 615000"/>
                <a:gd name="connsiteY7-126" fmla="*/ 331747 h 665046"/>
                <a:gd name="connsiteX8-127" fmla="*/ 90973 w 615000"/>
                <a:gd name="connsiteY8-128" fmla="*/ 188683 h 665046"/>
                <a:gd name="connsiteX9-129" fmla="*/ 106390 w 615000"/>
                <a:gd name="connsiteY9-130" fmla="*/ 25795 h 665046"/>
                <a:gd name="connsiteX10-131" fmla="*/ 306356 w 615000"/>
                <a:gd name="connsiteY10-132" fmla="*/ 0 h 665046"/>
                <a:gd name="connsiteX0-133" fmla="*/ 306356 w 615000"/>
                <a:gd name="connsiteY0-134" fmla="*/ 0 h 665046"/>
                <a:gd name="connsiteX1-135" fmla="*/ 613633 w 615000"/>
                <a:gd name="connsiteY1-136" fmla="*/ 163922 h 665046"/>
                <a:gd name="connsiteX2-137" fmla="*/ 615000 w 615000"/>
                <a:gd name="connsiteY2-138" fmla="*/ 530320 h 665046"/>
                <a:gd name="connsiteX3-139" fmla="*/ 480274 w 615000"/>
                <a:gd name="connsiteY3-140" fmla="*/ 665046 h 665046"/>
                <a:gd name="connsiteX4-141" fmla="*/ 241028 w 615000"/>
                <a:gd name="connsiteY4-142" fmla="*/ 665046 h 665046"/>
                <a:gd name="connsiteX5-143" fmla="*/ 0 w 615000"/>
                <a:gd name="connsiteY5-144" fmla="*/ 503133 h 665046"/>
                <a:gd name="connsiteX6-145" fmla="*/ 191730 w 615000"/>
                <a:gd name="connsiteY6-146" fmla="*/ 453433 h 665046"/>
                <a:gd name="connsiteX7-147" fmla="*/ 22609 w 615000"/>
                <a:gd name="connsiteY7-148" fmla="*/ 331747 h 665046"/>
                <a:gd name="connsiteX8-149" fmla="*/ 90973 w 615000"/>
                <a:gd name="connsiteY8-150" fmla="*/ 188683 h 665046"/>
                <a:gd name="connsiteX9-151" fmla="*/ 106390 w 615000"/>
                <a:gd name="connsiteY9-152" fmla="*/ 25795 h 665046"/>
                <a:gd name="connsiteX10-153" fmla="*/ 306356 w 615000"/>
                <a:gd name="connsiteY10-154" fmla="*/ 0 h 665046"/>
                <a:gd name="connsiteX0-155" fmla="*/ 306356 w 615000"/>
                <a:gd name="connsiteY0-156" fmla="*/ 0 h 665046"/>
                <a:gd name="connsiteX1-157" fmla="*/ 613633 w 615000"/>
                <a:gd name="connsiteY1-158" fmla="*/ 178506 h 665046"/>
                <a:gd name="connsiteX2-159" fmla="*/ 615000 w 615000"/>
                <a:gd name="connsiteY2-160" fmla="*/ 530320 h 665046"/>
                <a:gd name="connsiteX3-161" fmla="*/ 480274 w 615000"/>
                <a:gd name="connsiteY3-162" fmla="*/ 665046 h 665046"/>
                <a:gd name="connsiteX4-163" fmla="*/ 241028 w 615000"/>
                <a:gd name="connsiteY4-164" fmla="*/ 665046 h 665046"/>
                <a:gd name="connsiteX5-165" fmla="*/ 0 w 615000"/>
                <a:gd name="connsiteY5-166" fmla="*/ 503133 h 665046"/>
                <a:gd name="connsiteX6-167" fmla="*/ 191730 w 615000"/>
                <a:gd name="connsiteY6-168" fmla="*/ 453433 h 665046"/>
                <a:gd name="connsiteX7-169" fmla="*/ 22609 w 615000"/>
                <a:gd name="connsiteY7-170" fmla="*/ 331747 h 665046"/>
                <a:gd name="connsiteX8-171" fmla="*/ 90973 w 615000"/>
                <a:gd name="connsiteY8-172" fmla="*/ 188683 h 665046"/>
                <a:gd name="connsiteX9-173" fmla="*/ 106390 w 615000"/>
                <a:gd name="connsiteY9-174" fmla="*/ 25795 h 665046"/>
                <a:gd name="connsiteX10-175" fmla="*/ 306356 w 615000"/>
                <a:gd name="connsiteY10-176" fmla="*/ 0 h 6650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615000" h="665046">
                  <a:moveTo>
                    <a:pt x="306356" y="0"/>
                  </a:moveTo>
                  <a:lnTo>
                    <a:pt x="613633" y="178506"/>
                  </a:lnTo>
                  <a:cubicBezTo>
                    <a:pt x="614089" y="304741"/>
                    <a:pt x="614544" y="404085"/>
                    <a:pt x="615000" y="530320"/>
                  </a:cubicBezTo>
                  <a:cubicBezTo>
                    <a:pt x="615000" y="604727"/>
                    <a:pt x="554681" y="665046"/>
                    <a:pt x="480274" y="665046"/>
                  </a:cubicBezTo>
                  <a:lnTo>
                    <a:pt x="241028" y="665046"/>
                  </a:lnTo>
                  <a:lnTo>
                    <a:pt x="0" y="503133"/>
                  </a:lnTo>
                  <a:lnTo>
                    <a:pt x="191730" y="453433"/>
                  </a:lnTo>
                  <a:lnTo>
                    <a:pt x="22609" y="331747"/>
                  </a:lnTo>
                  <a:lnTo>
                    <a:pt x="90973" y="188683"/>
                  </a:lnTo>
                  <a:lnTo>
                    <a:pt x="106390" y="25795"/>
                  </a:lnTo>
                  <a:lnTo>
                    <a:pt x="306356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同侧圆角矩形 42"/>
            <p:cNvSpPr>
              <a:spLocks noChangeAspect="1"/>
            </p:cNvSpPr>
            <p:nvPr/>
          </p:nvSpPr>
          <p:spPr>
            <a:xfrm>
              <a:off x="3255029" y="1393846"/>
              <a:ext cx="837585" cy="954000"/>
            </a:xfrm>
            <a:custGeom>
              <a:avLst/>
              <a:gdLst/>
              <a:ahLst/>
              <a:cxnLst/>
              <a:rect l="l" t="t" r="r" b="b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7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7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7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 p14:presetBounceEnd="7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 p14:presetBounceEnd="7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 p14:presetBounceEnd="7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5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 p14:presetBounceEnd="7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6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6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2" presetClass="entr" presetSubtype="4" fill="hold" grpId="0" nodeType="afterEffect" p14:presetBounceEnd="7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7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7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7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7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7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4000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4000">
                                          <p:cBhvr additive="base">
                                            <p:cTn id="8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7" presetID="2" presetClass="entr" presetSubtype="4" fill="hold" grpId="0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8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论文</a:t>
              </a:r>
              <a:r>
                <a:rPr lang="zh-CN" altLang="en-US" sz="2100" dirty="0">
                  <a:solidFill>
                    <a:schemeClr val="accent1"/>
                  </a:solidFill>
                </a:rPr>
                <a:t>结论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596460" y="1275606"/>
            <a:ext cx="1224136" cy="1224136"/>
            <a:chOff x="5927553" y="1127083"/>
            <a:chExt cx="1410703" cy="1410703"/>
          </a:xfrm>
        </p:grpSpPr>
        <p:sp>
          <p:nvSpPr>
            <p:cNvPr id="7" name="圆角矩形 6"/>
            <p:cNvSpPr/>
            <p:nvPr/>
          </p:nvSpPr>
          <p:spPr>
            <a:xfrm>
              <a:off x="5927553" y="1127083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3"/>
            <p:cNvSpPr/>
            <p:nvPr/>
          </p:nvSpPr>
          <p:spPr>
            <a:xfrm>
              <a:off x="6210452" y="1428476"/>
              <a:ext cx="1125779" cy="1092813"/>
            </a:xfrm>
            <a:custGeom>
              <a:avLst/>
              <a:gdLst/>
              <a:ahLst/>
              <a:cxnLst/>
              <a:rect l="l" t="t" r="r" b="b"/>
              <a:pathLst>
                <a:path w="1125779" h="1092813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286" y="753468"/>
                    <a:pt x="883261" y="1026357"/>
                    <a:pt x="571590" y="109281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空心弧 84"/>
            <p:cNvSpPr/>
            <p:nvPr/>
          </p:nvSpPr>
          <p:spPr>
            <a:xfrm>
              <a:off x="6182904" y="1382295"/>
              <a:ext cx="900000" cy="933612"/>
            </a:xfrm>
            <a:custGeom>
              <a:avLst/>
              <a:gdLst/>
              <a:ahLst/>
              <a:cxnLst/>
              <a:rect l="l" t="t" r="r" b="b"/>
              <a:pathLst>
                <a:path w="2304424" h="2390484">
                  <a:moveTo>
                    <a:pt x="1152212" y="1008116"/>
                  </a:moveTo>
                  <a:cubicBezTo>
                    <a:pt x="1225975" y="1008116"/>
                    <a:pt x="1285772" y="1067913"/>
                    <a:pt x="1285772" y="1141676"/>
                  </a:cubicBezTo>
                  <a:cubicBezTo>
                    <a:pt x="1285772" y="1180133"/>
                    <a:pt x="1269518" y="1214794"/>
                    <a:pt x="1242975" y="1238597"/>
                  </a:cubicBezTo>
                  <a:lnTo>
                    <a:pt x="1356406" y="2176766"/>
                  </a:lnTo>
                  <a:lnTo>
                    <a:pt x="1355446" y="2176766"/>
                  </a:lnTo>
                  <a:cubicBezTo>
                    <a:pt x="1356332" y="2179900"/>
                    <a:pt x="1356406" y="2183086"/>
                    <a:pt x="1356406" y="2186290"/>
                  </a:cubicBezTo>
                  <a:cubicBezTo>
                    <a:pt x="1356406" y="2299063"/>
                    <a:pt x="1264985" y="2390484"/>
                    <a:pt x="1152212" y="2390484"/>
                  </a:cubicBezTo>
                  <a:cubicBezTo>
                    <a:pt x="1039439" y="2390484"/>
                    <a:pt x="948018" y="2299063"/>
                    <a:pt x="948018" y="2186290"/>
                  </a:cubicBezTo>
                  <a:lnTo>
                    <a:pt x="948978" y="2176766"/>
                  </a:lnTo>
                  <a:lnTo>
                    <a:pt x="948018" y="2176766"/>
                  </a:lnTo>
                  <a:lnTo>
                    <a:pt x="1061449" y="1238597"/>
                  </a:lnTo>
                  <a:cubicBezTo>
                    <a:pt x="1034906" y="1214794"/>
                    <a:pt x="1018652" y="1180133"/>
                    <a:pt x="1018652" y="1141676"/>
                  </a:cubicBezTo>
                  <a:cubicBezTo>
                    <a:pt x="1018652" y="1067913"/>
                    <a:pt x="1078449" y="1008116"/>
                    <a:pt x="1152212" y="1008116"/>
                  </a:cubicBezTo>
                  <a:close/>
                  <a:moveTo>
                    <a:pt x="1172513" y="599688"/>
                  </a:moveTo>
                  <a:cubicBezTo>
                    <a:pt x="1423452" y="608910"/>
                    <a:pt x="1636654" y="786102"/>
                    <a:pt x="1691622" y="1031120"/>
                  </a:cubicBezTo>
                  <a:cubicBezTo>
                    <a:pt x="1737725" y="1236623"/>
                    <a:pt x="1662804" y="1446535"/>
                    <a:pt x="1504903" y="1575870"/>
                  </a:cubicBezTo>
                  <a:lnTo>
                    <a:pt x="1426605" y="1440872"/>
                  </a:lnTo>
                  <a:cubicBezTo>
                    <a:pt x="1527286" y="1346790"/>
                    <a:pt x="1573295" y="1204333"/>
                    <a:pt x="1541968" y="1064694"/>
                  </a:cubicBezTo>
                  <a:cubicBezTo>
                    <a:pt x="1502250" y="887653"/>
                    <a:pt x="1348200" y="759622"/>
                    <a:pt x="1166881" y="752958"/>
                  </a:cubicBezTo>
                  <a:cubicBezTo>
                    <a:pt x="985562" y="746295"/>
                    <a:pt x="822530" y="862674"/>
                    <a:pt x="769925" y="1036322"/>
                  </a:cubicBezTo>
                  <a:cubicBezTo>
                    <a:pt x="725495" y="1182984"/>
                    <a:pt x="769265" y="1339376"/>
                    <a:pt x="877736" y="1440999"/>
                  </a:cubicBezTo>
                  <a:lnTo>
                    <a:pt x="799244" y="1576331"/>
                  </a:lnTo>
                  <a:cubicBezTo>
                    <a:pt x="629766" y="1436761"/>
                    <a:pt x="558035" y="1206759"/>
                    <a:pt x="623138" y="991855"/>
                  </a:cubicBezTo>
                  <a:cubicBezTo>
                    <a:pt x="695942" y="751532"/>
                    <a:pt x="921574" y="590466"/>
                    <a:pt x="1172513" y="599688"/>
                  </a:cubicBezTo>
                  <a:close/>
                  <a:moveTo>
                    <a:pt x="1181638" y="288540"/>
                  </a:moveTo>
                  <a:cubicBezTo>
                    <a:pt x="1573483" y="301892"/>
                    <a:pt x="1907229" y="577390"/>
                    <a:pt x="1994586" y="959606"/>
                  </a:cubicBezTo>
                  <a:cubicBezTo>
                    <a:pt x="2072228" y="1299314"/>
                    <a:pt x="1937941" y="1647640"/>
                    <a:pt x="1662691" y="1847918"/>
                  </a:cubicBezTo>
                  <a:lnTo>
                    <a:pt x="1569712" y="1687609"/>
                  </a:lnTo>
                  <a:cubicBezTo>
                    <a:pt x="1775245" y="1528215"/>
                    <a:pt x="1874197" y="1261250"/>
                    <a:pt x="1814654" y="1000730"/>
                  </a:cubicBezTo>
                  <a:cubicBezTo>
                    <a:pt x="1745956" y="700155"/>
                    <a:pt x="1483499" y="483504"/>
                    <a:pt x="1175352" y="473004"/>
                  </a:cubicBezTo>
                  <a:cubicBezTo>
                    <a:pt x="867205" y="462504"/>
                    <a:pt x="590609" y="660787"/>
                    <a:pt x="501610" y="955988"/>
                  </a:cubicBezTo>
                  <a:cubicBezTo>
                    <a:pt x="419937" y="1226892"/>
                    <a:pt x="515037" y="1517099"/>
                    <a:pt x="735509" y="1686218"/>
                  </a:cubicBezTo>
                  <a:lnTo>
                    <a:pt x="642673" y="1846280"/>
                  </a:lnTo>
                  <a:cubicBezTo>
                    <a:pt x="347872" y="1633863"/>
                    <a:pt x="218560" y="1255420"/>
                    <a:pt x="324896" y="902711"/>
                  </a:cubicBezTo>
                  <a:cubicBezTo>
                    <a:pt x="438068" y="527328"/>
                    <a:pt x="789793" y="275187"/>
                    <a:pt x="1181638" y="288540"/>
                  </a:cubicBezTo>
                  <a:close/>
                  <a:moveTo>
                    <a:pt x="1185866" y="496"/>
                  </a:moveTo>
                  <a:cubicBezTo>
                    <a:pt x="1707369" y="15737"/>
                    <a:pt x="2153542" y="379520"/>
                    <a:pt x="2273481" y="887272"/>
                  </a:cubicBezTo>
                  <a:cubicBezTo>
                    <a:pt x="2383342" y="1352362"/>
                    <a:pt x="2194368" y="1831904"/>
                    <a:pt x="1806639" y="2096105"/>
                  </a:cubicBezTo>
                  <a:lnTo>
                    <a:pt x="1712428" y="1933672"/>
                  </a:lnTo>
                  <a:cubicBezTo>
                    <a:pt x="2028177" y="1710532"/>
                    <a:pt x="2181065" y="1314642"/>
                    <a:pt x="2090333" y="930535"/>
                  </a:cubicBezTo>
                  <a:cubicBezTo>
                    <a:pt x="1989985" y="505719"/>
                    <a:pt x="1616690" y="201357"/>
                    <a:pt x="1180370" y="188605"/>
                  </a:cubicBezTo>
                  <a:cubicBezTo>
                    <a:pt x="744050" y="175854"/>
                    <a:pt x="353617" y="457897"/>
                    <a:pt x="228632" y="876127"/>
                  </a:cubicBezTo>
                  <a:cubicBezTo>
                    <a:pt x="110168" y="1272536"/>
                    <a:pt x="258202" y="1697504"/>
                    <a:pt x="592449" y="1932874"/>
                  </a:cubicBezTo>
                  <a:lnTo>
                    <a:pt x="497793" y="2096073"/>
                  </a:lnTo>
                  <a:cubicBezTo>
                    <a:pt x="88107" y="1816596"/>
                    <a:pt x="-95029" y="1301925"/>
                    <a:pt x="48321" y="822243"/>
                  </a:cubicBezTo>
                  <a:cubicBezTo>
                    <a:pt x="197707" y="322362"/>
                    <a:pt x="664363" y="-14744"/>
                    <a:pt x="1185866" y="4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06278" y="1276861"/>
            <a:ext cx="1221625" cy="1221626"/>
            <a:chOff x="3707904" y="1279225"/>
            <a:chExt cx="1407810" cy="1407810"/>
          </a:xfrm>
        </p:grpSpPr>
        <p:sp>
          <p:nvSpPr>
            <p:cNvPr id="11" name="圆角矩形 10"/>
            <p:cNvSpPr/>
            <p:nvPr/>
          </p:nvSpPr>
          <p:spPr>
            <a:xfrm>
              <a:off x="3707904" y="1279225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2"/>
            <p:cNvSpPr/>
            <p:nvPr/>
          </p:nvSpPr>
          <p:spPr>
            <a:xfrm>
              <a:off x="4044625" y="1528786"/>
              <a:ext cx="1069318" cy="1153639"/>
            </a:xfrm>
            <a:custGeom>
              <a:avLst/>
              <a:gdLst/>
              <a:ahLst/>
              <a:cxnLst/>
              <a:rect l="l" t="t" r="r" b="b"/>
              <a:pathLst>
                <a:path w="1069318" h="1153639">
                  <a:moveTo>
                    <a:pt x="533552" y="0"/>
                  </a:moveTo>
                  <a:lnTo>
                    <a:pt x="1053562" y="302088"/>
                  </a:lnTo>
                  <a:cubicBezTo>
                    <a:pt x="1064058" y="345013"/>
                    <a:pt x="1069627" y="389638"/>
                    <a:pt x="1069179" y="435393"/>
                  </a:cubicBezTo>
                  <a:cubicBezTo>
                    <a:pt x="1069222" y="447663"/>
                    <a:pt x="1069270" y="459832"/>
                    <a:pt x="1069318" y="471918"/>
                  </a:cubicBezTo>
                  <a:cubicBezTo>
                    <a:pt x="1061903" y="837233"/>
                    <a:pt x="774670" y="1133487"/>
                    <a:pt x="412914" y="1153639"/>
                  </a:cubicBezTo>
                  <a:lnTo>
                    <a:pt x="0" y="876260"/>
                  </a:lnTo>
                  <a:lnTo>
                    <a:pt x="333919" y="789702"/>
                  </a:lnTo>
                  <a:lnTo>
                    <a:pt x="39376" y="577773"/>
                  </a:lnTo>
                  <a:lnTo>
                    <a:pt x="158440" y="328612"/>
                  </a:lnTo>
                  <a:lnTo>
                    <a:pt x="185290" y="44925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同侧圆角矩形 42"/>
            <p:cNvSpPr>
              <a:spLocks noChangeAspect="1"/>
            </p:cNvSpPr>
            <p:nvPr/>
          </p:nvSpPr>
          <p:spPr>
            <a:xfrm>
              <a:off x="3993017" y="1468026"/>
              <a:ext cx="837585" cy="954000"/>
            </a:xfrm>
            <a:custGeom>
              <a:avLst/>
              <a:gdLst/>
              <a:ahLst/>
              <a:cxnLst/>
              <a:rect l="l" t="t" r="r" b="b"/>
              <a:pathLst>
                <a:path w="720080" h="820163">
                  <a:moveTo>
                    <a:pt x="360040" y="404440"/>
                  </a:moveTo>
                  <a:cubicBezTo>
                    <a:pt x="320271" y="404440"/>
                    <a:pt x="288032" y="436679"/>
                    <a:pt x="288032" y="476448"/>
                  </a:cubicBezTo>
                  <a:cubicBezTo>
                    <a:pt x="288032" y="500028"/>
                    <a:pt x="299366" y="520960"/>
                    <a:pt x="317629" y="533101"/>
                  </a:cubicBezTo>
                  <a:lnTo>
                    <a:pt x="317629" y="648728"/>
                  </a:lnTo>
                  <a:cubicBezTo>
                    <a:pt x="317629" y="672150"/>
                    <a:pt x="336617" y="691138"/>
                    <a:pt x="360040" y="691138"/>
                  </a:cubicBezTo>
                  <a:cubicBezTo>
                    <a:pt x="383462" y="691138"/>
                    <a:pt x="402450" y="672150"/>
                    <a:pt x="402450" y="648728"/>
                  </a:cubicBezTo>
                  <a:lnTo>
                    <a:pt x="402450" y="533101"/>
                  </a:lnTo>
                  <a:cubicBezTo>
                    <a:pt x="420714" y="520962"/>
                    <a:pt x="432048" y="500028"/>
                    <a:pt x="432048" y="476448"/>
                  </a:cubicBezTo>
                  <a:cubicBezTo>
                    <a:pt x="432048" y="436679"/>
                    <a:pt x="399809" y="404440"/>
                    <a:pt x="360040" y="404440"/>
                  </a:cubicBezTo>
                  <a:close/>
                  <a:moveTo>
                    <a:pt x="360040" y="0"/>
                  </a:moveTo>
                  <a:cubicBezTo>
                    <a:pt x="484045" y="0"/>
                    <a:pt x="584759" y="99721"/>
                    <a:pt x="586082" y="223348"/>
                  </a:cubicBezTo>
                  <a:lnTo>
                    <a:pt x="496917" y="223348"/>
                  </a:lnTo>
                  <a:cubicBezTo>
                    <a:pt x="495736" y="148950"/>
                    <a:pt x="434865" y="89214"/>
                    <a:pt x="360041" y="89214"/>
                  </a:cubicBezTo>
                  <a:cubicBezTo>
                    <a:pt x="284064" y="89214"/>
                    <a:pt x="222472" y="150806"/>
                    <a:pt x="222472" y="226783"/>
                  </a:cubicBezTo>
                  <a:lnTo>
                    <a:pt x="222472" y="273553"/>
                  </a:lnTo>
                  <a:lnTo>
                    <a:pt x="628977" y="273553"/>
                  </a:lnTo>
                  <a:cubicBezTo>
                    <a:pt x="679292" y="273553"/>
                    <a:pt x="720080" y="314341"/>
                    <a:pt x="720080" y="364656"/>
                  </a:cubicBezTo>
                  <a:lnTo>
                    <a:pt x="720080" y="729060"/>
                  </a:lnTo>
                  <a:cubicBezTo>
                    <a:pt x="720080" y="779375"/>
                    <a:pt x="679292" y="820163"/>
                    <a:pt x="628977" y="820163"/>
                  </a:cubicBezTo>
                  <a:lnTo>
                    <a:pt x="91103" y="820163"/>
                  </a:lnTo>
                  <a:cubicBezTo>
                    <a:pt x="40788" y="820163"/>
                    <a:pt x="0" y="779375"/>
                    <a:pt x="0" y="729060"/>
                  </a:cubicBezTo>
                  <a:lnTo>
                    <a:pt x="0" y="364656"/>
                  </a:lnTo>
                  <a:cubicBezTo>
                    <a:pt x="0" y="314341"/>
                    <a:pt x="40788" y="273553"/>
                    <a:pt x="91103" y="273553"/>
                  </a:cubicBezTo>
                  <a:lnTo>
                    <a:pt x="133696" y="273553"/>
                  </a:lnTo>
                  <a:lnTo>
                    <a:pt x="133696" y="226344"/>
                  </a:lnTo>
                  <a:cubicBezTo>
                    <a:pt x="133696" y="101338"/>
                    <a:pt x="235034" y="0"/>
                    <a:pt x="3600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13586" y="1275606"/>
            <a:ext cx="1224136" cy="1224136"/>
            <a:chOff x="4760489" y="2730495"/>
            <a:chExt cx="1410703" cy="1410703"/>
          </a:xfrm>
        </p:grpSpPr>
        <p:sp>
          <p:nvSpPr>
            <p:cNvPr id="15" name="圆角矩形 14"/>
            <p:cNvSpPr/>
            <p:nvPr/>
          </p:nvSpPr>
          <p:spPr>
            <a:xfrm>
              <a:off x="4760489" y="2730495"/>
              <a:ext cx="1410703" cy="141070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3"/>
            <p:cNvSpPr/>
            <p:nvPr/>
          </p:nvSpPr>
          <p:spPr>
            <a:xfrm>
              <a:off x="5043388" y="3031888"/>
              <a:ext cx="1125779" cy="1086033"/>
            </a:xfrm>
            <a:custGeom>
              <a:avLst/>
              <a:gdLst/>
              <a:ahLst/>
              <a:cxnLst/>
              <a:rect l="l" t="t" r="r" b="b"/>
              <a:pathLst>
                <a:path w="1125779" h="1086033">
                  <a:moveTo>
                    <a:pt x="495237" y="0"/>
                  </a:moveTo>
                  <a:lnTo>
                    <a:pt x="652278" y="17270"/>
                  </a:lnTo>
                  <a:lnTo>
                    <a:pt x="1125637" y="392667"/>
                  </a:lnTo>
                  <a:lnTo>
                    <a:pt x="1125779" y="424054"/>
                  </a:lnTo>
                  <a:cubicBezTo>
                    <a:pt x="1118507" y="745575"/>
                    <a:pt x="894397" y="1013244"/>
                    <a:pt x="593432" y="1086033"/>
                  </a:cubicBezTo>
                  <a:lnTo>
                    <a:pt x="142440" y="757242"/>
                  </a:lnTo>
                  <a:lnTo>
                    <a:pt x="3914" y="516628"/>
                  </a:lnTo>
                  <a:lnTo>
                    <a:pt x="0" y="297402"/>
                  </a:lnTo>
                  <a:lnTo>
                    <a:pt x="153151" y="76199"/>
                  </a:lnTo>
                  <a:cubicBezTo>
                    <a:pt x="209290" y="62097"/>
                    <a:pt x="270192" y="24182"/>
                    <a:pt x="326331" y="1008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>
              <a:spLocks noChangeAspect="1"/>
            </p:cNvSpPr>
            <p:nvPr/>
          </p:nvSpPr>
          <p:spPr>
            <a:xfrm rot="16200000">
              <a:off x="5015841" y="2985847"/>
              <a:ext cx="899998" cy="900000"/>
            </a:xfrm>
            <a:custGeom>
              <a:avLst/>
              <a:gdLst/>
              <a:ahLst/>
              <a:cxnLst/>
              <a:rect l="l" t="t" r="r" b="b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23405" y="1276861"/>
            <a:ext cx="1221625" cy="1221626"/>
            <a:chOff x="1705659" y="2038785"/>
            <a:chExt cx="1407810" cy="1407810"/>
          </a:xfrm>
        </p:grpSpPr>
        <p:sp>
          <p:nvSpPr>
            <p:cNvPr id="19" name="圆角矩形 18"/>
            <p:cNvSpPr/>
            <p:nvPr/>
          </p:nvSpPr>
          <p:spPr>
            <a:xfrm>
              <a:off x="1705659" y="2038785"/>
              <a:ext cx="1407810" cy="140781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2"/>
            <p:cNvSpPr/>
            <p:nvPr/>
          </p:nvSpPr>
          <p:spPr>
            <a:xfrm>
              <a:off x="1944752" y="2405960"/>
              <a:ext cx="1164309" cy="1035953"/>
            </a:xfrm>
            <a:custGeom>
              <a:avLst/>
              <a:gdLst/>
              <a:ahLst/>
              <a:cxnLst/>
              <a:rect l="l" t="t" r="r" b="b"/>
              <a:pathLst>
                <a:path w="1164309" h="1035953">
                  <a:moveTo>
                    <a:pt x="300955" y="0"/>
                  </a:moveTo>
                  <a:lnTo>
                    <a:pt x="462879" y="11907"/>
                  </a:lnTo>
                  <a:lnTo>
                    <a:pt x="622782" y="122893"/>
                  </a:lnTo>
                  <a:lnTo>
                    <a:pt x="718687" y="105904"/>
                  </a:lnTo>
                  <a:lnTo>
                    <a:pt x="864545" y="125274"/>
                  </a:lnTo>
                  <a:lnTo>
                    <a:pt x="1164309" y="380469"/>
                  </a:lnTo>
                  <a:cubicBezTo>
                    <a:pt x="1145643" y="733516"/>
                    <a:pt x="863958" y="1016051"/>
                    <a:pt x="511256" y="1035953"/>
                  </a:cubicBezTo>
                  <a:lnTo>
                    <a:pt x="0" y="646727"/>
                  </a:lnTo>
                  <a:lnTo>
                    <a:pt x="360111" y="529214"/>
                  </a:lnTo>
                  <a:lnTo>
                    <a:pt x="6038" y="472065"/>
                  </a:lnTo>
                  <a:cubicBezTo>
                    <a:pt x="-19696" y="394976"/>
                    <a:pt x="170840" y="88202"/>
                    <a:pt x="205705" y="66676"/>
                  </a:cubicBezTo>
                  <a:cubicBezTo>
                    <a:pt x="240570" y="45150"/>
                    <a:pt x="258092" y="9128"/>
                    <a:pt x="300955" y="0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68"/>
            <p:cNvSpPr/>
            <p:nvPr/>
          </p:nvSpPr>
          <p:spPr>
            <a:xfrm>
              <a:off x="1862583" y="2377507"/>
              <a:ext cx="1109202" cy="714250"/>
            </a:xfrm>
            <a:custGeom>
              <a:avLst/>
              <a:gdLst/>
              <a:ahLst/>
              <a:cxnLst/>
              <a:rect l="l" t="t" r="r" b="b"/>
              <a:pathLst>
                <a:path w="1142127" h="735451">
                  <a:moveTo>
                    <a:pt x="395071" y="73657"/>
                  </a:moveTo>
                  <a:cubicBezTo>
                    <a:pt x="502346" y="73657"/>
                    <a:pt x="595355" y="134738"/>
                    <a:pt x="640066" y="224461"/>
                  </a:cubicBezTo>
                  <a:cubicBezTo>
                    <a:pt x="667298" y="197950"/>
                    <a:pt x="704634" y="182352"/>
                    <a:pt x="745612" y="182352"/>
                  </a:cubicBezTo>
                  <a:cubicBezTo>
                    <a:pt x="832889" y="182352"/>
                    <a:pt x="903640" y="253104"/>
                    <a:pt x="903640" y="340380"/>
                  </a:cubicBezTo>
                  <a:lnTo>
                    <a:pt x="900863" y="354142"/>
                  </a:lnTo>
                  <a:cubicBezTo>
                    <a:pt x="974852" y="382299"/>
                    <a:pt x="1027183" y="453997"/>
                    <a:pt x="1027183" y="537916"/>
                  </a:cubicBezTo>
                  <a:cubicBezTo>
                    <a:pt x="1027183" y="647011"/>
                    <a:pt x="938743" y="735451"/>
                    <a:pt x="829648" y="735451"/>
                  </a:cubicBezTo>
                  <a:lnTo>
                    <a:pt x="197535" y="735451"/>
                  </a:lnTo>
                  <a:cubicBezTo>
                    <a:pt x="88440" y="735451"/>
                    <a:pt x="0" y="647011"/>
                    <a:pt x="0" y="537916"/>
                  </a:cubicBezTo>
                  <a:cubicBezTo>
                    <a:pt x="0" y="456704"/>
                    <a:pt x="49008" y="386940"/>
                    <a:pt x="119194" y="356883"/>
                  </a:cubicBezTo>
                  <a:cubicBezTo>
                    <a:pt x="118547" y="354674"/>
                    <a:pt x="118521" y="352443"/>
                    <a:pt x="118521" y="350207"/>
                  </a:cubicBezTo>
                  <a:cubicBezTo>
                    <a:pt x="118521" y="197473"/>
                    <a:pt x="242337" y="73657"/>
                    <a:pt x="395071" y="73657"/>
                  </a:cubicBezTo>
                  <a:close/>
                  <a:moveTo>
                    <a:pt x="510015" y="0"/>
                  </a:moveTo>
                  <a:cubicBezTo>
                    <a:pt x="617290" y="0"/>
                    <a:pt x="710299" y="61081"/>
                    <a:pt x="755010" y="150804"/>
                  </a:cubicBezTo>
                  <a:cubicBezTo>
                    <a:pt x="782242" y="124293"/>
                    <a:pt x="819578" y="108695"/>
                    <a:pt x="860556" y="108695"/>
                  </a:cubicBezTo>
                  <a:cubicBezTo>
                    <a:pt x="947833" y="108695"/>
                    <a:pt x="1018584" y="179447"/>
                    <a:pt x="1018584" y="266723"/>
                  </a:cubicBezTo>
                  <a:lnTo>
                    <a:pt x="1015807" y="280485"/>
                  </a:lnTo>
                  <a:cubicBezTo>
                    <a:pt x="1089796" y="308642"/>
                    <a:pt x="1142127" y="380340"/>
                    <a:pt x="1142127" y="464259"/>
                  </a:cubicBezTo>
                  <a:cubicBezTo>
                    <a:pt x="1142127" y="542469"/>
                    <a:pt x="1096675" y="610063"/>
                    <a:pt x="1029998" y="640529"/>
                  </a:cubicBezTo>
                  <a:cubicBezTo>
                    <a:pt x="1054923" y="609992"/>
                    <a:pt x="1067603" y="570777"/>
                    <a:pt x="1067603" y="528601"/>
                  </a:cubicBezTo>
                  <a:cubicBezTo>
                    <a:pt x="1067603" y="441120"/>
                    <a:pt x="1013051" y="366379"/>
                    <a:pt x="935921" y="337028"/>
                  </a:cubicBezTo>
                  <a:lnTo>
                    <a:pt x="938817" y="322682"/>
                  </a:lnTo>
                  <a:cubicBezTo>
                    <a:pt x="938817" y="231701"/>
                    <a:pt x="865062" y="157947"/>
                    <a:pt x="774081" y="157947"/>
                  </a:cubicBezTo>
                  <a:cubicBezTo>
                    <a:pt x="731364" y="157947"/>
                    <a:pt x="692443" y="174206"/>
                    <a:pt x="664055" y="201842"/>
                  </a:cubicBezTo>
                  <a:cubicBezTo>
                    <a:pt x="617446" y="108311"/>
                    <a:pt x="520490" y="44638"/>
                    <a:pt x="408662" y="44638"/>
                  </a:cubicBezTo>
                  <a:lnTo>
                    <a:pt x="351558" y="50395"/>
                  </a:lnTo>
                  <a:cubicBezTo>
                    <a:pt x="396233" y="18509"/>
                    <a:pt x="450962" y="0"/>
                    <a:pt x="5100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115616" y="2822875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  一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43808" y="2822875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  二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2822875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  三</a:t>
            </a:r>
            <a:endParaRPr lang="en-US" altLang="zh-CN" sz="12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00192" y="2822875"/>
            <a:ext cx="17281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  四</a:t>
            </a:r>
            <a:endParaRPr lang="en-US" altLang="zh-CN" sz="12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580553" y="3651870"/>
            <a:ext cx="794084" cy="24865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3310862" y="3651870"/>
            <a:ext cx="794084" cy="24865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28" name="矩形 27"/>
          <p:cNvSpPr/>
          <p:nvPr/>
        </p:nvSpPr>
        <p:spPr>
          <a:xfrm>
            <a:off x="5039054" y="3651870"/>
            <a:ext cx="794084" cy="248653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29" name="矩形 28"/>
          <p:cNvSpPr/>
          <p:nvPr/>
        </p:nvSpPr>
        <p:spPr>
          <a:xfrm>
            <a:off x="6767246" y="3651870"/>
            <a:ext cx="794084" cy="248653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相关文字</a:t>
            </a:r>
          </a:p>
        </p:txBody>
      </p:sp>
      <p:sp>
        <p:nvSpPr>
          <p:cNvPr id="30" name="椭圆 29"/>
          <p:cNvSpPr/>
          <p:nvPr/>
        </p:nvSpPr>
        <p:spPr>
          <a:xfrm>
            <a:off x="3444825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531234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5614020" y="1851670"/>
            <a:ext cx="72008" cy="720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1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2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6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2" grpId="0"/>
          <p:bldP spid="23" grpId="0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25"/>
          <p:cNvSpPr/>
          <p:nvPr/>
        </p:nvSpPr>
        <p:spPr>
          <a:xfrm>
            <a:off x="1" y="1131590"/>
            <a:ext cx="2763579" cy="2232248"/>
          </a:xfrm>
          <a:custGeom>
            <a:avLst/>
            <a:gdLst/>
            <a:ahLst/>
            <a:cxnLst/>
            <a:rect l="l" t="t" r="r" b="b"/>
            <a:pathLst>
              <a:path w="2763579" h="2232248">
                <a:moveTo>
                  <a:pt x="0" y="0"/>
                </a:moveTo>
                <a:lnTo>
                  <a:pt x="2763579" y="0"/>
                </a:lnTo>
                <a:lnTo>
                  <a:pt x="1784938" y="2232248"/>
                </a:lnTo>
                <a:lnTo>
                  <a:pt x="0" y="2232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083798" y="1131590"/>
            <a:ext cx="7060202" cy="2232248"/>
          </a:xfrm>
          <a:custGeom>
            <a:avLst/>
            <a:gdLst/>
            <a:ahLst/>
            <a:cxnLst/>
            <a:rect l="l" t="t" r="r" b="b"/>
            <a:pathLst>
              <a:path w="7060202" h="2232248">
                <a:moveTo>
                  <a:pt x="1300413" y="0"/>
                </a:moveTo>
                <a:lnTo>
                  <a:pt x="7060202" y="0"/>
                </a:lnTo>
                <a:lnTo>
                  <a:pt x="7060202" y="2232248"/>
                </a:lnTo>
                <a:lnTo>
                  <a:pt x="321772" y="2232248"/>
                </a:lnTo>
                <a:close/>
                <a:moveTo>
                  <a:pt x="978641" y="0"/>
                </a:moveTo>
                <a:lnTo>
                  <a:pt x="1143165" y="0"/>
                </a:lnTo>
                <a:lnTo>
                  <a:pt x="164524" y="2232248"/>
                </a:lnTo>
                <a:lnTo>
                  <a:pt x="0" y="2232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3563889" y="1387101"/>
            <a:ext cx="2664295" cy="400110"/>
            <a:chOff x="1187625" y="2100893"/>
            <a:chExt cx="2664295" cy="400110"/>
          </a:xfrm>
        </p:grpSpPr>
        <p:sp>
          <p:nvSpPr>
            <p:cNvPr id="29" name="椭圆 28"/>
            <p:cNvSpPr/>
            <p:nvPr/>
          </p:nvSpPr>
          <p:spPr>
            <a:xfrm>
              <a:off x="1187625" y="2156933"/>
              <a:ext cx="288031" cy="288031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1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47664" y="210089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</a:rPr>
                <a:t>选题背景与意义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28185" y="1387101"/>
            <a:ext cx="2664295" cy="400110"/>
            <a:chOff x="1187625" y="2100893"/>
            <a:chExt cx="2664295" cy="400110"/>
          </a:xfrm>
        </p:grpSpPr>
        <p:sp>
          <p:nvSpPr>
            <p:cNvPr id="32" name="椭圆 31"/>
            <p:cNvSpPr/>
            <p:nvPr/>
          </p:nvSpPr>
          <p:spPr>
            <a:xfrm>
              <a:off x="1187625" y="2156933"/>
              <a:ext cx="288031" cy="288031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2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47664" y="210089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</a:rPr>
                <a:t>国内外研究现状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275856" y="2070547"/>
            <a:ext cx="2664295" cy="400110"/>
            <a:chOff x="1187625" y="2100893"/>
            <a:chExt cx="2664295" cy="400110"/>
          </a:xfrm>
        </p:grpSpPr>
        <p:sp>
          <p:nvSpPr>
            <p:cNvPr id="35" name="椭圆 34"/>
            <p:cNvSpPr/>
            <p:nvPr/>
          </p:nvSpPr>
          <p:spPr>
            <a:xfrm>
              <a:off x="1187625" y="2156933"/>
              <a:ext cx="288031" cy="288031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3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7664" y="210089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</a:rPr>
                <a:t>理论框架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40152" y="2070547"/>
            <a:ext cx="2664295" cy="400110"/>
            <a:chOff x="1187625" y="2100893"/>
            <a:chExt cx="2664295" cy="400110"/>
          </a:xfrm>
        </p:grpSpPr>
        <p:sp>
          <p:nvSpPr>
            <p:cNvPr id="38" name="椭圆 37"/>
            <p:cNvSpPr/>
            <p:nvPr/>
          </p:nvSpPr>
          <p:spPr>
            <a:xfrm>
              <a:off x="1187625" y="2156933"/>
              <a:ext cx="288031" cy="288031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4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47664" y="210089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</a:rPr>
                <a:t>研究方法与进程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87825" y="2753992"/>
            <a:ext cx="2664295" cy="400110"/>
            <a:chOff x="1187625" y="2100893"/>
            <a:chExt cx="2664295" cy="400110"/>
          </a:xfrm>
        </p:grpSpPr>
        <p:sp>
          <p:nvSpPr>
            <p:cNvPr id="41" name="椭圆 40"/>
            <p:cNvSpPr/>
            <p:nvPr/>
          </p:nvSpPr>
          <p:spPr>
            <a:xfrm>
              <a:off x="1187625" y="2156933"/>
              <a:ext cx="288031" cy="288031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5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47664" y="210089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</a:rPr>
                <a:t>分析与讨论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52121" y="2753992"/>
            <a:ext cx="2664295" cy="400110"/>
            <a:chOff x="1187625" y="2100893"/>
            <a:chExt cx="2664295" cy="400110"/>
          </a:xfrm>
        </p:grpSpPr>
        <p:sp>
          <p:nvSpPr>
            <p:cNvPr id="44" name="椭圆 43"/>
            <p:cNvSpPr/>
            <p:nvPr/>
          </p:nvSpPr>
          <p:spPr>
            <a:xfrm>
              <a:off x="1187625" y="2156933"/>
              <a:ext cx="288031" cy="288031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47664" y="2100893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</a:rPr>
                <a:t>结论与建议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68106" y="128616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>
                    <a:lumMod val="95000"/>
                  </a:schemeClr>
                </a:solidFill>
              </a:rPr>
              <a:t>目录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1046" y="183971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</a:rPr>
              <a:t>Contents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54852" y="3651870"/>
            <a:ext cx="42484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accent1"/>
                </a:solidFill>
              </a:rPr>
              <a:t>某某某大学 </a:t>
            </a:r>
            <a:r>
              <a:rPr lang="en-US" altLang="zh-CN" dirty="0">
                <a:solidFill>
                  <a:schemeClr val="accent1"/>
                </a:solidFill>
              </a:rPr>
              <a:t>2018</a:t>
            </a:r>
            <a:r>
              <a:rPr lang="zh-CN" altLang="en-US" dirty="0">
                <a:solidFill>
                  <a:schemeClr val="accent1"/>
                </a:solidFill>
              </a:rPr>
              <a:t>届 某某系 </a:t>
            </a:r>
            <a:r>
              <a:rPr lang="en-US" altLang="zh-CN" dirty="0">
                <a:solidFill>
                  <a:schemeClr val="accent1"/>
                </a:solidFill>
              </a:rPr>
              <a:t>X</a:t>
            </a:r>
            <a:r>
              <a:rPr lang="zh-CN" altLang="en-US" dirty="0">
                <a:solidFill>
                  <a:schemeClr val="accent1"/>
                </a:solidFill>
              </a:rPr>
              <a:t>班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4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4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8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5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6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7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26" grpId="0" animBg="1"/>
          <p:bldP spid="49" grpId="0"/>
          <p:bldP spid="50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4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4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4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26" grpId="0" animBg="1"/>
          <p:bldP spid="49" grpId="0"/>
          <p:bldP spid="50" grpId="0"/>
          <p:bldP spid="5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3" name="TextBox 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相关</a:t>
              </a:r>
              <a:r>
                <a:rPr lang="zh-CN" altLang="en-US" sz="2100" dirty="0">
                  <a:solidFill>
                    <a:schemeClr val="accent1"/>
                  </a:solidFill>
                </a:rPr>
                <a:t>建议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6" name="Rounded Rectangle 17"/>
          <p:cNvSpPr/>
          <p:nvPr/>
        </p:nvSpPr>
        <p:spPr>
          <a:xfrm rot="2700000">
            <a:off x="1420813" y="2094755"/>
            <a:ext cx="1657350" cy="3587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ounded Rectangle 25"/>
          <p:cNvSpPr/>
          <p:nvPr/>
        </p:nvSpPr>
        <p:spPr>
          <a:xfrm rot="18900000" flipH="1">
            <a:off x="2967832" y="2093961"/>
            <a:ext cx="1657350" cy="3603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ounded Rectangle 37"/>
          <p:cNvSpPr/>
          <p:nvPr/>
        </p:nvSpPr>
        <p:spPr>
          <a:xfrm rot="2700000">
            <a:off x="4507707" y="2093961"/>
            <a:ext cx="1657350" cy="36036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ounded Rectangle 39"/>
          <p:cNvSpPr/>
          <p:nvPr/>
        </p:nvSpPr>
        <p:spPr>
          <a:xfrm rot="18900000" flipH="1">
            <a:off x="6054726" y="2094755"/>
            <a:ext cx="1657350" cy="35877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相关建议</a:t>
            </a:r>
            <a:endParaRPr lang="zh-CN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3507854"/>
            <a:ext cx="633670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492375" y="1275606"/>
            <a:ext cx="1081088" cy="1079500"/>
            <a:chOff x="2492375" y="1419622"/>
            <a:chExt cx="1081088" cy="1079500"/>
          </a:xfrm>
        </p:grpSpPr>
        <p:sp>
          <p:nvSpPr>
            <p:cNvPr id="12" name="Rounded Rectangle 34"/>
            <p:cNvSpPr/>
            <p:nvPr/>
          </p:nvSpPr>
          <p:spPr>
            <a:xfrm rot="2700000">
              <a:off x="2493169" y="1418828"/>
              <a:ext cx="1079500" cy="10810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13" name="矩形 60"/>
            <p:cNvSpPr/>
            <p:nvPr/>
          </p:nvSpPr>
          <p:spPr>
            <a:xfrm>
              <a:off x="2708805" y="1670103"/>
              <a:ext cx="648228" cy="578538"/>
            </a:xfrm>
            <a:custGeom>
              <a:avLst/>
              <a:gdLst/>
              <a:ahLst/>
              <a:cxnLst/>
              <a:rect l="l" t="t" r="r" b="b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80063" y="1275606"/>
            <a:ext cx="1079500" cy="1079500"/>
            <a:chOff x="5580063" y="1419622"/>
            <a:chExt cx="1079500" cy="1079500"/>
          </a:xfrm>
        </p:grpSpPr>
        <p:sp>
          <p:nvSpPr>
            <p:cNvPr id="15" name="Rounded Rectangle 41"/>
            <p:cNvSpPr/>
            <p:nvPr/>
          </p:nvSpPr>
          <p:spPr>
            <a:xfrm rot="2700000">
              <a:off x="5580063" y="1419622"/>
              <a:ext cx="1079500" cy="10795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16" name="矩形 65"/>
            <p:cNvSpPr/>
            <p:nvPr/>
          </p:nvSpPr>
          <p:spPr>
            <a:xfrm>
              <a:off x="5755127" y="1704088"/>
              <a:ext cx="729372" cy="520979"/>
            </a:xfrm>
            <a:custGeom>
              <a:avLst/>
              <a:gdLst/>
              <a:ahLst/>
              <a:cxnLst/>
              <a:rect l="l" t="t" r="r" b="b"/>
              <a:pathLst>
                <a:path w="809954" h="578538">
                  <a:moveTo>
                    <a:pt x="540846" y="462270"/>
                  </a:moveTo>
                  <a:cubicBezTo>
                    <a:pt x="534797" y="462270"/>
                    <a:pt x="529893" y="467174"/>
                    <a:pt x="529893" y="473223"/>
                  </a:cubicBezTo>
                  <a:lnTo>
                    <a:pt x="529893" y="517032"/>
                  </a:lnTo>
                  <a:cubicBezTo>
                    <a:pt x="529893" y="523081"/>
                    <a:pt x="534797" y="527985"/>
                    <a:pt x="540846" y="527985"/>
                  </a:cubicBezTo>
                  <a:lnTo>
                    <a:pt x="674080" y="527985"/>
                  </a:lnTo>
                  <a:cubicBezTo>
                    <a:pt x="680129" y="527985"/>
                    <a:pt x="685033" y="523081"/>
                    <a:pt x="685033" y="517032"/>
                  </a:cubicBezTo>
                  <a:lnTo>
                    <a:pt x="685033" y="473223"/>
                  </a:lnTo>
                  <a:cubicBezTo>
                    <a:pt x="685033" y="467174"/>
                    <a:pt x="680129" y="462270"/>
                    <a:pt x="674080" y="462270"/>
                  </a:cubicBezTo>
                  <a:close/>
                  <a:moveTo>
                    <a:pt x="338358" y="462270"/>
                  </a:moveTo>
                  <a:cubicBezTo>
                    <a:pt x="332309" y="462270"/>
                    <a:pt x="327405" y="467174"/>
                    <a:pt x="327405" y="473223"/>
                  </a:cubicBezTo>
                  <a:lnTo>
                    <a:pt x="327405" y="517032"/>
                  </a:lnTo>
                  <a:cubicBezTo>
                    <a:pt x="327405" y="523081"/>
                    <a:pt x="332309" y="527985"/>
                    <a:pt x="338358" y="527985"/>
                  </a:cubicBezTo>
                  <a:lnTo>
                    <a:pt x="471592" y="527985"/>
                  </a:lnTo>
                  <a:cubicBezTo>
                    <a:pt x="477641" y="527985"/>
                    <a:pt x="482545" y="523081"/>
                    <a:pt x="482545" y="517032"/>
                  </a:cubicBezTo>
                  <a:lnTo>
                    <a:pt x="482545" y="473223"/>
                  </a:lnTo>
                  <a:cubicBezTo>
                    <a:pt x="482545" y="467174"/>
                    <a:pt x="477641" y="462270"/>
                    <a:pt x="471592" y="462270"/>
                  </a:cubicBezTo>
                  <a:close/>
                  <a:moveTo>
                    <a:pt x="135871" y="462270"/>
                  </a:moveTo>
                  <a:cubicBezTo>
                    <a:pt x="129822" y="462270"/>
                    <a:pt x="124918" y="467174"/>
                    <a:pt x="124918" y="473223"/>
                  </a:cubicBezTo>
                  <a:lnTo>
                    <a:pt x="124918" y="517032"/>
                  </a:lnTo>
                  <a:cubicBezTo>
                    <a:pt x="124918" y="523081"/>
                    <a:pt x="129822" y="527985"/>
                    <a:pt x="135871" y="527985"/>
                  </a:cubicBezTo>
                  <a:lnTo>
                    <a:pt x="269105" y="527985"/>
                  </a:lnTo>
                  <a:cubicBezTo>
                    <a:pt x="275154" y="527985"/>
                    <a:pt x="280058" y="523081"/>
                    <a:pt x="280058" y="517032"/>
                  </a:cubicBezTo>
                  <a:lnTo>
                    <a:pt x="280058" y="473223"/>
                  </a:lnTo>
                  <a:cubicBezTo>
                    <a:pt x="280058" y="467174"/>
                    <a:pt x="275154" y="462270"/>
                    <a:pt x="269105" y="462270"/>
                  </a:cubicBezTo>
                  <a:close/>
                  <a:moveTo>
                    <a:pt x="458902" y="180751"/>
                  </a:moveTo>
                  <a:lnTo>
                    <a:pt x="458902" y="397785"/>
                  </a:lnTo>
                  <a:lnTo>
                    <a:pt x="733854" y="397785"/>
                  </a:lnTo>
                  <a:lnTo>
                    <a:pt x="733854" y="180751"/>
                  </a:lnTo>
                  <a:close/>
                  <a:moveTo>
                    <a:pt x="77572" y="180751"/>
                  </a:moveTo>
                  <a:lnTo>
                    <a:pt x="77572" y="397785"/>
                  </a:lnTo>
                  <a:lnTo>
                    <a:pt x="352524" y="397785"/>
                  </a:lnTo>
                  <a:lnTo>
                    <a:pt x="352524" y="180751"/>
                  </a:lnTo>
                  <a:close/>
                  <a:moveTo>
                    <a:pt x="540846" y="50551"/>
                  </a:moveTo>
                  <a:cubicBezTo>
                    <a:pt x="534797" y="50551"/>
                    <a:pt x="529893" y="55455"/>
                    <a:pt x="529893" y="61504"/>
                  </a:cubicBezTo>
                  <a:lnTo>
                    <a:pt x="529893" y="105313"/>
                  </a:lnTo>
                  <a:cubicBezTo>
                    <a:pt x="529893" y="111362"/>
                    <a:pt x="534797" y="116266"/>
                    <a:pt x="540846" y="116266"/>
                  </a:cubicBezTo>
                  <a:lnTo>
                    <a:pt x="674080" y="116266"/>
                  </a:lnTo>
                  <a:cubicBezTo>
                    <a:pt x="680129" y="116266"/>
                    <a:pt x="685033" y="111362"/>
                    <a:pt x="685033" y="105313"/>
                  </a:cubicBezTo>
                  <a:lnTo>
                    <a:pt x="685033" y="61504"/>
                  </a:lnTo>
                  <a:cubicBezTo>
                    <a:pt x="685033" y="55455"/>
                    <a:pt x="680129" y="50551"/>
                    <a:pt x="674080" y="50551"/>
                  </a:cubicBezTo>
                  <a:close/>
                  <a:moveTo>
                    <a:pt x="338358" y="50551"/>
                  </a:moveTo>
                  <a:cubicBezTo>
                    <a:pt x="332309" y="50551"/>
                    <a:pt x="327405" y="55455"/>
                    <a:pt x="327405" y="61504"/>
                  </a:cubicBezTo>
                  <a:lnTo>
                    <a:pt x="327405" y="105313"/>
                  </a:lnTo>
                  <a:cubicBezTo>
                    <a:pt x="327405" y="111362"/>
                    <a:pt x="332309" y="116266"/>
                    <a:pt x="338358" y="116266"/>
                  </a:cubicBezTo>
                  <a:lnTo>
                    <a:pt x="471592" y="116266"/>
                  </a:lnTo>
                  <a:cubicBezTo>
                    <a:pt x="477641" y="116266"/>
                    <a:pt x="482545" y="111362"/>
                    <a:pt x="482545" y="105313"/>
                  </a:cubicBezTo>
                  <a:lnTo>
                    <a:pt x="482545" y="61504"/>
                  </a:lnTo>
                  <a:cubicBezTo>
                    <a:pt x="482545" y="55455"/>
                    <a:pt x="477641" y="50551"/>
                    <a:pt x="471592" y="50551"/>
                  </a:cubicBezTo>
                  <a:close/>
                  <a:moveTo>
                    <a:pt x="135871" y="50551"/>
                  </a:moveTo>
                  <a:cubicBezTo>
                    <a:pt x="129822" y="50551"/>
                    <a:pt x="124918" y="55455"/>
                    <a:pt x="124918" y="61504"/>
                  </a:cubicBezTo>
                  <a:lnTo>
                    <a:pt x="124918" y="105313"/>
                  </a:lnTo>
                  <a:cubicBezTo>
                    <a:pt x="124918" y="111362"/>
                    <a:pt x="129822" y="116266"/>
                    <a:pt x="135871" y="116266"/>
                  </a:cubicBezTo>
                  <a:lnTo>
                    <a:pt x="269105" y="116266"/>
                  </a:lnTo>
                  <a:cubicBezTo>
                    <a:pt x="275154" y="116266"/>
                    <a:pt x="280058" y="111362"/>
                    <a:pt x="280058" y="105313"/>
                  </a:cubicBezTo>
                  <a:lnTo>
                    <a:pt x="280058" y="61504"/>
                  </a:lnTo>
                  <a:cubicBezTo>
                    <a:pt x="280058" y="55455"/>
                    <a:pt x="275154" y="50551"/>
                    <a:pt x="269105" y="50551"/>
                  </a:cubicBezTo>
                  <a:close/>
                  <a:moveTo>
                    <a:pt x="0" y="0"/>
                  </a:moveTo>
                  <a:lnTo>
                    <a:pt x="809954" y="0"/>
                  </a:lnTo>
                  <a:lnTo>
                    <a:pt x="809954" y="50551"/>
                  </a:lnTo>
                  <a:lnTo>
                    <a:pt x="743336" y="50551"/>
                  </a:lnTo>
                  <a:lnTo>
                    <a:pt x="732383" y="61504"/>
                  </a:lnTo>
                  <a:lnTo>
                    <a:pt x="732383" y="105313"/>
                  </a:lnTo>
                  <a:cubicBezTo>
                    <a:pt x="732383" y="111362"/>
                    <a:pt x="737287" y="116266"/>
                    <a:pt x="743336" y="116266"/>
                  </a:cubicBezTo>
                  <a:lnTo>
                    <a:pt x="809954" y="116266"/>
                  </a:lnTo>
                  <a:lnTo>
                    <a:pt x="809954" y="462270"/>
                  </a:lnTo>
                  <a:lnTo>
                    <a:pt x="743336" y="462270"/>
                  </a:lnTo>
                  <a:lnTo>
                    <a:pt x="732383" y="473223"/>
                  </a:lnTo>
                  <a:lnTo>
                    <a:pt x="732383" y="517032"/>
                  </a:lnTo>
                  <a:cubicBezTo>
                    <a:pt x="732383" y="523081"/>
                    <a:pt x="737287" y="527985"/>
                    <a:pt x="743336" y="527985"/>
                  </a:cubicBezTo>
                  <a:lnTo>
                    <a:pt x="809954" y="527985"/>
                  </a:lnTo>
                  <a:lnTo>
                    <a:pt x="809954" y="578538"/>
                  </a:lnTo>
                  <a:lnTo>
                    <a:pt x="0" y="578538"/>
                  </a:lnTo>
                  <a:lnTo>
                    <a:pt x="0" y="527985"/>
                  </a:lnTo>
                  <a:lnTo>
                    <a:pt x="66617" y="527985"/>
                  </a:lnTo>
                  <a:cubicBezTo>
                    <a:pt x="72666" y="527985"/>
                    <a:pt x="77570" y="523081"/>
                    <a:pt x="77570" y="517032"/>
                  </a:cubicBezTo>
                  <a:lnTo>
                    <a:pt x="77570" y="473223"/>
                  </a:lnTo>
                  <a:cubicBezTo>
                    <a:pt x="77570" y="467174"/>
                    <a:pt x="72666" y="462270"/>
                    <a:pt x="66617" y="462270"/>
                  </a:cubicBezTo>
                  <a:lnTo>
                    <a:pt x="0" y="462270"/>
                  </a:lnTo>
                  <a:lnTo>
                    <a:pt x="0" y="116266"/>
                  </a:lnTo>
                  <a:lnTo>
                    <a:pt x="66617" y="116266"/>
                  </a:lnTo>
                  <a:cubicBezTo>
                    <a:pt x="72666" y="116266"/>
                    <a:pt x="77570" y="111362"/>
                    <a:pt x="77570" y="105313"/>
                  </a:cubicBezTo>
                  <a:lnTo>
                    <a:pt x="77570" y="61504"/>
                  </a:lnTo>
                  <a:cubicBezTo>
                    <a:pt x="77570" y="55455"/>
                    <a:pt x="72666" y="50551"/>
                    <a:pt x="66617" y="50551"/>
                  </a:cubicBezTo>
                  <a:lnTo>
                    <a:pt x="0" y="505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048125" y="2218581"/>
            <a:ext cx="1079500" cy="1081087"/>
            <a:chOff x="4048125" y="2362597"/>
            <a:chExt cx="1079500" cy="1081087"/>
          </a:xfrm>
        </p:grpSpPr>
        <p:sp>
          <p:nvSpPr>
            <p:cNvPr id="18" name="Rounded Rectangle 43"/>
            <p:cNvSpPr/>
            <p:nvPr/>
          </p:nvSpPr>
          <p:spPr>
            <a:xfrm rot="2700000">
              <a:off x="4047331" y="2363391"/>
              <a:ext cx="1081087" cy="1079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19" name="椭圆 10"/>
            <p:cNvSpPr/>
            <p:nvPr/>
          </p:nvSpPr>
          <p:spPr>
            <a:xfrm>
              <a:off x="4239153" y="2695425"/>
              <a:ext cx="697442" cy="487155"/>
            </a:xfrm>
            <a:custGeom>
              <a:avLst/>
              <a:gdLst/>
              <a:ahLst/>
              <a:cxnLst/>
              <a:rect l="l" t="t" r="r" b="b"/>
              <a:pathLst>
                <a:path w="742544" h="518658">
                  <a:moveTo>
                    <a:pt x="248797" y="102376"/>
                  </a:moveTo>
                  <a:cubicBezTo>
                    <a:pt x="280384" y="102376"/>
                    <a:pt x="305991" y="127983"/>
                    <a:pt x="305991" y="159570"/>
                  </a:cubicBezTo>
                  <a:cubicBezTo>
                    <a:pt x="305991" y="191157"/>
                    <a:pt x="280384" y="216764"/>
                    <a:pt x="248797" y="216764"/>
                  </a:cubicBezTo>
                  <a:cubicBezTo>
                    <a:pt x="217210" y="216764"/>
                    <a:pt x="191603" y="191157"/>
                    <a:pt x="191603" y="159570"/>
                  </a:cubicBezTo>
                  <a:cubicBezTo>
                    <a:pt x="191603" y="127983"/>
                    <a:pt x="217210" y="102376"/>
                    <a:pt x="248797" y="102376"/>
                  </a:cubicBezTo>
                  <a:close/>
                  <a:moveTo>
                    <a:pt x="64831" y="64832"/>
                  </a:moveTo>
                  <a:lnTo>
                    <a:pt x="64832" y="351969"/>
                  </a:lnTo>
                  <a:lnTo>
                    <a:pt x="218927" y="251703"/>
                  </a:lnTo>
                  <a:lnTo>
                    <a:pt x="262644" y="318890"/>
                  </a:lnTo>
                  <a:lnTo>
                    <a:pt x="510091" y="157882"/>
                  </a:lnTo>
                  <a:lnTo>
                    <a:pt x="677713" y="331711"/>
                  </a:lnTo>
                  <a:lnTo>
                    <a:pt x="677712" y="64832"/>
                  </a:lnTo>
                  <a:close/>
                  <a:moveTo>
                    <a:pt x="742544" y="0"/>
                  </a:moveTo>
                  <a:lnTo>
                    <a:pt x="742544" y="518657"/>
                  </a:lnTo>
                  <a:lnTo>
                    <a:pt x="0" y="518658"/>
                  </a:lnTo>
                  <a:lnTo>
                    <a:pt x="0" y="463961"/>
                  </a:lnTo>
                  <a:lnTo>
                    <a:pt x="0" y="394154"/>
                  </a:lnTo>
                  <a:lnTo>
                    <a:pt x="0" y="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8304" y="1635646"/>
            <a:ext cx="594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2"/>
                </a:solidFill>
              </a:rPr>
              <a:t>感谢您的指导和建议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0541" y="2552005"/>
            <a:ext cx="356291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/>
              <a:t>答辩人：某某某    导师：</a:t>
            </a:r>
            <a:r>
              <a:rPr lang="en-US" altLang="zh-CN" sz="1400"/>
              <a:t>xiazaii</a:t>
            </a:r>
            <a:endParaRPr lang="zh-CN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447764" y="2922498"/>
            <a:ext cx="42484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某某某大学 </a:t>
            </a:r>
            <a:r>
              <a:rPr lang="en-US" altLang="zh-CN" dirty="0">
                <a:solidFill>
                  <a:schemeClr val="accent1"/>
                </a:solidFill>
              </a:rPr>
              <a:t>2018</a:t>
            </a:r>
            <a:r>
              <a:rPr lang="zh-CN" altLang="en-US" dirty="0">
                <a:solidFill>
                  <a:schemeClr val="accent1"/>
                </a:solidFill>
              </a:rPr>
              <a:t>届 某某系 </a:t>
            </a:r>
            <a:r>
              <a:rPr lang="en-US" altLang="zh-CN" dirty="0">
                <a:solidFill>
                  <a:schemeClr val="accent1"/>
                </a:solidFill>
              </a:rPr>
              <a:t>X</a:t>
            </a:r>
            <a:r>
              <a:rPr lang="zh-CN" altLang="en-US" dirty="0">
                <a:solidFill>
                  <a:schemeClr val="accent1"/>
                </a:solidFill>
              </a:rPr>
              <a:t>班  </a:t>
            </a:r>
          </a:p>
        </p:txBody>
      </p:sp>
      <p:pic>
        <p:nvPicPr>
          <p:cNvPr id="8" name="Picture 2" descr="C:\Users\Administrator\Desktop\1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57" y="617096"/>
            <a:ext cx="2744688" cy="87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53" name="TextBox 5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选题</a:t>
              </a:r>
              <a:r>
                <a:rPr lang="zh-CN" altLang="en-US" sz="2100" dirty="0">
                  <a:solidFill>
                    <a:schemeClr val="accent1"/>
                  </a:solidFill>
                </a:rPr>
                <a:t>背景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3" name="Rectangle 2"/>
          <p:cNvSpPr/>
          <p:nvPr/>
        </p:nvSpPr>
        <p:spPr>
          <a:xfrm>
            <a:off x="914398" y="1203598"/>
            <a:ext cx="4340744" cy="28403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875568" y="1533346"/>
            <a:ext cx="4354033" cy="1124393"/>
            <a:chOff x="3875568" y="1889938"/>
            <a:chExt cx="4354033" cy="1124393"/>
          </a:xfrm>
        </p:grpSpPr>
        <p:sp>
          <p:nvSpPr>
            <p:cNvPr id="15" name="Rectangle 22"/>
            <p:cNvSpPr/>
            <p:nvPr/>
          </p:nvSpPr>
          <p:spPr>
            <a:xfrm>
              <a:off x="3875568" y="1889938"/>
              <a:ext cx="4354033" cy="11243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4"/>
            <p:cNvSpPr/>
            <p:nvPr/>
          </p:nvSpPr>
          <p:spPr>
            <a:xfrm>
              <a:off x="3982023" y="1990410"/>
              <a:ext cx="4145365" cy="9156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</a:t>
              </a:r>
              <a:b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字以内，将每页幻灯片动态演示时间长度尽量控制在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分钟以内。页幻灯片动态演示时间长度尽量控制在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分钟以内。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54877" y="2781856"/>
            <a:ext cx="2561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2"/>
          <p:cNvSpPr/>
          <p:nvPr/>
        </p:nvSpPr>
        <p:spPr>
          <a:xfrm>
            <a:off x="5464370" y="2817619"/>
            <a:ext cx="190508" cy="190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19" name="矩形 18"/>
          <p:cNvSpPr/>
          <p:nvPr/>
        </p:nvSpPr>
        <p:spPr>
          <a:xfrm>
            <a:off x="5739228" y="3795305"/>
            <a:ext cx="1151904" cy="24865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添加相关文字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7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13" grpId="0" animBg="1"/>
          <p:bldP spid="17" grpId="0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 animBg="1"/>
          <p:bldP spid="13" grpId="0" animBg="1"/>
          <p:bldP spid="17" grpId="0"/>
          <p:bldP spid="18" grpId="0" animBg="1"/>
          <p:bldP spid="19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15" name="TextBox 14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选题</a:t>
              </a:r>
              <a:r>
                <a:rPr lang="zh-CN" altLang="en-US" sz="2100" dirty="0">
                  <a:solidFill>
                    <a:schemeClr val="accent1"/>
                  </a:solidFill>
                </a:rPr>
                <a:t>意义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209" y="1203598"/>
            <a:ext cx="1714500" cy="2743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Image</a:t>
            </a:r>
          </a:p>
        </p:txBody>
      </p:sp>
      <p:sp>
        <p:nvSpPr>
          <p:cNvPr id="19" name="Rectangle 8"/>
          <p:cNvSpPr/>
          <p:nvPr/>
        </p:nvSpPr>
        <p:spPr>
          <a:xfrm>
            <a:off x="6547929" y="1203598"/>
            <a:ext cx="1714500" cy="27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4672978" y="1203598"/>
            <a:ext cx="1714500" cy="2743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Image</a:t>
            </a:r>
          </a:p>
        </p:txBody>
      </p:sp>
      <p:sp>
        <p:nvSpPr>
          <p:cNvPr id="21" name="Rectangle 10"/>
          <p:cNvSpPr/>
          <p:nvPr/>
        </p:nvSpPr>
        <p:spPr>
          <a:xfrm>
            <a:off x="2793593" y="1203598"/>
            <a:ext cx="17145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2758" y="1592272"/>
            <a:ext cx="161720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6574" y="1592272"/>
            <a:ext cx="161720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尽可能概括出段落内容，尽量将每页幻灯片文字内容控制在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字以内，将每页幻灯片动态演示时间长度尽量控制在</a:t>
            </a: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分钟以内。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42"/>
          <p:cNvSpPr/>
          <p:nvPr/>
        </p:nvSpPr>
        <p:spPr>
          <a:xfrm>
            <a:off x="4162744" y="3597536"/>
            <a:ext cx="190508" cy="190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25" name="Rectangle 42"/>
          <p:cNvSpPr/>
          <p:nvPr/>
        </p:nvSpPr>
        <p:spPr>
          <a:xfrm>
            <a:off x="7924549" y="3597536"/>
            <a:ext cx="190508" cy="190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/>
          <p:bldP spid="23" grpId="0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  <p:bldP spid="22" grpId="0"/>
          <p:bldP spid="23" grpId="0"/>
          <p:bldP spid="24" grpId="0" animBg="1"/>
          <p:bldP spid="25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19" name="TextBox 18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国外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研究现状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2" name="Freeform 635"/>
          <p:cNvSpPr>
            <a:spLocks noEditPoints="1"/>
          </p:cNvSpPr>
          <p:nvPr/>
        </p:nvSpPr>
        <p:spPr bwMode="auto">
          <a:xfrm>
            <a:off x="630258" y="1458550"/>
            <a:ext cx="5238750" cy="2511425"/>
          </a:xfrm>
          <a:custGeom>
            <a:avLst/>
            <a:gdLst>
              <a:gd name="T0" fmla="*/ 2147483647 w 4150"/>
              <a:gd name="T1" fmla="*/ 2147483647 h 1798"/>
              <a:gd name="T2" fmla="*/ 2147483647 w 4150"/>
              <a:gd name="T3" fmla="*/ 2147483647 h 1798"/>
              <a:gd name="T4" fmla="*/ 2147483647 w 4150"/>
              <a:gd name="T5" fmla="*/ 2147483647 h 1798"/>
              <a:gd name="T6" fmla="*/ 2147483647 w 4150"/>
              <a:gd name="T7" fmla="*/ 2147483647 h 1798"/>
              <a:gd name="T8" fmla="*/ 2147483647 w 4150"/>
              <a:gd name="T9" fmla="*/ 2147483647 h 1798"/>
              <a:gd name="T10" fmla="*/ 2147483647 w 4150"/>
              <a:gd name="T11" fmla="*/ 2147483647 h 1798"/>
              <a:gd name="T12" fmla="*/ 2147483647 w 4150"/>
              <a:gd name="T13" fmla="*/ 2147483647 h 1798"/>
              <a:gd name="T14" fmla="*/ 2147483647 w 4150"/>
              <a:gd name="T15" fmla="*/ 2147483647 h 1798"/>
              <a:gd name="T16" fmla="*/ 2147483647 w 4150"/>
              <a:gd name="T17" fmla="*/ 2147483647 h 1798"/>
              <a:gd name="T18" fmla="*/ 2147483647 w 4150"/>
              <a:gd name="T19" fmla="*/ 2147483647 h 1798"/>
              <a:gd name="T20" fmla="*/ 2147483647 w 4150"/>
              <a:gd name="T21" fmla="*/ 2147483647 h 1798"/>
              <a:gd name="T22" fmla="*/ 2147483647 w 4150"/>
              <a:gd name="T23" fmla="*/ 2147483647 h 1798"/>
              <a:gd name="T24" fmla="*/ 2147483647 w 4150"/>
              <a:gd name="T25" fmla="*/ 2147483647 h 1798"/>
              <a:gd name="T26" fmla="*/ 2147483647 w 4150"/>
              <a:gd name="T27" fmla="*/ 2147483647 h 1798"/>
              <a:gd name="T28" fmla="*/ 2147483647 w 4150"/>
              <a:gd name="T29" fmla="*/ 2147483647 h 1798"/>
              <a:gd name="T30" fmla="*/ 2147483647 w 4150"/>
              <a:gd name="T31" fmla="*/ 2147483647 h 1798"/>
              <a:gd name="T32" fmla="*/ 2147483647 w 4150"/>
              <a:gd name="T33" fmla="*/ 2147483647 h 1798"/>
              <a:gd name="T34" fmla="*/ 2147483647 w 4150"/>
              <a:gd name="T35" fmla="*/ 2147483647 h 1798"/>
              <a:gd name="T36" fmla="*/ 2147483647 w 4150"/>
              <a:gd name="T37" fmla="*/ 2147483647 h 1798"/>
              <a:gd name="T38" fmla="*/ 2147483647 w 4150"/>
              <a:gd name="T39" fmla="*/ 2147483647 h 1798"/>
              <a:gd name="T40" fmla="*/ 2147483647 w 4150"/>
              <a:gd name="T41" fmla="*/ 2147483647 h 1798"/>
              <a:gd name="T42" fmla="*/ 2147483647 w 4150"/>
              <a:gd name="T43" fmla="*/ 2147483647 h 1798"/>
              <a:gd name="T44" fmla="*/ 2147483647 w 4150"/>
              <a:gd name="T45" fmla="*/ 2147483647 h 1798"/>
              <a:gd name="T46" fmla="*/ 2147483647 w 4150"/>
              <a:gd name="T47" fmla="*/ 2147483647 h 1798"/>
              <a:gd name="T48" fmla="*/ 2147483647 w 4150"/>
              <a:gd name="T49" fmla="*/ 2147483647 h 1798"/>
              <a:gd name="T50" fmla="*/ 2147483647 w 4150"/>
              <a:gd name="T51" fmla="*/ 2147483647 h 1798"/>
              <a:gd name="T52" fmla="*/ 2147483647 w 4150"/>
              <a:gd name="T53" fmla="*/ 2147483647 h 1798"/>
              <a:gd name="T54" fmla="*/ 2147483647 w 4150"/>
              <a:gd name="T55" fmla="*/ 2147483647 h 1798"/>
              <a:gd name="T56" fmla="*/ 2147483647 w 4150"/>
              <a:gd name="T57" fmla="*/ 2147483647 h 1798"/>
              <a:gd name="T58" fmla="*/ 2147483647 w 4150"/>
              <a:gd name="T59" fmla="*/ 2147483647 h 1798"/>
              <a:gd name="T60" fmla="*/ 2147483647 w 4150"/>
              <a:gd name="T61" fmla="*/ 2147483647 h 1798"/>
              <a:gd name="T62" fmla="*/ 2147483647 w 4150"/>
              <a:gd name="T63" fmla="*/ 2147483647 h 1798"/>
              <a:gd name="T64" fmla="*/ 2147483647 w 4150"/>
              <a:gd name="T65" fmla="*/ 2147483647 h 1798"/>
              <a:gd name="T66" fmla="*/ 2147483647 w 4150"/>
              <a:gd name="T67" fmla="*/ 2147483647 h 1798"/>
              <a:gd name="T68" fmla="*/ 2147483647 w 4150"/>
              <a:gd name="T69" fmla="*/ 2147483647 h 1798"/>
              <a:gd name="T70" fmla="*/ 2147483647 w 4150"/>
              <a:gd name="T71" fmla="*/ 2147483647 h 1798"/>
              <a:gd name="T72" fmla="*/ 2147483647 w 4150"/>
              <a:gd name="T73" fmla="*/ 2147483647 h 1798"/>
              <a:gd name="T74" fmla="*/ 2147483647 w 4150"/>
              <a:gd name="T75" fmla="*/ 2147483647 h 1798"/>
              <a:gd name="T76" fmla="*/ 2147483647 w 4150"/>
              <a:gd name="T77" fmla="*/ 2147483647 h 1798"/>
              <a:gd name="T78" fmla="*/ 2147483647 w 4150"/>
              <a:gd name="T79" fmla="*/ 2147483647 h 1798"/>
              <a:gd name="T80" fmla="*/ 2147483647 w 4150"/>
              <a:gd name="T81" fmla="*/ 2147483647 h 1798"/>
              <a:gd name="T82" fmla="*/ 2147483647 w 4150"/>
              <a:gd name="T83" fmla="*/ 2147483647 h 1798"/>
              <a:gd name="T84" fmla="*/ 2147483647 w 4150"/>
              <a:gd name="T85" fmla="*/ 2147483647 h 1798"/>
              <a:gd name="T86" fmla="*/ 2147483647 w 4150"/>
              <a:gd name="T87" fmla="*/ 2147483647 h 1798"/>
              <a:gd name="T88" fmla="*/ 2147483647 w 4150"/>
              <a:gd name="T89" fmla="*/ 2147483647 h 1798"/>
              <a:gd name="T90" fmla="*/ 2147483647 w 4150"/>
              <a:gd name="T91" fmla="*/ 2147483647 h 1798"/>
              <a:gd name="T92" fmla="*/ 2147483647 w 4150"/>
              <a:gd name="T93" fmla="*/ 2147483647 h 1798"/>
              <a:gd name="T94" fmla="*/ 2147483647 w 4150"/>
              <a:gd name="T95" fmla="*/ 2147483647 h 1798"/>
              <a:gd name="T96" fmla="*/ 2147483647 w 4150"/>
              <a:gd name="T97" fmla="*/ 2147483647 h 1798"/>
              <a:gd name="T98" fmla="*/ 2147483647 w 4150"/>
              <a:gd name="T99" fmla="*/ 2147483647 h 1798"/>
              <a:gd name="T100" fmla="*/ 2147483647 w 4150"/>
              <a:gd name="T101" fmla="*/ 2147483647 h 1798"/>
              <a:gd name="T102" fmla="*/ 2147483647 w 4150"/>
              <a:gd name="T103" fmla="*/ 2147483647 h 1798"/>
              <a:gd name="T104" fmla="*/ 2147483647 w 4150"/>
              <a:gd name="T105" fmla="*/ 2147483647 h 1798"/>
              <a:gd name="T106" fmla="*/ 2147483647 w 4150"/>
              <a:gd name="T107" fmla="*/ 2147483647 h 1798"/>
              <a:gd name="T108" fmla="*/ 2147483647 w 4150"/>
              <a:gd name="T109" fmla="*/ 2147483647 h 1798"/>
              <a:gd name="T110" fmla="*/ 2147483647 w 4150"/>
              <a:gd name="T111" fmla="*/ 2147483647 h 1798"/>
              <a:gd name="T112" fmla="*/ 2147483647 w 4150"/>
              <a:gd name="T113" fmla="*/ 2147483647 h 1798"/>
              <a:gd name="T114" fmla="*/ 2147483647 w 4150"/>
              <a:gd name="T115" fmla="*/ 2147483647 h 1798"/>
              <a:gd name="T116" fmla="*/ 2147483647 w 4150"/>
              <a:gd name="T117" fmla="*/ 2147483647 h 1798"/>
              <a:gd name="T118" fmla="*/ 2147483647 w 4150"/>
              <a:gd name="T119" fmla="*/ 2147483647 h 1798"/>
              <a:gd name="T120" fmla="*/ 2147483647 w 4150"/>
              <a:gd name="T121" fmla="*/ 2147483647 h 1798"/>
              <a:gd name="T122" fmla="*/ 2147483647 w 4150"/>
              <a:gd name="T123" fmla="*/ 2147483647 h 1798"/>
              <a:gd name="T124" fmla="*/ 2147483647 w 4150"/>
              <a:gd name="T125" fmla="*/ 2147483647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566362" y="2322646"/>
            <a:ext cx="1080120" cy="1080120"/>
            <a:chOff x="1907704" y="2785492"/>
            <a:chExt cx="1080120" cy="1080120"/>
          </a:xfrm>
        </p:grpSpPr>
        <p:sp>
          <p:nvSpPr>
            <p:cNvPr id="24" name="椭圆 23"/>
            <p:cNvSpPr/>
            <p:nvPr/>
          </p:nvSpPr>
          <p:spPr>
            <a:xfrm>
              <a:off x="1907704" y="2785492"/>
              <a:ext cx="1080120" cy="108012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/>
            <p:cNvSpPr/>
            <p:nvPr/>
          </p:nvSpPr>
          <p:spPr>
            <a:xfrm>
              <a:off x="1979712" y="2857500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56%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29069" y="1439053"/>
            <a:ext cx="936104" cy="936104"/>
            <a:chOff x="1907704" y="2785492"/>
            <a:chExt cx="1080120" cy="1080120"/>
          </a:xfrm>
        </p:grpSpPr>
        <p:sp>
          <p:nvSpPr>
            <p:cNvPr id="27" name="椭圆 26"/>
            <p:cNvSpPr/>
            <p:nvPr/>
          </p:nvSpPr>
          <p:spPr>
            <a:xfrm>
              <a:off x="1907704" y="2785492"/>
              <a:ext cx="1080120" cy="108012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/>
            <p:cNvSpPr/>
            <p:nvPr/>
          </p:nvSpPr>
          <p:spPr>
            <a:xfrm>
              <a:off x="1979712" y="2857500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46%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250425" y="2944671"/>
            <a:ext cx="772174" cy="772174"/>
            <a:chOff x="1907704" y="2785492"/>
            <a:chExt cx="1080120" cy="1080120"/>
          </a:xfrm>
        </p:grpSpPr>
        <p:sp>
          <p:nvSpPr>
            <p:cNvPr id="30" name="椭圆 29"/>
            <p:cNvSpPr/>
            <p:nvPr/>
          </p:nvSpPr>
          <p:spPr>
            <a:xfrm>
              <a:off x="1907704" y="2785492"/>
              <a:ext cx="1080120" cy="1080120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/>
            <p:cNvSpPr/>
            <p:nvPr/>
          </p:nvSpPr>
          <p:spPr>
            <a:xfrm>
              <a:off x="1979712" y="2857500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39%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353400" y="1347614"/>
            <a:ext cx="2134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42"/>
          <p:cNvSpPr/>
          <p:nvPr/>
        </p:nvSpPr>
        <p:spPr>
          <a:xfrm>
            <a:off x="6134318" y="1392902"/>
            <a:ext cx="190508" cy="1909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53400" y="2278520"/>
            <a:ext cx="2134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42"/>
          <p:cNvSpPr/>
          <p:nvPr/>
        </p:nvSpPr>
        <p:spPr>
          <a:xfrm>
            <a:off x="6134318" y="2323808"/>
            <a:ext cx="190508" cy="19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53400" y="3224910"/>
            <a:ext cx="2134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42"/>
          <p:cNvSpPr/>
          <p:nvPr/>
        </p:nvSpPr>
        <p:spPr>
          <a:xfrm>
            <a:off x="6134318" y="3270198"/>
            <a:ext cx="190508" cy="190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2" grpId="0"/>
          <p:bldP spid="33" grpId="0" animBg="1"/>
          <p:bldP spid="34" grpId="0"/>
          <p:bldP spid="35" grpId="0" animBg="1"/>
          <p:bldP spid="36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2" grpId="0"/>
          <p:bldP spid="33" grpId="0" animBg="1"/>
          <p:bldP spid="34" grpId="0"/>
          <p:bldP spid="35" grpId="0" animBg="1"/>
          <p:bldP spid="36" grpId="0"/>
          <p:bldP spid="3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10" name="TextBox 9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国外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研究现状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3" name="Rectangle 2"/>
          <p:cNvSpPr/>
          <p:nvPr/>
        </p:nvSpPr>
        <p:spPr>
          <a:xfrm>
            <a:off x="3888858" y="987574"/>
            <a:ext cx="4340744" cy="3200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14400" y="1685087"/>
            <a:ext cx="4354033" cy="1124393"/>
            <a:chOff x="914400" y="1897663"/>
            <a:chExt cx="4354033" cy="1124393"/>
          </a:xfrm>
        </p:grpSpPr>
        <p:sp>
          <p:nvSpPr>
            <p:cNvPr id="15" name="Rectangle 22"/>
            <p:cNvSpPr/>
            <p:nvPr/>
          </p:nvSpPr>
          <p:spPr>
            <a:xfrm>
              <a:off x="914400" y="1897663"/>
              <a:ext cx="4354033" cy="11243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4"/>
            <p:cNvSpPr/>
            <p:nvPr/>
          </p:nvSpPr>
          <p:spPr>
            <a:xfrm>
              <a:off x="1018733" y="1990410"/>
              <a:ext cx="4145365" cy="91563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</a:t>
              </a:r>
              <a:b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br>
                <a: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字以内，将每页幻灯片动态演示时间长度尽量控制在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分钟以内。页幻灯片动态演示时间长度尽量控制在</a:t>
              </a: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分钟以内。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557" y="2925872"/>
            <a:ext cx="2561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42"/>
          <p:cNvSpPr/>
          <p:nvPr/>
        </p:nvSpPr>
        <p:spPr>
          <a:xfrm>
            <a:off x="3542762" y="2961635"/>
            <a:ext cx="190508" cy="190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19" name="矩形 18"/>
          <p:cNvSpPr/>
          <p:nvPr/>
        </p:nvSpPr>
        <p:spPr>
          <a:xfrm>
            <a:off x="2277955" y="3939321"/>
            <a:ext cx="1151904" cy="248653"/>
          </a:xfrm>
          <a:prstGeom prst="rect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添加相关文字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7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7" grpId="0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7" grpId="0"/>
          <p:bldP spid="18" grpId="0" animBg="1"/>
          <p:bldP spid="1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40" name="TextBox 39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国外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研究现状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47" name="Freeform 635"/>
          <p:cNvSpPr>
            <a:spLocks noEditPoints="1"/>
          </p:cNvSpPr>
          <p:nvPr/>
        </p:nvSpPr>
        <p:spPr bwMode="auto">
          <a:xfrm>
            <a:off x="1054703" y="1373090"/>
            <a:ext cx="4597417" cy="2203974"/>
          </a:xfrm>
          <a:custGeom>
            <a:avLst/>
            <a:gdLst>
              <a:gd name="T0" fmla="*/ 2147483647 w 4150"/>
              <a:gd name="T1" fmla="*/ 2147483647 h 1798"/>
              <a:gd name="T2" fmla="*/ 2147483647 w 4150"/>
              <a:gd name="T3" fmla="*/ 2147483647 h 1798"/>
              <a:gd name="T4" fmla="*/ 2147483647 w 4150"/>
              <a:gd name="T5" fmla="*/ 2147483647 h 1798"/>
              <a:gd name="T6" fmla="*/ 2147483647 w 4150"/>
              <a:gd name="T7" fmla="*/ 2147483647 h 1798"/>
              <a:gd name="T8" fmla="*/ 2147483647 w 4150"/>
              <a:gd name="T9" fmla="*/ 2147483647 h 1798"/>
              <a:gd name="T10" fmla="*/ 2147483647 w 4150"/>
              <a:gd name="T11" fmla="*/ 2147483647 h 1798"/>
              <a:gd name="T12" fmla="*/ 2147483647 w 4150"/>
              <a:gd name="T13" fmla="*/ 2147483647 h 1798"/>
              <a:gd name="T14" fmla="*/ 2147483647 w 4150"/>
              <a:gd name="T15" fmla="*/ 2147483647 h 1798"/>
              <a:gd name="T16" fmla="*/ 2147483647 w 4150"/>
              <a:gd name="T17" fmla="*/ 2147483647 h 1798"/>
              <a:gd name="T18" fmla="*/ 2147483647 w 4150"/>
              <a:gd name="T19" fmla="*/ 2147483647 h 1798"/>
              <a:gd name="T20" fmla="*/ 2147483647 w 4150"/>
              <a:gd name="T21" fmla="*/ 2147483647 h 1798"/>
              <a:gd name="T22" fmla="*/ 2147483647 w 4150"/>
              <a:gd name="T23" fmla="*/ 2147483647 h 1798"/>
              <a:gd name="T24" fmla="*/ 2147483647 w 4150"/>
              <a:gd name="T25" fmla="*/ 2147483647 h 1798"/>
              <a:gd name="T26" fmla="*/ 2147483647 w 4150"/>
              <a:gd name="T27" fmla="*/ 2147483647 h 1798"/>
              <a:gd name="T28" fmla="*/ 2147483647 w 4150"/>
              <a:gd name="T29" fmla="*/ 2147483647 h 1798"/>
              <a:gd name="T30" fmla="*/ 2147483647 w 4150"/>
              <a:gd name="T31" fmla="*/ 2147483647 h 1798"/>
              <a:gd name="T32" fmla="*/ 2147483647 w 4150"/>
              <a:gd name="T33" fmla="*/ 2147483647 h 1798"/>
              <a:gd name="T34" fmla="*/ 2147483647 w 4150"/>
              <a:gd name="T35" fmla="*/ 2147483647 h 1798"/>
              <a:gd name="T36" fmla="*/ 2147483647 w 4150"/>
              <a:gd name="T37" fmla="*/ 2147483647 h 1798"/>
              <a:gd name="T38" fmla="*/ 2147483647 w 4150"/>
              <a:gd name="T39" fmla="*/ 2147483647 h 1798"/>
              <a:gd name="T40" fmla="*/ 2147483647 w 4150"/>
              <a:gd name="T41" fmla="*/ 2147483647 h 1798"/>
              <a:gd name="T42" fmla="*/ 2147483647 w 4150"/>
              <a:gd name="T43" fmla="*/ 2147483647 h 1798"/>
              <a:gd name="T44" fmla="*/ 2147483647 w 4150"/>
              <a:gd name="T45" fmla="*/ 2147483647 h 1798"/>
              <a:gd name="T46" fmla="*/ 2147483647 w 4150"/>
              <a:gd name="T47" fmla="*/ 2147483647 h 1798"/>
              <a:gd name="T48" fmla="*/ 2147483647 w 4150"/>
              <a:gd name="T49" fmla="*/ 2147483647 h 1798"/>
              <a:gd name="T50" fmla="*/ 2147483647 w 4150"/>
              <a:gd name="T51" fmla="*/ 2147483647 h 1798"/>
              <a:gd name="T52" fmla="*/ 2147483647 w 4150"/>
              <a:gd name="T53" fmla="*/ 2147483647 h 1798"/>
              <a:gd name="T54" fmla="*/ 2147483647 w 4150"/>
              <a:gd name="T55" fmla="*/ 2147483647 h 1798"/>
              <a:gd name="T56" fmla="*/ 2147483647 w 4150"/>
              <a:gd name="T57" fmla="*/ 2147483647 h 1798"/>
              <a:gd name="T58" fmla="*/ 2147483647 w 4150"/>
              <a:gd name="T59" fmla="*/ 2147483647 h 1798"/>
              <a:gd name="T60" fmla="*/ 2147483647 w 4150"/>
              <a:gd name="T61" fmla="*/ 2147483647 h 1798"/>
              <a:gd name="T62" fmla="*/ 2147483647 w 4150"/>
              <a:gd name="T63" fmla="*/ 2147483647 h 1798"/>
              <a:gd name="T64" fmla="*/ 2147483647 w 4150"/>
              <a:gd name="T65" fmla="*/ 2147483647 h 1798"/>
              <a:gd name="T66" fmla="*/ 2147483647 w 4150"/>
              <a:gd name="T67" fmla="*/ 2147483647 h 1798"/>
              <a:gd name="T68" fmla="*/ 2147483647 w 4150"/>
              <a:gd name="T69" fmla="*/ 2147483647 h 1798"/>
              <a:gd name="T70" fmla="*/ 2147483647 w 4150"/>
              <a:gd name="T71" fmla="*/ 2147483647 h 1798"/>
              <a:gd name="T72" fmla="*/ 2147483647 w 4150"/>
              <a:gd name="T73" fmla="*/ 2147483647 h 1798"/>
              <a:gd name="T74" fmla="*/ 2147483647 w 4150"/>
              <a:gd name="T75" fmla="*/ 2147483647 h 1798"/>
              <a:gd name="T76" fmla="*/ 2147483647 w 4150"/>
              <a:gd name="T77" fmla="*/ 2147483647 h 1798"/>
              <a:gd name="T78" fmla="*/ 2147483647 w 4150"/>
              <a:gd name="T79" fmla="*/ 2147483647 h 1798"/>
              <a:gd name="T80" fmla="*/ 2147483647 w 4150"/>
              <a:gd name="T81" fmla="*/ 2147483647 h 1798"/>
              <a:gd name="T82" fmla="*/ 2147483647 w 4150"/>
              <a:gd name="T83" fmla="*/ 2147483647 h 1798"/>
              <a:gd name="T84" fmla="*/ 2147483647 w 4150"/>
              <a:gd name="T85" fmla="*/ 2147483647 h 1798"/>
              <a:gd name="T86" fmla="*/ 2147483647 w 4150"/>
              <a:gd name="T87" fmla="*/ 2147483647 h 1798"/>
              <a:gd name="T88" fmla="*/ 2147483647 w 4150"/>
              <a:gd name="T89" fmla="*/ 2147483647 h 1798"/>
              <a:gd name="T90" fmla="*/ 2147483647 w 4150"/>
              <a:gd name="T91" fmla="*/ 2147483647 h 1798"/>
              <a:gd name="T92" fmla="*/ 2147483647 w 4150"/>
              <a:gd name="T93" fmla="*/ 2147483647 h 1798"/>
              <a:gd name="T94" fmla="*/ 2147483647 w 4150"/>
              <a:gd name="T95" fmla="*/ 2147483647 h 1798"/>
              <a:gd name="T96" fmla="*/ 2147483647 w 4150"/>
              <a:gd name="T97" fmla="*/ 2147483647 h 1798"/>
              <a:gd name="T98" fmla="*/ 2147483647 w 4150"/>
              <a:gd name="T99" fmla="*/ 2147483647 h 1798"/>
              <a:gd name="T100" fmla="*/ 2147483647 w 4150"/>
              <a:gd name="T101" fmla="*/ 2147483647 h 1798"/>
              <a:gd name="T102" fmla="*/ 2147483647 w 4150"/>
              <a:gd name="T103" fmla="*/ 2147483647 h 1798"/>
              <a:gd name="T104" fmla="*/ 2147483647 w 4150"/>
              <a:gd name="T105" fmla="*/ 2147483647 h 1798"/>
              <a:gd name="T106" fmla="*/ 2147483647 w 4150"/>
              <a:gd name="T107" fmla="*/ 2147483647 h 1798"/>
              <a:gd name="T108" fmla="*/ 2147483647 w 4150"/>
              <a:gd name="T109" fmla="*/ 2147483647 h 1798"/>
              <a:gd name="T110" fmla="*/ 2147483647 w 4150"/>
              <a:gd name="T111" fmla="*/ 2147483647 h 1798"/>
              <a:gd name="T112" fmla="*/ 2147483647 w 4150"/>
              <a:gd name="T113" fmla="*/ 2147483647 h 1798"/>
              <a:gd name="T114" fmla="*/ 2147483647 w 4150"/>
              <a:gd name="T115" fmla="*/ 2147483647 h 1798"/>
              <a:gd name="T116" fmla="*/ 2147483647 w 4150"/>
              <a:gd name="T117" fmla="*/ 2147483647 h 1798"/>
              <a:gd name="T118" fmla="*/ 2147483647 w 4150"/>
              <a:gd name="T119" fmla="*/ 2147483647 h 1798"/>
              <a:gd name="T120" fmla="*/ 2147483647 w 4150"/>
              <a:gd name="T121" fmla="*/ 2147483647 h 1798"/>
              <a:gd name="T122" fmla="*/ 2147483647 w 4150"/>
              <a:gd name="T123" fmla="*/ 2147483647 h 1798"/>
              <a:gd name="T124" fmla="*/ 2147483647 w 4150"/>
              <a:gd name="T125" fmla="*/ 2147483647 h 179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150"/>
              <a:gd name="T190" fmla="*/ 0 h 1798"/>
              <a:gd name="T191" fmla="*/ 4150 w 4150"/>
              <a:gd name="T192" fmla="*/ 1798 h 179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1778580" y="1896939"/>
            <a:ext cx="672065" cy="1128457"/>
          </a:xfrm>
          <a:custGeom>
            <a:avLst/>
            <a:gdLst>
              <a:gd name="connsiteX0" fmla="*/ 0 w 762000"/>
              <a:gd name="connsiteY0" fmla="*/ 0 h 1285875"/>
              <a:gd name="connsiteX1" fmla="*/ 171450 w 762000"/>
              <a:gd name="connsiteY1" fmla="*/ 847725 h 1285875"/>
              <a:gd name="connsiteX2" fmla="*/ 762000 w 762000"/>
              <a:gd name="connsiteY2" fmla="*/ 1285875 h 1285875"/>
              <a:gd name="connsiteX0-1" fmla="*/ 0 w 762000"/>
              <a:gd name="connsiteY0-2" fmla="*/ 0 h 1285875"/>
              <a:gd name="connsiteX1-3" fmla="*/ 762000 w 762000"/>
              <a:gd name="connsiteY1-4" fmla="*/ 1285875 h 1285875"/>
              <a:gd name="connsiteX0-5" fmla="*/ 0 w 762000"/>
              <a:gd name="connsiteY0-6" fmla="*/ 0 h 1285875"/>
              <a:gd name="connsiteX1-7" fmla="*/ 762000 w 762000"/>
              <a:gd name="connsiteY1-8" fmla="*/ 1285875 h 1285875"/>
              <a:gd name="connsiteX0-9" fmla="*/ 0 w 762000"/>
              <a:gd name="connsiteY0-10" fmla="*/ 0 h 1285875"/>
              <a:gd name="connsiteX1-11" fmla="*/ 762000 w 762000"/>
              <a:gd name="connsiteY1-12" fmla="*/ 1285875 h 1285875"/>
              <a:gd name="connsiteX0-13" fmla="*/ 0 w 762000"/>
              <a:gd name="connsiteY0-14" fmla="*/ 0 h 1285875"/>
              <a:gd name="connsiteX1-15" fmla="*/ 762000 w 762000"/>
              <a:gd name="connsiteY1-16" fmla="*/ 1285875 h 1285875"/>
              <a:gd name="connsiteX0-17" fmla="*/ 3817 w 765817"/>
              <a:gd name="connsiteY0-18" fmla="*/ 0 h 1285875"/>
              <a:gd name="connsiteX1-19" fmla="*/ 765817 w 765817"/>
              <a:gd name="connsiteY1-20" fmla="*/ 1285875 h 12858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5817" h="1285875">
                <a:moveTo>
                  <a:pt x="3817" y="0"/>
                </a:moveTo>
                <a:cubicBezTo>
                  <a:pt x="-27933" y="495300"/>
                  <a:pt x="130817" y="1009650"/>
                  <a:pt x="765817" y="1285875"/>
                </a:cubicBezTo>
              </a:path>
            </a:pathLst>
          </a:custGeom>
          <a:noFill/>
          <a:ln w="19050"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295176" y="1468480"/>
            <a:ext cx="1515883" cy="525436"/>
          </a:xfrm>
          <a:custGeom>
            <a:avLst/>
            <a:gdLst>
              <a:gd name="connsiteX0" fmla="*/ 0 w 762000"/>
              <a:gd name="connsiteY0" fmla="*/ 0 h 1285875"/>
              <a:gd name="connsiteX1" fmla="*/ 171450 w 762000"/>
              <a:gd name="connsiteY1" fmla="*/ 847725 h 1285875"/>
              <a:gd name="connsiteX2" fmla="*/ 762000 w 762000"/>
              <a:gd name="connsiteY2" fmla="*/ 1285875 h 1285875"/>
              <a:gd name="connsiteX0-1" fmla="*/ 0 w 762000"/>
              <a:gd name="connsiteY0-2" fmla="*/ 0 h 1285875"/>
              <a:gd name="connsiteX1-3" fmla="*/ 762000 w 762000"/>
              <a:gd name="connsiteY1-4" fmla="*/ 1285875 h 1285875"/>
              <a:gd name="connsiteX0-5" fmla="*/ 0 w 762000"/>
              <a:gd name="connsiteY0-6" fmla="*/ 0 h 1285875"/>
              <a:gd name="connsiteX1-7" fmla="*/ 762000 w 762000"/>
              <a:gd name="connsiteY1-8" fmla="*/ 1285875 h 1285875"/>
              <a:gd name="connsiteX0-9" fmla="*/ 0 w 762000"/>
              <a:gd name="connsiteY0-10" fmla="*/ 0 h 1285875"/>
              <a:gd name="connsiteX1-11" fmla="*/ 762000 w 762000"/>
              <a:gd name="connsiteY1-12" fmla="*/ 1285875 h 1285875"/>
              <a:gd name="connsiteX0-13" fmla="*/ 0 w 762000"/>
              <a:gd name="connsiteY0-14" fmla="*/ 0 h 1285875"/>
              <a:gd name="connsiteX1-15" fmla="*/ 762000 w 762000"/>
              <a:gd name="connsiteY1-16" fmla="*/ 1285875 h 1285875"/>
              <a:gd name="connsiteX0-17" fmla="*/ 3817 w 765817"/>
              <a:gd name="connsiteY0-18" fmla="*/ 0 h 1285875"/>
              <a:gd name="connsiteX1-19" fmla="*/ 765817 w 765817"/>
              <a:gd name="connsiteY1-20" fmla="*/ 1285875 h 1285875"/>
              <a:gd name="connsiteX0-21" fmla="*/ 390583 w 390583"/>
              <a:gd name="connsiteY0-22" fmla="*/ 0 h 933450"/>
              <a:gd name="connsiteX1-23" fmla="*/ 257233 w 390583"/>
              <a:gd name="connsiteY1-24" fmla="*/ 933450 h 933450"/>
              <a:gd name="connsiteX0-25" fmla="*/ 1569700 w 1569700"/>
              <a:gd name="connsiteY0-26" fmla="*/ 0 h 189068"/>
              <a:gd name="connsiteX1-27" fmla="*/ 121900 w 1569700"/>
              <a:gd name="connsiteY1-28" fmla="*/ 104775 h 189068"/>
              <a:gd name="connsiteX0-29" fmla="*/ 1572881 w 1572881"/>
              <a:gd name="connsiteY0-30" fmla="*/ 269900 h 374675"/>
              <a:gd name="connsiteX1-31" fmla="*/ 125081 w 1572881"/>
              <a:gd name="connsiteY1-32" fmla="*/ 374675 h 374675"/>
              <a:gd name="connsiteX0-33" fmla="*/ 1447800 w 1447800"/>
              <a:gd name="connsiteY0-34" fmla="*/ 387542 h 492317"/>
              <a:gd name="connsiteX1-35" fmla="*/ 0 w 1447800"/>
              <a:gd name="connsiteY1-36" fmla="*/ 492317 h 492317"/>
              <a:gd name="connsiteX0-37" fmla="*/ 1666875 w 1666875"/>
              <a:gd name="connsiteY0-38" fmla="*/ 523793 h 523793"/>
              <a:gd name="connsiteX1-39" fmla="*/ 0 w 1666875"/>
              <a:gd name="connsiteY1-40" fmla="*/ 380918 h 523793"/>
              <a:gd name="connsiteX0-41" fmla="*/ 1666875 w 1705931"/>
              <a:gd name="connsiteY0-42" fmla="*/ 550641 h 550641"/>
              <a:gd name="connsiteX1-43" fmla="*/ 0 w 1705931"/>
              <a:gd name="connsiteY1-44" fmla="*/ 407766 h 550641"/>
              <a:gd name="connsiteX0-45" fmla="*/ 1714500 w 1752240"/>
              <a:gd name="connsiteY0-46" fmla="*/ 573678 h 573678"/>
              <a:gd name="connsiteX1-47" fmla="*/ 0 w 1752240"/>
              <a:gd name="connsiteY1-48" fmla="*/ 392703 h 573678"/>
              <a:gd name="connsiteX0-49" fmla="*/ 1714500 w 1756894"/>
              <a:gd name="connsiteY0-50" fmla="*/ 561626 h 561626"/>
              <a:gd name="connsiteX1-51" fmla="*/ 0 w 1756894"/>
              <a:gd name="connsiteY1-52" fmla="*/ 380651 h 561626"/>
              <a:gd name="connsiteX0-53" fmla="*/ 1714500 w 1727346"/>
              <a:gd name="connsiteY0-54" fmla="*/ 598733 h 598733"/>
              <a:gd name="connsiteX1-55" fmla="*/ 0 w 1727346"/>
              <a:gd name="connsiteY1-56" fmla="*/ 417758 h 5987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727346" h="598733">
                <a:moveTo>
                  <a:pt x="1714500" y="598733"/>
                </a:moveTo>
                <a:cubicBezTo>
                  <a:pt x="1844675" y="-125167"/>
                  <a:pt x="965200" y="-201367"/>
                  <a:pt x="0" y="417758"/>
                </a:cubicBezTo>
              </a:path>
            </a:pathLst>
          </a:custGeom>
          <a:noFill/>
          <a:ln w="19050"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3370338" y="2204911"/>
            <a:ext cx="1015290" cy="248861"/>
          </a:xfrm>
          <a:custGeom>
            <a:avLst/>
            <a:gdLst>
              <a:gd name="connsiteX0" fmla="*/ 0 w 762000"/>
              <a:gd name="connsiteY0" fmla="*/ 0 h 1285875"/>
              <a:gd name="connsiteX1" fmla="*/ 171450 w 762000"/>
              <a:gd name="connsiteY1" fmla="*/ 847725 h 1285875"/>
              <a:gd name="connsiteX2" fmla="*/ 762000 w 762000"/>
              <a:gd name="connsiteY2" fmla="*/ 1285875 h 1285875"/>
              <a:gd name="connsiteX0-1" fmla="*/ 0 w 762000"/>
              <a:gd name="connsiteY0-2" fmla="*/ 0 h 1285875"/>
              <a:gd name="connsiteX1-3" fmla="*/ 762000 w 762000"/>
              <a:gd name="connsiteY1-4" fmla="*/ 1285875 h 1285875"/>
              <a:gd name="connsiteX0-5" fmla="*/ 0 w 762000"/>
              <a:gd name="connsiteY0-6" fmla="*/ 0 h 1285875"/>
              <a:gd name="connsiteX1-7" fmla="*/ 762000 w 762000"/>
              <a:gd name="connsiteY1-8" fmla="*/ 1285875 h 1285875"/>
              <a:gd name="connsiteX0-9" fmla="*/ 0 w 762000"/>
              <a:gd name="connsiteY0-10" fmla="*/ 0 h 1285875"/>
              <a:gd name="connsiteX1-11" fmla="*/ 762000 w 762000"/>
              <a:gd name="connsiteY1-12" fmla="*/ 1285875 h 1285875"/>
              <a:gd name="connsiteX0-13" fmla="*/ 0 w 762000"/>
              <a:gd name="connsiteY0-14" fmla="*/ 0 h 1285875"/>
              <a:gd name="connsiteX1-15" fmla="*/ 762000 w 762000"/>
              <a:gd name="connsiteY1-16" fmla="*/ 1285875 h 1285875"/>
              <a:gd name="connsiteX0-17" fmla="*/ 3817 w 765817"/>
              <a:gd name="connsiteY0-18" fmla="*/ 0 h 1285875"/>
              <a:gd name="connsiteX1-19" fmla="*/ 765817 w 765817"/>
              <a:gd name="connsiteY1-20" fmla="*/ 1285875 h 1285875"/>
              <a:gd name="connsiteX0-21" fmla="*/ 2549 w 869324"/>
              <a:gd name="connsiteY0-22" fmla="*/ 232290 h 377595"/>
              <a:gd name="connsiteX1-23" fmla="*/ 869324 w 869324"/>
              <a:gd name="connsiteY1-24" fmla="*/ 51315 h 377595"/>
              <a:gd name="connsiteX0-25" fmla="*/ 924 w 867699"/>
              <a:gd name="connsiteY0-26" fmla="*/ 180975 h 434388"/>
              <a:gd name="connsiteX1-27" fmla="*/ 867699 w 867699"/>
              <a:gd name="connsiteY1-28" fmla="*/ 0 h 434388"/>
              <a:gd name="connsiteX0-29" fmla="*/ 0 w 866775"/>
              <a:gd name="connsiteY0-30" fmla="*/ 180975 h 280750"/>
              <a:gd name="connsiteX1-31" fmla="*/ 866775 w 866775"/>
              <a:gd name="connsiteY1-32" fmla="*/ 0 h 280750"/>
              <a:gd name="connsiteX0-33" fmla="*/ 0 w 866775"/>
              <a:gd name="connsiteY0-34" fmla="*/ 180975 h 248421"/>
              <a:gd name="connsiteX1-35" fmla="*/ 866775 w 866775"/>
              <a:gd name="connsiteY1-36" fmla="*/ 0 h 248421"/>
              <a:gd name="connsiteX0-37" fmla="*/ 0 w 1139337"/>
              <a:gd name="connsiteY0-38" fmla="*/ 101844 h 193764"/>
              <a:gd name="connsiteX1-39" fmla="*/ 1139337 w 1139337"/>
              <a:gd name="connsiteY1-40" fmla="*/ 0 h 193764"/>
              <a:gd name="connsiteX0-41" fmla="*/ 0 w 1139337"/>
              <a:gd name="connsiteY0-42" fmla="*/ 101844 h 216345"/>
              <a:gd name="connsiteX1-43" fmla="*/ 1139337 w 1139337"/>
              <a:gd name="connsiteY1-44" fmla="*/ 0 h 216345"/>
              <a:gd name="connsiteX0-45" fmla="*/ 0 w 1156921"/>
              <a:gd name="connsiteY0-46" fmla="*/ 198560 h 285240"/>
              <a:gd name="connsiteX1-47" fmla="*/ 1156921 w 1156921"/>
              <a:gd name="connsiteY1-48" fmla="*/ 0 h 285240"/>
              <a:gd name="connsiteX0-49" fmla="*/ 0 w 1156921"/>
              <a:gd name="connsiteY0-50" fmla="*/ 198560 h 303001"/>
              <a:gd name="connsiteX1-51" fmla="*/ 1156921 w 1156921"/>
              <a:gd name="connsiteY1-52" fmla="*/ 0 h 303001"/>
              <a:gd name="connsiteX0-53" fmla="*/ 0 w 1156921"/>
              <a:gd name="connsiteY0-54" fmla="*/ 198560 h 283577"/>
              <a:gd name="connsiteX1-55" fmla="*/ 1156921 w 1156921"/>
              <a:gd name="connsiteY1-56" fmla="*/ 0 h 2835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156921" h="283577">
                <a:moveTo>
                  <a:pt x="0" y="198560"/>
                </a:moveTo>
                <a:cubicBezTo>
                  <a:pt x="386617" y="350227"/>
                  <a:pt x="940288" y="307731"/>
                  <a:pt x="1156921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4174918" y="1748205"/>
            <a:ext cx="836937" cy="163537"/>
          </a:xfrm>
          <a:custGeom>
            <a:avLst/>
            <a:gdLst>
              <a:gd name="connsiteX0" fmla="*/ 0 w 762000"/>
              <a:gd name="connsiteY0" fmla="*/ 0 h 1285875"/>
              <a:gd name="connsiteX1" fmla="*/ 171450 w 762000"/>
              <a:gd name="connsiteY1" fmla="*/ 847725 h 1285875"/>
              <a:gd name="connsiteX2" fmla="*/ 762000 w 762000"/>
              <a:gd name="connsiteY2" fmla="*/ 1285875 h 1285875"/>
              <a:gd name="connsiteX0-1" fmla="*/ 0 w 762000"/>
              <a:gd name="connsiteY0-2" fmla="*/ 0 h 1285875"/>
              <a:gd name="connsiteX1-3" fmla="*/ 762000 w 762000"/>
              <a:gd name="connsiteY1-4" fmla="*/ 1285875 h 1285875"/>
              <a:gd name="connsiteX0-5" fmla="*/ 0 w 762000"/>
              <a:gd name="connsiteY0-6" fmla="*/ 0 h 1285875"/>
              <a:gd name="connsiteX1-7" fmla="*/ 762000 w 762000"/>
              <a:gd name="connsiteY1-8" fmla="*/ 1285875 h 1285875"/>
              <a:gd name="connsiteX0-9" fmla="*/ 0 w 762000"/>
              <a:gd name="connsiteY0-10" fmla="*/ 0 h 1285875"/>
              <a:gd name="connsiteX1-11" fmla="*/ 762000 w 762000"/>
              <a:gd name="connsiteY1-12" fmla="*/ 1285875 h 1285875"/>
              <a:gd name="connsiteX0-13" fmla="*/ 0 w 762000"/>
              <a:gd name="connsiteY0-14" fmla="*/ 0 h 1285875"/>
              <a:gd name="connsiteX1-15" fmla="*/ 762000 w 762000"/>
              <a:gd name="connsiteY1-16" fmla="*/ 1285875 h 1285875"/>
              <a:gd name="connsiteX0-17" fmla="*/ 3817 w 765817"/>
              <a:gd name="connsiteY0-18" fmla="*/ 0 h 1285875"/>
              <a:gd name="connsiteX1-19" fmla="*/ 765817 w 765817"/>
              <a:gd name="connsiteY1-20" fmla="*/ 1285875 h 1285875"/>
              <a:gd name="connsiteX0-21" fmla="*/ 2549 w 869324"/>
              <a:gd name="connsiteY0-22" fmla="*/ 232290 h 377595"/>
              <a:gd name="connsiteX1-23" fmla="*/ 869324 w 869324"/>
              <a:gd name="connsiteY1-24" fmla="*/ 51315 h 377595"/>
              <a:gd name="connsiteX0-25" fmla="*/ 924 w 867699"/>
              <a:gd name="connsiteY0-26" fmla="*/ 180975 h 434388"/>
              <a:gd name="connsiteX1-27" fmla="*/ 867699 w 867699"/>
              <a:gd name="connsiteY1-28" fmla="*/ 0 h 434388"/>
              <a:gd name="connsiteX0-29" fmla="*/ 0 w 866775"/>
              <a:gd name="connsiteY0-30" fmla="*/ 180975 h 280750"/>
              <a:gd name="connsiteX1-31" fmla="*/ 866775 w 866775"/>
              <a:gd name="connsiteY1-32" fmla="*/ 0 h 280750"/>
              <a:gd name="connsiteX0-33" fmla="*/ 0 w 866775"/>
              <a:gd name="connsiteY0-34" fmla="*/ 180975 h 248421"/>
              <a:gd name="connsiteX1-35" fmla="*/ 866775 w 866775"/>
              <a:gd name="connsiteY1-36" fmla="*/ 0 h 248421"/>
              <a:gd name="connsiteX0-37" fmla="*/ 0 w 1139337"/>
              <a:gd name="connsiteY0-38" fmla="*/ 101844 h 193764"/>
              <a:gd name="connsiteX1-39" fmla="*/ 1139337 w 1139337"/>
              <a:gd name="connsiteY1-40" fmla="*/ 0 h 193764"/>
              <a:gd name="connsiteX0-41" fmla="*/ 0 w 1139337"/>
              <a:gd name="connsiteY0-42" fmla="*/ 101844 h 216345"/>
              <a:gd name="connsiteX1-43" fmla="*/ 1139337 w 1139337"/>
              <a:gd name="connsiteY1-44" fmla="*/ 0 h 216345"/>
              <a:gd name="connsiteX0-45" fmla="*/ 0 w 1156921"/>
              <a:gd name="connsiteY0-46" fmla="*/ 198560 h 285240"/>
              <a:gd name="connsiteX1-47" fmla="*/ 1156921 w 1156921"/>
              <a:gd name="connsiteY1-48" fmla="*/ 0 h 285240"/>
              <a:gd name="connsiteX0-49" fmla="*/ 0 w 1156921"/>
              <a:gd name="connsiteY0-50" fmla="*/ 198560 h 303001"/>
              <a:gd name="connsiteX1-51" fmla="*/ 1156921 w 1156921"/>
              <a:gd name="connsiteY1-52" fmla="*/ 0 h 303001"/>
              <a:gd name="connsiteX0-53" fmla="*/ 0 w 1156921"/>
              <a:gd name="connsiteY0-54" fmla="*/ 198560 h 283577"/>
              <a:gd name="connsiteX1-55" fmla="*/ 1156921 w 1156921"/>
              <a:gd name="connsiteY1-56" fmla="*/ 0 h 283577"/>
              <a:gd name="connsiteX0-57" fmla="*/ 0 w 1156921"/>
              <a:gd name="connsiteY0-58" fmla="*/ 198560 h 198560"/>
              <a:gd name="connsiteX1-59" fmla="*/ 1156921 w 1156921"/>
              <a:gd name="connsiteY1-60" fmla="*/ 0 h 198560"/>
              <a:gd name="connsiteX0-61" fmla="*/ 0 w 1156921"/>
              <a:gd name="connsiteY0-62" fmla="*/ 217946 h 217946"/>
              <a:gd name="connsiteX1-63" fmla="*/ 1156921 w 1156921"/>
              <a:gd name="connsiteY1-64" fmla="*/ 19386 h 217946"/>
              <a:gd name="connsiteX0-65" fmla="*/ 0 w 1178654"/>
              <a:gd name="connsiteY0-66" fmla="*/ 141894 h 141894"/>
              <a:gd name="connsiteX1-67" fmla="*/ 1178654 w 1178654"/>
              <a:gd name="connsiteY1-68" fmla="*/ 48841 h 141894"/>
              <a:gd name="connsiteX0-69" fmla="*/ 0 w 1178654"/>
              <a:gd name="connsiteY0-70" fmla="*/ 160014 h 160014"/>
              <a:gd name="connsiteX1-71" fmla="*/ 1178654 w 1178654"/>
              <a:gd name="connsiteY1-72" fmla="*/ 66961 h 160014"/>
              <a:gd name="connsiteX0-73" fmla="*/ 0 w 1178654"/>
              <a:gd name="connsiteY0-74" fmla="*/ 201973 h 201973"/>
              <a:gd name="connsiteX1-75" fmla="*/ 1178654 w 1178654"/>
              <a:gd name="connsiteY1-76" fmla="*/ 47374 h 201973"/>
              <a:gd name="connsiteX0-77" fmla="*/ 0 w 1178654"/>
              <a:gd name="connsiteY0-78" fmla="*/ 186350 h 186350"/>
              <a:gd name="connsiteX1-79" fmla="*/ 1178654 w 1178654"/>
              <a:gd name="connsiteY1-80" fmla="*/ 31751 h 186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178654" h="186350">
                <a:moveTo>
                  <a:pt x="0" y="186350"/>
                </a:moveTo>
                <a:cubicBezTo>
                  <a:pt x="395409" y="-13676"/>
                  <a:pt x="705465" y="-29795"/>
                  <a:pt x="1178654" y="31751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462617" y="2530014"/>
            <a:ext cx="315964" cy="315964"/>
            <a:chOff x="1043608" y="2583505"/>
            <a:chExt cx="1152128" cy="1152128"/>
          </a:xfrm>
        </p:grpSpPr>
        <p:sp>
          <p:nvSpPr>
            <p:cNvPr id="53" name="矩形 52"/>
            <p:cNvSpPr/>
            <p:nvPr/>
          </p:nvSpPr>
          <p:spPr>
            <a:xfrm>
              <a:off x="1043608" y="2583505"/>
              <a:ext cx="1152128" cy="1152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圆角矩形 68"/>
            <p:cNvSpPr/>
            <p:nvPr/>
          </p:nvSpPr>
          <p:spPr>
            <a:xfrm>
              <a:off x="1189449" y="2881796"/>
              <a:ext cx="862272" cy="555546"/>
            </a:xfrm>
            <a:custGeom>
              <a:avLst/>
              <a:gdLst/>
              <a:ahLst/>
              <a:cxnLst/>
              <a:rect l="l" t="t" r="r" b="b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974255" y="1059582"/>
            <a:ext cx="315964" cy="315964"/>
            <a:chOff x="1043608" y="2583505"/>
            <a:chExt cx="1152128" cy="1152128"/>
          </a:xfrm>
        </p:grpSpPr>
        <p:sp>
          <p:nvSpPr>
            <p:cNvPr id="56" name="矩形 55"/>
            <p:cNvSpPr/>
            <p:nvPr/>
          </p:nvSpPr>
          <p:spPr>
            <a:xfrm>
              <a:off x="1043608" y="2583505"/>
              <a:ext cx="1152128" cy="1152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角矩形 68"/>
            <p:cNvSpPr/>
            <p:nvPr/>
          </p:nvSpPr>
          <p:spPr>
            <a:xfrm>
              <a:off x="1189449" y="2881796"/>
              <a:ext cx="862272" cy="555546"/>
            </a:xfrm>
            <a:custGeom>
              <a:avLst/>
              <a:gdLst/>
              <a:ahLst/>
              <a:cxnLst/>
              <a:rect l="l" t="t" r="r" b="b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877983" y="2598842"/>
            <a:ext cx="315964" cy="315964"/>
            <a:chOff x="5169748" y="3032389"/>
            <a:chExt cx="360040" cy="360040"/>
          </a:xfrm>
        </p:grpSpPr>
        <p:sp>
          <p:nvSpPr>
            <p:cNvPr id="59" name="矩形 58"/>
            <p:cNvSpPr/>
            <p:nvPr/>
          </p:nvSpPr>
          <p:spPr>
            <a:xfrm>
              <a:off x="5169748" y="3032389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26"/>
            <p:cNvSpPr/>
            <p:nvPr/>
          </p:nvSpPr>
          <p:spPr>
            <a:xfrm rot="19142760">
              <a:off x="5289429" y="3082667"/>
              <a:ext cx="120680" cy="259486"/>
            </a:xfrm>
            <a:custGeom>
              <a:avLst/>
              <a:gdLst/>
              <a:ahLst/>
              <a:cxnLst/>
              <a:rect l="l" t="t" r="r" b="b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35404" y="1373090"/>
            <a:ext cx="315964" cy="315964"/>
            <a:chOff x="5169748" y="3032389"/>
            <a:chExt cx="360040" cy="360040"/>
          </a:xfrm>
        </p:grpSpPr>
        <p:sp>
          <p:nvSpPr>
            <p:cNvPr id="62" name="矩形 61"/>
            <p:cNvSpPr/>
            <p:nvPr/>
          </p:nvSpPr>
          <p:spPr>
            <a:xfrm>
              <a:off x="5169748" y="3032389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26"/>
            <p:cNvSpPr/>
            <p:nvPr/>
          </p:nvSpPr>
          <p:spPr>
            <a:xfrm rot="19142760">
              <a:off x="5289429" y="3082667"/>
              <a:ext cx="120680" cy="259486"/>
            </a:xfrm>
            <a:custGeom>
              <a:avLst/>
              <a:gdLst/>
              <a:ahLst/>
              <a:cxnLst/>
              <a:rect l="l" t="t" r="r" b="b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979712" y="3763562"/>
            <a:ext cx="1274250" cy="317558"/>
            <a:chOff x="1979712" y="3982384"/>
            <a:chExt cx="1274250" cy="317558"/>
          </a:xfrm>
        </p:grpSpPr>
        <p:grpSp>
          <p:nvGrpSpPr>
            <p:cNvPr id="65" name="组合 64"/>
            <p:cNvGrpSpPr/>
            <p:nvPr/>
          </p:nvGrpSpPr>
          <p:grpSpPr>
            <a:xfrm>
              <a:off x="1979712" y="3982384"/>
              <a:ext cx="1274250" cy="317558"/>
              <a:chOff x="1043605" y="2583505"/>
              <a:chExt cx="4623088" cy="1152128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1043605" y="2583505"/>
                <a:ext cx="4623088" cy="11521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8"/>
              <p:cNvSpPr/>
              <p:nvPr/>
            </p:nvSpPr>
            <p:spPr>
              <a:xfrm>
                <a:off x="1327680" y="2881795"/>
                <a:ext cx="862273" cy="555547"/>
              </a:xfrm>
              <a:custGeom>
                <a:avLst/>
                <a:gdLst/>
                <a:ahLst/>
                <a:cxnLst/>
                <a:rect l="l" t="t" r="r" b="b"/>
                <a:pathLst>
                  <a:path w="978088" h="630163">
                    <a:moveTo>
                      <a:pt x="376188" y="0"/>
                    </a:moveTo>
                    <a:cubicBezTo>
                      <a:pt x="478336" y="0"/>
                      <a:pt x="566899" y="58161"/>
                      <a:pt x="609473" y="143596"/>
                    </a:cubicBezTo>
                    <a:cubicBezTo>
                      <a:pt x="635404" y="118352"/>
                      <a:pt x="670955" y="103500"/>
                      <a:pt x="709975" y="103500"/>
                    </a:cubicBezTo>
                    <a:cubicBezTo>
                      <a:pt x="793080" y="103500"/>
                      <a:pt x="860450" y="170870"/>
                      <a:pt x="860450" y="253975"/>
                    </a:cubicBezTo>
                    <a:lnTo>
                      <a:pt x="857805" y="267079"/>
                    </a:lnTo>
                    <a:cubicBezTo>
                      <a:pt x="928258" y="293890"/>
                      <a:pt x="978088" y="362161"/>
                      <a:pt x="978088" y="442069"/>
                    </a:cubicBezTo>
                    <a:cubicBezTo>
                      <a:pt x="978088" y="545950"/>
                      <a:pt x="893875" y="630163"/>
                      <a:pt x="789994" y="630163"/>
                    </a:cubicBezTo>
                    <a:lnTo>
                      <a:pt x="188094" y="630163"/>
                    </a:lnTo>
                    <a:cubicBezTo>
                      <a:pt x="84213" y="630163"/>
                      <a:pt x="0" y="545950"/>
                      <a:pt x="0" y="442069"/>
                    </a:cubicBezTo>
                    <a:cubicBezTo>
                      <a:pt x="0" y="364739"/>
                      <a:pt x="46666" y="298309"/>
                      <a:pt x="113497" y="269689"/>
                    </a:cubicBezTo>
                    <a:cubicBezTo>
                      <a:pt x="112881" y="267585"/>
                      <a:pt x="112856" y="265461"/>
                      <a:pt x="112856" y="263332"/>
                    </a:cubicBezTo>
                    <a:cubicBezTo>
                      <a:pt x="112856" y="117898"/>
                      <a:pt x="230754" y="0"/>
                      <a:pt x="376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299473" y="4030377"/>
              <a:ext cx="822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产品名称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253964" y="3763562"/>
            <a:ext cx="1730324" cy="317558"/>
            <a:chOff x="3253964" y="3982384"/>
            <a:chExt cx="1730324" cy="317558"/>
          </a:xfrm>
        </p:grpSpPr>
        <p:grpSp>
          <p:nvGrpSpPr>
            <p:cNvPr id="70" name="组合 69"/>
            <p:cNvGrpSpPr/>
            <p:nvPr/>
          </p:nvGrpSpPr>
          <p:grpSpPr>
            <a:xfrm>
              <a:off x="3253964" y="3982384"/>
              <a:ext cx="1730324" cy="317558"/>
              <a:chOff x="5169747" y="3032389"/>
              <a:chExt cx="1961800" cy="360040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5169747" y="3032389"/>
                <a:ext cx="1961800" cy="36004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26"/>
              <p:cNvSpPr/>
              <p:nvPr/>
            </p:nvSpPr>
            <p:spPr>
              <a:xfrm rot="19142760">
                <a:off x="5311028" y="3082667"/>
                <a:ext cx="120680" cy="259486"/>
              </a:xfrm>
              <a:custGeom>
                <a:avLst/>
                <a:gdLst/>
                <a:ahLst/>
                <a:cxnLst/>
                <a:rect l="l" t="t" r="r" b="b"/>
                <a:pathLst>
                  <a:path w="360040" h="774164">
                    <a:moveTo>
                      <a:pt x="149226" y="233565"/>
                    </a:moveTo>
                    <a:lnTo>
                      <a:pt x="149226" y="617485"/>
                    </a:lnTo>
                    <a:lnTo>
                      <a:pt x="288032" y="617485"/>
                    </a:lnTo>
                    <a:lnTo>
                      <a:pt x="288032" y="233565"/>
                    </a:lnTo>
                    <a:close/>
                    <a:moveTo>
                      <a:pt x="0" y="157819"/>
                    </a:moveTo>
                    <a:lnTo>
                      <a:pt x="360040" y="157819"/>
                    </a:lnTo>
                    <a:lnTo>
                      <a:pt x="360040" y="774164"/>
                    </a:lnTo>
                    <a:lnTo>
                      <a:pt x="0" y="774164"/>
                    </a:lnTo>
                    <a:close/>
                    <a:moveTo>
                      <a:pt x="196487" y="24759"/>
                    </a:moveTo>
                    <a:lnTo>
                      <a:pt x="196487" y="60759"/>
                    </a:lnTo>
                    <a:lnTo>
                      <a:pt x="254087" y="60759"/>
                    </a:lnTo>
                    <a:lnTo>
                      <a:pt x="254087" y="24759"/>
                    </a:lnTo>
                    <a:close/>
                    <a:moveTo>
                      <a:pt x="105954" y="24759"/>
                    </a:moveTo>
                    <a:lnTo>
                      <a:pt x="105954" y="60759"/>
                    </a:lnTo>
                    <a:lnTo>
                      <a:pt x="163554" y="60759"/>
                    </a:lnTo>
                    <a:lnTo>
                      <a:pt x="163554" y="24759"/>
                    </a:lnTo>
                    <a:close/>
                    <a:moveTo>
                      <a:pt x="72008" y="0"/>
                    </a:moveTo>
                    <a:lnTo>
                      <a:pt x="288032" y="0"/>
                    </a:lnTo>
                    <a:lnTo>
                      <a:pt x="288032" y="144016"/>
                    </a:lnTo>
                    <a:lnTo>
                      <a:pt x="72008" y="1440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595360" y="4030377"/>
              <a:ext cx="8224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产品名称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677028" y="1344816"/>
            <a:ext cx="153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2,359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42344" y="1806957"/>
            <a:ext cx="1400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77028" y="2784976"/>
            <a:ext cx="153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2,359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742344" y="3247117"/>
            <a:ext cx="1400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156176" y="1730845"/>
            <a:ext cx="315964" cy="315964"/>
            <a:chOff x="1043608" y="2583505"/>
            <a:chExt cx="1152128" cy="1152128"/>
          </a:xfrm>
        </p:grpSpPr>
        <p:sp>
          <p:nvSpPr>
            <p:cNvPr id="79" name="矩形 78"/>
            <p:cNvSpPr/>
            <p:nvPr/>
          </p:nvSpPr>
          <p:spPr>
            <a:xfrm>
              <a:off x="1043608" y="2583505"/>
              <a:ext cx="1152128" cy="1152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圆角矩形 68"/>
            <p:cNvSpPr/>
            <p:nvPr/>
          </p:nvSpPr>
          <p:spPr>
            <a:xfrm>
              <a:off x="1189449" y="2881796"/>
              <a:ext cx="862272" cy="555546"/>
            </a:xfrm>
            <a:custGeom>
              <a:avLst/>
              <a:gdLst/>
              <a:ahLst/>
              <a:cxnLst/>
              <a:rect l="l" t="t" r="r" b="b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156176" y="3185068"/>
            <a:ext cx="315964" cy="315964"/>
            <a:chOff x="5169748" y="3032389"/>
            <a:chExt cx="360040" cy="360040"/>
          </a:xfrm>
        </p:grpSpPr>
        <p:sp>
          <p:nvSpPr>
            <p:cNvPr id="82" name="矩形 81"/>
            <p:cNvSpPr/>
            <p:nvPr/>
          </p:nvSpPr>
          <p:spPr>
            <a:xfrm>
              <a:off x="5169748" y="3032389"/>
              <a:ext cx="360040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26"/>
            <p:cNvSpPr/>
            <p:nvPr/>
          </p:nvSpPr>
          <p:spPr>
            <a:xfrm rot="19142760">
              <a:off x="5289429" y="3082667"/>
              <a:ext cx="120680" cy="259486"/>
            </a:xfrm>
            <a:custGeom>
              <a:avLst/>
              <a:gdLst/>
              <a:ahLst/>
              <a:cxnLst/>
              <a:rect l="l" t="t" r="r" b="b"/>
              <a:pathLst>
                <a:path w="360040" h="774164">
                  <a:moveTo>
                    <a:pt x="149226" y="233565"/>
                  </a:moveTo>
                  <a:lnTo>
                    <a:pt x="149226" y="617485"/>
                  </a:lnTo>
                  <a:lnTo>
                    <a:pt x="288032" y="617485"/>
                  </a:lnTo>
                  <a:lnTo>
                    <a:pt x="288032" y="233565"/>
                  </a:lnTo>
                  <a:close/>
                  <a:moveTo>
                    <a:pt x="0" y="157819"/>
                  </a:moveTo>
                  <a:lnTo>
                    <a:pt x="360040" y="157819"/>
                  </a:lnTo>
                  <a:lnTo>
                    <a:pt x="360040" y="774164"/>
                  </a:lnTo>
                  <a:lnTo>
                    <a:pt x="0" y="774164"/>
                  </a:lnTo>
                  <a:close/>
                  <a:moveTo>
                    <a:pt x="196487" y="24759"/>
                  </a:moveTo>
                  <a:lnTo>
                    <a:pt x="196487" y="60759"/>
                  </a:lnTo>
                  <a:lnTo>
                    <a:pt x="254087" y="60759"/>
                  </a:lnTo>
                  <a:lnTo>
                    <a:pt x="254087" y="24759"/>
                  </a:lnTo>
                  <a:close/>
                  <a:moveTo>
                    <a:pt x="105954" y="24759"/>
                  </a:moveTo>
                  <a:lnTo>
                    <a:pt x="105954" y="60759"/>
                  </a:lnTo>
                  <a:lnTo>
                    <a:pt x="163554" y="60759"/>
                  </a:lnTo>
                  <a:lnTo>
                    <a:pt x="163554" y="24759"/>
                  </a:lnTo>
                  <a:close/>
                  <a:moveTo>
                    <a:pt x="72008" y="0"/>
                  </a:moveTo>
                  <a:lnTo>
                    <a:pt x="288032" y="0"/>
                  </a:lnTo>
                  <a:lnTo>
                    <a:pt x="288032" y="144016"/>
                  </a:lnTo>
                  <a:lnTo>
                    <a:pt x="72008" y="144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8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23" dur="1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24" dur="1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7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7000">
                                          <p:cBhvr additive="base">
                                            <p:cTn id="27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7000">
                                          <p:cBhvr additive="base">
                                            <p:cTn id="28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2" presetID="2" presetClass="entr" presetSubtype="2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9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9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9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74" grpId="0"/>
          <p:bldP spid="75" grpId="0"/>
          <p:bldP spid="76" grpId="0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1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1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74" grpId="0"/>
          <p:bldP spid="75" grpId="0"/>
          <p:bldP spid="76" grpId="0"/>
          <p:bldP spid="7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23" name="TextBox 22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国内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研究现状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47148" y="1131590"/>
            <a:ext cx="3956900" cy="2893912"/>
            <a:chOff x="3078678" y="2290489"/>
            <a:chExt cx="2054081" cy="1502271"/>
          </a:xfrm>
          <a:solidFill>
            <a:schemeClr val="bg1">
              <a:lumMod val="75000"/>
            </a:schemeClr>
          </a:solidFill>
        </p:grpSpPr>
        <p:sp>
          <p:nvSpPr>
            <p:cNvPr id="27" name="Freeform 595"/>
            <p:cNvSpPr/>
            <p:nvPr/>
          </p:nvSpPr>
          <p:spPr bwMode="auto">
            <a:xfrm>
              <a:off x="3078678" y="2290489"/>
              <a:ext cx="2054081" cy="1431902"/>
            </a:xfrm>
            <a:custGeom>
              <a:avLst/>
              <a:gdLst>
                <a:gd name="T0" fmla="*/ 3 w 2248"/>
                <a:gd name="T1" fmla="*/ 18 h 1570"/>
                <a:gd name="T2" fmla="*/ 6 w 2248"/>
                <a:gd name="T3" fmla="*/ 13 h 1570"/>
                <a:gd name="T4" fmla="*/ 9 w 2248"/>
                <a:gd name="T5" fmla="*/ 10 h 1570"/>
                <a:gd name="T6" fmla="*/ 12 w 2248"/>
                <a:gd name="T7" fmla="*/ 8 h 1570"/>
                <a:gd name="T8" fmla="*/ 15 w 2248"/>
                <a:gd name="T9" fmla="*/ 8 h 1570"/>
                <a:gd name="T10" fmla="*/ 19 w 2248"/>
                <a:gd name="T11" fmla="*/ 13 h 1570"/>
                <a:gd name="T12" fmla="*/ 26 w 2248"/>
                <a:gd name="T13" fmla="*/ 16 h 1570"/>
                <a:gd name="T14" fmla="*/ 33 w 2248"/>
                <a:gd name="T15" fmla="*/ 16 h 1570"/>
                <a:gd name="T16" fmla="*/ 38 w 2248"/>
                <a:gd name="T17" fmla="*/ 13 h 1570"/>
                <a:gd name="T18" fmla="*/ 41 w 2248"/>
                <a:gd name="T19" fmla="*/ 12 h 1570"/>
                <a:gd name="T20" fmla="*/ 44 w 2248"/>
                <a:gd name="T21" fmla="*/ 9 h 1570"/>
                <a:gd name="T22" fmla="*/ 41 w 2248"/>
                <a:gd name="T23" fmla="*/ 6 h 1570"/>
                <a:gd name="T24" fmla="*/ 45 w 2248"/>
                <a:gd name="T25" fmla="*/ 3 h 1570"/>
                <a:gd name="T26" fmla="*/ 49 w 2248"/>
                <a:gd name="T27" fmla="*/ 0 h 1570"/>
                <a:gd name="T28" fmla="*/ 52 w 2248"/>
                <a:gd name="T29" fmla="*/ 4 h 1570"/>
                <a:gd name="T30" fmla="*/ 57 w 2248"/>
                <a:gd name="T31" fmla="*/ 9 h 1570"/>
                <a:gd name="T32" fmla="*/ 59 w 2248"/>
                <a:gd name="T33" fmla="*/ 10 h 1570"/>
                <a:gd name="T34" fmla="*/ 56 w 2248"/>
                <a:gd name="T35" fmla="*/ 13 h 1570"/>
                <a:gd name="T36" fmla="*/ 53 w 2248"/>
                <a:gd name="T37" fmla="*/ 17 h 1570"/>
                <a:gd name="T38" fmla="*/ 50 w 2248"/>
                <a:gd name="T39" fmla="*/ 19 h 1570"/>
                <a:gd name="T40" fmla="*/ 47 w 2248"/>
                <a:gd name="T41" fmla="*/ 20 h 1570"/>
                <a:gd name="T42" fmla="*/ 45 w 2248"/>
                <a:gd name="T43" fmla="*/ 20 h 1570"/>
                <a:gd name="T44" fmla="*/ 45 w 2248"/>
                <a:gd name="T45" fmla="*/ 23 h 1570"/>
                <a:gd name="T46" fmla="*/ 47 w 2248"/>
                <a:gd name="T47" fmla="*/ 23 h 1570"/>
                <a:gd name="T48" fmla="*/ 47 w 2248"/>
                <a:gd name="T49" fmla="*/ 29 h 1570"/>
                <a:gd name="T50" fmla="*/ 45 w 2248"/>
                <a:gd name="T51" fmla="*/ 31 h 1570"/>
                <a:gd name="T52" fmla="*/ 47 w 2248"/>
                <a:gd name="T53" fmla="*/ 31 h 1570"/>
                <a:gd name="T54" fmla="*/ 45 w 2248"/>
                <a:gd name="T55" fmla="*/ 35 h 1570"/>
                <a:gd name="T56" fmla="*/ 43 w 2248"/>
                <a:gd name="T57" fmla="*/ 38 h 1570"/>
                <a:gd name="T58" fmla="*/ 40 w 2248"/>
                <a:gd name="T59" fmla="*/ 39 h 1570"/>
                <a:gd name="T60" fmla="*/ 40 w 2248"/>
                <a:gd name="T61" fmla="*/ 39 h 1570"/>
                <a:gd name="T62" fmla="*/ 39 w 2248"/>
                <a:gd name="T63" fmla="*/ 39 h 1570"/>
                <a:gd name="T64" fmla="*/ 34 w 2248"/>
                <a:gd name="T65" fmla="*/ 40 h 1570"/>
                <a:gd name="T66" fmla="*/ 30 w 2248"/>
                <a:gd name="T67" fmla="*/ 39 h 1570"/>
                <a:gd name="T68" fmla="*/ 28 w 2248"/>
                <a:gd name="T69" fmla="*/ 39 h 1570"/>
                <a:gd name="T70" fmla="*/ 26 w 2248"/>
                <a:gd name="T71" fmla="*/ 40 h 1570"/>
                <a:gd name="T72" fmla="*/ 24 w 2248"/>
                <a:gd name="T73" fmla="*/ 38 h 1570"/>
                <a:gd name="T74" fmla="*/ 22 w 2248"/>
                <a:gd name="T75" fmla="*/ 32 h 1570"/>
                <a:gd name="T76" fmla="*/ 18 w 2248"/>
                <a:gd name="T77" fmla="*/ 33 h 1570"/>
                <a:gd name="T78" fmla="*/ 12 w 2248"/>
                <a:gd name="T79" fmla="*/ 33 h 1570"/>
                <a:gd name="T80" fmla="*/ 7 w 2248"/>
                <a:gd name="T81" fmla="*/ 31 h 1570"/>
                <a:gd name="T82" fmla="*/ 5 w 2248"/>
                <a:gd name="T83" fmla="*/ 30 h 1570"/>
                <a:gd name="T84" fmla="*/ 5 w 2248"/>
                <a:gd name="T85" fmla="*/ 27 h 1570"/>
                <a:gd name="T86" fmla="*/ 3 w 2248"/>
                <a:gd name="T87" fmla="*/ 24 h 1570"/>
                <a:gd name="T88" fmla="*/ 1 w 2248"/>
                <a:gd name="T89" fmla="*/ 23 h 1570"/>
                <a:gd name="T90" fmla="*/ 0 w 2248"/>
                <a:gd name="T91" fmla="*/ 20 h 15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48"/>
                <a:gd name="T139" fmla="*/ 0 h 1570"/>
                <a:gd name="T140" fmla="*/ 2248 w 2248"/>
                <a:gd name="T141" fmla="*/ 1570 h 15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48" h="1570">
                  <a:moveTo>
                    <a:pt x="12" y="742"/>
                  </a:moveTo>
                  <a:cubicBezTo>
                    <a:pt x="7" y="703"/>
                    <a:pt x="62" y="699"/>
                    <a:pt x="88" y="702"/>
                  </a:cubicBezTo>
                  <a:cubicBezTo>
                    <a:pt x="110" y="704"/>
                    <a:pt x="105" y="688"/>
                    <a:pt x="123" y="679"/>
                  </a:cubicBezTo>
                  <a:cubicBezTo>
                    <a:pt x="138" y="672"/>
                    <a:pt x="164" y="679"/>
                    <a:pt x="175" y="665"/>
                  </a:cubicBezTo>
                  <a:cubicBezTo>
                    <a:pt x="200" y="634"/>
                    <a:pt x="240" y="641"/>
                    <a:pt x="250" y="598"/>
                  </a:cubicBezTo>
                  <a:cubicBezTo>
                    <a:pt x="260" y="560"/>
                    <a:pt x="264" y="512"/>
                    <a:pt x="234" y="480"/>
                  </a:cubicBezTo>
                  <a:cubicBezTo>
                    <a:pt x="253" y="476"/>
                    <a:pt x="272" y="471"/>
                    <a:pt x="291" y="467"/>
                  </a:cubicBezTo>
                  <a:cubicBezTo>
                    <a:pt x="324" y="459"/>
                    <a:pt x="322" y="462"/>
                    <a:pt x="320" y="428"/>
                  </a:cubicBezTo>
                  <a:cubicBezTo>
                    <a:pt x="319" y="412"/>
                    <a:pt x="332" y="393"/>
                    <a:pt x="338" y="378"/>
                  </a:cubicBezTo>
                  <a:cubicBezTo>
                    <a:pt x="349" y="349"/>
                    <a:pt x="358" y="359"/>
                    <a:pt x="389" y="363"/>
                  </a:cubicBezTo>
                  <a:cubicBezTo>
                    <a:pt x="413" y="366"/>
                    <a:pt x="410" y="379"/>
                    <a:pt x="434" y="367"/>
                  </a:cubicBezTo>
                  <a:cubicBezTo>
                    <a:pt x="449" y="359"/>
                    <a:pt x="438" y="334"/>
                    <a:pt x="442" y="319"/>
                  </a:cubicBezTo>
                  <a:cubicBezTo>
                    <a:pt x="452" y="285"/>
                    <a:pt x="467" y="306"/>
                    <a:pt x="478" y="287"/>
                  </a:cubicBezTo>
                  <a:cubicBezTo>
                    <a:pt x="494" y="259"/>
                    <a:pt x="497" y="276"/>
                    <a:pt x="521" y="261"/>
                  </a:cubicBezTo>
                  <a:cubicBezTo>
                    <a:pt x="527" y="284"/>
                    <a:pt x="546" y="314"/>
                    <a:pt x="571" y="319"/>
                  </a:cubicBezTo>
                  <a:cubicBezTo>
                    <a:pt x="617" y="328"/>
                    <a:pt x="614" y="342"/>
                    <a:pt x="629" y="387"/>
                  </a:cubicBezTo>
                  <a:cubicBezTo>
                    <a:pt x="632" y="396"/>
                    <a:pt x="629" y="457"/>
                    <a:pt x="630" y="457"/>
                  </a:cubicBezTo>
                  <a:cubicBezTo>
                    <a:pt x="657" y="466"/>
                    <a:pt x="695" y="466"/>
                    <a:pt x="719" y="477"/>
                  </a:cubicBezTo>
                  <a:cubicBezTo>
                    <a:pt x="746" y="488"/>
                    <a:pt x="787" y="496"/>
                    <a:pt x="803" y="521"/>
                  </a:cubicBezTo>
                  <a:cubicBezTo>
                    <a:pt x="812" y="536"/>
                    <a:pt x="843" y="591"/>
                    <a:pt x="863" y="590"/>
                  </a:cubicBezTo>
                  <a:cubicBezTo>
                    <a:pt x="903" y="588"/>
                    <a:pt x="944" y="586"/>
                    <a:pt x="984" y="585"/>
                  </a:cubicBezTo>
                  <a:cubicBezTo>
                    <a:pt x="1014" y="584"/>
                    <a:pt x="1033" y="608"/>
                    <a:pt x="1060" y="617"/>
                  </a:cubicBezTo>
                  <a:cubicBezTo>
                    <a:pt x="1079" y="623"/>
                    <a:pt x="1131" y="650"/>
                    <a:pt x="1149" y="643"/>
                  </a:cubicBezTo>
                  <a:cubicBezTo>
                    <a:pt x="1180" y="631"/>
                    <a:pt x="1216" y="610"/>
                    <a:pt x="1249" y="605"/>
                  </a:cubicBezTo>
                  <a:cubicBezTo>
                    <a:pt x="1280" y="599"/>
                    <a:pt x="1308" y="611"/>
                    <a:pt x="1338" y="595"/>
                  </a:cubicBezTo>
                  <a:cubicBezTo>
                    <a:pt x="1350" y="589"/>
                    <a:pt x="1410" y="540"/>
                    <a:pt x="1404" y="532"/>
                  </a:cubicBezTo>
                  <a:cubicBezTo>
                    <a:pt x="1391" y="511"/>
                    <a:pt x="1388" y="477"/>
                    <a:pt x="1420" y="469"/>
                  </a:cubicBezTo>
                  <a:cubicBezTo>
                    <a:pt x="1433" y="466"/>
                    <a:pt x="1452" y="488"/>
                    <a:pt x="1465" y="486"/>
                  </a:cubicBezTo>
                  <a:cubicBezTo>
                    <a:pt x="1478" y="483"/>
                    <a:pt x="1498" y="458"/>
                    <a:pt x="1509" y="449"/>
                  </a:cubicBezTo>
                  <a:cubicBezTo>
                    <a:pt x="1518" y="441"/>
                    <a:pt x="1532" y="444"/>
                    <a:pt x="1541" y="437"/>
                  </a:cubicBezTo>
                  <a:cubicBezTo>
                    <a:pt x="1556" y="426"/>
                    <a:pt x="1570" y="407"/>
                    <a:pt x="1583" y="394"/>
                  </a:cubicBezTo>
                  <a:cubicBezTo>
                    <a:pt x="1597" y="379"/>
                    <a:pt x="1661" y="385"/>
                    <a:pt x="1682" y="384"/>
                  </a:cubicBezTo>
                  <a:cubicBezTo>
                    <a:pt x="1665" y="367"/>
                    <a:pt x="1666" y="343"/>
                    <a:pt x="1648" y="324"/>
                  </a:cubicBezTo>
                  <a:cubicBezTo>
                    <a:pt x="1623" y="297"/>
                    <a:pt x="1615" y="340"/>
                    <a:pt x="1586" y="336"/>
                  </a:cubicBezTo>
                  <a:cubicBezTo>
                    <a:pt x="1552" y="333"/>
                    <a:pt x="1536" y="336"/>
                    <a:pt x="1538" y="297"/>
                  </a:cubicBezTo>
                  <a:cubicBezTo>
                    <a:pt x="1540" y="261"/>
                    <a:pt x="1543" y="248"/>
                    <a:pt x="1562" y="217"/>
                  </a:cubicBezTo>
                  <a:cubicBezTo>
                    <a:pt x="1578" y="190"/>
                    <a:pt x="1599" y="229"/>
                    <a:pt x="1623" y="227"/>
                  </a:cubicBezTo>
                  <a:cubicBezTo>
                    <a:pt x="1653" y="225"/>
                    <a:pt x="1667" y="197"/>
                    <a:pt x="1677" y="177"/>
                  </a:cubicBezTo>
                  <a:cubicBezTo>
                    <a:pt x="1688" y="153"/>
                    <a:pt x="1689" y="123"/>
                    <a:pt x="1709" y="105"/>
                  </a:cubicBezTo>
                  <a:cubicBezTo>
                    <a:pt x="1728" y="89"/>
                    <a:pt x="1743" y="48"/>
                    <a:pt x="1701" y="60"/>
                  </a:cubicBezTo>
                  <a:cubicBezTo>
                    <a:pt x="1712" y="28"/>
                    <a:pt x="1734" y="16"/>
                    <a:pt x="1764" y="11"/>
                  </a:cubicBezTo>
                  <a:cubicBezTo>
                    <a:pt x="1785" y="8"/>
                    <a:pt x="1805" y="5"/>
                    <a:pt x="1826" y="2"/>
                  </a:cubicBezTo>
                  <a:cubicBezTo>
                    <a:pt x="1843" y="0"/>
                    <a:pt x="1850" y="15"/>
                    <a:pt x="1864" y="21"/>
                  </a:cubicBezTo>
                  <a:cubicBezTo>
                    <a:pt x="1895" y="35"/>
                    <a:pt x="1930" y="30"/>
                    <a:pt x="1938" y="75"/>
                  </a:cubicBezTo>
                  <a:cubicBezTo>
                    <a:pt x="1943" y="107"/>
                    <a:pt x="1961" y="133"/>
                    <a:pt x="1967" y="164"/>
                  </a:cubicBezTo>
                  <a:cubicBezTo>
                    <a:pt x="1977" y="220"/>
                    <a:pt x="1971" y="222"/>
                    <a:pt x="2027" y="233"/>
                  </a:cubicBezTo>
                  <a:cubicBezTo>
                    <a:pt x="2062" y="239"/>
                    <a:pt x="2085" y="258"/>
                    <a:pt x="2098" y="289"/>
                  </a:cubicBezTo>
                  <a:cubicBezTo>
                    <a:pt x="2108" y="311"/>
                    <a:pt x="2103" y="349"/>
                    <a:pt x="2147" y="331"/>
                  </a:cubicBezTo>
                  <a:cubicBezTo>
                    <a:pt x="2180" y="317"/>
                    <a:pt x="2213" y="303"/>
                    <a:pt x="2245" y="289"/>
                  </a:cubicBezTo>
                  <a:cubicBezTo>
                    <a:pt x="2237" y="306"/>
                    <a:pt x="2248" y="320"/>
                    <a:pt x="2243" y="337"/>
                  </a:cubicBezTo>
                  <a:cubicBezTo>
                    <a:pt x="2241" y="349"/>
                    <a:pt x="2224" y="364"/>
                    <a:pt x="2220" y="379"/>
                  </a:cubicBezTo>
                  <a:cubicBezTo>
                    <a:pt x="2213" y="401"/>
                    <a:pt x="2200" y="467"/>
                    <a:pt x="2175" y="475"/>
                  </a:cubicBezTo>
                  <a:cubicBezTo>
                    <a:pt x="2163" y="478"/>
                    <a:pt x="2145" y="455"/>
                    <a:pt x="2134" y="465"/>
                  </a:cubicBezTo>
                  <a:cubicBezTo>
                    <a:pt x="2115" y="483"/>
                    <a:pt x="2104" y="485"/>
                    <a:pt x="2113" y="511"/>
                  </a:cubicBezTo>
                  <a:cubicBezTo>
                    <a:pt x="2128" y="553"/>
                    <a:pt x="2092" y="563"/>
                    <a:pt x="2091" y="597"/>
                  </a:cubicBezTo>
                  <a:cubicBezTo>
                    <a:pt x="2087" y="590"/>
                    <a:pt x="2078" y="586"/>
                    <a:pt x="2073" y="579"/>
                  </a:cubicBezTo>
                  <a:cubicBezTo>
                    <a:pt x="2055" y="607"/>
                    <a:pt x="2041" y="631"/>
                    <a:pt x="2004" y="627"/>
                  </a:cubicBezTo>
                  <a:cubicBezTo>
                    <a:pt x="2023" y="684"/>
                    <a:pt x="1964" y="640"/>
                    <a:pt x="1953" y="650"/>
                  </a:cubicBezTo>
                  <a:cubicBezTo>
                    <a:pt x="1930" y="672"/>
                    <a:pt x="1907" y="683"/>
                    <a:pt x="1883" y="701"/>
                  </a:cubicBezTo>
                  <a:cubicBezTo>
                    <a:pt x="1873" y="709"/>
                    <a:pt x="1872" y="726"/>
                    <a:pt x="1859" y="729"/>
                  </a:cubicBezTo>
                  <a:cubicBezTo>
                    <a:pt x="1845" y="731"/>
                    <a:pt x="1831" y="732"/>
                    <a:pt x="1819" y="740"/>
                  </a:cubicBezTo>
                  <a:cubicBezTo>
                    <a:pt x="1799" y="753"/>
                    <a:pt x="1769" y="782"/>
                    <a:pt x="1746" y="781"/>
                  </a:cubicBezTo>
                  <a:cubicBezTo>
                    <a:pt x="1765" y="774"/>
                    <a:pt x="1773" y="755"/>
                    <a:pt x="1751" y="746"/>
                  </a:cubicBezTo>
                  <a:cubicBezTo>
                    <a:pt x="1759" y="736"/>
                    <a:pt x="1788" y="708"/>
                    <a:pt x="1782" y="697"/>
                  </a:cubicBezTo>
                  <a:cubicBezTo>
                    <a:pt x="1770" y="671"/>
                    <a:pt x="1755" y="668"/>
                    <a:pt x="1736" y="693"/>
                  </a:cubicBezTo>
                  <a:cubicBezTo>
                    <a:pt x="1721" y="714"/>
                    <a:pt x="1695" y="722"/>
                    <a:pt x="1682" y="741"/>
                  </a:cubicBezTo>
                  <a:cubicBezTo>
                    <a:pt x="1667" y="762"/>
                    <a:pt x="1634" y="757"/>
                    <a:pt x="1627" y="768"/>
                  </a:cubicBezTo>
                  <a:cubicBezTo>
                    <a:pt x="1614" y="788"/>
                    <a:pt x="1612" y="802"/>
                    <a:pt x="1636" y="815"/>
                  </a:cubicBezTo>
                  <a:cubicBezTo>
                    <a:pt x="1658" y="828"/>
                    <a:pt x="1660" y="849"/>
                    <a:pt x="1681" y="857"/>
                  </a:cubicBezTo>
                  <a:cubicBezTo>
                    <a:pt x="1699" y="865"/>
                    <a:pt x="1723" y="820"/>
                    <a:pt x="1738" y="830"/>
                  </a:cubicBezTo>
                  <a:cubicBezTo>
                    <a:pt x="1760" y="844"/>
                    <a:pt x="1773" y="846"/>
                    <a:pt x="1799" y="848"/>
                  </a:cubicBezTo>
                  <a:cubicBezTo>
                    <a:pt x="1798" y="856"/>
                    <a:pt x="1793" y="868"/>
                    <a:pt x="1788" y="874"/>
                  </a:cubicBezTo>
                  <a:cubicBezTo>
                    <a:pt x="1768" y="844"/>
                    <a:pt x="1727" y="911"/>
                    <a:pt x="1710" y="900"/>
                  </a:cubicBezTo>
                  <a:cubicBezTo>
                    <a:pt x="1710" y="920"/>
                    <a:pt x="1684" y="943"/>
                    <a:pt x="1673" y="960"/>
                  </a:cubicBezTo>
                  <a:cubicBezTo>
                    <a:pt x="1726" y="991"/>
                    <a:pt x="1732" y="1050"/>
                    <a:pt x="1773" y="1097"/>
                  </a:cubicBezTo>
                  <a:cubicBezTo>
                    <a:pt x="1752" y="1091"/>
                    <a:pt x="1731" y="1079"/>
                    <a:pt x="1708" y="1086"/>
                  </a:cubicBezTo>
                  <a:cubicBezTo>
                    <a:pt x="1737" y="1087"/>
                    <a:pt x="1754" y="1110"/>
                    <a:pt x="1773" y="1129"/>
                  </a:cubicBezTo>
                  <a:cubicBezTo>
                    <a:pt x="1752" y="1141"/>
                    <a:pt x="1731" y="1152"/>
                    <a:pt x="1710" y="1164"/>
                  </a:cubicBezTo>
                  <a:cubicBezTo>
                    <a:pt x="1738" y="1158"/>
                    <a:pt x="1751" y="1154"/>
                    <a:pt x="1775" y="1173"/>
                  </a:cubicBezTo>
                  <a:cubicBezTo>
                    <a:pt x="1769" y="1178"/>
                    <a:pt x="1763" y="1187"/>
                    <a:pt x="1757" y="1190"/>
                  </a:cubicBezTo>
                  <a:cubicBezTo>
                    <a:pt x="1761" y="1188"/>
                    <a:pt x="1765" y="1187"/>
                    <a:pt x="1770" y="1185"/>
                  </a:cubicBezTo>
                  <a:cubicBezTo>
                    <a:pt x="1766" y="1201"/>
                    <a:pt x="1774" y="1197"/>
                    <a:pt x="1757" y="1203"/>
                  </a:cubicBezTo>
                  <a:cubicBezTo>
                    <a:pt x="1761" y="1217"/>
                    <a:pt x="1757" y="1232"/>
                    <a:pt x="1751" y="1246"/>
                  </a:cubicBezTo>
                  <a:cubicBezTo>
                    <a:pt x="1730" y="1241"/>
                    <a:pt x="1711" y="1293"/>
                    <a:pt x="1699" y="1313"/>
                  </a:cubicBezTo>
                  <a:cubicBezTo>
                    <a:pt x="1698" y="1309"/>
                    <a:pt x="1698" y="1305"/>
                    <a:pt x="1697" y="1302"/>
                  </a:cubicBezTo>
                  <a:cubicBezTo>
                    <a:pt x="1686" y="1315"/>
                    <a:pt x="1688" y="1335"/>
                    <a:pt x="1680" y="1357"/>
                  </a:cubicBezTo>
                  <a:cubicBezTo>
                    <a:pt x="1670" y="1354"/>
                    <a:pt x="1618" y="1416"/>
                    <a:pt x="1614" y="1421"/>
                  </a:cubicBezTo>
                  <a:cubicBezTo>
                    <a:pt x="1583" y="1450"/>
                    <a:pt x="1544" y="1455"/>
                    <a:pt x="1511" y="1469"/>
                  </a:cubicBezTo>
                  <a:cubicBezTo>
                    <a:pt x="1511" y="1467"/>
                    <a:pt x="1510" y="1465"/>
                    <a:pt x="1509" y="1464"/>
                  </a:cubicBezTo>
                  <a:cubicBezTo>
                    <a:pt x="1501" y="1469"/>
                    <a:pt x="1504" y="1470"/>
                    <a:pt x="1493" y="1471"/>
                  </a:cubicBezTo>
                  <a:cubicBezTo>
                    <a:pt x="1495" y="1473"/>
                    <a:pt x="1498" y="1475"/>
                    <a:pt x="1500" y="1476"/>
                  </a:cubicBezTo>
                  <a:cubicBezTo>
                    <a:pt x="1501" y="1475"/>
                    <a:pt x="1503" y="1473"/>
                    <a:pt x="1504" y="1471"/>
                  </a:cubicBezTo>
                  <a:cubicBezTo>
                    <a:pt x="1500" y="1471"/>
                    <a:pt x="1495" y="1471"/>
                    <a:pt x="1491" y="1471"/>
                  </a:cubicBezTo>
                  <a:cubicBezTo>
                    <a:pt x="1487" y="1488"/>
                    <a:pt x="1471" y="1476"/>
                    <a:pt x="1465" y="1460"/>
                  </a:cubicBezTo>
                  <a:cubicBezTo>
                    <a:pt x="1466" y="1467"/>
                    <a:pt x="1464" y="1475"/>
                    <a:pt x="1465" y="1482"/>
                  </a:cubicBezTo>
                  <a:cubicBezTo>
                    <a:pt x="1460" y="1477"/>
                    <a:pt x="1453" y="1474"/>
                    <a:pt x="1448" y="1469"/>
                  </a:cubicBezTo>
                  <a:cubicBezTo>
                    <a:pt x="1454" y="1524"/>
                    <a:pt x="1303" y="1498"/>
                    <a:pt x="1351" y="1556"/>
                  </a:cubicBezTo>
                  <a:cubicBezTo>
                    <a:pt x="1327" y="1570"/>
                    <a:pt x="1320" y="1528"/>
                    <a:pt x="1324" y="1510"/>
                  </a:cubicBezTo>
                  <a:cubicBezTo>
                    <a:pt x="1300" y="1526"/>
                    <a:pt x="1285" y="1489"/>
                    <a:pt x="1272" y="1515"/>
                  </a:cubicBezTo>
                  <a:cubicBezTo>
                    <a:pt x="1271" y="1513"/>
                    <a:pt x="1270" y="1510"/>
                    <a:pt x="1270" y="1508"/>
                  </a:cubicBezTo>
                  <a:cubicBezTo>
                    <a:pt x="1241" y="1531"/>
                    <a:pt x="1218" y="1492"/>
                    <a:pt x="1210" y="1469"/>
                  </a:cubicBezTo>
                  <a:cubicBezTo>
                    <a:pt x="1198" y="1431"/>
                    <a:pt x="1143" y="1453"/>
                    <a:pt x="1123" y="1464"/>
                  </a:cubicBezTo>
                  <a:cubicBezTo>
                    <a:pt x="1108" y="1471"/>
                    <a:pt x="1101" y="1462"/>
                    <a:pt x="1088" y="1469"/>
                  </a:cubicBezTo>
                  <a:cubicBezTo>
                    <a:pt x="1079" y="1474"/>
                    <a:pt x="1076" y="1470"/>
                    <a:pt x="1066" y="1466"/>
                  </a:cubicBezTo>
                  <a:cubicBezTo>
                    <a:pt x="1051" y="1460"/>
                    <a:pt x="1062" y="1475"/>
                    <a:pt x="1052" y="1478"/>
                  </a:cubicBezTo>
                  <a:cubicBezTo>
                    <a:pt x="1046" y="1481"/>
                    <a:pt x="1027" y="1465"/>
                    <a:pt x="1028" y="1482"/>
                  </a:cubicBezTo>
                  <a:cubicBezTo>
                    <a:pt x="1029" y="1501"/>
                    <a:pt x="1037" y="1519"/>
                    <a:pt x="1017" y="1524"/>
                  </a:cubicBezTo>
                  <a:cubicBezTo>
                    <a:pt x="1015" y="1485"/>
                    <a:pt x="997" y="1515"/>
                    <a:pt x="980" y="1510"/>
                  </a:cubicBezTo>
                  <a:cubicBezTo>
                    <a:pt x="966" y="1506"/>
                    <a:pt x="946" y="1480"/>
                    <a:pt x="948" y="1469"/>
                  </a:cubicBezTo>
                  <a:cubicBezTo>
                    <a:pt x="954" y="1446"/>
                    <a:pt x="935" y="1448"/>
                    <a:pt x="930" y="1425"/>
                  </a:cubicBezTo>
                  <a:cubicBezTo>
                    <a:pt x="926" y="1398"/>
                    <a:pt x="901" y="1411"/>
                    <a:pt x="881" y="1422"/>
                  </a:cubicBezTo>
                  <a:cubicBezTo>
                    <a:pt x="885" y="1406"/>
                    <a:pt x="949" y="1272"/>
                    <a:pt x="912" y="1272"/>
                  </a:cubicBezTo>
                  <a:cubicBezTo>
                    <a:pt x="919" y="1272"/>
                    <a:pt x="863" y="1237"/>
                    <a:pt x="867" y="1241"/>
                  </a:cubicBezTo>
                  <a:cubicBezTo>
                    <a:pt x="856" y="1230"/>
                    <a:pt x="834" y="1240"/>
                    <a:pt x="836" y="1222"/>
                  </a:cubicBezTo>
                  <a:cubicBezTo>
                    <a:pt x="837" y="1213"/>
                    <a:pt x="829" y="1200"/>
                    <a:pt x="824" y="1190"/>
                  </a:cubicBezTo>
                  <a:cubicBezTo>
                    <a:pt x="797" y="1205"/>
                    <a:pt x="776" y="1195"/>
                    <a:pt x="752" y="1213"/>
                  </a:cubicBezTo>
                  <a:cubicBezTo>
                    <a:pt x="724" y="1235"/>
                    <a:pt x="703" y="1246"/>
                    <a:pt x="669" y="1259"/>
                  </a:cubicBezTo>
                  <a:cubicBezTo>
                    <a:pt x="655" y="1265"/>
                    <a:pt x="613" y="1228"/>
                    <a:pt x="598" y="1243"/>
                  </a:cubicBezTo>
                  <a:cubicBezTo>
                    <a:pt x="584" y="1258"/>
                    <a:pt x="543" y="1305"/>
                    <a:pt x="556" y="1250"/>
                  </a:cubicBezTo>
                  <a:cubicBezTo>
                    <a:pt x="535" y="1258"/>
                    <a:pt x="463" y="1268"/>
                    <a:pt x="449" y="1251"/>
                  </a:cubicBezTo>
                  <a:cubicBezTo>
                    <a:pt x="433" y="1233"/>
                    <a:pt x="381" y="1227"/>
                    <a:pt x="390" y="1200"/>
                  </a:cubicBezTo>
                  <a:cubicBezTo>
                    <a:pt x="363" y="1220"/>
                    <a:pt x="366" y="1196"/>
                    <a:pt x="349" y="1183"/>
                  </a:cubicBezTo>
                  <a:cubicBezTo>
                    <a:pt x="327" y="1166"/>
                    <a:pt x="314" y="1162"/>
                    <a:pt x="286" y="1157"/>
                  </a:cubicBezTo>
                  <a:cubicBezTo>
                    <a:pt x="286" y="1160"/>
                    <a:pt x="285" y="1164"/>
                    <a:pt x="285" y="1168"/>
                  </a:cubicBezTo>
                  <a:cubicBezTo>
                    <a:pt x="275" y="1160"/>
                    <a:pt x="264" y="1153"/>
                    <a:pt x="253" y="1146"/>
                  </a:cubicBezTo>
                  <a:cubicBezTo>
                    <a:pt x="247" y="1143"/>
                    <a:pt x="199" y="1127"/>
                    <a:pt x="199" y="1127"/>
                  </a:cubicBezTo>
                  <a:cubicBezTo>
                    <a:pt x="188" y="1114"/>
                    <a:pt x="181" y="1061"/>
                    <a:pt x="190" y="1054"/>
                  </a:cubicBezTo>
                  <a:cubicBezTo>
                    <a:pt x="193" y="1059"/>
                    <a:pt x="196" y="1064"/>
                    <a:pt x="199" y="1069"/>
                  </a:cubicBezTo>
                  <a:cubicBezTo>
                    <a:pt x="248" y="1051"/>
                    <a:pt x="177" y="1000"/>
                    <a:pt x="203" y="996"/>
                  </a:cubicBezTo>
                  <a:cubicBezTo>
                    <a:pt x="227" y="992"/>
                    <a:pt x="241" y="955"/>
                    <a:pt x="250" y="930"/>
                  </a:cubicBezTo>
                  <a:cubicBezTo>
                    <a:pt x="246" y="931"/>
                    <a:pt x="242" y="932"/>
                    <a:pt x="238" y="934"/>
                  </a:cubicBezTo>
                  <a:cubicBezTo>
                    <a:pt x="223" y="872"/>
                    <a:pt x="148" y="959"/>
                    <a:pt x="114" y="916"/>
                  </a:cubicBezTo>
                  <a:cubicBezTo>
                    <a:pt x="107" y="907"/>
                    <a:pt x="101" y="917"/>
                    <a:pt x="92" y="909"/>
                  </a:cubicBezTo>
                  <a:cubicBezTo>
                    <a:pt x="83" y="899"/>
                    <a:pt x="91" y="887"/>
                    <a:pt x="82" y="876"/>
                  </a:cubicBezTo>
                  <a:cubicBezTo>
                    <a:pt x="76" y="869"/>
                    <a:pt x="49" y="859"/>
                    <a:pt x="34" y="856"/>
                  </a:cubicBezTo>
                  <a:cubicBezTo>
                    <a:pt x="40" y="855"/>
                    <a:pt x="46" y="851"/>
                    <a:pt x="52" y="850"/>
                  </a:cubicBezTo>
                  <a:cubicBezTo>
                    <a:pt x="50" y="836"/>
                    <a:pt x="53" y="790"/>
                    <a:pt x="35" y="791"/>
                  </a:cubicBezTo>
                  <a:cubicBezTo>
                    <a:pt x="2" y="793"/>
                    <a:pt x="0" y="770"/>
                    <a:pt x="12" y="74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597"/>
            <p:cNvSpPr/>
            <p:nvPr/>
          </p:nvSpPr>
          <p:spPr bwMode="auto">
            <a:xfrm>
              <a:off x="4217453" y="3722388"/>
              <a:ext cx="137755" cy="70372"/>
            </a:xfrm>
            <a:custGeom>
              <a:avLst/>
              <a:gdLst>
                <a:gd name="T0" fmla="*/ 3 w 150"/>
                <a:gd name="T1" fmla="*/ 0 h 76"/>
                <a:gd name="T2" fmla="*/ 2 w 150"/>
                <a:gd name="T3" fmla="*/ 2 h 76"/>
                <a:gd name="T4" fmla="*/ 3 w 150"/>
                <a:gd name="T5" fmla="*/ 0 h 76"/>
                <a:gd name="T6" fmla="*/ 0 60000 65536"/>
                <a:gd name="T7" fmla="*/ 0 60000 65536"/>
                <a:gd name="T8" fmla="*/ 0 60000 65536"/>
                <a:gd name="T9" fmla="*/ 0 w 150"/>
                <a:gd name="T10" fmla="*/ 0 h 76"/>
                <a:gd name="T11" fmla="*/ 150 w 150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76">
                  <a:moveTo>
                    <a:pt x="107" y="0"/>
                  </a:moveTo>
                  <a:cubicBezTo>
                    <a:pt x="150" y="6"/>
                    <a:pt x="97" y="76"/>
                    <a:pt x="64" y="66"/>
                  </a:cubicBezTo>
                  <a:cubicBezTo>
                    <a:pt x="0" y="47"/>
                    <a:pt x="77" y="4"/>
                    <a:pt x="10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599"/>
            <p:cNvSpPr/>
            <p:nvPr/>
          </p:nvSpPr>
          <p:spPr bwMode="auto">
            <a:xfrm>
              <a:off x="4621535" y="3535753"/>
              <a:ext cx="94899" cy="122384"/>
            </a:xfrm>
            <a:custGeom>
              <a:avLst/>
              <a:gdLst>
                <a:gd name="T0" fmla="*/ 2 w 104"/>
                <a:gd name="T1" fmla="*/ 0 h 132"/>
                <a:gd name="T2" fmla="*/ 1 w 104"/>
                <a:gd name="T3" fmla="*/ 4 h 132"/>
                <a:gd name="T4" fmla="*/ 2 w 104"/>
                <a:gd name="T5" fmla="*/ 0 h 132"/>
                <a:gd name="T6" fmla="*/ 0 60000 65536"/>
                <a:gd name="T7" fmla="*/ 0 60000 65536"/>
                <a:gd name="T8" fmla="*/ 0 60000 65536"/>
                <a:gd name="T9" fmla="*/ 0 w 104"/>
                <a:gd name="T10" fmla="*/ 0 h 132"/>
                <a:gd name="T11" fmla="*/ 104 w 10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32">
                  <a:moveTo>
                    <a:pt x="66" y="0"/>
                  </a:moveTo>
                  <a:cubicBezTo>
                    <a:pt x="104" y="9"/>
                    <a:pt x="52" y="108"/>
                    <a:pt x="44" y="132"/>
                  </a:cubicBezTo>
                  <a:cubicBezTo>
                    <a:pt x="18" y="94"/>
                    <a:pt x="0" y="15"/>
                    <a:pt x="6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44"/>
            <p:cNvSpPr/>
            <p:nvPr/>
          </p:nvSpPr>
          <p:spPr bwMode="auto">
            <a:xfrm>
              <a:off x="3580457" y="3610248"/>
              <a:ext cx="0" cy="1587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0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0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60560" y="2470916"/>
            <a:ext cx="1080120" cy="1080120"/>
            <a:chOff x="1907704" y="2785492"/>
            <a:chExt cx="1080120" cy="1080120"/>
          </a:xfrm>
        </p:grpSpPr>
        <p:sp>
          <p:nvSpPr>
            <p:cNvPr id="32" name="椭圆 31"/>
            <p:cNvSpPr/>
            <p:nvPr/>
          </p:nvSpPr>
          <p:spPr>
            <a:xfrm>
              <a:off x="1907704" y="2785492"/>
              <a:ext cx="1080120" cy="108012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/>
            <p:cNvSpPr/>
            <p:nvPr/>
          </p:nvSpPr>
          <p:spPr>
            <a:xfrm>
              <a:off x="1979712" y="2857500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56%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164100" y="1534812"/>
            <a:ext cx="936104" cy="936104"/>
            <a:chOff x="1907704" y="2785492"/>
            <a:chExt cx="1080120" cy="1080120"/>
          </a:xfrm>
        </p:grpSpPr>
        <p:sp>
          <p:nvSpPr>
            <p:cNvPr id="35" name="椭圆 34"/>
            <p:cNvSpPr/>
            <p:nvPr/>
          </p:nvSpPr>
          <p:spPr>
            <a:xfrm>
              <a:off x="1907704" y="2785492"/>
              <a:ext cx="1080120" cy="108012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35"/>
            <p:cNvSpPr/>
            <p:nvPr/>
          </p:nvSpPr>
          <p:spPr>
            <a:xfrm>
              <a:off x="1979712" y="2857500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46%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08130" y="2926187"/>
            <a:ext cx="772174" cy="772174"/>
            <a:chOff x="1907704" y="2785492"/>
            <a:chExt cx="1080120" cy="1080120"/>
          </a:xfrm>
        </p:grpSpPr>
        <p:sp>
          <p:nvSpPr>
            <p:cNvPr id="38" name="椭圆 37"/>
            <p:cNvSpPr/>
            <p:nvPr/>
          </p:nvSpPr>
          <p:spPr>
            <a:xfrm>
              <a:off x="1907704" y="2785492"/>
              <a:ext cx="1080120" cy="1080120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38"/>
            <p:cNvSpPr/>
            <p:nvPr/>
          </p:nvSpPr>
          <p:spPr>
            <a:xfrm>
              <a:off x="1979712" y="2857500"/>
              <a:ext cx="936104" cy="9361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39%</a:t>
              </a:r>
              <a:endPara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148998" y="1374513"/>
            <a:ext cx="2134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Rectangle 42"/>
          <p:cNvSpPr/>
          <p:nvPr/>
        </p:nvSpPr>
        <p:spPr>
          <a:xfrm>
            <a:off x="5929916" y="1419801"/>
            <a:ext cx="190508" cy="190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48998" y="2305419"/>
            <a:ext cx="2134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929916" y="2350707"/>
            <a:ext cx="190508" cy="19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48998" y="3251809"/>
            <a:ext cx="21343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在此处添加详细描述文本，尽量与标题文本语言风格相符合，语言描述尽量简洁生动，尽可能概括出段落内容。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42"/>
          <p:cNvSpPr/>
          <p:nvPr/>
        </p:nvSpPr>
        <p:spPr>
          <a:xfrm>
            <a:off x="5929916" y="3297097"/>
            <a:ext cx="190508" cy="190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40" grpId="0"/>
          <p:bldP spid="41" grpId="0" animBg="1"/>
          <p:bldP spid="42" grpId="0"/>
          <p:bldP spid="43" grpId="0" animBg="1"/>
          <p:bldP spid="44" grpId="0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40" grpId="0"/>
          <p:bldP spid="41" grpId="0" animBg="1"/>
          <p:bldP spid="42" grpId="0"/>
          <p:bldP spid="43" grpId="0" animBg="1"/>
          <p:bldP spid="44" grpId="0"/>
          <p:bldP spid="4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6226" y="216419"/>
            <a:ext cx="3025964" cy="584997"/>
            <a:chOff x="856226" y="189938"/>
            <a:chExt cx="3025964" cy="584997"/>
          </a:xfrm>
        </p:grpSpPr>
        <p:sp>
          <p:nvSpPr>
            <p:cNvPr id="16" name="TextBox 15"/>
            <p:cNvSpPr txBox="1"/>
            <p:nvPr/>
          </p:nvSpPr>
          <p:spPr>
            <a:xfrm>
              <a:off x="856226" y="189938"/>
              <a:ext cx="24725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国内</a:t>
              </a:r>
              <a:r>
                <a:rPr lang="zh-CN" altLang="en-US" sz="2100" dirty="0">
                  <a:solidFill>
                    <a:schemeClr val="accent2"/>
                  </a:solidFill>
                </a:rPr>
                <a:t>研究现状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6226" y="559491"/>
              <a:ext cx="30259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在此处添加详细描述文本，尽量与标题文本语言风格相符合。</a:t>
              </a:r>
              <a:endPara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Oval 7"/>
          <p:cNvSpPr/>
          <p:nvPr/>
        </p:nvSpPr>
        <p:spPr>
          <a:xfrm>
            <a:off x="241571" y="251915"/>
            <a:ext cx="514005" cy="5140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32" name="Rectangle 2"/>
          <p:cNvSpPr/>
          <p:nvPr/>
        </p:nvSpPr>
        <p:spPr>
          <a:xfrm>
            <a:off x="832768" y="1149173"/>
            <a:ext cx="3324138" cy="11831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2470497"/>
            <a:ext cx="2789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61492" y="2795121"/>
            <a:ext cx="32954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861492" y="2939137"/>
            <a:ext cx="2539330" cy="172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861492" y="3169563"/>
            <a:ext cx="2107282" cy="172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861492" y="3399988"/>
            <a:ext cx="1657232" cy="172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861492" y="3630414"/>
            <a:ext cx="2323306" cy="172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5896" y="284388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2"/>
                </a:solidFill>
              </a:rPr>
              <a:t>95%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35896" y="307164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1"/>
                </a:solidFill>
              </a:rPr>
              <a:t>85%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329939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2"/>
                </a:solidFill>
              </a:rPr>
              <a:t>70%</a:t>
            </a:r>
            <a:endParaRPr lang="zh-CN" altLang="en-US" sz="16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35896" y="352715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schemeClr val="accent1"/>
                </a:solidFill>
              </a:rPr>
              <a:t>90%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16016" y="1131590"/>
            <a:ext cx="3672408" cy="576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716016" y="2055454"/>
            <a:ext cx="3816424" cy="553998"/>
            <a:chOff x="4572000" y="2461220"/>
            <a:chExt cx="3816424" cy="553998"/>
          </a:xfrm>
        </p:grpSpPr>
        <p:sp>
          <p:nvSpPr>
            <p:cNvPr id="46" name="TextBox 45"/>
            <p:cNvSpPr txBox="1"/>
            <p:nvPr/>
          </p:nvSpPr>
          <p:spPr>
            <a:xfrm>
              <a:off x="4896036" y="2461220"/>
              <a:ext cx="34923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 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572000" y="2522592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6016" y="2684675"/>
            <a:ext cx="3816424" cy="553998"/>
            <a:chOff x="4572000" y="2461220"/>
            <a:chExt cx="3816424" cy="553998"/>
          </a:xfrm>
        </p:grpSpPr>
        <p:sp>
          <p:nvSpPr>
            <p:cNvPr id="49" name="TextBox 48"/>
            <p:cNvSpPr txBox="1"/>
            <p:nvPr/>
          </p:nvSpPr>
          <p:spPr>
            <a:xfrm>
              <a:off x="4896036" y="2461220"/>
              <a:ext cx="34923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 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572000" y="2522592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716016" y="3313896"/>
            <a:ext cx="3816424" cy="553998"/>
            <a:chOff x="4572000" y="2461220"/>
            <a:chExt cx="3816424" cy="553998"/>
          </a:xfrm>
        </p:grpSpPr>
        <p:sp>
          <p:nvSpPr>
            <p:cNvPr id="52" name="TextBox 51"/>
            <p:cNvSpPr txBox="1"/>
            <p:nvPr/>
          </p:nvSpPr>
          <p:spPr>
            <a:xfrm>
              <a:off x="4896036" y="2461220"/>
              <a:ext cx="349238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在此处添加详细描述文本，尽量与标题文本语言风格相符合，语言描述尽量简洁生动，尽可能概括出段落内容，尽量将每页幻灯片文字内容控制在</a:t>
              </a: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 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72000" y="2522592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32" grpId="0" animBg="1"/>
          <p:bldP spid="34" grpId="0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32" grpId="0" animBg="1"/>
          <p:bldP spid="34" grpId="0"/>
          <p:bldP spid="36" grpId="0" animBg="1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4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2885</Words>
  <Application>Microsoft Office PowerPoint</Application>
  <PresentationFormat>全屏显示(16:9)</PresentationFormat>
  <Paragraphs>295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Arial Unicode MS</vt:lpstr>
      <vt:lpstr>Open Sans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天 下</cp:lastModifiedBy>
  <cp:revision>12</cp:revision>
  <dcterms:created xsi:type="dcterms:W3CDTF">2015-04-19T14:26:00Z</dcterms:created>
  <dcterms:modified xsi:type="dcterms:W3CDTF">2021-01-05T23:25:19Z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