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63" r:id="rId5"/>
    <p:sldId id="264" r:id="rId6"/>
    <p:sldId id="265" r:id="rId7"/>
    <p:sldId id="259" r:id="rId8"/>
    <p:sldId id="266" r:id="rId9"/>
    <p:sldId id="267" r:id="rId10"/>
    <p:sldId id="268" r:id="rId11"/>
    <p:sldId id="260" r:id="rId12"/>
    <p:sldId id="269" r:id="rId13"/>
    <p:sldId id="270" r:id="rId14"/>
    <p:sldId id="271" r:id="rId15"/>
    <p:sldId id="261" r:id="rId16"/>
    <p:sldId id="272" r:id="rId17"/>
    <p:sldId id="273" r:id="rId18"/>
    <p:sldId id="274" r:id="rId19"/>
    <p:sldId id="262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8CA4"/>
    <a:srgbClr val="ABBDCB"/>
    <a:srgbClr val="00AC8B"/>
    <a:srgbClr val="E4FF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C52E9-FDC8-4003-8CC3-D2F85124387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4BAA-DA12-49D1-B152-F73630772A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C52E9-FDC8-4003-8CC3-D2F85124387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4BAA-DA12-49D1-B152-F73630772A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C52E9-FDC8-4003-8CC3-D2F85124387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4BAA-DA12-49D1-B152-F73630772A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C52E9-FDC8-4003-8CC3-D2F85124387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4BAA-DA12-49D1-B152-F73630772A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C52E9-FDC8-4003-8CC3-D2F85124387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4BAA-DA12-49D1-B152-F73630772A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C52E9-FDC8-4003-8CC3-D2F85124387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4BAA-DA12-49D1-B152-F73630772A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C52E9-FDC8-4003-8CC3-D2F85124387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4BAA-DA12-49D1-B152-F73630772A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C52E9-FDC8-4003-8CC3-D2F85124387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4BAA-DA12-49D1-B152-F73630772A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C52E9-FDC8-4003-8CC3-D2F85124387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4BAA-DA12-49D1-B152-F73630772A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C52E9-FDC8-4003-8CC3-D2F85124387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4BAA-DA12-49D1-B152-F73630772A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C52E9-FDC8-4003-8CC3-D2F85124387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4BAA-DA12-49D1-B152-F73630772A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C52E9-FDC8-4003-8CC3-D2F85124387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34BAA-DA12-49D1-B152-F73630772A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2860" y="-2672863"/>
            <a:ext cx="6846277" cy="1219200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87" b="85812"/>
          <a:stretch>
            <a:fillRect/>
          </a:stretch>
        </p:blipFill>
        <p:spPr>
          <a:xfrm flipH="1">
            <a:off x="-2" y="11724"/>
            <a:ext cx="2343200" cy="123092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9" t="62051"/>
          <a:stretch>
            <a:fillRect/>
          </a:stretch>
        </p:blipFill>
        <p:spPr>
          <a:xfrm>
            <a:off x="8276493" y="4243752"/>
            <a:ext cx="3915506" cy="2602524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3752103" y="1304241"/>
            <a:ext cx="4258585" cy="4249519"/>
            <a:chOff x="3719555" y="1114961"/>
            <a:chExt cx="4258585" cy="4249519"/>
          </a:xfrm>
        </p:grpSpPr>
        <p:sp>
          <p:nvSpPr>
            <p:cNvPr id="9" name="椭圆 8"/>
            <p:cNvSpPr/>
            <p:nvPr/>
          </p:nvSpPr>
          <p:spPr>
            <a:xfrm>
              <a:off x="3741420" y="1127760"/>
              <a:ext cx="4236720" cy="4236720"/>
            </a:xfrm>
            <a:prstGeom prst="ellipse">
              <a:avLst/>
            </a:prstGeom>
            <a:noFill/>
            <a:ln w="28575">
              <a:solidFill>
                <a:srgbClr val="6C8C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3972183" y="1227380"/>
              <a:ext cx="1123434" cy="1075112"/>
            </a:xfrm>
            <a:prstGeom prst="rect">
              <a:avLst/>
            </a:prstGeom>
            <a:solidFill>
              <a:srgbClr val="D7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3901440" y="1114961"/>
              <a:ext cx="1354197" cy="1323439"/>
            </a:xfrm>
            <a:prstGeom prst="rect">
              <a:avLst/>
            </a:prstGeom>
            <a:solidFill>
              <a:srgbClr val="E4FFFA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8000" dirty="0">
                  <a:solidFill>
                    <a:srgbClr val="6C8CA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极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3958025" y="2584400"/>
              <a:ext cx="135419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000" dirty="0">
                  <a:solidFill>
                    <a:srgbClr val="6C8CA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简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5357942" y="1367566"/>
              <a:ext cx="615553" cy="2795320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rgbClr val="6C8CA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小清新答辩</a:t>
              </a:r>
            </a:p>
          </p:txBody>
        </p:sp>
        <p:sp>
          <p:nvSpPr>
            <p:cNvPr id="14" name="椭圆 13"/>
            <p:cNvSpPr/>
            <p:nvPr/>
          </p:nvSpPr>
          <p:spPr>
            <a:xfrm>
              <a:off x="5319008" y="3689613"/>
              <a:ext cx="693420" cy="1201593"/>
            </a:xfrm>
            <a:prstGeom prst="ellipse">
              <a:avLst/>
            </a:prstGeom>
            <a:solidFill>
              <a:srgbClr val="6C8C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5" name="文本框 14"/>
            <p:cNvSpPr txBox="1"/>
            <p:nvPr/>
          </p:nvSpPr>
          <p:spPr>
            <a:xfrm rot="5400000">
              <a:off x="5153824" y="4059577"/>
              <a:ext cx="1023788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202X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 rot="16200000" flipH="1">
              <a:off x="4969142" y="2764795"/>
              <a:ext cx="346588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solidFill>
                    <a:srgbClr val="6C8CA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DAY DEPARTMENT SMALL FRESH GRADUATION REPLY TEMPLATE</a:t>
              </a:r>
            </a:p>
          </p:txBody>
        </p:sp>
        <p:cxnSp>
          <p:nvCxnSpPr>
            <p:cNvPr id="17" name="直接连接符 16"/>
            <p:cNvCxnSpPr/>
            <p:nvPr/>
          </p:nvCxnSpPr>
          <p:spPr>
            <a:xfrm flipH="1">
              <a:off x="7114787" y="1131553"/>
              <a:ext cx="643812" cy="643812"/>
            </a:xfrm>
            <a:prstGeom prst="line">
              <a:avLst/>
            </a:prstGeom>
            <a:ln w="19050">
              <a:solidFill>
                <a:srgbClr val="6C8C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>
              <a:off x="6999476" y="1658680"/>
              <a:ext cx="643812" cy="643812"/>
            </a:xfrm>
            <a:prstGeom prst="line">
              <a:avLst/>
            </a:prstGeom>
            <a:ln w="19050">
              <a:solidFill>
                <a:srgbClr val="6C8C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H="1">
              <a:off x="3943065" y="4010787"/>
              <a:ext cx="643812" cy="643812"/>
            </a:xfrm>
            <a:prstGeom prst="line">
              <a:avLst/>
            </a:prstGeom>
            <a:ln w="19050">
              <a:solidFill>
                <a:srgbClr val="6C8C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H="1">
              <a:off x="3719555" y="4569300"/>
              <a:ext cx="643812" cy="643812"/>
            </a:xfrm>
            <a:prstGeom prst="line">
              <a:avLst/>
            </a:prstGeom>
            <a:ln w="19050">
              <a:solidFill>
                <a:srgbClr val="6C8C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2860" y="-2672863"/>
            <a:ext cx="6846277" cy="12192001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367514" y="330112"/>
            <a:ext cx="724644" cy="722736"/>
            <a:chOff x="4750828" y="1491255"/>
            <a:chExt cx="724644" cy="722736"/>
          </a:xfrm>
        </p:grpSpPr>
        <p:sp>
          <p:nvSpPr>
            <p:cNvPr id="10" name="Oval 5"/>
            <p:cNvSpPr>
              <a:spLocks noChangeArrowheads="1"/>
            </p:cNvSpPr>
            <p:nvPr/>
          </p:nvSpPr>
          <p:spPr bwMode="auto">
            <a:xfrm>
              <a:off x="4750828" y="1491255"/>
              <a:ext cx="724644" cy="722736"/>
            </a:xfrm>
            <a:prstGeom prst="ellipse">
              <a:avLst/>
            </a:prstGeom>
            <a:solidFill>
              <a:srgbClr val="6C8CA4"/>
            </a:solidFill>
            <a:ln w="57150">
              <a:noFill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buFontTx/>
                <a:buNone/>
              </a:pPr>
              <a:endParaRPr lang="zh-CN" alt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4"/>
            <p:cNvSpPr txBox="1">
              <a:spLocks noChangeArrowheads="1"/>
            </p:cNvSpPr>
            <p:nvPr/>
          </p:nvSpPr>
          <p:spPr bwMode="auto">
            <a:xfrm>
              <a:off x="4810823" y="1591013"/>
              <a:ext cx="62709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092158" y="429870"/>
            <a:ext cx="3511234" cy="569972"/>
            <a:chOff x="1131008" y="354033"/>
            <a:chExt cx="3511234" cy="569972"/>
          </a:xfrm>
        </p:grpSpPr>
        <p:sp>
          <p:nvSpPr>
            <p:cNvPr id="16" name="文本框 15"/>
            <p:cNvSpPr txBox="1"/>
            <p:nvPr/>
          </p:nvSpPr>
          <p:spPr>
            <a:xfrm>
              <a:off x="1137042" y="354033"/>
              <a:ext cx="3505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研究意义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1131008" y="670089"/>
              <a:ext cx="2194832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RESEARCH AND SIGNIFICANCE</a:t>
              </a:r>
              <a:endPara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272496" y="2263877"/>
            <a:ext cx="7647008" cy="2098752"/>
            <a:chOff x="6199985" y="6895210"/>
            <a:chExt cx="11965102" cy="3283869"/>
          </a:xfrm>
        </p:grpSpPr>
        <p:sp>
          <p:nvSpPr>
            <p:cNvPr id="13" name="Teardrop 50"/>
            <p:cNvSpPr/>
            <p:nvPr/>
          </p:nvSpPr>
          <p:spPr>
            <a:xfrm rot="13500000">
              <a:off x="6199557" y="6895638"/>
              <a:ext cx="3283869" cy="3283014"/>
            </a:xfrm>
            <a:prstGeom prst="teardrop">
              <a:avLst/>
            </a:prstGeom>
            <a:solidFill>
              <a:srgbClr val="6C8CA4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 dirty="0">
                <a:latin typeface="Calibri Light" panose="020F0302020204030204"/>
              </a:endParaRPr>
            </a:p>
          </p:txBody>
        </p:sp>
        <p:sp>
          <p:nvSpPr>
            <p:cNvPr id="14" name="Teardrop 51"/>
            <p:cNvSpPr/>
            <p:nvPr/>
          </p:nvSpPr>
          <p:spPr>
            <a:xfrm rot="2700000">
              <a:off x="9093586" y="6895638"/>
              <a:ext cx="3283869" cy="3283014"/>
            </a:xfrm>
            <a:prstGeom prst="teardrop">
              <a:avLst/>
            </a:prstGeom>
            <a:solidFill>
              <a:srgbClr val="6C8CA4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 dirty="0">
                <a:latin typeface="Calibri Light" panose="020F0302020204030204"/>
              </a:endParaRPr>
            </a:p>
          </p:txBody>
        </p:sp>
        <p:sp>
          <p:nvSpPr>
            <p:cNvPr id="18" name="Teardrop 52"/>
            <p:cNvSpPr/>
            <p:nvPr/>
          </p:nvSpPr>
          <p:spPr>
            <a:xfrm rot="2700000">
              <a:off x="11987615" y="6895638"/>
              <a:ext cx="3283869" cy="3283014"/>
            </a:xfrm>
            <a:prstGeom prst="teardrop">
              <a:avLst/>
            </a:prstGeom>
            <a:solidFill>
              <a:srgbClr val="6C8CA4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 dirty="0">
                <a:latin typeface="Calibri Light" panose="020F0302020204030204"/>
              </a:endParaRPr>
            </a:p>
          </p:txBody>
        </p:sp>
        <p:sp>
          <p:nvSpPr>
            <p:cNvPr id="19" name="Teardrop 53"/>
            <p:cNvSpPr/>
            <p:nvPr/>
          </p:nvSpPr>
          <p:spPr>
            <a:xfrm rot="2700000">
              <a:off x="14881645" y="6895638"/>
              <a:ext cx="3283869" cy="3283014"/>
            </a:xfrm>
            <a:prstGeom prst="teardrop">
              <a:avLst/>
            </a:prstGeom>
            <a:solidFill>
              <a:srgbClr val="6C8CA4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 dirty="0">
                <a:latin typeface="Calibri Light" panose="020F0302020204030204"/>
              </a:endParaRPr>
            </a:p>
          </p:txBody>
        </p:sp>
        <p:sp>
          <p:nvSpPr>
            <p:cNvPr id="20" name="Freeform 52"/>
            <p:cNvSpPr>
              <a:spLocks noChangeArrowheads="1"/>
            </p:cNvSpPr>
            <p:nvPr/>
          </p:nvSpPr>
          <p:spPr bwMode="auto">
            <a:xfrm>
              <a:off x="16023015" y="7911705"/>
              <a:ext cx="1247109" cy="1224226"/>
            </a:xfrm>
            <a:custGeom>
              <a:avLst/>
              <a:gdLst>
                <a:gd name="T0" fmla="*/ 240 w 479"/>
                <a:gd name="T1" fmla="*/ 0 h 471"/>
                <a:gd name="T2" fmla="*/ 240 w 479"/>
                <a:gd name="T3" fmla="*/ 0 h 471"/>
                <a:gd name="T4" fmla="*/ 0 w 479"/>
                <a:gd name="T5" fmla="*/ 231 h 471"/>
                <a:gd name="T6" fmla="*/ 240 w 479"/>
                <a:gd name="T7" fmla="*/ 470 h 471"/>
                <a:gd name="T8" fmla="*/ 478 w 479"/>
                <a:gd name="T9" fmla="*/ 231 h 471"/>
                <a:gd name="T10" fmla="*/ 240 w 479"/>
                <a:gd name="T11" fmla="*/ 0 h 471"/>
                <a:gd name="T12" fmla="*/ 257 w 479"/>
                <a:gd name="T13" fmla="*/ 293 h 471"/>
                <a:gd name="T14" fmla="*/ 257 w 479"/>
                <a:gd name="T15" fmla="*/ 293 h 471"/>
                <a:gd name="T16" fmla="*/ 222 w 479"/>
                <a:gd name="T17" fmla="*/ 275 h 471"/>
                <a:gd name="T18" fmla="*/ 186 w 479"/>
                <a:gd name="T19" fmla="*/ 363 h 471"/>
                <a:gd name="T20" fmla="*/ 204 w 479"/>
                <a:gd name="T21" fmla="*/ 231 h 471"/>
                <a:gd name="T22" fmla="*/ 240 w 479"/>
                <a:gd name="T23" fmla="*/ 169 h 471"/>
                <a:gd name="T24" fmla="*/ 249 w 479"/>
                <a:gd name="T25" fmla="*/ 266 h 471"/>
                <a:gd name="T26" fmla="*/ 284 w 479"/>
                <a:gd name="T27" fmla="*/ 151 h 471"/>
                <a:gd name="T28" fmla="*/ 169 w 479"/>
                <a:gd name="T29" fmla="*/ 213 h 471"/>
                <a:gd name="T30" fmla="*/ 178 w 479"/>
                <a:gd name="T31" fmla="*/ 257 h 471"/>
                <a:gd name="T32" fmla="*/ 142 w 479"/>
                <a:gd name="T33" fmla="*/ 195 h 471"/>
                <a:gd name="T34" fmla="*/ 231 w 479"/>
                <a:gd name="T35" fmla="*/ 107 h 471"/>
                <a:gd name="T36" fmla="*/ 337 w 479"/>
                <a:gd name="T37" fmla="*/ 178 h 471"/>
                <a:gd name="T38" fmla="*/ 257 w 479"/>
                <a:gd name="T39" fmla="*/ 293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79" h="471">
                  <a:moveTo>
                    <a:pt x="240" y="0"/>
                  </a:moveTo>
                  <a:lnTo>
                    <a:pt x="240" y="0"/>
                  </a:lnTo>
                  <a:cubicBezTo>
                    <a:pt x="106" y="0"/>
                    <a:pt x="0" y="107"/>
                    <a:pt x="0" y="231"/>
                  </a:cubicBezTo>
                  <a:cubicBezTo>
                    <a:pt x="0" y="363"/>
                    <a:pt x="106" y="470"/>
                    <a:pt x="240" y="470"/>
                  </a:cubicBezTo>
                  <a:cubicBezTo>
                    <a:pt x="372" y="470"/>
                    <a:pt x="478" y="363"/>
                    <a:pt x="478" y="231"/>
                  </a:cubicBezTo>
                  <a:cubicBezTo>
                    <a:pt x="478" y="107"/>
                    <a:pt x="372" y="0"/>
                    <a:pt x="240" y="0"/>
                  </a:cubicBezTo>
                  <a:close/>
                  <a:moveTo>
                    <a:pt x="257" y="293"/>
                  </a:moveTo>
                  <a:lnTo>
                    <a:pt x="257" y="293"/>
                  </a:lnTo>
                  <a:cubicBezTo>
                    <a:pt x="240" y="293"/>
                    <a:pt x="231" y="284"/>
                    <a:pt x="222" y="275"/>
                  </a:cubicBezTo>
                  <a:cubicBezTo>
                    <a:pt x="213" y="310"/>
                    <a:pt x="204" y="346"/>
                    <a:pt x="186" y="363"/>
                  </a:cubicBezTo>
                  <a:cubicBezTo>
                    <a:pt x="178" y="310"/>
                    <a:pt x="195" y="266"/>
                    <a:pt x="204" y="231"/>
                  </a:cubicBezTo>
                  <a:cubicBezTo>
                    <a:pt x="186" y="204"/>
                    <a:pt x="204" y="151"/>
                    <a:pt x="240" y="169"/>
                  </a:cubicBezTo>
                  <a:cubicBezTo>
                    <a:pt x="275" y="178"/>
                    <a:pt x="204" y="257"/>
                    <a:pt x="249" y="266"/>
                  </a:cubicBezTo>
                  <a:cubicBezTo>
                    <a:pt x="302" y="275"/>
                    <a:pt x="319" y="178"/>
                    <a:pt x="284" y="151"/>
                  </a:cubicBezTo>
                  <a:cubicBezTo>
                    <a:pt x="249" y="107"/>
                    <a:pt x="159" y="151"/>
                    <a:pt x="169" y="213"/>
                  </a:cubicBezTo>
                  <a:cubicBezTo>
                    <a:pt x="178" y="231"/>
                    <a:pt x="186" y="231"/>
                    <a:pt x="178" y="257"/>
                  </a:cubicBezTo>
                  <a:cubicBezTo>
                    <a:pt x="151" y="248"/>
                    <a:pt x="142" y="222"/>
                    <a:pt x="142" y="195"/>
                  </a:cubicBezTo>
                  <a:cubicBezTo>
                    <a:pt x="142" y="151"/>
                    <a:pt x="186" y="116"/>
                    <a:pt x="231" y="107"/>
                  </a:cubicBezTo>
                  <a:cubicBezTo>
                    <a:pt x="284" y="107"/>
                    <a:pt x="328" y="134"/>
                    <a:pt x="337" y="178"/>
                  </a:cubicBezTo>
                  <a:cubicBezTo>
                    <a:pt x="346" y="231"/>
                    <a:pt x="310" y="293"/>
                    <a:pt x="257" y="29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Calibri Light" panose="020F0302020204030204"/>
              </a:endParaRPr>
            </a:p>
          </p:txBody>
        </p:sp>
        <p:sp>
          <p:nvSpPr>
            <p:cNvPr id="21" name="Freeform 78"/>
            <p:cNvSpPr>
              <a:spLocks noChangeArrowheads="1"/>
            </p:cNvSpPr>
            <p:nvPr/>
          </p:nvSpPr>
          <p:spPr bwMode="auto">
            <a:xfrm>
              <a:off x="13098858" y="7911705"/>
              <a:ext cx="1247109" cy="1224226"/>
            </a:xfrm>
            <a:custGeom>
              <a:avLst/>
              <a:gdLst>
                <a:gd name="T0" fmla="*/ 212 w 479"/>
                <a:gd name="T1" fmla="*/ 169 h 471"/>
                <a:gd name="T2" fmla="*/ 212 w 479"/>
                <a:gd name="T3" fmla="*/ 169 h 471"/>
                <a:gd name="T4" fmla="*/ 185 w 479"/>
                <a:gd name="T5" fmla="*/ 142 h 471"/>
                <a:gd name="T6" fmla="*/ 177 w 479"/>
                <a:gd name="T7" fmla="*/ 142 h 471"/>
                <a:gd name="T8" fmla="*/ 168 w 479"/>
                <a:gd name="T9" fmla="*/ 160 h 471"/>
                <a:gd name="T10" fmla="*/ 168 w 479"/>
                <a:gd name="T11" fmla="*/ 187 h 471"/>
                <a:gd name="T12" fmla="*/ 194 w 479"/>
                <a:gd name="T13" fmla="*/ 213 h 471"/>
                <a:gd name="T14" fmla="*/ 203 w 479"/>
                <a:gd name="T15" fmla="*/ 213 h 471"/>
                <a:gd name="T16" fmla="*/ 212 w 479"/>
                <a:gd name="T17" fmla="*/ 169 h 471"/>
                <a:gd name="T18" fmla="*/ 238 w 479"/>
                <a:gd name="T19" fmla="*/ 0 h 471"/>
                <a:gd name="T20" fmla="*/ 238 w 479"/>
                <a:gd name="T21" fmla="*/ 0 h 471"/>
                <a:gd name="T22" fmla="*/ 0 w 479"/>
                <a:gd name="T23" fmla="*/ 231 h 471"/>
                <a:gd name="T24" fmla="*/ 238 w 479"/>
                <a:gd name="T25" fmla="*/ 470 h 471"/>
                <a:gd name="T26" fmla="*/ 478 w 479"/>
                <a:gd name="T27" fmla="*/ 231 h 471"/>
                <a:gd name="T28" fmla="*/ 238 w 479"/>
                <a:gd name="T29" fmla="*/ 0 h 471"/>
                <a:gd name="T30" fmla="*/ 221 w 479"/>
                <a:gd name="T31" fmla="*/ 338 h 471"/>
                <a:gd name="T32" fmla="*/ 221 w 479"/>
                <a:gd name="T33" fmla="*/ 338 h 471"/>
                <a:gd name="T34" fmla="*/ 185 w 479"/>
                <a:gd name="T35" fmla="*/ 346 h 471"/>
                <a:gd name="T36" fmla="*/ 185 w 479"/>
                <a:gd name="T37" fmla="*/ 346 h 471"/>
                <a:gd name="T38" fmla="*/ 185 w 479"/>
                <a:gd name="T39" fmla="*/ 346 h 471"/>
                <a:gd name="T40" fmla="*/ 124 w 479"/>
                <a:gd name="T41" fmla="*/ 301 h 471"/>
                <a:gd name="T42" fmla="*/ 194 w 479"/>
                <a:gd name="T43" fmla="*/ 248 h 471"/>
                <a:gd name="T44" fmla="*/ 194 w 479"/>
                <a:gd name="T45" fmla="*/ 248 h 471"/>
                <a:gd name="T46" fmla="*/ 185 w 479"/>
                <a:gd name="T47" fmla="*/ 231 h 471"/>
                <a:gd name="T48" fmla="*/ 185 w 479"/>
                <a:gd name="T49" fmla="*/ 231 h 471"/>
                <a:gd name="T50" fmla="*/ 159 w 479"/>
                <a:gd name="T51" fmla="*/ 222 h 471"/>
                <a:gd name="T52" fmla="*/ 141 w 479"/>
                <a:gd name="T53" fmla="*/ 178 h 471"/>
                <a:gd name="T54" fmla="*/ 194 w 479"/>
                <a:gd name="T55" fmla="*/ 125 h 471"/>
                <a:gd name="T56" fmla="*/ 256 w 479"/>
                <a:gd name="T57" fmla="*/ 125 h 471"/>
                <a:gd name="T58" fmla="*/ 256 w 479"/>
                <a:gd name="T59" fmla="*/ 125 h 471"/>
                <a:gd name="T60" fmla="*/ 238 w 479"/>
                <a:gd name="T61" fmla="*/ 134 h 471"/>
                <a:gd name="T62" fmla="*/ 221 w 479"/>
                <a:gd name="T63" fmla="*/ 134 h 471"/>
                <a:gd name="T64" fmla="*/ 238 w 479"/>
                <a:gd name="T65" fmla="*/ 178 h 471"/>
                <a:gd name="T66" fmla="*/ 230 w 479"/>
                <a:gd name="T67" fmla="*/ 213 h 471"/>
                <a:gd name="T68" fmla="*/ 212 w 479"/>
                <a:gd name="T69" fmla="*/ 231 h 471"/>
                <a:gd name="T70" fmla="*/ 230 w 479"/>
                <a:gd name="T71" fmla="*/ 240 h 471"/>
                <a:gd name="T72" fmla="*/ 256 w 479"/>
                <a:gd name="T73" fmla="*/ 284 h 471"/>
                <a:gd name="T74" fmla="*/ 221 w 479"/>
                <a:gd name="T75" fmla="*/ 338 h 471"/>
                <a:gd name="T76" fmla="*/ 354 w 479"/>
                <a:gd name="T77" fmla="*/ 231 h 471"/>
                <a:gd name="T78" fmla="*/ 354 w 479"/>
                <a:gd name="T79" fmla="*/ 231 h 471"/>
                <a:gd name="T80" fmla="*/ 310 w 479"/>
                <a:gd name="T81" fmla="*/ 231 h 471"/>
                <a:gd name="T82" fmla="*/ 310 w 479"/>
                <a:gd name="T83" fmla="*/ 275 h 471"/>
                <a:gd name="T84" fmla="*/ 291 w 479"/>
                <a:gd name="T85" fmla="*/ 275 h 471"/>
                <a:gd name="T86" fmla="*/ 291 w 479"/>
                <a:gd name="T87" fmla="*/ 231 h 471"/>
                <a:gd name="T88" fmla="*/ 256 w 479"/>
                <a:gd name="T89" fmla="*/ 231 h 471"/>
                <a:gd name="T90" fmla="*/ 256 w 479"/>
                <a:gd name="T91" fmla="*/ 213 h 471"/>
                <a:gd name="T92" fmla="*/ 291 w 479"/>
                <a:gd name="T93" fmla="*/ 213 h 471"/>
                <a:gd name="T94" fmla="*/ 291 w 479"/>
                <a:gd name="T95" fmla="*/ 169 h 471"/>
                <a:gd name="T96" fmla="*/ 310 w 479"/>
                <a:gd name="T97" fmla="*/ 169 h 471"/>
                <a:gd name="T98" fmla="*/ 310 w 479"/>
                <a:gd name="T99" fmla="*/ 213 h 471"/>
                <a:gd name="T100" fmla="*/ 354 w 479"/>
                <a:gd name="T101" fmla="*/ 213 h 471"/>
                <a:gd name="T102" fmla="*/ 354 w 479"/>
                <a:gd name="T103" fmla="*/ 231 h 471"/>
                <a:gd name="T104" fmla="*/ 194 w 479"/>
                <a:gd name="T105" fmla="*/ 266 h 471"/>
                <a:gd name="T106" fmla="*/ 194 w 479"/>
                <a:gd name="T107" fmla="*/ 266 h 471"/>
                <a:gd name="T108" fmla="*/ 194 w 479"/>
                <a:gd name="T109" fmla="*/ 266 h 471"/>
                <a:gd name="T110" fmla="*/ 159 w 479"/>
                <a:gd name="T111" fmla="*/ 275 h 471"/>
                <a:gd name="T112" fmla="*/ 150 w 479"/>
                <a:gd name="T113" fmla="*/ 301 h 471"/>
                <a:gd name="T114" fmla="*/ 194 w 479"/>
                <a:gd name="T115" fmla="*/ 328 h 471"/>
                <a:gd name="T116" fmla="*/ 230 w 479"/>
                <a:gd name="T117" fmla="*/ 293 h 471"/>
                <a:gd name="T118" fmla="*/ 194 w 479"/>
                <a:gd name="T119" fmla="*/ 266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79" h="471">
                  <a:moveTo>
                    <a:pt x="212" y="169"/>
                  </a:moveTo>
                  <a:lnTo>
                    <a:pt x="212" y="169"/>
                  </a:lnTo>
                  <a:cubicBezTo>
                    <a:pt x="212" y="142"/>
                    <a:pt x="203" y="142"/>
                    <a:pt x="185" y="142"/>
                  </a:cubicBezTo>
                  <a:cubicBezTo>
                    <a:pt x="185" y="142"/>
                    <a:pt x="185" y="142"/>
                    <a:pt x="177" y="142"/>
                  </a:cubicBezTo>
                  <a:cubicBezTo>
                    <a:pt x="177" y="142"/>
                    <a:pt x="168" y="151"/>
                    <a:pt x="168" y="160"/>
                  </a:cubicBezTo>
                  <a:cubicBezTo>
                    <a:pt x="159" y="160"/>
                    <a:pt x="159" y="169"/>
                    <a:pt x="168" y="187"/>
                  </a:cubicBezTo>
                  <a:cubicBezTo>
                    <a:pt x="168" y="195"/>
                    <a:pt x="185" y="213"/>
                    <a:pt x="194" y="213"/>
                  </a:cubicBezTo>
                  <a:cubicBezTo>
                    <a:pt x="194" y="213"/>
                    <a:pt x="194" y="213"/>
                    <a:pt x="203" y="213"/>
                  </a:cubicBezTo>
                  <a:cubicBezTo>
                    <a:pt x="212" y="204"/>
                    <a:pt x="221" y="187"/>
                    <a:pt x="212" y="169"/>
                  </a:cubicBezTo>
                  <a:close/>
                  <a:moveTo>
                    <a:pt x="238" y="0"/>
                  </a:moveTo>
                  <a:lnTo>
                    <a:pt x="238" y="0"/>
                  </a:lnTo>
                  <a:cubicBezTo>
                    <a:pt x="106" y="0"/>
                    <a:pt x="0" y="107"/>
                    <a:pt x="0" y="231"/>
                  </a:cubicBezTo>
                  <a:cubicBezTo>
                    <a:pt x="0" y="363"/>
                    <a:pt x="106" y="470"/>
                    <a:pt x="238" y="470"/>
                  </a:cubicBezTo>
                  <a:cubicBezTo>
                    <a:pt x="372" y="470"/>
                    <a:pt x="478" y="363"/>
                    <a:pt x="478" y="231"/>
                  </a:cubicBezTo>
                  <a:cubicBezTo>
                    <a:pt x="478" y="107"/>
                    <a:pt x="372" y="0"/>
                    <a:pt x="238" y="0"/>
                  </a:cubicBezTo>
                  <a:close/>
                  <a:moveTo>
                    <a:pt x="221" y="338"/>
                  </a:moveTo>
                  <a:lnTo>
                    <a:pt x="221" y="338"/>
                  </a:lnTo>
                  <a:cubicBezTo>
                    <a:pt x="212" y="346"/>
                    <a:pt x="194" y="346"/>
                    <a:pt x="185" y="346"/>
                  </a:cubicBezTo>
                  <a:lnTo>
                    <a:pt x="185" y="346"/>
                  </a:lnTo>
                  <a:lnTo>
                    <a:pt x="185" y="346"/>
                  </a:lnTo>
                  <a:cubicBezTo>
                    <a:pt x="177" y="346"/>
                    <a:pt x="124" y="346"/>
                    <a:pt x="124" y="301"/>
                  </a:cubicBezTo>
                  <a:cubicBezTo>
                    <a:pt x="124" y="257"/>
                    <a:pt x="177" y="248"/>
                    <a:pt x="194" y="248"/>
                  </a:cubicBezTo>
                  <a:lnTo>
                    <a:pt x="194" y="248"/>
                  </a:lnTo>
                  <a:cubicBezTo>
                    <a:pt x="185" y="240"/>
                    <a:pt x="185" y="231"/>
                    <a:pt x="185" y="231"/>
                  </a:cubicBezTo>
                  <a:lnTo>
                    <a:pt x="185" y="231"/>
                  </a:lnTo>
                  <a:cubicBezTo>
                    <a:pt x="177" y="231"/>
                    <a:pt x="168" y="222"/>
                    <a:pt x="159" y="222"/>
                  </a:cubicBezTo>
                  <a:cubicBezTo>
                    <a:pt x="141" y="213"/>
                    <a:pt x="141" y="195"/>
                    <a:pt x="141" y="178"/>
                  </a:cubicBezTo>
                  <a:cubicBezTo>
                    <a:pt x="141" y="125"/>
                    <a:pt x="194" y="125"/>
                    <a:pt x="194" y="125"/>
                  </a:cubicBezTo>
                  <a:cubicBezTo>
                    <a:pt x="256" y="125"/>
                    <a:pt x="256" y="125"/>
                    <a:pt x="256" y="125"/>
                  </a:cubicBezTo>
                  <a:lnTo>
                    <a:pt x="256" y="125"/>
                  </a:lnTo>
                  <a:cubicBezTo>
                    <a:pt x="256" y="134"/>
                    <a:pt x="238" y="134"/>
                    <a:pt x="238" y="134"/>
                  </a:cubicBezTo>
                  <a:cubicBezTo>
                    <a:pt x="230" y="134"/>
                    <a:pt x="230" y="134"/>
                    <a:pt x="221" y="134"/>
                  </a:cubicBezTo>
                  <a:cubicBezTo>
                    <a:pt x="238" y="142"/>
                    <a:pt x="238" y="160"/>
                    <a:pt x="238" y="178"/>
                  </a:cubicBezTo>
                  <a:cubicBezTo>
                    <a:pt x="238" y="195"/>
                    <a:pt x="230" y="204"/>
                    <a:pt x="230" y="213"/>
                  </a:cubicBezTo>
                  <a:cubicBezTo>
                    <a:pt x="221" y="222"/>
                    <a:pt x="212" y="222"/>
                    <a:pt x="212" y="231"/>
                  </a:cubicBezTo>
                  <a:cubicBezTo>
                    <a:pt x="212" y="231"/>
                    <a:pt x="221" y="240"/>
                    <a:pt x="230" y="240"/>
                  </a:cubicBezTo>
                  <a:cubicBezTo>
                    <a:pt x="238" y="248"/>
                    <a:pt x="256" y="266"/>
                    <a:pt x="256" y="284"/>
                  </a:cubicBezTo>
                  <a:cubicBezTo>
                    <a:pt x="256" y="310"/>
                    <a:pt x="247" y="328"/>
                    <a:pt x="221" y="338"/>
                  </a:cubicBezTo>
                  <a:close/>
                  <a:moveTo>
                    <a:pt x="354" y="231"/>
                  </a:moveTo>
                  <a:lnTo>
                    <a:pt x="354" y="231"/>
                  </a:lnTo>
                  <a:cubicBezTo>
                    <a:pt x="310" y="231"/>
                    <a:pt x="310" y="231"/>
                    <a:pt x="310" y="231"/>
                  </a:cubicBezTo>
                  <a:cubicBezTo>
                    <a:pt x="310" y="275"/>
                    <a:pt x="310" y="275"/>
                    <a:pt x="310" y="275"/>
                  </a:cubicBezTo>
                  <a:cubicBezTo>
                    <a:pt x="291" y="275"/>
                    <a:pt x="291" y="275"/>
                    <a:pt x="291" y="275"/>
                  </a:cubicBezTo>
                  <a:cubicBezTo>
                    <a:pt x="291" y="231"/>
                    <a:pt x="291" y="231"/>
                    <a:pt x="291" y="231"/>
                  </a:cubicBezTo>
                  <a:cubicBezTo>
                    <a:pt x="256" y="231"/>
                    <a:pt x="256" y="231"/>
                    <a:pt x="256" y="231"/>
                  </a:cubicBezTo>
                  <a:cubicBezTo>
                    <a:pt x="256" y="213"/>
                    <a:pt x="256" y="213"/>
                    <a:pt x="256" y="213"/>
                  </a:cubicBezTo>
                  <a:cubicBezTo>
                    <a:pt x="291" y="213"/>
                    <a:pt x="291" y="213"/>
                    <a:pt x="291" y="213"/>
                  </a:cubicBezTo>
                  <a:cubicBezTo>
                    <a:pt x="291" y="169"/>
                    <a:pt x="291" y="169"/>
                    <a:pt x="291" y="169"/>
                  </a:cubicBezTo>
                  <a:cubicBezTo>
                    <a:pt x="310" y="169"/>
                    <a:pt x="310" y="169"/>
                    <a:pt x="310" y="169"/>
                  </a:cubicBezTo>
                  <a:cubicBezTo>
                    <a:pt x="310" y="213"/>
                    <a:pt x="310" y="213"/>
                    <a:pt x="310" y="213"/>
                  </a:cubicBezTo>
                  <a:cubicBezTo>
                    <a:pt x="354" y="213"/>
                    <a:pt x="354" y="213"/>
                    <a:pt x="354" y="213"/>
                  </a:cubicBezTo>
                  <a:lnTo>
                    <a:pt x="354" y="231"/>
                  </a:lnTo>
                  <a:close/>
                  <a:moveTo>
                    <a:pt x="194" y="266"/>
                  </a:moveTo>
                  <a:lnTo>
                    <a:pt x="194" y="266"/>
                  </a:lnTo>
                  <a:lnTo>
                    <a:pt x="194" y="266"/>
                  </a:lnTo>
                  <a:cubicBezTo>
                    <a:pt x="177" y="266"/>
                    <a:pt x="168" y="266"/>
                    <a:pt x="159" y="275"/>
                  </a:cubicBezTo>
                  <a:cubicBezTo>
                    <a:pt x="159" y="284"/>
                    <a:pt x="150" y="293"/>
                    <a:pt x="150" y="301"/>
                  </a:cubicBezTo>
                  <a:cubicBezTo>
                    <a:pt x="150" y="319"/>
                    <a:pt x="168" y="328"/>
                    <a:pt x="194" y="328"/>
                  </a:cubicBezTo>
                  <a:cubicBezTo>
                    <a:pt x="221" y="319"/>
                    <a:pt x="230" y="310"/>
                    <a:pt x="230" y="293"/>
                  </a:cubicBezTo>
                  <a:cubicBezTo>
                    <a:pt x="230" y="275"/>
                    <a:pt x="212" y="266"/>
                    <a:pt x="194" y="26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Calibri Light" panose="020F0302020204030204"/>
              </a:endParaRPr>
            </a:p>
          </p:txBody>
        </p:sp>
        <p:sp>
          <p:nvSpPr>
            <p:cNvPr id="22" name="Freeform 86"/>
            <p:cNvSpPr>
              <a:spLocks noChangeArrowheads="1"/>
            </p:cNvSpPr>
            <p:nvPr/>
          </p:nvSpPr>
          <p:spPr bwMode="auto">
            <a:xfrm>
              <a:off x="7166667" y="7911705"/>
              <a:ext cx="1247109" cy="1224226"/>
            </a:xfrm>
            <a:custGeom>
              <a:avLst/>
              <a:gdLst>
                <a:gd name="T0" fmla="*/ 239 w 480"/>
                <a:gd name="T1" fmla="*/ 0 h 471"/>
                <a:gd name="T2" fmla="*/ 239 w 480"/>
                <a:gd name="T3" fmla="*/ 0 h 471"/>
                <a:gd name="T4" fmla="*/ 0 w 480"/>
                <a:gd name="T5" fmla="*/ 231 h 471"/>
                <a:gd name="T6" fmla="*/ 239 w 480"/>
                <a:gd name="T7" fmla="*/ 470 h 471"/>
                <a:gd name="T8" fmla="*/ 479 w 480"/>
                <a:gd name="T9" fmla="*/ 231 h 471"/>
                <a:gd name="T10" fmla="*/ 239 w 480"/>
                <a:gd name="T11" fmla="*/ 0 h 471"/>
                <a:gd name="T12" fmla="*/ 337 w 480"/>
                <a:gd name="T13" fmla="*/ 195 h 471"/>
                <a:gd name="T14" fmla="*/ 337 w 480"/>
                <a:gd name="T15" fmla="*/ 195 h 471"/>
                <a:gd name="T16" fmla="*/ 337 w 480"/>
                <a:gd name="T17" fmla="*/ 195 h 471"/>
                <a:gd name="T18" fmla="*/ 204 w 480"/>
                <a:gd name="T19" fmla="*/ 328 h 471"/>
                <a:gd name="T20" fmla="*/ 133 w 480"/>
                <a:gd name="T21" fmla="*/ 310 h 471"/>
                <a:gd name="T22" fmla="*/ 142 w 480"/>
                <a:gd name="T23" fmla="*/ 310 h 471"/>
                <a:gd name="T24" fmla="*/ 204 w 480"/>
                <a:gd name="T25" fmla="*/ 293 h 471"/>
                <a:gd name="T26" fmla="*/ 160 w 480"/>
                <a:gd name="T27" fmla="*/ 257 h 471"/>
                <a:gd name="T28" fmla="*/ 169 w 480"/>
                <a:gd name="T29" fmla="*/ 257 h 471"/>
                <a:gd name="T30" fmla="*/ 178 w 480"/>
                <a:gd name="T31" fmla="*/ 257 h 471"/>
                <a:gd name="T32" fmla="*/ 142 w 480"/>
                <a:gd name="T33" fmla="*/ 213 h 471"/>
                <a:gd name="T34" fmla="*/ 142 w 480"/>
                <a:gd name="T35" fmla="*/ 213 h 471"/>
                <a:gd name="T36" fmla="*/ 160 w 480"/>
                <a:gd name="T37" fmla="*/ 213 h 471"/>
                <a:gd name="T38" fmla="*/ 142 w 480"/>
                <a:gd name="T39" fmla="*/ 178 h 471"/>
                <a:gd name="T40" fmla="*/ 151 w 480"/>
                <a:gd name="T41" fmla="*/ 151 h 471"/>
                <a:gd name="T42" fmla="*/ 239 w 480"/>
                <a:gd name="T43" fmla="*/ 204 h 471"/>
                <a:gd name="T44" fmla="*/ 239 w 480"/>
                <a:gd name="T45" fmla="*/ 195 h 471"/>
                <a:gd name="T46" fmla="*/ 292 w 480"/>
                <a:gd name="T47" fmla="*/ 142 h 471"/>
                <a:gd name="T48" fmla="*/ 319 w 480"/>
                <a:gd name="T49" fmla="*/ 160 h 471"/>
                <a:gd name="T50" fmla="*/ 355 w 480"/>
                <a:gd name="T51" fmla="*/ 151 h 471"/>
                <a:gd name="T52" fmla="*/ 337 w 480"/>
                <a:gd name="T53" fmla="*/ 178 h 471"/>
                <a:gd name="T54" fmla="*/ 364 w 480"/>
                <a:gd name="T55" fmla="*/ 169 h 471"/>
                <a:gd name="T56" fmla="*/ 337 w 480"/>
                <a:gd name="T57" fmla="*/ 1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80" h="471">
                  <a:moveTo>
                    <a:pt x="239" y="0"/>
                  </a:moveTo>
                  <a:lnTo>
                    <a:pt x="239" y="0"/>
                  </a:lnTo>
                  <a:cubicBezTo>
                    <a:pt x="107" y="0"/>
                    <a:pt x="0" y="107"/>
                    <a:pt x="0" y="231"/>
                  </a:cubicBezTo>
                  <a:cubicBezTo>
                    <a:pt x="0" y="363"/>
                    <a:pt x="107" y="470"/>
                    <a:pt x="239" y="470"/>
                  </a:cubicBezTo>
                  <a:cubicBezTo>
                    <a:pt x="372" y="470"/>
                    <a:pt x="479" y="363"/>
                    <a:pt x="479" y="231"/>
                  </a:cubicBezTo>
                  <a:cubicBezTo>
                    <a:pt x="479" y="107"/>
                    <a:pt x="372" y="0"/>
                    <a:pt x="239" y="0"/>
                  </a:cubicBezTo>
                  <a:close/>
                  <a:moveTo>
                    <a:pt x="337" y="195"/>
                  </a:moveTo>
                  <a:lnTo>
                    <a:pt x="337" y="195"/>
                  </a:lnTo>
                  <a:lnTo>
                    <a:pt x="337" y="195"/>
                  </a:lnTo>
                  <a:cubicBezTo>
                    <a:pt x="337" y="257"/>
                    <a:pt x="292" y="328"/>
                    <a:pt x="204" y="328"/>
                  </a:cubicBezTo>
                  <a:cubicBezTo>
                    <a:pt x="178" y="328"/>
                    <a:pt x="151" y="319"/>
                    <a:pt x="133" y="310"/>
                  </a:cubicBezTo>
                  <a:lnTo>
                    <a:pt x="142" y="310"/>
                  </a:lnTo>
                  <a:cubicBezTo>
                    <a:pt x="160" y="310"/>
                    <a:pt x="186" y="301"/>
                    <a:pt x="204" y="293"/>
                  </a:cubicBezTo>
                  <a:cubicBezTo>
                    <a:pt x="178" y="293"/>
                    <a:pt x="160" y="275"/>
                    <a:pt x="160" y="257"/>
                  </a:cubicBezTo>
                  <a:cubicBezTo>
                    <a:pt x="160" y="257"/>
                    <a:pt x="160" y="257"/>
                    <a:pt x="169" y="257"/>
                  </a:cubicBezTo>
                  <a:lnTo>
                    <a:pt x="178" y="257"/>
                  </a:lnTo>
                  <a:cubicBezTo>
                    <a:pt x="160" y="248"/>
                    <a:pt x="142" y="231"/>
                    <a:pt x="142" y="213"/>
                  </a:cubicBezTo>
                  <a:lnTo>
                    <a:pt x="142" y="213"/>
                  </a:lnTo>
                  <a:cubicBezTo>
                    <a:pt x="142" y="213"/>
                    <a:pt x="151" y="213"/>
                    <a:pt x="160" y="213"/>
                  </a:cubicBezTo>
                  <a:cubicBezTo>
                    <a:pt x="151" y="204"/>
                    <a:pt x="142" y="195"/>
                    <a:pt x="142" y="178"/>
                  </a:cubicBezTo>
                  <a:cubicBezTo>
                    <a:pt x="142" y="169"/>
                    <a:pt x="142" y="160"/>
                    <a:pt x="151" y="151"/>
                  </a:cubicBezTo>
                  <a:cubicBezTo>
                    <a:pt x="169" y="178"/>
                    <a:pt x="204" y="204"/>
                    <a:pt x="239" y="204"/>
                  </a:cubicBezTo>
                  <a:cubicBezTo>
                    <a:pt x="239" y="195"/>
                    <a:pt x="239" y="195"/>
                    <a:pt x="239" y="195"/>
                  </a:cubicBezTo>
                  <a:cubicBezTo>
                    <a:pt x="239" y="169"/>
                    <a:pt x="266" y="142"/>
                    <a:pt x="292" y="142"/>
                  </a:cubicBezTo>
                  <a:cubicBezTo>
                    <a:pt x="301" y="142"/>
                    <a:pt x="319" y="151"/>
                    <a:pt x="319" y="160"/>
                  </a:cubicBezTo>
                  <a:cubicBezTo>
                    <a:pt x="337" y="160"/>
                    <a:pt x="346" y="151"/>
                    <a:pt x="355" y="151"/>
                  </a:cubicBezTo>
                  <a:cubicBezTo>
                    <a:pt x="346" y="160"/>
                    <a:pt x="346" y="169"/>
                    <a:pt x="337" y="178"/>
                  </a:cubicBezTo>
                  <a:cubicBezTo>
                    <a:pt x="346" y="178"/>
                    <a:pt x="355" y="169"/>
                    <a:pt x="364" y="169"/>
                  </a:cubicBezTo>
                  <a:cubicBezTo>
                    <a:pt x="355" y="178"/>
                    <a:pt x="346" y="187"/>
                    <a:pt x="337" y="19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Calibri Light" panose="020F0302020204030204"/>
              </a:endParaRPr>
            </a:p>
          </p:txBody>
        </p:sp>
        <p:sp>
          <p:nvSpPr>
            <p:cNvPr id="23" name="Freeform 79"/>
            <p:cNvSpPr>
              <a:spLocks noChangeArrowheads="1"/>
            </p:cNvSpPr>
            <p:nvPr/>
          </p:nvSpPr>
          <p:spPr bwMode="auto">
            <a:xfrm>
              <a:off x="10171084" y="7933985"/>
              <a:ext cx="1247115" cy="1224226"/>
            </a:xfrm>
            <a:custGeom>
              <a:avLst/>
              <a:gdLst>
                <a:gd name="T0" fmla="*/ 240 w 479"/>
                <a:gd name="T1" fmla="*/ 0 h 471"/>
                <a:gd name="T2" fmla="*/ 240 w 479"/>
                <a:gd name="T3" fmla="*/ 0 h 471"/>
                <a:gd name="T4" fmla="*/ 0 w 479"/>
                <a:gd name="T5" fmla="*/ 231 h 471"/>
                <a:gd name="T6" fmla="*/ 240 w 479"/>
                <a:gd name="T7" fmla="*/ 470 h 471"/>
                <a:gd name="T8" fmla="*/ 478 w 479"/>
                <a:gd name="T9" fmla="*/ 231 h 471"/>
                <a:gd name="T10" fmla="*/ 240 w 479"/>
                <a:gd name="T11" fmla="*/ 0 h 471"/>
                <a:gd name="T12" fmla="*/ 293 w 479"/>
                <a:gd name="T13" fmla="*/ 160 h 471"/>
                <a:gd name="T14" fmla="*/ 293 w 479"/>
                <a:gd name="T15" fmla="*/ 160 h 471"/>
                <a:gd name="T16" fmla="*/ 257 w 479"/>
                <a:gd name="T17" fmla="*/ 160 h 471"/>
                <a:gd name="T18" fmla="*/ 249 w 479"/>
                <a:gd name="T19" fmla="*/ 178 h 471"/>
                <a:gd name="T20" fmla="*/ 249 w 479"/>
                <a:gd name="T21" fmla="*/ 195 h 471"/>
                <a:gd name="T22" fmla="*/ 293 w 479"/>
                <a:gd name="T23" fmla="*/ 195 h 471"/>
                <a:gd name="T24" fmla="*/ 293 w 479"/>
                <a:gd name="T25" fmla="*/ 240 h 471"/>
                <a:gd name="T26" fmla="*/ 249 w 479"/>
                <a:gd name="T27" fmla="*/ 240 h 471"/>
                <a:gd name="T28" fmla="*/ 249 w 479"/>
                <a:gd name="T29" fmla="*/ 346 h 471"/>
                <a:gd name="T30" fmla="*/ 213 w 479"/>
                <a:gd name="T31" fmla="*/ 346 h 471"/>
                <a:gd name="T32" fmla="*/ 213 w 479"/>
                <a:gd name="T33" fmla="*/ 240 h 471"/>
                <a:gd name="T34" fmla="*/ 169 w 479"/>
                <a:gd name="T35" fmla="*/ 240 h 471"/>
                <a:gd name="T36" fmla="*/ 169 w 479"/>
                <a:gd name="T37" fmla="*/ 195 h 471"/>
                <a:gd name="T38" fmla="*/ 213 w 479"/>
                <a:gd name="T39" fmla="*/ 195 h 471"/>
                <a:gd name="T40" fmla="*/ 213 w 479"/>
                <a:gd name="T41" fmla="*/ 178 h 471"/>
                <a:gd name="T42" fmla="*/ 257 w 479"/>
                <a:gd name="T43" fmla="*/ 125 h 471"/>
                <a:gd name="T44" fmla="*/ 293 w 479"/>
                <a:gd name="T45" fmla="*/ 125 h 471"/>
                <a:gd name="T46" fmla="*/ 293 w 479"/>
                <a:gd name="T47" fmla="*/ 16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79" h="471">
                  <a:moveTo>
                    <a:pt x="240" y="0"/>
                  </a:moveTo>
                  <a:lnTo>
                    <a:pt x="240" y="0"/>
                  </a:lnTo>
                  <a:cubicBezTo>
                    <a:pt x="106" y="0"/>
                    <a:pt x="0" y="107"/>
                    <a:pt x="0" y="231"/>
                  </a:cubicBezTo>
                  <a:cubicBezTo>
                    <a:pt x="0" y="363"/>
                    <a:pt x="106" y="470"/>
                    <a:pt x="240" y="470"/>
                  </a:cubicBezTo>
                  <a:cubicBezTo>
                    <a:pt x="372" y="470"/>
                    <a:pt x="478" y="363"/>
                    <a:pt x="478" y="231"/>
                  </a:cubicBezTo>
                  <a:cubicBezTo>
                    <a:pt x="478" y="107"/>
                    <a:pt x="372" y="0"/>
                    <a:pt x="240" y="0"/>
                  </a:cubicBezTo>
                  <a:close/>
                  <a:moveTo>
                    <a:pt x="293" y="160"/>
                  </a:moveTo>
                  <a:lnTo>
                    <a:pt x="293" y="160"/>
                  </a:lnTo>
                  <a:cubicBezTo>
                    <a:pt x="257" y="160"/>
                    <a:pt x="257" y="160"/>
                    <a:pt x="257" y="160"/>
                  </a:cubicBezTo>
                  <a:cubicBezTo>
                    <a:pt x="257" y="160"/>
                    <a:pt x="249" y="169"/>
                    <a:pt x="249" y="178"/>
                  </a:cubicBezTo>
                  <a:cubicBezTo>
                    <a:pt x="249" y="195"/>
                    <a:pt x="249" y="195"/>
                    <a:pt x="249" y="195"/>
                  </a:cubicBezTo>
                  <a:cubicBezTo>
                    <a:pt x="293" y="195"/>
                    <a:pt x="293" y="195"/>
                    <a:pt x="293" y="195"/>
                  </a:cubicBezTo>
                  <a:cubicBezTo>
                    <a:pt x="293" y="240"/>
                    <a:pt x="293" y="240"/>
                    <a:pt x="293" y="240"/>
                  </a:cubicBezTo>
                  <a:cubicBezTo>
                    <a:pt x="249" y="240"/>
                    <a:pt x="249" y="240"/>
                    <a:pt x="249" y="240"/>
                  </a:cubicBezTo>
                  <a:cubicBezTo>
                    <a:pt x="249" y="346"/>
                    <a:pt x="249" y="346"/>
                    <a:pt x="249" y="346"/>
                  </a:cubicBezTo>
                  <a:cubicBezTo>
                    <a:pt x="213" y="346"/>
                    <a:pt x="213" y="346"/>
                    <a:pt x="213" y="346"/>
                  </a:cubicBezTo>
                  <a:cubicBezTo>
                    <a:pt x="213" y="240"/>
                    <a:pt x="213" y="240"/>
                    <a:pt x="213" y="240"/>
                  </a:cubicBezTo>
                  <a:cubicBezTo>
                    <a:pt x="169" y="240"/>
                    <a:pt x="169" y="240"/>
                    <a:pt x="169" y="240"/>
                  </a:cubicBezTo>
                  <a:cubicBezTo>
                    <a:pt x="169" y="195"/>
                    <a:pt x="169" y="195"/>
                    <a:pt x="169" y="195"/>
                  </a:cubicBezTo>
                  <a:cubicBezTo>
                    <a:pt x="213" y="195"/>
                    <a:pt x="213" y="195"/>
                    <a:pt x="213" y="195"/>
                  </a:cubicBezTo>
                  <a:cubicBezTo>
                    <a:pt x="213" y="178"/>
                    <a:pt x="213" y="178"/>
                    <a:pt x="213" y="178"/>
                  </a:cubicBezTo>
                  <a:cubicBezTo>
                    <a:pt x="213" y="151"/>
                    <a:pt x="230" y="125"/>
                    <a:pt x="257" y="125"/>
                  </a:cubicBezTo>
                  <a:cubicBezTo>
                    <a:pt x="293" y="125"/>
                    <a:pt x="293" y="125"/>
                    <a:pt x="293" y="125"/>
                  </a:cubicBezTo>
                  <a:lnTo>
                    <a:pt x="293" y="1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Calibri Light" panose="020F0302020204030204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319816" y="4672874"/>
            <a:ext cx="9552368" cy="1367581"/>
            <a:chOff x="1509740" y="4672874"/>
            <a:chExt cx="9552368" cy="1367581"/>
          </a:xfrm>
        </p:grpSpPr>
        <p:sp>
          <p:nvSpPr>
            <p:cNvPr id="25" name="文本框 36"/>
            <p:cNvSpPr txBox="1"/>
            <p:nvPr/>
          </p:nvSpPr>
          <p:spPr>
            <a:xfrm>
              <a:off x="1509740" y="4672874"/>
              <a:ext cx="20402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</a:p>
          </p:txBody>
        </p:sp>
        <p:sp>
          <p:nvSpPr>
            <p:cNvPr id="26" name="Text Placeholder 32"/>
            <p:cNvSpPr txBox="1"/>
            <p:nvPr/>
          </p:nvSpPr>
          <p:spPr>
            <a:xfrm>
              <a:off x="1509740" y="5058241"/>
              <a:ext cx="2253318" cy="982214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4011258" y="4672874"/>
              <a:ext cx="20402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</a:p>
          </p:txBody>
        </p:sp>
        <p:sp>
          <p:nvSpPr>
            <p:cNvPr id="28" name="Text Placeholder 32"/>
            <p:cNvSpPr txBox="1"/>
            <p:nvPr/>
          </p:nvSpPr>
          <p:spPr>
            <a:xfrm>
              <a:off x="4011258" y="5058241"/>
              <a:ext cx="2253318" cy="982214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  <p:sp>
          <p:nvSpPr>
            <p:cNvPr id="29" name="文本框 36"/>
            <p:cNvSpPr txBox="1"/>
            <p:nvPr/>
          </p:nvSpPr>
          <p:spPr>
            <a:xfrm>
              <a:off x="6436009" y="4672874"/>
              <a:ext cx="20402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</a:p>
          </p:txBody>
        </p:sp>
        <p:sp>
          <p:nvSpPr>
            <p:cNvPr id="30" name="Text Placeholder 32"/>
            <p:cNvSpPr txBox="1"/>
            <p:nvPr/>
          </p:nvSpPr>
          <p:spPr>
            <a:xfrm>
              <a:off x="6436009" y="5058241"/>
              <a:ext cx="2253318" cy="982214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  <p:sp>
          <p:nvSpPr>
            <p:cNvPr id="31" name="文本框 36"/>
            <p:cNvSpPr txBox="1"/>
            <p:nvPr/>
          </p:nvSpPr>
          <p:spPr>
            <a:xfrm>
              <a:off x="8808790" y="4672874"/>
              <a:ext cx="20402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</a:p>
          </p:txBody>
        </p:sp>
        <p:sp>
          <p:nvSpPr>
            <p:cNvPr id="32" name="Text Placeholder 32"/>
            <p:cNvSpPr txBox="1"/>
            <p:nvPr/>
          </p:nvSpPr>
          <p:spPr>
            <a:xfrm>
              <a:off x="8808790" y="5058241"/>
              <a:ext cx="2253318" cy="982214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2860" y="-2672863"/>
            <a:ext cx="6846277" cy="1219200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87" b="85812"/>
          <a:stretch>
            <a:fillRect/>
          </a:stretch>
        </p:blipFill>
        <p:spPr>
          <a:xfrm flipH="1">
            <a:off x="-2" y="11724"/>
            <a:ext cx="2343200" cy="123092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9" t="62051"/>
          <a:stretch>
            <a:fillRect/>
          </a:stretch>
        </p:blipFill>
        <p:spPr>
          <a:xfrm>
            <a:off x="8276493" y="4243752"/>
            <a:ext cx="3915506" cy="2602524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3496796" y="2117804"/>
            <a:ext cx="5202406" cy="2622392"/>
            <a:chOff x="3496796" y="1971081"/>
            <a:chExt cx="5202406" cy="2622392"/>
          </a:xfrm>
        </p:grpSpPr>
        <p:sp>
          <p:nvSpPr>
            <p:cNvPr id="16" name="Oval 5"/>
            <p:cNvSpPr>
              <a:spLocks noChangeArrowheads="1"/>
            </p:cNvSpPr>
            <p:nvPr/>
          </p:nvSpPr>
          <p:spPr bwMode="auto">
            <a:xfrm>
              <a:off x="5418956" y="1971081"/>
              <a:ext cx="1306286" cy="1302848"/>
            </a:xfrm>
            <a:prstGeom prst="ellipse">
              <a:avLst/>
            </a:prstGeom>
            <a:solidFill>
              <a:srgbClr val="6C8CA4"/>
            </a:solidFill>
            <a:ln w="76200">
              <a:noFill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buFontTx/>
                <a:buNone/>
              </a:pPr>
              <a:endParaRPr lang="zh-CN" altLang="en-US" sz="2000">
                <a:solidFill>
                  <a:srgbClr val="7AABA6"/>
                </a:solidFill>
              </a:endParaRPr>
            </a:p>
          </p:txBody>
        </p:sp>
        <p:sp>
          <p:nvSpPr>
            <p:cNvPr id="17" name="文本框 3"/>
            <p:cNvSpPr txBox="1">
              <a:spLocks noChangeArrowheads="1"/>
            </p:cNvSpPr>
            <p:nvPr/>
          </p:nvSpPr>
          <p:spPr bwMode="auto">
            <a:xfrm>
              <a:off x="5441561" y="2160840"/>
              <a:ext cx="1261075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5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3496796" y="3450463"/>
              <a:ext cx="5202406" cy="1143010"/>
              <a:chOff x="3496796" y="3572383"/>
              <a:chExt cx="5202406" cy="1143010"/>
            </a:xfrm>
          </p:grpSpPr>
          <p:sp>
            <p:nvSpPr>
              <p:cNvPr id="19" name="文本框 18"/>
              <p:cNvSpPr txBox="1"/>
              <p:nvPr/>
            </p:nvSpPr>
            <p:spPr>
              <a:xfrm>
                <a:off x="3496796" y="3572383"/>
                <a:ext cx="519840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4800" spc="600" dirty="0">
                    <a:solidFill>
                      <a:srgbClr val="6C8CA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研究成果与应用</a:t>
                </a: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3512461" y="4315283"/>
                <a:ext cx="518674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000" dirty="0">
                    <a:solidFill>
                      <a:srgbClr val="6C8CA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RESEARCH RESULTS AND APPLICATIONS</a:t>
                </a:r>
                <a:endParaRPr lang="zh-CN" altLang="en-US" sz="2000" dirty="0">
                  <a:solidFill>
                    <a:srgbClr val="6C8CA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2860" y="-2672863"/>
            <a:ext cx="6846277" cy="12192001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367514" y="330112"/>
            <a:ext cx="724644" cy="722736"/>
            <a:chOff x="4750828" y="1491255"/>
            <a:chExt cx="724644" cy="722736"/>
          </a:xfrm>
        </p:grpSpPr>
        <p:sp>
          <p:nvSpPr>
            <p:cNvPr id="10" name="Oval 5"/>
            <p:cNvSpPr>
              <a:spLocks noChangeArrowheads="1"/>
            </p:cNvSpPr>
            <p:nvPr/>
          </p:nvSpPr>
          <p:spPr bwMode="auto">
            <a:xfrm>
              <a:off x="4750828" y="1491255"/>
              <a:ext cx="724644" cy="722736"/>
            </a:xfrm>
            <a:prstGeom prst="ellipse">
              <a:avLst/>
            </a:prstGeom>
            <a:solidFill>
              <a:srgbClr val="6C8CA4"/>
            </a:solidFill>
            <a:ln w="57150">
              <a:noFill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buFontTx/>
                <a:buNone/>
              </a:pPr>
              <a:endParaRPr lang="zh-CN" alt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4"/>
            <p:cNvSpPr txBox="1">
              <a:spLocks noChangeArrowheads="1"/>
            </p:cNvSpPr>
            <p:nvPr/>
          </p:nvSpPr>
          <p:spPr bwMode="auto">
            <a:xfrm>
              <a:off x="4810823" y="1591013"/>
              <a:ext cx="62709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054604" y="429870"/>
            <a:ext cx="3506887" cy="574647"/>
            <a:chOff x="1135355" y="406355"/>
            <a:chExt cx="3506887" cy="574647"/>
          </a:xfrm>
        </p:grpSpPr>
        <p:sp>
          <p:nvSpPr>
            <p:cNvPr id="13" name="文本框 12"/>
            <p:cNvSpPr txBox="1"/>
            <p:nvPr/>
          </p:nvSpPr>
          <p:spPr>
            <a:xfrm>
              <a:off x="1137042" y="406355"/>
              <a:ext cx="3505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研究成果与应用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1135355" y="727086"/>
              <a:ext cx="2826415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RESEARCH RESULTS AND APPLICATIONS</a:t>
              </a:r>
              <a:endPara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8" name="Shape 5"/>
          <p:cNvSpPr/>
          <p:nvPr/>
        </p:nvSpPr>
        <p:spPr>
          <a:xfrm>
            <a:off x="2696428" y="1312709"/>
            <a:ext cx="5551533" cy="3469707"/>
          </a:xfrm>
          <a:prstGeom prst="swooshArrow">
            <a:avLst>
              <a:gd name="adj1" fmla="val 25000"/>
              <a:gd name="adj2" fmla="val 25000"/>
            </a:avLst>
          </a:prstGeom>
          <a:solidFill>
            <a:srgbClr val="6C8CA4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Oval 6"/>
          <p:cNvSpPr/>
          <p:nvPr/>
        </p:nvSpPr>
        <p:spPr>
          <a:xfrm>
            <a:off x="3401473" y="3707501"/>
            <a:ext cx="144340" cy="1443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Oval 8"/>
          <p:cNvSpPr/>
          <p:nvPr/>
        </p:nvSpPr>
        <p:spPr>
          <a:xfrm>
            <a:off x="4675550" y="2764435"/>
            <a:ext cx="260922" cy="26092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Oval 10"/>
          <p:cNvSpPr/>
          <p:nvPr/>
        </p:nvSpPr>
        <p:spPr>
          <a:xfrm>
            <a:off x="6207773" y="2190545"/>
            <a:ext cx="360850" cy="3608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TextBox 13"/>
          <p:cNvSpPr txBox="1"/>
          <p:nvPr/>
        </p:nvSpPr>
        <p:spPr>
          <a:xfrm>
            <a:off x="6061826" y="148614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/>
              <a:t>2015</a:t>
            </a:r>
            <a:endParaRPr lang="en-GB" b="1"/>
          </a:p>
        </p:txBody>
      </p:sp>
      <p:sp>
        <p:nvSpPr>
          <p:cNvPr id="23" name="TextBox 14"/>
          <p:cNvSpPr txBox="1"/>
          <p:nvPr/>
        </p:nvSpPr>
        <p:spPr>
          <a:xfrm>
            <a:off x="4476514" y="206003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/>
              <a:t>2014</a:t>
            </a:r>
            <a:endParaRPr lang="en-GB" b="1"/>
          </a:p>
        </p:txBody>
      </p:sp>
      <p:sp>
        <p:nvSpPr>
          <p:cNvPr id="24" name="TextBox 15"/>
          <p:cNvSpPr txBox="1"/>
          <p:nvPr/>
        </p:nvSpPr>
        <p:spPr>
          <a:xfrm>
            <a:off x="3150477" y="291540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/>
              <a:t>2013</a:t>
            </a:r>
            <a:endParaRPr lang="en-GB" b="1"/>
          </a:p>
        </p:txBody>
      </p:sp>
      <p:sp>
        <p:nvSpPr>
          <p:cNvPr id="25" name="TextBox 22"/>
          <p:cNvSpPr txBox="1"/>
          <p:nvPr/>
        </p:nvSpPr>
        <p:spPr>
          <a:xfrm>
            <a:off x="2271795" y="488329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/>
              <a:t>2012</a:t>
            </a:r>
            <a:endParaRPr lang="en-GB" b="1"/>
          </a:p>
        </p:txBody>
      </p:sp>
      <p:sp>
        <p:nvSpPr>
          <p:cNvPr id="26" name="Freeform 52"/>
          <p:cNvSpPr>
            <a:spLocks noEditPoints="1"/>
          </p:cNvSpPr>
          <p:nvPr/>
        </p:nvSpPr>
        <p:spPr bwMode="auto">
          <a:xfrm>
            <a:off x="5352966" y="5042581"/>
            <a:ext cx="555357" cy="555357"/>
          </a:xfrm>
          <a:custGeom>
            <a:avLst/>
            <a:gdLst>
              <a:gd name="T0" fmla="*/ 173 w 346"/>
              <a:gd name="T1" fmla="*/ 324 h 346"/>
              <a:gd name="T2" fmla="*/ 201 w 346"/>
              <a:gd name="T3" fmla="*/ 321 h 346"/>
              <a:gd name="T4" fmla="*/ 211 w 346"/>
              <a:gd name="T5" fmla="*/ 345 h 346"/>
              <a:gd name="T6" fmla="*/ 271 w 346"/>
              <a:gd name="T7" fmla="*/ 320 h 346"/>
              <a:gd name="T8" fmla="*/ 260 w 346"/>
              <a:gd name="T9" fmla="*/ 296 h 346"/>
              <a:gd name="T10" fmla="*/ 298 w 346"/>
              <a:gd name="T11" fmla="*/ 258 h 346"/>
              <a:gd name="T12" fmla="*/ 322 w 346"/>
              <a:gd name="T13" fmla="*/ 268 h 346"/>
              <a:gd name="T14" fmla="*/ 346 w 346"/>
              <a:gd name="T15" fmla="*/ 208 h 346"/>
              <a:gd name="T16" fmla="*/ 322 w 346"/>
              <a:gd name="T17" fmla="*/ 198 h 346"/>
              <a:gd name="T18" fmla="*/ 321 w 346"/>
              <a:gd name="T19" fmla="*/ 145 h 346"/>
              <a:gd name="T20" fmla="*/ 345 w 346"/>
              <a:gd name="T21" fmla="*/ 135 h 346"/>
              <a:gd name="T22" fmla="*/ 320 w 346"/>
              <a:gd name="T23" fmla="*/ 75 h 346"/>
              <a:gd name="T24" fmla="*/ 296 w 346"/>
              <a:gd name="T25" fmla="*/ 85 h 346"/>
              <a:gd name="T26" fmla="*/ 258 w 346"/>
              <a:gd name="T27" fmla="*/ 48 h 346"/>
              <a:gd name="T28" fmla="*/ 268 w 346"/>
              <a:gd name="T29" fmla="*/ 24 h 346"/>
              <a:gd name="T30" fmla="*/ 208 w 346"/>
              <a:gd name="T31" fmla="*/ 0 h 346"/>
              <a:gd name="T32" fmla="*/ 198 w 346"/>
              <a:gd name="T33" fmla="*/ 24 h 346"/>
              <a:gd name="T34" fmla="*/ 173 w 346"/>
              <a:gd name="T35" fmla="*/ 22 h 346"/>
              <a:gd name="T36" fmla="*/ 173 w 346"/>
              <a:gd name="T37" fmla="*/ 45 h 346"/>
              <a:gd name="T38" fmla="*/ 291 w 346"/>
              <a:gd name="T39" fmla="*/ 123 h 346"/>
              <a:gd name="T40" fmla="*/ 223 w 346"/>
              <a:gd name="T41" fmla="*/ 291 h 346"/>
              <a:gd name="T42" fmla="*/ 173 w 346"/>
              <a:gd name="T43" fmla="*/ 301 h 346"/>
              <a:gd name="T44" fmla="*/ 173 w 346"/>
              <a:gd name="T45" fmla="*/ 301 h 346"/>
              <a:gd name="T46" fmla="*/ 173 w 346"/>
              <a:gd name="T47" fmla="*/ 324 h 346"/>
              <a:gd name="T48" fmla="*/ 25 w 346"/>
              <a:gd name="T49" fmla="*/ 201 h 346"/>
              <a:gd name="T50" fmla="*/ 0 w 346"/>
              <a:gd name="T51" fmla="*/ 211 h 346"/>
              <a:gd name="T52" fmla="*/ 26 w 346"/>
              <a:gd name="T53" fmla="*/ 271 h 346"/>
              <a:gd name="T54" fmla="*/ 50 w 346"/>
              <a:gd name="T55" fmla="*/ 261 h 346"/>
              <a:gd name="T56" fmla="*/ 88 w 346"/>
              <a:gd name="T57" fmla="*/ 298 h 346"/>
              <a:gd name="T58" fmla="*/ 78 w 346"/>
              <a:gd name="T59" fmla="*/ 322 h 346"/>
              <a:gd name="T60" fmla="*/ 138 w 346"/>
              <a:gd name="T61" fmla="*/ 346 h 346"/>
              <a:gd name="T62" fmla="*/ 148 w 346"/>
              <a:gd name="T63" fmla="*/ 322 h 346"/>
              <a:gd name="T64" fmla="*/ 173 w 346"/>
              <a:gd name="T65" fmla="*/ 324 h 346"/>
              <a:gd name="T66" fmla="*/ 173 w 346"/>
              <a:gd name="T67" fmla="*/ 301 h 346"/>
              <a:gd name="T68" fmla="*/ 55 w 346"/>
              <a:gd name="T69" fmla="*/ 223 h 346"/>
              <a:gd name="T70" fmla="*/ 123 w 346"/>
              <a:gd name="T71" fmla="*/ 55 h 346"/>
              <a:gd name="T72" fmla="*/ 123 w 346"/>
              <a:gd name="T73" fmla="*/ 55 h 346"/>
              <a:gd name="T74" fmla="*/ 173 w 346"/>
              <a:gd name="T75" fmla="*/ 45 h 346"/>
              <a:gd name="T76" fmla="*/ 173 w 346"/>
              <a:gd name="T77" fmla="*/ 45 h 346"/>
              <a:gd name="T78" fmla="*/ 173 w 346"/>
              <a:gd name="T79" fmla="*/ 22 h 346"/>
              <a:gd name="T80" fmla="*/ 145 w 346"/>
              <a:gd name="T81" fmla="*/ 25 h 346"/>
              <a:gd name="T82" fmla="*/ 135 w 346"/>
              <a:gd name="T83" fmla="*/ 1 h 346"/>
              <a:gd name="T84" fmla="*/ 75 w 346"/>
              <a:gd name="T85" fmla="*/ 26 h 346"/>
              <a:gd name="T86" fmla="*/ 85 w 346"/>
              <a:gd name="T87" fmla="*/ 50 h 346"/>
              <a:gd name="T88" fmla="*/ 48 w 346"/>
              <a:gd name="T89" fmla="*/ 88 h 346"/>
              <a:gd name="T90" fmla="*/ 24 w 346"/>
              <a:gd name="T91" fmla="*/ 78 h 346"/>
              <a:gd name="T92" fmla="*/ 0 w 346"/>
              <a:gd name="T93" fmla="*/ 138 h 346"/>
              <a:gd name="T94" fmla="*/ 24 w 346"/>
              <a:gd name="T95" fmla="*/ 148 h 346"/>
              <a:gd name="T96" fmla="*/ 25 w 346"/>
              <a:gd name="T97" fmla="*/ 201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46" h="346">
                <a:moveTo>
                  <a:pt x="173" y="324"/>
                </a:moveTo>
                <a:cubicBezTo>
                  <a:pt x="182" y="324"/>
                  <a:pt x="192" y="323"/>
                  <a:pt x="201" y="321"/>
                </a:cubicBezTo>
                <a:cubicBezTo>
                  <a:pt x="211" y="345"/>
                  <a:pt x="211" y="345"/>
                  <a:pt x="211" y="345"/>
                </a:cubicBezTo>
                <a:cubicBezTo>
                  <a:pt x="271" y="320"/>
                  <a:pt x="271" y="320"/>
                  <a:pt x="271" y="320"/>
                </a:cubicBezTo>
                <a:cubicBezTo>
                  <a:pt x="260" y="296"/>
                  <a:pt x="260" y="296"/>
                  <a:pt x="260" y="296"/>
                </a:cubicBezTo>
                <a:cubicBezTo>
                  <a:pt x="275" y="286"/>
                  <a:pt x="287" y="273"/>
                  <a:pt x="298" y="258"/>
                </a:cubicBezTo>
                <a:cubicBezTo>
                  <a:pt x="322" y="268"/>
                  <a:pt x="322" y="268"/>
                  <a:pt x="322" y="268"/>
                </a:cubicBezTo>
                <a:cubicBezTo>
                  <a:pt x="346" y="208"/>
                  <a:pt x="346" y="208"/>
                  <a:pt x="346" y="208"/>
                </a:cubicBezTo>
                <a:cubicBezTo>
                  <a:pt x="322" y="198"/>
                  <a:pt x="322" y="198"/>
                  <a:pt x="322" y="198"/>
                </a:cubicBezTo>
                <a:cubicBezTo>
                  <a:pt x="325" y="180"/>
                  <a:pt x="324" y="163"/>
                  <a:pt x="321" y="145"/>
                </a:cubicBezTo>
                <a:cubicBezTo>
                  <a:pt x="345" y="135"/>
                  <a:pt x="345" y="135"/>
                  <a:pt x="345" y="135"/>
                </a:cubicBezTo>
                <a:cubicBezTo>
                  <a:pt x="320" y="75"/>
                  <a:pt x="320" y="75"/>
                  <a:pt x="320" y="75"/>
                </a:cubicBezTo>
                <a:cubicBezTo>
                  <a:pt x="296" y="85"/>
                  <a:pt x="296" y="85"/>
                  <a:pt x="296" y="85"/>
                </a:cubicBezTo>
                <a:cubicBezTo>
                  <a:pt x="285" y="71"/>
                  <a:pt x="273" y="58"/>
                  <a:pt x="258" y="48"/>
                </a:cubicBezTo>
                <a:cubicBezTo>
                  <a:pt x="268" y="24"/>
                  <a:pt x="268" y="24"/>
                  <a:pt x="268" y="24"/>
                </a:cubicBezTo>
                <a:cubicBezTo>
                  <a:pt x="208" y="0"/>
                  <a:pt x="208" y="0"/>
                  <a:pt x="208" y="0"/>
                </a:cubicBezTo>
                <a:cubicBezTo>
                  <a:pt x="198" y="24"/>
                  <a:pt x="198" y="24"/>
                  <a:pt x="198" y="24"/>
                </a:cubicBezTo>
                <a:cubicBezTo>
                  <a:pt x="190" y="23"/>
                  <a:pt x="181" y="22"/>
                  <a:pt x="173" y="22"/>
                </a:cubicBezTo>
                <a:cubicBezTo>
                  <a:pt x="173" y="45"/>
                  <a:pt x="173" y="45"/>
                  <a:pt x="173" y="45"/>
                </a:cubicBezTo>
                <a:cubicBezTo>
                  <a:pt x="224" y="45"/>
                  <a:pt x="271" y="75"/>
                  <a:pt x="291" y="123"/>
                </a:cubicBezTo>
                <a:cubicBezTo>
                  <a:pt x="318" y="188"/>
                  <a:pt x="288" y="263"/>
                  <a:pt x="223" y="291"/>
                </a:cubicBezTo>
                <a:cubicBezTo>
                  <a:pt x="207" y="298"/>
                  <a:pt x="190" y="301"/>
                  <a:pt x="173" y="301"/>
                </a:cubicBezTo>
                <a:cubicBezTo>
                  <a:pt x="173" y="301"/>
                  <a:pt x="173" y="301"/>
                  <a:pt x="173" y="301"/>
                </a:cubicBezTo>
                <a:lnTo>
                  <a:pt x="173" y="324"/>
                </a:lnTo>
                <a:close/>
                <a:moveTo>
                  <a:pt x="25" y="201"/>
                </a:moveTo>
                <a:cubicBezTo>
                  <a:pt x="0" y="211"/>
                  <a:pt x="0" y="211"/>
                  <a:pt x="0" y="211"/>
                </a:cubicBezTo>
                <a:cubicBezTo>
                  <a:pt x="26" y="271"/>
                  <a:pt x="26" y="271"/>
                  <a:pt x="26" y="271"/>
                </a:cubicBezTo>
                <a:cubicBezTo>
                  <a:pt x="50" y="261"/>
                  <a:pt x="50" y="261"/>
                  <a:pt x="50" y="261"/>
                </a:cubicBezTo>
                <a:cubicBezTo>
                  <a:pt x="60" y="275"/>
                  <a:pt x="73" y="288"/>
                  <a:pt x="88" y="298"/>
                </a:cubicBezTo>
                <a:cubicBezTo>
                  <a:pt x="78" y="322"/>
                  <a:pt x="78" y="322"/>
                  <a:pt x="78" y="322"/>
                </a:cubicBezTo>
                <a:cubicBezTo>
                  <a:pt x="138" y="346"/>
                  <a:pt x="138" y="346"/>
                  <a:pt x="138" y="346"/>
                </a:cubicBezTo>
                <a:cubicBezTo>
                  <a:pt x="148" y="322"/>
                  <a:pt x="148" y="322"/>
                  <a:pt x="148" y="322"/>
                </a:cubicBezTo>
                <a:cubicBezTo>
                  <a:pt x="156" y="323"/>
                  <a:pt x="164" y="324"/>
                  <a:pt x="173" y="324"/>
                </a:cubicBezTo>
                <a:cubicBezTo>
                  <a:pt x="173" y="301"/>
                  <a:pt x="173" y="301"/>
                  <a:pt x="173" y="301"/>
                </a:cubicBezTo>
                <a:cubicBezTo>
                  <a:pt x="121" y="301"/>
                  <a:pt x="75" y="271"/>
                  <a:pt x="55" y="223"/>
                </a:cubicBezTo>
                <a:cubicBezTo>
                  <a:pt x="27" y="158"/>
                  <a:pt x="58" y="83"/>
                  <a:pt x="123" y="55"/>
                </a:cubicBezTo>
                <a:cubicBezTo>
                  <a:pt x="123" y="55"/>
                  <a:pt x="123" y="55"/>
                  <a:pt x="123" y="55"/>
                </a:cubicBezTo>
                <a:cubicBezTo>
                  <a:pt x="139" y="48"/>
                  <a:pt x="155" y="45"/>
                  <a:pt x="173" y="45"/>
                </a:cubicBezTo>
                <a:cubicBezTo>
                  <a:pt x="173" y="45"/>
                  <a:pt x="173" y="45"/>
                  <a:pt x="173" y="45"/>
                </a:cubicBezTo>
                <a:cubicBezTo>
                  <a:pt x="173" y="22"/>
                  <a:pt x="173" y="22"/>
                  <a:pt x="173" y="22"/>
                </a:cubicBezTo>
                <a:cubicBezTo>
                  <a:pt x="163" y="22"/>
                  <a:pt x="154" y="23"/>
                  <a:pt x="145" y="25"/>
                </a:cubicBezTo>
                <a:cubicBezTo>
                  <a:pt x="135" y="1"/>
                  <a:pt x="135" y="1"/>
                  <a:pt x="135" y="1"/>
                </a:cubicBezTo>
                <a:cubicBezTo>
                  <a:pt x="75" y="26"/>
                  <a:pt x="75" y="26"/>
                  <a:pt x="75" y="26"/>
                </a:cubicBezTo>
                <a:cubicBezTo>
                  <a:pt x="85" y="50"/>
                  <a:pt x="85" y="50"/>
                  <a:pt x="85" y="50"/>
                </a:cubicBezTo>
                <a:cubicBezTo>
                  <a:pt x="71" y="60"/>
                  <a:pt x="58" y="73"/>
                  <a:pt x="48" y="88"/>
                </a:cubicBezTo>
                <a:cubicBezTo>
                  <a:pt x="24" y="78"/>
                  <a:pt x="24" y="78"/>
                  <a:pt x="24" y="78"/>
                </a:cubicBezTo>
                <a:cubicBezTo>
                  <a:pt x="0" y="138"/>
                  <a:pt x="0" y="138"/>
                  <a:pt x="0" y="138"/>
                </a:cubicBezTo>
                <a:cubicBezTo>
                  <a:pt x="24" y="148"/>
                  <a:pt x="24" y="148"/>
                  <a:pt x="24" y="148"/>
                </a:cubicBezTo>
                <a:cubicBezTo>
                  <a:pt x="21" y="166"/>
                  <a:pt x="21" y="183"/>
                  <a:pt x="25" y="201"/>
                </a:cubicBezTo>
                <a:close/>
              </a:path>
            </a:pathLst>
          </a:custGeom>
          <a:solidFill>
            <a:srgbClr val="6C8CA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27" name="Group 40"/>
          <p:cNvGrpSpPr/>
          <p:nvPr/>
        </p:nvGrpSpPr>
        <p:grpSpPr>
          <a:xfrm>
            <a:off x="5481854" y="5209259"/>
            <a:ext cx="282246" cy="246604"/>
            <a:chOff x="6357938" y="3535363"/>
            <a:chExt cx="465138" cy="406400"/>
          </a:xfrm>
          <a:solidFill>
            <a:srgbClr val="6C8CA4"/>
          </a:solidFill>
        </p:grpSpPr>
        <p:sp>
          <p:nvSpPr>
            <p:cNvPr id="28" name="AutoShape 43"/>
            <p:cNvSpPr/>
            <p:nvPr/>
          </p:nvSpPr>
          <p:spPr bwMode="auto">
            <a:xfrm>
              <a:off x="6357938" y="3535363"/>
              <a:ext cx="465138" cy="3341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951" y="9367"/>
                  </a:moveTo>
                  <a:cubicBezTo>
                    <a:pt x="10901" y="9383"/>
                    <a:pt x="10851" y="9391"/>
                    <a:pt x="10800" y="9391"/>
                  </a:cubicBezTo>
                  <a:cubicBezTo>
                    <a:pt x="10748" y="9391"/>
                    <a:pt x="10698" y="9383"/>
                    <a:pt x="10648" y="9367"/>
                  </a:cubicBezTo>
                  <a:lnTo>
                    <a:pt x="1873" y="6550"/>
                  </a:lnTo>
                  <a:cubicBezTo>
                    <a:pt x="1566" y="6452"/>
                    <a:pt x="1349" y="6072"/>
                    <a:pt x="1349" y="5634"/>
                  </a:cubicBezTo>
                  <a:cubicBezTo>
                    <a:pt x="1349" y="5197"/>
                    <a:pt x="1566" y="4817"/>
                    <a:pt x="1873" y="4719"/>
                  </a:cubicBezTo>
                  <a:lnTo>
                    <a:pt x="10648" y="1902"/>
                  </a:lnTo>
                  <a:cubicBezTo>
                    <a:pt x="10698" y="1886"/>
                    <a:pt x="10748" y="1878"/>
                    <a:pt x="10800" y="1878"/>
                  </a:cubicBezTo>
                  <a:cubicBezTo>
                    <a:pt x="10851" y="1878"/>
                    <a:pt x="10901" y="1886"/>
                    <a:pt x="10951" y="1902"/>
                  </a:cubicBezTo>
                  <a:lnTo>
                    <a:pt x="19726" y="4719"/>
                  </a:lnTo>
                  <a:cubicBezTo>
                    <a:pt x="20033" y="4817"/>
                    <a:pt x="20249" y="5197"/>
                    <a:pt x="20249" y="5634"/>
                  </a:cubicBezTo>
                  <a:cubicBezTo>
                    <a:pt x="20249" y="6072"/>
                    <a:pt x="20033" y="6452"/>
                    <a:pt x="19726" y="6550"/>
                  </a:cubicBezTo>
                  <a:cubicBezTo>
                    <a:pt x="19726" y="6550"/>
                    <a:pt x="10951" y="9367"/>
                    <a:pt x="10951" y="9367"/>
                  </a:cubicBezTo>
                  <a:close/>
                  <a:moveTo>
                    <a:pt x="16874" y="16904"/>
                  </a:moveTo>
                  <a:cubicBezTo>
                    <a:pt x="16874" y="17942"/>
                    <a:pt x="14849" y="19721"/>
                    <a:pt x="10800" y="19721"/>
                  </a:cubicBezTo>
                  <a:cubicBezTo>
                    <a:pt x="6749" y="19721"/>
                    <a:pt x="4724" y="17942"/>
                    <a:pt x="4724" y="16904"/>
                  </a:cubicBezTo>
                  <a:lnTo>
                    <a:pt x="4724" y="9394"/>
                  </a:lnTo>
                  <a:lnTo>
                    <a:pt x="10353" y="11200"/>
                  </a:lnTo>
                  <a:cubicBezTo>
                    <a:pt x="10501" y="11246"/>
                    <a:pt x="10651" y="11269"/>
                    <a:pt x="10800" y="11269"/>
                  </a:cubicBezTo>
                  <a:cubicBezTo>
                    <a:pt x="10949" y="11269"/>
                    <a:pt x="11098" y="11246"/>
                    <a:pt x="11255" y="11198"/>
                  </a:cubicBezTo>
                  <a:lnTo>
                    <a:pt x="16874" y="9394"/>
                  </a:lnTo>
                  <a:cubicBezTo>
                    <a:pt x="16874" y="9394"/>
                    <a:pt x="16874" y="16904"/>
                    <a:pt x="16874" y="16904"/>
                  </a:cubicBezTo>
                  <a:close/>
                  <a:moveTo>
                    <a:pt x="21600" y="5634"/>
                  </a:moveTo>
                  <a:cubicBezTo>
                    <a:pt x="21600" y="4314"/>
                    <a:pt x="20954" y="3185"/>
                    <a:pt x="20030" y="2888"/>
                  </a:cubicBezTo>
                  <a:lnTo>
                    <a:pt x="11246" y="68"/>
                  </a:lnTo>
                  <a:cubicBezTo>
                    <a:pt x="11098" y="22"/>
                    <a:pt x="10949" y="0"/>
                    <a:pt x="10800" y="0"/>
                  </a:cubicBezTo>
                  <a:cubicBezTo>
                    <a:pt x="10651" y="0"/>
                    <a:pt x="10501" y="22"/>
                    <a:pt x="10344" y="71"/>
                  </a:cubicBezTo>
                  <a:lnTo>
                    <a:pt x="1570" y="2888"/>
                  </a:lnTo>
                  <a:cubicBezTo>
                    <a:pt x="645" y="3185"/>
                    <a:pt x="0" y="4314"/>
                    <a:pt x="0" y="5634"/>
                  </a:cubicBezTo>
                  <a:cubicBezTo>
                    <a:pt x="0" y="6955"/>
                    <a:pt x="645" y="8084"/>
                    <a:pt x="1569" y="8380"/>
                  </a:cubicBezTo>
                  <a:lnTo>
                    <a:pt x="3374" y="8960"/>
                  </a:lnTo>
                  <a:lnTo>
                    <a:pt x="3374" y="16904"/>
                  </a:lnTo>
                  <a:cubicBezTo>
                    <a:pt x="3374" y="19397"/>
                    <a:pt x="5425" y="21600"/>
                    <a:pt x="10800" y="21600"/>
                  </a:cubicBezTo>
                  <a:cubicBezTo>
                    <a:pt x="16174" y="21600"/>
                    <a:pt x="18224" y="19397"/>
                    <a:pt x="18224" y="16904"/>
                  </a:cubicBezTo>
                  <a:lnTo>
                    <a:pt x="18224" y="8960"/>
                  </a:lnTo>
                  <a:lnTo>
                    <a:pt x="20030" y="8380"/>
                  </a:lnTo>
                  <a:cubicBezTo>
                    <a:pt x="20954" y="8084"/>
                    <a:pt x="21600" y="6955"/>
                    <a:pt x="21600" y="563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29" name="AutoShape 44"/>
            <p:cNvSpPr/>
            <p:nvPr/>
          </p:nvSpPr>
          <p:spPr bwMode="auto">
            <a:xfrm>
              <a:off x="6779419" y="3680619"/>
              <a:ext cx="28575" cy="1595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963"/>
                  </a:moveTo>
                  <a:lnTo>
                    <a:pt x="0" y="19636"/>
                  </a:lnTo>
                  <a:cubicBezTo>
                    <a:pt x="0" y="20721"/>
                    <a:pt x="4841" y="21599"/>
                    <a:pt x="10800" y="21599"/>
                  </a:cubicBezTo>
                  <a:cubicBezTo>
                    <a:pt x="16758" y="21599"/>
                    <a:pt x="21600" y="20721"/>
                    <a:pt x="21600" y="19636"/>
                  </a:cubicBezTo>
                  <a:lnTo>
                    <a:pt x="21600" y="1963"/>
                  </a:lnTo>
                  <a:cubicBezTo>
                    <a:pt x="21600" y="878"/>
                    <a:pt x="16758" y="0"/>
                    <a:pt x="10800" y="0"/>
                  </a:cubicBezTo>
                  <a:cubicBezTo>
                    <a:pt x="4841" y="0"/>
                    <a:pt x="0" y="878"/>
                    <a:pt x="0" y="196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30" name="AutoShape 45"/>
            <p:cNvSpPr/>
            <p:nvPr/>
          </p:nvSpPr>
          <p:spPr bwMode="auto">
            <a:xfrm>
              <a:off x="6764338" y="3854450"/>
              <a:ext cx="58738" cy="873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8" y="0"/>
                    <a:pt x="0" y="10427"/>
                    <a:pt x="0" y="14400"/>
                  </a:cubicBezTo>
                  <a:cubicBezTo>
                    <a:pt x="0" y="18372"/>
                    <a:pt x="4838" y="21599"/>
                    <a:pt x="10800" y="21599"/>
                  </a:cubicBezTo>
                  <a:cubicBezTo>
                    <a:pt x="16761" y="21599"/>
                    <a:pt x="21600" y="18372"/>
                    <a:pt x="21600" y="14400"/>
                  </a:cubicBezTo>
                  <a:cubicBezTo>
                    <a:pt x="21600" y="10427"/>
                    <a:pt x="1676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sp>
        <p:nvSpPr>
          <p:cNvPr id="31" name="Freeform 52"/>
          <p:cNvSpPr>
            <a:spLocks noEditPoints="1"/>
          </p:cNvSpPr>
          <p:nvPr/>
        </p:nvSpPr>
        <p:spPr bwMode="auto">
          <a:xfrm>
            <a:off x="8335402" y="5042581"/>
            <a:ext cx="555357" cy="555357"/>
          </a:xfrm>
          <a:custGeom>
            <a:avLst/>
            <a:gdLst>
              <a:gd name="T0" fmla="*/ 173 w 346"/>
              <a:gd name="T1" fmla="*/ 324 h 346"/>
              <a:gd name="T2" fmla="*/ 201 w 346"/>
              <a:gd name="T3" fmla="*/ 321 h 346"/>
              <a:gd name="T4" fmla="*/ 211 w 346"/>
              <a:gd name="T5" fmla="*/ 345 h 346"/>
              <a:gd name="T6" fmla="*/ 271 w 346"/>
              <a:gd name="T7" fmla="*/ 320 h 346"/>
              <a:gd name="T8" fmla="*/ 260 w 346"/>
              <a:gd name="T9" fmla="*/ 296 h 346"/>
              <a:gd name="T10" fmla="*/ 298 w 346"/>
              <a:gd name="T11" fmla="*/ 258 h 346"/>
              <a:gd name="T12" fmla="*/ 322 w 346"/>
              <a:gd name="T13" fmla="*/ 268 h 346"/>
              <a:gd name="T14" fmla="*/ 346 w 346"/>
              <a:gd name="T15" fmla="*/ 208 h 346"/>
              <a:gd name="T16" fmla="*/ 322 w 346"/>
              <a:gd name="T17" fmla="*/ 198 h 346"/>
              <a:gd name="T18" fmla="*/ 321 w 346"/>
              <a:gd name="T19" fmla="*/ 145 h 346"/>
              <a:gd name="T20" fmla="*/ 345 w 346"/>
              <a:gd name="T21" fmla="*/ 135 h 346"/>
              <a:gd name="T22" fmla="*/ 320 w 346"/>
              <a:gd name="T23" fmla="*/ 75 h 346"/>
              <a:gd name="T24" fmla="*/ 296 w 346"/>
              <a:gd name="T25" fmla="*/ 85 h 346"/>
              <a:gd name="T26" fmla="*/ 258 w 346"/>
              <a:gd name="T27" fmla="*/ 48 h 346"/>
              <a:gd name="T28" fmla="*/ 268 w 346"/>
              <a:gd name="T29" fmla="*/ 24 h 346"/>
              <a:gd name="T30" fmla="*/ 208 w 346"/>
              <a:gd name="T31" fmla="*/ 0 h 346"/>
              <a:gd name="T32" fmla="*/ 198 w 346"/>
              <a:gd name="T33" fmla="*/ 24 h 346"/>
              <a:gd name="T34" fmla="*/ 173 w 346"/>
              <a:gd name="T35" fmla="*/ 22 h 346"/>
              <a:gd name="T36" fmla="*/ 173 w 346"/>
              <a:gd name="T37" fmla="*/ 45 h 346"/>
              <a:gd name="T38" fmla="*/ 291 w 346"/>
              <a:gd name="T39" fmla="*/ 123 h 346"/>
              <a:gd name="T40" fmla="*/ 223 w 346"/>
              <a:gd name="T41" fmla="*/ 291 h 346"/>
              <a:gd name="T42" fmla="*/ 173 w 346"/>
              <a:gd name="T43" fmla="*/ 301 h 346"/>
              <a:gd name="T44" fmla="*/ 173 w 346"/>
              <a:gd name="T45" fmla="*/ 301 h 346"/>
              <a:gd name="T46" fmla="*/ 173 w 346"/>
              <a:gd name="T47" fmla="*/ 324 h 346"/>
              <a:gd name="T48" fmla="*/ 25 w 346"/>
              <a:gd name="T49" fmla="*/ 201 h 346"/>
              <a:gd name="T50" fmla="*/ 0 w 346"/>
              <a:gd name="T51" fmla="*/ 211 h 346"/>
              <a:gd name="T52" fmla="*/ 26 w 346"/>
              <a:gd name="T53" fmla="*/ 271 h 346"/>
              <a:gd name="T54" fmla="*/ 50 w 346"/>
              <a:gd name="T55" fmla="*/ 261 h 346"/>
              <a:gd name="T56" fmla="*/ 88 w 346"/>
              <a:gd name="T57" fmla="*/ 298 h 346"/>
              <a:gd name="T58" fmla="*/ 78 w 346"/>
              <a:gd name="T59" fmla="*/ 322 h 346"/>
              <a:gd name="T60" fmla="*/ 138 w 346"/>
              <a:gd name="T61" fmla="*/ 346 h 346"/>
              <a:gd name="T62" fmla="*/ 148 w 346"/>
              <a:gd name="T63" fmla="*/ 322 h 346"/>
              <a:gd name="T64" fmla="*/ 173 w 346"/>
              <a:gd name="T65" fmla="*/ 324 h 346"/>
              <a:gd name="T66" fmla="*/ 173 w 346"/>
              <a:gd name="T67" fmla="*/ 301 h 346"/>
              <a:gd name="T68" fmla="*/ 55 w 346"/>
              <a:gd name="T69" fmla="*/ 223 h 346"/>
              <a:gd name="T70" fmla="*/ 123 w 346"/>
              <a:gd name="T71" fmla="*/ 55 h 346"/>
              <a:gd name="T72" fmla="*/ 123 w 346"/>
              <a:gd name="T73" fmla="*/ 55 h 346"/>
              <a:gd name="T74" fmla="*/ 173 w 346"/>
              <a:gd name="T75" fmla="*/ 45 h 346"/>
              <a:gd name="T76" fmla="*/ 173 w 346"/>
              <a:gd name="T77" fmla="*/ 45 h 346"/>
              <a:gd name="T78" fmla="*/ 173 w 346"/>
              <a:gd name="T79" fmla="*/ 22 h 346"/>
              <a:gd name="T80" fmla="*/ 145 w 346"/>
              <a:gd name="T81" fmla="*/ 25 h 346"/>
              <a:gd name="T82" fmla="*/ 135 w 346"/>
              <a:gd name="T83" fmla="*/ 1 h 346"/>
              <a:gd name="T84" fmla="*/ 75 w 346"/>
              <a:gd name="T85" fmla="*/ 26 h 346"/>
              <a:gd name="T86" fmla="*/ 85 w 346"/>
              <a:gd name="T87" fmla="*/ 50 h 346"/>
              <a:gd name="T88" fmla="*/ 48 w 346"/>
              <a:gd name="T89" fmla="*/ 88 h 346"/>
              <a:gd name="T90" fmla="*/ 24 w 346"/>
              <a:gd name="T91" fmla="*/ 78 h 346"/>
              <a:gd name="T92" fmla="*/ 0 w 346"/>
              <a:gd name="T93" fmla="*/ 138 h 346"/>
              <a:gd name="T94" fmla="*/ 24 w 346"/>
              <a:gd name="T95" fmla="*/ 148 h 346"/>
              <a:gd name="T96" fmla="*/ 25 w 346"/>
              <a:gd name="T97" fmla="*/ 201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46" h="346">
                <a:moveTo>
                  <a:pt x="173" y="324"/>
                </a:moveTo>
                <a:cubicBezTo>
                  <a:pt x="182" y="324"/>
                  <a:pt x="192" y="323"/>
                  <a:pt x="201" y="321"/>
                </a:cubicBezTo>
                <a:cubicBezTo>
                  <a:pt x="211" y="345"/>
                  <a:pt x="211" y="345"/>
                  <a:pt x="211" y="345"/>
                </a:cubicBezTo>
                <a:cubicBezTo>
                  <a:pt x="271" y="320"/>
                  <a:pt x="271" y="320"/>
                  <a:pt x="271" y="320"/>
                </a:cubicBezTo>
                <a:cubicBezTo>
                  <a:pt x="260" y="296"/>
                  <a:pt x="260" y="296"/>
                  <a:pt x="260" y="296"/>
                </a:cubicBezTo>
                <a:cubicBezTo>
                  <a:pt x="275" y="286"/>
                  <a:pt x="287" y="273"/>
                  <a:pt x="298" y="258"/>
                </a:cubicBezTo>
                <a:cubicBezTo>
                  <a:pt x="322" y="268"/>
                  <a:pt x="322" y="268"/>
                  <a:pt x="322" y="268"/>
                </a:cubicBezTo>
                <a:cubicBezTo>
                  <a:pt x="346" y="208"/>
                  <a:pt x="346" y="208"/>
                  <a:pt x="346" y="208"/>
                </a:cubicBezTo>
                <a:cubicBezTo>
                  <a:pt x="322" y="198"/>
                  <a:pt x="322" y="198"/>
                  <a:pt x="322" y="198"/>
                </a:cubicBezTo>
                <a:cubicBezTo>
                  <a:pt x="325" y="180"/>
                  <a:pt x="324" y="163"/>
                  <a:pt x="321" y="145"/>
                </a:cubicBezTo>
                <a:cubicBezTo>
                  <a:pt x="345" y="135"/>
                  <a:pt x="345" y="135"/>
                  <a:pt x="345" y="135"/>
                </a:cubicBezTo>
                <a:cubicBezTo>
                  <a:pt x="320" y="75"/>
                  <a:pt x="320" y="75"/>
                  <a:pt x="320" y="75"/>
                </a:cubicBezTo>
                <a:cubicBezTo>
                  <a:pt x="296" y="85"/>
                  <a:pt x="296" y="85"/>
                  <a:pt x="296" y="85"/>
                </a:cubicBezTo>
                <a:cubicBezTo>
                  <a:pt x="285" y="71"/>
                  <a:pt x="273" y="58"/>
                  <a:pt x="258" y="48"/>
                </a:cubicBezTo>
                <a:cubicBezTo>
                  <a:pt x="268" y="24"/>
                  <a:pt x="268" y="24"/>
                  <a:pt x="268" y="24"/>
                </a:cubicBezTo>
                <a:cubicBezTo>
                  <a:pt x="208" y="0"/>
                  <a:pt x="208" y="0"/>
                  <a:pt x="208" y="0"/>
                </a:cubicBezTo>
                <a:cubicBezTo>
                  <a:pt x="198" y="24"/>
                  <a:pt x="198" y="24"/>
                  <a:pt x="198" y="24"/>
                </a:cubicBezTo>
                <a:cubicBezTo>
                  <a:pt x="190" y="23"/>
                  <a:pt x="181" y="22"/>
                  <a:pt x="173" y="22"/>
                </a:cubicBezTo>
                <a:cubicBezTo>
                  <a:pt x="173" y="45"/>
                  <a:pt x="173" y="45"/>
                  <a:pt x="173" y="45"/>
                </a:cubicBezTo>
                <a:cubicBezTo>
                  <a:pt x="224" y="45"/>
                  <a:pt x="271" y="75"/>
                  <a:pt x="291" y="123"/>
                </a:cubicBezTo>
                <a:cubicBezTo>
                  <a:pt x="318" y="188"/>
                  <a:pt x="288" y="263"/>
                  <a:pt x="223" y="291"/>
                </a:cubicBezTo>
                <a:cubicBezTo>
                  <a:pt x="207" y="298"/>
                  <a:pt x="190" y="301"/>
                  <a:pt x="173" y="301"/>
                </a:cubicBezTo>
                <a:cubicBezTo>
                  <a:pt x="173" y="301"/>
                  <a:pt x="173" y="301"/>
                  <a:pt x="173" y="301"/>
                </a:cubicBezTo>
                <a:lnTo>
                  <a:pt x="173" y="324"/>
                </a:lnTo>
                <a:close/>
                <a:moveTo>
                  <a:pt x="25" y="201"/>
                </a:moveTo>
                <a:cubicBezTo>
                  <a:pt x="0" y="211"/>
                  <a:pt x="0" y="211"/>
                  <a:pt x="0" y="211"/>
                </a:cubicBezTo>
                <a:cubicBezTo>
                  <a:pt x="26" y="271"/>
                  <a:pt x="26" y="271"/>
                  <a:pt x="26" y="271"/>
                </a:cubicBezTo>
                <a:cubicBezTo>
                  <a:pt x="50" y="261"/>
                  <a:pt x="50" y="261"/>
                  <a:pt x="50" y="261"/>
                </a:cubicBezTo>
                <a:cubicBezTo>
                  <a:pt x="60" y="275"/>
                  <a:pt x="73" y="288"/>
                  <a:pt x="88" y="298"/>
                </a:cubicBezTo>
                <a:cubicBezTo>
                  <a:pt x="78" y="322"/>
                  <a:pt x="78" y="322"/>
                  <a:pt x="78" y="322"/>
                </a:cubicBezTo>
                <a:cubicBezTo>
                  <a:pt x="138" y="346"/>
                  <a:pt x="138" y="346"/>
                  <a:pt x="138" y="346"/>
                </a:cubicBezTo>
                <a:cubicBezTo>
                  <a:pt x="148" y="322"/>
                  <a:pt x="148" y="322"/>
                  <a:pt x="148" y="322"/>
                </a:cubicBezTo>
                <a:cubicBezTo>
                  <a:pt x="156" y="323"/>
                  <a:pt x="164" y="324"/>
                  <a:pt x="173" y="324"/>
                </a:cubicBezTo>
                <a:cubicBezTo>
                  <a:pt x="173" y="301"/>
                  <a:pt x="173" y="301"/>
                  <a:pt x="173" y="301"/>
                </a:cubicBezTo>
                <a:cubicBezTo>
                  <a:pt x="121" y="301"/>
                  <a:pt x="75" y="271"/>
                  <a:pt x="55" y="223"/>
                </a:cubicBezTo>
                <a:cubicBezTo>
                  <a:pt x="27" y="158"/>
                  <a:pt x="58" y="83"/>
                  <a:pt x="123" y="55"/>
                </a:cubicBezTo>
                <a:cubicBezTo>
                  <a:pt x="123" y="55"/>
                  <a:pt x="123" y="55"/>
                  <a:pt x="123" y="55"/>
                </a:cubicBezTo>
                <a:cubicBezTo>
                  <a:pt x="139" y="48"/>
                  <a:pt x="155" y="45"/>
                  <a:pt x="173" y="45"/>
                </a:cubicBezTo>
                <a:cubicBezTo>
                  <a:pt x="173" y="45"/>
                  <a:pt x="173" y="45"/>
                  <a:pt x="173" y="45"/>
                </a:cubicBezTo>
                <a:cubicBezTo>
                  <a:pt x="173" y="22"/>
                  <a:pt x="173" y="22"/>
                  <a:pt x="173" y="22"/>
                </a:cubicBezTo>
                <a:cubicBezTo>
                  <a:pt x="163" y="22"/>
                  <a:pt x="154" y="23"/>
                  <a:pt x="145" y="25"/>
                </a:cubicBezTo>
                <a:cubicBezTo>
                  <a:pt x="135" y="1"/>
                  <a:pt x="135" y="1"/>
                  <a:pt x="135" y="1"/>
                </a:cubicBezTo>
                <a:cubicBezTo>
                  <a:pt x="75" y="26"/>
                  <a:pt x="75" y="26"/>
                  <a:pt x="75" y="26"/>
                </a:cubicBezTo>
                <a:cubicBezTo>
                  <a:pt x="85" y="50"/>
                  <a:pt x="85" y="50"/>
                  <a:pt x="85" y="50"/>
                </a:cubicBezTo>
                <a:cubicBezTo>
                  <a:pt x="71" y="60"/>
                  <a:pt x="58" y="73"/>
                  <a:pt x="48" y="88"/>
                </a:cubicBezTo>
                <a:cubicBezTo>
                  <a:pt x="24" y="78"/>
                  <a:pt x="24" y="78"/>
                  <a:pt x="24" y="78"/>
                </a:cubicBezTo>
                <a:cubicBezTo>
                  <a:pt x="0" y="138"/>
                  <a:pt x="0" y="138"/>
                  <a:pt x="0" y="138"/>
                </a:cubicBezTo>
                <a:cubicBezTo>
                  <a:pt x="24" y="148"/>
                  <a:pt x="24" y="148"/>
                  <a:pt x="24" y="148"/>
                </a:cubicBezTo>
                <a:cubicBezTo>
                  <a:pt x="21" y="166"/>
                  <a:pt x="21" y="183"/>
                  <a:pt x="25" y="201"/>
                </a:cubicBezTo>
                <a:close/>
              </a:path>
            </a:pathLst>
          </a:custGeom>
          <a:solidFill>
            <a:srgbClr val="6C8CA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32" name="Group 44"/>
          <p:cNvGrpSpPr/>
          <p:nvPr/>
        </p:nvGrpSpPr>
        <p:grpSpPr>
          <a:xfrm>
            <a:off x="8477361" y="5183514"/>
            <a:ext cx="281764" cy="281764"/>
            <a:chOff x="8216107" y="2577307"/>
            <a:chExt cx="464344" cy="464344"/>
          </a:xfrm>
          <a:solidFill>
            <a:srgbClr val="6C8CA4"/>
          </a:solidFill>
        </p:grpSpPr>
        <p:sp>
          <p:nvSpPr>
            <p:cNvPr id="33" name="AutoShape 52"/>
            <p:cNvSpPr/>
            <p:nvPr/>
          </p:nvSpPr>
          <p:spPr bwMode="auto">
            <a:xfrm>
              <a:off x="8216107" y="2577307"/>
              <a:ext cx="464344" cy="464344"/>
            </a:xfrm>
            <a:custGeom>
              <a:avLst/>
              <a:gdLst>
                <a:gd name="T0" fmla="+- 0 10800 87"/>
                <a:gd name="T1" fmla="*/ T0 w 21426"/>
                <a:gd name="T2" fmla="+- 0 10799 73"/>
                <a:gd name="T3" fmla="*/ 10799 h 21453"/>
                <a:gd name="T4" fmla="+- 0 10800 87"/>
                <a:gd name="T5" fmla="*/ T4 w 21426"/>
                <a:gd name="T6" fmla="+- 0 10799 73"/>
                <a:gd name="T7" fmla="*/ 10799 h 21453"/>
                <a:gd name="T8" fmla="+- 0 10800 87"/>
                <a:gd name="T9" fmla="*/ T8 w 21426"/>
                <a:gd name="T10" fmla="+- 0 10799 73"/>
                <a:gd name="T11" fmla="*/ 10799 h 21453"/>
                <a:gd name="T12" fmla="+- 0 10800 87"/>
                <a:gd name="T13" fmla="*/ T12 w 21426"/>
                <a:gd name="T14" fmla="+- 0 10799 73"/>
                <a:gd name="T15" fmla="*/ 10799 h 2145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426" h="21453">
                  <a:moveTo>
                    <a:pt x="8034" y="20112"/>
                  </a:moveTo>
                  <a:cubicBezTo>
                    <a:pt x="5816" y="17892"/>
                    <a:pt x="3556" y="15628"/>
                    <a:pt x="1338" y="13408"/>
                  </a:cubicBezTo>
                  <a:cubicBezTo>
                    <a:pt x="3241" y="7240"/>
                    <a:pt x="11488" y="7509"/>
                    <a:pt x="13391" y="1341"/>
                  </a:cubicBezTo>
                  <a:cubicBezTo>
                    <a:pt x="15609" y="3560"/>
                    <a:pt x="17869" y="5825"/>
                    <a:pt x="20087" y="8045"/>
                  </a:cubicBezTo>
                  <a:cubicBezTo>
                    <a:pt x="18184" y="14212"/>
                    <a:pt x="9937" y="13944"/>
                    <a:pt x="8034" y="20112"/>
                  </a:cubicBezTo>
                  <a:moveTo>
                    <a:pt x="21034" y="7097"/>
                  </a:moveTo>
                  <a:lnTo>
                    <a:pt x="14338" y="393"/>
                  </a:lnTo>
                  <a:cubicBezTo>
                    <a:pt x="14006" y="60"/>
                    <a:pt x="13525" y="-73"/>
                    <a:pt x="13069" y="39"/>
                  </a:cubicBezTo>
                  <a:cubicBezTo>
                    <a:pt x="12828" y="98"/>
                    <a:pt x="12614" y="222"/>
                    <a:pt x="12444" y="393"/>
                  </a:cubicBezTo>
                  <a:cubicBezTo>
                    <a:pt x="12292" y="545"/>
                    <a:pt x="12177" y="733"/>
                    <a:pt x="12112" y="944"/>
                  </a:cubicBezTo>
                  <a:cubicBezTo>
                    <a:pt x="11808" y="1929"/>
                    <a:pt x="11283" y="2785"/>
                    <a:pt x="10507" y="3562"/>
                  </a:cubicBezTo>
                  <a:cubicBezTo>
                    <a:pt x="9471" y="4598"/>
                    <a:pt x="8121" y="5384"/>
                    <a:pt x="6693" y="6214"/>
                  </a:cubicBezTo>
                  <a:cubicBezTo>
                    <a:pt x="5177" y="7094"/>
                    <a:pt x="3611" y="8006"/>
                    <a:pt x="2328" y="9290"/>
                  </a:cubicBezTo>
                  <a:cubicBezTo>
                    <a:pt x="1237" y="10383"/>
                    <a:pt x="493" y="11600"/>
                    <a:pt x="59" y="13011"/>
                  </a:cubicBezTo>
                  <a:cubicBezTo>
                    <a:pt x="-87" y="13488"/>
                    <a:pt x="40" y="14004"/>
                    <a:pt x="391" y="14356"/>
                  </a:cubicBezTo>
                  <a:lnTo>
                    <a:pt x="7087" y="21060"/>
                  </a:lnTo>
                  <a:cubicBezTo>
                    <a:pt x="7419" y="21393"/>
                    <a:pt x="7900" y="21526"/>
                    <a:pt x="8356" y="21414"/>
                  </a:cubicBezTo>
                  <a:cubicBezTo>
                    <a:pt x="8597" y="21354"/>
                    <a:pt x="8811" y="21231"/>
                    <a:pt x="8981" y="21060"/>
                  </a:cubicBezTo>
                  <a:cubicBezTo>
                    <a:pt x="9133" y="20908"/>
                    <a:pt x="9248" y="20720"/>
                    <a:pt x="9314" y="20508"/>
                  </a:cubicBezTo>
                  <a:cubicBezTo>
                    <a:pt x="9617" y="19523"/>
                    <a:pt x="10142" y="18667"/>
                    <a:pt x="10918" y="17890"/>
                  </a:cubicBezTo>
                  <a:cubicBezTo>
                    <a:pt x="11954" y="16853"/>
                    <a:pt x="13304" y="16069"/>
                    <a:pt x="14733" y="15239"/>
                  </a:cubicBezTo>
                  <a:cubicBezTo>
                    <a:pt x="16248" y="14357"/>
                    <a:pt x="17814" y="13446"/>
                    <a:pt x="19097" y="12162"/>
                  </a:cubicBezTo>
                  <a:cubicBezTo>
                    <a:pt x="20188" y="11070"/>
                    <a:pt x="20932" y="9852"/>
                    <a:pt x="21366" y="8440"/>
                  </a:cubicBezTo>
                  <a:cubicBezTo>
                    <a:pt x="21512" y="7965"/>
                    <a:pt x="21385" y="7448"/>
                    <a:pt x="21034" y="709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34" name="AutoShape 53"/>
            <p:cNvSpPr/>
            <p:nvPr/>
          </p:nvSpPr>
          <p:spPr bwMode="auto">
            <a:xfrm>
              <a:off x="8390732" y="2736850"/>
              <a:ext cx="125413" cy="130175"/>
            </a:xfrm>
            <a:custGeom>
              <a:avLst/>
              <a:gdLst>
                <a:gd name="T0" fmla="+- 0 10801 59"/>
                <a:gd name="T1" fmla="*/ T0 w 21484"/>
                <a:gd name="T2" fmla="+- 0 10799 41"/>
                <a:gd name="T3" fmla="*/ 10799 h 21516"/>
                <a:gd name="T4" fmla="+- 0 10801 59"/>
                <a:gd name="T5" fmla="*/ T4 w 21484"/>
                <a:gd name="T6" fmla="+- 0 10799 41"/>
                <a:gd name="T7" fmla="*/ 10799 h 21516"/>
                <a:gd name="T8" fmla="+- 0 10801 59"/>
                <a:gd name="T9" fmla="*/ T8 w 21484"/>
                <a:gd name="T10" fmla="+- 0 10799 41"/>
                <a:gd name="T11" fmla="*/ 10799 h 21516"/>
                <a:gd name="T12" fmla="+- 0 10801 59"/>
                <a:gd name="T13" fmla="*/ T12 w 21484"/>
                <a:gd name="T14" fmla="+- 0 10799 41"/>
                <a:gd name="T15" fmla="*/ 10799 h 2151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484" h="21516">
                  <a:moveTo>
                    <a:pt x="17511" y="14987"/>
                  </a:moveTo>
                  <a:cubicBezTo>
                    <a:pt x="17287" y="15384"/>
                    <a:pt x="17032" y="15740"/>
                    <a:pt x="16731" y="16049"/>
                  </a:cubicBezTo>
                  <a:cubicBezTo>
                    <a:pt x="15340" y="14692"/>
                    <a:pt x="13947" y="13205"/>
                    <a:pt x="12559" y="11675"/>
                  </a:cubicBezTo>
                  <a:cubicBezTo>
                    <a:pt x="12912" y="11521"/>
                    <a:pt x="13287" y="11362"/>
                    <a:pt x="13689" y="11198"/>
                  </a:cubicBezTo>
                  <a:cubicBezTo>
                    <a:pt x="14092" y="11034"/>
                    <a:pt x="14494" y="10927"/>
                    <a:pt x="14895" y="10861"/>
                  </a:cubicBezTo>
                  <a:cubicBezTo>
                    <a:pt x="15308" y="10801"/>
                    <a:pt x="15715" y="10819"/>
                    <a:pt x="16122" y="10913"/>
                  </a:cubicBezTo>
                  <a:cubicBezTo>
                    <a:pt x="16527" y="11011"/>
                    <a:pt x="16909" y="11222"/>
                    <a:pt x="17262" y="11554"/>
                  </a:cubicBezTo>
                  <a:cubicBezTo>
                    <a:pt x="17612" y="11890"/>
                    <a:pt x="17835" y="12244"/>
                    <a:pt x="17923" y="12620"/>
                  </a:cubicBezTo>
                  <a:cubicBezTo>
                    <a:pt x="18020" y="13004"/>
                    <a:pt x="18025" y="13392"/>
                    <a:pt x="17958" y="13789"/>
                  </a:cubicBezTo>
                  <a:cubicBezTo>
                    <a:pt x="17883" y="14187"/>
                    <a:pt x="17738" y="14585"/>
                    <a:pt x="17511" y="14987"/>
                  </a:cubicBezTo>
                  <a:moveTo>
                    <a:pt x="5799" y="10193"/>
                  </a:moveTo>
                  <a:cubicBezTo>
                    <a:pt x="5096" y="10221"/>
                    <a:pt x="4482" y="9996"/>
                    <a:pt x="3946" y="9496"/>
                  </a:cubicBezTo>
                  <a:cubicBezTo>
                    <a:pt x="3717" y="9285"/>
                    <a:pt x="3558" y="9028"/>
                    <a:pt x="3461" y="8724"/>
                  </a:cubicBezTo>
                  <a:cubicBezTo>
                    <a:pt x="3359" y="8420"/>
                    <a:pt x="3326" y="8088"/>
                    <a:pt x="3366" y="7723"/>
                  </a:cubicBezTo>
                  <a:cubicBezTo>
                    <a:pt x="3397" y="7363"/>
                    <a:pt x="3509" y="6989"/>
                    <a:pt x="3703" y="6610"/>
                  </a:cubicBezTo>
                  <a:cubicBezTo>
                    <a:pt x="3889" y="6231"/>
                    <a:pt x="4160" y="5852"/>
                    <a:pt x="4510" y="5487"/>
                  </a:cubicBezTo>
                  <a:cubicBezTo>
                    <a:pt x="5768" y="6694"/>
                    <a:pt x="7022" y="8018"/>
                    <a:pt x="8282" y="9388"/>
                  </a:cubicBezTo>
                  <a:cubicBezTo>
                    <a:pt x="7330" y="9893"/>
                    <a:pt x="6501" y="10164"/>
                    <a:pt x="5799" y="10193"/>
                  </a:cubicBezTo>
                  <a:moveTo>
                    <a:pt x="19678" y="8570"/>
                  </a:moveTo>
                  <a:cubicBezTo>
                    <a:pt x="18868" y="7915"/>
                    <a:pt x="18055" y="7470"/>
                    <a:pt x="17235" y="7250"/>
                  </a:cubicBezTo>
                  <a:cubicBezTo>
                    <a:pt x="16421" y="7031"/>
                    <a:pt x="15603" y="6942"/>
                    <a:pt x="14779" y="6998"/>
                  </a:cubicBezTo>
                  <a:cubicBezTo>
                    <a:pt x="13964" y="7059"/>
                    <a:pt x="13130" y="7236"/>
                    <a:pt x="12296" y="7545"/>
                  </a:cubicBezTo>
                  <a:cubicBezTo>
                    <a:pt x="11462" y="7859"/>
                    <a:pt x="10625" y="8200"/>
                    <a:pt x="9782" y="8593"/>
                  </a:cubicBezTo>
                  <a:cubicBezTo>
                    <a:pt x="8448" y="7115"/>
                    <a:pt x="7114" y="5658"/>
                    <a:pt x="5778" y="4299"/>
                  </a:cubicBezTo>
                  <a:cubicBezTo>
                    <a:pt x="6382" y="3775"/>
                    <a:pt x="6963" y="3509"/>
                    <a:pt x="7526" y="3490"/>
                  </a:cubicBezTo>
                  <a:cubicBezTo>
                    <a:pt x="8088" y="3467"/>
                    <a:pt x="8631" y="3523"/>
                    <a:pt x="9145" y="3649"/>
                  </a:cubicBezTo>
                  <a:cubicBezTo>
                    <a:pt x="9669" y="3775"/>
                    <a:pt x="10149" y="3883"/>
                    <a:pt x="10590" y="3967"/>
                  </a:cubicBezTo>
                  <a:cubicBezTo>
                    <a:pt x="11038" y="4051"/>
                    <a:pt x="11424" y="3958"/>
                    <a:pt x="11765" y="3682"/>
                  </a:cubicBezTo>
                  <a:cubicBezTo>
                    <a:pt x="12123" y="3382"/>
                    <a:pt x="12321" y="2994"/>
                    <a:pt x="12351" y="2526"/>
                  </a:cubicBezTo>
                  <a:cubicBezTo>
                    <a:pt x="12376" y="2054"/>
                    <a:pt x="12189" y="1596"/>
                    <a:pt x="11782" y="1147"/>
                  </a:cubicBezTo>
                  <a:cubicBezTo>
                    <a:pt x="11258" y="569"/>
                    <a:pt x="10630" y="216"/>
                    <a:pt x="9872" y="85"/>
                  </a:cubicBezTo>
                  <a:cubicBezTo>
                    <a:pt x="9126" y="-41"/>
                    <a:pt x="8358" y="-30"/>
                    <a:pt x="7564" y="136"/>
                  </a:cubicBezTo>
                  <a:cubicBezTo>
                    <a:pt x="6780" y="309"/>
                    <a:pt x="6032" y="595"/>
                    <a:pt x="5324" y="997"/>
                  </a:cubicBezTo>
                  <a:cubicBezTo>
                    <a:pt x="4617" y="1399"/>
                    <a:pt x="4048" y="1811"/>
                    <a:pt x="3626" y="2213"/>
                  </a:cubicBezTo>
                  <a:cubicBezTo>
                    <a:pt x="3464" y="2066"/>
                    <a:pt x="3302" y="1918"/>
                    <a:pt x="3141" y="1773"/>
                  </a:cubicBezTo>
                  <a:cubicBezTo>
                    <a:pt x="2963" y="1614"/>
                    <a:pt x="2739" y="1530"/>
                    <a:pt x="2471" y="1535"/>
                  </a:cubicBezTo>
                  <a:cubicBezTo>
                    <a:pt x="2200" y="1535"/>
                    <a:pt x="1977" y="1647"/>
                    <a:pt x="1793" y="1853"/>
                  </a:cubicBezTo>
                  <a:cubicBezTo>
                    <a:pt x="1615" y="2054"/>
                    <a:pt x="1530" y="2288"/>
                    <a:pt x="1565" y="2536"/>
                  </a:cubicBezTo>
                  <a:cubicBezTo>
                    <a:pt x="1589" y="2793"/>
                    <a:pt x="1696" y="2989"/>
                    <a:pt x="1880" y="3139"/>
                  </a:cubicBezTo>
                  <a:cubicBezTo>
                    <a:pt x="2044" y="3270"/>
                    <a:pt x="2203" y="3401"/>
                    <a:pt x="2364" y="3537"/>
                  </a:cubicBezTo>
                  <a:cubicBezTo>
                    <a:pt x="1731" y="4276"/>
                    <a:pt x="1207" y="5094"/>
                    <a:pt x="795" y="5957"/>
                  </a:cubicBezTo>
                  <a:cubicBezTo>
                    <a:pt x="378" y="6820"/>
                    <a:pt x="130" y="7676"/>
                    <a:pt x="37" y="8509"/>
                  </a:cubicBezTo>
                  <a:cubicBezTo>
                    <a:pt x="-59" y="9346"/>
                    <a:pt x="33" y="10113"/>
                    <a:pt x="298" y="10824"/>
                  </a:cubicBezTo>
                  <a:cubicBezTo>
                    <a:pt x="566" y="11540"/>
                    <a:pt x="1056" y="12148"/>
                    <a:pt x="1774" y="12723"/>
                  </a:cubicBezTo>
                  <a:cubicBezTo>
                    <a:pt x="2942" y="13658"/>
                    <a:pt x="4321" y="14056"/>
                    <a:pt x="5915" y="13967"/>
                  </a:cubicBezTo>
                  <a:cubicBezTo>
                    <a:pt x="7507" y="13874"/>
                    <a:pt x="9223" y="13415"/>
                    <a:pt x="11064" y="12461"/>
                  </a:cubicBezTo>
                  <a:cubicBezTo>
                    <a:pt x="12532" y="14093"/>
                    <a:pt x="14002" y="15716"/>
                    <a:pt x="15470" y="17223"/>
                  </a:cubicBezTo>
                  <a:cubicBezTo>
                    <a:pt x="14849" y="17728"/>
                    <a:pt x="14305" y="18018"/>
                    <a:pt x="13826" y="18111"/>
                  </a:cubicBezTo>
                  <a:cubicBezTo>
                    <a:pt x="13344" y="18210"/>
                    <a:pt x="12917" y="18200"/>
                    <a:pt x="12530" y="18088"/>
                  </a:cubicBezTo>
                  <a:cubicBezTo>
                    <a:pt x="12142" y="17971"/>
                    <a:pt x="11782" y="17803"/>
                    <a:pt x="11455" y="17587"/>
                  </a:cubicBezTo>
                  <a:cubicBezTo>
                    <a:pt x="11125" y="17368"/>
                    <a:pt x="10799" y="17181"/>
                    <a:pt x="10474" y="17026"/>
                  </a:cubicBezTo>
                  <a:cubicBezTo>
                    <a:pt x="10154" y="16872"/>
                    <a:pt x="9823" y="16788"/>
                    <a:pt x="9486" y="16783"/>
                  </a:cubicBezTo>
                  <a:cubicBezTo>
                    <a:pt x="9145" y="16778"/>
                    <a:pt x="8785" y="16937"/>
                    <a:pt x="8388" y="17265"/>
                  </a:cubicBezTo>
                  <a:cubicBezTo>
                    <a:pt x="7981" y="17606"/>
                    <a:pt x="7777" y="18004"/>
                    <a:pt x="7777" y="18453"/>
                  </a:cubicBezTo>
                  <a:cubicBezTo>
                    <a:pt x="7777" y="18897"/>
                    <a:pt x="7991" y="19351"/>
                    <a:pt x="8408" y="19809"/>
                  </a:cubicBezTo>
                  <a:cubicBezTo>
                    <a:pt x="8830" y="20268"/>
                    <a:pt x="9379" y="20651"/>
                    <a:pt x="10042" y="20955"/>
                  </a:cubicBezTo>
                  <a:cubicBezTo>
                    <a:pt x="10708" y="21259"/>
                    <a:pt x="11455" y="21451"/>
                    <a:pt x="12279" y="21502"/>
                  </a:cubicBezTo>
                  <a:cubicBezTo>
                    <a:pt x="13103" y="21559"/>
                    <a:pt x="13970" y="21437"/>
                    <a:pt x="14886" y="21109"/>
                  </a:cubicBezTo>
                  <a:cubicBezTo>
                    <a:pt x="15807" y="20787"/>
                    <a:pt x="16721" y="20202"/>
                    <a:pt x="17617" y="19332"/>
                  </a:cubicBezTo>
                  <a:cubicBezTo>
                    <a:pt x="18051" y="19739"/>
                    <a:pt x="18489" y="20127"/>
                    <a:pt x="18921" y="20501"/>
                  </a:cubicBezTo>
                  <a:cubicBezTo>
                    <a:pt x="19107" y="20656"/>
                    <a:pt x="19328" y="20731"/>
                    <a:pt x="19601" y="20712"/>
                  </a:cubicBezTo>
                  <a:cubicBezTo>
                    <a:pt x="19861" y="20703"/>
                    <a:pt x="20090" y="20586"/>
                    <a:pt x="20269" y="20375"/>
                  </a:cubicBezTo>
                  <a:cubicBezTo>
                    <a:pt x="20455" y="20160"/>
                    <a:pt x="20532" y="19921"/>
                    <a:pt x="20503" y="19674"/>
                  </a:cubicBezTo>
                  <a:cubicBezTo>
                    <a:pt x="20477" y="19421"/>
                    <a:pt x="20371" y="19229"/>
                    <a:pt x="20192" y="19089"/>
                  </a:cubicBezTo>
                  <a:cubicBezTo>
                    <a:pt x="19755" y="18752"/>
                    <a:pt x="19321" y="18397"/>
                    <a:pt x="18884" y="18022"/>
                  </a:cubicBezTo>
                  <a:cubicBezTo>
                    <a:pt x="19626" y="17143"/>
                    <a:pt x="20221" y="16217"/>
                    <a:pt x="20664" y="15300"/>
                  </a:cubicBezTo>
                  <a:cubicBezTo>
                    <a:pt x="21103" y="14379"/>
                    <a:pt x="21367" y="13490"/>
                    <a:pt x="21453" y="12667"/>
                  </a:cubicBezTo>
                  <a:cubicBezTo>
                    <a:pt x="21540" y="11839"/>
                    <a:pt x="21439" y="11091"/>
                    <a:pt x="21159" y="10412"/>
                  </a:cubicBezTo>
                  <a:cubicBezTo>
                    <a:pt x="20880" y="9725"/>
                    <a:pt x="20386" y="9135"/>
                    <a:pt x="19678" y="857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35" name="AutoShape 54"/>
            <p:cNvSpPr/>
            <p:nvPr/>
          </p:nvSpPr>
          <p:spPr bwMode="auto">
            <a:xfrm>
              <a:off x="8375650" y="2896394"/>
              <a:ext cx="70644" cy="73819"/>
            </a:xfrm>
            <a:custGeom>
              <a:avLst/>
              <a:gdLst>
                <a:gd name="T0" fmla="+- 0 10791 197"/>
                <a:gd name="T1" fmla="*/ T0 w 21188"/>
                <a:gd name="T2" fmla="+- 0 10794 193"/>
                <a:gd name="T3" fmla="*/ 10794 h 21203"/>
                <a:gd name="T4" fmla="+- 0 10791 197"/>
                <a:gd name="T5" fmla="*/ T4 w 21188"/>
                <a:gd name="T6" fmla="+- 0 10794 193"/>
                <a:gd name="T7" fmla="*/ 10794 h 21203"/>
                <a:gd name="T8" fmla="+- 0 10791 197"/>
                <a:gd name="T9" fmla="*/ T8 w 21188"/>
                <a:gd name="T10" fmla="+- 0 10794 193"/>
                <a:gd name="T11" fmla="*/ 10794 h 21203"/>
                <a:gd name="T12" fmla="+- 0 10791 197"/>
                <a:gd name="T13" fmla="*/ T12 w 21188"/>
                <a:gd name="T14" fmla="+- 0 10794 193"/>
                <a:gd name="T15" fmla="*/ 10794 h 2120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88" h="21203">
                  <a:moveTo>
                    <a:pt x="17615" y="468"/>
                  </a:moveTo>
                  <a:lnTo>
                    <a:pt x="17606" y="468"/>
                  </a:lnTo>
                  <a:cubicBezTo>
                    <a:pt x="14870" y="2476"/>
                    <a:pt x="12200" y="4590"/>
                    <a:pt x="9727" y="6958"/>
                  </a:cubicBezTo>
                  <a:cubicBezTo>
                    <a:pt x="7348" y="9227"/>
                    <a:pt x="5200" y="11619"/>
                    <a:pt x="3329" y="14060"/>
                  </a:cubicBezTo>
                  <a:lnTo>
                    <a:pt x="341" y="17962"/>
                  </a:lnTo>
                  <a:lnTo>
                    <a:pt x="350" y="17970"/>
                  </a:lnTo>
                  <a:cubicBezTo>
                    <a:pt x="-197" y="18786"/>
                    <a:pt x="-106" y="19880"/>
                    <a:pt x="638" y="20590"/>
                  </a:cubicBezTo>
                  <a:cubicBezTo>
                    <a:pt x="1491" y="21407"/>
                    <a:pt x="2889" y="21407"/>
                    <a:pt x="3746" y="20590"/>
                  </a:cubicBezTo>
                  <a:cubicBezTo>
                    <a:pt x="3877" y="20460"/>
                    <a:pt x="3984" y="20321"/>
                    <a:pt x="4069" y="20174"/>
                  </a:cubicBezTo>
                  <a:lnTo>
                    <a:pt x="6867" y="16517"/>
                  </a:lnTo>
                  <a:cubicBezTo>
                    <a:pt x="8601" y="14255"/>
                    <a:pt x="10606" y="12027"/>
                    <a:pt x="12824" y="9913"/>
                  </a:cubicBezTo>
                  <a:cubicBezTo>
                    <a:pt x="15281" y="7570"/>
                    <a:pt x="17557" y="5758"/>
                    <a:pt x="20329" y="3749"/>
                  </a:cubicBezTo>
                  <a:lnTo>
                    <a:pt x="20321" y="3741"/>
                  </a:lnTo>
                  <a:cubicBezTo>
                    <a:pt x="20400" y="3684"/>
                    <a:pt x="20473" y="3635"/>
                    <a:pt x="20543" y="3570"/>
                  </a:cubicBezTo>
                  <a:cubicBezTo>
                    <a:pt x="21402" y="2753"/>
                    <a:pt x="21402" y="1427"/>
                    <a:pt x="20543" y="606"/>
                  </a:cubicBezTo>
                  <a:cubicBezTo>
                    <a:pt x="19742" y="-161"/>
                    <a:pt x="18472" y="-193"/>
                    <a:pt x="17615" y="46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36" name="AutoShape 55"/>
            <p:cNvSpPr/>
            <p:nvPr/>
          </p:nvSpPr>
          <p:spPr bwMode="auto">
            <a:xfrm>
              <a:off x="8448675" y="2649538"/>
              <a:ext cx="71438" cy="74613"/>
            </a:xfrm>
            <a:custGeom>
              <a:avLst/>
              <a:gdLst>
                <a:gd name="T0" fmla="+- 0 10803 213"/>
                <a:gd name="T1" fmla="*/ T0 w 21180"/>
                <a:gd name="T2" fmla="+- 0 10801 203"/>
                <a:gd name="T3" fmla="*/ 10801 h 21196"/>
                <a:gd name="T4" fmla="+- 0 10803 213"/>
                <a:gd name="T5" fmla="*/ T4 w 21180"/>
                <a:gd name="T6" fmla="+- 0 10801 203"/>
                <a:gd name="T7" fmla="*/ 10801 h 21196"/>
                <a:gd name="T8" fmla="+- 0 10803 213"/>
                <a:gd name="T9" fmla="*/ T8 w 21180"/>
                <a:gd name="T10" fmla="+- 0 10801 203"/>
                <a:gd name="T11" fmla="*/ 10801 h 21196"/>
                <a:gd name="T12" fmla="+- 0 10803 213"/>
                <a:gd name="T13" fmla="*/ T12 w 21180"/>
                <a:gd name="T14" fmla="+- 0 10801 203"/>
                <a:gd name="T15" fmla="*/ 10801 h 2119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80" h="21196">
                  <a:moveTo>
                    <a:pt x="8372" y="11356"/>
                  </a:moveTo>
                  <a:cubicBezTo>
                    <a:pt x="6122" y="13508"/>
                    <a:pt x="3675" y="15444"/>
                    <a:pt x="1144" y="17292"/>
                  </a:cubicBezTo>
                  <a:cubicBezTo>
                    <a:pt x="963" y="17388"/>
                    <a:pt x="786" y="17493"/>
                    <a:pt x="637" y="17645"/>
                  </a:cubicBezTo>
                  <a:cubicBezTo>
                    <a:pt x="-213" y="18457"/>
                    <a:pt x="-213" y="19774"/>
                    <a:pt x="637" y="20585"/>
                  </a:cubicBezTo>
                  <a:cubicBezTo>
                    <a:pt x="1464" y="21380"/>
                    <a:pt x="2796" y="21397"/>
                    <a:pt x="3652" y="20641"/>
                  </a:cubicBezTo>
                  <a:lnTo>
                    <a:pt x="3665" y="20649"/>
                  </a:lnTo>
                  <a:cubicBezTo>
                    <a:pt x="6364" y="18673"/>
                    <a:pt x="8988" y="16581"/>
                    <a:pt x="11419" y="14263"/>
                  </a:cubicBezTo>
                  <a:cubicBezTo>
                    <a:pt x="13759" y="12030"/>
                    <a:pt x="15873" y="9685"/>
                    <a:pt x="17715" y="7283"/>
                  </a:cubicBezTo>
                  <a:lnTo>
                    <a:pt x="20663" y="3427"/>
                  </a:lnTo>
                  <a:lnTo>
                    <a:pt x="20654" y="3419"/>
                  </a:lnTo>
                  <a:cubicBezTo>
                    <a:pt x="21386" y="2600"/>
                    <a:pt x="21357" y="1379"/>
                    <a:pt x="20541" y="608"/>
                  </a:cubicBezTo>
                  <a:cubicBezTo>
                    <a:pt x="19697" y="-203"/>
                    <a:pt x="18323" y="-203"/>
                    <a:pt x="17468" y="608"/>
                  </a:cubicBezTo>
                  <a:cubicBezTo>
                    <a:pt x="17313" y="760"/>
                    <a:pt x="17197" y="937"/>
                    <a:pt x="17094" y="1114"/>
                  </a:cubicBezTo>
                  <a:lnTo>
                    <a:pt x="14228" y="4857"/>
                  </a:lnTo>
                  <a:cubicBezTo>
                    <a:pt x="12526" y="7090"/>
                    <a:pt x="10552" y="9275"/>
                    <a:pt x="8372" y="1135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sp>
        <p:nvSpPr>
          <p:cNvPr id="37" name="Freeform 52"/>
          <p:cNvSpPr>
            <a:spLocks noEditPoints="1"/>
          </p:cNvSpPr>
          <p:nvPr/>
        </p:nvSpPr>
        <p:spPr bwMode="auto">
          <a:xfrm>
            <a:off x="8335402" y="3411948"/>
            <a:ext cx="555357" cy="555357"/>
          </a:xfrm>
          <a:custGeom>
            <a:avLst/>
            <a:gdLst>
              <a:gd name="T0" fmla="*/ 173 w 346"/>
              <a:gd name="T1" fmla="*/ 324 h 346"/>
              <a:gd name="T2" fmla="*/ 201 w 346"/>
              <a:gd name="T3" fmla="*/ 321 h 346"/>
              <a:gd name="T4" fmla="*/ 211 w 346"/>
              <a:gd name="T5" fmla="*/ 345 h 346"/>
              <a:gd name="T6" fmla="*/ 271 w 346"/>
              <a:gd name="T7" fmla="*/ 320 h 346"/>
              <a:gd name="T8" fmla="*/ 260 w 346"/>
              <a:gd name="T9" fmla="*/ 296 h 346"/>
              <a:gd name="T10" fmla="*/ 298 w 346"/>
              <a:gd name="T11" fmla="*/ 258 h 346"/>
              <a:gd name="T12" fmla="*/ 322 w 346"/>
              <a:gd name="T13" fmla="*/ 268 h 346"/>
              <a:gd name="T14" fmla="*/ 346 w 346"/>
              <a:gd name="T15" fmla="*/ 208 h 346"/>
              <a:gd name="T16" fmla="*/ 322 w 346"/>
              <a:gd name="T17" fmla="*/ 198 h 346"/>
              <a:gd name="T18" fmla="*/ 321 w 346"/>
              <a:gd name="T19" fmla="*/ 145 h 346"/>
              <a:gd name="T20" fmla="*/ 345 w 346"/>
              <a:gd name="T21" fmla="*/ 135 h 346"/>
              <a:gd name="T22" fmla="*/ 320 w 346"/>
              <a:gd name="T23" fmla="*/ 75 h 346"/>
              <a:gd name="T24" fmla="*/ 296 w 346"/>
              <a:gd name="T25" fmla="*/ 85 h 346"/>
              <a:gd name="T26" fmla="*/ 258 w 346"/>
              <a:gd name="T27" fmla="*/ 48 h 346"/>
              <a:gd name="T28" fmla="*/ 268 w 346"/>
              <a:gd name="T29" fmla="*/ 24 h 346"/>
              <a:gd name="T30" fmla="*/ 208 w 346"/>
              <a:gd name="T31" fmla="*/ 0 h 346"/>
              <a:gd name="T32" fmla="*/ 198 w 346"/>
              <a:gd name="T33" fmla="*/ 24 h 346"/>
              <a:gd name="T34" fmla="*/ 173 w 346"/>
              <a:gd name="T35" fmla="*/ 22 h 346"/>
              <a:gd name="T36" fmla="*/ 173 w 346"/>
              <a:gd name="T37" fmla="*/ 45 h 346"/>
              <a:gd name="T38" fmla="*/ 291 w 346"/>
              <a:gd name="T39" fmla="*/ 123 h 346"/>
              <a:gd name="T40" fmla="*/ 223 w 346"/>
              <a:gd name="T41" fmla="*/ 291 h 346"/>
              <a:gd name="T42" fmla="*/ 173 w 346"/>
              <a:gd name="T43" fmla="*/ 301 h 346"/>
              <a:gd name="T44" fmla="*/ 173 w 346"/>
              <a:gd name="T45" fmla="*/ 301 h 346"/>
              <a:gd name="T46" fmla="*/ 173 w 346"/>
              <a:gd name="T47" fmla="*/ 324 h 346"/>
              <a:gd name="T48" fmla="*/ 25 w 346"/>
              <a:gd name="T49" fmla="*/ 201 h 346"/>
              <a:gd name="T50" fmla="*/ 0 w 346"/>
              <a:gd name="T51" fmla="*/ 211 h 346"/>
              <a:gd name="T52" fmla="*/ 26 w 346"/>
              <a:gd name="T53" fmla="*/ 271 h 346"/>
              <a:gd name="T54" fmla="*/ 50 w 346"/>
              <a:gd name="T55" fmla="*/ 261 h 346"/>
              <a:gd name="T56" fmla="*/ 88 w 346"/>
              <a:gd name="T57" fmla="*/ 298 h 346"/>
              <a:gd name="T58" fmla="*/ 78 w 346"/>
              <a:gd name="T59" fmla="*/ 322 h 346"/>
              <a:gd name="T60" fmla="*/ 138 w 346"/>
              <a:gd name="T61" fmla="*/ 346 h 346"/>
              <a:gd name="T62" fmla="*/ 148 w 346"/>
              <a:gd name="T63" fmla="*/ 322 h 346"/>
              <a:gd name="T64" fmla="*/ 173 w 346"/>
              <a:gd name="T65" fmla="*/ 324 h 346"/>
              <a:gd name="T66" fmla="*/ 173 w 346"/>
              <a:gd name="T67" fmla="*/ 301 h 346"/>
              <a:gd name="T68" fmla="*/ 55 w 346"/>
              <a:gd name="T69" fmla="*/ 223 h 346"/>
              <a:gd name="T70" fmla="*/ 123 w 346"/>
              <a:gd name="T71" fmla="*/ 55 h 346"/>
              <a:gd name="T72" fmla="*/ 123 w 346"/>
              <a:gd name="T73" fmla="*/ 55 h 346"/>
              <a:gd name="T74" fmla="*/ 173 w 346"/>
              <a:gd name="T75" fmla="*/ 45 h 346"/>
              <a:gd name="T76" fmla="*/ 173 w 346"/>
              <a:gd name="T77" fmla="*/ 45 h 346"/>
              <a:gd name="T78" fmla="*/ 173 w 346"/>
              <a:gd name="T79" fmla="*/ 22 h 346"/>
              <a:gd name="T80" fmla="*/ 145 w 346"/>
              <a:gd name="T81" fmla="*/ 25 h 346"/>
              <a:gd name="T82" fmla="*/ 135 w 346"/>
              <a:gd name="T83" fmla="*/ 1 h 346"/>
              <a:gd name="T84" fmla="*/ 75 w 346"/>
              <a:gd name="T85" fmla="*/ 26 h 346"/>
              <a:gd name="T86" fmla="*/ 85 w 346"/>
              <a:gd name="T87" fmla="*/ 50 h 346"/>
              <a:gd name="T88" fmla="*/ 48 w 346"/>
              <a:gd name="T89" fmla="*/ 88 h 346"/>
              <a:gd name="T90" fmla="*/ 24 w 346"/>
              <a:gd name="T91" fmla="*/ 78 h 346"/>
              <a:gd name="T92" fmla="*/ 0 w 346"/>
              <a:gd name="T93" fmla="*/ 138 h 346"/>
              <a:gd name="T94" fmla="*/ 24 w 346"/>
              <a:gd name="T95" fmla="*/ 148 h 346"/>
              <a:gd name="T96" fmla="*/ 25 w 346"/>
              <a:gd name="T97" fmla="*/ 201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46" h="346">
                <a:moveTo>
                  <a:pt x="173" y="324"/>
                </a:moveTo>
                <a:cubicBezTo>
                  <a:pt x="182" y="324"/>
                  <a:pt x="192" y="323"/>
                  <a:pt x="201" y="321"/>
                </a:cubicBezTo>
                <a:cubicBezTo>
                  <a:pt x="211" y="345"/>
                  <a:pt x="211" y="345"/>
                  <a:pt x="211" y="345"/>
                </a:cubicBezTo>
                <a:cubicBezTo>
                  <a:pt x="271" y="320"/>
                  <a:pt x="271" y="320"/>
                  <a:pt x="271" y="320"/>
                </a:cubicBezTo>
                <a:cubicBezTo>
                  <a:pt x="260" y="296"/>
                  <a:pt x="260" y="296"/>
                  <a:pt x="260" y="296"/>
                </a:cubicBezTo>
                <a:cubicBezTo>
                  <a:pt x="275" y="286"/>
                  <a:pt x="287" y="273"/>
                  <a:pt x="298" y="258"/>
                </a:cubicBezTo>
                <a:cubicBezTo>
                  <a:pt x="322" y="268"/>
                  <a:pt x="322" y="268"/>
                  <a:pt x="322" y="268"/>
                </a:cubicBezTo>
                <a:cubicBezTo>
                  <a:pt x="346" y="208"/>
                  <a:pt x="346" y="208"/>
                  <a:pt x="346" y="208"/>
                </a:cubicBezTo>
                <a:cubicBezTo>
                  <a:pt x="322" y="198"/>
                  <a:pt x="322" y="198"/>
                  <a:pt x="322" y="198"/>
                </a:cubicBezTo>
                <a:cubicBezTo>
                  <a:pt x="325" y="180"/>
                  <a:pt x="324" y="163"/>
                  <a:pt x="321" y="145"/>
                </a:cubicBezTo>
                <a:cubicBezTo>
                  <a:pt x="345" y="135"/>
                  <a:pt x="345" y="135"/>
                  <a:pt x="345" y="135"/>
                </a:cubicBezTo>
                <a:cubicBezTo>
                  <a:pt x="320" y="75"/>
                  <a:pt x="320" y="75"/>
                  <a:pt x="320" y="75"/>
                </a:cubicBezTo>
                <a:cubicBezTo>
                  <a:pt x="296" y="85"/>
                  <a:pt x="296" y="85"/>
                  <a:pt x="296" y="85"/>
                </a:cubicBezTo>
                <a:cubicBezTo>
                  <a:pt x="285" y="71"/>
                  <a:pt x="273" y="58"/>
                  <a:pt x="258" y="48"/>
                </a:cubicBezTo>
                <a:cubicBezTo>
                  <a:pt x="268" y="24"/>
                  <a:pt x="268" y="24"/>
                  <a:pt x="268" y="24"/>
                </a:cubicBezTo>
                <a:cubicBezTo>
                  <a:pt x="208" y="0"/>
                  <a:pt x="208" y="0"/>
                  <a:pt x="208" y="0"/>
                </a:cubicBezTo>
                <a:cubicBezTo>
                  <a:pt x="198" y="24"/>
                  <a:pt x="198" y="24"/>
                  <a:pt x="198" y="24"/>
                </a:cubicBezTo>
                <a:cubicBezTo>
                  <a:pt x="190" y="23"/>
                  <a:pt x="181" y="22"/>
                  <a:pt x="173" y="22"/>
                </a:cubicBezTo>
                <a:cubicBezTo>
                  <a:pt x="173" y="45"/>
                  <a:pt x="173" y="45"/>
                  <a:pt x="173" y="45"/>
                </a:cubicBezTo>
                <a:cubicBezTo>
                  <a:pt x="224" y="45"/>
                  <a:pt x="271" y="75"/>
                  <a:pt x="291" y="123"/>
                </a:cubicBezTo>
                <a:cubicBezTo>
                  <a:pt x="318" y="188"/>
                  <a:pt x="288" y="263"/>
                  <a:pt x="223" y="291"/>
                </a:cubicBezTo>
                <a:cubicBezTo>
                  <a:pt x="207" y="298"/>
                  <a:pt x="190" y="301"/>
                  <a:pt x="173" y="301"/>
                </a:cubicBezTo>
                <a:cubicBezTo>
                  <a:pt x="173" y="301"/>
                  <a:pt x="173" y="301"/>
                  <a:pt x="173" y="301"/>
                </a:cubicBezTo>
                <a:lnTo>
                  <a:pt x="173" y="324"/>
                </a:lnTo>
                <a:close/>
                <a:moveTo>
                  <a:pt x="25" y="201"/>
                </a:moveTo>
                <a:cubicBezTo>
                  <a:pt x="0" y="211"/>
                  <a:pt x="0" y="211"/>
                  <a:pt x="0" y="211"/>
                </a:cubicBezTo>
                <a:cubicBezTo>
                  <a:pt x="26" y="271"/>
                  <a:pt x="26" y="271"/>
                  <a:pt x="26" y="271"/>
                </a:cubicBezTo>
                <a:cubicBezTo>
                  <a:pt x="50" y="261"/>
                  <a:pt x="50" y="261"/>
                  <a:pt x="50" y="261"/>
                </a:cubicBezTo>
                <a:cubicBezTo>
                  <a:pt x="60" y="275"/>
                  <a:pt x="73" y="288"/>
                  <a:pt x="88" y="298"/>
                </a:cubicBezTo>
                <a:cubicBezTo>
                  <a:pt x="78" y="322"/>
                  <a:pt x="78" y="322"/>
                  <a:pt x="78" y="322"/>
                </a:cubicBezTo>
                <a:cubicBezTo>
                  <a:pt x="138" y="346"/>
                  <a:pt x="138" y="346"/>
                  <a:pt x="138" y="346"/>
                </a:cubicBezTo>
                <a:cubicBezTo>
                  <a:pt x="148" y="322"/>
                  <a:pt x="148" y="322"/>
                  <a:pt x="148" y="322"/>
                </a:cubicBezTo>
                <a:cubicBezTo>
                  <a:pt x="156" y="323"/>
                  <a:pt x="164" y="324"/>
                  <a:pt x="173" y="324"/>
                </a:cubicBezTo>
                <a:cubicBezTo>
                  <a:pt x="173" y="301"/>
                  <a:pt x="173" y="301"/>
                  <a:pt x="173" y="301"/>
                </a:cubicBezTo>
                <a:cubicBezTo>
                  <a:pt x="121" y="301"/>
                  <a:pt x="75" y="271"/>
                  <a:pt x="55" y="223"/>
                </a:cubicBezTo>
                <a:cubicBezTo>
                  <a:pt x="27" y="158"/>
                  <a:pt x="58" y="83"/>
                  <a:pt x="123" y="55"/>
                </a:cubicBezTo>
                <a:cubicBezTo>
                  <a:pt x="123" y="55"/>
                  <a:pt x="123" y="55"/>
                  <a:pt x="123" y="55"/>
                </a:cubicBezTo>
                <a:cubicBezTo>
                  <a:pt x="139" y="48"/>
                  <a:pt x="155" y="45"/>
                  <a:pt x="173" y="45"/>
                </a:cubicBezTo>
                <a:cubicBezTo>
                  <a:pt x="173" y="45"/>
                  <a:pt x="173" y="45"/>
                  <a:pt x="173" y="45"/>
                </a:cubicBezTo>
                <a:cubicBezTo>
                  <a:pt x="173" y="22"/>
                  <a:pt x="173" y="22"/>
                  <a:pt x="173" y="22"/>
                </a:cubicBezTo>
                <a:cubicBezTo>
                  <a:pt x="163" y="22"/>
                  <a:pt x="154" y="23"/>
                  <a:pt x="145" y="25"/>
                </a:cubicBezTo>
                <a:cubicBezTo>
                  <a:pt x="135" y="1"/>
                  <a:pt x="135" y="1"/>
                  <a:pt x="135" y="1"/>
                </a:cubicBezTo>
                <a:cubicBezTo>
                  <a:pt x="75" y="26"/>
                  <a:pt x="75" y="26"/>
                  <a:pt x="75" y="26"/>
                </a:cubicBezTo>
                <a:cubicBezTo>
                  <a:pt x="85" y="50"/>
                  <a:pt x="85" y="50"/>
                  <a:pt x="85" y="50"/>
                </a:cubicBezTo>
                <a:cubicBezTo>
                  <a:pt x="71" y="60"/>
                  <a:pt x="58" y="73"/>
                  <a:pt x="48" y="88"/>
                </a:cubicBezTo>
                <a:cubicBezTo>
                  <a:pt x="24" y="78"/>
                  <a:pt x="24" y="78"/>
                  <a:pt x="24" y="78"/>
                </a:cubicBezTo>
                <a:cubicBezTo>
                  <a:pt x="0" y="138"/>
                  <a:pt x="0" y="138"/>
                  <a:pt x="0" y="138"/>
                </a:cubicBezTo>
                <a:cubicBezTo>
                  <a:pt x="24" y="148"/>
                  <a:pt x="24" y="148"/>
                  <a:pt x="24" y="148"/>
                </a:cubicBezTo>
                <a:cubicBezTo>
                  <a:pt x="21" y="166"/>
                  <a:pt x="21" y="183"/>
                  <a:pt x="25" y="201"/>
                </a:cubicBezTo>
                <a:close/>
              </a:path>
            </a:pathLst>
          </a:custGeom>
          <a:solidFill>
            <a:srgbClr val="6C8CA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38" name="Group 49"/>
          <p:cNvGrpSpPr/>
          <p:nvPr/>
        </p:nvGrpSpPr>
        <p:grpSpPr>
          <a:xfrm>
            <a:off x="8519443" y="3552845"/>
            <a:ext cx="193623" cy="282247"/>
            <a:chOff x="3582988" y="3510757"/>
            <a:chExt cx="319088" cy="465138"/>
          </a:xfrm>
          <a:solidFill>
            <a:srgbClr val="6C8CA4"/>
          </a:solidFill>
        </p:grpSpPr>
        <p:sp>
          <p:nvSpPr>
            <p:cNvPr id="39" name="AutoShape 113"/>
            <p:cNvSpPr/>
            <p:nvPr/>
          </p:nvSpPr>
          <p:spPr bwMode="auto">
            <a:xfrm>
              <a:off x="3582988" y="3510757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40" name="AutoShape 114"/>
            <p:cNvSpPr/>
            <p:nvPr/>
          </p:nvSpPr>
          <p:spPr bwMode="auto">
            <a:xfrm>
              <a:off x="3655219" y="3583782"/>
              <a:ext cx="94456" cy="944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sp>
        <p:nvSpPr>
          <p:cNvPr id="41" name="Freeform 52"/>
          <p:cNvSpPr>
            <a:spLocks noEditPoints="1"/>
          </p:cNvSpPr>
          <p:nvPr/>
        </p:nvSpPr>
        <p:spPr bwMode="auto">
          <a:xfrm>
            <a:off x="5352966" y="3411948"/>
            <a:ext cx="555357" cy="555357"/>
          </a:xfrm>
          <a:custGeom>
            <a:avLst/>
            <a:gdLst>
              <a:gd name="T0" fmla="*/ 173 w 346"/>
              <a:gd name="T1" fmla="*/ 324 h 346"/>
              <a:gd name="T2" fmla="*/ 201 w 346"/>
              <a:gd name="T3" fmla="*/ 321 h 346"/>
              <a:gd name="T4" fmla="*/ 211 w 346"/>
              <a:gd name="T5" fmla="*/ 345 h 346"/>
              <a:gd name="T6" fmla="*/ 271 w 346"/>
              <a:gd name="T7" fmla="*/ 320 h 346"/>
              <a:gd name="T8" fmla="*/ 260 w 346"/>
              <a:gd name="T9" fmla="*/ 296 h 346"/>
              <a:gd name="T10" fmla="*/ 298 w 346"/>
              <a:gd name="T11" fmla="*/ 258 h 346"/>
              <a:gd name="T12" fmla="*/ 322 w 346"/>
              <a:gd name="T13" fmla="*/ 268 h 346"/>
              <a:gd name="T14" fmla="*/ 346 w 346"/>
              <a:gd name="T15" fmla="*/ 208 h 346"/>
              <a:gd name="T16" fmla="*/ 322 w 346"/>
              <a:gd name="T17" fmla="*/ 198 h 346"/>
              <a:gd name="T18" fmla="*/ 321 w 346"/>
              <a:gd name="T19" fmla="*/ 145 h 346"/>
              <a:gd name="T20" fmla="*/ 345 w 346"/>
              <a:gd name="T21" fmla="*/ 135 h 346"/>
              <a:gd name="T22" fmla="*/ 320 w 346"/>
              <a:gd name="T23" fmla="*/ 75 h 346"/>
              <a:gd name="T24" fmla="*/ 296 w 346"/>
              <a:gd name="T25" fmla="*/ 85 h 346"/>
              <a:gd name="T26" fmla="*/ 258 w 346"/>
              <a:gd name="T27" fmla="*/ 48 h 346"/>
              <a:gd name="T28" fmla="*/ 268 w 346"/>
              <a:gd name="T29" fmla="*/ 24 h 346"/>
              <a:gd name="T30" fmla="*/ 208 w 346"/>
              <a:gd name="T31" fmla="*/ 0 h 346"/>
              <a:gd name="T32" fmla="*/ 198 w 346"/>
              <a:gd name="T33" fmla="*/ 24 h 346"/>
              <a:gd name="T34" fmla="*/ 173 w 346"/>
              <a:gd name="T35" fmla="*/ 22 h 346"/>
              <a:gd name="T36" fmla="*/ 173 w 346"/>
              <a:gd name="T37" fmla="*/ 45 h 346"/>
              <a:gd name="T38" fmla="*/ 291 w 346"/>
              <a:gd name="T39" fmla="*/ 123 h 346"/>
              <a:gd name="T40" fmla="*/ 223 w 346"/>
              <a:gd name="T41" fmla="*/ 291 h 346"/>
              <a:gd name="T42" fmla="*/ 173 w 346"/>
              <a:gd name="T43" fmla="*/ 301 h 346"/>
              <a:gd name="T44" fmla="*/ 173 w 346"/>
              <a:gd name="T45" fmla="*/ 301 h 346"/>
              <a:gd name="T46" fmla="*/ 173 w 346"/>
              <a:gd name="T47" fmla="*/ 324 h 346"/>
              <a:gd name="T48" fmla="*/ 25 w 346"/>
              <a:gd name="T49" fmla="*/ 201 h 346"/>
              <a:gd name="T50" fmla="*/ 0 w 346"/>
              <a:gd name="T51" fmla="*/ 211 h 346"/>
              <a:gd name="T52" fmla="*/ 26 w 346"/>
              <a:gd name="T53" fmla="*/ 271 h 346"/>
              <a:gd name="T54" fmla="*/ 50 w 346"/>
              <a:gd name="T55" fmla="*/ 261 h 346"/>
              <a:gd name="T56" fmla="*/ 88 w 346"/>
              <a:gd name="T57" fmla="*/ 298 h 346"/>
              <a:gd name="T58" fmla="*/ 78 w 346"/>
              <a:gd name="T59" fmla="*/ 322 h 346"/>
              <a:gd name="T60" fmla="*/ 138 w 346"/>
              <a:gd name="T61" fmla="*/ 346 h 346"/>
              <a:gd name="T62" fmla="*/ 148 w 346"/>
              <a:gd name="T63" fmla="*/ 322 h 346"/>
              <a:gd name="T64" fmla="*/ 173 w 346"/>
              <a:gd name="T65" fmla="*/ 324 h 346"/>
              <a:gd name="T66" fmla="*/ 173 w 346"/>
              <a:gd name="T67" fmla="*/ 301 h 346"/>
              <a:gd name="T68" fmla="*/ 55 w 346"/>
              <a:gd name="T69" fmla="*/ 223 h 346"/>
              <a:gd name="T70" fmla="*/ 123 w 346"/>
              <a:gd name="T71" fmla="*/ 55 h 346"/>
              <a:gd name="T72" fmla="*/ 123 w 346"/>
              <a:gd name="T73" fmla="*/ 55 h 346"/>
              <a:gd name="T74" fmla="*/ 173 w 346"/>
              <a:gd name="T75" fmla="*/ 45 h 346"/>
              <a:gd name="T76" fmla="*/ 173 w 346"/>
              <a:gd name="T77" fmla="*/ 45 h 346"/>
              <a:gd name="T78" fmla="*/ 173 w 346"/>
              <a:gd name="T79" fmla="*/ 22 h 346"/>
              <a:gd name="T80" fmla="*/ 145 w 346"/>
              <a:gd name="T81" fmla="*/ 25 h 346"/>
              <a:gd name="T82" fmla="*/ 135 w 346"/>
              <a:gd name="T83" fmla="*/ 1 h 346"/>
              <a:gd name="T84" fmla="*/ 75 w 346"/>
              <a:gd name="T85" fmla="*/ 26 h 346"/>
              <a:gd name="T86" fmla="*/ 85 w 346"/>
              <a:gd name="T87" fmla="*/ 50 h 346"/>
              <a:gd name="T88" fmla="*/ 48 w 346"/>
              <a:gd name="T89" fmla="*/ 88 h 346"/>
              <a:gd name="T90" fmla="*/ 24 w 346"/>
              <a:gd name="T91" fmla="*/ 78 h 346"/>
              <a:gd name="T92" fmla="*/ 0 w 346"/>
              <a:gd name="T93" fmla="*/ 138 h 346"/>
              <a:gd name="T94" fmla="*/ 24 w 346"/>
              <a:gd name="T95" fmla="*/ 148 h 346"/>
              <a:gd name="T96" fmla="*/ 25 w 346"/>
              <a:gd name="T97" fmla="*/ 201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46" h="346">
                <a:moveTo>
                  <a:pt x="173" y="324"/>
                </a:moveTo>
                <a:cubicBezTo>
                  <a:pt x="182" y="324"/>
                  <a:pt x="192" y="323"/>
                  <a:pt x="201" y="321"/>
                </a:cubicBezTo>
                <a:cubicBezTo>
                  <a:pt x="211" y="345"/>
                  <a:pt x="211" y="345"/>
                  <a:pt x="211" y="345"/>
                </a:cubicBezTo>
                <a:cubicBezTo>
                  <a:pt x="271" y="320"/>
                  <a:pt x="271" y="320"/>
                  <a:pt x="271" y="320"/>
                </a:cubicBezTo>
                <a:cubicBezTo>
                  <a:pt x="260" y="296"/>
                  <a:pt x="260" y="296"/>
                  <a:pt x="260" y="296"/>
                </a:cubicBezTo>
                <a:cubicBezTo>
                  <a:pt x="275" y="286"/>
                  <a:pt x="287" y="273"/>
                  <a:pt x="298" y="258"/>
                </a:cubicBezTo>
                <a:cubicBezTo>
                  <a:pt x="322" y="268"/>
                  <a:pt x="322" y="268"/>
                  <a:pt x="322" y="268"/>
                </a:cubicBezTo>
                <a:cubicBezTo>
                  <a:pt x="346" y="208"/>
                  <a:pt x="346" y="208"/>
                  <a:pt x="346" y="208"/>
                </a:cubicBezTo>
                <a:cubicBezTo>
                  <a:pt x="322" y="198"/>
                  <a:pt x="322" y="198"/>
                  <a:pt x="322" y="198"/>
                </a:cubicBezTo>
                <a:cubicBezTo>
                  <a:pt x="325" y="180"/>
                  <a:pt x="324" y="163"/>
                  <a:pt x="321" y="145"/>
                </a:cubicBezTo>
                <a:cubicBezTo>
                  <a:pt x="345" y="135"/>
                  <a:pt x="345" y="135"/>
                  <a:pt x="345" y="135"/>
                </a:cubicBezTo>
                <a:cubicBezTo>
                  <a:pt x="320" y="75"/>
                  <a:pt x="320" y="75"/>
                  <a:pt x="320" y="75"/>
                </a:cubicBezTo>
                <a:cubicBezTo>
                  <a:pt x="296" y="85"/>
                  <a:pt x="296" y="85"/>
                  <a:pt x="296" y="85"/>
                </a:cubicBezTo>
                <a:cubicBezTo>
                  <a:pt x="285" y="71"/>
                  <a:pt x="273" y="58"/>
                  <a:pt x="258" y="48"/>
                </a:cubicBezTo>
                <a:cubicBezTo>
                  <a:pt x="268" y="24"/>
                  <a:pt x="268" y="24"/>
                  <a:pt x="268" y="24"/>
                </a:cubicBezTo>
                <a:cubicBezTo>
                  <a:pt x="208" y="0"/>
                  <a:pt x="208" y="0"/>
                  <a:pt x="208" y="0"/>
                </a:cubicBezTo>
                <a:cubicBezTo>
                  <a:pt x="198" y="24"/>
                  <a:pt x="198" y="24"/>
                  <a:pt x="198" y="24"/>
                </a:cubicBezTo>
                <a:cubicBezTo>
                  <a:pt x="190" y="23"/>
                  <a:pt x="181" y="22"/>
                  <a:pt x="173" y="22"/>
                </a:cubicBezTo>
                <a:cubicBezTo>
                  <a:pt x="173" y="45"/>
                  <a:pt x="173" y="45"/>
                  <a:pt x="173" y="45"/>
                </a:cubicBezTo>
                <a:cubicBezTo>
                  <a:pt x="224" y="45"/>
                  <a:pt x="271" y="75"/>
                  <a:pt x="291" y="123"/>
                </a:cubicBezTo>
                <a:cubicBezTo>
                  <a:pt x="318" y="188"/>
                  <a:pt x="288" y="263"/>
                  <a:pt x="223" y="291"/>
                </a:cubicBezTo>
                <a:cubicBezTo>
                  <a:pt x="207" y="298"/>
                  <a:pt x="190" y="301"/>
                  <a:pt x="173" y="301"/>
                </a:cubicBezTo>
                <a:cubicBezTo>
                  <a:pt x="173" y="301"/>
                  <a:pt x="173" y="301"/>
                  <a:pt x="173" y="301"/>
                </a:cubicBezTo>
                <a:lnTo>
                  <a:pt x="173" y="324"/>
                </a:lnTo>
                <a:close/>
                <a:moveTo>
                  <a:pt x="25" y="201"/>
                </a:moveTo>
                <a:cubicBezTo>
                  <a:pt x="0" y="211"/>
                  <a:pt x="0" y="211"/>
                  <a:pt x="0" y="211"/>
                </a:cubicBezTo>
                <a:cubicBezTo>
                  <a:pt x="26" y="271"/>
                  <a:pt x="26" y="271"/>
                  <a:pt x="26" y="271"/>
                </a:cubicBezTo>
                <a:cubicBezTo>
                  <a:pt x="50" y="261"/>
                  <a:pt x="50" y="261"/>
                  <a:pt x="50" y="261"/>
                </a:cubicBezTo>
                <a:cubicBezTo>
                  <a:pt x="60" y="275"/>
                  <a:pt x="73" y="288"/>
                  <a:pt x="88" y="298"/>
                </a:cubicBezTo>
                <a:cubicBezTo>
                  <a:pt x="78" y="322"/>
                  <a:pt x="78" y="322"/>
                  <a:pt x="78" y="322"/>
                </a:cubicBezTo>
                <a:cubicBezTo>
                  <a:pt x="138" y="346"/>
                  <a:pt x="138" y="346"/>
                  <a:pt x="138" y="346"/>
                </a:cubicBezTo>
                <a:cubicBezTo>
                  <a:pt x="148" y="322"/>
                  <a:pt x="148" y="322"/>
                  <a:pt x="148" y="322"/>
                </a:cubicBezTo>
                <a:cubicBezTo>
                  <a:pt x="156" y="323"/>
                  <a:pt x="164" y="324"/>
                  <a:pt x="173" y="324"/>
                </a:cubicBezTo>
                <a:cubicBezTo>
                  <a:pt x="173" y="301"/>
                  <a:pt x="173" y="301"/>
                  <a:pt x="173" y="301"/>
                </a:cubicBezTo>
                <a:cubicBezTo>
                  <a:pt x="121" y="301"/>
                  <a:pt x="75" y="271"/>
                  <a:pt x="55" y="223"/>
                </a:cubicBezTo>
                <a:cubicBezTo>
                  <a:pt x="27" y="158"/>
                  <a:pt x="58" y="83"/>
                  <a:pt x="123" y="55"/>
                </a:cubicBezTo>
                <a:cubicBezTo>
                  <a:pt x="123" y="55"/>
                  <a:pt x="123" y="55"/>
                  <a:pt x="123" y="55"/>
                </a:cubicBezTo>
                <a:cubicBezTo>
                  <a:pt x="139" y="48"/>
                  <a:pt x="155" y="45"/>
                  <a:pt x="173" y="45"/>
                </a:cubicBezTo>
                <a:cubicBezTo>
                  <a:pt x="173" y="45"/>
                  <a:pt x="173" y="45"/>
                  <a:pt x="173" y="45"/>
                </a:cubicBezTo>
                <a:cubicBezTo>
                  <a:pt x="173" y="22"/>
                  <a:pt x="173" y="22"/>
                  <a:pt x="173" y="22"/>
                </a:cubicBezTo>
                <a:cubicBezTo>
                  <a:pt x="163" y="22"/>
                  <a:pt x="154" y="23"/>
                  <a:pt x="145" y="25"/>
                </a:cubicBezTo>
                <a:cubicBezTo>
                  <a:pt x="135" y="1"/>
                  <a:pt x="135" y="1"/>
                  <a:pt x="135" y="1"/>
                </a:cubicBezTo>
                <a:cubicBezTo>
                  <a:pt x="75" y="26"/>
                  <a:pt x="75" y="26"/>
                  <a:pt x="75" y="26"/>
                </a:cubicBezTo>
                <a:cubicBezTo>
                  <a:pt x="85" y="50"/>
                  <a:pt x="85" y="50"/>
                  <a:pt x="85" y="50"/>
                </a:cubicBezTo>
                <a:cubicBezTo>
                  <a:pt x="71" y="60"/>
                  <a:pt x="58" y="73"/>
                  <a:pt x="48" y="88"/>
                </a:cubicBezTo>
                <a:cubicBezTo>
                  <a:pt x="24" y="78"/>
                  <a:pt x="24" y="78"/>
                  <a:pt x="24" y="78"/>
                </a:cubicBezTo>
                <a:cubicBezTo>
                  <a:pt x="0" y="138"/>
                  <a:pt x="0" y="138"/>
                  <a:pt x="0" y="138"/>
                </a:cubicBezTo>
                <a:cubicBezTo>
                  <a:pt x="24" y="148"/>
                  <a:pt x="24" y="148"/>
                  <a:pt x="24" y="148"/>
                </a:cubicBezTo>
                <a:cubicBezTo>
                  <a:pt x="21" y="166"/>
                  <a:pt x="21" y="183"/>
                  <a:pt x="25" y="201"/>
                </a:cubicBezTo>
                <a:close/>
              </a:path>
            </a:pathLst>
          </a:custGeom>
          <a:solidFill>
            <a:srgbClr val="6C8CA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2" name="AutoShape 149"/>
          <p:cNvSpPr/>
          <p:nvPr/>
        </p:nvSpPr>
        <p:spPr bwMode="auto">
          <a:xfrm>
            <a:off x="5491067" y="3585385"/>
            <a:ext cx="281764" cy="20277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537" y="19720"/>
                </a:moveTo>
                <a:lnTo>
                  <a:pt x="16537" y="19721"/>
                </a:lnTo>
                <a:lnTo>
                  <a:pt x="4387" y="19721"/>
                </a:lnTo>
                <a:cubicBezTo>
                  <a:pt x="2713" y="19720"/>
                  <a:pt x="1350" y="17824"/>
                  <a:pt x="1350" y="15494"/>
                </a:cubicBezTo>
                <a:cubicBezTo>
                  <a:pt x="1350" y="13992"/>
                  <a:pt x="1918" y="12635"/>
                  <a:pt x="2871" y="11862"/>
                </a:cubicBezTo>
                <a:cubicBezTo>
                  <a:pt x="3797" y="11123"/>
                  <a:pt x="3860" y="10975"/>
                  <a:pt x="3472" y="9647"/>
                </a:cubicBezTo>
                <a:cubicBezTo>
                  <a:pt x="3406" y="9374"/>
                  <a:pt x="3375" y="9136"/>
                  <a:pt x="3375" y="8921"/>
                </a:cubicBezTo>
                <a:cubicBezTo>
                  <a:pt x="3375" y="7626"/>
                  <a:pt x="4131" y="6573"/>
                  <a:pt x="5062" y="6573"/>
                </a:cubicBezTo>
                <a:cubicBezTo>
                  <a:pt x="5062" y="6573"/>
                  <a:pt x="5505" y="6529"/>
                  <a:pt x="5976" y="6789"/>
                </a:cubicBezTo>
                <a:cubicBezTo>
                  <a:pt x="6750" y="7219"/>
                  <a:pt x="6834" y="6808"/>
                  <a:pt x="7200" y="5701"/>
                </a:cubicBezTo>
                <a:cubicBezTo>
                  <a:pt x="7974" y="3380"/>
                  <a:pt x="9652" y="1878"/>
                  <a:pt x="11475" y="1878"/>
                </a:cubicBezTo>
                <a:cubicBezTo>
                  <a:pt x="13905" y="1878"/>
                  <a:pt x="15914" y="4435"/>
                  <a:pt x="16148" y="7826"/>
                </a:cubicBezTo>
                <a:cubicBezTo>
                  <a:pt x="16231" y="9171"/>
                  <a:pt x="16231" y="9171"/>
                  <a:pt x="17239" y="9491"/>
                </a:cubicBezTo>
                <a:cubicBezTo>
                  <a:pt x="18984" y="9955"/>
                  <a:pt x="20250" y="12085"/>
                  <a:pt x="20250" y="14555"/>
                </a:cubicBezTo>
                <a:cubicBezTo>
                  <a:pt x="20250" y="17404"/>
                  <a:pt x="18585" y="19720"/>
                  <a:pt x="16537" y="19720"/>
                </a:cubicBezTo>
                <a:moveTo>
                  <a:pt x="17492" y="7647"/>
                </a:moveTo>
                <a:cubicBezTo>
                  <a:pt x="17196" y="3362"/>
                  <a:pt x="14632" y="0"/>
                  <a:pt x="11475" y="0"/>
                </a:cubicBezTo>
                <a:cubicBezTo>
                  <a:pt x="9031" y="0"/>
                  <a:pt x="6939" y="2017"/>
                  <a:pt x="5976" y="4911"/>
                </a:cubicBezTo>
                <a:cubicBezTo>
                  <a:pt x="5685" y="4784"/>
                  <a:pt x="5383" y="4695"/>
                  <a:pt x="5062" y="4695"/>
                </a:cubicBezTo>
                <a:cubicBezTo>
                  <a:pt x="3385" y="4695"/>
                  <a:pt x="2025" y="6589"/>
                  <a:pt x="2025" y="8921"/>
                </a:cubicBezTo>
                <a:cubicBezTo>
                  <a:pt x="2025" y="9385"/>
                  <a:pt x="2092" y="9824"/>
                  <a:pt x="2191" y="10240"/>
                </a:cubicBezTo>
                <a:cubicBezTo>
                  <a:pt x="886" y="11298"/>
                  <a:pt x="0" y="13242"/>
                  <a:pt x="0" y="15494"/>
                </a:cubicBezTo>
                <a:cubicBezTo>
                  <a:pt x="0" y="18866"/>
                  <a:pt x="1964" y="21599"/>
                  <a:pt x="4387" y="21599"/>
                </a:cubicBezTo>
                <a:lnTo>
                  <a:pt x="4387" y="21600"/>
                </a:lnTo>
                <a:lnTo>
                  <a:pt x="16537" y="21600"/>
                </a:lnTo>
                <a:lnTo>
                  <a:pt x="16537" y="21599"/>
                </a:lnTo>
                <a:cubicBezTo>
                  <a:pt x="19334" y="21599"/>
                  <a:pt x="21599" y="18446"/>
                  <a:pt x="21599" y="14555"/>
                </a:cubicBezTo>
                <a:cubicBezTo>
                  <a:pt x="21599" y="11120"/>
                  <a:pt x="19831" y="8269"/>
                  <a:pt x="17492" y="7647"/>
                </a:cubicBezTo>
              </a:path>
            </a:pathLst>
          </a:custGeom>
          <a:solidFill>
            <a:srgbClr val="6C8CA4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5869761" y="3365150"/>
            <a:ext cx="2088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YOUR TEXT </a:t>
            </a:r>
          </a:p>
        </p:txBody>
      </p:sp>
      <p:sp>
        <p:nvSpPr>
          <p:cNvPr id="44" name="Text Placeholder 32"/>
          <p:cNvSpPr txBox="1"/>
          <p:nvPr/>
        </p:nvSpPr>
        <p:spPr>
          <a:xfrm>
            <a:off x="6036432" y="3826815"/>
            <a:ext cx="2383832" cy="8951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Lemon drops oat cake oat cake sugar plum. Jelly beans macaroon I love topping danish cake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8931900" y="3365150"/>
            <a:ext cx="2088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YOUR TEXT </a:t>
            </a:r>
          </a:p>
        </p:txBody>
      </p:sp>
      <p:sp>
        <p:nvSpPr>
          <p:cNvPr id="46" name="Text Placeholder 32"/>
          <p:cNvSpPr txBox="1"/>
          <p:nvPr/>
        </p:nvSpPr>
        <p:spPr>
          <a:xfrm>
            <a:off x="9098571" y="3826815"/>
            <a:ext cx="2383832" cy="8951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Lemon drops oat cake oat cake sugar plum. Jelly beans macaroon I love topping danish cake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5869761" y="4948630"/>
            <a:ext cx="2088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YOUR TEXT </a:t>
            </a:r>
          </a:p>
        </p:txBody>
      </p:sp>
      <p:sp>
        <p:nvSpPr>
          <p:cNvPr id="48" name="Text Placeholder 32"/>
          <p:cNvSpPr txBox="1"/>
          <p:nvPr/>
        </p:nvSpPr>
        <p:spPr>
          <a:xfrm>
            <a:off x="6036432" y="5410295"/>
            <a:ext cx="2383832" cy="8951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Lemon drops oat cake oat cake sugar plum. Jelly beans macaroon I love topping danish cake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8931900" y="4948630"/>
            <a:ext cx="2088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YOUR TEXT </a:t>
            </a:r>
          </a:p>
        </p:txBody>
      </p:sp>
      <p:sp>
        <p:nvSpPr>
          <p:cNvPr id="50" name="Text Placeholder 32"/>
          <p:cNvSpPr txBox="1"/>
          <p:nvPr/>
        </p:nvSpPr>
        <p:spPr>
          <a:xfrm>
            <a:off x="9098571" y="5410295"/>
            <a:ext cx="2383832" cy="8951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Lemon drops oat cake oat cake sugar plum. Jelly beans macaroon I love topping danish cake</a:t>
            </a:r>
          </a:p>
        </p:txBody>
      </p:sp>
      <p:sp>
        <p:nvSpPr>
          <p:cNvPr id="51" name="文本框 36"/>
          <p:cNvSpPr txBox="1"/>
          <p:nvPr/>
        </p:nvSpPr>
        <p:spPr>
          <a:xfrm>
            <a:off x="1242913" y="5156153"/>
            <a:ext cx="2088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YOUR TEXT </a:t>
            </a:r>
          </a:p>
        </p:txBody>
      </p:sp>
      <p:sp>
        <p:nvSpPr>
          <p:cNvPr id="52" name="Text Placeholder 32"/>
          <p:cNvSpPr txBox="1"/>
          <p:nvPr/>
        </p:nvSpPr>
        <p:spPr>
          <a:xfrm>
            <a:off x="1095389" y="5588637"/>
            <a:ext cx="2383832" cy="8951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Lemon drops oat cake oat cake sugar plum. Jelly beans macaroon I love topping danish cake</a:t>
            </a:r>
          </a:p>
        </p:txBody>
      </p:sp>
      <p:sp>
        <p:nvSpPr>
          <p:cNvPr id="53" name="文本框 36"/>
          <p:cNvSpPr txBox="1"/>
          <p:nvPr/>
        </p:nvSpPr>
        <p:spPr>
          <a:xfrm>
            <a:off x="8475311" y="1213098"/>
            <a:ext cx="2088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YOUR TEXT </a:t>
            </a:r>
          </a:p>
        </p:txBody>
      </p:sp>
      <p:sp>
        <p:nvSpPr>
          <p:cNvPr id="54" name="Text Placeholder 32"/>
          <p:cNvSpPr txBox="1"/>
          <p:nvPr/>
        </p:nvSpPr>
        <p:spPr>
          <a:xfrm>
            <a:off x="8327787" y="1645582"/>
            <a:ext cx="2383832" cy="8951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Lemon drops oat cake oat cake sugar plum. Jelly beans macaroon I love topping danish cake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2860" y="-2672863"/>
            <a:ext cx="6846277" cy="12192001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367514" y="330112"/>
            <a:ext cx="724644" cy="722736"/>
            <a:chOff x="4750828" y="1491255"/>
            <a:chExt cx="724644" cy="722736"/>
          </a:xfrm>
        </p:grpSpPr>
        <p:sp>
          <p:nvSpPr>
            <p:cNvPr id="10" name="Oval 5"/>
            <p:cNvSpPr>
              <a:spLocks noChangeArrowheads="1"/>
            </p:cNvSpPr>
            <p:nvPr/>
          </p:nvSpPr>
          <p:spPr bwMode="auto">
            <a:xfrm>
              <a:off x="4750828" y="1491255"/>
              <a:ext cx="724644" cy="722736"/>
            </a:xfrm>
            <a:prstGeom prst="ellipse">
              <a:avLst/>
            </a:prstGeom>
            <a:solidFill>
              <a:srgbClr val="6C8CA4"/>
            </a:solidFill>
            <a:ln w="57150">
              <a:noFill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buFontTx/>
                <a:buNone/>
              </a:pPr>
              <a:endParaRPr lang="zh-CN" alt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4"/>
            <p:cNvSpPr txBox="1">
              <a:spLocks noChangeArrowheads="1"/>
            </p:cNvSpPr>
            <p:nvPr/>
          </p:nvSpPr>
          <p:spPr bwMode="auto">
            <a:xfrm>
              <a:off x="4810823" y="1591013"/>
              <a:ext cx="62709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054604" y="429870"/>
            <a:ext cx="3506887" cy="574647"/>
            <a:chOff x="1135355" y="406355"/>
            <a:chExt cx="3506887" cy="574647"/>
          </a:xfrm>
        </p:grpSpPr>
        <p:sp>
          <p:nvSpPr>
            <p:cNvPr id="13" name="文本框 12"/>
            <p:cNvSpPr txBox="1"/>
            <p:nvPr/>
          </p:nvSpPr>
          <p:spPr>
            <a:xfrm>
              <a:off x="1137042" y="406355"/>
              <a:ext cx="3505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研究成果与应用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1135355" y="727086"/>
              <a:ext cx="2826415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RESEARCH RESULTS AND APPLICATIONS</a:t>
              </a:r>
              <a:endPara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078851" y="1977903"/>
            <a:ext cx="3694113" cy="3705225"/>
            <a:chOff x="3868369" y="1820395"/>
            <a:chExt cx="3694113" cy="3705225"/>
          </a:xfrm>
        </p:grpSpPr>
        <p:sp>
          <p:nvSpPr>
            <p:cNvPr id="16" name="Freeform 101"/>
            <p:cNvSpPr>
              <a:spLocks noEditPoints="1"/>
            </p:cNvSpPr>
            <p:nvPr/>
          </p:nvSpPr>
          <p:spPr bwMode="auto">
            <a:xfrm>
              <a:off x="5147114" y="1820395"/>
              <a:ext cx="2415368" cy="2409963"/>
            </a:xfrm>
            <a:custGeom>
              <a:avLst/>
              <a:gdLst>
                <a:gd name="T0" fmla="*/ 27 w 188"/>
                <a:gd name="T1" fmla="*/ 27 h 188"/>
                <a:gd name="T2" fmla="*/ 45 w 188"/>
                <a:gd name="T3" fmla="*/ 143 h 188"/>
                <a:gd name="T4" fmla="*/ 161 w 188"/>
                <a:gd name="T5" fmla="*/ 161 h 188"/>
                <a:gd name="T6" fmla="*/ 144 w 188"/>
                <a:gd name="T7" fmla="*/ 44 h 188"/>
                <a:gd name="T8" fmla="*/ 27 w 188"/>
                <a:gd name="T9" fmla="*/ 27 h 188"/>
                <a:gd name="T10" fmla="*/ 136 w 188"/>
                <a:gd name="T11" fmla="*/ 154 h 188"/>
                <a:gd name="T12" fmla="*/ 45 w 188"/>
                <a:gd name="T13" fmla="*/ 141 h 188"/>
                <a:gd name="T14" fmla="*/ 31 w 188"/>
                <a:gd name="T15" fmla="*/ 50 h 188"/>
                <a:gd name="T16" fmla="*/ 122 w 188"/>
                <a:gd name="T17" fmla="*/ 64 h 188"/>
                <a:gd name="T18" fmla="*/ 136 w 188"/>
                <a:gd name="T19" fmla="*/ 15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" h="188">
                  <a:moveTo>
                    <a:pt x="27" y="27"/>
                  </a:moveTo>
                  <a:cubicBezTo>
                    <a:pt x="0" y="54"/>
                    <a:pt x="8" y="106"/>
                    <a:pt x="45" y="143"/>
                  </a:cubicBezTo>
                  <a:cubicBezTo>
                    <a:pt x="81" y="180"/>
                    <a:pt x="134" y="188"/>
                    <a:pt x="161" y="161"/>
                  </a:cubicBezTo>
                  <a:cubicBezTo>
                    <a:pt x="188" y="133"/>
                    <a:pt x="180" y="81"/>
                    <a:pt x="144" y="44"/>
                  </a:cubicBezTo>
                  <a:cubicBezTo>
                    <a:pt x="107" y="7"/>
                    <a:pt x="54" y="0"/>
                    <a:pt x="27" y="27"/>
                  </a:cubicBezTo>
                  <a:close/>
                  <a:moveTo>
                    <a:pt x="136" y="154"/>
                  </a:moveTo>
                  <a:cubicBezTo>
                    <a:pt x="114" y="176"/>
                    <a:pt x="74" y="169"/>
                    <a:pt x="45" y="141"/>
                  </a:cubicBezTo>
                  <a:cubicBezTo>
                    <a:pt x="16" y="112"/>
                    <a:pt x="10" y="71"/>
                    <a:pt x="31" y="50"/>
                  </a:cubicBezTo>
                  <a:cubicBezTo>
                    <a:pt x="53" y="29"/>
                    <a:pt x="93" y="35"/>
                    <a:pt x="122" y="64"/>
                  </a:cubicBezTo>
                  <a:cubicBezTo>
                    <a:pt x="151" y="92"/>
                    <a:pt x="157" y="133"/>
                    <a:pt x="136" y="154"/>
                  </a:cubicBezTo>
                  <a:close/>
                </a:path>
              </a:pathLst>
            </a:custGeom>
            <a:solidFill>
              <a:srgbClr val="6C8CA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" name="Freeform 102"/>
            <p:cNvSpPr>
              <a:spLocks noEditPoints="1"/>
            </p:cNvSpPr>
            <p:nvPr/>
          </p:nvSpPr>
          <p:spPr bwMode="auto">
            <a:xfrm>
              <a:off x="4630369" y="3520918"/>
              <a:ext cx="2566666" cy="2004702"/>
            </a:xfrm>
            <a:custGeom>
              <a:avLst/>
              <a:gdLst>
                <a:gd name="T0" fmla="*/ 193 w 200"/>
                <a:gd name="T1" fmla="*/ 61 h 156"/>
                <a:gd name="T2" fmla="*/ 88 w 200"/>
                <a:gd name="T3" fmla="*/ 9 h 156"/>
                <a:gd name="T4" fmla="*/ 7 w 200"/>
                <a:gd name="T5" fmla="*/ 95 h 156"/>
                <a:gd name="T6" fmla="*/ 113 w 200"/>
                <a:gd name="T7" fmla="*/ 147 h 156"/>
                <a:gd name="T8" fmla="*/ 193 w 200"/>
                <a:gd name="T9" fmla="*/ 61 h 156"/>
                <a:gd name="T10" fmla="*/ 27 w 200"/>
                <a:gd name="T11" fmla="*/ 78 h 156"/>
                <a:gd name="T12" fmla="*/ 90 w 200"/>
                <a:gd name="T13" fmla="*/ 11 h 156"/>
                <a:gd name="T14" fmla="*/ 172 w 200"/>
                <a:gd name="T15" fmla="*/ 51 h 156"/>
                <a:gd name="T16" fmla="*/ 109 w 200"/>
                <a:gd name="T17" fmla="*/ 118 h 156"/>
                <a:gd name="T18" fmla="*/ 27 w 200"/>
                <a:gd name="T19" fmla="*/ 7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0" h="156">
                  <a:moveTo>
                    <a:pt x="193" y="61"/>
                  </a:moveTo>
                  <a:cubicBezTo>
                    <a:pt x="186" y="23"/>
                    <a:pt x="139" y="0"/>
                    <a:pt x="88" y="9"/>
                  </a:cubicBezTo>
                  <a:cubicBezTo>
                    <a:pt x="36" y="18"/>
                    <a:pt x="0" y="57"/>
                    <a:pt x="7" y="95"/>
                  </a:cubicBezTo>
                  <a:cubicBezTo>
                    <a:pt x="14" y="133"/>
                    <a:pt x="61" y="156"/>
                    <a:pt x="113" y="147"/>
                  </a:cubicBezTo>
                  <a:cubicBezTo>
                    <a:pt x="164" y="138"/>
                    <a:pt x="200" y="99"/>
                    <a:pt x="193" y="61"/>
                  </a:cubicBezTo>
                  <a:close/>
                  <a:moveTo>
                    <a:pt x="27" y="78"/>
                  </a:moveTo>
                  <a:cubicBezTo>
                    <a:pt x="22" y="48"/>
                    <a:pt x="50" y="18"/>
                    <a:pt x="90" y="11"/>
                  </a:cubicBezTo>
                  <a:cubicBezTo>
                    <a:pt x="130" y="4"/>
                    <a:pt x="167" y="22"/>
                    <a:pt x="172" y="51"/>
                  </a:cubicBezTo>
                  <a:cubicBezTo>
                    <a:pt x="177" y="81"/>
                    <a:pt x="149" y="111"/>
                    <a:pt x="109" y="118"/>
                  </a:cubicBezTo>
                  <a:cubicBezTo>
                    <a:pt x="69" y="125"/>
                    <a:pt x="32" y="107"/>
                    <a:pt x="27" y="78"/>
                  </a:cubicBezTo>
                  <a:close/>
                </a:path>
              </a:pathLst>
            </a:custGeom>
            <a:solidFill>
              <a:srgbClr val="6C8CA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Freeform 103"/>
            <p:cNvSpPr>
              <a:spLocks noEditPoints="1"/>
            </p:cNvSpPr>
            <p:nvPr/>
          </p:nvSpPr>
          <p:spPr bwMode="auto">
            <a:xfrm>
              <a:off x="3868369" y="2139203"/>
              <a:ext cx="1961474" cy="2545052"/>
            </a:xfrm>
            <a:custGeom>
              <a:avLst/>
              <a:gdLst>
                <a:gd name="T0" fmla="*/ 63 w 153"/>
                <a:gd name="T1" fmla="*/ 193 h 198"/>
                <a:gd name="T2" fmla="*/ 146 w 153"/>
                <a:gd name="T3" fmla="*/ 109 h 198"/>
                <a:gd name="T4" fmla="*/ 90 w 153"/>
                <a:gd name="T5" fmla="*/ 5 h 198"/>
                <a:gd name="T6" fmla="*/ 7 w 153"/>
                <a:gd name="T7" fmla="*/ 89 h 198"/>
                <a:gd name="T8" fmla="*/ 63 w 153"/>
                <a:gd name="T9" fmla="*/ 193 h 198"/>
                <a:gd name="T10" fmla="*/ 100 w 153"/>
                <a:gd name="T11" fmla="*/ 30 h 198"/>
                <a:gd name="T12" fmla="*/ 143 w 153"/>
                <a:gd name="T13" fmla="*/ 110 h 198"/>
                <a:gd name="T14" fmla="*/ 79 w 153"/>
                <a:gd name="T15" fmla="*/ 176 h 198"/>
                <a:gd name="T16" fmla="*/ 35 w 153"/>
                <a:gd name="T17" fmla="*/ 95 h 198"/>
                <a:gd name="T18" fmla="*/ 100 w 153"/>
                <a:gd name="T19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" h="198">
                  <a:moveTo>
                    <a:pt x="63" y="193"/>
                  </a:moveTo>
                  <a:cubicBezTo>
                    <a:pt x="101" y="198"/>
                    <a:pt x="138" y="161"/>
                    <a:pt x="146" y="109"/>
                  </a:cubicBezTo>
                  <a:cubicBezTo>
                    <a:pt x="153" y="57"/>
                    <a:pt x="128" y="11"/>
                    <a:pt x="90" y="5"/>
                  </a:cubicBezTo>
                  <a:cubicBezTo>
                    <a:pt x="51" y="0"/>
                    <a:pt x="14" y="37"/>
                    <a:pt x="7" y="89"/>
                  </a:cubicBezTo>
                  <a:cubicBezTo>
                    <a:pt x="0" y="141"/>
                    <a:pt x="25" y="187"/>
                    <a:pt x="63" y="193"/>
                  </a:cubicBezTo>
                  <a:close/>
                  <a:moveTo>
                    <a:pt x="100" y="30"/>
                  </a:moveTo>
                  <a:cubicBezTo>
                    <a:pt x="129" y="34"/>
                    <a:pt x="149" y="70"/>
                    <a:pt x="143" y="110"/>
                  </a:cubicBezTo>
                  <a:cubicBezTo>
                    <a:pt x="137" y="151"/>
                    <a:pt x="109" y="180"/>
                    <a:pt x="79" y="176"/>
                  </a:cubicBezTo>
                  <a:cubicBezTo>
                    <a:pt x="49" y="171"/>
                    <a:pt x="29" y="135"/>
                    <a:pt x="35" y="95"/>
                  </a:cubicBezTo>
                  <a:cubicBezTo>
                    <a:pt x="41" y="55"/>
                    <a:pt x="70" y="25"/>
                    <a:pt x="100" y="30"/>
                  </a:cubicBezTo>
                  <a:close/>
                </a:path>
              </a:pathLst>
            </a:custGeom>
            <a:solidFill>
              <a:srgbClr val="6C8CA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 noEditPoints="1"/>
            </p:cNvSpPr>
            <p:nvPr/>
          </p:nvSpPr>
          <p:spPr bwMode="auto">
            <a:xfrm>
              <a:off x="5651853" y="4249539"/>
              <a:ext cx="523697" cy="547459"/>
            </a:xfrm>
            <a:custGeom>
              <a:avLst/>
              <a:gdLst>
                <a:gd name="T0" fmla="*/ 161 w 485"/>
                <a:gd name="T1" fmla="*/ 500 h 507"/>
                <a:gd name="T2" fmla="*/ 7 w 485"/>
                <a:gd name="T3" fmla="*/ 338 h 507"/>
                <a:gd name="T4" fmla="*/ 2 w 485"/>
                <a:gd name="T5" fmla="*/ 308 h 507"/>
                <a:gd name="T6" fmla="*/ 15 w 485"/>
                <a:gd name="T7" fmla="*/ 280 h 507"/>
                <a:gd name="T8" fmla="*/ 254 w 485"/>
                <a:gd name="T9" fmla="*/ 30 h 507"/>
                <a:gd name="T10" fmla="*/ 295 w 485"/>
                <a:gd name="T11" fmla="*/ 9 h 507"/>
                <a:gd name="T12" fmla="*/ 364 w 485"/>
                <a:gd name="T13" fmla="*/ 2 h 507"/>
                <a:gd name="T14" fmla="*/ 420 w 485"/>
                <a:gd name="T15" fmla="*/ 22 h 507"/>
                <a:gd name="T16" fmla="*/ 463 w 485"/>
                <a:gd name="T17" fmla="*/ 68 h 507"/>
                <a:gd name="T18" fmla="*/ 482 w 485"/>
                <a:gd name="T19" fmla="*/ 126 h 507"/>
                <a:gd name="T20" fmla="*/ 475 w 485"/>
                <a:gd name="T21" fmla="*/ 198 h 507"/>
                <a:gd name="T22" fmla="*/ 456 w 485"/>
                <a:gd name="T23" fmla="*/ 241 h 507"/>
                <a:gd name="T24" fmla="*/ 217 w 485"/>
                <a:gd name="T25" fmla="*/ 492 h 507"/>
                <a:gd name="T26" fmla="*/ 190 w 485"/>
                <a:gd name="T27" fmla="*/ 506 h 507"/>
                <a:gd name="T28" fmla="*/ 161 w 485"/>
                <a:gd name="T29" fmla="*/ 500 h 507"/>
                <a:gd name="T30" fmla="*/ 376 w 485"/>
                <a:gd name="T31" fmla="*/ 65 h 507"/>
                <a:gd name="T32" fmla="*/ 330 w 485"/>
                <a:gd name="T33" fmla="*/ 113 h 507"/>
                <a:gd name="T34" fmla="*/ 376 w 485"/>
                <a:gd name="T35" fmla="*/ 161 h 507"/>
                <a:gd name="T36" fmla="*/ 422 w 485"/>
                <a:gd name="T37" fmla="*/ 113 h 507"/>
                <a:gd name="T38" fmla="*/ 376 w 485"/>
                <a:gd name="T39" fmla="*/ 65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85" h="507">
                  <a:moveTo>
                    <a:pt x="161" y="500"/>
                  </a:moveTo>
                  <a:cubicBezTo>
                    <a:pt x="133" y="483"/>
                    <a:pt x="23" y="368"/>
                    <a:pt x="7" y="338"/>
                  </a:cubicBezTo>
                  <a:cubicBezTo>
                    <a:pt x="2" y="329"/>
                    <a:pt x="0" y="318"/>
                    <a:pt x="2" y="308"/>
                  </a:cubicBezTo>
                  <a:cubicBezTo>
                    <a:pt x="3" y="298"/>
                    <a:pt x="7" y="288"/>
                    <a:pt x="15" y="280"/>
                  </a:cubicBezTo>
                  <a:cubicBezTo>
                    <a:pt x="254" y="30"/>
                    <a:pt x="254" y="30"/>
                    <a:pt x="254" y="30"/>
                  </a:cubicBezTo>
                  <a:cubicBezTo>
                    <a:pt x="265" y="18"/>
                    <a:pt x="279" y="11"/>
                    <a:pt x="295" y="9"/>
                  </a:cubicBezTo>
                  <a:cubicBezTo>
                    <a:pt x="364" y="2"/>
                    <a:pt x="364" y="2"/>
                    <a:pt x="364" y="2"/>
                  </a:cubicBezTo>
                  <a:cubicBezTo>
                    <a:pt x="385" y="0"/>
                    <a:pt x="404" y="7"/>
                    <a:pt x="420" y="22"/>
                  </a:cubicBezTo>
                  <a:cubicBezTo>
                    <a:pt x="463" y="68"/>
                    <a:pt x="463" y="68"/>
                    <a:pt x="463" y="68"/>
                  </a:cubicBezTo>
                  <a:cubicBezTo>
                    <a:pt x="478" y="84"/>
                    <a:pt x="485" y="104"/>
                    <a:pt x="482" y="126"/>
                  </a:cubicBezTo>
                  <a:cubicBezTo>
                    <a:pt x="475" y="198"/>
                    <a:pt x="475" y="198"/>
                    <a:pt x="475" y="198"/>
                  </a:cubicBezTo>
                  <a:cubicBezTo>
                    <a:pt x="474" y="215"/>
                    <a:pt x="467" y="229"/>
                    <a:pt x="456" y="241"/>
                  </a:cubicBezTo>
                  <a:cubicBezTo>
                    <a:pt x="217" y="492"/>
                    <a:pt x="217" y="492"/>
                    <a:pt x="217" y="492"/>
                  </a:cubicBezTo>
                  <a:cubicBezTo>
                    <a:pt x="209" y="500"/>
                    <a:pt x="200" y="504"/>
                    <a:pt x="190" y="506"/>
                  </a:cubicBezTo>
                  <a:cubicBezTo>
                    <a:pt x="181" y="507"/>
                    <a:pt x="170" y="505"/>
                    <a:pt x="161" y="500"/>
                  </a:cubicBezTo>
                  <a:close/>
                  <a:moveTo>
                    <a:pt x="376" y="65"/>
                  </a:moveTo>
                  <a:cubicBezTo>
                    <a:pt x="351" y="65"/>
                    <a:pt x="330" y="87"/>
                    <a:pt x="330" y="113"/>
                  </a:cubicBezTo>
                  <a:cubicBezTo>
                    <a:pt x="330" y="140"/>
                    <a:pt x="351" y="161"/>
                    <a:pt x="376" y="161"/>
                  </a:cubicBezTo>
                  <a:cubicBezTo>
                    <a:pt x="402" y="161"/>
                    <a:pt x="422" y="140"/>
                    <a:pt x="422" y="113"/>
                  </a:cubicBezTo>
                  <a:cubicBezTo>
                    <a:pt x="422" y="87"/>
                    <a:pt x="402" y="65"/>
                    <a:pt x="376" y="65"/>
                  </a:cubicBezTo>
                  <a:close/>
                </a:path>
              </a:pathLst>
            </a:custGeom>
            <a:solidFill>
              <a:srgbClr val="6C8CA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4681270" y="3175007"/>
              <a:ext cx="557702" cy="445613"/>
            </a:xfrm>
            <a:custGeom>
              <a:avLst/>
              <a:gdLst>
                <a:gd name="T0" fmla="*/ 22 w 516"/>
                <a:gd name="T1" fmla="*/ 348 h 412"/>
                <a:gd name="T2" fmla="*/ 0 w 516"/>
                <a:gd name="T3" fmla="*/ 296 h 412"/>
                <a:gd name="T4" fmla="*/ 142 w 516"/>
                <a:gd name="T5" fmla="*/ 274 h 412"/>
                <a:gd name="T6" fmla="*/ 349 w 516"/>
                <a:gd name="T7" fmla="*/ 160 h 412"/>
                <a:gd name="T8" fmla="*/ 391 w 516"/>
                <a:gd name="T9" fmla="*/ 221 h 412"/>
                <a:gd name="T10" fmla="*/ 427 w 516"/>
                <a:gd name="T11" fmla="*/ 273 h 412"/>
                <a:gd name="T12" fmla="*/ 398 w 516"/>
                <a:gd name="T13" fmla="*/ 331 h 412"/>
                <a:gd name="T14" fmla="*/ 349 w 516"/>
                <a:gd name="T15" fmla="*/ 338 h 412"/>
                <a:gd name="T16" fmla="*/ 327 w 516"/>
                <a:gd name="T17" fmla="*/ 360 h 412"/>
                <a:gd name="T18" fmla="*/ 295 w 516"/>
                <a:gd name="T19" fmla="*/ 336 h 412"/>
                <a:gd name="T20" fmla="*/ 255 w 516"/>
                <a:gd name="T21" fmla="*/ 307 h 412"/>
                <a:gd name="T22" fmla="*/ 249 w 516"/>
                <a:gd name="T23" fmla="*/ 270 h 412"/>
                <a:gd name="T24" fmla="*/ 287 w 516"/>
                <a:gd name="T25" fmla="*/ 291 h 412"/>
                <a:gd name="T26" fmla="*/ 305 w 516"/>
                <a:gd name="T27" fmla="*/ 306 h 412"/>
                <a:gd name="T28" fmla="*/ 327 w 516"/>
                <a:gd name="T29" fmla="*/ 246 h 412"/>
                <a:gd name="T30" fmla="*/ 272 w 516"/>
                <a:gd name="T31" fmla="*/ 235 h 412"/>
                <a:gd name="T32" fmla="*/ 251 w 516"/>
                <a:gd name="T33" fmla="*/ 187 h 412"/>
                <a:gd name="T34" fmla="*/ 286 w 516"/>
                <a:gd name="T35" fmla="*/ 133 h 412"/>
                <a:gd name="T36" fmla="*/ 327 w 516"/>
                <a:gd name="T37" fmla="*/ 109 h 412"/>
                <a:gd name="T38" fmla="*/ 349 w 516"/>
                <a:gd name="T39" fmla="*/ 129 h 412"/>
                <a:gd name="T40" fmla="*/ 414 w 516"/>
                <a:gd name="T41" fmla="*/ 151 h 412"/>
                <a:gd name="T42" fmla="*/ 387 w 516"/>
                <a:gd name="T43" fmla="*/ 190 h 412"/>
                <a:gd name="T44" fmla="*/ 380 w 516"/>
                <a:gd name="T45" fmla="*/ 165 h 412"/>
                <a:gd name="T46" fmla="*/ 349 w 516"/>
                <a:gd name="T47" fmla="*/ 160 h 412"/>
                <a:gd name="T48" fmla="*/ 321 w 516"/>
                <a:gd name="T49" fmla="*/ 160 h 412"/>
                <a:gd name="T50" fmla="*/ 291 w 516"/>
                <a:gd name="T51" fmla="*/ 169 h 412"/>
                <a:gd name="T52" fmla="*/ 297 w 516"/>
                <a:gd name="T53" fmla="*/ 209 h 412"/>
                <a:gd name="T54" fmla="*/ 327 w 516"/>
                <a:gd name="T55" fmla="*/ 160 h 412"/>
                <a:gd name="T56" fmla="*/ 349 w 516"/>
                <a:gd name="T57" fmla="*/ 308 h 412"/>
                <a:gd name="T58" fmla="*/ 383 w 516"/>
                <a:gd name="T59" fmla="*/ 301 h 412"/>
                <a:gd name="T60" fmla="*/ 386 w 516"/>
                <a:gd name="T61" fmla="*/ 257 h 412"/>
                <a:gd name="T62" fmla="*/ 349 w 516"/>
                <a:gd name="T63" fmla="*/ 246 h 412"/>
                <a:gd name="T64" fmla="*/ 442 w 516"/>
                <a:gd name="T65" fmla="*/ 339 h 412"/>
                <a:gd name="T66" fmla="*/ 442 w 516"/>
                <a:gd name="T67" fmla="*/ 131 h 412"/>
                <a:gd name="T68" fmla="*/ 234 w 516"/>
                <a:gd name="T69" fmla="*/ 131 h 412"/>
                <a:gd name="T70" fmla="*/ 234 w 516"/>
                <a:gd name="T71" fmla="*/ 339 h 412"/>
                <a:gd name="T72" fmla="*/ 464 w 516"/>
                <a:gd name="T73" fmla="*/ 360 h 412"/>
                <a:gd name="T74" fmla="*/ 464 w 516"/>
                <a:gd name="T75" fmla="*/ 109 h 412"/>
                <a:gd name="T76" fmla="*/ 213 w 516"/>
                <a:gd name="T77" fmla="*/ 109 h 412"/>
                <a:gd name="T78" fmla="*/ 213 w 516"/>
                <a:gd name="T79" fmla="*/ 360 h 412"/>
                <a:gd name="T80" fmla="*/ 464 w 516"/>
                <a:gd name="T81" fmla="*/ 360 h 412"/>
                <a:gd name="T82" fmla="*/ 22 w 516"/>
                <a:gd name="T83" fmla="*/ 73 h 412"/>
                <a:gd name="T84" fmla="*/ 0 w 516"/>
                <a:gd name="T85" fmla="*/ 22 h 412"/>
                <a:gd name="T86" fmla="*/ 322 w 516"/>
                <a:gd name="T87" fmla="*/ 0 h 412"/>
                <a:gd name="T88" fmla="*/ 344 w 516"/>
                <a:gd name="T89" fmla="*/ 34 h 412"/>
                <a:gd name="T90" fmla="*/ 219 w 516"/>
                <a:gd name="T91" fmla="*/ 73 h 412"/>
                <a:gd name="T92" fmla="*/ 22 w 516"/>
                <a:gd name="T93" fmla="*/ 165 h 412"/>
                <a:gd name="T94" fmla="*/ 0 w 516"/>
                <a:gd name="T95" fmla="*/ 113 h 412"/>
                <a:gd name="T96" fmla="*/ 198 w 516"/>
                <a:gd name="T97" fmla="*/ 91 h 412"/>
                <a:gd name="T98" fmla="*/ 139 w 516"/>
                <a:gd name="T99" fmla="*/ 256 h 412"/>
                <a:gd name="T100" fmla="*/ 0 w 516"/>
                <a:gd name="T101" fmla="*/ 234 h 412"/>
                <a:gd name="T102" fmla="*/ 22 w 516"/>
                <a:gd name="T103" fmla="*/ 183 h 412"/>
                <a:gd name="T104" fmla="*/ 138 w 516"/>
                <a:gd name="T105" fmla="*/ 235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16" h="412">
                  <a:moveTo>
                    <a:pt x="172" y="348"/>
                  </a:moveTo>
                  <a:cubicBezTo>
                    <a:pt x="22" y="348"/>
                    <a:pt x="22" y="348"/>
                    <a:pt x="22" y="348"/>
                  </a:cubicBezTo>
                  <a:cubicBezTo>
                    <a:pt x="10" y="348"/>
                    <a:pt x="0" y="338"/>
                    <a:pt x="0" y="326"/>
                  </a:cubicBezTo>
                  <a:cubicBezTo>
                    <a:pt x="0" y="296"/>
                    <a:pt x="0" y="296"/>
                    <a:pt x="0" y="296"/>
                  </a:cubicBezTo>
                  <a:cubicBezTo>
                    <a:pt x="0" y="284"/>
                    <a:pt x="10" y="274"/>
                    <a:pt x="22" y="274"/>
                  </a:cubicBezTo>
                  <a:cubicBezTo>
                    <a:pt x="142" y="274"/>
                    <a:pt x="142" y="274"/>
                    <a:pt x="142" y="274"/>
                  </a:cubicBezTo>
                  <a:cubicBezTo>
                    <a:pt x="147" y="301"/>
                    <a:pt x="158" y="326"/>
                    <a:pt x="172" y="348"/>
                  </a:cubicBezTo>
                  <a:close/>
                  <a:moveTo>
                    <a:pt x="349" y="160"/>
                  </a:moveTo>
                  <a:cubicBezTo>
                    <a:pt x="349" y="216"/>
                    <a:pt x="349" y="216"/>
                    <a:pt x="349" y="216"/>
                  </a:cubicBezTo>
                  <a:cubicBezTo>
                    <a:pt x="367" y="217"/>
                    <a:pt x="381" y="219"/>
                    <a:pt x="391" y="221"/>
                  </a:cubicBezTo>
                  <a:cubicBezTo>
                    <a:pt x="402" y="224"/>
                    <a:pt x="411" y="229"/>
                    <a:pt x="417" y="237"/>
                  </a:cubicBezTo>
                  <a:cubicBezTo>
                    <a:pt x="424" y="245"/>
                    <a:pt x="427" y="257"/>
                    <a:pt x="427" y="273"/>
                  </a:cubicBezTo>
                  <a:cubicBezTo>
                    <a:pt x="427" y="289"/>
                    <a:pt x="425" y="302"/>
                    <a:pt x="420" y="311"/>
                  </a:cubicBezTo>
                  <a:cubicBezTo>
                    <a:pt x="415" y="321"/>
                    <a:pt x="408" y="327"/>
                    <a:pt x="398" y="331"/>
                  </a:cubicBezTo>
                  <a:cubicBezTo>
                    <a:pt x="388" y="335"/>
                    <a:pt x="374" y="338"/>
                    <a:pt x="356" y="338"/>
                  </a:cubicBezTo>
                  <a:cubicBezTo>
                    <a:pt x="349" y="338"/>
                    <a:pt x="349" y="338"/>
                    <a:pt x="349" y="338"/>
                  </a:cubicBezTo>
                  <a:cubicBezTo>
                    <a:pt x="349" y="360"/>
                    <a:pt x="349" y="360"/>
                    <a:pt x="349" y="360"/>
                  </a:cubicBezTo>
                  <a:cubicBezTo>
                    <a:pt x="327" y="360"/>
                    <a:pt x="327" y="360"/>
                    <a:pt x="327" y="360"/>
                  </a:cubicBezTo>
                  <a:cubicBezTo>
                    <a:pt x="327" y="338"/>
                    <a:pt x="327" y="338"/>
                    <a:pt x="327" y="338"/>
                  </a:cubicBezTo>
                  <a:cubicBezTo>
                    <a:pt x="315" y="338"/>
                    <a:pt x="304" y="337"/>
                    <a:pt x="295" y="336"/>
                  </a:cubicBezTo>
                  <a:cubicBezTo>
                    <a:pt x="286" y="334"/>
                    <a:pt x="278" y="331"/>
                    <a:pt x="271" y="326"/>
                  </a:cubicBezTo>
                  <a:cubicBezTo>
                    <a:pt x="264" y="322"/>
                    <a:pt x="259" y="316"/>
                    <a:pt x="255" y="307"/>
                  </a:cubicBezTo>
                  <a:cubicBezTo>
                    <a:pt x="251" y="299"/>
                    <a:pt x="249" y="289"/>
                    <a:pt x="249" y="278"/>
                  </a:cubicBezTo>
                  <a:cubicBezTo>
                    <a:pt x="249" y="270"/>
                    <a:pt x="249" y="270"/>
                    <a:pt x="249" y="270"/>
                  </a:cubicBezTo>
                  <a:cubicBezTo>
                    <a:pt x="285" y="270"/>
                    <a:pt x="285" y="270"/>
                    <a:pt x="285" y="270"/>
                  </a:cubicBezTo>
                  <a:cubicBezTo>
                    <a:pt x="285" y="279"/>
                    <a:pt x="285" y="286"/>
                    <a:pt x="287" y="291"/>
                  </a:cubicBezTo>
                  <a:cubicBezTo>
                    <a:pt x="288" y="296"/>
                    <a:pt x="291" y="299"/>
                    <a:pt x="294" y="301"/>
                  </a:cubicBezTo>
                  <a:cubicBezTo>
                    <a:pt x="297" y="304"/>
                    <a:pt x="301" y="305"/>
                    <a:pt x="305" y="306"/>
                  </a:cubicBezTo>
                  <a:cubicBezTo>
                    <a:pt x="309" y="306"/>
                    <a:pt x="316" y="307"/>
                    <a:pt x="327" y="308"/>
                  </a:cubicBezTo>
                  <a:cubicBezTo>
                    <a:pt x="327" y="246"/>
                    <a:pt x="327" y="246"/>
                    <a:pt x="327" y="246"/>
                  </a:cubicBezTo>
                  <a:cubicBezTo>
                    <a:pt x="313" y="245"/>
                    <a:pt x="302" y="244"/>
                    <a:pt x="294" y="243"/>
                  </a:cubicBezTo>
                  <a:cubicBezTo>
                    <a:pt x="286" y="241"/>
                    <a:pt x="278" y="239"/>
                    <a:pt x="272" y="235"/>
                  </a:cubicBezTo>
                  <a:cubicBezTo>
                    <a:pt x="265" y="231"/>
                    <a:pt x="260" y="225"/>
                    <a:pt x="257" y="217"/>
                  </a:cubicBezTo>
                  <a:cubicBezTo>
                    <a:pt x="253" y="210"/>
                    <a:pt x="251" y="199"/>
                    <a:pt x="251" y="187"/>
                  </a:cubicBezTo>
                  <a:cubicBezTo>
                    <a:pt x="251" y="171"/>
                    <a:pt x="255" y="159"/>
                    <a:pt x="261" y="150"/>
                  </a:cubicBezTo>
                  <a:cubicBezTo>
                    <a:pt x="267" y="142"/>
                    <a:pt x="276" y="136"/>
                    <a:pt x="286" y="133"/>
                  </a:cubicBezTo>
                  <a:cubicBezTo>
                    <a:pt x="297" y="130"/>
                    <a:pt x="311" y="129"/>
                    <a:pt x="327" y="129"/>
                  </a:cubicBezTo>
                  <a:cubicBezTo>
                    <a:pt x="327" y="109"/>
                    <a:pt x="327" y="109"/>
                    <a:pt x="327" y="109"/>
                  </a:cubicBezTo>
                  <a:cubicBezTo>
                    <a:pt x="349" y="109"/>
                    <a:pt x="349" y="109"/>
                    <a:pt x="349" y="109"/>
                  </a:cubicBezTo>
                  <a:cubicBezTo>
                    <a:pt x="349" y="129"/>
                    <a:pt x="349" y="129"/>
                    <a:pt x="349" y="129"/>
                  </a:cubicBezTo>
                  <a:cubicBezTo>
                    <a:pt x="367" y="129"/>
                    <a:pt x="381" y="131"/>
                    <a:pt x="391" y="134"/>
                  </a:cubicBezTo>
                  <a:cubicBezTo>
                    <a:pt x="401" y="137"/>
                    <a:pt x="409" y="142"/>
                    <a:pt x="414" y="151"/>
                  </a:cubicBezTo>
                  <a:cubicBezTo>
                    <a:pt x="420" y="160"/>
                    <a:pt x="422" y="172"/>
                    <a:pt x="422" y="190"/>
                  </a:cubicBezTo>
                  <a:cubicBezTo>
                    <a:pt x="387" y="190"/>
                    <a:pt x="387" y="190"/>
                    <a:pt x="387" y="190"/>
                  </a:cubicBezTo>
                  <a:cubicBezTo>
                    <a:pt x="387" y="189"/>
                    <a:pt x="387" y="187"/>
                    <a:pt x="387" y="186"/>
                  </a:cubicBezTo>
                  <a:cubicBezTo>
                    <a:pt x="387" y="175"/>
                    <a:pt x="385" y="169"/>
                    <a:pt x="380" y="165"/>
                  </a:cubicBezTo>
                  <a:cubicBezTo>
                    <a:pt x="376" y="162"/>
                    <a:pt x="369" y="160"/>
                    <a:pt x="358" y="160"/>
                  </a:cubicBezTo>
                  <a:cubicBezTo>
                    <a:pt x="349" y="160"/>
                    <a:pt x="349" y="160"/>
                    <a:pt x="349" y="160"/>
                  </a:cubicBezTo>
                  <a:close/>
                  <a:moveTo>
                    <a:pt x="327" y="160"/>
                  </a:moveTo>
                  <a:cubicBezTo>
                    <a:pt x="321" y="160"/>
                    <a:pt x="321" y="160"/>
                    <a:pt x="321" y="160"/>
                  </a:cubicBezTo>
                  <a:cubicBezTo>
                    <a:pt x="313" y="160"/>
                    <a:pt x="307" y="161"/>
                    <a:pt x="302" y="162"/>
                  </a:cubicBezTo>
                  <a:cubicBezTo>
                    <a:pt x="298" y="163"/>
                    <a:pt x="294" y="165"/>
                    <a:pt x="291" y="169"/>
                  </a:cubicBezTo>
                  <a:cubicBezTo>
                    <a:pt x="289" y="172"/>
                    <a:pt x="287" y="178"/>
                    <a:pt x="287" y="186"/>
                  </a:cubicBezTo>
                  <a:cubicBezTo>
                    <a:pt x="287" y="197"/>
                    <a:pt x="291" y="205"/>
                    <a:pt x="297" y="209"/>
                  </a:cubicBezTo>
                  <a:cubicBezTo>
                    <a:pt x="304" y="213"/>
                    <a:pt x="314" y="216"/>
                    <a:pt x="327" y="216"/>
                  </a:cubicBezTo>
                  <a:cubicBezTo>
                    <a:pt x="327" y="160"/>
                    <a:pt x="327" y="160"/>
                    <a:pt x="327" y="160"/>
                  </a:cubicBezTo>
                  <a:close/>
                  <a:moveTo>
                    <a:pt x="349" y="246"/>
                  </a:moveTo>
                  <a:cubicBezTo>
                    <a:pt x="349" y="308"/>
                    <a:pt x="349" y="308"/>
                    <a:pt x="349" y="308"/>
                  </a:cubicBezTo>
                  <a:cubicBezTo>
                    <a:pt x="356" y="308"/>
                    <a:pt x="356" y="308"/>
                    <a:pt x="356" y="308"/>
                  </a:cubicBezTo>
                  <a:cubicBezTo>
                    <a:pt x="368" y="308"/>
                    <a:pt x="377" y="305"/>
                    <a:pt x="383" y="301"/>
                  </a:cubicBezTo>
                  <a:cubicBezTo>
                    <a:pt x="388" y="297"/>
                    <a:pt x="391" y="289"/>
                    <a:pt x="391" y="277"/>
                  </a:cubicBezTo>
                  <a:cubicBezTo>
                    <a:pt x="391" y="268"/>
                    <a:pt x="390" y="262"/>
                    <a:pt x="386" y="257"/>
                  </a:cubicBezTo>
                  <a:cubicBezTo>
                    <a:pt x="383" y="253"/>
                    <a:pt x="379" y="250"/>
                    <a:pt x="374" y="249"/>
                  </a:cubicBezTo>
                  <a:cubicBezTo>
                    <a:pt x="369" y="248"/>
                    <a:pt x="361" y="247"/>
                    <a:pt x="349" y="246"/>
                  </a:cubicBezTo>
                  <a:close/>
                  <a:moveTo>
                    <a:pt x="338" y="382"/>
                  </a:moveTo>
                  <a:cubicBezTo>
                    <a:pt x="379" y="382"/>
                    <a:pt x="415" y="365"/>
                    <a:pt x="442" y="339"/>
                  </a:cubicBezTo>
                  <a:cubicBezTo>
                    <a:pt x="469" y="312"/>
                    <a:pt x="485" y="275"/>
                    <a:pt x="485" y="235"/>
                  </a:cubicBezTo>
                  <a:cubicBezTo>
                    <a:pt x="485" y="194"/>
                    <a:pt x="469" y="157"/>
                    <a:pt x="442" y="131"/>
                  </a:cubicBezTo>
                  <a:cubicBezTo>
                    <a:pt x="415" y="104"/>
                    <a:pt x="379" y="88"/>
                    <a:pt x="338" y="88"/>
                  </a:cubicBezTo>
                  <a:cubicBezTo>
                    <a:pt x="298" y="88"/>
                    <a:pt x="261" y="104"/>
                    <a:pt x="234" y="131"/>
                  </a:cubicBezTo>
                  <a:cubicBezTo>
                    <a:pt x="208" y="157"/>
                    <a:pt x="191" y="194"/>
                    <a:pt x="191" y="235"/>
                  </a:cubicBezTo>
                  <a:cubicBezTo>
                    <a:pt x="191" y="275"/>
                    <a:pt x="208" y="312"/>
                    <a:pt x="234" y="339"/>
                  </a:cubicBezTo>
                  <a:cubicBezTo>
                    <a:pt x="261" y="365"/>
                    <a:pt x="298" y="382"/>
                    <a:pt x="338" y="382"/>
                  </a:cubicBezTo>
                  <a:close/>
                  <a:moveTo>
                    <a:pt x="464" y="360"/>
                  </a:moveTo>
                  <a:cubicBezTo>
                    <a:pt x="496" y="328"/>
                    <a:pt x="516" y="284"/>
                    <a:pt x="516" y="235"/>
                  </a:cubicBezTo>
                  <a:cubicBezTo>
                    <a:pt x="516" y="186"/>
                    <a:pt x="496" y="141"/>
                    <a:pt x="464" y="109"/>
                  </a:cubicBezTo>
                  <a:cubicBezTo>
                    <a:pt x="432" y="77"/>
                    <a:pt x="387" y="57"/>
                    <a:pt x="338" y="57"/>
                  </a:cubicBezTo>
                  <a:cubicBezTo>
                    <a:pt x="289" y="57"/>
                    <a:pt x="245" y="77"/>
                    <a:pt x="213" y="109"/>
                  </a:cubicBezTo>
                  <a:cubicBezTo>
                    <a:pt x="181" y="141"/>
                    <a:pt x="161" y="186"/>
                    <a:pt x="161" y="235"/>
                  </a:cubicBezTo>
                  <a:cubicBezTo>
                    <a:pt x="161" y="284"/>
                    <a:pt x="181" y="328"/>
                    <a:pt x="213" y="360"/>
                  </a:cubicBezTo>
                  <a:cubicBezTo>
                    <a:pt x="245" y="392"/>
                    <a:pt x="289" y="412"/>
                    <a:pt x="338" y="412"/>
                  </a:cubicBezTo>
                  <a:cubicBezTo>
                    <a:pt x="387" y="412"/>
                    <a:pt x="432" y="392"/>
                    <a:pt x="464" y="360"/>
                  </a:cubicBezTo>
                  <a:close/>
                  <a:moveTo>
                    <a:pt x="219" y="73"/>
                  </a:moveTo>
                  <a:cubicBezTo>
                    <a:pt x="22" y="73"/>
                    <a:pt x="22" y="73"/>
                    <a:pt x="22" y="73"/>
                  </a:cubicBezTo>
                  <a:cubicBezTo>
                    <a:pt x="10" y="73"/>
                    <a:pt x="0" y="63"/>
                    <a:pt x="0" y="5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22" y="0"/>
                    <a:pt x="322" y="0"/>
                    <a:pt x="322" y="0"/>
                  </a:cubicBezTo>
                  <a:cubicBezTo>
                    <a:pt x="334" y="0"/>
                    <a:pt x="344" y="10"/>
                    <a:pt x="344" y="22"/>
                  </a:cubicBezTo>
                  <a:cubicBezTo>
                    <a:pt x="344" y="34"/>
                    <a:pt x="344" y="34"/>
                    <a:pt x="344" y="34"/>
                  </a:cubicBezTo>
                  <a:cubicBezTo>
                    <a:pt x="342" y="34"/>
                    <a:pt x="340" y="34"/>
                    <a:pt x="338" y="34"/>
                  </a:cubicBezTo>
                  <a:cubicBezTo>
                    <a:pt x="294" y="34"/>
                    <a:pt x="253" y="49"/>
                    <a:pt x="219" y="73"/>
                  </a:cubicBezTo>
                  <a:close/>
                  <a:moveTo>
                    <a:pt x="150" y="165"/>
                  </a:moveTo>
                  <a:cubicBezTo>
                    <a:pt x="22" y="165"/>
                    <a:pt x="22" y="165"/>
                    <a:pt x="22" y="165"/>
                  </a:cubicBezTo>
                  <a:cubicBezTo>
                    <a:pt x="10" y="165"/>
                    <a:pt x="0" y="155"/>
                    <a:pt x="0" y="14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01"/>
                    <a:pt x="10" y="91"/>
                    <a:pt x="22" y="91"/>
                  </a:cubicBezTo>
                  <a:cubicBezTo>
                    <a:pt x="198" y="91"/>
                    <a:pt x="198" y="91"/>
                    <a:pt x="198" y="91"/>
                  </a:cubicBezTo>
                  <a:cubicBezTo>
                    <a:pt x="177" y="112"/>
                    <a:pt x="161" y="137"/>
                    <a:pt x="150" y="165"/>
                  </a:cubicBezTo>
                  <a:close/>
                  <a:moveTo>
                    <a:pt x="139" y="256"/>
                  </a:moveTo>
                  <a:cubicBezTo>
                    <a:pt x="22" y="256"/>
                    <a:pt x="22" y="256"/>
                    <a:pt x="22" y="256"/>
                  </a:cubicBezTo>
                  <a:cubicBezTo>
                    <a:pt x="10" y="256"/>
                    <a:pt x="0" y="246"/>
                    <a:pt x="0" y="234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0" y="193"/>
                    <a:pt x="10" y="183"/>
                    <a:pt x="22" y="183"/>
                  </a:cubicBezTo>
                  <a:cubicBezTo>
                    <a:pt x="144" y="183"/>
                    <a:pt x="144" y="183"/>
                    <a:pt x="144" y="183"/>
                  </a:cubicBezTo>
                  <a:cubicBezTo>
                    <a:pt x="140" y="199"/>
                    <a:pt x="138" y="217"/>
                    <a:pt x="138" y="235"/>
                  </a:cubicBezTo>
                  <a:cubicBezTo>
                    <a:pt x="138" y="242"/>
                    <a:pt x="138" y="249"/>
                    <a:pt x="139" y="256"/>
                  </a:cubicBezTo>
                  <a:close/>
                </a:path>
              </a:pathLst>
            </a:custGeom>
            <a:solidFill>
              <a:srgbClr val="6C8CA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6038806" y="2858234"/>
              <a:ext cx="496506" cy="409940"/>
            </a:xfrm>
            <a:custGeom>
              <a:avLst/>
              <a:gdLst>
                <a:gd name="T0" fmla="*/ 485 w 505"/>
                <a:gd name="T1" fmla="*/ 364 h 417"/>
                <a:gd name="T2" fmla="*/ 481 w 505"/>
                <a:gd name="T3" fmla="*/ 282 h 417"/>
                <a:gd name="T4" fmla="*/ 505 w 505"/>
                <a:gd name="T5" fmla="*/ 26 h 417"/>
                <a:gd name="T6" fmla="*/ 181 w 505"/>
                <a:gd name="T7" fmla="*/ 0 h 417"/>
                <a:gd name="T8" fmla="*/ 157 w 505"/>
                <a:gd name="T9" fmla="*/ 32 h 417"/>
                <a:gd name="T10" fmla="*/ 367 w 505"/>
                <a:gd name="T11" fmla="*/ 67 h 417"/>
                <a:gd name="T12" fmla="*/ 447 w 505"/>
                <a:gd name="T13" fmla="*/ 67 h 417"/>
                <a:gd name="T14" fmla="*/ 456 w 505"/>
                <a:gd name="T15" fmla="*/ 78 h 417"/>
                <a:gd name="T16" fmla="*/ 368 w 505"/>
                <a:gd name="T17" fmla="*/ 89 h 417"/>
                <a:gd name="T18" fmla="*/ 447 w 505"/>
                <a:gd name="T19" fmla="*/ 125 h 417"/>
                <a:gd name="T20" fmla="*/ 456 w 505"/>
                <a:gd name="T21" fmla="*/ 135 h 417"/>
                <a:gd name="T22" fmla="*/ 368 w 505"/>
                <a:gd name="T23" fmla="*/ 146 h 417"/>
                <a:gd name="T24" fmla="*/ 447 w 505"/>
                <a:gd name="T25" fmla="*/ 186 h 417"/>
                <a:gd name="T26" fmla="*/ 456 w 505"/>
                <a:gd name="T27" fmla="*/ 196 h 417"/>
                <a:gd name="T28" fmla="*/ 368 w 505"/>
                <a:gd name="T29" fmla="*/ 207 h 417"/>
                <a:gd name="T30" fmla="*/ 348 w 505"/>
                <a:gd name="T31" fmla="*/ 311 h 417"/>
                <a:gd name="T32" fmla="*/ 323 w 505"/>
                <a:gd name="T33" fmla="*/ 337 h 417"/>
                <a:gd name="T34" fmla="*/ 20 w 505"/>
                <a:gd name="T35" fmla="*/ 417 h 417"/>
                <a:gd name="T36" fmla="*/ 24 w 505"/>
                <a:gd name="T37" fmla="*/ 335 h 417"/>
                <a:gd name="T38" fmla="*/ 0 w 505"/>
                <a:gd name="T39" fmla="*/ 79 h 417"/>
                <a:gd name="T40" fmla="*/ 324 w 505"/>
                <a:gd name="T41" fmla="*/ 53 h 417"/>
                <a:gd name="T42" fmla="*/ 348 w 505"/>
                <a:gd name="T43" fmla="*/ 311 h 417"/>
                <a:gd name="T44" fmla="*/ 290 w 505"/>
                <a:gd name="T45" fmla="*/ 119 h 417"/>
                <a:gd name="T46" fmla="*/ 300 w 505"/>
                <a:gd name="T47" fmla="*/ 129 h 417"/>
                <a:gd name="T48" fmla="*/ 58 w 505"/>
                <a:gd name="T49" fmla="*/ 140 h 417"/>
                <a:gd name="T50" fmla="*/ 48 w 505"/>
                <a:gd name="T51" fmla="*/ 129 h 417"/>
                <a:gd name="T52" fmla="*/ 58 w 505"/>
                <a:gd name="T53" fmla="*/ 176 h 417"/>
                <a:gd name="T54" fmla="*/ 300 w 505"/>
                <a:gd name="T55" fmla="*/ 187 h 417"/>
                <a:gd name="T56" fmla="*/ 290 w 505"/>
                <a:gd name="T57" fmla="*/ 198 h 417"/>
                <a:gd name="T58" fmla="*/ 48 w 505"/>
                <a:gd name="T59" fmla="*/ 187 h 417"/>
                <a:gd name="T60" fmla="*/ 58 w 505"/>
                <a:gd name="T61" fmla="*/ 176 h 417"/>
                <a:gd name="T62" fmla="*/ 290 w 505"/>
                <a:gd name="T63" fmla="*/ 237 h 417"/>
                <a:gd name="T64" fmla="*/ 300 w 505"/>
                <a:gd name="T65" fmla="*/ 248 h 417"/>
                <a:gd name="T66" fmla="*/ 58 w 505"/>
                <a:gd name="T67" fmla="*/ 259 h 417"/>
                <a:gd name="T68" fmla="*/ 48 w 505"/>
                <a:gd name="T69" fmla="*/ 248 h 417"/>
                <a:gd name="T70" fmla="*/ 38 w 505"/>
                <a:gd name="T71" fmla="*/ 371 h 417"/>
                <a:gd name="T72" fmla="*/ 35 w 505"/>
                <a:gd name="T73" fmla="*/ 320 h 417"/>
                <a:gd name="T74" fmla="*/ 18 w 505"/>
                <a:gd name="T75" fmla="*/ 91 h 417"/>
                <a:gd name="T76" fmla="*/ 313 w 505"/>
                <a:gd name="T77" fmla="*/ 72 h 417"/>
                <a:gd name="T78" fmla="*/ 330 w 505"/>
                <a:gd name="T79" fmla="*/ 301 h 417"/>
                <a:gd name="T80" fmla="*/ 313 w 505"/>
                <a:gd name="T81" fmla="*/ 32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05" h="417">
                  <a:moveTo>
                    <a:pt x="368" y="285"/>
                  </a:moveTo>
                  <a:cubicBezTo>
                    <a:pt x="426" y="288"/>
                    <a:pt x="448" y="325"/>
                    <a:pt x="485" y="364"/>
                  </a:cubicBezTo>
                  <a:cubicBezTo>
                    <a:pt x="486" y="336"/>
                    <a:pt x="486" y="310"/>
                    <a:pt x="480" y="282"/>
                  </a:cubicBezTo>
                  <a:cubicBezTo>
                    <a:pt x="481" y="282"/>
                    <a:pt x="481" y="282"/>
                    <a:pt x="481" y="282"/>
                  </a:cubicBezTo>
                  <a:cubicBezTo>
                    <a:pt x="494" y="282"/>
                    <a:pt x="505" y="270"/>
                    <a:pt x="505" y="256"/>
                  </a:cubicBezTo>
                  <a:cubicBezTo>
                    <a:pt x="505" y="200"/>
                    <a:pt x="505" y="82"/>
                    <a:pt x="505" y="26"/>
                  </a:cubicBezTo>
                  <a:cubicBezTo>
                    <a:pt x="505" y="12"/>
                    <a:pt x="494" y="0"/>
                    <a:pt x="481" y="0"/>
                  </a:cubicBezTo>
                  <a:cubicBezTo>
                    <a:pt x="381" y="0"/>
                    <a:pt x="281" y="0"/>
                    <a:pt x="181" y="0"/>
                  </a:cubicBezTo>
                  <a:cubicBezTo>
                    <a:pt x="168" y="0"/>
                    <a:pt x="157" y="12"/>
                    <a:pt x="157" y="26"/>
                  </a:cubicBezTo>
                  <a:cubicBezTo>
                    <a:pt x="157" y="32"/>
                    <a:pt x="157" y="32"/>
                    <a:pt x="157" y="32"/>
                  </a:cubicBezTo>
                  <a:cubicBezTo>
                    <a:pt x="328" y="32"/>
                    <a:pt x="328" y="32"/>
                    <a:pt x="328" y="32"/>
                  </a:cubicBezTo>
                  <a:cubicBezTo>
                    <a:pt x="348" y="32"/>
                    <a:pt x="364" y="47"/>
                    <a:pt x="367" y="67"/>
                  </a:cubicBezTo>
                  <a:cubicBezTo>
                    <a:pt x="368" y="67"/>
                    <a:pt x="368" y="67"/>
                    <a:pt x="368" y="67"/>
                  </a:cubicBezTo>
                  <a:cubicBezTo>
                    <a:pt x="447" y="67"/>
                    <a:pt x="447" y="67"/>
                    <a:pt x="447" y="67"/>
                  </a:cubicBezTo>
                  <a:cubicBezTo>
                    <a:pt x="452" y="67"/>
                    <a:pt x="456" y="72"/>
                    <a:pt x="456" y="78"/>
                  </a:cubicBezTo>
                  <a:cubicBezTo>
                    <a:pt x="456" y="78"/>
                    <a:pt x="456" y="78"/>
                    <a:pt x="456" y="78"/>
                  </a:cubicBezTo>
                  <a:cubicBezTo>
                    <a:pt x="456" y="84"/>
                    <a:pt x="452" y="89"/>
                    <a:pt x="447" y="89"/>
                  </a:cubicBezTo>
                  <a:cubicBezTo>
                    <a:pt x="368" y="89"/>
                    <a:pt x="368" y="89"/>
                    <a:pt x="368" y="89"/>
                  </a:cubicBezTo>
                  <a:cubicBezTo>
                    <a:pt x="368" y="125"/>
                    <a:pt x="368" y="125"/>
                    <a:pt x="368" y="125"/>
                  </a:cubicBezTo>
                  <a:cubicBezTo>
                    <a:pt x="447" y="125"/>
                    <a:pt x="447" y="125"/>
                    <a:pt x="447" y="125"/>
                  </a:cubicBezTo>
                  <a:cubicBezTo>
                    <a:pt x="452" y="125"/>
                    <a:pt x="456" y="129"/>
                    <a:pt x="456" y="135"/>
                  </a:cubicBezTo>
                  <a:cubicBezTo>
                    <a:pt x="456" y="135"/>
                    <a:pt x="456" y="135"/>
                    <a:pt x="456" y="135"/>
                  </a:cubicBezTo>
                  <a:cubicBezTo>
                    <a:pt x="456" y="141"/>
                    <a:pt x="452" y="146"/>
                    <a:pt x="447" y="146"/>
                  </a:cubicBezTo>
                  <a:cubicBezTo>
                    <a:pt x="368" y="146"/>
                    <a:pt x="368" y="146"/>
                    <a:pt x="368" y="146"/>
                  </a:cubicBezTo>
                  <a:cubicBezTo>
                    <a:pt x="368" y="186"/>
                    <a:pt x="368" y="186"/>
                    <a:pt x="368" y="186"/>
                  </a:cubicBezTo>
                  <a:cubicBezTo>
                    <a:pt x="447" y="186"/>
                    <a:pt x="447" y="186"/>
                    <a:pt x="447" y="186"/>
                  </a:cubicBezTo>
                  <a:cubicBezTo>
                    <a:pt x="452" y="186"/>
                    <a:pt x="456" y="190"/>
                    <a:pt x="456" y="196"/>
                  </a:cubicBezTo>
                  <a:cubicBezTo>
                    <a:pt x="456" y="196"/>
                    <a:pt x="456" y="196"/>
                    <a:pt x="456" y="196"/>
                  </a:cubicBezTo>
                  <a:cubicBezTo>
                    <a:pt x="456" y="202"/>
                    <a:pt x="452" y="207"/>
                    <a:pt x="447" y="207"/>
                  </a:cubicBezTo>
                  <a:cubicBezTo>
                    <a:pt x="368" y="207"/>
                    <a:pt x="368" y="207"/>
                    <a:pt x="368" y="207"/>
                  </a:cubicBezTo>
                  <a:cubicBezTo>
                    <a:pt x="368" y="285"/>
                    <a:pt x="368" y="285"/>
                    <a:pt x="368" y="285"/>
                  </a:cubicBezTo>
                  <a:close/>
                  <a:moveTo>
                    <a:pt x="348" y="311"/>
                  </a:moveTo>
                  <a:cubicBezTo>
                    <a:pt x="348" y="318"/>
                    <a:pt x="346" y="325"/>
                    <a:pt x="341" y="330"/>
                  </a:cubicBezTo>
                  <a:cubicBezTo>
                    <a:pt x="336" y="335"/>
                    <a:pt x="330" y="337"/>
                    <a:pt x="323" y="337"/>
                  </a:cubicBezTo>
                  <a:cubicBezTo>
                    <a:pt x="229" y="334"/>
                    <a:pt x="109" y="320"/>
                    <a:pt x="49" y="386"/>
                  </a:cubicBezTo>
                  <a:cubicBezTo>
                    <a:pt x="39" y="397"/>
                    <a:pt x="29" y="407"/>
                    <a:pt x="20" y="417"/>
                  </a:cubicBezTo>
                  <a:cubicBezTo>
                    <a:pt x="19" y="389"/>
                    <a:pt x="19" y="363"/>
                    <a:pt x="25" y="335"/>
                  </a:cubicBezTo>
                  <a:cubicBezTo>
                    <a:pt x="24" y="335"/>
                    <a:pt x="24" y="335"/>
                    <a:pt x="24" y="335"/>
                  </a:cubicBezTo>
                  <a:cubicBezTo>
                    <a:pt x="11" y="335"/>
                    <a:pt x="0" y="323"/>
                    <a:pt x="0" y="30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65"/>
                    <a:pt x="11" y="53"/>
                    <a:pt x="24" y="53"/>
                  </a:cubicBezTo>
                  <a:cubicBezTo>
                    <a:pt x="124" y="53"/>
                    <a:pt x="224" y="53"/>
                    <a:pt x="324" y="53"/>
                  </a:cubicBezTo>
                  <a:cubicBezTo>
                    <a:pt x="337" y="53"/>
                    <a:pt x="348" y="65"/>
                    <a:pt x="348" y="79"/>
                  </a:cubicBezTo>
                  <a:cubicBezTo>
                    <a:pt x="348" y="136"/>
                    <a:pt x="348" y="255"/>
                    <a:pt x="348" y="311"/>
                  </a:cubicBezTo>
                  <a:close/>
                  <a:moveTo>
                    <a:pt x="58" y="119"/>
                  </a:moveTo>
                  <a:cubicBezTo>
                    <a:pt x="290" y="119"/>
                    <a:pt x="290" y="119"/>
                    <a:pt x="290" y="119"/>
                  </a:cubicBezTo>
                  <a:cubicBezTo>
                    <a:pt x="295" y="119"/>
                    <a:pt x="300" y="124"/>
                    <a:pt x="300" y="129"/>
                  </a:cubicBezTo>
                  <a:cubicBezTo>
                    <a:pt x="300" y="129"/>
                    <a:pt x="300" y="129"/>
                    <a:pt x="300" y="129"/>
                  </a:cubicBezTo>
                  <a:cubicBezTo>
                    <a:pt x="300" y="135"/>
                    <a:pt x="295" y="140"/>
                    <a:pt x="290" y="140"/>
                  </a:cubicBezTo>
                  <a:cubicBezTo>
                    <a:pt x="58" y="140"/>
                    <a:pt x="58" y="140"/>
                    <a:pt x="58" y="140"/>
                  </a:cubicBezTo>
                  <a:cubicBezTo>
                    <a:pt x="53" y="140"/>
                    <a:pt x="48" y="135"/>
                    <a:pt x="48" y="129"/>
                  </a:cubicBezTo>
                  <a:cubicBezTo>
                    <a:pt x="48" y="129"/>
                    <a:pt x="48" y="129"/>
                    <a:pt x="48" y="129"/>
                  </a:cubicBezTo>
                  <a:cubicBezTo>
                    <a:pt x="48" y="124"/>
                    <a:pt x="53" y="119"/>
                    <a:pt x="58" y="119"/>
                  </a:cubicBezTo>
                  <a:close/>
                  <a:moveTo>
                    <a:pt x="58" y="176"/>
                  </a:moveTo>
                  <a:cubicBezTo>
                    <a:pt x="290" y="176"/>
                    <a:pt x="290" y="176"/>
                    <a:pt x="290" y="176"/>
                  </a:cubicBezTo>
                  <a:cubicBezTo>
                    <a:pt x="295" y="176"/>
                    <a:pt x="300" y="181"/>
                    <a:pt x="300" y="187"/>
                  </a:cubicBezTo>
                  <a:cubicBezTo>
                    <a:pt x="300" y="187"/>
                    <a:pt x="300" y="187"/>
                    <a:pt x="300" y="187"/>
                  </a:cubicBezTo>
                  <a:cubicBezTo>
                    <a:pt x="300" y="193"/>
                    <a:pt x="295" y="198"/>
                    <a:pt x="290" y="198"/>
                  </a:cubicBezTo>
                  <a:cubicBezTo>
                    <a:pt x="58" y="198"/>
                    <a:pt x="58" y="198"/>
                    <a:pt x="58" y="198"/>
                  </a:cubicBezTo>
                  <a:cubicBezTo>
                    <a:pt x="53" y="198"/>
                    <a:pt x="48" y="193"/>
                    <a:pt x="48" y="187"/>
                  </a:cubicBezTo>
                  <a:cubicBezTo>
                    <a:pt x="48" y="187"/>
                    <a:pt x="48" y="187"/>
                    <a:pt x="48" y="187"/>
                  </a:cubicBezTo>
                  <a:cubicBezTo>
                    <a:pt x="48" y="181"/>
                    <a:pt x="53" y="176"/>
                    <a:pt x="58" y="176"/>
                  </a:cubicBezTo>
                  <a:close/>
                  <a:moveTo>
                    <a:pt x="58" y="237"/>
                  </a:moveTo>
                  <a:cubicBezTo>
                    <a:pt x="290" y="237"/>
                    <a:pt x="290" y="237"/>
                    <a:pt x="290" y="237"/>
                  </a:cubicBezTo>
                  <a:cubicBezTo>
                    <a:pt x="295" y="237"/>
                    <a:pt x="300" y="242"/>
                    <a:pt x="300" y="248"/>
                  </a:cubicBezTo>
                  <a:cubicBezTo>
                    <a:pt x="300" y="248"/>
                    <a:pt x="300" y="248"/>
                    <a:pt x="300" y="248"/>
                  </a:cubicBezTo>
                  <a:cubicBezTo>
                    <a:pt x="300" y="254"/>
                    <a:pt x="295" y="259"/>
                    <a:pt x="290" y="259"/>
                  </a:cubicBezTo>
                  <a:cubicBezTo>
                    <a:pt x="58" y="259"/>
                    <a:pt x="58" y="259"/>
                    <a:pt x="58" y="259"/>
                  </a:cubicBezTo>
                  <a:cubicBezTo>
                    <a:pt x="53" y="259"/>
                    <a:pt x="48" y="254"/>
                    <a:pt x="48" y="248"/>
                  </a:cubicBezTo>
                  <a:cubicBezTo>
                    <a:pt x="48" y="248"/>
                    <a:pt x="48" y="248"/>
                    <a:pt x="48" y="248"/>
                  </a:cubicBezTo>
                  <a:cubicBezTo>
                    <a:pt x="48" y="242"/>
                    <a:pt x="53" y="237"/>
                    <a:pt x="58" y="237"/>
                  </a:cubicBezTo>
                  <a:close/>
                  <a:moveTo>
                    <a:pt x="38" y="371"/>
                  </a:moveTo>
                  <a:cubicBezTo>
                    <a:pt x="39" y="352"/>
                    <a:pt x="43" y="338"/>
                    <a:pt x="48" y="320"/>
                  </a:cubicBezTo>
                  <a:cubicBezTo>
                    <a:pt x="35" y="320"/>
                    <a:pt x="35" y="320"/>
                    <a:pt x="35" y="320"/>
                  </a:cubicBezTo>
                  <a:cubicBezTo>
                    <a:pt x="25" y="320"/>
                    <a:pt x="18" y="312"/>
                    <a:pt x="18" y="301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18" y="81"/>
                    <a:pt x="25" y="72"/>
                    <a:pt x="35" y="72"/>
                  </a:cubicBezTo>
                  <a:cubicBezTo>
                    <a:pt x="128" y="72"/>
                    <a:pt x="220" y="72"/>
                    <a:pt x="313" y="72"/>
                  </a:cubicBezTo>
                  <a:cubicBezTo>
                    <a:pt x="323" y="72"/>
                    <a:pt x="330" y="81"/>
                    <a:pt x="330" y="91"/>
                  </a:cubicBezTo>
                  <a:cubicBezTo>
                    <a:pt x="330" y="140"/>
                    <a:pt x="330" y="252"/>
                    <a:pt x="330" y="301"/>
                  </a:cubicBezTo>
                  <a:cubicBezTo>
                    <a:pt x="330" y="306"/>
                    <a:pt x="329" y="311"/>
                    <a:pt x="325" y="314"/>
                  </a:cubicBezTo>
                  <a:cubicBezTo>
                    <a:pt x="322" y="318"/>
                    <a:pt x="318" y="320"/>
                    <a:pt x="313" y="320"/>
                  </a:cubicBezTo>
                  <a:cubicBezTo>
                    <a:pt x="227" y="318"/>
                    <a:pt x="83" y="308"/>
                    <a:pt x="38" y="371"/>
                  </a:cubicBezTo>
                  <a:close/>
                </a:path>
              </a:pathLst>
            </a:custGeom>
            <a:solidFill>
              <a:srgbClr val="6C8CA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1611027" y="2032841"/>
            <a:ext cx="55193" cy="544728"/>
          </a:xfrm>
          <a:prstGeom prst="rect">
            <a:avLst/>
          </a:prstGeom>
          <a:solidFill>
            <a:srgbClr val="6C8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4"/>
          <p:cNvSpPr/>
          <p:nvPr/>
        </p:nvSpPr>
        <p:spPr>
          <a:xfrm>
            <a:off x="1611027" y="4781829"/>
            <a:ext cx="55193" cy="544728"/>
          </a:xfrm>
          <a:prstGeom prst="rect">
            <a:avLst/>
          </a:prstGeom>
          <a:solidFill>
            <a:srgbClr val="6C8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1666220" y="1827462"/>
            <a:ext cx="2462281" cy="1373122"/>
            <a:chOff x="1300306" y="4610930"/>
            <a:chExt cx="2462281" cy="1373122"/>
          </a:xfrm>
        </p:grpSpPr>
        <p:sp>
          <p:nvSpPr>
            <p:cNvPr id="25" name="文本框 24"/>
            <p:cNvSpPr txBox="1"/>
            <p:nvPr/>
          </p:nvSpPr>
          <p:spPr>
            <a:xfrm>
              <a:off x="1300306" y="4610930"/>
              <a:ext cx="20402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</a:p>
          </p:txBody>
        </p:sp>
        <p:sp>
          <p:nvSpPr>
            <p:cNvPr id="26" name="Text Placeholder 32"/>
            <p:cNvSpPr txBox="1"/>
            <p:nvPr/>
          </p:nvSpPr>
          <p:spPr>
            <a:xfrm>
              <a:off x="1509269" y="5001838"/>
              <a:ext cx="2253318" cy="982214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666220" y="4536121"/>
            <a:ext cx="2462281" cy="1373122"/>
            <a:chOff x="1300306" y="4610930"/>
            <a:chExt cx="2462281" cy="1373122"/>
          </a:xfrm>
        </p:grpSpPr>
        <p:sp>
          <p:nvSpPr>
            <p:cNvPr id="28" name="文本框 27"/>
            <p:cNvSpPr txBox="1"/>
            <p:nvPr/>
          </p:nvSpPr>
          <p:spPr>
            <a:xfrm>
              <a:off x="1300306" y="4610930"/>
              <a:ext cx="20402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</a:p>
          </p:txBody>
        </p:sp>
        <p:sp>
          <p:nvSpPr>
            <p:cNvPr id="29" name="Text Placeholder 32"/>
            <p:cNvSpPr txBox="1"/>
            <p:nvPr/>
          </p:nvSpPr>
          <p:spPr>
            <a:xfrm>
              <a:off x="1509269" y="5001838"/>
              <a:ext cx="2253318" cy="982214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</p:grpSp>
      <p:sp>
        <p:nvSpPr>
          <p:cNvPr id="30" name="Rectangle 24"/>
          <p:cNvSpPr/>
          <p:nvPr/>
        </p:nvSpPr>
        <p:spPr>
          <a:xfrm>
            <a:off x="10525780" y="4797964"/>
            <a:ext cx="55193" cy="544728"/>
          </a:xfrm>
          <a:prstGeom prst="rect">
            <a:avLst/>
          </a:prstGeom>
          <a:solidFill>
            <a:srgbClr val="6C8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8011706" y="4497208"/>
            <a:ext cx="2383696" cy="1412035"/>
            <a:chOff x="1509269" y="4572017"/>
            <a:chExt cx="2383696" cy="1412035"/>
          </a:xfrm>
        </p:grpSpPr>
        <p:sp>
          <p:nvSpPr>
            <p:cNvPr id="32" name="文本框 31"/>
            <p:cNvSpPr txBox="1"/>
            <p:nvPr/>
          </p:nvSpPr>
          <p:spPr>
            <a:xfrm>
              <a:off x="1852672" y="4572017"/>
              <a:ext cx="20402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</a:p>
          </p:txBody>
        </p:sp>
        <p:sp>
          <p:nvSpPr>
            <p:cNvPr id="33" name="Text Placeholder 32"/>
            <p:cNvSpPr txBox="1"/>
            <p:nvPr/>
          </p:nvSpPr>
          <p:spPr>
            <a:xfrm>
              <a:off x="1509269" y="5001838"/>
              <a:ext cx="2253318" cy="982214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</p:grpSp>
      <p:sp>
        <p:nvSpPr>
          <p:cNvPr id="34" name="Rectangle 24"/>
          <p:cNvSpPr/>
          <p:nvPr/>
        </p:nvSpPr>
        <p:spPr>
          <a:xfrm>
            <a:off x="10525780" y="2089305"/>
            <a:ext cx="55193" cy="544728"/>
          </a:xfrm>
          <a:prstGeom prst="rect">
            <a:avLst/>
          </a:prstGeom>
          <a:solidFill>
            <a:srgbClr val="6C8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组合 34"/>
          <p:cNvGrpSpPr/>
          <p:nvPr/>
        </p:nvGrpSpPr>
        <p:grpSpPr>
          <a:xfrm>
            <a:off x="8011706" y="1788549"/>
            <a:ext cx="2383696" cy="1412035"/>
            <a:chOff x="1509269" y="4572017"/>
            <a:chExt cx="2383696" cy="1412035"/>
          </a:xfrm>
        </p:grpSpPr>
        <p:sp>
          <p:nvSpPr>
            <p:cNvPr id="36" name="文本框 35"/>
            <p:cNvSpPr txBox="1"/>
            <p:nvPr/>
          </p:nvSpPr>
          <p:spPr>
            <a:xfrm>
              <a:off x="1852672" y="4572017"/>
              <a:ext cx="20402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</a:p>
          </p:txBody>
        </p:sp>
        <p:sp>
          <p:nvSpPr>
            <p:cNvPr id="37" name="Text Placeholder 32"/>
            <p:cNvSpPr txBox="1"/>
            <p:nvPr/>
          </p:nvSpPr>
          <p:spPr>
            <a:xfrm>
              <a:off x="1509269" y="5001838"/>
              <a:ext cx="2253318" cy="982214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2860" y="-2672863"/>
            <a:ext cx="6846277" cy="12192001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367514" y="330112"/>
            <a:ext cx="724644" cy="722736"/>
            <a:chOff x="4750828" y="1491255"/>
            <a:chExt cx="724644" cy="722736"/>
          </a:xfrm>
        </p:grpSpPr>
        <p:sp>
          <p:nvSpPr>
            <p:cNvPr id="10" name="Oval 5"/>
            <p:cNvSpPr>
              <a:spLocks noChangeArrowheads="1"/>
            </p:cNvSpPr>
            <p:nvPr/>
          </p:nvSpPr>
          <p:spPr bwMode="auto">
            <a:xfrm>
              <a:off x="4750828" y="1491255"/>
              <a:ext cx="724644" cy="722736"/>
            </a:xfrm>
            <a:prstGeom prst="ellipse">
              <a:avLst/>
            </a:prstGeom>
            <a:solidFill>
              <a:srgbClr val="6C8CA4"/>
            </a:solidFill>
            <a:ln w="57150">
              <a:noFill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buFontTx/>
                <a:buNone/>
              </a:pPr>
              <a:endParaRPr lang="zh-CN" alt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4"/>
            <p:cNvSpPr txBox="1">
              <a:spLocks noChangeArrowheads="1"/>
            </p:cNvSpPr>
            <p:nvPr/>
          </p:nvSpPr>
          <p:spPr bwMode="auto">
            <a:xfrm>
              <a:off x="4810823" y="1591013"/>
              <a:ext cx="62709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054604" y="429870"/>
            <a:ext cx="3506887" cy="574647"/>
            <a:chOff x="1135355" y="406355"/>
            <a:chExt cx="3506887" cy="574647"/>
          </a:xfrm>
        </p:grpSpPr>
        <p:sp>
          <p:nvSpPr>
            <p:cNvPr id="13" name="文本框 12"/>
            <p:cNvSpPr txBox="1"/>
            <p:nvPr/>
          </p:nvSpPr>
          <p:spPr>
            <a:xfrm>
              <a:off x="1137042" y="406355"/>
              <a:ext cx="3505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研究成果与应用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1135355" y="727086"/>
              <a:ext cx="2826415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RESEARCH RESULTS AND APPLICATIONS</a:t>
              </a:r>
              <a:endPara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981652" y="1439379"/>
            <a:ext cx="8228696" cy="3150833"/>
            <a:chOff x="3692154" y="3131116"/>
            <a:chExt cx="17016919" cy="6515911"/>
          </a:xfrm>
        </p:grpSpPr>
        <p:sp>
          <p:nvSpPr>
            <p:cNvPr id="16" name="TextBox 31"/>
            <p:cNvSpPr txBox="1">
              <a:spLocks noChangeArrowheads="1"/>
            </p:cNvSpPr>
            <p:nvPr/>
          </p:nvSpPr>
          <p:spPr bwMode="auto">
            <a:xfrm>
              <a:off x="3692154" y="8852476"/>
              <a:ext cx="2195208" cy="763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  <a:cs typeface="MS PGothic" panose="020B0600070205080204" charset="-128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</a:defRPr>
              </a:lvl5pPr>
              <a:lvl6pPr marL="25146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</a:defRPr>
              </a:lvl6pPr>
              <a:lvl7pPr marL="29718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</a:defRPr>
              </a:lvl7pPr>
              <a:lvl8pPr marL="34290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</a:defRPr>
              </a:lvl8pPr>
              <a:lvl9pPr marL="38862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</a:defRPr>
              </a:lvl9pPr>
            </a:lstStyle>
            <a:p>
              <a:pPr algn="ctr" eaLnBrk="1" hangingPunct="1"/>
              <a:r>
                <a:rPr lang="id-ID" sz="1800" b="1" dirty="0">
                  <a:latin typeface="Lato Regular"/>
                  <a:cs typeface="Lato Regular"/>
                </a:rPr>
                <a:t>1990</a:t>
              </a:r>
            </a:p>
          </p:txBody>
        </p:sp>
        <p:sp>
          <p:nvSpPr>
            <p:cNvPr id="17" name="TextBox 31"/>
            <p:cNvSpPr txBox="1">
              <a:spLocks noChangeArrowheads="1"/>
            </p:cNvSpPr>
            <p:nvPr/>
          </p:nvSpPr>
          <p:spPr bwMode="auto">
            <a:xfrm>
              <a:off x="8509524" y="8883250"/>
              <a:ext cx="2195208" cy="763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  <a:cs typeface="MS PGothic" panose="020B0600070205080204" charset="-128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</a:defRPr>
              </a:lvl5pPr>
              <a:lvl6pPr marL="25146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</a:defRPr>
              </a:lvl6pPr>
              <a:lvl7pPr marL="29718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</a:defRPr>
              </a:lvl7pPr>
              <a:lvl8pPr marL="34290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</a:defRPr>
              </a:lvl8pPr>
              <a:lvl9pPr marL="38862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</a:defRPr>
              </a:lvl9pPr>
            </a:lstStyle>
            <a:p>
              <a:pPr algn="ctr" eaLnBrk="1" hangingPunct="1"/>
              <a:r>
                <a:rPr lang="id-ID" sz="1800" b="1" dirty="0">
                  <a:latin typeface="Lato Regular"/>
                  <a:cs typeface="Lato Regular"/>
                </a:rPr>
                <a:t>2000</a:t>
              </a:r>
            </a:p>
          </p:txBody>
        </p:sp>
        <p:grpSp>
          <p:nvGrpSpPr>
            <p:cNvPr id="18" name="Group 88"/>
            <p:cNvGrpSpPr/>
            <p:nvPr/>
          </p:nvGrpSpPr>
          <p:grpSpPr>
            <a:xfrm>
              <a:off x="18880048" y="3131116"/>
              <a:ext cx="1486189" cy="5546769"/>
              <a:chOff x="7329288" y="763688"/>
              <a:chExt cx="909638" cy="3394075"/>
            </a:xfrm>
          </p:grpSpPr>
          <p:sp>
            <p:nvSpPr>
              <p:cNvPr id="57" name="Rectangle 5"/>
              <p:cNvSpPr>
                <a:spLocks noChangeArrowheads="1"/>
              </p:cNvSpPr>
              <p:nvPr/>
            </p:nvSpPr>
            <p:spPr bwMode="auto">
              <a:xfrm>
                <a:off x="7329288" y="763688"/>
                <a:ext cx="909638" cy="3394075"/>
              </a:xfrm>
              <a:prstGeom prst="rect">
                <a:avLst/>
              </a:prstGeom>
              <a:solidFill>
                <a:srgbClr val="6C8CA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dirty="0">
                  <a:latin typeface="Calibri Light" panose="020F0302020204030204"/>
                </a:endParaRPr>
              </a:p>
            </p:txBody>
          </p:sp>
          <p:sp>
            <p:nvSpPr>
              <p:cNvPr id="58" name="Rectangle 6"/>
              <p:cNvSpPr>
                <a:spLocks noChangeArrowheads="1"/>
              </p:cNvSpPr>
              <p:nvPr/>
            </p:nvSpPr>
            <p:spPr bwMode="auto">
              <a:xfrm>
                <a:off x="7446763" y="1103413"/>
                <a:ext cx="654050" cy="104775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dirty="0">
                  <a:latin typeface="Calibri Light" panose="020F0302020204030204"/>
                </a:endParaRPr>
              </a:p>
            </p:txBody>
          </p:sp>
          <p:sp>
            <p:nvSpPr>
              <p:cNvPr id="59" name="Rectangle 7"/>
              <p:cNvSpPr>
                <a:spLocks noChangeArrowheads="1"/>
              </p:cNvSpPr>
              <p:nvPr/>
            </p:nvSpPr>
            <p:spPr bwMode="auto">
              <a:xfrm>
                <a:off x="7446763" y="1463776"/>
                <a:ext cx="654050" cy="109538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dirty="0">
                  <a:latin typeface="Calibri Light" panose="020F0302020204030204"/>
                </a:endParaRPr>
              </a:p>
            </p:txBody>
          </p:sp>
          <p:sp>
            <p:nvSpPr>
              <p:cNvPr id="60" name="Rectangle 8"/>
              <p:cNvSpPr>
                <a:spLocks noChangeArrowheads="1"/>
              </p:cNvSpPr>
              <p:nvPr/>
            </p:nvSpPr>
            <p:spPr bwMode="auto">
              <a:xfrm>
                <a:off x="7446763" y="1828901"/>
                <a:ext cx="654050" cy="109538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dirty="0">
                  <a:latin typeface="Calibri Light" panose="020F0302020204030204"/>
                </a:endParaRPr>
              </a:p>
            </p:txBody>
          </p:sp>
          <p:sp>
            <p:nvSpPr>
              <p:cNvPr id="61" name="Rectangle 9"/>
              <p:cNvSpPr>
                <a:spLocks noChangeArrowheads="1"/>
              </p:cNvSpPr>
              <p:nvPr/>
            </p:nvSpPr>
            <p:spPr bwMode="auto">
              <a:xfrm>
                <a:off x="7446763" y="2194026"/>
                <a:ext cx="654050" cy="104775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dirty="0">
                  <a:latin typeface="Calibri Light" panose="020F0302020204030204"/>
                </a:endParaRPr>
              </a:p>
            </p:txBody>
          </p:sp>
          <p:sp>
            <p:nvSpPr>
              <p:cNvPr id="62" name="Rectangle 10"/>
              <p:cNvSpPr>
                <a:spLocks noChangeArrowheads="1"/>
              </p:cNvSpPr>
              <p:nvPr/>
            </p:nvSpPr>
            <p:spPr bwMode="auto">
              <a:xfrm>
                <a:off x="7446763" y="2554388"/>
                <a:ext cx="654050" cy="109538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dirty="0">
                  <a:latin typeface="Calibri Light" panose="020F0302020204030204"/>
                </a:endParaRPr>
              </a:p>
            </p:txBody>
          </p:sp>
          <p:sp>
            <p:nvSpPr>
              <p:cNvPr id="63" name="Rectangle 11"/>
              <p:cNvSpPr>
                <a:spLocks noChangeArrowheads="1"/>
              </p:cNvSpPr>
              <p:nvPr/>
            </p:nvSpPr>
            <p:spPr bwMode="auto">
              <a:xfrm>
                <a:off x="7446763" y="2919513"/>
                <a:ext cx="654050" cy="109538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dirty="0">
                  <a:latin typeface="Calibri Light" panose="020F0302020204030204"/>
                </a:endParaRPr>
              </a:p>
            </p:txBody>
          </p:sp>
          <p:sp>
            <p:nvSpPr>
              <p:cNvPr id="64" name="Rectangle 12"/>
              <p:cNvSpPr>
                <a:spLocks noChangeArrowheads="1"/>
              </p:cNvSpPr>
              <p:nvPr/>
            </p:nvSpPr>
            <p:spPr bwMode="auto">
              <a:xfrm>
                <a:off x="7446763" y="3284638"/>
                <a:ext cx="654050" cy="104775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dirty="0">
                  <a:latin typeface="Calibri Light" panose="020F0302020204030204"/>
                </a:endParaRPr>
              </a:p>
            </p:txBody>
          </p:sp>
          <p:sp>
            <p:nvSpPr>
              <p:cNvPr id="65" name="Rectangle 13"/>
              <p:cNvSpPr>
                <a:spLocks noChangeArrowheads="1"/>
              </p:cNvSpPr>
              <p:nvPr/>
            </p:nvSpPr>
            <p:spPr bwMode="auto">
              <a:xfrm>
                <a:off x="7446763" y="3645001"/>
                <a:ext cx="654050" cy="1095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dirty="0">
                  <a:latin typeface="Calibri Light" panose="020F0302020204030204"/>
                </a:endParaRPr>
              </a:p>
            </p:txBody>
          </p:sp>
          <p:sp>
            <p:nvSpPr>
              <p:cNvPr id="66" name="Rectangle 14"/>
              <p:cNvSpPr>
                <a:spLocks noChangeArrowheads="1"/>
              </p:cNvSpPr>
              <p:nvPr/>
            </p:nvSpPr>
            <p:spPr bwMode="auto">
              <a:xfrm>
                <a:off x="7446763" y="1103413"/>
                <a:ext cx="654050" cy="1047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dirty="0">
                  <a:latin typeface="Calibri Light" panose="020F0302020204030204"/>
                </a:endParaRPr>
              </a:p>
            </p:txBody>
          </p:sp>
          <p:sp>
            <p:nvSpPr>
              <p:cNvPr id="67" name="Rectangle 15"/>
              <p:cNvSpPr>
                <a:spLocks noChangeArrowheads="1"/>
              </p:cNvSpPr>
              <p:nvPr/>
            </p:nvSpPr>
            <p:spPr bwMode="auto">
              <a:xfrm>
                <a:off x="7446763" y="1463776"/>
                <a:ext cx="654050" cy="1095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dirty="0">
                  <a:latin typeface="Calibri Light" panose="020F0302020204030204"/>
                </a:endParaRPr>
              </a:p>
            </p:txBody>
          </p:sp>
          <p:sp>
            <p:nvSpPr>
              <p:cNvPr id="68" name="Rectangle 16"/>
              <p:cNvSpPr>
                <a:spLocks noChangeArrowheads="1"/>
              </p:cNvSpPr>
              <p:nvPr/>
            </p:nvSpPr>
            <p:spPr bwMode="auto">
              <a:xfrm>
                <a:off x="7446763" y="1828901"/>
                <a:ext cx="654050" cy="1095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dirty="0">
                  <a:latin typeface="Calibri Light" panose="020F0302020204030204"/>
                </a:endParaRPr>
              </a:p>
            </p:txBody>
          </p:sp>
          <p:sp>
            <p:nvSpPr>
              <p:cNvPr id="69" name="Rectangle 17"/>
              <p:cNvSpPr>
                <a:spLocks noChangeArrowheads="1"/>
              </p:cNvSpPr>
              <p:nvPr/>
            </p:nvSpPr>
            <p:spPr bwMode="auto">
              <a:xfrm>
                <a:off x="7446763" y="2194026"/>
                <a:ext cx="654050" cy="1047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dirty="0">
                  <a:latin typeface="Calibri Light" panose="020F0302020204030204"/>
                </a:endParaRPr>
              </a:p>
            </p:txBody>
          </p:sp>
          <p:sp>
            <p:nvSpPr>
              <p:cNvPr id="70" name="Rectangle 18"/>
              <p:cNvSpPr>
                <a:spLocks noChangeArrowheads="1"/>
              </p:cNvSpPr>
              <p:nvPr/>
            </p:nvSpPr>
            <p:spPr bwMode="auto">
              <a:xfrm>
                <a:off x="7446763" y="2554388"/>
                <a:ext cx="654050" cy="1095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dirty="0">
                  <a:latin typeface="Calibri Light" panose="020F0302020204030204"/>
                </a:endParaRPr>
              </a:p>
            </p:txBody>
          </p:sp>
          <p:sp>
            <p:nvSpPr>
              <p:cNvPr id="71" name="Rectangle 19"/>
              <p:cNvSpPr>
                <a:spLocks noChangeArrowheads="1"/>
              </p:cNvSpPr>
              <p:nvPr/>
            </p:nvSpPr>
            <p:spPr bwMode="auto">
              <a:xfrm>
                <a:off x="7446763" y="2919513"/>
                <a:ext cx="654050" cy="1095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dirty="0">
                  <a:latin typeface="Calibri Light" panose="020F0302020204030204"/>
                </a:endParaRPr>
              </a:p>
            </p:txBody>
          </p:sp>
          <p:sp>
            <p:nvSpPr>
              <p:cNvPr id="72" name="Rectangle 20"/>
              <p:cNvSpPr>
                <a:spLocks noChangeArrowheads="1"/>
              </p:cNvSpPr>
              <p:nvPr/>
            </p:nvSpPr>
            <p:spPr bwMode="auto">
              <a:xfrm>
                <a:off x="7446763" y="3284638"/>
                <a:ext cx="654050" cy="1047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dirty="0">
                  <a:latin typeface="Calibri Light" panose="020F0302020204030204"/>
                </a:endParaRPr>
              </a:p>
            </p:txBody>
          </p:sp>
        </p:grpSp>
        <p:grpSp>
          <p:nvGrpSpPr>
            <p:cNvPr id="19" name="Group 106"/>
            <p:cNvGrpSpPr/>
            <p:nvPr/>
          </p:nvGrpSpPr>
          <p:grpSpPr>
            <a:xfrm>
              <a:off x="9124762" y="4501714"/>
              <a:ext cx="1094540" cy="4223637"/>
              <a:chOff x="6654700" y="1001028"/>
              <a:chExt cx="669925" cy="3166162"/>
            </a:xfrm>
            <a:solidFill>
              <a:schemeClr val="accent1"/>
            </a:solidFill>
          </p:grpSpPr>
          <p:sp>
            <p:nvSpPr>
              <p:cNvPr id="45" name="Freeform 21"/>
              <p:cNvSpPr/>
              <p:nvPr/>
            </p:nvSpPr>
            <p:spPr bwMode="auto">
              <a:xfrm>
                <a:off x="6654700" y="1393826"/>
                <a:ext cx="669925" cy="2773363"/>
              </a:xfrm>
              <a:custGeom>
                <a:avLst/>
                <a:gdLst>
                  <a:gd name="T0" fmla="*/ 422 w 422"/>
                  <a:gd name="T1" fmla="*/ 0 h 1747"/>
                  <a:gd name="T2" fmla="*/ 0 w 422"/>
                  <a:gd name="T3" fmla="*/ 353 h 1747"/>
                  <a:gd name="T4" fmla="*/ 0 w 422"/>
                  <a:gd name="T5" fmla="*/ 1747 h 1747"/>
                  <a:gd name="T6" fmla="*/ 422 w 422"/>
                  <a:gd name="T7" fmla="*/ 1747 h 1747"/>
                  <a:gd name="T8" fmla="*/ 422 w 422"/>
                  <a:gd name="T9" fmla="*/ 0 h 1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2" h="1747">
                    <a:moveTo>
                      <a:pt x="422" y="0"/>
                    </a:moveTo>
                    <a:lnTo>
                      <a:pt x="0" y="353"/>
                    </a:lnTo>
                    <a:lnTo>
                      <a:pt x="0" y="1747"/>
                    </a:lnTo>
                    <a:lnTo>
                      <a:pt x="422" y="1747"/>
                    </a:lnTo>
                    <a:lnTo>
                      <a:pt x="42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dirty="0">
                  <a:latin typeface="Calibri Light" panose="020F0302020204030204"/>
                </a:endParaRPr>
              </a:p>
            </p:txBody>
          </p:sp>
          <p:sp>
            <p:nvSpPr>
              <p:cNvPr id="46" name="Freeform 22"/>
              <p:cNvSpPr/>
              <p:nvPr/>
            </p:nvSpPr>
            <p:spPr bwMode="auto">
              <a:xfrm>
                <a:off x="6654700" y="1001028"/>
                <a:ext cx="669925" cy="3166162"/>
              </a:xfrm>
              <a:custGeom>
                <a:avLst/>
                <a:gdLst>
                  <a:gd name="T0" fmla="*/ 422 w 422"/>
                  <a:gd name="T1" fmla="*/ 0 h 1747"/>
                  <a:gd name="T2" fmla="*/ 0 w 422"/>
                  <a:gd name="T3" fmla="*/ 353 h 1747"/>
                  <a:gd name="T4" fmla="*/ 0 w 422"/>
                  <a:gd name="T5" fmla="*/ 1747 h 1747"/>
                  <a:gd name="T6" fmla="*/ 422 w 422"/>
                  <a:gd name="T7" fmla="*/ 1747 h 1747"/>
                  <a:gd name="T8" fmla="*/ 422 w 422"/>
                  <a:gd name="T9" fmla="*/ 0 h 1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2" h="1747">
                    <a:moveTo>
                      <a:pt x="422" y="0"/>
                    </a:moveTo>
                    <a:lnTo>
                      <a:pt x="0" y="353"/>
                    </a:lnTo>
                    <a:lnTo>
                      <a:pt x="0" y="1747"/>
                    </a:lnTo>
                    <a:lnTo>
                      <a:pt x="422" y="1747"/>
                    </a:lnTo>
                    <a:lnTo>
                      <a:pt x="422" y="0"/>
                    </a:lnTo>
                    <a:close/>
                  </a:path>
                </a:pathLst>
              </a:custGeom>
              <a:solidFill>
                <a:srgbClr val="6C8CA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dirty="0">
                  <a:latin typeface="Calibri Light" panose="020F0302020204030204"/>
                </a:endParaRPr>
              </a:p>
            </p:txBody>
          </p:sp>
          <p:sp>
            <p:nvSpPr>
              <p:cNvPr id="47" name="Rectangle 23"/>
              <p:cNvSpPr>
                <a:spLocks noChangeArrowheads="1"/>
              </p:cNvSpPr>
              <p:nvPr/>
            </p:nvSpPr>
            <p:spPr bwMode="auto">
              <a:xfrm>
                <a:off x="6767413" y="1758114"/>
                <a:ext cx="166688" cy="2587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dirty="0">
                  <a:latin typeface="Calibri Light" panose="020F0302020204030204"/>
                </a:endParaRPr>
              </a:p>
            </p:txBody>
          </p:sp>
          <p:sp>
            <p:nvSpPr>
              <p:cNvPr id="48" name="Rectangle 24"/>
              <p:cNvSpPr>
                <a:spLocks noChangeArrowheads="1"/>
              </p:cNvSpPr>
              <p:nvPr/>
            </p:nvSpPr>
            <p:spPr bwMode="auto">
              <a:xfrm>
                <a:off x="7038875" y="1758114"/>
                <a:ext cx="153988" cy="25241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dirty="0">
                  <a:latin typeface="Calibri Light" panose="020F0302020204030204"/>
                </a:endParaRPr>
              </a:p>
            </p:txBody>
          </p:sp>
          <p:sp>
            <p:nvSpPr>
              <p:cNvPr id="49" name="Rectangle 25"/>
              <p:cNvSpPr>
                <a:spLocks noChangeArrowheads="1"/>
              </p:cNvSpPr>
              <p:nvPr/>
            </p:nvSpPr>
            <p:spPr bwMode="auto">
              <a:xfrm>
                <a:off x="6767413" y="2123239"/>
                <a:ext cx="166688" cy="2587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dirty="0">
                  <a:latin typeface="Calibri Light" panose="020F0302020204030204"/>
                </a:endParaRPr>
              </a:p>
            </p:txBody>
          </p:sp>
          <p:sp>
            <p:nvSpPr>
              <p:cNvPr id="50" name="Rectangle 26"/>
              <p:cNvSpPr>
                <a:spLocks noChangeArrowheads="1"/>
              </p:cNvSpPr>
              <p:nvPr/>
            </p:nvSpPr>
            <p:spPr bwMode="auto">
              <a:xfrm>
                <a:off x="7038875" y="2123239"/>
                <a:ext cx="153988" cy="2476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dirty="0">
                  <a:latin typeface="Calibri Light" panose="020F0302020204030204"/>
                </a:endParaRPr>
              </a:p>
            </p:txBody>
          </p:sp>
          <p:sp>
            <p:nvSpPr>
              <p:cNvPr id="51" name="Rectangle 27"/>
              <p:cNvSpPr>
                <a:spLocks noChangeArrowheads="1"/>
              </p:cNvSpPr>
              <p:nvPr/>
            </p:nvSpPr>
            <p:spPr bwMode="auto">
              <a:xfrm>
                <a:off x="6767413" y="2483601"/>
                <a:ext cx="166688" cy="2603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dirty="0">
                  <a:latin typeface="Calibri Light" panose="020F0302020204030204"/>
                </a:endParaRPr>
              </a:p>
            </p:txBody>
          </p:sp>
          <p:sp>
            <p:nvSpPr>
              <p:cNvPr id="52" name="Rectangle 28"/>
              <p:cNvSpPr>
                <a:spLocks noChangeArrowheads="1"/>
              </p:cNvSpPr>
              <p:nvPr/>
            </p:nvSpPr>
            <p:spPr bwMode="auto">
              <a:xfrm>
                <a:off x="7038875" y="2483601"/>
                <a:ext cx="153988" cy="25241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dirty="0">
                  <a:latin typeface="Calibri Light" panose="020F0302020204030204"/>
                </a:endParaRPr>
              </a:p>
            </p:txBody>
          </p:sp>
          <p:sp>
            <p:nvSpPr>
              <p:cNvPr id="53" name="Rectangle 29"/>
              <p:cNvSpPr>
                <a:spLocks noChangeArrowheads="1"/>
              </p:cNvSpPr>
              <p:nvPr/>
            </p:nvSpPr>
            <p:spPr bwMode="auto">
              <a:xfrm>
                <a:off x="6767413" y="2848726"/>
                <a:ext cx="166688" cy="2587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dirty="0">
                  <a:latin typeface="Calibri Light" panose="020F0302020204030204"/>
                </a:endParaRPr>
              </a:p>
            </p:txBody>
          </p:sp>
          <p:sp>
            <p:nvSpPr>
              <p:cNvPr id="54" name="Rectangle 30"/>
              <p:cNvSpPr>
                <a:spLocks noChangeArrowheads="1"/>
              </p:cNvSpPr>
              <p:nvPr/>
            </p:nvSpPr>
            <p:spPr bwMode="auto">
              <a:xfrm>
                <a:off x="7038875" y="2848726"/>
                <a:ext cx="153988" cy="2476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dirty="0">
                  <a:latin typeface="Calibri Light" panose="020F0302020204030204"/>
                </a:endParaRPr>
              </a:p>
            </p:txBody>
          </p:sp>
          <p:sp>
            <p:nvSpPr>
              <p:cNvPr id="55" name="Rectangle 31"/>
              <p:cNvSpPr>
                <a:spLocks noChangeArrowheads="1"/>
              </p:cNvSpPr>
              <p:nvPr/>
            </p:nvSpPr>
            <p:spPr bwMode="auto">
              <a:xfrm>
                <a:off x="6767413" y="3209089"/>
                <a:ext cx="166688" cy="2603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dirty="0">
                  <a:latin typeface="Calibri Light" panose="020F0302020204030204"/>
                </a:endParaRPr>
              </a:p>
            </p:txBody>
          </p:sp>
          <p:sp>
            <p:nvSpPr>
              <p:cNvPr id="56" name="Rectangle 32"/>
              <p:cNvSpPr>
                <a:spLocks noChangeArrowheads="1"/>
              </p:cNvSpPr>
              <p:nvPr/>
            </p:nvSpPr>
            <p:spPr bwMode="auto">
              <a:xfrm>
                <a:off x="7038875" y="3209089"/>
                <a:ext cx="153988" cy="2492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dirty="0">
                  <a:latin typeface="Calibri Light" panose="020F0302020204030204"/>
                </a:endParaRPr>
              </a:p>
            </p:txBody>
          </p:sp>
        </p:grpSp>
        <p:grpSp>
          <p:nvGrpSpPr>
            <p:cNvPr id="20" name="Group 146"/>
            <p:cNvGrpSpPr/>
            <p:nvPr/>
          </p:nvGrpSpPr>
          <p:grpSpPr>
            <a:xfrm>
              <a:off x="4050387" y="5855976"/>
              <a:ext cx="1499157" cy="2817489"/>
              <a:chOff x="3803651" y="2443163"/>
              <a:chExt cx="917575" cy="1724025"/>
            </a:xfrm>
          </p:grpSpPr>
          <p:sp>
            <p:nvSpPr>
              <p:cNvPr id="40" name="Freeform 40"/>
              <p:cNvSpPr/>
              <p:nvPr/>
            </p:nvSpPr>
            <p:spPr bwMode="auto">
              <a:xfrm>
                <a:off x="3803651" y="2443163"/>
                <a:ext cx="917575" cy="1724025"/>
              </a:xfrm>
              <a:custGeom>
                <a:avLst/>
                <a:gdLst>
                  <a:gd name="T0" fmla="*/ 578 w 578"/>
                  <a:gd name="T1" fmla="*/ 1086 h 1086"/>
                  <a:gd name="T2" fmla="*/ 0 w 578"/>
                  <a:gd name="T3" fmla="*/ 1086 h 1086"/>
                  <a:gd name="T4" fmla="*/ 0 w 578"/>
                  <a:gd name="T5" fmla="*/ 387 h 1086"/>
                  <a:gd name="T6" fmla="*/ 289 w 578"/>
                  <a:gd name="T7" fmla="*/ 0 h 1086"/>
                  <a:gd name="T8" fmla="*/ 578 w 578"/>
                  <a:gd name="T9" fmla="*/ 387 h 1086"/>
                  <a:gd name="T10" fmla="*/ 578 w 578"/>
                  <a:gd name="T11" fmla="*/ 1086 h 10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8" h="1086">
                    <a:moveTo>
                      <a:pt x="578" y="1086"/>
                    </a:moveTo>
                    <a:lnTo>
                      <a:pt x="0" y="1086"/>
                    </a:lnTo>
                    <a:lnTo>
                      <a:pt x="0" y="387"/>
                    </a:lnTo>
                    <a:lnTo>
                      <a:pt x="289" y="0"/>
                    </a:lnTo>
                    <a:lnTo>
                      <a:pt x="578" y="387"/>
                    </a:lnTo>
                    <a:lnTo>
                      <a:pt x="578" y="1086"/>
                    </a:lnTo>
                    <a:close/>
                  </a:path>
                </a:pathLst>
              </a:custGeom>
              <a:solidFill>
                <a:srgbClr val="6C8CA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dirty="0">
                  <a:latin typeface="Calibri Light" panose="020F0302020204030204"/>
                </a:endParaRPr>
              </a:p>
            </p:txBody>
          </p:sp>
          <p:sp>
            <p:nvSpPr>
              <p:cNvPr id="41" name="Rectangle 41"/>
              <p:cNvSpPr>
                <a:spLocks noChangeArrowheads="1"/>
              </p:cNvSpPr>
              <p:nvPr/>
            </p:nvSpPr>
            <p:spPr bwMode="auto">
              <a:xfrm>
                <a:off x="4089400" y="2906713"/>
                <a:ext cx="120650" cy="2667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dirty="0">
                  <a:latin typeface="Calibri Light" panose="020F0302020204030204"/>
                </a:endParaRPr>
              </a:p>
            </p:txBody>
          </p:sp>
          <p:sp>
            <p:nvSpPr>
              <p:cNvPr id="42" name="Rectangle 42"/>
              <p:cNvSpPr>
                <a:spLocks noChangeArrowheads="1"/>
              </p:cNvSpPr>
              <p:nvPr/>
            </p:nvSpPr>
            <p:spPr bwMode="auto">
              <a:xfrm>
                <a:off x="4278313" y="2906713"/>
                <a:ext cx="123825" cy="2667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dirty="0">
                  <a:latin typeface="Calibri Light" panose="020F0302020204030204"/>
                </a:endParaRPr>
              </a:p>
            </p:txBody>
          </p:sp>
          <p:sp>
            <p:nvSpPr>
              <p:cNvPr id="43" name="Rectangle 43"/>
              <p:cNvSpPr>
                <a:spLocks noChangeArrowheads="1"/>
              </p:cNvSpPr>
              <p:nvPr/>
            </p:nvSpPr>
            <p:spPr bwMode="auto">
              <a:xfrm>
                <a:off x="4089400" y="3260726"/>
                <a:ext cx="120650" cy="2698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dirty="0">
                  <a:latin typeface="Calibri Light" panose="020F0302020204030204"/>
                </a:endParaRPr>
              </a:p>
            </p:txBody>
          </p:sp>
          <p:sp>
            <p:nvSpPr>
              <p:cNvPr id="44" name="Rectangle 44"/>
              <p:cNvSpPr>
                <a:spLocks noChangeArrowheads="1"/>
              </p:cNvSpPr>
              <p:nvPr/>
            </p:nvSpPr>
            <p:spPr bwMode="auto">
              <a:xfrm>
                <a:off x="4278313" y="3260726"/>
                <a:ext cx="123825" cy="2698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dirty="0">
                  <a:latin typeface="Calibri Light" panose="020F0302020204030204"/>
                </a:endParaRPr>
              </a:p>
            </p:txBody>
          </p:sp>
        </p:grpSp>
        <p:grpSp>
          <p:nvGrpSpPr>
            <p:cNvPr id="21" name="Group 152"/>
            <p:cNvGrpSpPr/>
            <p:nvPr/>
          </p:nvGrpSpPr>
          <p:grpSpPr>
            <a:xfrm>
              <a:off x="13949799" y="3902146"/>
              <a:ext cx="1675528" cy="4820345"/>
              <a:chOff x="5627688" y="1736726"/>
              <a:chExt cx="1025525" cy="2430463"/>
            </a:xfrm>
          </p:grpSpPr>
          <p:sp>
            <p:nvSpPr>
              <p:cNvPr id="24" name="Freeform 45"/>
              <p:cNvSpPr/>
              <p:nvPr/>
            </p:nvSpPr>
            <p:spPr bwMode="auto">
              <a:xfrm>
                <a:off x="5627688" y="1736726"/>
                <a:ext cx="1025525" cy="2430463"/>
              </a:xfrm>
              <a:custGeom>
                <a:avLst/>
                <a:gdLst>
                  <a:gd name="T0" fmla="*/ 570 w 646"/>
                  <a:gd name="T1" fmla="*/ 533 h 1531"/>
                  <a:gd name="T2" fmla="*/ 570 w 646"/>
                  <a:gd name="T3" fmla="*/ 97 h 1531"/>
                  <a:gd name="T4" fmla="*/ 511 w 646"/>
                  <a:gd name="T5" fmla="*/ 97 h 1531"/>
                  <a:gd name="T6" fmla="*/ 511 w 646"/>
                  <a:gd name="T7" fmla="*/ 0 h 1531"/>
                  <a:gd name="T8" fmla="*/ 135 w 646"/>
                  <a:gd name="T9" fmla="*/ 0 h 1531"/>
                  <a:gd name="T10" fmla="*/ 135 w 646"/>
                  <a:gd name="T11" fmla="*/ 97 h 1531"/>
                  <a:gd name="T12" fmla="*/ 78 w 646"/>
                  <a:gd name="T13" fmla="*/ 97 h 1531"/>
                  <a:gd name="T14" fmla="*/ 78 w 646"/>
                  <a:gd name="T15" fmla="*/ 533 h 1531"/>
                  <a:gd name="T16" fmla="*/ 0 w 646"/>
                  <a:gd name="T17" fmla="*/ 533 h 1531"/>
                  <a:gd name="T18" fmla="*/ 0 w 646"/>
                  <a:gd name="T19" fmla="*/ 1531 h 1531"/>
                  <a:gd name="T20" fmla="*/ 646 w 646"/>
                  <a:gd name="T21" fmla="*/ 1531 h 1531"/>
                  <a:gd name="T22" fmla="*/ 646 w 646"/>
                  <a:gd name="T23" fmla="*/ 533 h 1531"/>
                  <a:gd name="T24" fmla="*/ 570 w 646"/>
                  <a:gd name="T25" fmla="*/ 533 h 1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46" h="1531">
                    <a:moveTo>
                      <a:pt x="570" y="533"/>
                    </a:moveTo>
                    <a:lnTo>
                      <a:pt x="570" y="97"/>
                    </a:lnTo>
                    <a:lnTo>
                      <a:pt x="511" y="97"/>
                    </a:lnTo>
                    <a:lnTo>
                      <a:pt x="511" y="0"/>
                    </a:lnTo>
                    <a:lnTo>
                      <a:pt x="135" y="0"/>
                    </a:lnTo>
                    <a:lnTo>
                      <a:pt x="135" y="97"/>
                    </a:lnTo>
                    <a:lnTo>
                      <a:pt x="78" y="97"/>
                    </a:lnTo>
                    <a:lnTo>
                      <a:pt x="78" y="533"/>
                    </a:lnTo>
                    <a:lnTo>
                      <a:pt x="0" y="533"/>
                    </a:lnTo>
                    <a:lnTo>
                      <a:pt x="0" y="1531"/>
                    </a:lnTo>
                    <a:lnTo>
                      <a:pt x="646" y="1531"/>
                    </a:lnTo>
                    <a:lnTo>
                      <a:pt x="646" y="533"/>
                    </a:lnTo>
                    <a:lnTo>
                      <a:pt x="570" y="533"/>
                    </a:lnTo>
                    <a:close/>
                  </a:path>
                </a:pathLst>
              </a:custGeom>
              <a:solidFill>
                <a:srgbClr val="6C8CA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dirty="0">
                  <a:latin typeface="Calibri Light" panose="020F0302020204030204"/>
                </a:endParaRPr>
              </a:p>
            </p:txBody>
          </p:sp>
          <p:sp>
            <p:nvSpPr>
              <p:cNvPr id="25" name="Rectangle 46"/>
              <p:cNvSpPr>
                <a:spLocks noChangeArrowheads="1"/>
              </p:cNvSpPr>
              <p:nvPr/>
            </p:nvSpPr>
            <p:spPr bwMode="auto">
              <a:xfrm>
                <a:off x="5867400" y="2286001"/>
                <a:ext cx="101600" cy="2365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dirty="0">
                  <a:latin typeface="Calibri Light" panose="020F0302020204030204"/>
                </a:endParaRPr>
              </a:p>
            </p:txBody>
          </p:sp>
          <p:sp>
            <p:nvSpPr>
              <p:cNvPr id="26" name="Rectangle 47"/>
              <p:cNvSpPr>
                <a:spLocks noChangeArrowheads="1"/>
              </p:cNvSpPr>
              <p:nvPr/>
            </p:nvSpPr>
            <p:spPr bwMode="auto">
              <a:xfrm>
                <a:off x="6089650" y="2286001"/>
                <a:ext cx="104775" cy="2365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dirty="0">
                  <a:latin typeface="Calibri Light" panose="020F0302020204030204"/>
                </a:endParaRPr>
              </a:p>
            </p:txBody>
          </p:sp>
          <p:sp>
            <p:nvSpPr>
              <p:cNvPr id="27" name="Rectangle 48"/>
              <p:cNvSpPr>
                <a:spLocks noChangeArrowheads="1"/>
              </p:cNvSpPr>
              <p:nvPr/>
            </p:nvSpPr>
            <p:spPr bwMode="auto">
              <a:xfrm>
                <a:off x="6311900" y="2286001"/>
                <a:ext cx="101600" cy="2365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dirty="0">
                  <a:latin typeface="Calibri Light" panose="020F0302020204030204"/>
                </a:endParaRPr>
              </a:p>
            </p:txBody>
          </p:sp>
          <p:sp>
            <p:nvSpPr>
              <p:cNvPr id="28" name="Rectangle 49"/>
              <p:cNvSpPr>
                <a:spLocks noChangeArrowheads="1"/>
              </p:cNvSpPr>
              <p:nvPr/>
            </p:nvSpPr>
            <p:spPr bwMode="auto">
              <a:xfrm>
                <a:off x="5867400" y="1973263"/>
                <a:ext cx="101600" cy="2365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dirty="0">
                  <a:latin typeface="Calibri Light" panose="020F0302020204030204"/>
                </a:endParaRPr>
              </a:p>
            </p:txBody>
          </p:sp>
          <p:sp>
            <p:nvSpPr>
              <p:cNvPr id="29" name="Rectangle 50"/>
              <p:cNvSpPr>
                <a:spLocks noChangeArrowheads="1"/>
              </p:cNvSpPr>
              <p:nvPr/>
            </p:nvSpPr>
            <p:spPr bwMode="auto">
              <a:xfrm>
                <a:off x="6089650" y="1973263"/>
                <a:ext cx="104775" cy="2365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dirty="0">
                  <a:latin typeface="Calibri Light" panose="020F0302020204030204"/>
                </a:endParaRPr>
              </a:p>
            </p:txBody>
          </p:sp>
          <p:sp>
            <p:nvSpPr>
              <p:cNvPr id="30" name="Rectangle 51"/>
              <p:cNvSpPr>
                <a:spLocks noChangeArrowheads="1"/>
              </p:cNvSpPr>
              <p:nvPr/>
            </p:nvSpPr>
            <p:spPr bwMode="auto">
              <a:xfrm>
                <a:off x="6311900" y="1973263"/>
                <a:ext cx="101600" cy="2365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dirty="0">
                  <a:latin typeface="Calibri Light" panose="020F0302020204030204"/>
                </a:endParaRPr>
              </a:p>
            </p:txBody>
          </p:sp>
          <p:sp>
            <p:nvSpPr>
              <p:cNvPr id="31" name="Rectangle 52"/>
              <p:cNvSpPr>
                <a:spLocks noChangeArrowheads="1"/>
              </p:cNvSpPr>
              <p:nvPr/>
            </p:nvSpPr>
            <p:spPr bwMode="auto">
              <a:xfrm>
                <a:off x="5867400" y="2613026"/>
                <a:ext cx="101600" cy="2365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dirty="0">
                  <a:latin typeface="Calibri Light" panose="020F0302020204030204"/>
                </a:endParaRPr>
              </a:p>
            </p:txBody>
          </p:sp>
          <p:sp>
            <p:nvSpPr>
              <p:cNvPr id="32" name="Rectangle 53"/>
              <p:cNvSpPr>
                <a:spLocks noChangeArrowheads="1"/>
              </p:cNvSpPr>
              <p:nvPr/>
            </p:nvSpPr>
            <p:spPr bwMode="auto">
              <a:xfrm>
                <a:off x="6089650" y="2613026"/>
                <a:ext cx="104775" cy="2365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dirty="0">
                  <a:latin typeface="Calibri Light" panose="020F0302020204030204"/>
                </a:endParaRPr>
              </a:p>
            </p:txBody>
          </p:sp>
          <p:sp>
            <p:nvSpPr>
              <p:cNvPr id="33" name="Rectangle 54"/>
              <p:cNvSpPr>
                <a:spLocks noChangeArrowheads="1"/>
              </p:cNvSpPr>
              <p:nvPr/>
            </p:nvSpPr>
            <p:spPr bwMode="auto">
              <a:xfrm>
                <a:off x="6311900" y="2613026"/>
                <a:ext cx="101600" cy="2365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dirty="0">
                  <a:latin typeface="Calibri Light" panose="020F0302020204030204"/>
                </a:endParaRPr>
              </a:p>
            </p:txBody>
          </p:sp>
          <p:sp>
            <p:nvSpPr>
              <p:cNvPr id="34" name="Rectangle 55"/>
              <p:cNvSpPr>
                <a:spLocks noChangeArrowheads="1"/>
              </p:cNvSpPr>
              <p:nvPr/>
            </p:nvSpPr>
            <p:spPr bwMode="auto">
              <a:xfrm>
                <a:off x="5867400" y="2940051"/>
                <a:ext cx="101600" cy="2365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dirty="0">
                  <a:latin typeface="Calibri Light" panose="020F0302020204030204"/>
                </a:endParaRPr>
              </a:p>
            </p:txBody>
          </p:sp>
          <p:sp>
            <p:nvSpPr>
              <p:cNvPr id="35" name="Rectangle 56"/>
              <p:cNvSpPr>
                <a:spLocks noChangeArrowheads="1"/>
              </p:cNvSpPr>
              <p:nvPr/>
            </p:nvSpPr>
            <p:spPr bwMode="auto">
              <a:xfrm>
                <a:off x="6089650" y="2940051"/>
                <a:ext cx="104775" cy="2365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dirty="0">
                  <a:latin typeface="Calibri Light" panose="020F0302020204030204"/>
                </a:endParaRPr>
              </a:p>
            </p:txBody>
          </p:sp>
          <p:sp>
            <p:nvSpPr>
              <p:cNvPr id="36" name="Rectangle 57"/>
              <p:cNvSpPr>
                <a:spLocks noChangeArrowheads="1"/>
              </p:cNvSpPr>
              <p:nvPr/>
            </p:nvSpPr>
            <p:spPr bwMode="auto">
              <a:xfrm>
                <a:off x="6311900" y="2940051"/>
                <a:ext cx="101600" cy="2365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dirty="0">
                  <a:latin typeface="Calibri Light" panose="020F0302020204030204"/>
                </a:endParaRPr>
              </a:p>
            </p:txBody>
          </p:sp>
          <p:sp>
            <p:nvSpPr>
              <p:cNvPr id="37" name="Rectangle 58"/>
              <p:cNvSpPr>
                <a:spLocks noChangeArrowheads="1"/>
              </p:cNvSpPr>
              <p:nvPr/>
            </p:nvSpPr>
            <p:spPr bwMode="auto">
              <a:xfrm>
                <a:off x="5867400" y="3248026"/>
                <a:ext cx="101600" cy="2381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dirty="0">
                  <a:latin typeface="Calibri Light" panose="020F0302020204030204"/>
                </a:endParaRPr>
              </a:p>
            </p:txBody>
          </p:sp>
          <p:sp>
            <p:nvSpPr>
              <p:cNvPr id="38" name="Rectangle 59"/>
              <p:cNvSpPr>
                <a:spLocks noChangeArrowheads="1"/>
              </p:cNvSpPr>
              <p:nvPr/>
            </p:nvSpPr>
            <p:spPr bwMode="auto">
              <a:xfrm>
                <a:off x="6089650" y="3248026"/>
                <a:ext cx="104775" cy="2381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dirty="0">
                  <a:latin typeface="Calibri Light" panose="020F0302020204030204"/>
                </a:endParaRPr>
              </a:p>
            </p:txBody>
          </p:sp>
          <p:sp>
            <p:nvSpPr>
              <p:cNvPr id="39" name="Rectangle 60"/>
              <p:cNvSpPr>
                <a:spLocks noChangeArrowheads="1"/>
              </p:cNvSpPr>
              <p:nvPr/>
            </p:nvSpPr>
            <p:spPr bwMode="auto">
              <a:xfrm>
                <a:off x="6311900" y="3248026"/>
                <a:ext cx="101600" cy="2381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dirty="0">
                  <a:latin typeface="Calibri Light" panose="020F0302020204030204"/>
                </a:endParaRPr>
              </a:p>
            </p:txBody>
          </p:sp>
        </p:grpSp>
        <p:sp>
          <p:nvSpPr>
            <p:cNvPr id="22" name="TextBox 31"/>
            <p:cNvSpPr txBox="1">
              <a:spLocks noChangeArrowheads="1"/>
            </p:cNvSpPr>
            <p:nvPr/>
          </p:nvSpPr>
          <p:spPr bwMode="auto">
            <a:xfrm>
              <a:off x="13696495" y="8838296"/>
              <a:ext cx="2195208" cy="763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  <a:cs typeface="MS PGothic" panose="020B0600070205080204" charset="-128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</a:defRPr>
              </a:lvl5pPr>
              <a:lvl6pPr marL="25146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</a:defRPr>
              </a:lvl6pPr>
              <a:lvl7pPr marL="29718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</a:defRPr>
              </a:lvl7pPr>
              <a:lvl8pPr marL="34290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</a:defRPr>
              </a:lvl8pPr>
              <a:lvl9pPr marL="38862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</a:defRPr>
              </a:lvl9pPr>
            </a:lstStyle>
            <a:p>
              <a:pPr algn="ctr" eaLnBrk="1" hangingPunct="1"/>
              <a:r>
                <a:rPr lang="id-ID" sz="1800" b="1" dirty="0">
                  <a:latin typeface="Lato Regular"/>
                  <a:cs typeface="Lato Regular"/>
                </a:rPr>
                <a:t>2010</a:t>
              </a:r>
            </a:p>
          </p:txBody>
        </p:sp>
        <p:sp>
          <p:nvSpPr>
            <p:cNvPr id="23" name="TextBox 31"/>
            <p:cNvSpPr txBox="1">
              <a:spLocks noChangeArrowheads="1"/>
            </p:cNvSpPr>
            <p:nvPr/>
          </p:nvSpPr>
          <p:spPr bwMode="auto">
            <a:xfrm>
              <a:off x="18513865" y="8869070"/>
              <a:ext cx="2195208" cy="763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  <a:cs typeface="MS PGothic" panose="020B0600070205080204" charset="-128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</a:defRPr>
              </a:lvl5pPr>
              <a:lvl6pPr marL="25146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</a:defRPr>
              </a:lvl6pPr>
              <a:lvl7pPr marL="29718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</a:defRPr>
              </a:lvl7pPr>
              <a:lvl8pPr marL="34290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</a:defRPr>
              </a:lvl8pPr>
              <a:lvl9pPr marL="38862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</a:defRPr>
              </a:lvl9pPr>
            </a:lstStyle>
            <a:p>
              <a:pPr algn="ctr" eaLnBrk="1" hangingPunct="1"/>
              <a:r>
                <a:rPr lang="id-ID" sz="1800" b="1" dirty="0">
                  <a:latin typeface="Lato Regular"/>
                  <a:cs typeface="Lato Regular"/>
                </a:rPr>
                <a:t>2020</a:t>
              </a: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1319816" y="4672874"/>
            <a:ext cx="9552368" cy="1367581"/>
            <a:chOff x="1509740" y="4672874"/>
            <a:chExt cx="9552368" cy="1367581"/>
          </a:xfrm>
        </p:grpSpPr>
        <p:sp>
          <p:nvSpPr>
            <p:cNvPr id="74" name="文本框 36"/>
            <p:cNvSpPr txBox="1"/>
            <p:nvPr/>
          </p:nvSpPr>
          <p:spPr>
            <a:xfrm>
              <a:off x="1509740" y="4672874"/>
              <a:ext cx="20402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</a:p>
          </p:txBody>
        </p:sp>
        <p:sp>
          <p:nvSpPr>
            <p:cNvPr id="75" name="Text Placeholder 32"/>
            <p:cNvSpPr txBox="1"/>
            <p:nvPr/>
          </p:nvSpPr>
          <p:spPr>
            <a:xfrm>
              <a:off x="1509740" y="5058241"/>
              <a:ext cx="2253318" cy="982214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  <p:sp>
          <p:nvSpPr>
            <p:cNvPr id="76" name="文本框 36"/>
            <p:cNvSpPr txBox="1"/>
            <p:nvPr/>
          </p:nvSpPr>
          <p:spPr>
            <a:xfrm>
              <a:off x="4011258" y="4672874"/>
              <a:ext cx="20402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</a:p>
          </p:txBody>
        </p:sp>
        <p:sp>
          <p:nvSpPr>
            <p:cNvPr id="77" name="Text Placeholder 32"/>
            <p:cNvSpPr txBox="1"/>
            <p:nvPr/>
          </p:nvSpPr>
          <p:spPr>
            <a:xfrm>
              <a:off x="4011258" y="5058241"/>
              <a:ext cx="2253318" cy="982214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  <p:sp>
          <p:nvSpPr>
            <p:cNvPr id="78" name="文本框 36"/>
            <p:cNvSpPr txBox="1"/>
            <p:nvPr/>
          </p:nvSpPr>
          <p:spPr>
            <a:xfrm>
              <a:off x="6436009" y="4672874"/>
              <a:ext cx="20402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</a:p>
          </p:txBody>
        </p:sp>
        <p:sp>
          <p:nvSpPr>
            <p:cNvPr id="79" name="Text Placeholder 32"/>
            <p:cNvSpPr txBox="1"/>
            <p:nvPr/>
          </p:nvSpPr>
          <p:spPr>
            <a:xfrm>
              <a:off x="6436009" y="5058241"/>
              <a:ext cx="2253318" cy="982214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  <p:sp>
          <p:nvSpPr>
            <p:cNvPr id="80" name="文本框 36"/>
            <p:cNvSpPr txBox="1"/>
            <p:nvPr/>
          </p:nvSpPr>
          <p:spPr>
            <a:xfrm>
              <a:off x="8808790" y="4672874"/>
              <a:ext cx="20402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</a:p>
          </p:txBody>
        </p:sp>
        <p:sp>
          <p:nvSpPr>
            <p:cNvPr id="81" name="Text Placeholder 32"/>
            <p:cNvSpPr txBox="1"/>
            <p:nvPr/>
          </p:nvSpPr>
          <p:spPr>
            <a:xfrm>
              <a:off x="8808790" y="5058241"/>
              <a:ext cx="2253318" cy="982214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2860" y="-2672863"/>
            <a:ext cx="6846277" cy="1219200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87" b="85812"/>
          <a:stretch>
            <a:fillRect/>
          </a:stretch>
        </p:blipFill>
        <p:spPr>
          <a:xfrm flipH="1">
            <a:off x="-2" y="11724"/>
            <a:ext cx="2343200" cy="123092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9" t="62051"/>
          <a:stretch>
            <a:fillRect/>
          </a:stretch>
        </p:blipFill>
        <p:spPr>
          <a:xfrm>
            <a:off x="8276493" y="4243752"/>
            <a:ext cx="3915506" cy="2602524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3496796" y="2166968"/>
            <a:ext cx="5198409" cy="2524065"/>
            <a:chOff x="3496796" y="1971081"/>
            <a:chExt cx="5198409" cy="2524065"/>
          </a:xfrm>
        </p:grpSpPr>
        <p:sp>
          <p:nvSpPr>
            <p:cNvPr id="25" name="Oval 5"/>
            <p:cNvSpPr>
              <a:spLocks noChangeArrowheads="1"/>
            </p:cNvSpPr>
            <p:nvPr/>
          </p:nvSpPr>
          <p:spPr bwMode="auto">
            <a:xfrm>
              <a:off x="5418956" y="1971081"/>
              <a:ext cx="1306286" cy="1302848"/>
            </a:xfrm>
            <a:prstGeom prst="ellipse">
              <a:avLst/>
            </a:prstGeom>
            <a:solidFill>
              <a:srgbClr val="6C8CA4"/>
            </a:solidFill>
            <a:ln w="76200">
              <a:noFill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buFontTx/>
                <a:buNone/>
              </a:pPr>
              <a:endParaRPr lang="zh-CN" altLang="en-US" sz="2000">
                <a:solidFill>
                  <a:srgbClr val="7AABA6"/>
                </a:solidFill>
              </a:endParaRPr>
            </a:p>
          </p:txBody>
        </p:sp>
        <p:sp>
          <p:nvSpPr>
            <p:cNvPr id="26" name="文本框 3"/>
            <p:cNvSpPr txBox="1">
              <a:spLocks noChangeArrowheads="1"/>
            </p:cNvSpPr>
            <p:nvPr/>
          </p:nvSpPr>
          <p:spPr bwMode="auto">
            <a:xfrm>
              <a:off x="5441561" y="2160840"/>
              <a:ext cx="1261075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5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3496796" y="3362469"/>
              <a:ext cx="5198409" cy="1132677"/>
              <a:chOff x="3496796" y="3535189"/>
              <a:chExt cx="5198409" cy="1132677"/>
            </a:xfrm>
          </p:grpSpPr>
          <p:sp>
            <p:nvSpPr>
              <p:cNvPr id="28" name="文本框 27"/>
              <p:cNvSpPr txBox="1"/>
              <p:nvPr/>
            </p:nvSpPr>
            <p:spPr>
              <a:xfrm>
                <a:off x="3496796" y="3535189"/>
                <a:ext cx="519840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4800" spc="600" dirty="0">
                    <a:solidFill>
                      <a:srgbClr val="6C8CA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论文总结</a:t>
                </a: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4738096" y="4267756"/>
                <a:ext cx="271580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2000" dirty="0">
                    <a:solidFill>
                      <a:srgbClr val="6C8CA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THESIS SUMMED UP</a:t>
                </a:r>
              </a:p>
            </p:txBody>
          </p:sp>
        </p:grp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2860" y="-2672863"/>
            <a:ext cx="6846277" cy="12192001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367514" y="330112"/>
            <a:ext cx="724644" cy="722736"/>
            <a:chOff x="4750828" y="1491255"/>
            <a:chExt cx="724644" cy="722736"/>
          </a:xfrm>
        </p:grpSpPr>
        <p:sp>
          <p:nvSpPr>
            <p:cNvPr id="10" name="Oval 5"/>
            <p:cNvSpPr>
              <a:spLocks noChangeArrowheads="1"/>
            </p:cNvSpPr>
            <p:nvPr/>
          </p:nvSpPr>
          <p:spPr bwMode="auto">
            <a:xfrm>
              <a:off x="4750828" y="1491255"/>
              <a:ext cx="724644" cy="722736"/>
            </a:xfrm>
            <a:prstGeom prst="ellipse">
              <a:avLst/>
            </a:prstGeom>
            <a:solidFill>
              <a:srgbClr val="6C8CA4"/>
            </a:solidFill>
            <a:ln w="57150">
              <a:noFill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buFontTx/>
                <a:buNone/>
              </a:pPr>
              <a:endParaRPr lang="zh-CN" alt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4"/>
            <p:cNvSpPr txBox="1">
              <a:spLocks noChangeArrowheads="1"/>
            </p:cNvSpPr>
            <p:nvPr/>
          </p:nvSpPr>
          <p:spPr bwMode="auto">
            <a:xfrm>
              <a:off x="4810823" y="1591013"/>
              <a:ext cx="62709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054604" y="429870"/>
            <a:ext cx="3505200" cy="577141"/>
            <a:chOff x="1137042" y="406355"/>
            <a:chExt cx="3505200" cy="577141"/>
          </a:xfrm>
        </p:grpSpPr>
        <p:sp>
          <p:nvSpPr>
            <p:cNvPr id="16" name="文本框 15"/>
            <p:cNvSpPr txBox="1"/>
            <p:nvPr/>
          </p:nvSpPr>
          <p:spPr>
            <a:xfrm>
              <a:off x="1137042" y="406355"/>
              <a:ext cx="3505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论文总结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1137042" y="729580"/>
              <a:ext cx="1513556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5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THESIS SUMMED UP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008120" y="1659430"/>
            <a:ext cx="4175760" cy="4157744"/>
            <a:chOff x="8554490" y="3893378"/>
            <a:chExt cx="7075481" cy="7044956"/>
          </a:xfrm>
        </p:grpSpPr>
        <p:sp>
          <p:nvSpPr>
            <p:cNvPr id="19" name="Shape 1719"/>
            <p:cNvSpPr/>
            <p:nvPr/>
          </p:nvSpPr>
          <p:spPr>
            <a:xfrm>
              <a:off x="8554491" y="6848930"/>
              <a:ext cx="3402979" cy="4084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44" y="21600"/>
                  </a:moveTo>
                  <a:lnTo>
                    <a:pt x="17863" y="16372"/>
                  </a:lnTo>
                  <a:lnTo>
                    <a:pt x="21600" y="11064"/>
                  </a:lnTo>
                  <a:cubicBezTo>
                    <a:pt x="16705" y="10632"/>
                    <a:pt x="12832" y="7246"/>
                    <a:pt x="12619" y="3093"/>
                  </a:cubicBezTo>
                  <a:lnTo>
                    <a:pt x="6294" y="0"/>
                  </a:lnTo>
                  <a:lnTo>
                    <a:pt x="0" y="3080"/>
                  </a:lnTo>
                  <a:cubicBezTo>
                    <a:pt x="216" y="13022"/>
                    <a:pt x="9708" y="21118"/>
                    <a:pt x="21544" y="21600"/>
                  </a:cubicBezTo>
                  <a:close/>
                </a:path>
              </a:pathLst>
            </a:custGeom>
            <a:solidFill>
              <a:srgbClr val="6C8CA4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0" name="Shape 1720"/>
            <p:cNvSpPr/>
            <p:nvPr/>
          </p:nvSpPr>
          <p:spPr>
            <a:xfrm>
              <a:off x="11546974" y="7533844"/>
              <a:ext cx="4082997" cy="3404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305"/>
                  </a:moveTo>
                  <a:lnTo>
                    <a:pt x="3079" y="21600"/>
                  </a:lnTo>
                  <a:cubicBezTo>
                    <a:pt x="13022" y="21383"/>
                    <a:pt x="21117" y="11891"/>
                    <a:pt x="21600" y="57"/>
                  </a:cubicBezTo>
                  <a:lnTo>
                    <a:pt x="16372" y="3738"/>
                  </a:lnTo>
                  <a:lnTo>
                    <a:pt x="11063" y="0"/>
                  </a:lnTo>
                  <a:cubicBezTo>
                    <a:pt x="10631" y="4895"/>
                    <a:pt x="7245" y="8768"/>
                    <a:pt x="3093" y="8981"/>
                  </a:cubicBezTo>
                  <a:cubicBezTo>
                    <a:pt x="3093" y="8981"/>
                    <a:pt x="0" y="15305"/>
                    <a:pt x="0" y="15305"/>
                  </a:cubicBezTo>
                  <a:close/>
                </a:path>
              </a:pathLst>
            </a:custGeom>
            <a:solidFill>
              <a:srgbClr val="6C8CA4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1" name="Shape 1721"/>
            <p:cNvSpPr/>
            <p:nvPr/>
          </p:nvSpPr>
          <p:spPr>
            <a:xfrm>
              <a:off x="12206230" y="3893378"/>
              <a:ext cx="3402979" cy="4084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521"/>
                  </a:moveTo>
                  <a:cubicBezTo>
                    <a:pt x="21384" y="8578"/>
                    <a:pt x="11891" y="483"/>
                    <a:pt x="56" y="0"/>
                  </a:cubicBezTo>
                  <a:lnTo>
                    <a:pt x="3737" y="5228"/>
                  </a:lnTo>
                  <a:lnTo>
                    <a:pt x="0" y="10536"/>
                  </a:lnTo>
                  <a:cubicBezTo>
                    <a:pt x="4895" y="10968"/>
                    <a:pt x="8767" y="14353"/>
                    <a:pt x="8981" y="18507"/>
                  </a:cubicBezTo>
                  <a:lnTo>
                    <a:pt x="15305" y="21600"/>
                  </a:lnTo>
                  <a:cubicBezTo>
                    <a:pt x="15305" y="21600"/>
                    <a:pt x="21600" y="18521"/>
                    <a:pt x="21600" y="18521"/>
                  </a:cubicBezTo>
                  <a:close/>
                </a:path>
              </a:pathLst>
            </a:custGeom>
            <a:solidFill>
              <a:srgbClr val="6C8CA4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2" name="Shape 1722"/>
            <p:cNvSpPr/>
            <p:nvPr/>
          </p:nvSpPr>
          <p:spPr>
            <a:xfrm>
              <a:off x="8554490" y="3893379"/>
              <a:ext cx="4082997" cy="3404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6294"/>
                  </a:moveTo>
                  <a:lnTo>
                    <a:pt x="18521" y="0"/>
                  </a:lnTo>
                  <a:cubicBezTo>
                    <a:pt x="8577" y="216"/>
                    <a:pt x="483" y="9708"/>
                    <a:pt x="0" y="21544"/>
                  </a:cubicBezTo>
                  <a:lnTo>
                    <a:pt x="5227" y="17863"/>
                  </a:lnTo>
                  <a:lnTo>
                    <a:pt x="10537" y="21600"/>
                  </a:lnTo>
                  <a:cubicBezTo>
                    <a:pt x="10969" y="16705"/>
                    <a:pt x="14354" y="12832"/>
                    <a:pt x="18507" y="12619"/>
                  </a:cubicBezTo>
                  <a:cubicBezTo>
                    <a:pt x="18507" y="12619"/>
                    <a:pt x="21600" y="6294"/>
                    <a:pt x="21600" y="6294"/>
                  </a:cubicBezTo>
                  <a:close/>
                </a:path>
              </a:pathLst>
            </a:custGeom>
            <a:solidFill>
              <a:srgbClr val="6C8CA4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3" name="Freeform 102"/>
            <p:cNvSpPr>
              <a:spLocks noChangeArrowheads="1"/>
            </p:cNvSpPr>
            <p:nvPr/>
          </p:nvSpPr>
          <p:spPr bwMode="auto">
            <a:xfrm>
              <a:off x="13699025" y="5447645"/>
              <a:ext cx="881796" cy="793824"/>
            </a:xfrm>
            <a:custGeom>
              <a:avLst/>
              <a:gdLst>
                <a:gd name="T0" fmla="*/ 80 w 498"/>
                <a:gd name="T1" fmla="*/ 151 h 445"/>
                <a:gd name="T2" fmla="*/ 80 w 498"/>
                <a:gd name="T3" fmla="*/ 151 h 445"/>
                <a:gd name="T4" fmla="*/ 142 w 498"/>
                <a:gd name="T5" fmla="*/ 169 h 445"/>
                <a:gd name="T6" fmla="*/ 151 w 498"/>
                <a:gd name="T7" fmla="*/ 169 h 445"/>
                <a:gd name="T8" fmla="*/ 195 w 498"/>
                <a:gd name="T9" fmla="*/ 134 h 445"/>
                <a:gd name="T10" fmla="*/ 195 w 498"/>
                <a:gd name="T11" fmla="*/ 125 h 445"/>
                <a:gd name="T12" fmla="*/ 178 w 498"/>
                <a:gd name="T13" fmla="*/ 107 h 445"/>
                <a:gd name="T14" fmla="*/ 275 w 498"/>
                <a:gd name="T15" fmla="*/ 10 h 445"/>
                <a:gd name="T16" fmla="*/ 195 w 498"/>
                <a:gd name="T17" fmla="*/ 0 h 445"/>
                <a:gd name="T18" fmla="*/ 107 w 498"/>
                <a:gd name="T19" fmla="*/ 54 h 445"/>
                <a:gd name="T20" fmla="*/ 72 w 498"/>
                <a:gd name="T21" fmla="*/ 81 h 445"/>
                <a:gd name="T22" fmla="*/ 53 w 498"/>
                <a:gd name="T23" fmla="*/ 116 h 445"/>
                <a:gd name="T24" fmla="*/ 18 w 498"/>
                <a:gd name="T25" fmla="*/ 125 h 445"/>
                <a:gd name="T26" fmla="*/ 0 w 498"/>
                <a:gd name="T27" fmla="*/ 143 h 445"/>
                <a:gd name="T28" fmla="*/ 0 w 498"/>
                <a:gd name="T29" fmla="*/ 151 h 445"/>
                <a:gd name="T30" fmla="*/ 36 w 498"/>
                <a:gd name="T31" fmla="*/ 187 h 445"/>
                <a:gd name="T32" fmla="*/ 53 w 498"/>
                <a:gd name="T33" fmla="*/ 196 h 445"/>
                <a:gd name="T34" fmla="*/ 72 w 498"/>
                <a:gd name="T35" fmla="*/ 178 h 445"/>
                <a:gd name="T36" fmla="*/ 80 w 498"/>
                <a:gd name="T37" fmla="*/ 151 h 445"/>
                <a:gd name="T38" fmla="*/ 222 w 498"/>
                <a:gd name="T39" fmla="*/ 160 h 445"/>
                <a:gd name="T40" fmla="*/ 222 w 498"/>
                <a:gd name="T41" fmla="*/ 160 h 445"/>
                <a:gd name="T42" fmla="*/ 213 w 498"/>
                <a:gd name="T43" fmla="*/ 160 h 445"/>
                <a:gd name="T44" fmla="*/ 178 w 498"/>
                <a:gd name="T45" fmla="*/ 187 h 445"/>
                <a:gd name="T46" fmla="*/ 169 w 498"/>
                <a:gd name="T47" fmla="*/ 204 h 445"/>
                <a:gd name="T48" fmla="*/ 381 w 498"/>
                <a:gd name="T49" fmla="*/ 435 h 445"/>
                <a:gd name="T50" fmla="*/ 399 w 498"/>
                <a:gd name="T51" fmla="*/ 435 h 445"/>
                <a:gd name="T52" fmla="*/ 426 w 498"/>
                <a:gd name="T53" fmla="*/ 417 h 445"/>
                <a:gd name="T54" fmla="*/ 426 w 498"/>
                <a:gd name="T55" fmla="*/ 400 h 445"/>
                <a:gd name="T56" fmla="*/ 222 w 498"/>
                <a:gd name="T57" fmla="*/ 160 h 445"/>
                <a:gd name="T58" fmla="*/ 497 w 498"/>
                <a:gd name="T59" fmla="*/ 63 h 445"/>
                <a:gd name="T60" fmla="*/ 497 w 498"/>
                <a:gd name="T61" fmla="*/ 63 h 445"/>
                <a:gd name="T62" fmla="*/ 479 w 498"/>
                <a:gd name="T63" fmla="*/ 54 h 445"/>
                <a:gd name="T64" fmla="*/ 461 w 498"/>
                <a:gd name="T65" fmla="*/ 89 h 445"/>
                <a:gd name="T66" fmla="*/ 408 w 498"/>
                <a:gd name="T67" fmla="*/ 107 h 445"/>
                <a:gd name="T68" fmla="*/ 399 w 498"/>
                <a:gd name="T69" fmla="*/ 63 h 445"/>
                <a:gd name="T70" fmla="*/ 417 w 498"/>
                <a:gd name="T71" fmla="*/ 19 h 445"/>
                <a:gd name="T72" fmla="*/ 408 w 498"/>
                <a:gd name="T73" fmla="*/ 10 h 445"/>
                <a:gd name="T74" fmla="*/ 337 w 498"/>
                <a:gd name="T75" fmla="*/ 72 h 445"/>
                <a:gd name="T76" fmla="*/ 319 w 498"/>
                <a:gd name="T77" fmla="*/ 151 h 445"/>
                <a:gd name="T78" fmla="*/ 284 w 498"/>
                <a:gd name="T79" fmla="*/ 187 h 445"/>
                <a:gd name="T80" fmla="*/ 319 w 498"/>
                <a:gd name="T81" fmla="*/ 231 h 445"/>
                <a:gd name="T82" fmla="*/ 364 w 498"/>
                <a:gd name="T83" fmla="*/ 187 h 445"/>
                <a:gd name="T84" fmla="*/ 408 w 498"/>
                <a:gd name="T85" fmla="*/ 178 h 445"/>
                <a:gd name="T86" fmla="*/ 488 w 498"/>
                <a:gd name="T87" fmla="*/ 143 h 445"/>
                <a:gd name="T88" fmla="*/ 497 w 498"/>
                <a:gd name="T89" fmla="*/ 63 h 445"/>
                <a:gd name="T90" fmla="*/ 72 w 498"/>
                <a:gd name="T91" fmla="*/ 400 h 445"/>
                <a:gd name="T92" fmla="*/ 72 w 498"/>
                <a:gd name="T93" fmla="*/ 400 h 445"/>
                <a:gd name="T94" fmla="*/ 72 w 498"/>
                <a:gd name="T95" fmla="*/ 417 h 445"/>
                <a:gd name="T96" fmla="*/ 89 w 498"/>
                <a:gd name="T97" fmla="*/ 444 h 445"/>
                <a:gd name="T98" fmla="*/ 107 w 498"/>
                <a:gd name="T99" fmla="*/ 435 h 445"/>
                <a:gd name="T100" fmla="*/ 231 w 498"/>
                <a:gd name="T101" fmla="*/ 320 h 445"/>
                <a:gd name="T102" fmla="*/ 195 w 498"/>
                <a:gd name="T103" fmla="*/ 275 h 445"/>
                <a:gd name="T104" fmla="*/ 72 w 498"/>
                <a:gd name="T105" fmla="*/ 40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98" h="445">
                  <a:moveTo>
                    <a:pt x="80" y="151"/>
                  </a:moveTo>
                  <a:lnTo>
                    <a:pt x="80" y="151"/>
                  </a:lnTo>
                  <a:cubicBezTo>
                    <a:pt x="97" y="134"/>
                    <a:pt x="116" y="143"/>
                    <a:pt x="142" y="169"/>
                  </a:cubicBezTo>
                  <a:cubicBezTo>
                    <a:pt x="151" y="178"/>
                    <a:pt x="151" y="169"/>
                    <a:pt x="151" y="169"/>
                  </a:cubicBezTo>
                  <a:cubicBezTo>
                    <a:pt x="160" y="169"/>
                    <a:pt x="186" y="134"/>
                    <a:pt x="195" y="134"/>
                  </a:cubicBezTo>
                  <a:cubicBezTo>
                    <a:pt x="195" y="134"/>
                    <a:pt x="195" y="134"/>
                    <a:pt x="195" y="125"/>
                  </a:cubicBezTo>
                  <a:cubicBezTo>
                    <a:pt x="186" y="125"/>
                    <a:pt x="178" y="116"/>
                    <a:pt x="178" y="107"/>
                  </a:cubicBezTo>
                  <a:cubicBezTo>
                    <a:pt x="133" y="45"/>
                    <a:pt x="301" y="10"/>
                    <a:pt x="275" y="10"/>
                  </a:cubicBezTo>
                  <a:cubicBezTo>
                    <a:pt x="257" y="0"/>
                    <a:pt x="204" y="0"/>
                    <a:pt x="195" y="0"/>
                  </a:cubicBezTo>
                  <a:cubicBezTo>
                    <a:pt x="169" y="10"/>
                    <a:pt x="125" y="36"/>
                    <a:pt x="107" y="54"/>
                  </a:cubicBezTo>
                  <a:cubicBezTo>
                    <a:pt x="80" y="72"/>
                    <a:pt x="72" y="81"/>
                    <a:pt x="72" y="81"/>
                  </a:cubicBezTo>
                  <a:cubicBezTo>
                    <a:pt x="62" y="89"/>
                    <a:pt x="72" y="107"/>
                    <a:pt x="53" y="116"/>
                  </a:cubicBezTo>
                  <a:cubicBezTo>
                    <a:pt x="36" y="125"/>
                    <a:pt x="27" y="116"/>
                    <a:pt x="18" y="125"/>
                  </a:cubicBezTo>
                  <a:cubicBezTo>
                    <a:pt x="18" y="134"/>
                    <a:pt x="9" y="134"/>
                    <a:pt x="0" y="143"/>
                  </a:cubicBezTo>
                  <a:lnTo>
                    <a:pt x="0" y="151"/>
                  </a:lnTo>
                  <a:lnTo>
                    <a:pt x="36" y="187"/>
                  </a:lnTo>
                  <a:cubicBezTo>
                    <a:pt x="36" y="196"/>
                    <a:pt x="44" y="196"/>
                    <a:pt x="53" y="196"/>
                  </a:cubicBezTo>
                  <a:cubicBezTo>
                    <a:pt x="53" y="187"/>
                    <a:pt x="62" y="178"/>
                    <a:pt x="72" y="178"/>
                  </a:cubicBezTo>
                  <a:cubicBezTo>
                    <a:pt x="72" y="178"/>
                    <a:pt x="72" y="151"/>
                    <a:pt x="80" y="151"/>
                  </a:cubicBezTo>
                  <a:close/>
                  <a:moveTo>
                    <a:pt x="222" y="160"/>
                  </a:moveTo>
                  <a:lnTo>
                    <a:pt x="222" y="160"/>
                  </a:lnTo>
                  <a:cubicBezTo>
                    <a:pt x="213" y="160"/>
                    <a:pt x="213" y="160"/>
                    <a:pt x="213" y="160"/>
                  </a:cubicBezTo>
                  <a:cubicBezTo>
                    <a:pt x="178" y="187"/>
                    <a:pt x="178" y="187"/>
                    <a:pt x="178" y="187"/>
                  </a:cubicBezTo>
                  <a:cubicBezTo>
                    <a:pt x="169" y="196"/>
                    <a:pt x="169" y="196"/>
                    <a:pt x="169" y="204"/>
                  </a:cubicBezTo>
                  <a:cubicBezTo>
                    <a:pt x="381" y="435"/>
                    <a:pt x="381" y="435"/>
                    <a:pt x="381" y="435"/>
                  </a:cubicBezTo>
                  <a:cubicBezTo>
                    <a:pt x="381" y="444"/>
                    <a:pt x="391" y="444"/>
                    <a:pt x="399" y="435"/>
                  </a:cubicBezTo>
                  <a:cubicBezTo>
                    <a:pt x="426" y="417"/>
                    <a:pt x="426" y="417"/>
                    <a:pt x="426" y="417"/>
                  </a:cubicBezTo>
                  <a:cubicBezTo>
                    <a:pt x="426" y="408"/>
                    <a:pt x="426" y="400"/>
                    <a:pt x="426" y="400"/>
                  </a:cubicBezTo>
                  <a:lnTo>
                    <a:pt x="222" y="160"/>
                  </a:lnTo>
                  <a:close/>
                  <a:moveTo>
                    <a:pt x="497" y="63"/>
                  </a:moveTo>
                  <a:lnTo>
                    <a:pt x="497" y="63"/>
                  </a:lnTo>
                  <a:cubicBezTo>
                    <a:pt x="488" y="45"/>
                    <a:pt x="488" y="54"/>
                    <a:pt x="479" y="54"/>
                  </a:cubicBezTo>
                  <a:cubicBezTo>
                    <a:pt x="479" y="63"/>
                    <a:pt x="461" y="81"/>
                    <a:pt x="461" y="89"/>
                  </a:cubicBezTo>
                  <a:cubicBezTo>
                    <a:pt x="452" y="107"/>
                    <a:pt x="435" y="125"/>
                    <a:pt x="408" y="107"/>
                  </a:cubicBezTo>
                  <a:cubicBezTo>
                    <a:pt x="381" y="81"/>
                    <a:pt x="391" y="72"/>
                    <a:pt x="399" y="63"/>
                  </a:cubicBezTo>
                  <a:cubicBezTo>
                    <a:pt x="399" y="54"/>
                    <a:pt x="417" y="28"/>
                    <a:pt x="417" y="19"/>
                  </a:cubicBezTo>
                  <a:cubicBezTo>
                    <a:pt x="426" y="19"/>
                    <a:pt x="417" y="10"/>
                    <a:pt x="408" y="10"/>
                  </a:cubicBezTo>
                  <a:cubicBezTo>
                    <a:pt x="399" y="19"/>
                    <a:pt x="346" y="36"/>
                    <a:pt x="337" y="72"/>
                  </a:cubicBezTo>
                  <a:cubicBezTo>
                    <a:pt x="328" y="98"/>
                    <a:pt x="346" y="125"/>
                    <a:pt x="319" y="151"/>
                  </a:cubicBezTo>
                  <a:cubicBezTo>
                    <a:pt x="284" y="187"/>
                    <a:pt x="284" y="187"/>
                    <a:pt x="284" y="187"/>
                  </a:cubicBezTo>
                  <a:cubicBezTo>
                    <a:pt x="319" y="231"/>
                    <a:pt x="319" y="231"/>
                    <a:pt x="319" y="231"/>
                  </a:cubicBezTo>
                  <a:cubicBezTo>
                    <a:pt x="364" y="187"/>
                    <a:pt x="364" y="187"/>
                    <a:pt x="364" y="187"/>
                  </a:cubicBezTo>
                  <a:cubicBezTo>
                    <a:pt x="372" y="178"/>
                    <a:pt x="391" y="169"/>
                    <a:pt x="408" y="178"/>
                  </a:cubicBezTo>
                  <a:cubicBezTo>
                    <a:pt x="452" y="187"/>
                    <a:pt x="470" y="169"/>
                    <a:pt x="488" y="143"/>
                  </a:cubicBezTo>
                  <a:cubicBezTo>
                    <a:pt x="497" y="116"/>
                    <a:pt x="497" y="72"/>
                    <a:pt x="497" y="63"/>
                  </a:cubicBezTo>
                  <a:close/>
                  <a:moveTo>
                    <a:pt x="72" y="400"/>
                  </a:moveTo>
                  <a:lnTo>
                    <a:pt x="72" y="400"/>
                  </a:lnTo>
                  <a:cubicBezTo>
                    <a:pt x="62" y="408"/>
                    <a:pt x="62" y="417"/>
                    <a:pt x="72" y="417"/>
                  </a:cubicBezTo>
                  <a:cubicBezTo>
                    <a:pt x="89" y="444"/>
                    <a:pt x="89" y="444"/>
                    <a:pt x="89" y="444"/>
                  </a:cubicBezTo>
                  <a:cubicBezTo>
                    <a:pt x="97" y="444"/>
                    <a:pt x="107" y="444"/>
                    <a:pt x="107" y="435"/>
                  </a:cubicBezTo>
                  <a:cubicBezTo>
                    <a:pt x="231" y="320"/>
                    <a:pt x="231" y="320"/>
                    <a:pt x="231" y="320"/>
                  </a:cubicBezTo>
                  <a:cubicBezTo>
                    <a:pt x="195" y="275"/>
                    <a:pt x="195" y="275"/>
                    <a:pt x="195" y="275"/>
                  </a:cubicBezTo>
                  <a:lnTo>
                    <a:pt x="72" y="4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91424" tIns="45712" rIns="91424" bIns="45712" anchor="ctr"/>
            <a:lstStyle/>
            <a:p>
              <a:pPr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141"/>
            <p:cNvSpPr>
              <a:spLocks noChangeArrowheads="1"/>
            </p:cNvSpPr>
            <p:nvPr/>
          </p:nvSpPr>
          <p:spPr bwMode="auto">
            <a:xfrm>
              <a:off x="13210416" y="8875199"/>
              <a:ext cx="888098" cy="900926"/>
            </a:xfrm>
            <a:custGeom>
              <a:avLst/>
              <a:gdLst>
                <a:gd name="T0" fmla="*/ 479 w 497"/>
                <a:gd name="T1" fmla="*/ 186 h 506"/>
                <a:gd name="T2" fmla="*/ 479 w 497"/>
                <a:gd name="T3" fmla="*/ 186 h 506"/>
                <a:gd name="T4" fmla="*/ 292 w 497"/>
                <a:gd name="T5" fmla="*/ 142 h 506"/>
                <a:gd name="T6" fmla="*/ 266 w 497"/>
                <a:gd name="T7" fmla="*/ 17 h 506"/>
                <a:gd name="T8" fmla="*/ 239 w 497"/>
                <a:gd name="T9" fmla="*/ 0 h 506"/>
                <a:gd name="T10" fmla="*/ 17 w 497"/>
                <a:gd name="T11" fmla="*/ 61 h 506"/>
                <a:gd name="T12" fmla="*/ 0 w 497"/>
                <a:gd name="T13" fmla="*/ 89 h 506"/>
                <a:gd name="T14" fmla="*/ 79 w 497"/>
                <a:gd name="T15" fmla="*/ 390 h 506"/>
                <a:gd name="T16" fmla="*/ 107 w 497"/>
                <a:gd name="T17" fmla="*/ 399 h 506"/>
                <a:gd name="T18" fmla="*/ 195 w 497"/>
                <a:gd name="T19" fmla="*/ 372 h 506"/>
                <a:gd name="T20" fmla="*/ 177 w 497"/>
                <a:gd name="T21" fmla="*/ 425 h 506"/>
                <a:gd name="T22" fmla="*/ 195 w 497"/>
                <a:gd name="T23" fmla="*/ 443 h 506"/>
                <a:gd name="T24" fmla="*/ 398 w 497"/>
                <a:gd name="T25" fmla="*/ 496 h 506"/>
                <a:gd name="T26" fmla="*/ 426 w 497"/>
                <a:gd name="T27" fmla="*/ 487 h 506"/>
                <a:gd name="T28" fmla="*/ 496 w 497"/>
                <a:gd name="T29" fmla="*/ 212 h 506"/>
                <a:gd name="T30" fmla="*/ 479 w 497"/>
                <a:gd name="T31" fmla="*/ 186 h 506"/>
                <a:gd name="T32" fmla="*/ 35 w 497"/>
                <a:gd name="T33" fmla="*/ 97 h 506"/>
                <a:gd name="T34" fmla="*/ 35 w 497"/>
                <a:gd name="T35" fmla="*/ 97 h 506"/>
                <a:gd name="T36" fmla="*/ 230 w 497"/>
                <a:gd name="T37" fmla="*/ 44 h 506"/>
                <a:gd name="T38" fmla="*/ 310 w 497"/>
                <a:gd name="T39" fmla="*/ 310 h 506"/>
                <a:gd name="T40" fmla="*/ 116 w 497"/>
                <a:gd name="T41" fmla="*/ 364 h 506"/>
                <a:gd name="T42" fmla="*/ 35 w 497"/>
                <a:gd name="T43" fmla="*/ 97 h 506"/>
                <a:gd name="T44" fmla="*/ 389 w 497"/>
                <a:gd name="T45" fmla="*/ 461 h 506"/>
                <a:gd name="T46" fmla="*/ 389 w 497"/>
                <a:gd name="T47" fmla="*/ 461 h 506"/>
                <a:gd name="T48" fmla="*/ 222 w 497"/>
                <a:gd name="T49" fmla="*/ 417 h 506"/>
                <a:gd name="T50" fmla="*/ 230 w 497"/>
                <a:gd name="T51" fmla="*/ 364 h 506"/>
                <a:gd name="T52" fmla="*/ 328 w 497"/>
                <a:gd name="T53" fmla="*/ 336 h 506"/>
                <a:gd name="T54" fmla="*/ 345 w 497"/>
                <a:gd name="T55" fmla="*/ 319 h 506"/>
                <a:gd name="T56" fmla="*/ 310 w 497"/>
                <a:gd name="T57" fmla="*/ 177 h 506"/>
                <a:gd name="T58" fmla="*/ 451 w 497"/>
                <a:gd name="T59" fmla="*/ 212 h 506"/>
                <a:gd name="T60" fmla="*/ 389 w 497"/>
                <a:gd name="T61" fmla="*/ 461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97" h="506">
                  <a:moveTo>
                    <a:pt x="479" y="186"/>
                  </a:moveTo>
                  <a:lnTo>
                    <a:pt x="479" y="186"/>
                  </a:lnTo>
                  <a:cubicBezTo>
                    <a:pt x="292" y="142"/>
                    <a:pt x="292" y="142"/>
                    <a:pt x="292" y="142"/>
                  </a:cubicBezTo>
                  <a:cubicBezTo>
                    <a:pt x="266" y="17"/>
                    <a:pt x="266" y="17"/>
                    <a:pt x="266" y="17"/>
                  </a:cubicBezTo>
                  <a:cubicBezTo>
                    <a:pt x="257" y="8"/>
                    <a:pt x="248" y="0"/>
                    <a:pt x="239" y="0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0" y="71"/>
                    <a:pt x="0" y="80"/>
                    <a:pt x="0" y="89"/>
                  </a:cubicBezTo>
                  <a:cubicBezTo>
                    <a:pt x="79" y="390"/>
                    <a:pt x="79" y="390"/>
                    <a:pt x="79" y="390"/>
                  </a:cubicBezTo>
                  <a:cubicBezTo>
                    <a:pt x="79" y="399"/>
                    <a:pt x="97" y="399"/>
                    <a:pt x="107" y="399"/>
                  </a:cubicBezTo>
                  <a:cubicBezTo>
                    <a:pt x="195" y="372"/>
                    <a:pt x="195" y="372"/>
                    <a:pt x="195" y="372"/>
                  </a:cubicBezTo>
                  <a:cubicBezTo>
                    <a:pt x="177" y="425"/>
                    <a:pt x="177" y="425"/>
                    <a:pt x="177" y="425"/>
                  </a:cubicBezTo>
                  <a:cubicBezTo>
                    <a:pt x="177" y="434"/>
                    <a:pt x="186" y="443"/>
                    <a:pt x="195" y="443"/>
                  </a:cubicBezTo>
                  <a:cubicBezTo>
                    <a:pt x="398" y="496"/>
                    <a:pt x="398" y="496"/>
                    <a:pt x="398" y="496"/>
                  </a:cubicBezTo>
                  <a:cubicBezTo>
                    <a:pt x="407" y="505"/>
                    <a:pt x="416" y="496"/>
                    <a:pt x="426" y="487"/>
                  </a:cubicBezTo>
                  <a:cubicBezTo>
                    <a:pt x="496" y="212"/>
                    <a:pt x="496" y="212"/>
                    <a:pt x="496" y="212"/>
                  </a:cubicBezTo>
                  <a:cubicBezTo>
                    <a:pt x="496" y="204"/>
                    <a:pt x="488" y="186"/>
                    <a:pt x="479" y="186"/>
                  </a:cubicBezTo>
                  <a:close/>
                  <a:moveTo>
                    <a:pt x="35" y="97"/>
                  </a:moveTo>
                  <a:lnTo>
                    <a:pt x="35" y="97"/>
                  </a:lnTo>
                  <a:cubicBezTo>
                    <a:pt x="230" y="44"/>
                    <a:pt x="230" y="44"/>
                    <a:pt x="230" y="44"/>
                  </a:cubicBezTo>
                  <a:cubicBezTo>
                    <a:pt x="310" y="310"/>
                    <a:pt x="310" y="310"/>
                    <a:pt x="310" y="310"/>
                  </a:cubicBezTo>
                  <a:cubicBezTo>
                    <a:pt x="116" y="364"/>
                    <a:pt x="116" y="364"/>
                    <a:pt x="116" y="364"/>
                  </a:cubicBezTo>
                  <a:lnTo>
                    <a:pt x="35" y="97"/>
                  </a:lnTo>
                  <a:close/>
                  <a:moveTo>
                    <a:pt x="389" y="461"/>
                  </a:moveTo>
                  <a:lnTo>
                    <a:pt x="389" y="461"/>
                  </a:lnTo>
                  <a:cubicBezTo>
                    <a:pt x="222" y="417"/>
                    <a:pt x="222" y="417"/>
                    <a:pt x="222" y="417"/>
                  </a:cubicBezTo>
                  <a:cubicBezTo>
                    <a:pt x="230" y="364"/>
                    <a:pt x="230" y="364"/>
                    <a:pt x="230" y="364"/>
                  </a:cubicBezTo>
                  <a:cubicBezTo>
                    <a:pt x="328" y="336"/>
                    <a:pt x="328" y="336"/>
                    <a:pt x="328" y="336"/>
                  </a:cubicBezTo>
                  <a:cubicBezTo>
                    <a:pt x="336" y="336"/>
                    <a:pt x="345" y="327"/>
                    <a:pt x="345" y="319"/>
                  </a:cubicBezTo>
                  <a:cubicBezTo>
                    <a:pt x="310" y="177"/>
                    <a:pt x="310" y="177"/>
                    <a:pt x="310" y="177"/>
                  </a:cubicBezTo>
                  <a:cubicBezTo>
                    <a:pt x="451" y="212"/>
                    <a:pt x="451" y="212"/>
                    <a:pt x="451" y="212"/>
                  </a:cubicBezTo>
                  <a:lnTo>
                    <a:pt x="389" y="4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91424" tIns="45712" rIns="91424" bIns="45712" anchor="ctr"/>
            <a:lstStyle/>
            <a:p>
              <a:pPr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Freeform 100"/>
            <p:cNvSpPr>
              <a:spLocks noChangeArrowheads="1"/>
            </p:cNvSpPr>
            <p:nvPr/>
          </p:nvSpPr>
          <p:spPr bwMode="auto">
            <a:xfrm>
              <a:off x="10045543" y="5120035"/>
              <a:ext cx="1075294" cy="694164"/>
            </a:xfrm>
            <a:custGeom>
              <a:avLst/>
              <a:gdLst>
                <a:gd name="T0" fmla="*/ 381 w 498"/>
                <a:gd name="T1" fmla="*/ 89 h 320"/>
                <a:gd name="T2" fmla="*/ 381 w 498"/>
                <a:gd name="T3" fmla="*/ 89 h 320"/>
                <a:gd name="T4" fmla="*/ 355 w 498"/>
                <a:gd name="T5" fmla="*/ 89 h 320"/>
                <a:gd name="T6" fmla="*/ 231 w 498"/>
                <a:gd name="T7" fmla="*/ 0 h 320"/>
                <a:gd name="T8" fmla="*/ 98 w 498"/>
                <a:gd name="T9" fmla="*/ 134 h 320"/>
                <a:gd name="T10" fmla="*/ 98 w 498"/>
                <a:gd name="T11" fmla="*/ 150 h 320"/>
                <a:gd name="T12" fmla="*/ 89 w 498"/>
                <a:gd name="T13" fmla="*/ 150 h 320"/>
                <a:gd name="T14" fmla="*/ 0 w 498"/>
                <a:gd name="T15" fmla="*/ 240 h 320"/>
                <a:gd name="T16" fmla="*/ 89 w 498"/>
                <a:gd name="T17" fmla="*/ 319 h 320"/>
                <a:gd name="T18" fmla="*/ 381 w 498"/>
                <a:gd name="T19" fmla="*/ 319 h 320"/>
                <a:gd name="T20" fmla="*/ 497 w 498"/>
                <a:gd name="T21" fmla="*/ 204 h 320"/>
                <a:gd name="T22" fmla="*/ 381 w 498"/>
                <a:gd name="T23" fmla="*/ 89 h 320"/>
                <a:gd name="T24" fmla="*/ 284 w 498"/>
                <a:gd name="T25" fmla="*/ 195 h 320"/>
                <a:gd name="T26" fmla="*/ 284 w 498"/>
                <a:gd name="T27" fmla="*/ 195 h 320"/>
                <a:gd name="T28" fmla="*/ 213 w 498"/>
                <a:gd name="T29" fmla="*/ 275 h 320"/>
                <a:gd name="T30" fmla="*/ 195 w 498"/>
                <a:gd name="T31" fmla="*/ 275 h 320"/>
                <a:gd name="T32" fmla="*/ 195 w 498"/>
                <a:gd name="T33" fmla="*/ 266 h 320"/>
                <a:gd name="T34" fmla="*/ 195 w 498"/>
                <a:gd name="T35" fmla="*/ 257 h 320"/>
                <a:gd name="T36" fmla="*/ 222 w 498"/>
                <a:gd name="T37" fmla="*/ 204 h 320"/>
                <a:gd name="T38" fmla="*/ 204 w 498"/>
                <a:gd name="T39" fmla="*/ 195 h 320"/>
                <a:gd name="T40" fmla="*/ 204 w 498"/>
                <a:gd name="T41" fmla="*/ 195 h 320"/>
                <a:gd name="T42" fmla="*/ 186 w 498"/>
                <a:gd name="T43" fmla="*/ 178 h 320"/>
                <a:gd name="T44" fmla="*/ 195 w 498"/>
                <a:gd name="T45" fmla="*/ 160 h 320"/>
                <a:gd name="T46" fmla="*/ 258 w 498"/>
                <a:gd name="T47" fmla="*/ 89 h 320"/>
                <a:gd name="T48" fmla="*/ 275 w 498"/>
                <a:gd name="T49" fmla="*/ 80 h 320"/>
                <a:gd name="T50" fmla="*/ 284 w 498"/>
                <a:gd name="T51" fmla="*/ 89 h 320"/>
                <a:gd name="T52" fmla="*/ 275 w 498"/>
                <a:gd name="T53" fmla="*/ 106 h 320"/>
                <a:gd name="T54" fmla="*/ 249 w 498"/>
                <a:gd name="T55" fmla="*/ 160 h 320"/>
                <a:gd name="T56" fmla="*/ 275 w 498"/>
                <a:gd name="T57" fmla="*/ 169 h 320"/>
                <a:gd name="T58" fmla="*/ 275 w 498"/>
                <a:gd name="T59" fmla="*/ 169 h 320"/>
                <a:gd name="T60" fmla="*/ 293 w 498"/>
                <a:gd name="T61" fmla="*/ 187 h 320"/>
                <a:gd name="T62" fmla="*/ 284 w 498"/>
                <a:gd name="T63" fmla="*/ 195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98" h="320">
                  <a:moveTo>
                    <a:pt x="381" y="89"/>
                  </a:moveTo>
                  <a:lnTo>
                    <a:pt x="381" y="89"/>
                  </a:lnTo>
                  <a:cubicBezTo>
                    <a:pt x="372" y="89"/>
                    <a:pt x="364" y="89"/>
                    <a:pt x="355" y="89"/>
                  </a:cubicBezTo>
                  <a:cubicBezTo>
                    <a:pt x="337" y="36"/>
                    <a:pt x="293" y="0"/>
                    <a:pt x="231" y="0"/>
                  </a:cubicBezTo>
                  <a:cubicBezTo>
                    <a:pt x="160" y="0"/>
                    <a:pt x="98" y="62"/>
                    <a:pt x="98" y="134"/>
                  </a:cubicBezTo>
                  <a:cubicBezTo>
                    <a:pt x="98" y="134"/>
                    <a:pt x="98" y="142"/>
                    <a:pt x="98" y="150"/>
                  </a:cubicBezTo>
                  <a:cubicBezTo>
                    <a:pt x="98" y="150"/>
                    <a:pt x="98" y="150"/>
                    <a:pt x="89" y="150"/>
                  </a:cubicBezTo>
                  <a:cubicBezTo>
                    <a:pt x="45" y="150"/>
                    <a:pt x="0" y="187"/>
                    <a:pt x="0" y="240"/>
                  </a:cubicBezTo>
                  <a:cubicBezTo>
                    <a:pt x="0" y="284"/>
                    <a:pt x="45" y="319"/>
                    <a:pt x="89" y="319"/>
                  </a:cubicBezTo>
                  <a:cubicBezTo>
                    <a:pt x="381" y="319"/>
                    <a:pt x="381" y="319"/>
                    <a:pt x="381" y="319"/>
                  </a:cubicBezTo>
                  <a:cubicBezTo>
                    <a:pt x="443" y="319"/>
                    <a:pt x="497" y="275"/>
                    <a:pt x="497" y="204"/>
                  </a:cubicBezTo>
                  <a:cubicBezTo>
                    <a:pt x="497" y="142"/>
                    <a:pt x="443" y="89"/>
                    <a:pt x="381" y="89"/>
                  </a:cubicBezTo>
                  <a:close/>
                  <a:moveTo>
                    <a:pt x="284" y="195"/>
                  </a:moveTo>
                  <a:lnTo>
                    <a:pt x="284" y="195"/>
                  </a:lnTo>
                  <a:cubicBezTo>
                    <a:pt x="266" y="213"/>
                    <a:pt x="222" y="266"/>
                    <a:pt x="213" y="275"/>
                  </a:cubicBezTo>
                  <a:cubicBezTo>
                    <a:pt x="213" y="275"/>
                    <a:pt x="204" y="284"/>
                    <a:pt x="195" y="275"/>
                  </a:cubicBezTo>
                  <a:cubicBezTo>
                    <a:pt x="195" y="275"/>
                    <a:pt x="195" y="275"/>
                    <a:pt x="195" y="266"/>
                  </a:cubicBezTo>
                  <a:lnTo>
                    <a:pt x="195" y="257"/>
                  </a:lnTo>
                  <a:cubicBezTo>
                    <a:pt x="222" y="204"/>
                    <a:pt x="222" y="204"/>
                    <a:pt x="222" y="204"/>
                  </a:cubicBezTo>
                  <a:cubicBezTo>
                    <a:pt x="222" y="195"/>
                    <a:pt x="213" y="195"/>
                    <a:pt x="204" y="195"/>
                  </a:cubicBezTo>
                  <a:lnTo>
                    <a:pt x="204" y="195"/>
                  </a:lnTo>
                  <a:cubicBezTo>
                    <a:pt x="195" y="187"/>
                    <a:pt x="186" y="187"/>
                    <a:pt x="186" y="178"/>
                  </a:cubicBezTo>
                  <a:cubicBezTo>
                    <a:pt x="186" y="169"/>
                    <a:pt x="186" y="169"/>
                    <a:pt x="195" y="160"/>
                  </a:cubicBezTo>
                  <a:cubicBezTo>
                    <a:pt x="204" y="142"/>
                    <a:pt x="258" y="89"/>
                    <a:pt x="258" y="89"/>
                  </a:cubicBezTo>
                  <a:cubicBezTo>
                    <a:pt x="266" y="80"/>
                    <a:pt x="266" y="80"/>
                    <a:pt x="275" y="80"/>
                  </a:cubicBezTo>
                  <a:cubicBezTo>
                    <a:pt x="275" y="89"/>
                    <a:pt x="284" y="89"/>
                    <a:pt x="284" y="89"/>
                  </a:cubicBezTo>
                  <a:cubicBezTo>
                    <a:pt x="284" y="97"/>
                    <a:pt x="275" y="97"/>
                    <a:pt x="275" y="106"/>
                  </a:cubicBezTo>
                  <a:cubicBezTo>
                    <a:pt x="249" y="160"/>
                    <a:pt x="249" y="160"/>
                    <a:pt x="249" y="160"/>
                  </a:cubicBezTo>
                  <a:cubicBezTo>
                    <a:pt x="258" y="160"/>
                    <a:pt x="266" y="169"/>
                    <a:pt x="275" y="169"/>
                  </a:cubicBezTo>
                  <a:lnTo>
                    <a:pt x="275" y="169"/>
                  </a:lnTo>
                  <a:cubicBezTo>
                    <a:pt x="284" y="169"/>
                    <a:pt x="293" y="178"/>
                    <a:pt x="293" y="187"/>
                  </a:cubicBezTo>
                  <a:lnTo>
                    <a:pt x="284" y="19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91424" tIns="45712" rIns="91424" bIns="45712" anchor="ctr"/>
            <a:lstStyle/>
            <a:p>
              <a:pPr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Freeform 24"/>
            <p:cNvSpPr>
              <a:spLocks noChangeArrowheads="1"/>
            </p:cNvSpPr>
            <p:nvPr/>
          </p:nvSpPr>
          <p:spPr bwMode="auto">
            <a:xfrm>
              <a:off x="9747892" y="8521257"/>
              <a:ext cx="835298" cy="663668"/>
            </a:xfrm>
            <a:custGeom>
              <a:avLst/>
              <a:gdLst>
                <a:gd name="T0" fmla="*/ 248 w 497"/>
                <a:gd name="T1" fmla="*/ 150 h 399"/>
                <a:gd name="T2" fmla="*/ 248 w 497"/>
                <a:gd name="T3" fmla="*/ 150 h 399"/>
                <a:gd name="T4" fmla="*/ 177 w 497"/>
                <a:gd name="T5" fmla="*/ 221 h 399"/>
                <a:gd name="T6" fmla="*/ 248 w 497"/>
                <a:gd name="T7" fmla="*/ 292 h 399"/>
                <a:gd name="T8" fmla="*/ 319 w 497"/>
                <a:gd name="T9" fmla="*/ 221 h 399"/>
                <a:gd name="T10" fmla="*/ 248 w 497"/>
                <a:gd name="T11" fmla="*/ 150 h 399"/>
                <a:gd name="T12" fmla="*/ 442 w 497"/>
                <a:gd name="T13" fmla="*/ 70 h 399"/>
                <a:gd name="T14" fmla="*/ 442 w 497"/>
                <a:gd name="T15" fmla="*/ 70 h 399"/>
                <a:gd name="T16" fmla="*/ 389 w 497"/>
                <a:gd name="T17" fmla="*/ 70 h 399"/>
                <a:gd name="T18" fmla="*/ 363 w 497"/>
                <a:gd name="T19" fmla="*/ 61 h 399"/>
                <a:gd name="T20" fmla="*/ 354 w 497"/>
                <a:gd name="T21" fmla="*/ 8 h 399"/>
                <a:gd name="T22" fmla="*/ 327 w 497"/>
                <a:gd name="T23" fmla="*/ 0 h 399"/>
                <a:gd name="T24" fmla="*/ 159 w 497"/>
                <a:gd name="T25" fmla="*/ 0 h 399"/>
                <a:gd name="T26" fmla="*/ 142 w 497"/>
                <a:gd name="T27" fmla="*/ 8 h 399"/>
                <a:gd name="T28" fmla="*/ 123 w 497"/>
                <a:gd name="T29" fmla="*/ 61 h 399"/>
                <a:gd name="T30" fmla="*/ 106 w 497"/>
                <a:gd name="T31" fmla="*/ 70 h 399"/>
                <a:gd name="T32" fmla="*/ 53 w 497"/>
                <a:gd name="T33" fmla="*/ 70 h 399"/>
                <a:gd name="T34" fmla="*/ 0 w 497"/>
                <a:gd name="T35" fmla="*/ 123 h 399"/>
                <a:gd name="T36" fmla="*/ 0 w 497"/>
                <a:gd name="T37" fmla="*/ 345 h 399"/>
                <a:gd name="T38" fmla="*/ 53 w 497"/>
                <a:gd name="T39" fmla="*/ 398 h 399"/>
                <a:gd name="T40" fmla="*/ 442 w 497"/>
                <a:gd name="T41" fmla="*/ 398 h 399"/>
                <a:gd name="T42" fmla="*/ 496 w 497"/>
                <a:gd name="T43" fmla="*/ 345 h 399"/>
                <a:gd name="T44" fmla="*/ 496 w 497"/>
                <a:gd name="T45" fmla="*/ 123 h 399"/>
                <a:gd name="T46" fmla="*/ 442 w 497"/>
                <a:gd name="T47" fmla="*/ 70 h 399"/>
                <a:gd name="T48" fmla="*/ 248 w 497"/>
                <a:gd name="T49" fmla="*/ 345 h 399"/>
                <a:gd name="T50" fmla="*/ 248 w 497"/>
                <a:gd name="T51" fmla="*/ 345 h 399"/>
                <a:gd name="T52" fmla="*/ 123 w 497"/>
                <a:gd name="T53" fmla="*/ 221 h 399"/>
                <a:gd name="T54" fmla="*/ 248 w 497"/>
                <a:gd name="T55" fmla="*/ 97 h 399"/>
                <a:gd name="T56" fmla="*/ 372 w 497"/>
                <a:gd name="T57" fmla="*/ 221 h 399"/>
                <a:gd name="T58" fmla="*/ 248 w 497"/>
                <a:gd name="T59" fmla="*/ 345 h 399"/>
                <a:gd name="T60" fmla="*/ 425 w 497"/>
                <a:gd name="T61" fmla="*/ 159 h 399"/>
                <a:gd name="T62" fmla="*/ 425 w 497"/>
                <a:gd name="T63" fmla="*/ 159 h 399"/>
                <a:gd name="T64" fmla="*/ 407 w 497"/>
                <a:gd name="T65" fmla="*/ 141 h 399"/>
                <a:gd name="T66" fmla="*/ 425 w 497"/>
                <a:gd name="T67" fmla="*/ 123 h 399"/>
                <a:gd name="T68" fmla="*/ 442 w 497"/>
                <a:gd name="T69" fmla="*/ 141 h 399"/>
                <a:gd name="T70" fmla="*/ 425 w 497"/>
                <a:gd name="T71" fmla="*/ 159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97" h="399">
                  <a:moveTo>
                    <a:pt x="248" y="150"/>
                  </a:moveTo>
                  <a:lnTo>
                    <a:pt x="248" y="150"/>
                  </a:lnTo>
                  <a:cubicBezTo>
                    <a:pt x="203" y="150"/>
                    <a:pt x="177" y="176"/>
                    <a:pt x="177" y="221"/>
                  </a:cubicBezTo>
                  <a:cubicBezTo>
                    <a:pt x="177" y="266"/>
                    <a:pt x="203" y="292"/>
                    <a:pt x="248" y="292"/>
                  </a:cubicBezTo>
                  <a:cubicBezTo>
                    <a:pt x="292" y="292"/>
                    <a:pt x="319" y="266"/>
                    <a:pt x="319" y="221"/>
                  </a:cubicBezTo>
                  <a:cubicBezTo>
                    <a:pt x="319" y="176"/>
                    <a:pt x="292" y="150"/>
                    <a:pt x="248" y="150"/>
                  </a:cubicBezTo>
                  <a:close/>
                  <a:moveTo>
                    <a:pt x="442" y="70"/>
                  </a:moveTo>
                  <a:lnTo>
                    <a:pt x="442" y="70"/>
                  </a:lnTo>
                  <a:cubicBezTo>
                    <a:pt x="389" y="70"/>
                    <a:pt x="389" y="70"/>
                    <a:pt x="389" y="70"/>
                  </a:cubicBezTo>
                  <a:cubicBezTo>
                    <a:pt x="380" y="70"/>
                    <a:pt x="372" y="70"/>
                    <a:pt x="363" y="61"/>
                  </a:cubicBezTo>
                  <a:cubicBezTo>
                    <a:pt x="354" y="8"/>
                    <a:pt x="354" y="8"/>
                    <a:pt x="354" y="8"/>
                  </a:cubicBezTo>
                  <a:cubicBezTo>
                    <a:pt x="345" y="8"/>
                    <a:pt x="336" y="0"/>
                    <a:pt x="327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9" y="0"/>
                    <a:pt x="150" y="8"/>
                    <a:pt x="142" y="8"/>
                  </a:cubicBezTo>
                  <a:cubicBezTo>
                    <a:pt x="123" y="61"/>
                    <a:pt x="123" y="61"/>
                    <a:pt x="123" y="61"/>
                  </a:cubicBezTo>
                  <a:cubicBezTo>
                    <a:pt x="123" y="70"/>
                    <a:pt x="115" y="70"/>
                    <a:pt x="106" y="70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17" y="70"/>
                    <a:pt x="0" y="97"/>
                    <a:pt x="0" y="123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0" y="372"/>
                    <a:pt x="17" y="398"/>
                    <a:pt x="53" y="398"/>
                  </a:cubicBezTo>
                  <a:cubicBezTo>
                    <a:pt x="442" y="398"/>
                    <a:pt x="442" y="398"/>
                    <a:pt x="442" y="398"/>
                  </a:cubicBezTo>
                  <a:cubicBezTo>
                    <a:pt x="470" y="398"/>
                    <a:pt x="496" y="372"/>
                    <a:pt x="496" y="345"/>
                  </a:cubicBezTo>
                  <a:cubicBezTo>
                    <a:pt x="496" y="123"/>
                    <a:pt x="496" y="123"/>
                    <a:pt x="496" y="123"/>
                  </a:cubicBezTo>
                  <a:cubicBezTo>
                    <a:pt x="496" y="97"/>
                    <a:pt x="470" y="70"/>
                    <a:pt x="442" y="70"/>
                  </a:cubicBezTo>
                  <a:close/>
                  <a:moveTo>
                    <a:pt x="248" y="345"/>
                  </a:moveTo>
                  <a:lnTo>
                    <a:pt x="248" y="345"/>
                  </a:lnTo>
                  <a:cubicBezTo>
                    <a:pt x="177" y="345"/>
                    <a:pt x="123" y="292"/>
                    <a:pt x="123" y="221"/>
                  </a:cubicBezTo>
                  <a:cubicBezTo>
                    <a:pt x="123" y="150"/>
                    <a:pt x="177" y="97"/>
                    <a:pt x="248" y="97"/>
                  </a:cubicBezTo>
                  <a:cubicBezTo>
                    <a:pt x="319" y="97"/>
                    <a:pt x="372" y="150"/>
                    <a:pt x="372" y="221"/>
                  </a:cubicBezTo>
                  <a:cubicBezTo>
                    <a:pt x="372" y="292"/>
                    <a:pt x="319" y="345"/>
                    <a:pt x="248" y="345"/>
                  </a:cubicBezTo>
                  <a:close/>
                  <a:moveTo>
                    <a:pt x="425" y="159"/>
                  </a:moveTo>
                  <a:lnTo>
                    <a:pt x="425" y="159"/>
                  </a:lnTo>
                  <a:cubicBezTo>
                    <a:pt x="416" y="159"/>
                    <a:pt x="407" y="150"/>
                    <a:pt x="407" y="141"/>
                  </a:cubicBezTo>
                  <a:cubicBezTo>
                    <a:pt x="407" y="132"/>
                    <a:pt x="416" y="123"/>
                    <a:pt x="425" y="123"/>
                  </a:cubicBezTo>
                  <a:cubicBezTo>
                    <a:pt x="433" y="123"/>
                    <a:pt x="442" y="132"/>
                    <a:pt x="442" y="141"/>
                  </a:cubicBezTo>
                  <a:cubicBezTo>
                    <a:pt x="442" y="150"/>
                    <a:pt x="433" y="159"/>
                    <a:pt x="425" y="15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91424" tIns="45712" rIns="91424" bIns="45712" anchor="ctr"/>
            <a:lstStyle/>
            <a:p>
              <a:pPr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415856" y="2127517"/>
            <a:ext cx="2501487" cy="1356792"/>
            <a:chOff x="1106732" y="2438067"/>
            <a:chExt cx="2501487" cy="1356792"/>
          </a:xfrm>
        </p:grpSpPr>
        <p:sp>
          <p:nvSpPr>
            <p:cNvPr id="28" name="文本框 36"/>
            <p:cNvSpPr txBox="1"/>
            <p:nvPr/>
          </p:nvSpPr>
          <p:spPr>
            <a:xfrm>
              <a:off x="1519435" y="2438067"/>
              <a:ext cx="2088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</a:p>
          </p:txBody>
        </p:sp>
        <p:sp>
          <p:nvSpPr>
            <p:cNvPr id="29" name="Text Placeholder 32"/>
            <p:cNvSpPr txBox="1"/>
            <p:nvPr/>
          </p:nvSpPr>
          <p:spPr>
            <a:xfrm>
              <a:off x="1106732" y="2899732"/>
              <a:ext cx="2383832" cy="895127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00000"/>
                </a:lnSpc>
                <a:buNone/>
              </a:pPr>
              <a:r>
                <a:rPr 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415856" y="3942322"/>
            <a:ext cx="2501487" cy="1356792"/>
            <a:chOff x="1106732" y="2438067"/>
            <a:chExt cx="2501487" cy="1356792"/>
          </a:xfrm>
        </p:grpSpPr>
        <p:sp>
          <p:nvSpPr>
            <p:cNvPr id="31" name="文本框 36"/>
            <p:cNvSpPr txBox="1"/>
            <p:nvPr/>
          </p:nvSpPr>
          <p:spPr>
            <a:xfrm>
              <a:off x="1519435" y="2438067"/>
              <a:ext cx="2088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</a:p>
          </p:txBody>
        </p:sp>
        <p:sp>
          <p:nvSpPr>
            <p:cNvPr id="32" name="Text Placeholder 32"/>
            <p:cNvSpPr txBox="1"/>
            <p:nvPr/>
          </p:nvSpPr>
          <p:spPr>
            <a:xfrm>
              <a:off x="1106732" y="2899732"/>
              <a:ext cx="2383832" cy="895127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00000"/>
                </a:lnSpc>
                <a:buNone/>
              </a:pPr>
              <a:r>
                <a:rPr 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8137391" y="2008980"/>
            <a:ext cx="2550503" cy="1356792"/>
            <a:chOff x="8257916" y="1255818"/>
            <a:chExt cx="2550503" cy="1356792"/>
          </a:xfrm>
        </p:grpSpPr>
        <p:sp>
          <p:nvSpPr>
            <p:cNvPr id="34" name="文本框 33"/>
            <p:cNvSpPr txBox="1"/>
            <p:nvPr/>
          </p:nvSpPr>
          <p:spPr>
            <a:xfrm>
              <a:off x="8257916" y="1255818"/>
              <a:ext cx="2088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</a:t>
              </a:r>
            </a:p>
          </p:txBody>
        </p:sp>
        <p:sp>
          <p:nvSpPr>
            <p:cNvPr id="35" name="Text Placeholder 32"/>
            <p:cNvSpPr txBox="1"/>
            <p:nvPr/>
          </p:nvSpPr>
          <p:spPr>
            <a:xfrm>
              <a:off x="8424587" y="1717483"/>
              <a:ext cx="2383832" cy="895127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8137391" y="3998677"/>
            <a:ext cx="2550503" cy="1356792"/>
            <a:chOff x="8257916" y="1255818"/>
            <a:chExt cx="2550503" cy="1356792"/>
          </a:xfrm>
        </p:grpSpPr>
        <p:sp>
          <p:nvSpPr>
            <p:cNvPr id="37" name="文本框 36"/>
            <p:cNvSpPr txBox="1"/>
            <p:nvPr/>
          </p:nvSpPr>
          <p:spPr>
            <a:xfrm>
              <a:off x="8257916" y="1255818"/>
              <a:ext cx="2088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</a:t>
              </a:r>
            </a:p>
          </p:txBody>
        </p:sp>
        <p:sp>
          <p:nvSpPr>
            <p:cNvPr id="38" name="Text Placeholder 32"/>
            <p:cNvSpPr txBox="1"/>
            <p:nvPr/>
          </p:nvSpPr>
          <p:spPr>
            <a:xfrm>
              <a:off x="8424587" y="1717483"/>
              <a:ext cx="2383832" cy="895127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2860" y="-2672863"/>
            <a:ext cx="6846277" cy="12192001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367514" y="330112"/>
            <a:ext cx="724644" cy="722736"/>
            <a:chOff x="4750828" y="1491255"/>
            <a:chExt cx="724644" cy="722736"/>
          </a:xfrm>
        </p:grpSpPr>
        <p:sp>
          <p:nvSpPr>
            <p:cNvPr id="10" name="Oval 5"/>
            <p:cNvSpPr>
              <a:spLocks noChangeArrowheads="1"/>
            </p:cNvSpPr>
            <p:nvPr/>
          </p:nvSpPr>
          <p:spPr bwMode="auto">
            <a:xfrm>
              <a:off x="4750828" y="1491255"/>
              <a:ext cx="724644" cy="722736"/>
            </a:xfrm>
            <a:prstGeom prst="ellipse">
              <a:avLst/>
            </a:prstGeom>
            <a:solidFill>
              <a:srgbClr val="6C8CA4"/>
            </a:solidFill>
            <a:ln w="57150">
              <a:noFill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buFontTx/>
                <a:buNone/>
              </a:pPr>
              <a:endParaRPr lang="zh-CN" alt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4"/>
            <p:cNvSpPr txBox="1">
              <a:spLocks noChangeArrowheads="1"/>
            </p:cNvSpPr>
            <p:nvPr/>
          </p:nvSpPr>
          <p:spPr bwMode="auto">
            <a:xfrm>
              <a:off x="4810823" y="1591013"/>
              <a:ext cx="62709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054604" y="429870"/>
            <a:ext cx="3505200" cy="577141"/>
            <a:chOff x="1137042" y="406355"/>
            <a:chExt cx="3505200" cy="577141"/>
          </a:xfrm>
        </p:grpSpPr>
        <p:sp>
          <p:nvSpPr>
            <p:cNvPr id="16" name="文本框 15"/>
            <p:cNvSpPr txBox="1"/>
            <p:nvPr/>
          </p:nvSpPr>
          <p:spPr>
            <a:xfrm>
              <a:off x="1137042" y="406355"/>
              <a:ext cx="3505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论文总结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1137042" y="729580"/>
              <a:ext cx="1513556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5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THESIS SUMMED UP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24373" y="2119420"/>
            <a:ext cx="10531573" cy="3669221"/>
            <a:chOff x="824373" y="2557570"/>
            <a:chExt cx="10531573" cy="3669221"/>
          </a:xfrm>
        </p:grpSpPr>
        <p:grpSp>
          <p:nvGrpSpPr>
            <p:cNvPr id="13" name="组合 12"/>
            <p:cNvGrpSpPr/>
            <p:nvPr/>
          </p:nvGrpSpPr>
          <p:grpSpPr>
            <a:xfrm>
              <a:off x="6051100" y="2609850"/>
              <a:ext cx="5304846" cy="3592760"/>
              <a:chOff x="7153444" y="3079791"/>
              <a:chExt cx="4133297" cy="2799316"/>
            </a:xfrm>
          </p:grpSpPr>
          <p:grpSp>
            <p:nvGrpSpPr>
              <p:cNvPr id="29" name="Group 20"/>
              <p:cNvGrpSpPr/>
              <p:nvPr/>
            </p:nvGrpSpPr>
            <p:grpSpPr bwMode="auto">
              <a:xfrm>
                <a:off x="8220337" y="3412557"/>
                <a:ext cx="862562" cy="2111892"/>
                <a:chOff x="1529" y="1871"/>
                <a:chExt cx="919" cy="1497"/>
              </a:xfrm>
            </p:grpSpPr>
            <p:sp>
              <p:nvSpPr>
                <p:cNvPr id="48" name="Freeform 21"/>
                <p:cNvSpPr/>
                <p:nvPr/>
              </p:nvSpPr>
              <p:spPr bwMode="gray">
                <a:xfrm>
                  <a:off x="1529" y="1871"/>
                  <a:ext cx="919" cy="1497"/>
                </a:xfrm>
                <a:custGeom>
                  <a:avLst/>
                  <a:gdLst>
                    <a:gd name="T0" fmla="*/ 7 w 919"/>
                    <a:gd name="T1" fmla="*/ 76 h 1497"/>
                    <a:gd name="T2" fmla="*/ 7 w 919"/>
                    <a:gd name="T3" fmla="*/ 1429 h 1497"/>
                    <a:gd name="T4" fmla="*/ 441 w 919"/>
                    <a:gd name="T5" fmla="*/ 1497 h 1497"/>
                    <a:gd name="T6" fmla="*/ 919 w 919"/>
                    <a:gd name="T7" fmla="*/ 1425 h 1497"/>
                    <a:gd name="T8" fmla="*/ 918 w 919"/>
                    <a:gd name="T9" fmla="*/ 73 h 1497"/>
                    <a:gd name="T10" fmla="*/ 414 w 919"/>
                    <a:gd name="T11" fmla="*/ 0 h 1497"/>
                    <a:gd name="T12" fmla="*/ 7 w 919"/>
                    <a:gd name="T13" fmla="*/ 76 h 149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19"/>
                    <a:gd name="T22" fmla="*/ 0 h 1497"/>
                    <a:gd name="T23" fmla="*/ 919 w 919"/>
                    <a:gd name="T24" fmla="*/ 1497 h 149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19" h="1497">
                      <a:moveTo>
                        <a:pt x="7" y="76"/>
                      </a:moveTo>
                      <a:cubicBezTo>
                        <a:pt x="7" y="76"/>
                        <a:pt x="7" y="752"/>
                        <a:pt x="7" y="1429"/>
                      </a:cubicBezTo>
                      <a:cubicBezTo>
                        <a:pt x="33" y="1477"/>
                        <a:pt x="289" y="1495"/>
                        <a:pt x="441" y="1497"/>
                      </a:cubicBezTo>
                      <a:cubicBezTo>
                        <a:pt x="593" y="1497"/>
                        <a:pt x="898" y="1486"/>
                        <a:pt x="919" y="1425"/>
                      </a:cubicBezTo>
                      <a:cubicBezTo>
                        <a:pt x="918" y="749"/>
                        <a:pt x="918" y="73"/>
                        <a:pt x="918" y="73"/>
                      </a:cubicBezTo>
                      <a:cubicBezTo>
                        <a:pt x="904" y="12"/>
                        <a:pt x="566" y="0"/>
                        <a:pt x="414" y="0"/>
                      </a:cubicBezTo>
                      <a:cubicBezTo>
                        <a:pt x="262" y="0"/>
                        <a:pt x="0" y="28"/>
                        <a:pt x="7" y="76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BABABA">
                        <a:alpha val="50000"/>
                      </a:srgbClr>
                    </a:gs>
                    <a:gs pos="50000">
                      <a:srgbClr val="FFFFFF">
                        <a:alpha val="50000"/>
                      </a:srgbClr>
                    </a:gs>
                    <a:gs pos="100000">
                      <a:srgbClr val="BABABA">
                        <a:alpha val="50000"/>
                      </a:srgbClr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914400">
                    <a:defRPr/>
                  </a:pPr>
                  <a:endParaRPr lang="zh-CN" altLang="en-US" sz="1050" kern="0">
                    <a:solidFill>
                      <a:schemeClr val="bg1">
                        <a:lumMod val="65000"/>
                      </a:schemeClr>
                    </a:solidFill>
                    <a:latin typeface="Roboto" panose="02000000000000000000" pitchFamily="2" charset="0"/>
                  </a:endParaRPr>
                </a:p>
              </p:txBody>
            </p:sp>
            <p:sp>
              <p:nvSpPr>
                <p:cNvPr id="49" name="Oval 22"/>
                <p:cNvSpPr>
                  <a:spLocks noChangeArrowheads="1"/>
                </p:cNvSpPr>
                <p:nvPr/>
              </p:nvSpPr>
              <p:spPr bwMode="gray">
                <a:xfrm>
                  <a:off x="1536" y="1872"/>
                  <a:ext cx="912" cy="144"/>
                </a:xfrm>
                <a:prstGeom prst="ellipse">
                  <a:avLst/>
                </a:prstGeom>
                <a:solidFill>
                  <a:srgbClr val="FFFFFF">
                    <a:alpha val="30196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914400">
                    <a:defRPr/>
                  </a:pPr>
                  <a:endParaRPr lang="zh-CN" altLang="en-US" sz="1050" kern="0">
                    <a:solidFill>
                      <a:schemeClr val="bg1">
                        <a:lumMod val="65000"/>
                      </a:schemeClr>
                    </a:solidFill>
                    <a:latin typeface="Roboto" panose="02000000000000000000" pitchFamily="2" charset="0"/>
                  </a:endParaRPr>
                </a:p>
              </p:txBody>
            </p:sp>
            <p:sp>
              <p:nvSpPr>
                <p:cNvPr id="50" name="Oval 23"/>
                <p:cNvSpPr>
                  <a:spLocks noChangeArrowheads="1"/>
                </p:cNvSpPr>
                <p:nvPr/>
              </p:nvSpPr>
              <p:spPr bwMode="gray">
                <a:xfrm>
                  <a:off x="1536" y="3224"/>
                  <a:ext cx="912" cy="144"/>
                </a:xfrm>
                <a:prstGeom prst="ellipse">
                  <a:avLst/>
                </a:prstGeom>
                <a:solidFill>
                  <a:srgbClr val="FFFFFF">
                    <a:alpha val="10196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914400">
                    <a:defRPr/>
                  </a:pPr>
                  <a:endParaRPr lang="zh-CN" altLang="en-US" sz="1050" kern="0">
                    <a:solidFill>
                      <a:schemeClr val="bg1">
                        <a:lumMod val="65000"/>
                      </a:schemeClr>
                    </a:solidFill>
                    <a:latin typeface="Roboto" panose="02000000000000000000" pitchFamily="2" charset="0"/>
                  </a:endParaRPr>
                </a:p>
              </p:txBody>
            </p:sp>
          </p:grpSp>
          <p:sp>
            <p:nvSpPr>
              <p:cNvPr id="30" name="Freeform 24"/>
              <p:cNvSpPr/>
              <p:nvPr/>
            </p:nvSpPr>
            <p:spPr bwMode="gray">
              <a:xfrm>
                <a:off x="9319339" y="3250552"/>
                <a:ext cx="861103" cy="2454874"/>
              </a:xfrm>
              <a:custGeom>
                <a:avLst/>
                <a:gdLst>
                  <a:gd name="T0" fmla="*/ 7 w 919"/>
                  <a:gd name="T1" fmla="*/ 76 h 1497"/>
                  <a:gd name="T2" fmla="*/ 7 w 919"/>
                  <a:gd name="T3" fmla="*/ 1429 h 1497"/>
                  <a:gd name="T4" fmla="*/ 441 w 919"/>
                  <a:gd name="T5" fmla="*/ 1497 h 1497"/>
                  <a:gd name="T6" fmla="*/ 919 w 919"/>
                  <a:gd name="T7" fmla="*/ 1425 h 1497"/>
                  <a:gd name="T8" fmla="*/ 918 w 919"/>
                  <a:gd name="T9" fmla="*/ 73 h 1497"/>
                  <a:gd name="T10" fmla="*/ 414 w 919"/>
                  <a:gd name="T11" fmla="*/ 0 h 1497"/>
                  <a:gd name="T12" fmla="*/ 7 w 919"/>
                  <a:gd name="T13" fmla="*/ 76 h 14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19"/>
                  <a:gd name="T22" fmla="*/ 0 h 1497"/>
                  <a:gd name="T23" fmla="*/ 919 w 919"/>
                  <a:gd name="T24" fmla="*/ 1497 h 14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19" h="1497">
                    <a:moveTo>
                      <a:pt x="7" y="76"/>
                    </a:moveTo>
                    <a:cubicBezTo>
                      <a:pt x="7" y="76"/>
                      <a:pt x="7" y="752"/>
                      <a:pt x="7" y="1429"/>
                    </a:cubicBezTo>
                    <a:cubicBezTo>
                      <a:pt x="33" y="1477"/>
                      <a:pt x="289" y="1495"/>
                      <a:pt x="441" y="1497"/>
                    </a:cubicBezTo>
                    <a:cubicBezTo>
                      <a:pt x="593" y="1497"/>
                      <a:pt x="898" y="1486"/>
                      <a:pt x="919" y="1425"/>
                    </a:cubicBezTo>
                    <a:cubicBezTo>
                      <a:pt x="918" y="749"/>
                      <a:pt x="918" y="73"/>
                      <a:pt x="918" y="73"/>
                    </a:cubicBezTo>
                    <a:cubicBezTo>
                      <a:pt x="904" y="12"/>
                      <a:pt x="566" y="0"/>
                      <a:pt x="414" y="0"/>
                    </a:cubicBezTo>
                    <a:cubicBezTo>
                      <a:pt x="262" y="0"/>
                      <a:pt x="0" y="28"/>
                      <a:pt x="7" y="7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BABABA">
                      <a:alpha val="50000"/>
                    </a:srgbClr>
                  </a:gs>
                  <a:gs pos="50000">
                    <a:srgbClr val="FFFFFF">
                      <a:alpha val="50000"/>
                    </a:srgbClr>
                  </a:gs>
                  <a:gs pos="100000">
                    <a:srgbClr val="BABABA">
                      <a:alpha val="50000"/>
                    </a:srgb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zh-CN" altLang="en-US" sz="1050" kern="0">
                  <a:solidFill>
                    <a:schemeClr val="bg1">
                      <a:lumMod val="65000"/>
                    </a:schemeClr>
                  </a:solidFill>
                  <a:latin typeface="Roboto" panose="02000000000000000000" pitchFamily="2" charset="0"/>
                </a:endParaRPr>
              </a:p>
            </p:txBody>
          </p:sp>
          <p:sp>
            <p:nvSpPr>
              <p:cNvPr id="31" name="Oval 25"/>
              <p:cNvSpPr>
                <a:spLocks noChangeArrowheads="1"/>
              </p:cNvSpPr>
              <p:nvPr/>
            </p:nvSpPr>
            <p:spPr bwMode="gray">
              <a:xfrm>
                <a:off x="9325176" y="3252011"/>
                <a:ext cx="855266" cy="236439"/>
              </a:xfrm>
              <a:prstGeom prst="ellipse">
                <a:avLst/>
              </a:prstGeom>
              <a:solidFill>
                <a:srgbClr val="FFFFFF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defTabSz="914400">
                  <a:defRPr/>
                </a:pPr>
                <a:endParaRPr lang="zh-CN" altLang="en-US" sz="1050" kern="0">
                  <a:solidFill>
                    <a:schemeClr val="bg1">
                      <a:lumMod val="65000"/>
                    </a:schemeClr>
                  </a:solidFill>
                  <a:latin typeface="Roboto" panose="02000000000000000000" pitchFamily="2" charset="0"/>
                </a:endParaRPr>
              </a:p>
            </p:txBody>
          </p:sp>
          <p:sp>
            <p:nvSpPr>
              <p:cNvPr id="32" name="Oval 26"/>
              <p:cNvSpPr>
                <a:spLocks noChangeArrowheads="1"/>
              </p:cNvSpPr>
              <p:nvPr/>
            </p:nvSpPr>
            <p:spPr bwMode="gray">
              <a:xfrm>
                <a:off x="9325176" y="5468987"/>
                <a:ext cx="855266" cy="236439"/>
              </a:xfrm>
              <a:prstGeom prst="ellipse">
                <a:avLst/>
              </a:prstGeom>
              <a:solidFill>
                <a:srgbClr val="FF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defTabSz="914400">
                  <a:defRPr/>
                </a:pPr>
                <a:endParaRPr lang="zh-CN" altLang="en-US" sz="1050" kern="0">
                  <a:solidFill>
                    <a:schemeClr val="bg1">
                      <a:lumMod val="65000"/>
                    </a:schemeClr>
                  </a:solidFill>
                  <a:latin typeface="Roboto" panose="02000000000000000000" pitchFamily="2" charset="0"/>
                </a:endParaRPr>
              </a:p>
            </p:txBody>
          </p:sp>
          <p:grpSp>
            <p:nvGrpSpPr>
              <p:cNvPr id="33" name="Group 27"/>
              <p:cNvGrpSpPr/>
              <p:nvPr/>
            </p:nvGrpSpPr>
            <p:grpSpPr bwMode="auto">
              <a:xfrm>
                <a:off x="7153444" y="3527856"/>
                <a:ext cx="862563" cy="1787884"/>
                <a:chOff x="1529" y="1871"/>
                <a:chExt cx="919" cy="1497"/>
              </a:xfrm>
            </p:grpSpPr>
            <p:sp>
              <p:nvSpPr>
                <p:cNvPr id="45" name="Freeform 28"/>
                <p:cNvSpPr/>
                <p:nvPr/>
              </p:nvSpPr>
              <p:spPr bwMode="gray">
                <a:xfrm>
                  <a:off x="1529" y="1871"/>
                  <a:ext cx="919" cy="1497"/>
                </a:xfrm>
                <a:custGeom>
                  <a:avLst/>
                  <a:gdLst>
                    <a:gd name="T0" fmla="*/ 7 w 919"/>
                    <a:gd name="T1" fmla="*/ 76 h 1497"/>
                    <a:gd name="T2" fmla="*/ 7 w 919"/>
                    <a:gd name="T3" fmla="*/ 1429 h 1497"/>
                    <a:gd name="T4" fmla="*/ 441 w 919"/>
                    <a:gd name="T5" fmla="*/ 1497 h 1497"/>
                    <a:gd name="T6" fmla="*/ 919 w 919"/>
                    <a:gd name="T7" fmla="*/ 1425 h 1497"/>
                    <a:gd name="T8" fmla="*/ 918 w 919"/>
                    <a:gd name="T9" fmla="*/ 73 h 1497"/>
                    <a:gd name="T10" fmla="*/ 414 w 919"/>
                    <a:gd name="T11" fmla="*/ 0 h 1497"/>
                    <a:gd name="T12" fmla="*/ 7 w 919"/>
                    <a:gd name="T13" fmla="*/ 76 h 149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19"/>
                    <a:gd name="T22" fmla="*/ 0 h 1497"/>
                    <a:gd name="T23" fmla="*/ 919 w 919"/>
                    <a:gd name="T24" fmla="*/ 1497 h 149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19" h="1497">
                      <a:moveTo>
                        <a:pt x="7" y="76"/>
                      </a:moveTo>
                      <a:cubicBezTo>
                        <a:pt x="7" y="76"/>
                        <a:pt x="7" y="752"/>
                        <a:pt x="7" y="1429"/>
                      </a:cubicBezTo>
                      <a:cubicBezTo>
                        <a:pt x="33" y="1477"/>
                        <a:pt x="289" y="1495"/>
                        <a:pt x="441" y="1497"/>
                      </a:cubicBezTo>
                      <a:cubicBezTo>
                        <a:pt x="593" y="1497"/>
                        <a:pt x="898" y="1486"/>
                        <a:pt x="919" y="1425"/>
                      </a:cubicBezTo>
                      <a:cubicBezTo>
                        <a:pt x="918" y="749"/>
                        <a:pt x="918" y="73"/>
                        <a:pt x="918" y="73"/>
                      </a:cubicBezTo>
                      <a:cubicBezTo>
                        <a:pt x="904" y="12"/>
                        <a:pt x="566" y="0"/>
                        <a:pt x="414" y="0"/>
                      </a:cubicBezTo>
                      <a:cubicBezTo>
                        <a:pt x="262" y="0"/>
                        <a:pt x="0" y="28"/>
                        <a:pt x="7" y="76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BABABA">
                        <a:alpha val="50000"/>
                      </a:srgbClr>
                    </a:gs>
                    <a:gs pos="50000">
                      <a:srgbClr val="FFFFFF">
                        <a:alpha val="50000"/>
                      </a:srgbClr>
                    </a:gs>
                    <a:gs pos="100000">
                      <a:srgbClr val="BABABA">
                        <a:alpha val="50000"/>
                      </a:srgbClr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914400">
                    <a:defRPr/>
                  </a:pPr>
                  <a:endParaRPr lang="zh-CN" altLang="en-US" sz="1050" kern="0">
                    <a:solidFill>
                      <a:schemeClr val="bg1">
                        <a:lumMod val="65000"/>
                      </a:schemeClr>
                    </a:solidFill>
                    <a:latin typeface="Roboto" panose="02000000000000000000" pitchFamily="2" charset="0"/>
                  </a:endParaRPr>
                </a:p>
              </p:txBody>
            </p:sp>
            <p:sp>
              <p:nvSpPr>
                <p:cNvPr id="46" name="Oval 29"/>
                <p:cNvSpPr>
                  <a:spLocks noChangeArrowheads="1"/>
                </p:cNvSpPr>
                <p:nvPr/>
              </p:nvSpPr>
              <p:spPr bwMode="gray">
                <a:xfrm>
                  <a:off x="1536" y="1872"/>
                  <a:ext cx="912" cy="144"/>
                </a:xfrm>
                <a:prstGeom prst="ellipse">
                  <a:avLst/>
                </a:prstGeom>
                <a:solidFill>
                  <a:srgbClr val="FFFFFF">
                    <a:alpha val="30196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914400">
                    <a:defRPr/>
                  </a:pPr>
                  <a:endParaRPr lang="zh-CN" altLang="en-US" sz="1050" kern="0">
                    <a:solidFill>
                      <a:schemeClr val="bg1">
                        <a:lumMod val="65000"/>
                      </a:schemeClr>
                    </a:solidFill>
                    <a:latin typeface="Roboto" panose="02000000000000000000" pitchFamily="2" charset="0"/>
                  </a:endParaRPr>
                </a:p>
              </p:txBody>
            </p:sp>
            <p:sp>
              <p:nvSpPr>
                <p:cNvPr id="47" name="Oval 30"/>
                <p:cNvSpPr>
                  <a:spLocks noChangeArrowheads="1"/>
                </p:cNvSpPr>
                <p:nvPr/>
              </p:nvSpPr>
              <p:spPr bwMode="gray">
                <a:xfrm>
                  <a:off x="1536" y="3224"/>
                  <a:ext cx="912" cy="144"/>
                </a:xfrm>
                <a:prstGeom prst="ellipse">
                  <a:avLst/>
                </a:prstGeom>
                <a:solidFill>
                  <a:srgbClr val="FFFFFF">
                    <a:alpha val="10196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914400">
                    <a:defRPr/>
                  </a:pPr>
                  <a:endParaRPr lang="zh-CN" altLang="en-US" sz="1050" kern="0">
                    <a:solidFill>
                      <a:schemeClr val="bg1">
                        <a:lumMod val="65000"/>
                      </a:schemeClr>
                    </a:solidFill>
                    <a:latin typeface="Roboto" panose="02000000000000000000" pitchFamily="2" charset="0"/>
                  </a:endParaRPr>
                </a:p>
              </p:txBody>
            </p:sp>
          </p:grpSp>
          <p:sp>
            <p:nvSpPr>
              <p:cNvPr id="34" name="Freeform 31"/>
              <p:cNvSpPr/>
              <p:nvPr/>
            </p:nvSpPr>
            <p:spPr bwMode="gray">
              <a:xfrm>
                <a:off x="10421260" y="3079791"/>
                <a:ext cx="861103" cy="2799316"/>
              </a:xfrm>
              <a:custGeom>
                <a:avLst/>
                <a:gdLst>
                  <a:gd name="T0" fmla="*/ 7 w 919"/>
                  <a:gd name="T1" fmla="*/ 76 h 1497"/>
                  <a:gd name="T2" fmla="*/ 7 w 919"/>
                  <a:gd name="T3" fmla="*/ 1429 h 1497"/>
                  <a:gd name="T4" fmla="*/ 441 w 919"/>
                  <a:gd name="T5" fmla="*/ 1497 h 1497"/>
                  <a:gd name="T6" fmla="*/ 919 w 919"/>
                  <a:gd name="T7" fmla="*/ 1425 h 1497"/>
                  <a:gd name="T8" fmla="*/ 918 w 919"/>
                  <a:gd name="T9" fmla="*/ 73 h 1497"/>
                  <a:gd name="T10" fmla="*/ 414 w 919"/>
                  <a:gd name="T11" fmla="*/ 0 h 1497"/>
                  <a:gd name="T12" fmla="*/ 7 w 919"/>
                  <a:gd name="T13" fmla="*/ 76 h 14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19"/>
                  <a:gd name="T22" fmla="*/ 0 h 1497"/>
                  <a:gd name="T23" fmla="*/ 919 w 919"/>
                  <a:gd name="T24" fmla="*/ 1497 h 14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19" h="1497">
                    <a:moveTo>
                      <a:pt x="7" y="76"/>
                    </a:moveTo>
                    <a:cubicBezTo>
                      <a:pt x="7" y="76"/>
                      <a:pt x="7" y="752"/>
                      <a:pt x="7" y="1429"/>
                    </a:cubicBezTo>
                    <a:cubicBezTo>
                      <a:pt x="33" y="1477"/>
                      <a:pt x="289" y="1495"/>
                      <a:pt x="441" y="1497"/>
                    </a:cubicBezTo>
                    <a:cubicBezTo>
                      <a:pt x="593" y="1497"/>
                      <a:pt x="898" y="1486"/>
                      <a:pt x="919" y="1425"/>
                    </a:cubicBezTo>
                    <a:cubicBezTo>
                      <a:pt x="918" y="749"/>
                      <a:pt x="918" y="73"/>
                      <a:pt x="918" y="73"/>
                    </a:cubicBezTo>
                    <a:cubicBezTo>
                      <a:pt x="904" y="12"/>
                      <a:pt x="566" y="0"/>
                      <a:pt x="414" y="0"/>
                    </a:cubicBezTo>
                    <a:cubicBezTo>
                      <a:pt x="262" y="0"/>
                      <a:pt x="0" y="28"/>
                      <a:pt x="7" y="7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BABABA">
                      <a:alpha val="50000"/>
                    </a:srgbClr>
                  </a:gs>
                  <a:gs pos="50000">
                    <a:srgbClr val="FFFFFF">
                      <a:alpha val="50000"/>
                    </a:srgbClr>
                  </a:gs>
                  <a:gs pos="100000">
                    <a:srgbClr val="BABABA">
                      <a:alpha val="50000"/>
                    </a:srgb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zh-CN" altLang="en-US" sz="1050" kern="0">
                  <a:solidFill>
                    <a:schemeClr val="bg1">
                      <a:lumMod val="65000"/>
                    </a:schemeClr>
                  </a:solidFill>
                  <a:latin typeface="Roboto" panose="02000000000000000000" pitchFamily="2" charset="0"/>
                </a:endParaRPr>
              </a:p>
            </p:txBody>
          </p:sp>
          <p:sp>
            <p:nvSpPr>
              <p:cNvPr id="35" name="Oval 32"/>
              <p:cNvSpPr>
                <a:spLocks noChangeArrowheads="1"/>
              </p:cNvSpPr>
              <p:nvPr/>
            </p:nvSpPr>
            <p:spPr bwMode="gray">
              <a:xfrm>
                <a:off x="10427098" y="5610558"/>
                <a:ext cx="855266" cy="268548"/>
              </a:xfrm>
              <a:prstGeom prst="ellipse">
                <a:avLst/>
              </a:prstGeom>
              <a:solidFill>
                <a:srgbClr val="FF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defTabSz="914400">
                  <a:defRPr/>
                </a:pPr>
                <a:endParaRPr lang="zh-CN" altLang="en-US" sz="1050" kern="0">
                  <a:solidFill>
                    <a:schemeClr val="bg1">
                      <a:lumMod val="65000"/>
                    </a:schemeClr>
                  </a:solidFill>
                  <a:latin typeface="Roboto" panose="02000000000000000000" pitchFamily="2" charset="0"/>
                </a:endParaRPr>
              </a:p>
            </p:txBody>
          </p:sp>
          <p:sp>
            <p:nvSpPr>
              <p:cNvPr id="36" name="AutoShape 33"/>
              <p:cNvSpPr>
                <a:spLocks noChangeArrowheads="1"/>
              </p:cNvSpPr>
              <p:nvPr/>
            </p:nvSpPr>
            <p:spPr bwMode="gray">
              <a:xfrm>
                <a:off x="10432935" y="4685237"/>
                <a:ext cx="853806" cy="1182193"/>
              </a:xfrm>
              <a:prstGeom prst="can">
                <a:avLst>
                  <a:gd name="adj" fmla="val 26994"/>
                </a:avLst>
              </a:prstGeom>
              <a:solidFill>
                <a:srgbClr val="6C8CA4"/>
              </a:solidFill>
              <a:ln w="9525">
                <a:solidFill>
                  <a:srgbClr val="F8F8F8">
                    <a:alpha val="14999"/>
                  </a:srgbClr>
                </a:solidFill>
                <a:rou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zh-CN" altLang="en-US" sz="1050" kern="0">
                  <a:solidFill>
                    <a:schemeClr val="bg1">
                      <a:lumMod val="65000"/>
                    </a:schemeClr>
                  </a:solidFill>
                  <a:latin typeface="Roboto" panose="02000000000000000000" pitchFamily="2" charset="0"/>
                </a:endParaRPr>
              </a:p>
            </p:txBody>
          </p:sp>
          <p:sp>
            <p:nvSpPr>
              <p:cNvPr id="37" name="AutoShape 34"/>
              <p:cNvSpPr>
                <a:spLocks noChangeArrowheads="1"/>
              </p:cNvSpPr>
              <p:nvPr/>
            </p:nvSpPr>
            <p:spPr bwMode="gray">
              <a:xfrm>
                <a:off x="7160742" y="4740699"/>
                <a:ext cx="855266" cy="573582"/>
              </a:xfrm>
              <a:prstGeom prst="can">
                <a:avLst>
                  <a:gd name="adj" fmla="val 30417"/>
                </a:avLst>
              </a:prstGeom>
              <a:solidFill>
                <a:srgbClr val="6C8CA4"/>
              </a:soli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zh-CN" altLang="en-US" sz="1050" kern="0">
                  <a:solidFill>
                    <a:schemeClr val="bg1">
                      <a:lumMod val="65000"/>
                    </a:schemeClr>
                  </a:solidFill>
                  <a:latin typeface="Roboto" panose="02000000000000000000" pitchFamily="2" charset="0"/>
                </a:endParaRPr>
              </a:p>
            </p:txBody>
          </p:sp>
          <p:sp>
            <p:nvSpPr>
              <p:cNvPr id="38" name="AutoShape 35"/>
              <p:cNvSpPr>
                <a:spLocks noChangeArrowheads="1"/>
              </p:cNvSpPr>
              <p:nvPr/>
            </p:nvSpPr>
            <p:spPr bwMode="ltGray">
              <a:xfrm>
                <a:off x="8230554" y="4345174"/>
                <a:ext cx="855266" cy="1182193"/>
              </a:xfrm>
              <a:prstGeom prst="can">
                <a:avLst>
                  <a:gd name="adj" fmla="val 26948"/>
                </a:avLst>
              </a:prstGeom>
              <a:solidFill>
                <a:srgbClr val="6C8CA4"/>
              </a:soli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zh-CN" altLang="en-US" sz="1050" kern="0">
                  <a:solidFill>
                    <a:schemeClr val="bg1">
                      <a:lumMod val="65000"/>
                    </a:schemeClr>
                  </a:solidFill>
                  <a:latin typeface="Roboto" panose="02000000000000000000" pitchFamily="2" charset="0"/>
                </a:endParaRPr>
              </a:p>
            </p:txBody>
          </p:sp>
          <p:sp>
            <p:nvSpPr>
              <p:cNvPr id="39" name="AutoShape 36"/>
              <p:cNvSpPr>
                <a:spLocks noChangeArrowheads="1"/>
              </p:cNvSpPr>
              <p:nvPr/>
            </p:nvSpPr>
            <p:spPr bwMode="gray">
              <a:xfrm>
                <a:off x="9320799" y="3937975"/>
                <a:ext cx="855266" cy="1767451"/>
              </a:xfrm>
              <a:prstGeom prst="can">
                <a:avLst>
                  <a:gd name="adj" fmla="val 30022"/>
                </a:avLst>
              </a:prstGeom>
              <a:solidFill>
                <a:srgbClr val="6C8CA4"/>
              </a:soli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zh-CN" altLang="en-US" sz="1050" kern="0">
                  <a:solidFill>
                    <a:schemeClr val="bg1">
                      <a:lumMod val="65000"/>
                    </a:schemeClr>
                  </a:solidFill>
                  <a:latin typeface="Roboto" panose="02000000000000000000" pitchFamily="2" charset="0"/>
                </a:endParaRPr>
              </a:p>
            </p:txBody>
          </p:sp>
          <p:sp>
            <p:nvSpPr>
              <p:cNvPr id="40" name="Text Box 37"/>
              <p:cNvSpPr txBox="1">
                <a:spLocks noChangeArrowheads="1"/>
              </p:cNvSpPr>
              <p:nvPr/>
            </p:nvSpPr>
            <p:spPr bwMode="auto">
              <a:xfrm>
                <a:off x="7188470" y="4432461"/>
                <a:ext cx="700559" cy="2398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defTabSz="914400" eaLnBrk="1" hangingPunct="1">
                  <a:spcBef>
                    <a:spcPct val="50000"/>
                  </a:spcBef>
                  <a:defRPr/>
                </a:pPr>
                <a:r>
                  <a:rPr lang="en-US" altLang="zh-CN" sz="1400" b="1" kern="0" dirty="0">
                    <a:solidFill>
                      <a:srgbClr val="6C8CA4"/>
                    </a:solidFill>
                    <a:latin typeface="+mn-lt"/>
                    <a:ea typeface="Roboto" panose="02000000000000000000" pitchFamily="2" charset="0"/>
                  </a:rPr>
                  <a:t>30%</a:t>
                </a:r>
              </a:p>
            </p:txBody>
          </p:sp>
          <p:sp>
            <p:nvSpPr>
              <p:cNvPr id="41" name="Text Box 38"/>
              <p:cNvSpPr txBox="1">
                <a:spLocks noChangeArrowheads="1"/>
              </p:cNvSpPr>
              <p:nvPr/>
            </p:nvSpPr>
            <p:spPr bwMode="auto">
              <a:xfrm>
                <a:off x="8307907" y="4068859"/>
                <a:ext cx="700559" cy="2398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defTabSz="914400" eaLnBrk="1" hangingPunct="1">
                  <a:spcBef>
                    <a:spcPct val="50000"/>
                  </a:spcBef>
                  <a:defRPr/>
                </a:pPr>
                <a:r>
                  <a:rPr lang="en-US" altLang="zh-CN" sz="1400" b="1" kern="0" dirty="0">
                    <a:solidFill>
                      <a:srgbClr val="6C8CA4"/>
                    </a:solidFill>
                    <a:latin typeface="+mn-lt"/>
                    <a:ea typeface="Roboto" panose="02000000000000000000" pitchFamily="2" charset="0"/>
                  </a:rPr>
                  <a:t>60%</a:t>
                </a:r>
              </a:p>
            </p:txBody>
          </p:sp>
          <p:sp>
            <p:nvSpPr>
              <p:cNvPr id="42" name="Text Box 39"/>
              <p:cNvSpPr txBox="1">
                <a:spLocks noChangeArrowheads="1"/>
              </p:cNvSpPr>
              <p:nvPr/>
            </p:nvSpPr>
            <p:spPr bwMode="auto">
              <a:xfrm>
                <a:off x="9395232" y="3661592"/>
                <a:ext cx="700559" cy="2398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defTabSz="914400" eaLnBrk="1" hangingPunct="1">
                  <a:spcBef>
                    <a:spcPct val="50000"/>
                  </a:spcBef>
                  <a:defRPr/>
                </a:pPr>
                <a:r>
                  <a:rPr lang="en-US" altLang="zh-CN" sz="1400" b="1" kern="0" dirty="0">
                    <a:solidFill>
                      <a:srgbClr val="6C8CA4"/>
                    </a:solidFill>
                    <a:latin typeface="+mn-lt"/>
                    <a:ea typeface="Roboto" panose="02000000000000000000" pitchFamily="2" charset="0"/>
                  </a:rPr>
                  <a:t>80%</a:t>
                </a:r>
              </a:p>
            </p:txBody>
          </p:sp>
          <p:sp>
            <p:nvSpPr>
              <p:cNvPr id="43" name="Text Box 40"/>
              <p:cNvSpPr txBox="1">
                <a:spLocks noChangeArrowheads="1"/>
              </p:cNvSpPr>
              <p:nvPr/>
            </p:nvSpPr>
            <p:spPr bwMode="blackWhite">
              <a:xfrm>
                <a:off x="10516126" y="4413299"/>
                <a:ext cx="700559" cy="2398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defTabSz="914400" eaLnBrk="1" hangingPunct="1">
                  <a:spcBef>
                    <a:spcPct val="50000"/>
                  </a:spcBef>
                  <a:defRPr/>
                </a:pPr>
                <a:r>
                  <a:rPr lang="en-US" altLang="zh-CN" sz="1400" b="1" kern="0" dirty="0">
                    <a:solidFill>
                      <a:srgbClr val="6C8CA4"/>
                    </a:solidFill>
                    <a:latin typeface="+mn-lt"/>
                    <a:ea typeface="Roboto" panose="02000000000000000000" pitchFamily="2" charset="0"/>
                  </a:rPr>
                  <a:t>60%</a:t>
                </a:r>
              </a:p>
            </p:txBody>
          </p:sp>
          <p:sp>
            <p:nvSpPr>
              <p:cNvPr id="44" name="Oval 49"/>
              <p:cNvSpPr>
                <a:spLocks noChangeArrowheads="1"/>
              </p:cNvSpPr>
              <p:nvPr/>
            </p:nvSpPr>
            <p:spPr bwMode="gray">
              <a:xfrm>
                <a:off x="10416880" y="3088543"/>
                <a:ext cx="855266" cy="236439"/>
              </a:xfrm>
              <a:prstGeom prst="ellipse">
                <a:avLst/>
              </a:prstGeom>
              <a:solidFill>
                <a:srgbClr val="FFFFFF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defTabSz="914400">
                  <a:defRPr/>
                </a:pPr>
                <a:endParaRPr lang="zh-CN" altLang="en-US" sz="1050" kern="0">
                  <a:solidFill>
                    <a:schemeClr val="bg1">
                      <a:lumMod val="65000"/>
                    </a:schemeClr>
                  </a:solidFill>
                  <a:latin typeface="Roboto" panose="02000000000000000000" pitchFamily="2" charset="0"/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824373" y="2557570"/>
              <a:ext cx="4917651" cy="3669221"/>
              <a:chOff x="988601" y="1844101"/>
              <a:chExt cx="4917651" cy="3669221"/>
            </a:xfrm>
          </p:grpSpPr>
          <p:sp>
            <p:nvSpPr>
              <p:cNvPr id="18" name=" 221"/>
              <p:cNvSpPr/>
              <p:nvPr/>
            </p:nvSpPr>
            <p:spPr>
              <a:xfrm rot="5400000">
                <a:off x="988600" y="1995861"/>
                <a:ext cx="399044" cy="399042"/>
              </a:xfrm>
              <a:custGeom>
                <a:avLst/>
                <a:gdLst/>
                <a:ahLst/>
                <a:cxnLst/>
                <a:rect l="l" t="t" r="r" b="b"/>
                <a:pathLst>
                  <a:path w="751403" h="647761">
                    <a:moveTo>
                      <a:pt x="375702" y="0"/>
                    </a:moveTo>
                    <a:lnTo>
                      <a:pt x="751403" y="647761"/>
                    </a:lnTo>
                    <a:lnTo>
                      <a:pt x="745416" y="647761"/>
                    </a:lnTo>
                    <a:lnTo>
                      <a:pt x="375702" y="432047"/>
                    </a:lnTo>
                    <a:lnTo>
                      <a:pt x="5987" y="647761"/>
                    </a:lnTo>
                    <a:lnTo>
                      <a:pt x="0" y="647761"/>
                    </a:lnTo>
                    <a:close/>
                  </a:path>
                </a:pathLst>
              </a:custGeom>
              <a:solidFill>
                <a:srgbClr val="6C8C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 221"/>
              <p:cNvSpPr/>
              <p:nvPr/>
            </p:nvSpPr>
            <p:spPr>
              <a:xfrm rot="5400000">
                <a:off x="988600" y="3419532"/>
                <a:ext cx="399044" cy="399042"/>
              </a:xfrm>
              <a:custGeom>
                <a:avLst/>
                <a:gdLst/>
                <a:ahLst/>
                <a:cxnLst/>
                <a:rect l="l" t="t" r="r" b="b"/>
                <a:pathLst>
                  <a:path w="751403" h="647761">
                    <a:moveTo>
                      <a:pt x="375702" y="0"/>
                    </a:moveTo>
                    <a:lnTo>
                      <a:pt x="751403" y="647761"/>
                    </a:lnTo>
                    <a:lnTo>
                      <a:pt x="745416" y="647761"/>
                    </a:lnTo>
                    <a:lnTo>
                      <a:pt x="375702" y="432047"/>
                    </a:lnTo>
                    <a:lnTo>
                      <a:pt x="5987" y="647761"/>
                    </a:lnTo>
                    <a:lnTo>
                      <a:pt x="0" y="647761"/>
                    </a:lnTo>
                    <a:close/>
                  </a:path>
                </a:pathLst>
              </a:custGeom>
              <a:solidFill>
                <a:srgbClr val="6C8C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 221"/>
              <p:cNvSpPr/>
              <p:nvPr/>
            </p:nvSpPr>
            <p:spPr>
              <a:xfrm rot="5400000">
                <a:off x="988600" y="4760205"/>
                <a:ext cx="399044" cy="399042"/>
              </a:xfrm>
              <a:custGeom>
                <a:avLst/>
                <a:gdLst/>
                <a:ahLst/>
                <a:cxnLst/>
                <a:rect l="l" t="t" r="r" b="b"/>
                <a:pathLst>
                  <a:path w="751403" h="647761">
                    <a:moveTo>
                      <a:pt x="375702" y="0"/>
                    </a:moveTo>
                    <a:lnTo>
                      <a:pt x="751403" y="647761"/>
                    </a:lnTo>
                    <a:lnTo>
                      <a:pt x="745416" y="647761"/>
                    </a:lnTo>
                    <a:lnTo>
                      <a:pt x="375702" y="432047"/>
                    </a:lnTo>
                    <a:lnTo>
                      <a:pt x="5987" y="647761"/>
                    </a:lnTo>
                    <a:lnTo>
                      <a:pt x="0" y="647761"/>
                    </a:lnTo>
                    <a:close/>
                  </a:path>
                </a:pathLst>
              </a:custGeom>
              <a:solidFill>
                <a:srgbClr val="6C8C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21" name="组合 20"/>
              <p:cNvGrpSpPr/>
              <p:nvPr/>
            </p:nvGrpSpPr>
            <p:grpSpPr>
              <a:xfrm>
                <a:off x="1494831" y="1844101"/>
                <a:ext cx="4374277" cy="925995"/>
                <a:chOff x="1531974" y="1624494"/>
                <a:chExt cx="4374277" cy="1300153"/>
              </a:xfrm>
            </p:grpSpPr>
            <p:sp>
              <p:nvSpPr>
                <p:cNvPr id="27" name="文本框 36"/>
                <p:cNvSpPr txBox="1"/>
                <p:nvPr/>
              </p:nvSpPr>
              <p:spPr>
                <a:xfrm>
                  <a:off x="1531974" y="1624494"/>
                  <a:ext cx="369598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altLang="zh-CN" sz="2400" noProof="0" dirty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 YOUR TEXT </a:t>
                  </a:r>
                </a:p>
              </p:txBody>
            </p:sp>
            <p:sp>
              <p:nvSpPr>
                <p:cNvPr id="28" name="Text Placeholder 32"/>
                <p:cNvSpPr txBox="1"/>
                <p:nvPr/>
              </p:nvSpPr>
              <p:spPr>
                <a:xfrm>
                  <a:off x="1688191" y="2192527"/>
                  <a:ext cx="4218060" cy="732120"/>
                </a:xfrm>
                <a:prstGeom prst="rect">
                  <a:avLst/>
                </a:prstGeom>
              </p:spPr>
              <p:txBody>
                <a:bodyPr lIns="0" tIns="0" rIns="0" bIns="0">
                  <a:noAutofit/>
                </a:bodyPr>
                <a:lstStyle>
                  <a:lvl1pPr marL="171450" indent="-171450" algn="l" defTabSz="685800" rtl="0" eaLnBrk="1" latinLnBrk="0" hangingPunct="1">
                    <a:lnSpc>
                      <a:spcPct val="90000"/>
                    </a:lnSpc>
                    <a:spcBef>
                      <a:spcPts val="750"/>
                    </a:spcBef>
                    <a:buFont typeface="Arial" panose="020B0604020202020204" pitchFamily="34" charset="0"/>
                    <a:buChar char="•"/>
                    <a:defRPr sz="2100" kern="1200">
                      <a:solidFill>
                        <a:schemeClr val="tx1"/>
                      </a:solidFill>
                      <a:latin typeface="Neris Thin" panose="00000300000000000000" pitchFamily="50" charset="0"/>
                      <a:ea typeface="+mn-ea"/>
                      <a:cs typeface="+mn-cs"/>
                    </a:defRPr>
                  </a:lvl1pPr>
                  <a:lvl2pPr marL="5143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Neris Thin" panose="00000300000000000000" pitchFamily="50" charset="0"/>
                      <a:ea typeface="+mn-ea"/>
                      <a:cs typeface="+mn-cs"/>
                    </a:defRPr>
                  </a:lvl2pPr>
                  <a:lvl3pPr marL="8572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500" kern="1200">
                      <a:solidFill>
                        <a:schemeClr val="tx1"/>
                      </a:solidFill>
                      <a:latin typeface="Neris Thin" panose="00000300000000000000" pitchFamily="50" charset="0"/>
                      <a:ea typeface="+mn-ea"/>
                      <a:cs typeface="+mn-cs"/>
                    </a:defRPr>
                  </a:lvl3pPr>
                  <a:lvl4pPr marL="12001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50" kern="1200">
                      <a:solidFill>
                        <a:schemeClr val="tx1"/>
                      </a:solidFill>
                      <a:latin typeface="Neris Thin" panose="00000300000000000000" pitchFamily="50" charset="0"/>
                      <a:ea typeface="+mn-ea"/>
                      <a:cs typeface="+mn-cs"/>
                    </a:defRPr>
                  </a:lvl4pPr>
                  <a:lvl5pPr marL="15430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50" kern="1200">
                      <a:solidFill>
                        <a:schemeClr val="tx1"/>
                      </a:solidFill>
                      <a:latin typeface="Neris Thin" panose="00000300000000000000" pitchFamily="50" charset="0"/>
                      <a:ea typeface="+mn-ea"/>
                      <a:cs typeface="+mn-cs"/>
                    </a:defRPr>
                  </a:lvl5pPr>
                  <a:lvl6pPr marL="18859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2288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5717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9146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lnSpc>
                      <a:spcPct val="100000"/>
                    </a:lnSpc>
                    <a:buNone/>
                  </a:pPr>
                  <a:r>
                    <a:rPr lang="en-US" sz="1400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Lemon drops oat cake oat cake sugar plum. Jelly beans macaroon I love topping danish cake</a:t>
                  </a:r>
                </a:p>
              </p:txBody>
            </p:sp>
          </p:grpSp>
          <p:sp>
            <p:nvSpPr>
              <p:cNvPr id="22" name="文本框 36"/>
              <p:cNvSpPr txBox="1"/>
              <p:nvPr/>
            </p:nvSpPr>
            <p:spPr>
              <a:xfrm>
                <a:off x="1531975" y="3313438"/>
                <a:ext cx="3695989" cy="3288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40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YOUR TEXT </a:t>
                </a:r>
              </a:p>
            </p:txBody>
          </p:sp>
          <p:sp>
            <p:nvSpPr>
              <p:cNvPr id="23" name="Text Placeholder 32"/>
              <p:cNvSpPr txBox="1"/>
              <p:nvPr/>
            </p:nvSpPr>
            <p:spPr>
              <a:xfrm>
                <a:off x="1688192" y="3718002"/>
                <a:ext cx="4218060" cy="521431"/>
              </a:xfrm>
              <a:prstGeom prst="rect">
                <a:avLst/>
              </a:prstGeom>
            </p:spPr>
            <p:txBody>
              <a:bodyPr lIns="0" tIns="0" rIns="0" bIns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Lemon drops oat cake oat cake sugar plum. Jelly beans macaroon I love topping danish cake</a:t>
                </a:r>
              </a:p>
            </p:txBody>
          </p:sp>
          <p:grpSp>
            <p:nvGrpSpPr>
              <p:cNvPr id="24" name="组合 23"/>
              <p:cNvGrpSpPr/>
              <p:nvPr/>
            </p:nvGrpSpPr>
            <p:grpSpPr>
              <a:xfrm>
                <a:off x="1531975" y="4587327"/>
                <a:ext cx="4374277" cy="925995"/>
                <a:chOff x="1531974" y="1624494"/>
                <a:chExt cx="4374277" cy="1300153"/>
              </a:xfrm>
            </p:grpSpPr>
            <p:sp>
              <p:nvSpPr>
                <p:cNvPr id="25" name="文本框 36"/>
                <p:cNvSpPr txBox="1"/>
                <p:nvPr/>
              </p:nvSpPr>
              <p:spPr>
                <a:xfrm>
                  <a:off x="1531974" y="1624494"/>
                  <a:ext cx="369598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altLang="zh-CN" sz="2400" noProof="0" dirty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 YOUR TEXT </a:t>
                  </a:r>
                </a:p>
              </p:txBody>
            </p:sp>
            <p:sp>
              <p:nvSpPr>
                <p:cNvPr id="26" name="Text Placeholder 32"/>
                <p:cNvSpPr txBox="1"/>
                <p:nvPr/>
              </p:nvSpPr>
              <p:spPr>
                <a:xfrm>
                  <a:off x="1688191" y="2192527"/>
                  <a:ext cx="4218060" cy="732120"/>
                </a:xfrm>
                <a:prstGeom prst="rect">
                  <a:avLst/>
                </a:prstGeom>
              </p:spPr>
              <p:txBody>
                <a:bodyPr lIns="0" tIns="0" rIns="0" bIns="0">
                  <a:noAutofit/>
                </a:bodyPr>
                <a:lstStyle>
                  <a:lvl1pPr marL="171450" indent="-171450" algn="l" defTabSz="685800" rtl="0" eaLnBrk="1" latinLnBrk="0" hangingPunct="1">
                    <a:lnSpc>
                      <a:spcPct val="90000"/>
                    </a:lnSpc>
                    <a:spcBef>
                      <a:spcPts val="750"/>
                    </a:spcBef>
                    <a:buFont typeface="Arial" panose="020B0604020202020204" pitchFamily="34" charset="0"/>
                    <a:buChar char="•"/>
                    <a:defRPr sz="2100" kern="1200">
                      <a:solidFill>
                        <a:schemeClr val="tx1"/>
                      </a:solidFill>
                      <a:latin typeface="Neris Thin" panose="00000300000000000000" pitchFamily="50" charset="0"/>
                      <a:ea typeface="+mn-ea"/>
                      <a:cs typeface="+mn-cs"/>
                    </a:defRPr>
                  </a:lvl1pPr>
                  <a:lvl2pPr marL="5143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Neris Thin" panose="00000300000000000000" pitchFamily="50" charset="0"/>
                      <a:ea typeface="+mn-ea"/>
                      <a:cs typeface="+mn-cs"/>
                    </a:defRPr>
                  </a:lvl2pPr>
                  <a:lvl3pPr marL="8572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500" kern="1200">
                      <a:solidFill>
                        <a:schemeClr val="tx1"/>
                      </a:solidFill>
                      <a:latin typeface="Neris Thin" panose="00000300000000000000" pitchFamily="50" charset="0"/>
                      <a:ea typeface="+mn-ea"/>
                      <a:cs typeface="+mn-cs"/>
                    </a:defRPr>
                  </a:lvl3pPr>
                  <a:lvl4pPr marL="12001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50" kern="1200">
                      <a:solidFill>
                        <a:schemeClr val="tx1"/>
                      </a:solidFill>
                      <a:latin typeface="Neris Thin" panose="00000300000000000000" pitchFamily="50" charset="0"/>
                      <a:ea typeface="+mn-ea"/>
                      <a:cs typeface="+mn-cs"/>
                    </a:defRPr>
                  </a:lvl4pPr>
                  <a:lvl5pPr marL="15430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50" kern="1200">
                      <a:solidFill>
                        <a:schemeClr val="tx1"/>
                      </a:solidFill>
                      <a:latin typeface="Neris Thin" panose="00000300000000000000" pitchFamily="50" charset="0"/>
                      <a:ea typeface="+mn-ea"/>
                      <a:cs typeface="+mn-cs"/>
                    </a:defRPr>
                  </a:lvl5pPr>
                  <a:lvl6pPr marL="18859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2288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5717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9146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lnSpc>
                      <a:spcPct val="100000"/>
                    </a:lnSpc>
                    <a:buNone/>
                  </a:pPr>
                  <a:r>
                    <a:rPr lang="en-US" sz="1400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Lemon drops oat cake oat cake sugar plum. Jelly beans macaroon I love topping danish cake</a:t>
                  </a:r>
                </a:p>
              </p:txBody>
            </p:sp>
          </p:grpSp>
        </p:grp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2860" y="-2672863"/>
            <a:ext cx="6846277" cy="12192001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367514" y="330112"/>
            <a:ext cx="724644" cy="722736"/>
            <a:chOff x="4750828" y="1491255"/>
            <a:chExt cx="724644" cy="722736"/>
          </a:xfrm>
        </p:grpSpPr>
        <p:sp>
          <p:nvSpPr>
            <p:cNvPr id="10" name="Oval 5"/>
            <p:cNvSpPr>
              <a:spLocks noChangeArrowheads="1"/>
            </p:cNvSpPr>
            <p:nvPr/>
          </p:nvSpPr>
          <p:spPr bwMode="auto">
            <a:xfrm>
              <a:off x="4750828" y="1491255"/>
              <a:ext cx="724644" cy="722736"/>
            </a:xfrm>
            <a:prstGeom prst="ellipse">
              <a:avLst/>
            </a:prstGeom>
            <a:solidFill>
              <a:srgbClr val="6C8CA4"/>
            </a:solidFill>
            <a:ln w="57150">
              <a:noFill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buFontTx/>
                <a:buNone/>
              </a:pPr>
              <a:endParaRPr lang="zh-CN" alt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4"/>
            <p:cNvSpPr txBox="1">
              <a:spLocks noChangeArrowheads="1"/>
            </p:cNvSpPr>
            <p:nvPr/>
          </p:nvSpPr>
          <p:spPr bwMode="auto">
            <a:xfrm>
              <a:off x="4810823" y="1591013"/>
              <a:ext cx="62709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054604" y="429870"/>
            <a:ext cx="3505200" cy="577141"/>
            <a:chOff x="1137042" y="406355"/>
            <a:chExt cx="3505200" cy="577141"/>
          </a:xfrm>
        </p:grpSpPr>
        <p:sp>
          <p:nvSpPr>
            <p:cNvPr id="16" name="文本框 15"/>
            <p:cNvSpPr txBox="1"/>
            <p:nvPr/>
          </p:nvSpPr>
          <p:spPr>
            <a:xfrm>
              <a:off x="1137042" y="406355"/>
              <a:ext cx="3505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论文总结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1137042" y="729580"/>
              <a:ext cx="1513556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5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THESIS SUMMED UP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017928" y="2263093"/>
            <a:ext cx="10156143" cy="3478019"/>
            <a:chOff x="1032162" y="2491693"/>
            <a:chExt cx="10156143" cy="3478019"/>
          </a:xfrm>
        </p:grpSpPr>
        <p:grpSp>
          <p:nvGrpSpPr>
            <p:cNvPr id="13" name="组合 12"/>
            <p:cNvGrpSpPr/>
            <p:nvPr/>
          </p:nvGrpSpPr>
          <p:grpSpPr>
            <a:xfrm>
              <a:off x="1032162" y="2491693"/>
              <a:ext cx="10156143" cy="3398119"/>
              <a:chOff x="1038437" y="1765552"/>
              <a:chExt cx="10156143" cy="3398119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2467316" y="1765552"/>
                <a:ext cx="3500141" cy="1288104"/>
              </a:xfrm>
              <a:prstGeom prst="rect">
                <a:avLst/>
              </a:prstGeom>
              <a:noFill/>
              <a:ln w="19050">
                <a:solidFill>
                  <a:srgbClr val="6C8CA4"/>
                </a:solidFill>
                <a:round/>
                <a:headEnd type="none" w="med" len="med"/>
                <a:tailEnd type="oval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1471881" y="3875567"/>
                <a:ext cx="3500141" cy="1288104"/>
              </a:xfrm>
              <a:prstGeom prst="rect">
                <a:avLst/>
              </a:prstGeom>
              <a:noFill/>
              <a:ln w="19050">
                <a:solidFill>
                  <a:srgbClr val="6C8CA4"/>
                </a:solidFill>
                <a:round/>
                <a:headEnd type="none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2029316" y="1932456"/>
                <a:ext cx="876002" cy="876002"/>
              </a:xfrm>
              <a:prstGeom prst="ellipse">
                <a:avLst/>
              </a:prstGeom>
              <a:solidFill>
                <a:srgbClr val="6C8CA4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60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</a:t>
                </a:r>
                <a:endParaRPr kumimoji="0" lang="zh-CN" altLang="en-US" sz="360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1038437" y="4049544"/>
                <a:ext cx="876002" cy="876002"/>
              </a:xfrm>
              <a:prstGeom prst="ellipse">
                <a:avLst/>
              </a:prstGeom>
              <a:solidFill>
                <a:srgbClr val="6C8CA4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60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</a:t>
                </a:r>
                <a:endParaRPr kumimoji="0" lang="zh-CN" altLang="en-US" sz="360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7694439" y="1765552"/>
                <a:ext cx="3500141" cy="1288104"/>
              </a:xfrm>
              <a:prstGeom prst="rect">
                <a:avLst/>
              </a:prstGeom>
              <a:noFill/>
              <a:ln w="19050">
                <a:solidFill>
                  <a:srgbClr val="6C8CA4"/>
                </a:solidFill>
                <a:round/>
                <a:headEnd type="none" w="med" len="med"/>
                <a:tailEnd type="oval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6699004" y="3875567"/>
                <a:ext cx="3500141" cy="1288104"/>
              </a:xfrm>
              <a:prstGeom prst="rect">
                <a:avLst/>
              </a:prstGeom>
              <a:noFill/>
              <a:ln w="19050">
                <a:solidFill>
                  <a:srgbClr val="6C8CA4"/>
                </a:solidFill>
                <a:round/>
                <a:headEnd type="none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7256439" y="1932456"/>
                <a:ext cx="876002" cy="876002"/>
              </a:xfrm>
              <a:prstGeom prst="ellipse">
                <a:avLst/>
              </a:prstGeom>
              <a:solidFill>
                <a:srgbClr val="6C8CA4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60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B</a:t>
                </a:r>
                <a:endParaRPr kumimoji="0" lang="zh-CN" altLang="en-US" sz="360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椭圆 32"/>
              <p:cNvSpPr/>
              <p:nvPr/>
            </p:nvSpPr>
            <p:spPr>
              <a:xfrm>
                <a:off x="6265560" y="4049544"/>
                <a:ext cx="876002" cy="876002"/>
              </a:xfrm>
              <a:prstGeom prst="ellipse">
                <a:avLst/>
              </a:prstGeom>
              <a:solidFill>
                <a:srgbClr val="6C8CA4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60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D</a:t>
                </a:r>
                <a:endParaRPr kumimoji="0" lang="zh-CN" altLang="en-US" sz="360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1908164" y="2503792"/>
              <a:ext cx="9066303" cy="3465920"/>
              <a:chOff x="7414423" y="2518069"/>
              <a:chExt cx="8005015" cy="3357121"/>
            </a:xfrm>
          </p:grpSpPr>
          <p:sp>
            <p:nvSpPr>
              <p:cNvPr id="18" name="文本框 36"/>
              <p:cNvSpPr txBox="1"/>
              <p:nvPr/>
            </p:nvSpPr>
            <p:spPr>
              <a:xfrm>
                <a:off x="8326791" y="2518069"/>
                <a:ext cx="20887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40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YOUR TEXT </a:t>
                </a:r>
              </a:p>
            </p:txBody>
          </p:sp>
          <p:sp>
            <p:nvSpPr>
              <p:cNvPr id="19" name="Text Placeholder 32"/>
              <p:cNvSpPr txBox="1"/>
              <p:nvPr/>
            </p:nvSpPr>
            <p:spPr>
              <a:xfrm>
                <a:off x="8457843" y="2901584"/>
                <a:ext cx="2383832" cy="895127"/>
              </a:xfrm>
              <a:prstGeom prst="rect">
                <a:avLst/>
              </a:prstGeom>
            </p:spPr>
            <p:txBody>
              <a:bodyPr lIns="0" tIns="0" rIns="0" bIns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Lemon drops oat cake oat cake sugar plum. Jelly beans macaroon I love topping danish cake</a:t>
                </a:r>
              </a:p>
            </p:txBody>
          </p:sp>
          <p:sp>
            <p:nvSpPr>
              <p:cNvPr id="20" name="文本框 36"/>
              <p:cNvSpPr txBox="1"/>
              <p:nvPr/>
            </p:nvSpPr>
            <p:spPr>
              <a:xfrm>
                <a:off x="12904554" y="2518069"/>
                <a:ext cx="20887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40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YOUR TEXT </a:t>
                </a:r>
              </a:p>
            </p:txBody>
          </p:sp>
          <p:sp>
            <p:nvSpPr>
              <p:cNvPr id="21" name="Text Placeholder 32"/>
              <p:cNvSpPr txBox="1"/>
              <p:nvPr/>
            </p:nvSpPr>
            <p:spPr>
              <a:xfrm>
                <a:off x="13035606" y="2901584"/>
                <a:ext cx="2383832" cy="895127"/>
              </a:xfrm>
              <a:prstGeom prst="rect">
                <a:avLst/>
              </a:prstGeom>
            </p:spPr>
            <p:txBody>
              <a:bodyPr lIns="0" tIns="0" rIns="0" bIns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Lemon drops oat cake oat cake sugar plum. Jelly beans macaroon I love topping danish cake</a:t>
                </a:r>
              </a:p>
            </p:txBody>
          </p:sp>
          <p:sp>
            <p:nvSpPr>
              <p:cNvPr id="22" name="文本框 36"/>
              <p:cNvSpPr txBox="1"/>
              <p:nvPr/>
            </p:nvSpPr>
            <p:spPr>
              <a:xfrm>
                <a:off x="7414423" y="4596548"/>
                <a:ext cx="20887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40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YOUR TEXT </a:t>
                </a:r>
              </a:p>
            </p:txBody>
          </p:sp>
          <p:sp>
            <p:nvSpPr>
              <p:cNvPr id="23" name="Text Placeholder 32"/>
              <p:cNvSpPr txBox="1"/>
              <p:nvPr/>
            </p:nvSpPr>
            <p:spPr>
              <a:xfrm>
                <a:off x="7545474" y="4980063"/>
                <a:ext cx="2383832" cy="895127"/>
              </a:xfrm>
              <a:prstGeom prst="rect">
                <a:avLst/>
              </a:prstGeom>
            </p:spPr>
            <p:txBody>
              <a:bodyPr lIns="0" tIns="0" rIns="0" bIns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Lemon drops oat cake oat cake sugar plum. Jelly beans macaroon I love topping danish cake</a:t>
                </a:r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11992186" y="4596548"/>
                <a:ext cx="20887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40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YOUR TEXT </a:t>
                </a:r>
              </a:p>
            </p:txBody>
          </p:sp>
          <p:sp>
            <p:nvSpPr>
              <p:cNvPr id="25" name="Text Placeholder 32"/>
              <p:cNvSpPr txBox="1"/>
              <p:nvPr/>
            </p:nvSpPr>
            <p:spPr>
              <a:xfrm>
                <a:off x="12123238" y="4980063"/>
                <a:ext cx="2383832" cy="895127"/>
              </a:xfrm>
              <a:prstGeom prst="rect">
                <a:avLst/>
              </a:prstGeom>
            </p:spPr>
            <p:txBody>
              <a:bodyPr lIns="0" tIns="0" rIns="0" bIns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Lemon drops oat cake oat cake sugar plum. Jelly beans macaroon I love topping danish cake</a:t>
                </a:r>
              </a:p>
            </p:txBody>
          </p:sp>
        </p:grp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2860" y="-2672863"/>
            <a:ext cx="6846277" cy="1219200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87" b="85812"/>
          <a:stretch>
            <a:fillRect/>
          </a:stretch>
        </p:blipFill>
        <p:spPr>
          <a:xfrm flipH="1">
            <a:off x="-2" y="11724"/>
            <a:ext cx="2343200" cy="123092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9" t="62051"/>
          <a:stretch>
            <a:fillRect/>
          </a:stretch>
        </p:blipFill>
        <p:spPr>
          <a:xfrm>
            <a:off x="8276493" y="4243752"/>
            <a:ext cx="3915506" cy="2602524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3584608" y="2456557"/>
            <a:ext cx="5022785" cy="1944886"/>
            <a:chOff x="1502113" y="2454354"/>
            <a:chExt cx="5022785" cy="1944886"/>
          </a:xfrm>
        </p:grpSpPr>
        <p:sp>
          <p:nvSpPr>
            <p:cNvPr id="12" name="0"/>
            <p:cNvSpPr>
              <a:spLocks noChangeArrowheads="1"/>
            </p:cNvSpPr>
            <p:nvPr/>
          </p:nvSpPr>
          <p:spPr bwMode="auto">
            <a:xfrm>
              <a:off x="1705182" y="3475910"/>
              <a:ext cx="4616648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zh-CN" altLang="en-US" sz="6000" dirty="0">
                  <a:solidFill>
                    <a:srgbClr val="6C8CA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hakuyoxingshu7000" panose="02000600000000000000" pitchFamily="2" charset="-122"/>
                </a:rPr>
                <a:t>感谢各位观看</a:t>
              </a:r>
              <a:endParaRPr lang="en-US" altLang="zh-CN" sz="6000" dirty="0">
                <a:solidFill>
                  <a:srgbClr val="6C8CA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kuyoxingshu7000" panose="02000600000000000000" pitchFamily="2" charset="-122"/>
              </a:endParaRPr>
            </a:p>
          </p:txBody>
        </p:sp>
        <p:sp>
          <p:nvSpPr>
            <p:cNvPr id="13" name="0"/>
            <p:cNvSpPr>
              <a:spLocks noChangeArrowheads="1"/>
            </p:cNvSpPr>
            <p:nvPr/>
          </p:nvSpPr>
          <p:spPr bwMode="auto">
            <a:xfrm>
              <a:off x="1502113" y="2454354"/>
              <a:ext cx="5022785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altLang="zh-CN" sz="6600" dirty="0">
                  <a:solidFill>
                    <a:srgbClr val="6C8CA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hakuyoxingshu7000" panose="02000600000000000000" pitchFamily="2" charset="-122"/>
                </a:rPr>
                <a:t>THANK YOU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2860" y="-2672863"/>
            <a:ext cx="6846277" cy="1219200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87" b="85812"/>
          <a:stretch>
            <a:fillRect/>
          </a:stretch>
        </p:blipFill>
        <p:spPr>
          <a:xfrm flipH="1">
            <a:off x="-2" y="11724"/>
            <a:ext cx="2343200" cy="123092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9" t="62051"/>
          <a:stretch>
            <a:fillRect/>
          </a:stretch>
        </p:blipFill>
        <p:spPr>
          <a:xfrm>
            <a:off x="8276493" y="4243752"/>
            <a:ext cx="3915506" cy="2602524"/>
          </a:xfrm>
          <a:prstGeom prst="rect">
            <a:avLst/>
          </a:prstGeom>
        </p:spPr>
      </p:pic>
      <p:sp>
        <p:nvSpPr>
          <p:cNvPr id="22" name="矩形: 圆角 10"/>
          <p:cNvSpPr/>
          <p:nvPr/>
        </p:nvSpPr>
        <p:spPr>
          <a:xfrm>
            <a:off x="4842643" y="2682046"/>
            <a:ext cx="652803" cy="370029"/>
          </a:xfrm>
          <a:prstGeom prst="roundRect">
            <a:avLst/>
          </a:prstGeom>
          <a:solidFill>
            <a:srgbClr val="6C8CA4"/>
          </a:solidFill>
          <a:ln>
            <a:noFill/>
          </a:ln>
          <a:effectLst>
            <a:outerShdw blurRad="152400" dist="63500" dir="5400000" sx="104000" sy="104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165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265" algn="l" defTabSz="685165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165" algn="l" defTabSz="685165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7430" algn="l" defTabSz="685165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0330" algn="l" defTabSz="685165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2595" algn="l" defTabSz="685165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4860" algn="l" defTabSz="685165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397760" algn="l" defTabSz="685165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0025" algn="l" defTabSz="685165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6770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3"/>
          <p:cNvSpPr txBox="1"/>
          <p:nvPr/>
        </p:nvSpPr>
        <p:spPr>
          <a:xfrm>
            <a:off x="5718861" y="2605450"/>
            <a:ext cx="25603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kern="1200" cap="none" spc="0" normalizeH="0" baseline="0" noProof="0" dirty="0">
                <a:solidFill>
                  <a:srgbClr val="6C8C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选题背景</a:t>
            </a:r>
          </a:p>
        </p:txBody>
      </p:sp>
      <p:sp>
        <p:nvSpPr>
          <p:cNvPr id="24" name="矩形: 圆角 10"/>
          <p:cNvSpPr/>
          <p:nvPr/>
        </p:nvSpPr>
        <p:spPr>
          <a:xfrm>
            <a:off x="4835939" y="3424493"/>
            <a:ext cx="652803" cy="370029"/>
          </a:xfrm>
          <a:prstGeom prst="roundRect">
            <a:avLst/>
          </a:prstGeom>
          <a:solidFill>
            <a:srgbClr val="6C8CA4"/>
          </a:solidFill>
          <a:ln>
            <a:noFill/>
          </a:ln>
          <a:effectLst>
            <a:outerShdw blurRad="152400" dist="63500" dir="5400000" sx="104000" sy="104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165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265" algn="l" defTabSz="685165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165" algn="l" defTabSz="685165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7430" algn="l" defTabSz="685165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0330" algn="l" defTabSz="685165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2595" algn="l" defTabSz="685165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4860" algn="l" defTabSz="685165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397760" algn="l" defTabSz="685165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0025" algn="l" defTabSz="685165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6770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3"/>
          <p:cNvSpPr txBox="1"/>
          <p:nvPr/>
        </p:nvSpPr>
        <p:spPr>
          <a:xfrm>
            <a:off x="5736288" y="3378021"/>
            <a:ext cx="25603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kern="1200" cap="none" spc="0" normalizeH="0" baseline="0" noProof="0" dirty="0">
                <a:solidFill>
                  <a:srgbClr val="6C8C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研究意义</a:t>
            </a:r>
          </a:p>
        </p:txBody>
      </p:sp>
      <p:sp>
        <p:nvSpPr>
          <p:cNvPr id="26" name="矩形: 圆角 10"/>
          <p:cNvSpPr/>
          <p:nvPr/>
        </p:nvSpPr>
        <p:spPr>
          <a:xfrm>
            <a:off x="4860070" y="4237423"/>
            <a:ext cx="652803" cy="370029"/>
          </a:xfrm>
          <a:prstGeom prst="roundRect">
            <a:avLst/>
          </a:prstGeom>
          <a:solidFill>
            <a:srgbClr val="6C8CA4"/>
          </a:solidFill>
          <a:ln>
            <a:noFill/>
          </a:ln>
          <a:effectLst>
            <a:outerShdw blurRad="152400" dist="63500" dir="5400000" sx="104000" sy="104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165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265" algn="l" defTabSz="685165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165" algn="l" defTabSz="685165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7430" algn="l" defTabSz="685165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0330" algn="l" defTabSz="685165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2595" algn="l" defTabSz="685165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4860" algn="l" defTabSz="685165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397760" algn="l" defTabSz="685165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0025" algn="l" defTabSz="685165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6770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3"/>
          <p:cNvSpPr txBox="1"/>
          <p:nvPr/>
        </p:nvSpPr>
        <p:spPr>
          <a:xfrm>
            <a:off x="5736288" y="4160827"/>
            <a:ext cx="32385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kern="1200" cap="none" spc="0" normalizeH="0" baseline="0" noProof="0" dirty="0">
                <a:solidFill>
                  <a:srgbClr val="6C8C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研究成果与应用</a:t>
            </a:r>
          </a:p>
        </p:txBody>
      </p:sp>
      <p:sp>
        <p:nvSpPr>
          <p:cNvPr id="28" name="矩形: 圆角 10"/>
          <p:cNvSpPr/>
          <p:nvPr/>
        </p:nvSpPr>
        <p:spPr>
          <a:xfrm>
            <a:off x="4860070" y="5020229"/>
            <a:ext cx="652803" cy="370029"/>
          </a:xfrm>
          <a:prstGeom prst="roundRect">
            <a:avLst/>
          </a:prstGeom>
          <a:solidFill>
            <a:srgbClr val="6C8CA4"/>
          </a:solidFill>
          <a:ln>
            <a:noFill/>
          </a:ln>
          <a:effectLst>
            <a:outerShdw blurRad="152400" dist="63500" dir="5400000" sx="104000" sy="104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165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265" algn="l" defTabSz="685165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165" algn="l" defTabSz="685165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7430" algn="l" defTabSz="685165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0330" algn="l" defTabSz="685165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2595" algn="l" defTabSz="685165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4860" algn="l" defTabSz="685165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397760" algn="l" defTabSz="685165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0025" algn="l" defTabSz="685165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6770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3"/>
          <p:cNvSpPr txBox="1"/>
          <p:nvPr/>
        </p:nvSpPr>
        <p:spPr>
          <a:xfrm>
            <a:off x="5736288" y="4943633"/>
            <a:ext cx="32561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kern="1200" cap="none" spc="0" normalizeH="0" baseline="0" noProof="0" dirty="0">
                <a:solidFill>
                  <a:srgbClr val="6C8C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论文总结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3341480" y="1260057"/>
            <a:ext cx="3193041" cy="646331"/>
            <a:chOff x="3129514" y="1424022"/>
            <a:chExt cx="3746718" cy="646331"/>
          </a:xfrm>
        </p:grpSpPr>
        <p:sp>
          <p:nvSpPr>
            <p:cNvPr id="31" name="文本框 38"/>
            <p:cNvSpPr txBox="1"/>
            <p:nvPr/>
          </p:nvSpPr>
          <p:spPr bwMode="auto">
            <a:xfrm>
              <a:off x="4320377" y="1547133"/>
              <a:ext cx="2555855" cy="5232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kern="1200" cap="none" spc="0" normalizeH="0" baseline="0" noProof="0" dirty="0">
                  <a:solidFill>
                    <a:srgbClr val="6C8CA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Mongolian Baiti" panose="03000500000000000000" pitchFamily="66" charset="0"/>
                </a:rPr>
                <a:t>CONTENTS </a:t>
              </a:r>
              <a:endParaRPr kumimoji="0" lang="zh-CN" altLang="en-US" sz="2800" kern="1200" cap="none" spc="0" normalizeH="0" baseline="0" noProof="0" dirty="0">
                <a:solidFill>
                  <a:srgbClr val="6C8CA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ongolian Baiti" panose="03000500000000000000" pitchFamily="66" charset="0"/>
              </a:endParaRPr>
            </a:p>
          </p:txBody>
        </p:sp>
        <p:sp>
          <p:nvSpPr>
            <p:cNvPr id="32" name="文本框 11"/>
            <p:cNvSpPr txBox="1"/>
            <p:nvPr/>
          </p:nvSpPr>
          <p:spPr bwMode="auto">
            <a:xfrm>
              <a:off x="3129514" y="1424022"/>
              <a:ext cx="1300124" cy="6463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kern="1200" cap="none" spc="0" normalizeH="0" baseline="0" noProof="0" dirty="0">
                  <a:solidFill>
                    <a:srgbClr val="6C8CA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2860" y="-2672863"/>
            <a:ext cx="6846277" cy="1219200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87" b="85812"/>
          <a:stretch>
            <a:fillRect/>
          </a:stretch>
        </p:blipFill>
        <p:spPr>
          <a:xfrm flipH="1">
            <a:off x="-2" y="11724"/>
            <a:ext cx="2343200" cy="123092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9" t="62051"/>
          <a:stretch>
            <a:fillRect/>
          </a:stretch>
        </p:blipFill>
        <p:spPr>
          <a:xfrm>
            <a:off x="8276493" y="4243752"/>
            <a:ext cx="3915506" cy="2602524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3964641" y="3472448"/>
            <a:ext cx="42627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spc="600" dirty="0">
                <a:solidFill>
                  <a:srgbClr val="6C8C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选题背景</a:t>
            </a:r>
          </a:p>
        </p:txBody>
      </p:sp>
      <p:sp>
        <p:nvSpPr>
          <p:cNvPr id="18" name="矩形 17"/>
          <p:cNvSpPr/>
          <p:nvPr/>
        </p:nvSpPr>
        <p:spPr>
          <a:xfrm>
            <a:off x="4037008" y="4395778"/>
            <a:ext cx="41179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>
                <a:solidFill>
                  <a:srgbClr val="6C8C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SELECTED TOPIC BACKGROUND</a:t>
            </a:r>
          </a:p>
        </p:txBody>
      </p:sp>
      <p:sp>
        <p:nvSpPr>
          <p:cNvPr id="19" name="Oval 5"/>
          <p:cNvSpPr>
            <a:spLocks noChangeArrowheads="1"/>
          </p:cNvSpPr>
          <p:nvPr/>
        </p:nvSpPr>
        <p:spPr bwMode="auto">
          <a:xfrm>
            <a:off x="5418956" y="2062112"/>
            <a:ext cx="1306286" cy="1302848"/>
          </a:xfrm>
          <a:prstGeom prst="ellipse">
            <a:avLst/>
          </a:prstGeom>
          <a:solidFill>
            <a:srgbClr val="6C8CA4"/>
          </a:solidFill>
          <a:ln w="76200">
            <a:noFill/>
          </a:ln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1" hangingPunct="1">
              <a:buFontTx/>
              <a:buNone/>
            </a:pPr>
            <a:endParaRPr lang="zh-CN" altLang="en-US" sz="2000">
              <a:solidFill>
                <a:srgbClr val="7AABA6"/>
              </a:solidFill>
            </a:endParaRPr>
          </a:p>
        </p:txBody>
      </p:sp>
      <p:sp>
        <p:nvSpPr>
          <p:cNvPr id="20" name="文本框 3"/>
          <p:cNvSpPr txBox="1">
            <a:spLocks noChangeArrowheads="1"/>
          </p:cNvSpPr>
          <p:nvPr/>
        </p:nvSpPr>
        <p:spPr bwMode="auto">
          <a:xfrm>
            <a:off x="5441561" y="2251871"/>
            <a:ext cx="12610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5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2860" y="-2672863"/>
            <a:ext cx="6846277" cy="12192001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367514" y="330112"/>
            <a:ext cx="724644" cy="722736"/>
            <a:chOff x="4750828" y="1491255"/>
            <a:chExt cx="724644" cy="722736"/>
          </a:xfrm>
        </p:grpSpPr>
        <p:sp>
          <p:nvSpPr>
            <p:cNvPr id="10" name="Oval 5"/>
            <p:cNvSpPr>
              <a:spLocks noChangeArrowheads="1"/>
            </p:cNvSpPr>
            <p:nvPr/>
          </p:nvSpPr>
          <p:spPr bwMode="auto">
            <a:xfrm>
              <a:off x="4750828" y="1491255"/>
              <a:ext cx="724644" cy="722736"/>
            </a:xfrm>
            <a:prstGeom prst="ellipse">
              <a:avLst/>
            </a:prstGeom>
            <a:solidFill>
              <a:srgbClr val="6C8CA4"/>
            </a:solidFill>
            <a:ln w="57150">
              <a:noFill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buFontTx/>
                <a:buNone/>
              </a:pPr>
              <a:endParaRPr lang="zh-CN" alt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4"/>
            <p:cNvSpPr txBox="1">
              <a:spLocks noChangeArrowheads="1"/>
            </p:cNvSpPr>
            <p:nvPr/>
          </p:nvSpPr>
          <p:spPr bwMode="auto">
            <a:xfrm>
              <a:off x="4810823" y="1591013"/>
              <a:ext cx="62709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092158" y="429870"/>
            <a:ext cx="3527643" cy="552621"/>
            <a:chOff x="1114599" y="354033"/>
            <a:chExt cx="3527643" cy="552621"/>
          </a:xfrm>
        </p:grpSpPr>
        <p:sp>
          <p:nvSpPr>
            <p:cNvPr id="13" name="文本框 12"/>
            <p:cNvSpPr txBox="1"/>
            <p:nvPr/>
          </p:nvSpPr>
          <p:spPr>
            <a:xfrm>
              <a:off x="1137042" y="354033"/>
              <a:ext cx="3505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选题背景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1114599" y="652738"/>
              <a:ext cx="2262158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5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SELECTED TOPIC BACKGROUND</a:t>
              </a:r>
            </a:p>
          </p:txBody>
        </p:sp>
      </p:grpSp>
      <p:sp>
        <p:nvSpPr>
          <p:cNvPr id="15" name="文本框 40"/>
          <p:cNvSpPr txBox="1"/>
          <p:nvPr/>
        </p:nvSpPr>
        <p:spPr>
          <a:xfrm>
            <a:off x="1597947" y="2296019"/>
            <a:ext cx="1836420" cy="519351"/>
          </a:xfrm>
          <a:prstGeom prst="roundRect">
            <a:avLst>
              <a:gd name="adj" fmla="val 50000"/>
            </a:avLst>
          </a:prstGeom>
          <a:solidFill>
            <a:srgbClr val="6C8CA4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6" name="文本框 43"/>
          <p:cNvSpPr txBox="1"/>
          <p:nvPr/>
        </p:nvSpPr>
        <p:spPr>
          <a:xfrm>
            <a:off x="1597947" y="3949995"/>
            <a:ext cx="1836420" cy="519351"/>
          </a:xfrm>
          <a:prstGeom prst="roundRect">
            <a:avLst>
              <a:gd name="adj" fmla="val 50000"/>
            </a:avLst>
          </a:prstGeom>
          <a:solidFill>
            <a:srgbClr val="6C8CA4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21" name="文本框 46"/>
          <p:cNvSpPr txBox="1"/>
          <p:nvPr/>
        </p:nvSpPr>
        <p:spPr>
          <a:xfrm>
            <a:off x="8736530" y="2296019"/>
            <a:ext cx="1836420" cy="519351"/>
          </a:xfrm>
          <a:prstGeom prst="roundRect">
            <a:avLst>
              <a:gd name="adj" fmla="val 50000"/>
            </a:avLst>
          </a:prstGeom>
          <a:solidFill>
            <a:srgbClr val="6C8CA4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22" name="文本框 49"/>
          <p:cNvSpPr txBox="1"/>
          <p:nvPr/>
        </p:nvSpPr>
        <p:spPr>
          <a:xfrm>
            <a:off x="8736530" y="3949995"/>
            <a:ext cx="1836420" cy="519351"/>
          </a:xfrm>
          <a:prstGeom prst="roundRect">
            <a:avLst>
              <a:gd name="adj" fmla="val 50000"/>
            </a:avLst>
          </a:prstGeom>
          <a:solidFill>
            <a:srgbClr val="6C8CA4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78" r="32708" b="12500"/>
          <a:stretch>
            <a:fillRect/>
          </a:stretch>
        </p:blipFill>
        <p:spPr>
          <a:xfrm>
            <a:off x="3798183" y="1928910"/>
            <a:ext cx="4629240" cy="372632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4" name="文本框 36"/>
          <p:cNvSpPr txBox="1"/>
          <p:nvPr/>
        </p:nvSpPr>
        <p:spPr>
          <a:xfrm>
            <a:off x="1491133" y="2318577"/>
            <a:ext cx="2111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YOUR TEXT </a:t>
            </a:r>
          </a:p>
        </p:txBody>
      </p:sp>
      <p:sp>
        <p:nvSpPr>
          <p:cNvPr id="25" name="文本框 36"/>
          <p:cNvSpPr txBox="1"/>
          <p:nvPr/>
        </p:nvSpPr>
        <p:spPr>
          <a:xfrm>
            <a:off x="1491133" y="4026063"/>
            <a:ext cx="2111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YOUR TEXT </a:t>
            </a:r>
          </a:p>
        </p:txBody>
      </p:sp>
      <p:sp>
        <p:nvSpPr>
          <p:cNvPr id="26" name="文本框 36"/>
          <p:cNvSpPr txBox="1"/>
          <p:nvPr/>
        </p:nvSpPr>
        <p:spPr>
          <a:xfrm>
            <a:off x="8653350" y="2318577"/>
            <a:ext cx="2111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YOUR TEXT </a:t>
            </a:r>
          </a:p>
        </p:txBody>
      </p:sp>
      <p:sp>
        <p:nvSpPr>
          <p:cNvPr id="27" name="文本框 36"/>
          <p:cNvSpPr txBox="1"/>
          <p:nvPr/>
        </p:nvSpPr>
        <p:spPr>
          <a:xfrm>
            <a:off x="8653350" y="4026063"/>
            <a:ext cx="2111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YOUR TEXT </a:t>
            </a:r>
          </a:p>
        </p:txBody>
      </p:sp>
      <p:sp>
        <p:nvSpPr>
          <p:cNvPr id="28" name="Text Placeholder 32"/>
          <p:cNvSpPr txBox="1"/>
          <p:nvPr/>
        </p:nvSpPr>
        <p:spPr>
          <a:xfrm>
            <a:off x="1181049" y="2853542"/>
            <a:ext cx="2253318" cy="9822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Lemon drops oat cake oat cake sugar plum. Jelly beans macaroon I love topping danish cake</a:t>
            </a:r>
          </a:p>
        </p:txBody>
      </p:sp>
      <p:sp>
        <p:nvSpPr>
          <p:cNvPr id="29" name="Text Placeholder 32"/>
          <p:cNvSpPr txBox="1"/>
          <p:nvPr/>
        </p:nvSpPr>
        <p:spPr>
          <a:xfrm>
            <a:off x="1181049" y="4590470"/>
            <a:ext cx="2253318" cy="9822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Lemon drops oat cake oat cake sugar plum. Jelly beans macaroon I love topping danish cake</a:t>
            </a:r>
          </a:p>
        </p:txBody>
      </p:sp>
      <p:sp>
        <p:nvSpPr>
          <p:cNvPr id="30" name="Text Placeholder 32"/>
          <p:cNvSpPr txBox="1"/>
          <p:nvPr/>
        </p:nvSpPr>
        <p:spPr>
          <a:xfrm>
            <a:off x="8757633" y="2853542"/>
            <a:ext cx="2253318" cy="9822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Lemon drops oat cake oat cake sugar plum. Jelly beans macaroon I love topping danish cake</a:t>
            </a:r>
          </a:p>
        </p:txBody>
      </p:sp>
      <p:sp>
        <p:nvSpPr>
          <p:cNvPr id="31" name="Text Placeholder 32"/>
          <p:cNvSpPr txBox="1"/>
          <p:nvPr/>
        </p:nvSpPr>
        <p:spPr>
          <a:xfrm>
            <a:off x="8757633" y="4548387"/>
            <a:ext cx="2253318" cy="9822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Lemon drops oat cake oat cake sugar plum. Jelly beans macaroon I love topping danish cake</a:t>
            </a: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037" y="2156429"/>
            <a:ext cx="4082413" cy="2312917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037" y="2156429"/>
            <a:ext cx="4082413" cy="231291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2860" y="-2672863"/>
            <a:ext cx="6846277" cy="12192001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367514" y="330112"/>
            <a:ext cx="724644" cy="722736"/>
            <a:chOff x="4750828" y="1491255"/>
            <a:chExt cx="724644" cy="722736"/>
          </a:xfrm>
        </p:grpSpPr>
        <p:sp>
          <p:nvSpPr>
            <p:cNvPr id="10" name="Oval 5"/>
            <p:cNvSpPr>
              <a:spLocks noChangeArrowheads="1"/>
            </p:cNvSpPr>
            <p:nvPr/>
          </p:nvSpPr>
          <p:spPr bwMode="auto">
            <a:xfrm>
              <a:off x="4750828" y="1491255"/>
              <a:ext cx="724644" cy="722736"/>
            </a:xfrm>
            <a:prstGeom prst="ellipse">
              <a:avLst/>
            </a:prstGeom>
            <a:solidFill>
              <a:srgbClr val="6C8CA4"/>
            </a:solidFill>
            <a:ln w="57150">
              <a:noFill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buFontTx/>
                <a:buNone/>
              </a:pPr>
              <a:endParaRPr lang="zh-CN" alt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4"/>
            <p:cNvSpPr txBox="1">
              <a:spLocks noChangeArrowheads="1"/>
            </p:cNvSpPr>
            <p:nvPr/>
          </p:nvSpPr>
          <p:spPr bwMode="auto">
            <a:xfrm>
              <a:off x="4810823" y="1591013"/>
              <a:ext cx="62709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092158" y="429870"/>
            <a:ext cx="3527643" cy="552621"/>
            <a:chOff x="1114599" y="354033"/>
            <a:chExt cx="3527643" cy="552621"/>
          </a:xfrm>
        </p:grpSpPr>
        <p:sp>
          <p:nvSpPr>
            <p:cNvPr id="13" name="文本框 12"/>
            <p:cNvSpPr txBox="1"/>
            <p:nvPr/>
          </p:nvSpPr>
          <p:spPr>
            <a:xfrm>
              <a:off x="1137042" y="354033"/>
              <a:ext cx="3505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选题背景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1114599" y="652738"/>
              <a:ext cx="2262158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5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SELECTED TOPIC BACKGROUND</a:t>
              </a:r>
            </a:p>
          </p:txBody>
        </p:sp>
      </p:grpSp>
      <p:sp>
        <p:nvSpPr>
          <p:cNvPr id="15" name="TextBox 48"/>
          <p:cNvSpPr txBox="1"/>
          <p:nvPr/>
        </p:nvSpPr>
        <p:spPr>
          <a:xfrm>
            <a:off x="6630572" y="1955637"/>
            <a:ext cx="6623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6E6E70"/>
                </a:solidFill>
                <a:latin typeface="+mj-lt"/>
              </a:rPr>
              <a:t>01</a:t>
            </a:r>
            <a:endParaRPr lang="en-GB" sz="3600" b="1" dirty="0">
              <a:solidFill>
                <a:srgbClr val="6E6E70"/>
              </a:solidFill>
              <a:latin typeface="+mj-lt"/>
            </a:endParaRPr>
          </a:p>
        </p:txBody>
      </p:sp>
      <p:sp>
        <p:nvSpPr>
          <p:cNvPr id="16" name="TextBox 53"/>
          <p:cNvSpPr txBox="1"/>
          <p:nvPr/>
        </p:nvSpPr>
        <p:spPr>
          <a:xfrm>
            <a:off x="6630572" y="3059533"/>
            <a:ext cx="6623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6E6E70"/>
                </a:solidFill>
                <a:latin typeface="+mj-lt"/>
              </a:rPr>
              <a:t>02</a:t>
            </a:r>
            <a:endParaRPr lang="en-GB" sz="3600" b="1">
              <a:solidFill>
                <a:srgbClr val="6E6E70"/>
              </a:solidFill>
              <a:latin typeface="+mj-lt"/>
            </a:endParaRPr>
          </a:p>
        </p:txBody>
      </p:sp>
      <p:sp>
        <p:nvSpPr>
          <p:cNvPr id="17" name="TextBox 58"/>
          <p:cNvSpPr txBox="1"/>
          <p:nvPr/>
        </p:nvSpPr>
        <p:spPr>
          <a:xfrm>
            <a:off x="6630572" y="4163429"/>
            <a:ext cx="6623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6E6E70"/>
                </a:solidFill>
                <a:latin typeface="+mj-lt"/>
              </a:rPr>
              <a:t>03</a:t>
            </a:r>
            <a:endParaRPr lang="en-GB" sz="3600" b="1">
              <a:solidFill>
                <a:srgbClr val="6E6E70"/>
              </a:solidFill>
              <a:latin typeface="+mj-lt"/>
            </a:endParaRPr>
          </a:p>
        </p:txBody>
      </p:sp>
      <p:sp>
        <p:nvSpPr>
          <p:cNvPr id="18" name="TextBox 63"/>
          <p:cNvSpPr txBox="1"/>
          <p:nvPr/>
        </p:nvSpPr>
        <p:spPr>
          <a:xfrm>
            <a:off x="6630572" y="5267939"/>
            <a:ext cx="6623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6E6E70"/>
                </a:solidFill>
                <a:latin typeface="+mj-lt"/>
              </a:rPr>
              <a:t>04</a:t>
            </a:r>
            <a:endParaRPr lang="en-GB" sz="3600" b="1">
              <a:solidFill>
                <a:srgbClr val="6E6E70"/>
              </a:solidFill>
              <a:latin typeface="+mj-lt"/>
            </a:endParaRPr>
          </a:p>
        </p:txBody>
      </p:sp>
      <p:grpSp>
        <p:nvGrpSpPr>
          <p:cNvPr id="19" name="Group 139"/>
          <p:cNvGrpSpPr/>
          <p:nvPr/>
        </p:nvGrpSpPr>
        <p:grpSpPr>
          <a:xfrm>
            <a:off x="1097422" y="1848345"/>
            <a:ext cx="4474174" cy="4474173"/>
            <a:chOff x="3389124" y="722124"/>
            <a:chExt cx="5413750" cy="5413750"/>
          </a:xfrm>
          <a:solidFill>
            <a:srgbClr val="6C8CA4"/>
          </a:solidFill>
        </p:grpSpPr>
        <p:sp>
          <p:nvSpPr>
            <p:cNvPr id="20" name="Block Arc 173"/>
            <p:cNvSpPr/>
            <p:nvPr/>
          </p:nvSpPr>
          <p:spPr>
            <a:xfrm>
              <a:off x="4012380" y="1345380"/>
              <a:ext cx="4167238" cy="4167238"/>
            </a:xfrm>
            <a:prstGeom prst="blockArc">
              <a:avLst>
                <a:gd name="adj1" fmla="val 10800000"/>
                <a:gd name="adj2" fmla="val 16200000"/>
                <a:gd name="adj3" fmla="val 4642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Block Arc 174"/>
            <p:cNvSpPr/>
            <p:nvPr/>
          </p:nvSpPr>
          <p:spPr>
            <a:xfrm>
              <a:off x="4012380" y="1345380"/>
              <a:ext cx="4167238" cy="4167238"/>
            </a:xfrm>
            <a:prstGeom prst="blockArc">
              <a:avLst>
                <a:gd name="adj1" fmla="val 5400000"/>
                <a:gd name="adj2" fmla="val 10800000"/>
                <a:gd name="adj3" fmla="val 4642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Block Arc 175"/>
            <p:cNvSpPr/>
            <p:nvPr/>
          </p:nvSpPr>
          <p:spPr>
            <a:xfrm>
              <a:off x="4012380" y="1345380"/>
              <a:ext cx="4167238" cy="4167238"/>
            </a:xfrm>
            <a:prstGeom prst="blockArc">
              <a:avLst>
                <a:gd name="adj1" fmla="val 0"/>
                <a:gd name="adj2" fmla="val 5400000"/>
                <a:gd name="adj3" fmla="val 4642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Block Arc 176"/>
            <p:cNvSpPr/>
            <p:nvPr/>
          </p:nvSpPr>
          <p:spPr>
            <a:xfrm>
              <a:off x="4012380" y="1345380"/>
              <a:ext cx="4167238" cy="4167238"/>
            </a:xfrm>
            <a:prstGeom prst="blockArc">
              <a:avLst>
                <a:gd name="adj1" fmla="val 16200000"/>
                <a:gd name="adj2" fmla="val 0"/>
                <a:gd name="adj3" fmla="val 4642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Freeform 177"/>
            <p:cNvSpPr/>
            <p:nvPr/>
          </p:nvSpPr>
          <p:spPr>
            <a:xfrm>
              <a:off x="5136554" y="2469554"/>
              <a:ext cx="1918890" cy="1918890"/>
            </a:xfrm>
            <a:custGeom>
              <a:avLst/>
              <a:gdLst>
                <a:gd name="connsiteX0" fmla="*/ 0 w 1918890"/>
                <a:gd name="connsiteY0" fmla="*/ 959445 h 1918890"/>
                <a:gd name="connsiteX1" fmla="*/ 959445 w 1918890"/>
                <a:gd name="connsiteY1" fmla="*/ 0 h 1918890"/>
                <a:gd name="connsiteX2" fmla="*/ 1918890 w 1918890"/>
                <a:gd name="connsiteY2" fmla="*/ 959445 h 1918890"/>
                <a:gd name="connsiteX3" fmla="*/ 959445 w 1918890"/>
                <a:gd name="connsiteY3" fmla="*/ 1918890 h 1918890"/>
                <a:gd name="connsiteX4" fmla="*/ 0 w 1918890"/>
                <a:gd name="connsiteY4" fmla="*/ 959445 h 1918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8890" h="1918890">
                  <a:moveTo>
                    <a:pt x="0" y="959445"/>
                  </a:moveTo>
                  <a:cubicBezTo>
                    <a:pt x="0" y="429558"/>
                    <a:pt x="429558" y="0"/>
                    <a:pt x="959445" y="0"/>
                  </a:cubicBezTo>
                  <a:cubicBezTo>
                    <a:pt x="1489332" y="0"/>
                    <a:pt x="1918890" y="429558"/>
                    <a:pt x="1918890" y="959445"/>
                  </a:cubicBezTo>
                  <a:cubicBezTo>
                    <a:pt x="1918890" y="1489332"/>
                    <a:pt x="1489332" y="1918890"/>
                    <a:pt x="959445" y="1918890"/>
                  </a:cubicBezTo>
                  <a:cubicBezTo>
                    <a:pt x="429558" y="1918890"/>
                    <a:pt x="0" y="1489332"/>
                    <a:pt x="0" y="95944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35625" tIns="335625" rIns="335625" bIns="335625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>
                  <a:solidFill>
                    <a:schemeClr val="bg1"/>
                  </a:solidFill>
                  <a:latin typeface="+mj-lt"/>
                </a:rPr>
                <a:t>BULLET</a:t>
              </a:r>
            </a:p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>
                  <a:solidFill>
                    <a:schemeClr val="bg1"/>
                  </a:solidFill>
                  <a:latin typeface="+mj-lt"/>
                </a:rPr>
                <a:t>FLOW</a:t>
              </a:r>
              <a:endParaRPr lang="en-GB" sz="2000" kern="12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5" name="Freeform 178"/>
            <p:cNvSpPr/>
            <p:nvPr/>
          </p:nvSpPr>
          <p:spPr>
            <a:xfrm>
              <a:off x="5424388" y="722124"/>
              <a:ext cx="1343223" cy="1343223"/>
            </a:xfrm>
            <a:custGeom>
              <a:avLst/>
              <a:gdLst>
                <a:gd name="connsiteX0" fmla="*/ 0 w 1343223"/>
                <a:gd name="connsiteY0" fmla="*/ 671612 h 1343223"/>
                <a:gd name="connsiteX1" fmla="*/ 671612 w 1343223"/>
                <a:gd name="connsiteY1" fmla="*/ 0 h 1343223"/>
                <a:gd name="connsiteX2" fmla="*/ 1343224 w 1343223"/>
                <a:gd name="connsiteY2" fmla="*/ 671612 h 1343223"/>
                <a:gd name="connsiteX3" fmla="*/ 671612 w 1343223"/>
                <a:gd name="connsiteY3" fmla="*/ 1343224 h 1343223"/>
                <a:gd name="connsiteX4" fmla="*/ 0 w 1343223"/>
                <a:gd name="connsiteY4" fmla="*/ 671612 h 1343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3223" h="1343223">
                  <a:moveTo>
                    <a:pt x="0" y="671612"/>
                  </a:moveTo>
                  <a:cubicBezTo>
                    <a:pt x="0" y="300691"/>
                    <a:pt x="300691" y="0"/>
                    <a:pt x="671612" y="0"/>
                  </a:cubicBezTo>
                  <a:cubicBezTo>
                    <a:pt x="1042533" y="0"/>
                    <a:pt x="1343224" y="300691"/>
                    <a:pt x="1343224" y="671612"/>
                  </a:cubicBezTo>
                  <a:cubicBezTo>
                    <a:pt x="1343224" y="1042533"/>
                    <a:pt x="1042533" y="1343224"/>
                    <a:pt x="671612" y="1343224"/>
                  </a:cubicBezTo>
                  <a:cubicBezTo>
                    <a:pt x="300691" y="1343224"/>
                    <a:pt x="0" y="1042533"/>
                    <a:pt x="0" y="67161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4810" tIns="234810" rIns="234810" bIns="23481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3000" kern="1200" dirty="0"/>
            </a:p>
          </p:txBody>
        </p:sp>
        <p:sp>
          <p:nvSpPr>
            <p:cNvPr id="26" name="Freeform 179"/>
            <p:cNvSpPr/>
            <p:nvPr/>
          </p:nvSpPr>
          <p:spPr>
            <a:xfrm>
              <a:off x="7459651" y="2757387"/>
              <a:ext cx="1343223" cy="1343223"/>
            </a:xfrm>
            <a:custGeom>
              <a:avLst/>
              <a:gdLst>
                <a:gd name="connsiteX0" fmla="*/ 0 w 1343223"/>
                <a:gd name="connsiteY0" fmla="*/ 671612 h 1343223"/>
                <a:gd name="connsiteX1" fmla="*/ 671612 w 1343223"/>
                <a:gd name="connsiteY1" fmla="*/ 0 h 1343223"/>
                <a:gd name="connsiteX2" fmla="*/ 1343224 w 1343223"/>
                <a:gd name="connsiteY2" fmla="*/ 671612 h 1343223"/>
                <a:gd name="connsiteX3" fmla="*/ 671612 w 1343223"/>
                <a:gd name="connsiteY3" fmla="*/ 1343224 h 1343223"/>
                <a:gd name="connsiteX4" fmla="*/ 0 w 1343223"/>
                <a:gd name="connsiteY4" fmla="*/ 671612 h 1343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3223" h="1343223">
                  <a:moveTo>
                    <a:pt x="0" y="671612"/>
                  </a:moveTo>
                  <a:cubicBezTo>
                    <a:pt x="0" y="300691"/>
                    <a:pt x="300691" y="0"/>
                    <a:pt x="671612" y="0"/>
                  </a:cubicBezTo>
                  <a:cubicBezTo>
                    <a:pt x="1042533" y="0"/>
                    <a:pt x="1343224" y="300691"/>
                    <a:pt x="1343224" y="671612"/>
                  </a:cubicBezTo>
                  <a:cubicBezTo>
                    <a:pt x="1343224" y="1042533"/>
                    <a:pt x="1042533" y="1343224"/>
                    <a:pt x="671612" y="1343224"/>
                  </a:cubicBezTo>
                  <a:cubicBezTo>
                    <a:pt x="300691" y="1343224"/>
                    <a:pt x="0" y="1042533"/>
                    <a:pt x="0" y="67161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4810" tIns="234810" rIns="234810" bIns="23481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3000" kern="1200"/>
            </a:p>
          </p:txBody>
        </p:sp>
        <p:sp>
          <p:nvSpPr>
            <p:cNvPr id="27" name="Freeform 180"/>
            <p:cNvSpPr/>
            <p:nvPr/>
          </p:nvSpPr>
          <p:spPr>
            <a:xfrm>
              <a:off x="5424388" y="4792651"/>
              <a:ext cx="1343223" cy="1343223"/>
            </a:xfrm>
            <a:custGeom>
              <a:avLst/>
              <a:gdLst>
                <a:gd name="connsiteX0" fmla="*/ 0 w 1343223"/>
                <a:gd name="connsiteY0" fmla="*/ 671612 h 1343223"/>
                <a:gd name="connsiteX1" fmla="*/ 671612 w 1343223"/>
                <a:gd name="connsiteY1" fmla="*/ 0 h 1343223"/>
                <a:gd name="connsiteX2" fmla="*/ 1343224 w 1343223"/>
                <a:gd name="connsiteY2" fmla="*/ 671612 h 1343223"/>
                <a:gd name="connsiteX3" fmla="*/ 671612 w 1343223"/>
                <a:gd name="connsiteY3" fmla="*/ 1343224 h 1343223"/>
                <a:gd name="connsiteX4" fmla="*/ 0 w 1343223"/>
                <a:gd name="connsiteY4" fmla="*/ 671612 h 1343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3223" h="1343223">
                  <a:moveTo>
                    <a:pt x="0" y="671612"/>
                  </a:moveTo>
                  <a:cubicBezTo>
                    <a:pt x="0" y="300691"/>
                    <a:pt x="300691" y="0"/>
                    <a:pt x="671612" y="0"/>
                  </a:cubicBezTo>
                  <a:cubicBezTo>
                    <a:pt x="1042533" y="0"/>
                    <a:pt x="1343224" y="300691"/>
                    <a:pt x="1343224" y="671612"/>
                  </a:cubicBezTo>
                  <a:cubicBezTo>
                    <a:pt x="1343224" y="1042533"/>
                    <a:pt x="1042533" y="1343224"/>
                    <a:pt x="671612" y="1343224"/>
                  </a:cubicBezTo>
                  <a:cubicBezTo>
                    <a:pt x="300691" y="1343224"/>
                    <a:pt x="0" y="1042533"/>
                    <a:pt x="0" y="67161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4810" tIns="234810" rIns="234810" bIns="23481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3000" kern="1200"/>
            </a:p>
          </p:txBody>
        </p:sp>
        <p:sp>
          <p:nvSpPr>
            <p:cNvPr id="28" name="Freeform 181"/>
            <p:cNvSpPr/>
            <p:nvPr/>
          </p:nvSpPr>
          <p:spPr>
            <a:xfrm>
              <a:off x="3389124" y="2757387"/>
              <a:ext cx="1343223" cy="1343223"/>
            </a:xfrm>
            <a:custGeom>
              <a:avLst/>
              <a:gdLst>
                <a:gd name="connsiteX0" fmla="*/ 0 w 1343223"/>
                <a:gd name="connsiteY0" fmla="*/ 671612 h 1343223"/>
                <a:gd name="connsiteX1" fmla="*/ 671612 w 1343223"/>
                <a:gd name="connsiteY1" fmla="*/ 0 h 1343223"/>
                <a:gd name="connsiteX2" fmla="*/ 1343224 w 1343223"/>
                <a:gd name="connsiteY2" fmla="*/ 671612 h 1343223"/>
                <a:gd name="connsiteX3" fmla="*/ 671612 w 1343223"/>
                <a:gd name="connsiteY3" fmla="*/ 1343224 h 1343223"/>
                <a:gd name="connsiteX4" fmla="*/ 0 w 1343223"/>
                <a:gd name="connsiteY4" fmla="*/ 671612 h 1343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3223" h="1343223">
                  <a:moveTo>
                    <a:pt x="0" y="671612"/>
                  </a:moveTo>
                  <a:cubicBezTo>
                    <a:pt x="0" y="300691"/>
                    <a:pt x="300691" y="0"/>
                    <a:pt x="671612" y="0"/>
                  </a:cubicBezTo>
                  <a:cubicBezTo>
                    <a:pt x="1042533" y="0"/>
                    <a:pt x="1343224" y="300691"/>
                    <a:pt x="1343224" y="671612"/>
                  </a:cubicBezTo>
                  <a:cubicBezTo>
                    <a:pt x="1343224" y="1042533"/>
                    <a:pt x="1042533" y="1343224"/>
                    <a:pt x="671612" y="1343224"/>
                  </a:cubicBezTo>
                  <a:cubicBezTo>
                    <a:pt x="300691" y="1343224"/>
                    <a:pt x="0" y="1042533"/>
                    <a:pt x="0" y="67161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4810" tIns="234810" rIns="234810" bIns="23481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3000" kern="1200"/>
            </a:p>
          </p:txBody>
        </p:sp>
      </p:grpSp>
      <p:sp>
        <p:nvSpPr>
          <p:cNvPr id="29" name="Oval 140"/>
          <p:cNvSpPr/>
          <p:nvPr/>
        </p:nvSpPr>
        <p:spPr>
          <a:xfrm>
            <a:off x="5276942" y="3530380"/>
            <a:ext cx="469232" cy="469232"/>
          </a:xfrm>
          <a:prstGeom prst="ellipse">
            <a:avLst/>
          </a:prstGeom>
          <a:solidFill>
            <a:schemeClr val="bg1"/>
          </a:solidFill>
          <a:ln w="44450">
            <a:solidFill>
              <a:srgbClr val="6C8C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141"/>
          <p:cNvSpPr/>
          <p:nvPr/>
        </p:nvSpPr>
        <p:spPr>
          <a:xfrm>
            <a:off x="3420329" y="1688470"/>
            <a:ext cx="469232" cy="469232"/>
          </a:xfrm>
          <a:prstGeom prst="ellipse">
            <a:avLst/>
          </a:prstGeom>
          <a:solidFill>
            <a:schemeClr val="bg1"/>
          </a:solidFill>
          <a:ln w="44450">
            <a:solidFill>
              <a:srgbClr val="6C8C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rgbClr val="6E6E70"/>
              </a:solidFill>
            </a:endParaRPr>
          </a:p>
        </p:txBody>
      </p:sp>
      <p:sp>
        <p:nvSpPr>
          <p:cNvPr id="31" name="Oval 142"/>
          <p:cNvSpPr/>
          <p:nvPr/>
        </p:nvSpPr>
        <p:spPr>
          <a:xfrm>
            <a:off x="3420328" y="5108279"/>
            <a:ext cx="469232" cy="469232"/>
          </a:xfrm>
          <a:prstGeom prst="ellipse">
            <a:avLst/>
          </a:prstGeom>
          <a:solidFill>
            <a:schemeClr val="bg1"/>
          </a:solidFill>
          <a:ln w="44450">
            <a:solidFill>
              <a:srgbClr val="6C8C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143"/>
          <p:cNvSpPr/>
          <p:nvPr/>
        </p:nvSpPr>
        <p:spPr>
          <a:xfrm>
            <a:off x="1913526" y="3530379"/>
            <a:ext cx="469232" cy="469232"/>
          </a:xfrm>
          <a:prstGeom prst="ellipse">
            <a:avLst/>
          </a:prstGeom>
          <a:solidFill>
            <a:schemeClr val="bg1"/>
          </a:solidFill>
          <a:ln w="44450">
            <a:solidFill>
              <a:srgbClr val="6C8C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144"/>
          <p:cNvSpPr txBox="1"/>
          <p:nvPr/>
        </p:nvSpPr>
        <p:spPr>
          <a:xfrm>
            <a:off x="3419943" y="1738237"/>
            <a:ext cx="4700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6C8CA4"/>
                </a:solidFill>
              </a:rPr>
              <a:t>01</a:t>
            </a:r>
            <a:endParaRPr lang="en-GB" sz="2000" b="1" dirty="0">
              <a:solidFill>
                <a:srgbClr val="6C8CA4"/>
              </a:solidFill>
            </a:endParaRPr>
          </a:p>
        </p:txBody>
      </p:sp>
      <p:sp>
        <p:nvSpPr>
          <p:cNvPr id="34" name="TextBox 145"/>
          <p:cNvSpPr txBox="1"/>
          <p:nvPr/>
        </p:nvSpPr>
        <p:spPr>
          <a:xfrm>
            <a:off x="5276557" y="3583126"/>
            <a:ext cx="4700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>
                <a:solidFill>
                  <a:srgbClr val="6C8CA4"/>
                </a:solidFill>
              </a:rPr>
              <a:t>02</a:t>
            </a:r>
            <a:endParaRPr lang="en-GB" sz="2000" b="1">
              <a:solidFill>
                <a:srgbClr val="6C8CA4"/>
              </a:solidFill>
            </a:endParaRPr>
          </a:p>
        </p:txBody>
      </p:sp>
      <p:sp>
        <p:nvSpPr>
          <p:cNvPr id="35" name="TextBox 146"/>
          <p:cNvSpPr txBox="1"/>
          <p:nvPr/>
        </p:nvSpPr>
        <p:spPr>
          <a:xfrm>
            <a:off x="3419943" y="5161027"/>
            <a:ext cx="4700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>
                <a:solidFill>
                  <a:srgbClr val="6C8CA4"/>
                </a:solidFill>
              </a:rPr>
              <a:t>03</a:t>
            </a:r>
            <a:endParaRPr lang="en-GB" sz="2000" b="1">
              <a:solidFill>
                <a:srgbClr val="6C8CA4"/>
              </a:solidFill>
            </a:endParaRPr>
          </a:p>
        </p:txBody>
      </p:sp>
      <p:sp>
        <p:nvSpPr>
          <p:cNvPr id="36" name="TextBox 147"/>
          <p:cNvSpPr txBox="1"/>
          <p:nvPr/>
        </p:nvSpPr>
        <p:spPr>
          <a:xfrm>
            <a:off x="1910829" y="3583126"/>
            <a:ext cx="4700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6C8CA4"/>
                </a:solidFill>
              </a:rPr>
              <a:t>04</a:t>
            </a:r>
            <a:endParaRPr lang="en-GB" sz="2000" b="1" dirty="0">
              <a:solidFill>
                <a:srgbClr val="6C8CA4"/>
              </a:solidFill>
            </a:endParaRPr>
          </a:p>
        </p:txBody>
      </p:sp>
      <p:grpSp>
        <p:nvGrpSpPr>
          <p:cNvPr id="37" name="Group 148"/>
          <p:cNvGrpSpPr/>
          <p:nvPr/>
        </p:nvGrpSpPr>
        <p:grpSpPr>
          <a:xfrm>
            <a:off x="3123445" y="5551605"/>
            <a:ext cx="422131" cy="422853"/>
            <a:chOff x="9145588" y="4435475"/>
            <a:chExt cx="464344" cy="465138"/>
          </a:xfrm>
          <a:solidFill>
            <a:schemeClr val="bg1"/>
          </a:solidFill>
        </p:grpSpPr>
        <p:sp>
          <p:nvSpPr>
            <p:cNvPr id="38" name="AutoShape 7"/>
            <p:cNvSpPr/>
            <p:nvPr/>
          </p:nvSpPr>
          <p:spPr bwMode="auto">
            <a:xfrm>
              <a:off x="9145588" y="4435475"/>
              <a:ext cx="464344" cy="465138"/>
            </a:xfrm>
            <a:custGeom>
              <a:avLst/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ym typeface="Gill Sans" charset="0"/>
              </a:endParaRPr>
            </a:p>
          </p:txBody>
        </p:sp>
        <p:sp>
          <p:nvSpPr>
            <p:cNvPr id="39" name="AutoShape 8"/>
            <p:cNvSpPr/>
            <p:nvPr/>
          </p:nvSpPr>
          <p:spPr bwMode="auto">
            <a:xfrm>
              <a:off x="9348788" y="4638675"/>
              <a:ext cx="57944" cy="57944"/>
            </a:xfrm>
            <a:custGeom>
              <a:avLst/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ym typeface="Gill Sans" charset="0"/>
              </a:endParaRPr>
            </a:p>
          </p:txBody>
        </p:sp>
        <p:sp>
          <p:nvSpPr>
            <p:cNvPr id="40" name="AutoShape 9"/>
            <p:cNvSpPr/>
            <p:nvPr/>
          </p:nvSpPr>
          <p:spPr bwMode="auto">
            <a:xfrm>
              <a:off x="9290050" y="4580732"/>
              <a:ext cx="174625" cy="174625"/>
            </a:xfrm>
            <a:custGeom>
              <a:avLst/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ym typeface="Gill Sans" charset="0"/>
              </a:endParaRPr>
            </a:p>
          </p:txBody>
        </p:sp>
        <p:sp>
          <p:nvSpPr>
            <p:cNvPr id="41" name="AutoShape 10"/>
            <p:cNvSpPr/>
            <p:nvPr/>
          </p:nvSpPr>
          <p:spPr bwMode="auto">
            <a:xfrm>
              <a:off x="9406732" y="4696619"/>
              <a:ext cx="72231" cy="74613"/>
            </a:xfrm>
            <a:custGeom>
              <a:avLst/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ym typeface="Gill Sans" charset="0"/>
              </a:endParaRPr>
            </a:p>
          </p:txBody>
        </p:sp>
        <p:sp>
          <p:nvSpPr>
            <p:cNvPr id="42" name="AutoShape 11"/>
            <p:cNvSpPr/>
            <p:nvPr/>
          </p:nvSpPr>
          <p:spPr bwMode="auto">
            <a:xfrm>
              <a:off x="9435307" y="4725988"/>
              <a:ext cx="103981" cy="106363"/>
            </a:xfrm>
            <a:custGeom>
              <a:avLst/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ym typeface="Gill Sans" charset="0"/>
              </a:endParaRPr>
            </a:p>
          </p:txBody>
        </p:sp>
        <p:sp>
          <p:nvSpPr>
            <p:cNvPr id="43" name="AutoShape 12"/>
            <p:cNvSpPr/>
            <p:nvPr/>
          </p:nvSpPr>
          <p:spPr bwMode="auto">
            <a:xfrm>
              <a:off x="9421019" y="4711700"/>
              <a:ext cx="88106" cy="89694"/>
            </a:xfrm>
            <a:custGeom>
              <a:avLst/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ym typeface="Gill Sans" charset="0"/>
              </a:endParaRPr>
            </a:p>
          </p:txBody>
        </p:sp>
        <p:sp>
          <p:nvSpPr>
            <p:cNvPr id="44" name="AutoShape 13"/>
            <p:cNvSpPr/>
            <p:nvPr/>
          </p:nvSpPr>
          <p:spPr bwMode="auto">
            <a:xfrm>
              <a:off x="9275763" y="4566444"/>
              <a:ext cx="73025" cy="73819"/>
            </a:xfrm>
            <a:custGeom>
              <a:avLst/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ym typeface="Gill Sans" charset="0"/>
              </a:endParaRPr>
            </a:p>
          </p:txBody>
        </p:sp>
        <p:sp>
          <p:nvSpPr>
            <p:cNvPr id="45" name="AutoShape 14"/>
            <p:cNvSpPr/>
            <p:nvPr/>
          </p:nvSpPr>
          <p:spPr bwMode="auto">
            <a:xfrm>
              <a:off x="9217819" y="4508500"/>
              <a:ext cx="103981" cy="105569"/>
            </a:xfrm>
            <a:custGeom>
              <a:avLst/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ym typeface="Gill Sans" charset="0"/>
              </a:endParaRPr>
            </a:p>
          </p:txBody>
        </p:sp>
        <p:sp>
          <p:nvSpPr>
            <p:cNvPr id="46" name="AutoShape 15"/>
            <p:cNvSpPr/>
            <p:nvPr/>
          </p:nvSpPr>
          <p:spPr bwMode="auto">
            <a:xfrm>
              <a:off x="9247188" y="4537075"/>
              <a:ext cx="88107" cy="90488"/>
            </a:xfrm>
            <a:custGeom>
              <a:avLst/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ym typeface="Gill Sans" charset="0"/>
              </a:endParaRPr>
            </a:p>
          </p:txBody>
        </p:sp>
      </p:grpSp>
      <p:grpSp>
        <p:nvGrpSpPr>
          <p:cNvPr id="47" name="Group 149"/>
          <p:cNvGrpSpPr/>
          <p:nvPr/>
        </p:nvGrpSpPr>
        <p:grpSpPr>
          <a:xfrm>
            <a:off x="3123445" y="2206111"/>
            <a:ext cx="422853" cy="396154"/>
            <a:chOff x="5368132" y="3540125"/>
            <a:chExt cx="465138" cy="435769"/>
          </a:xfrm>
          <a:solidFill>
            <a:schemeClr val="bg1"/>
          </a:solidFill>
        </p:grpSpPr>
        <p:sp>
          <p:nvSpPr>
            <p:cNvPr id="48" name="AutoShape 110"/>
            <p:cNvSpPr/>
            <p:nvPr/>
          </p:nvSpPr>
          <p:spPr bwMode="auto">
            <a:xfrm>
              <a:off x="5426869" y="3598069"/>
              <a:ext cx="347663" cy="2325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99" y="20255"/>
                  </a:moveTo>
                  <a:lnTo>
                    <a:pt x="899" y="20255"/>
                  </a:lnTo>
                  <a:lnTo>
                    <a:pt x="899" y="1350"/>
                  </a:lnTo>
                  <a:lnTo>
                    <a:pt x="20699" y="1350"/>
                  </a:lnTo>
                  <a:cubicBezTo>
                    <a:pt x="20699" y="1350"/>
                    <a:pt x="20699" y="20255"/>
                    <a:pt x="20699" y="20255"/>
                  </a:cubicBezTo>
                  <a:close/>
                  <a:moveTo>
                    <a:pt x="20699" y="0"/>
                  </a:moveTo>
                  <a:lnTo>
                    <a:pt x="899" y="5"/>
                  </a:lnTo>
                  <a:cubicBezTo>
                    <a:pt x="402" y="5"/>
                    <a:pt x="0" y="603"/>
                    <a:pt x="0" y="1350"/>
                  </a:cubicBezTo>
                  <a:lnTo>
                    <a:pt x="0" y="20249"/>
                  </a:lnTo>
                  <a:cubicBezTo>
                    <a:pt x="0" y="20996"/>
                    <a:pt x="402" y="21599"/>
                    <a:pt x="899" y="21599"/>
                  </a:cubicBezTo>
                  <a:lnTo>
                    <a:pt x="20699" y="21599"/>
                  </a:lnTo>
                  <a:cubicBezTo>
                    <a:pt x="21197" y="21599"/>
                    <a:pt x="21600" y="20996"/>
                    <a:pt x="21600" y="20249"/>
                  </a:cubicBezTo>
                  <a:lnTo>
                    <a:pt x="21600" y="1350"/>
                  </a:lnTo>
                  <a:cubicBezTo>
                    <a:pt x="21600" y="603"/>
                    <a:pt x="21197" y="0"/>
                    <a:pt x="206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49" name="AutoShape 111"/>
            <p:cNvSpPr/>
            <p:nvPr/>
          </p:nvSpPr>
          <p:spPr bwMode="auto">
            <a:xfrm>
              <a:off x="5368132" y="3540125"/>
              <a:ext cx="465138" cy="435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6562"/>
                  </a:moveTo>
                  <a:cubicBezTo>
                    <a:pt x="20249" y="16959"/>
                    <a:pt x="19946" y="17282"/>
                    <a:pt x="19575" y="17282"/>
                  </a:cubicBezTo>
                  <a:lnTo>
                    <a:pt x="13499" y="17282"/>
                  </a:lnTo>
                  <a:lnTo>
                    <a:pt x="8099" y="17282"/>
                  </a:lnTo>
                  <a:lnTo>
                    <a:pt x="2024" y="17282"/>
                  </a:lnTo>
                  <a:cubicBezTo>
                    <a:pt x="1651" y="17282"/>
                    <a:pt x="1349" y="16959"/>
                    <a:pt x="1349" y="16562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9575" y="1440"/>
                  </a:lnTo>
                  <a:cubicBezTo>
                    <a:pt x="19946" y="1440"/>
                    <a:pt x="20249" y="1762"/>
                    <a:pt x="20249" y="2160"/>
                  </a:cubicBezTo>
                  <a:cubicBezTo>
                    <a:pt x="20249" y="2160"/>
                    <a:pt x="20249" y="16562"/>
                    <a:pt x="20249" y="16562"/>
                  </a:cubicBezTo>
                  <a:close/>
                  <a:moveTo>
                    <a:pt x="19575" y="0"/>
                  </a:moveTo>
                  <a:lnTo>
                    <a:pt x="2024" y="0"/>
                  </a:lnTo>
                  <a:cubicBezTo>
                    <a:pt x="905" y="0"/>
                    <a:pt x="0" y="966"/>
                    <a:pt x="0" y="2160"/>
                  </a:cubicBezTo>
                  <a:lnTo>
                    <a:pt x="0" y="16562"/>
                  </a:lnTo>
                  <a:cubicBezTo>
                    <a:pt x="0" y="17753"/>
                    <a:pt x="903" y="18718"/>
                    <a:pt x="2018" y="18721"/>
                  </a:cubicBezTo>
                  <a:lnTo>
                    <a:pt x="8774" y="18721"/>
                  </a:lnTo>
                  <a:lnTo>
                    <a:pt x="8774" y="19597"/>
                  </a:lnTo>
                  <a:lnTo>
                    <a:pt x="4561" y="20181"/>
                  </a:lnTo>
                  <a:cubicBezTo>
                    <a:pt x="4260" y="20262"/>
                    <a:pt x="4049" y="20549"/>
                    <a:pt x="4049" y="20879"/>
                  </a:cubicBezTo>
                  <a:cubicBezTo>
                    <a:pt x="4049" y="21277"/>
                    <a:pt x="4351" y="21599"/>
                    <a:pt x="4724" y="21599"/>
                  </a:cubicBezTo>
                  <a:lnTo>
                    <a:pt x="16874" y="21599"/>
                  </a:lnTo>
                  <a:cubicBezTo>
                    <a:pt x="17248" y="21599"/>
                    <a:pt x="17549" y="21277"/>
                    <a:pt x="17549" y="20879"/>
                  </a:cubicBezTo>
                  <a:cubicBezTo>
                    <a:pt x="17549" y="20549"/>
                    <a:pt x="17339" y="20262"/>
                    <a:pt x="17038" y="20181"/>
                  </a:cubicBezTo>
                  <a:lnTo>
                    <a:pt x="12824" y="19597"/>
                  </a:lnTo>
                  <a:lnTo>
                    <a:pt x="12824" y="18721"/>
                  </a:lnTo>
                  <a:lnTo>
                    <a:pt x="19581" y="18721"/>
                  </a:lnTo>
                  <a:cubicBezTo>
                    <a:pt x="20696" y="18718"/>
                    <a:pt x="21600" y="17753"/>
                    <a:pt x="21600" y="16562"/>
                  </a:cubicBezTo>
                  <a:lnTo>
                    <a:pt x="21600" y="2160"/>
                  </a:lnTo>
                  <a:cubicBezTo>
                    <a:pt x="21600" y="966"/>
                    <a:pt x="20692" y="0"/>
                    <a:pt x="19575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50" name="Group 150"/>
          <p:cNvGrpSpPr/>
          <p:nvPr/>
        </p:nvGrpSpPr>
        <p:grpSpPr>
          <a:xfrm>
            <a:off x="1444917" y="3868232"/>
            <a:ext cx="422131" cy="422131"/>
            <a:chOff x="4439444" y="1652588"/>
            <a:chExt cx="464344" cy="464344"/>
          </a:xfrm>
          <a:solidFill>
            <a:schemeClr val="bg1"/>
          </a:solidFill>
        </p:grpSpPr>
        <p:sp>
          <p:nvSpPr>
            <p:cNvPr id="51" name="AutoShape 136"/>
            <p:cNvSpPr/>
            <p:nvPr/>
          </p:nvSpPr>
          <p:spPr bwMode="auto">
            <a:xfrm>
              <a:off x="4686300" y="1710532"/>
              <a:ext cx="152400" cy="1524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538" y="20579"/>
                  </a:moveTo>
                  <a:lnTo>
                    <a:pt x="19542" y="20579"/>
                  </a:lnTo>
                  <a:cubicBezTo>
                    <a:pt x="19546" y="21142"/>
                    <a:pt x="20004" y="21600"/>
                    <a:pt x="20571" y="21600"/>
                  </a:cubicBezTo>
                  <a:cubicBezTo>
                    <a:pt x="21137" y="21600"/>
                    <a:pt x="21599" y="21138"/>
                    <a:pt x="21599" y="20571"/>
                  </a:cubicBezTo>
                  <a:cubicBezTo>
                    <a:pt x="21599" y="20565"/>
                    <a:pt x="21595" y="20561"/>
                    <a:pt x="21595" y="20555"/>
                  </a:cubicBezTo>
                  <a:cubicBezTo>
                    <a:pt x="21583" y="9221"/>
                    <a:pt x="12411" y="41"/>
                    <a:pt x="1080" y="12"/>
                  </a:cubicBezTo>
                  <a:cubicBezTo>
                    <a:pt x="1064" y="10"/>
                    <a:pt x="1048" y="0"/>
                    <a:pt x="1028" y="0"/>
                  </a:cubicBezTo>
                  <a:cubicBezTo>
                    <a:pt x="458" y="0"/>
                    <a:pt x="0" y="461"/>
                    <a:pt x="0" y="1028"/>
                  </a:cubicBezTo>
                  <a:cubicBezTo>
                    <a:pt x="0" y="1594"/>
                    <a:pt x="458" y="2055"/>
                    <a:pt x="1024" y="2057"/>
                  </a:cubicBezTo>
                  <a:lnTo>
                    <a:pt x="1024" y="2065"/>
                  </a:lnTo>
                  <a:cubicBezTo>
                    <a:pt x="11233" y="2065"/>
                    <a:pt x="19538" y="10370"/>
                    <a:pt x="19538" y="2057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ym typeface="Gill Sans" charset="0"/>
              </a:endParaRPr>
            </a:p>
          </p:txBody>
        </p:sp>
        <p:sp>
          <p:nvSpPr>
            <p:cNvPr id="52" name="AutoShape 137"/>
            <p:cNvSpPr/>
            <p:nvPr/>
          </p:nvSpPr>
          <p:spPr bwMode="auto">
            <a:xfrm>
              <a:off x="4439444" y="1652588"/>
              <a:ext cx="464344" cy="464344"/>
            </a:xfrm>
            <a:custGeom>
              <a:avLst/>
              <a:gdLst>
                <a:gd name="T0" fmla="+- 0 10819 195"/>
                <a:gd name="T1" fmla="*/ T0 w 21248"/>
                <a:gd name="T2" fmla="*/ 10800 h 21600"/>
                <a:gd name="T3" fmla="+- 0 10819 195"/>
                <a:gd name="T4" fmla="*/ T3 w 21248"/>
                <a:gd name="T5" fmla="*/ 10800 h 21600"/>
                <a:gd name="T6" fmla="+- 0 10819 195"/>
                <a:gd name="T7" fmla="*/ T6 w 21248"/>
                <a:gd name="T8" fmla="*/ 10800 h 21600"/>
                <a:gd name="T9" fmla="+- 0 10819 195"/>
                <a:gd name="T10" fmla="*/ T9 w 212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248" h="21600">
                  <a:moveTo>
                    <a:pt x="19868" y="17133"/>
                  </a:moveTo>
                  <a:cubicBezTo>
                    <a:pt x="19766" y="17386"/>
                    <a:pt x="19525" y="17549"/>
                    <a:pt x="19255" y="17549"/>
                  </a:cubicBezTo>
                  <a:lnTo>
                    <a:pt x="19058" y="17549"/>
                  </a:lnTo>
                  <a:lnTo>
                    <a:pt x="3983" y="2226"/>
                  </a:lnTo>
                  <a:lnTo>
                    <a:pt x="3983" y="2025"/>
                  </a:lnTo>
                  <a:cubicBezTo>
                    <a:pt x="3983" y="1750"/>
                    <a:pt x="4144" y="1506"/>
                    <a:pt x="4393" y="1401"/>
                  </a:cubicBezTo>
                  <a:cubicBezTo>
                    <a:pt x="4475" y="1367"/>
                    <a:pt x="4560" y="1350"/>
                    <a:pt x="4647" y="1350"/>
                  </a:cubicBezTo>
                  <a:cubicBezTo>
                    <a:pt x="4824" y="1350"/>
                    <a:pt x="4991" y="1420"/>
                    <a:pt x="5116" y="1547"/>
                  </a:cubicBezTo>
                  <a:lnTo>
                    <a:pt x="19724" y="16397"/>
                  </a:lnTo>
                  <a:cubicBezTo>
                    <a:pt x="19915" y="16591"/>
                    <a:pt x="19972" y="16880"/>
                    <a:pt x="19868" y="17133"/>
                  </a:cubicBezTo>
                  <a:moveTo>
                    <a:pt x="10121" y="17549"/>
                  </a:moveTo>
                  <a:cubicBezTo>
                    <a:pt x="10017" y="17549"/>
                    <a:pt x="9922" y="17586"/>
                    <a:pt x="9824" y="17609"/>
                  </a:cubicBezTo>
                  <a:lnTo>
                    <a:pt x="3923" y="11612"/>
                  </a:lnTo>
                  <a:cubicBezTo>
                    <a:pt x="3946" y="11512"/>
                    <a:pt x="3982" y="11415"/>
                    <a:pt x="3982" y="11311"/>
                  </a:cubicBezTo>
                  <a:lnTo>
                    <a:pt x="3983" y="3180"/>
                  </a:lnTo>
                  <a:lnTo>
                    <a:pt x="18119" y="17549"/>
                  </a:lnTo>
                  <a:cubicBezTo>
                    <a:pt x="18119" y="17549"/>
                    <a:pt x="10121" y="17549"/>
                    <a:pt x="10121" y="17549"/>
                  </a:cubicBezTo>
                  <a:close/>
                  <a:moveTo>
                    <a:pt x="9182" y="17945"/>
                  </a:moveTo>
                  <a:lnTo>
                    <a:pt x="7109" y="20052"/>
                  </a:lnTo>
                  <a:cubicBezTo>
                    <a:pt x="6939" y="20224"/>
                    <a:pt x="6742" y="20249"/>
                    <a:pt x="6640" y="20249"/>
                  </a:cubicBezTo>
                  <a:cubicBezTo>
                    <a:pt x="6537" y="20249"/>
                    <a:pt x="6339" y="20224"/>
                    <a:pt x="6170" y="20052"/>
                  </a:cubicBezTo>
                  <a:lnTo>
                    <a:pt x="1522" y="15327"/>
                  </a:lnTo>
                  <a:cubicBezTo>
                    <a:pt x="1352" y="15154"/>
                    <a:pt x="1327" y="14953"/>
                    <a:pt x="1327" y="14850"/>
                  </a:cubicBezTo>
                  <a:cubicBezTo>
                    <a:pt x="1327" y="14745"/>
                    <a:pt x="1352" y="14544"/>
                    <a:pt x="1522" y="14373"/>
                  </a:cubicBezTo>
                  <a:lnTo>
                    <a:pt x="3593" y="12266"/>
                  </a:lnTo>
                  <a:cubicBezTo>
                    <a:pt x="3599" y="12260"/>
                    <a:pt x="3601" y="12251"/>
                    <a:pt x="3607" y="12245"/>
                  </a:cubicBezTo>
                  <a:lnTo>
                    <a:pt x="9202" y="17932"/>
                  </a:lnTo>
                  <a:cubicBezTo>
                    <a:pt x="9196" y="17937"/>
                    <a:pt x="9187" y="17939"/>
                    <a:pt x="9182" y="17945"/>
                  </a:cubicBezTo>
                  <a:moveTo>
                    <a:pt x="6056" y="593"/>
                  </a:moveTo>
                  <a:cubicBezTo>
                    <a:pt x="5675" y="205"/>
                    <a:pt x="5165" y="0"/>
                    <a:pt x="4647" y="0"/>
                  </a:cubicBezTo>
                  <a:cubicBezTo>
                    <a:pt x="4390" y="0"/>
                    <a:pt x="4132" y="49"/>
                    <a:pt x="3885" y="154"/>
                  </a:cubicBezTo>
                  <a:cubicBezTo>
                    <a:pt x="3141" y="467"/>
                    <a:pt x="2655" y="1205"/>
                    <a:pt x="2655" y="2025"/>
                  </a:cubicBezTo>
                  <a:lnTo>
                    <a:pt x="2654" y="11311"/>
                  </a:lnTo>
                  <a:lnTo>
                    <a:pt x="583" y="13418"/>
                  </a:lnTo>
                  <a:cubicBezTo>
                    <a:pt x="-195" y="14208"/>
                    <a:pt x="-195" y="15491"/>
                    <a:pt x="583" y="16281"/>
                  </a:cubicBezTo>
                  <a:lnTo>
                    <a:pt x="5231" y="21006"/>
                  </a:lnTo>
                  <a:cubicBezTo>
                    <a:pt x="5620" y="21402"/>
                    <a:pt x="6131" y="21599"/>
                    <a:pt x="6640" y="21599"/>
                  </a:cubicBezTo>
                  <a:cubicBezTo>
                    <a:pt x="7150" y="21599"/>
                    <a:pt x="7659" y="21402"/>
                    <a:pt x="8048" y="21006"/>
                  </a:cubicBezTo>
                  <a:lnTo>
                    <a:pt x="10121" y="18900"/>
                  </a:lnTo>
                  <a:lnTo>
                    <a:pt x="19255" y="18900"/>
                  </a:lnTo>
                  <a:cubicBezTo>
                    <a:pt x="20062" y="18900"/>
                    <a:pt x="20788" y="18407"/>
                    <a:pt x="21095" y="17650"/>
                  </a:cubicBezTo>
                  <a:cubicBezTo>
                    <a:pt x="21405" y="16893"/>
                    <a:pt x="21234" y="16022"/>
                    <a:pt x="20663" y="15443"/>
                  </a:cubicBezTo>
                  <a:cubicBezTo>
                    <a:pt x="20663" y="15443"/>
                    <a:pt x="6056" y="593"/>
                    <a:pt x="6056" y="59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ym typeface="Gill Sans" charset="0"/>
              </a:endParaRPr>
            </a:p>
          </p:txBody>
        </p:sp>
        <p:sp>
          <p:nvSpPr>
            <p:cNvPr id="53" name="AutoShape 138"/>
            <p:cNvSpPr/>
            <p:nvPr/>
          </p:nvSpPr>
          <p:spPr bwMode="auto">
            <a:xfrm>
              <a:off x="4686300" y="1652588"/>
              <a:ext cx="217488" cy="2174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437" y="2880"/>
                  </a:moveTo>
                  <a:lnTo>
                    <a:pt x="1437" y="2885"/>
                  </a:lnTo>
                  <a:cubicBezTo>
                    <a:pt x="10965" y="2885"/>
                    <a:pt x="18717" y="10637"/>
                    <a:pt x="18717" y="20165"/>
                  </a:cubicBezTo>
                  <a:lnTo>
                    <a:pt x="18720" y="20165"/>
                  </a:lnTo>
                  <a:cubicBezTo>
                    <a:pt x="18722" y="20959"/>
                    <a:pt x="19366" y="21600"/>
                    <a:pt x="20160" y="21600"/>
                  </a:cubicBezTo>
                  <a:cubicBezTo>
                    <a:pt x="20955" y="21600"/>
                    <a:pt x="21599" y="20956"/>
                    <a:pt x="21599" y="20160"/>
                  </a:cubicBezTo>
                  <a:cubicBezTo>
                    <a:pt x="21599" y="20155"/>
                    <a:pt x="21597" y="20152"/>
                    <a:pt x="21597" y="20148"/>
                  </a:cubicBezTo>
                  <a:cubicBezTo>
                    <a:pt x="21588" y="9034"/>
                    <a:pt x="12588" y="28"/>
                    <a:pt x="1476" y="8"/>
                  </a:cubicBezTo>
                  <a:cubicBezTo>
                    <a:pt x="1465" y="7"/>
                    <a:pt x="1454" y="0"/>
                    <a:pt x="1440" y="0"/>
                  </a:cubicBezTo>
                  <a:cubicBezTo>
                    <a:pt x="644" y="0"/>
                    <a:pt x="0" y="644"/>
                    <a:pt x="0" y="1440"/>
                  </a:cubicBezTo>
                  <a:cubicBezTo>
                    <a:pt x="0" y="2234"/>
                    <a:pt x="644" y="2878"/>
                    <a:pt x="1437" y="288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ym typeface="Gill Sans" charset="0"/>
              </a:endParaRPr>
            </a:p>
          </p:txBody>
        </p:sp>
      </p:grpSp>
      <p:grpSp>
        <p:nvGrpSpPr>
          <p:cNvPr id="54" name="Group 151"/>
          <p:cNvGrpSpPr/>
          <p:nvPr/>
        </p:nvGrpSpPr>
        <p:grpSpPr>
          <a:xfrm>
            <a:off x="4801405" y="3920547"/>
            <a:ext cx="422131" cy="329767"/>
            <a:chOff x="2581275" y="1710532"/>
            <a:chExt cx="464344" cy="362744"/>
          </a:xfrm>
          <a:solidFill>
            <a:schemeClr val="bg1"/>
          </a:solidFill>
        </p:grpSpPr>
        <p:sp>
          <p:nvSpPr>
            <p:cNvPr id="55" name="AutoShape 140"/>
            <p:cNvSpPr/>
            <p:nvPr/>
          </p:nvSpPr>
          <p:spPr bwMode="auto">
            <a:xfrm>
              <a:off x="2639219" y="1768475"/>
              <a:ext cx="290513" cy="235744"/>
            </a:xfrm>
            <a:custGeom>
              <a:avLst/>
              <a:gdLst>
                <a:gd name="T0" fmla="+- 0 10800 376"/>
                <a:gd name="T1" fmla="*/ T0 w 20848"/>
                <a:gd name="T2" fmla="*/ 10800 h 21600"/>
                <a:gd name="T3" fmla="+- 0 10800 376"/>
                <a:gd name="T4" fmla="*/ T3 w 20848"/>
                <a:gd name="T5" fmla="*/ 10800 h 21600"/>
                <a:gd name="T6" fmla="+- 0 10800 376"/>
                <a:gd name="T7" fmla="*/ T6 w 20848"/>
                <a:gd name="T8" fmla="*/ 10800 h 21600"/>
                <a:gd name="T9" fmla="+- 0 10800 376"/>
                <a:gd name="T10" fmla="*/ T9 w 208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48" h="21600">
                  <a:moveTo>
                    <a:pt x="18728" y="19178"/>
                  </a:moveTo>
                  <a:cubicBezTo>
                    <a:pt x="13191" y="20631"/>
                    <a:pt x="7654" y="20631"/>
                    <a:pt x="2118" y="19178"/>
                  </a:cubicBezTo>
                  <a:cubicBezTo>
                    <a:pt x="678" y="13592"/>
                    <a:pt x="678" y="8008"/>
                    <a:pt x="2118" y="2421"/>
                  </a:cubicBezTo>
                  <a:cubicBezTo>
                    <a:pt x="7654" y="968"/>
                    <a:pt x="13191" y="968"/>
                    <a:pt x="18728" y="2421"/>
                  </a:cubicBezTo>
                  <a:cubicBezTo>
                    <a:pt x="20168" y="8008"/>
                    <a:pt x="20168" y="13592"/>
                    <a:pt x="18728" y="19178"/>
                  </a:cubicBezTo>
                  <a:moveTo>
                    <a:pt x="18938" y="1116"/>
                  </a:moveTo>
                  <a:cubicBezTo>
                    <a:pt x="16114" y="375"/>
                    <a:pt x="13249" y="0"/>
                    <a:pt x="10423" y="0"/>
                  </a:cubicBezTo>
                  <a:cubicBezTo>
                    <a:pt x="7597" y="0"/>
                    <a:pt x="4732" y="375"/>
                    <a:pt x="1908" y="1116"/>
                  </a:cubicBezTo>
                  <a:cubicBezTo>
                    <a:pt x="1543" y="1213"/>
                    <a:pt x="1244" y="1552"/>
                    <a:pt x="1127" y="2004"/>
                  </a:cubicBezTo>
                  <a:cubicBezTo>
                    <a:pt x="-376" y="7841"/>
                    <a:pt x="-376" y="13759"/>
                    <a:pt x="1127" y="19593"/>
                  </a:cubicBezTo>
                  <a:cubicBezTo>
                    <a:pt x="1244" y="20047"/>
                    <a:pt x="1543" y="20386"/>
                    <a:pt x="1908" y="20482"/>
                  </a:cubicBezTo>
                  <a:cubicBezTo>
                    <a:pt x="4732" y="21224"/>
                    <a:pt x="7597" y="21600"/>
                    <a:pt x="10423" y="21600"/>
                  </a:cubicBezTo>
                  <a:cubicBezTo>
                    <a:pt x="13249" y="21600"/>
                    <a:pt x="16114" y="21224"/>
                    <a:pt x="18938" y="20482"/>
                  </a:cubicBezTo>
                  <a:cubicBezTo>
                    <a:pt x="19303" y="20386"/>
                    <a:pt x="19602" y="20047"/>
                    <a:pt x="19719" y="19593"/>
                  </a:cubicBezTo>
                  <a:cubicBezTo>
                    <a:pt x="21223" y="13759"/>
                    <a:pt x="21223" y="7841"/>
                    <a:pt x="19719" y="2004"/>
                  </a:cubicBezTo>
                  <a:cubicBezTo>
                    <a:pt x="19602" y="1552"/>
                    <a:pt x="19303" y="1213"/>
                    <a:pt x="18938" y="111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ym typeface="Gill Sans" charset="0"/>
              </a:endParaRPr>
            </a:p>
          </p:txBody>
        </p:sp>
        <p:sp>
          <p:nvSpPr>
            <p:cNvPr id="56" name="AutoShape 141"/>
            <p:cNvSpPr/>
            <p:nvPr/>
          </p:nvSpPr>
          <p:spPr bwMode="auto">
            <a:xfrm>
              <a:off x="2581275" y="1710532"/>
              <a:ext cx="464344" cy="362744"/>
            </a:xfrm>
            <a:custGeom>
              <a:avLst/>
              <a:gdLst>
                <a:gd name="T0" fmla="+- 0 10800 252"/>
                <a:gd name="T1" fmla="*/ T0 w 21096"/>
                <a:gd name="T2" fmla="*/ 10800 h 21600"/>
                <a:gd name="T3" fmla="+- 0 10800 252"/>
                <a:gd name="T4" fmla="*/ T3 w 21096"/>
                <a:gd name="T5" fmla="*/ 10800 h 21600"/>
                <a:gd name="T6" fmla="+- 0 10800 252"/>
                <a:gd name="T7" fmla="*/ T6 w 21096"/>
                <a:gd name="T8" fmla="*/ 10800 h 21600"/>
                <a:gd name="T9" fmla="+- 0 10800 252"/>
                <a:gd name="T10" fmla="*/ T9 w 210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096" h="21600">
                  <a:moveTo>
                    <a:pt x="19056" y="18331"/>
                  </a:moveTo>
                  <a:cubicBezTo>
                    <a:pt x="13383" y="19233"/>
                    <a:pt x="7711" y="19233"/>
                    <a:pt x="2038" y="18331"/>
                  </a:cubicBezTo>
                  <a:cubicBezTo>
                    <a:pt x="1074" y="13022"/>
                    <a:pt x="1074" y="7713"/>
                    <a:pt x="2038" y="2404"/>
                  </a:cubicBezTo>
                  <a:cubicBezTo>
                    <a:pt x="7711" y="1502"/>
                    <a:pt x="13383" y="1502"/>
                    <a:pt x="19056" y="2404"/>
                  </a:cubicBezTo>
                  <a:cubicBezTo>
                    <a:pt x="20021" y="7713"/>
                    <a:pt x="20021" y="13022"/>
                    <a:pt x="19056" y="18331"/>
                  </a:cubicBezTo>
                  <a:moveTo>
                    <a:pt x="20338" y="2005"/>
                  </a:moveTo>
                  <a:cubicBezTo>
                    <a:pt x="20211" y="1301"/>
                    <a:pt x="19762" y="776"/>
                    <a:pt x="19215" y="689"/>
                  </a:cubicBezTo>
                  <a:cubicBezTo>
                    <a:pt x="16339" y="232"/>
                    <a:pt x="13423" y="0"/>
                    <a:pt x="10547" y="0"/>
                  </a:cubicBezTo>
                  <a:cubicBezTo>
                    <a:pt x="7671" y="0"/>
                    <a:pt x="4755" y="232"/>
                    <a:pt x="1879" y="689"/>
                  </a:cubicBezTo>
                  <a:cubicBezTo>
                    <a:pt x="1332" y="776"/>
                    <a:pt x="883" y="1301"/>
                    <a:pt x="756" y="2005"/>
                  </a:cubicBezTo>
                  <a:cubicBezTo>
                    <a:pt x="-252" y="7553"/>
                    <a:pt x="-252" y="13181"/>
                    <a:pt x="756" y="18731"/>
                  </a:cubicBezTo>
                  <a:cubicBezTo>
                    <a:pt x="883" y="19434"/>
                    <a:pt x="1332" y="19959"/>
                    <a:pt x="1879" y="20046"/>
                  </a:cubicBezTo>
                  <a:cubicBezTo>
                    <a:pt x="3265" y="20266"/>
                    <a:pt x="4660" y="20429"/>
                    <a:pt x="6055" y="20544"/>
                  </a:cubicBezTo>
                  <a:cubicBezTo>
                    <a:pt x="5979" y="20606"/>
                    <a:pt x="5931" y="20670"/>
                    <a:pt x="5931" y="20735"/>
                  </a:cubicBezTo>
                  <a:cubicBezTo>
                    <a:pt x="5931" y="21213"/>
                    <a:pt x="7997" y="21599"/>
                    <a:pt x="10547" y="21599"/>
                  </a:cubicBezTo>
                  <a:cubicBezTo>
                    <a:pt x="13097" y="21599"/>
                    <a:pt x="15164" y="21213"/>
                    <a:pt x="15164" y="20735"/>
                  </a:cubicBezTo>
                  <a:cubicBezTo>
                    <a:pt x="15164" y="20670"/>
                    <a:pt x="15115" y="20606"/>
                    <a:pt x="15040" y="20544"/>
                  </a:cubicBezTo>
                  <a:cubicBezTo>
                    <a:pt x="16434" y="20429"/>
                    <a:pt x="17830" y="20266"/>
                    <a:pt x="19215" y="20046"/>
                  </a:cubicBezTo>
                  <a:cubicBezTo>
                    <a:pt x="19762" y="19959"/>
                    <a:pt x="20211" y="19434"/>
                    <a:pt x="20338" y="18731"/>
                  </a:cubicBezTo>
                  <a:cubicBezTo>
                    <a:pt x="21347" y="13181"/>
                    <a:pt x="21347" y="7553"/>
                    <a:pt x="20338" y="200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ym typeface="Gill Sans" charset="0"/>
              </a:endParaRPr>
            </a:p>
          </p:txBody>
        </p:sp>
        <p:sp>
          <p:nvSpPr>
            <p:cNvPr id="57" name="AutoShape 142"/>
            <p:cNvSpPr/>
            <p:nvPr/>
          </p:nvSpPr>
          <p:spPr bwMode="auto">
            <a:xfrm>
              <a:off x="2944019" y="1783557"/>
              <a:ext cx="43656" cy="428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200"/>
                  </a:moveTo>
                  <a:cubicBezTo>
                    <a:pt x="12779" y="7200"/>
                    <a:pt x="14399" y="8820"/>
                    <a:pt x="14399" y="10800"/>
                  </a:cubicBezTo>
                  <a:cubicBezTo>
                    <a:pt x="14399" y="12779"/>
                    <a:pt x="12779" y="14400"/>
                    <a:pt x="10800" y="14400"/>
                  </a:cubicBezTo>
                  <a:cubicBezTo>
                    <a:pt x="8820" y="14400"/>
                    <a:pt x="7199" y="12779"/>
                    <a:pt x="7199" y="10800"/>
                  </a:cubicBezTo>
                  <a:cubicBezTo>
                    <a:pt x="7199" y="8820"/>
                    <a:pt x="8820" y="7200"/>
                    <a:pt x="10800" y="7200"/>
                  </a:cubicBezTo>
                  <a:moveTo>
                    <a:pt x="10800" y="21599"/>
                  </a:move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ym typeface="Gill Sans" charset="0"/>
              </a:endParaRPr>
            </a:p>
          </p:txBody>
        </p:sp>
        <p:sp>
          <p:nvSpPr>
            <p:cNvPr id="58" name="AutoShape 143"/>
            <p:cNvSpPr/>
            <p:nvPr/>
          </p:nvSpPr>
          <p:spPr bwMode="auto">
            <a:xfrm>
              <a:off x="2929732" y="1971675"/>
              <a:ext cx="57944" cy="150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ym typeface="Gill Sans" charset="0"/>
              </a:endParaRPr>
            </a:p>
          </p:txBody>
        </p:sp>
        <p:sp>
          <p:nvSpPr>
            <p:cNvPr id="59" name="AutoShape 144"/>
            <p:cNvSpPr/>
            <p:nvPr/>
          </p:nvSpPr>
          <p:spPr bwMode="auto">
            <a:xfrm>
              <a:off x="2944019" y="1928019"/>
              <a:ext cx="58738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ym typeface="Gill Sans" charset="0"/>
              </a:endParaRPr>
            </a:p>
          </p:txBody>
        </p:sp>
        <p:sp>
          <p:nvSpPr>
            <p:cNvPr id="60" name="AutoShape 145"/>
            <p:cNvSpPr/>
            <p:nvPr/>
          </p:nvSpPr>
          <p:spPr bwMode="auto">
            <a:xfrm>
              <a:off x="2944019" y="1885157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ym typeface="Gill Sans" charset="0"/>
              </a:endParaRPr>
            </a:p>
          </p:txBody>
        </p:sp>
        <p:sp>
          <p:nvSpPr>
            <p:cNvPr id="61" name="AutoShape 146"/>
            <p:cNvSpPr/>
            <p:nvPr/>
          </p:nvSpPr>
          <p:spPr bwMode="auto">
            <a:xfrm>
              <a:off x="2697957" y="1826419"/>
              <a:ext cx="86519" cy="61119"/>
            </a:xfrm>
            <a:custGeom>
              <a:avLst/>
              <a:gdLst>
                <a:gd name="T0" fmla="+- 0 10822 44"/>
                <a:gd name="T1" fmla="*/ T0 w 21556"/>
                <a:gd name="T2" fmla="+- 0 10826 53"/>
                <a:gd name="T3" fmla="*/ 10826 h 21547"/>
                <a:gd name="T4" fmla="+- 0 10822 44"/>
                <a:gd name="T5" fmla="*/ T4 w 21556"/>
                <a:gd name="T6" fmla="+- 0 10826 53"/>
                <a:gd name="T7" fmla="*/ 10826 h 21547"/>
                <a:gd name="T8" fmla="+- 0 10822 44"/>
                <a:gd name="T9" fmla="*/ T8 w 21556"/>
                <a:gd name="T10" fmla="+- 0 10826 53"/>
                <a:gd name="T11" fmla="*/ 10826 h 21547"/>
                <a:gd name="T12" fmla="+- 0 10822 44"/>
                <a:gd name="T13" fmla="*/ T12 w 21556"/>
                <a:gd name="T14" fmla="+- 0 10826 53"/>
                <a:gd name="T15" fmla="*/ 10826 h 215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56" h="21547">
                  <a:moveTo>
                    <a:pt x="19751" y="2"/>
                  </a:moveTo>
                  <a:lnTo>
                    <a:pt x="3200" y="1845"/>
                  </a:lnTo>
                  <a:cubicBezTo>
                    <a:pt x="2215" y="2010"/>
                    <a:pt x="1272" y="3284"/>
                    <a:pt x="1106" y="4676"/>
                  </a:cubicBezTo>
                  <a:lnTo>
                    <a:pt x="1" y="18986"/>
                  </a:lnTo>
                  <a:cubicBezTo>
                    <a:pt x="-44" y="20398"/>
                    <a:pt x="724" y="21547"/>
                    <a:pt x="1712" y="21547"/>
                  </a:cubicBezTo>
                  <a:cubicBezTo>
                    <a:pt x="2698" y="21547"/>
                    <a:pt x="3542" y="20398"/>
                    <a:pt x="3582" y="18978"/>
                  </a:cubicBezTo>
                  <a:lnTo>
                    <a:pt x="4185" y="9251"/>
                  </a:lnTo>
                  <a:cubicBezTo>
                    <a:pt x="4319" y="7849"/>
                    <a:pt x="5235" y="6592"/>
                    <a:pt x="6220" y="6447"/>
                  </a:cubicBezTo>
                  <a:lnTo>
                    <a:pt x="19751" y="5128"/>
                  </a:lnTo>
                  <a:cubicBezTo>
                    <a:pt x="20743" y="5078"/>
                    <a:pt x="21556" y="3884"/>
                    <a:pt x="21556" y="2467"/>
                  </a:cubicBezTo>
                  <a:cubicBezTo>
                    <a:pt x="21556" y="1055"/>
                    <a:pt x="20743" y="-53"/>
                    <a:pt x="19751" y="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ym typeface="Gill Sans" charset="0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7135493" y="1900435"/>
            <a:ext cx="4374277" cy="925995"/>
            <a:chOff x="5524105" y="1845669"/>
            <a:chExt cx="4374277" cy="925995"/>
          </a:xfrm>
        </p:grpSpPr>
        <p:sp>
          <p:nvSpPr>
            <p:cNvPr id="63" name="文本框 36"/>
            <p:cNvSpPr txBox="1"/>
            <p:nvPr/>
          </p:nvSpPr>
          <p:spPr>
            <a:xfrm>
              <a:off x="5524105" y="1845669"/>
              <a:ext cx="36959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</a:p>
          </p:txBody>
        </p:sp>
        <p:sp>
          <p:nvSpPr>
            <p:cNvPr id="64" name="Text Placeholder 32"/>
            <p:cNvSpPr txBox="1"/>
            <p:nvPr/>
          </p:nvSpPr>
          <p:spPr>
            <a:xfrm>
              <a:off x="5680322" y="2250233"/>
              <a:ext cx="4218060" cy="521431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7135493" y="3059533"/>
            <a:ext cx="4374277" cy="925995"/>
            <a:chOff x="5524105" y="1845669"/>
            <a:chExt cx="4374277" cy="925995"/>
          </a:xfrm>
        </p:grpSpPr>
        <p:sp>
          <p:nvSpPr>
            <p:cNvPr id="66" name="文本框 36"/>
            <p:cNvSpPr txBox="1"/>
            <p:nvPr/>
          </p:nvSpPr>
          <p:spPr>
            <a:xfrm>
              <a:off x="5524105" y="1845669"/>
              <a:ext cx="36959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</a:p>
          </p:txBody>
        </p:sp>
        <p:sp>
          <p:nvSpPr>
            <p:cNvPr id="67" name="Text Placeholder 32"/>
            <p:cNvSpPr txBox="1"/>
            <p:nvPr/>
          </p:nvSpPr>
          <p:spPr>
            <a:xfrm>
              <a:off x="5680322" y="2250233"/>
              <a:ext cx="4218060" cy="521431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7135493" y="4027847"/>
            <a:ext cx="4374277" cy="925995"/>
            <a:chOff x="5524105" y="1845669"/>
            <a:chExt cx="4374277" cy="925995"/>
          </a:xfrm>
        </p:grpSpPr>
        <p:sp>
          <p:nvSpPr>
            <p:cNvPr id="69" name="文本框 36"/>
            <p:cNvSpPr txBox="1"/>
            <p:nvPr/>
          </p:nvSpPr>
          <p:spPr>
            <a:xfrm>
              <a:off x="5524105" y="1845669"/>
              <a:ext cx="36959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</a:p>
          </p:txBody>
        </p:sp>
        <p:sp>
          <p:nvSpPr>
            <p:cNvPr id="70" name="Text Placeholder 32"/>
            <p:cNvSpPr txBox="1"/>
            <p:nvPr/>
          </p:nvSpPr>
          <p:spPr>
            <a:xfrm>
              <a:off x="5680322" y="2250233"/>
              <a:ext cx="4218060" cy="521431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7135493" y="5154993"/>
            <a:ext cx="4374277" cy="925995"/>
            <a:chOff x="5524105" y="1845669"/>
            <a:chExt cx="4374277" cy="925995"/>
          </a:xfrm>
        </p:grpSpPr>
        <p:sp>
          <p:nvSpPr>
            <p:cNvPr id="72" name="文本框 36"/>
            <p:cNvSpPr txBox="1"/>
            <p:nvPr/>
          </p:nvSpPr>
          <p:spPr>
            <a:xfrm>
              <a:off x="5524105" y="1845669"/>
              <a:ext cx="36959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</a:p>
          </p:txBody>
        </p:sp>
        <p:sp>
          <p:nvSpPr>
            <p:cNvPr id="73" name="Text Placeholder 32"/>
            <p:cNvSpPr txBox="1"/>
            <p:nvPr/>
          </p:nvSpPr>
          <p:spPr>
            <a:xfrm>
              <a:off x="5680322" y="2250233"/>
              <a:ext cx="4218060" cy="521431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2860" y="-2672863"/>
            <a:ext cx="6846277" cy="12192001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367514" y="330112"/>
            <a:ext cx="724644" cy="722736"/>
            <a:chOff x="4750828" y="1491255"/>
            <a:chExt cx="724644" cy="722736"/>
          </a:xfrm>
        </p:grpSpPr>
        <p:sp>
          <p:nvSpPr>
            <p:cNvPr id="10" name="Oval 5"/>
            <p:cNvSpPr>
              <a:spLocks noChangeArrowheads="1"/>
            </p:cNvSpPr>
            <p:nvPr/>
          </p:nvSpPr>
          <p:spPr bwMode="auto">
            <a:xfrm>
              <a:off x="4750828" y="1491255"/>
              <a:ext cx="724644" cy="722736"/>
            </a:xfrm>
            <a:prstGeom prst="ellipse">
              <a:avLst/>
            </a:prstGeom>
            <a:solidFill>
              <a:srgbClr val="6C8CA4"/>
            </a:solidFill>
            <a:ln w="57150">
              <a:noFill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buFontTx/>
                <a:buNone/>
              </a:pPr>
              <a:endParaRPr lang="zh-CN" alt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4"/>
            <p:cNvSpPr txBox="1">
              <a:spLocks noChangeArrowheads="1"/>
            </p:cNvSpPr>
            <p:nvPr/>
          </p:nvSpPr>
          <p:spPr bwMode="auto">
            <a:xfrm>
              <a:off x="4810823" y="1591013"/>
              <a:ext cx="62709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092158" y="429870"/>
            <a:ext cx="3527643" cy="552621"/>
            <a:chOff x="1114599" y="354033"/>
            <a:chExt cx="3527643" cy="552621"/>
          </a:xfrm>
        </p:grpSpPr>
        <p:sp>
          <p:nvSpPr>
            <p:cNvPr id="13" name="文本框 12"/>
            <p:cNvSpPr txBox="1"/>
            <p:nvPr/>
          </p:nvSpPr>
          <p:spPr>
            <a:xfrm>
              <a:off x="1137042" y="354033"/>
              <a:ext cx="3505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选题背景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1114599" y="652738"/>
              <a:ext cx="2262158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5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SELECTED TOPIC BACKGROUND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63420" y="2217939"/>
            <a:ext cx="11265160" cy="3883429"/>
            <a:chOff x="463420" y="2339239"/>
            <a:chExt cx="11265160" cy="3883429"/>
          </a:xfrm>
        </p:grpSpPr>
        <p:grpSp>
          <p:nvGrpSpPr>
            <p:cNvPr id="16" name="组合 15"/>
            <p:cNvGrpSpPr/>
            <p:nvPr/>
          </p:nvGrpSpPr>
          <p:grpSpPr>
            <a:xfrm>
              <a:off x="463420" y="2339239"/>
              <a:ext cx="11265160" cy="2585930"/>
              <a:chOff x="0" y="3785661"/>
              <a:chExt cx="24377650" cy="5595920"/>
            </a:xfrm>
          </p:grpSpPr>
          <p:sp>
            <p:nvSpPr>
              <p:cNvPr id="29" name="Rectangle 1"/>
              <p:cNvSpPr/>
              <p:nvPr/>
            </p:nvSpPr>
            <p:spPr>
              <a:xfrm>
                <a:off x="0" y="7351916"/>
                <a:ext cx="24377650" cy="116440"/>
              </a:xfrm>
              <a:prstGeom prst="rect">
                <a:avLst/>
              </a:prstGeom>
              <a:solidFill>
                <a:srgbClr val="6C8CA4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43797" tIns="121899" rIns="243797" bIns="121899" rtlCol="0" anchor="ctr"/>
              <a:lstStyle/>
              <a:p>
                <a:pPr algn="ctr"/>
                <a:endParaRPr lang="en-US" dirty="0">
                  <a:latin typeface="Calibri Light" panose="020F0302020204030204"/>
                </a:endParaRPr>
              </a:p>
            </p:txBody>
          </p:sp>
          <p:sp>
            <p:nvSpPr>
              <p:cNvPr id="30" name="Oval 5"/>
              <p:cNvSpPr>
                <a:spLocks noChangeAspect="1"/>
              </p:cNvSpPr>
              <p:nvPr/>
            </p:nvSpPr>
            <p:spPr>
              <a:xfrm>
                <a:off x="1571225" y="7232851"/>
                <a:ext cx="352735" cy="352827"/>
              </a:xfrm>
              <a:prstGeom prst="ellipse">
                <a:avLst/>
              </a:prstGeom>
              <a:solidFill>
                <a:srgbClr val="FFFFFF"/>
              </a:solidFill>
              <a:ln w="38100" cmpd="sng">
                <a:solidFill>
                  <a:srgbClr val="6C8CA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43797" tIns="121899" rIns="243797" bIns="121899" rtlCol="0" anchor="ctr"/>
              <a:lstStyle/>
              <a:p>
                <a:pPr algn="ctr"/>
                <a:endParaRPr lang="en-US" dirty="0">
                  <a:latin typeface="Calibri Light" panose="020F0302020204030204"/>
                </a:endParaRPr>
              </a:p>
            </p:txBody>
          </p:sp>
          <p:sp>
            <p:nvSpPr>
              <p:cNvPr id="31" name="Oval 8"/>
              <p:cNvSpPr>
                <a:spLocks noChangeAspect="1"/>
              </p:cNvSpPr>
              <p:nvPr/>
            </p:nvSpPr>
            <p:spPr>
              <a:xfrm>
                <a:off x="7423373" y="7200595"/>
                <a:ext cx="352735" cy="352827"/>
              </a:xfrm>
              <a:prstGeom prst="ellipse">
                <a:avLst/>
              </a:prstGeom>
              <a:solidFill>
                <a:srgbClr val="FFFFFF"/>
              </a:solidFill>
              <a:ln w="38100" cmpd="sng">
                <a:solidFill>
                  <a:srgbClr val="6C8CA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43797" tIns="121899" rIns="243797" bIns="121899" rtlCol="0" anchor="ctr"/>
              <a:lstStyle/>
              <a:p>
                <a:pPr algn="ctr"/>
                <a:endParaRPr lang="en-US" dirty="0">
                  <a:latin typeface="Calibri Light" panose="020F0302020204030204"/>
                </a:endParaRPr>
              </a:p>
            </p:txBody>
          </p:sp>
          <p:grpSp>
            <p:nvGrpSpPr>
              <p:cNvPr id="32" name="Group 29"/>
              <p:cNvGrpSpPr/>
              <p:nvPr/>
            </p:nvGrpSpPr>
            <p:grpSpPr>
              <a:xfrm>
                <a:off x="7099493" y="7837629"/>
                <a:ext cx="1042643" cy="1543952"/>
                <a:chOff x="2766253" y="2939111"/>
                <a:chExt cx="391093" cy="578982"/>
              </a:xfrm>
            </p:grpSpPr>
            <p:sp>
              <p:nvSpPr>
                <p:cNvPr id="50" name="Freeform 14"/>
                <p:cNvSpPr>
                  <a:spLocks noChangeArrowheads="1"/>
                </p:cNvSpPr>
                <p:nvPr/>
              </p:nvSpPr>
              <p:spPr bwMode="auto">
                <a:xfrm rot="10800000">
                  <a:off x="2766253" y="2939111"/>
                  <a:ext cx="391093" cy="578982"/>
                </a:xfrm>
                <a:custGeom>
                  <a:avLst/>
                  <a:gdLst>
                    <a:gd name="T0" fmla="*/ 3375 w 3376"/>
                    <a:gd name="T1" fmla="*/ 1688 h 5001"/>
                    <a:gd name="T2" fmla="*/ 3375 w 3376"/>
                    <a:gd name="T3" fmla="*/ 1688 h 5001"/>
                    <a:gd name="T4" fmla="*/ 1688 w 3376"/>
                    <a:gd name="T5" fmla="*/ 0 h 5001"/>
                    <a:gd name="T6" fmla="*/ 0 w 3376"/>
                    <a:gd name="T7" fmla="*/ 1688 h 5001"/>
                    <a:gd name="T8" fmla="*/ 469 w 3376"/>
                    <a:gd name="T9" fmla="*/ 2875 h 5001"/>
                    <a:gd name="T10" fmla="*/ 469 w 3376"/>
                    <a:gd name="T11" fmla="*/ 2875 h 5001"/>
                    <a:gd name="T12" fmla="*/ 1657 w 3376"/>
                    <a:gd name="T13" fmla="*/ 5000 h 5001"/>
                    <a:gd name="T14" fmla="*/ 1657 w 3376"/>
                    <a:gd name="T15" fmla="*/ 5000 h 5001"/>
                    <a:gd name="T16" fmla="*/ 1719 w 3376"/>
                    <a:gd name="T17" fmla="*/ 5000 h 5001"/>
                    <a:gd name="T18" fmla="*/ 1750 w 3376"/>
                    <a:gd name="T19" fmla="*/ 5000 h 5001"/>
                    <a:gd name="T20" fmla="*/ 2907 w 3376"/>
                    <a:gd name="T21" fmla="*/ 2875 h 5001"/>
                    <a:gd name="T22" fmla="*/ 2907 w 3376"/>
                    <a:gd name="T23" fmla="*/ 2875 h 5001"/>
                    <a:gd name="T24" fmla="*/ 3375 w 3376"/>
                    <a:gd name="T25" fmla="*/ 1688 h 50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376" h="5001">
                      <a:moveTo>
                        <a:pt x="3375" y="1688"/>
                      </a:moveTo>
                      <a:lnTo>
                        <a:pt x="3375" y="1688"/>
                      </a:lnTo>
                      <a:cubicBezTo>
                        <a:pt x="3375" y="751"/>
                        <a:pt x="2625" y="0"/>
                        <a:pt x="1688" y="0"/>
                      </a:cubicBezTo>
                      <a:cubicBezTo>
                        <a:pt x="750" y="0"/>
                        <a:pt x="0" y="751"/>
                        <a:pt x="0" y="1688"/>
                      </a:cubicBezTo>
                      <a:cubicBezTo>
                        <a:pt x="0" y="2157"/>
                        <a:pt x="188" y="2563"/>
                        <a:pt x="469" y="2875"/>
                      </a:cubicBezTo>
                      <a:lnTo>
                        <a:pt x="469" y="2875"/>
                      </a:lnTo>
                      <a:cubicBezTo>
                        <a:pt x="469" y="2875"/>
                        <a:pt x="1469" y="3844"/>
                        <a:pt x="1657" y="5000"/>
                      </a:cubicBezTo>
                      <a:lnTo>
                        <a:pt x="1657" y="5000"/>
                      </a:lnTo>
                      <a:cubicBezTo>
                        <a:pt x="1719" y="5000"/>
                        <a:pt x="1719" y="5000"/>
                        <a:pt x="1719" y="5000"/>
                      </a:cubicBezTo>
                      <a:cubicBezTo>
                        <a:pt x="1750" y="5000"/>
                        <a:pt x="1750" y="5000"/>
                        <a:pt x="1750" y="5000"/>
                      </a:cubicBezTo>
                      <a:cubicBezTo>
                        <a:pt x="1938" y="3844"/>
                        <a:pt x="2907" y="2875"/>
                        <a:pt x="2907" y="2875"/>
                      </a:cubicBezTo>
                      <a:lnTo>
                        <a:pt x="2907" y="2875"/>
                      </a:lnTo>
                      <a:cubicBezTo>
                        <a:pt x="3219" y="2563"/>
                        <a:pt x="3375" y="2157"/>
                        <a:pt x="3375" y="1688"/>
                      </a:cubicBezTo>
                    </a:path>
                  </a:pathLst>
                </a:custGeom>
                <a:solidFill>
                  <a:srgbClr val="6C8CA4"/>
                </a:solidFill>
                <a:ln w="38100" cmpd="sng"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Calibri Light" panose="020F0302020204030204"/>
                  </a:endParaRPr>
                </a:p>
              </p:txBody>
            </p:sp>
            <p:sp>
              <p:nvSpPr>
                <p:cNvPr id="51" name="Oval 17"/>
                <p:cNvSpPr>
                  <a:spLocks noChangeAspect="1"/>
                </p:cNvSpPr>
                <p:nvPr/>
              </p:nvSpPr>
              <p:spPr>
                <a:xfrm>
                  <a:off x="2842148" y="3194978"/>
                  <a:ext cx="244583" cy="244583"/>
                </a:xfrm>
                <a:prstGeom prst="ellipse">
                  <a:avLst/>
                </a:prstGeom>
                <a:solidFill>
                  <a:srgbClr val="FFFFFF"/>
                </a:solidFill>
                <a:ln w="3810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Calibri Light" panose="020F0302020204030204"/>
                  </a:endParaRPr>
                </a:p>
              </p:txBody>
            </p:sp>
          </p:grpSp>
          <p:grpSp>
            <p:nvGrpSpPr>
              <p:cNvPr id="33" name="Group 30"/>
              <p:cNvGrpSpPr/>
              <p:nvPr/>
            </p:nvGrpSpPr>
            <p:grpSpPr>
              <a:xfrm>
                <a:off x="1231222" y="5354075"/>
                <a:ext cx="1042643" cy="1543952"/>
                <a:chOff x="565078" y="2007778"/>
                <a:chExt cx="391093" cy="578982"/>
              </a:xfrm>
            </p:grpSpPr>
            <p:sp>
              <p:nvSpPr>
                <p:cNvPr id="48" name="Freeform 14"/>
                <p:cNvSpPr>
                  <a:spLocks noChangeArrowheads="1"/>
                </p:cNvSpPr>
                <p:nvPr/>
              </p:nvSpPr>
              <p:spPr bwMode="auto">
                <a:xfrm>
                  <a:off x="565078" y="2007778"/>
                  <a:ext cx="391093" cy="578982"/>
                </a:xfrm>
                <a:custGeom>
                  <a:avLst/>
                  <a:gdLst>
                    <a:gd name="T0" fmla="*/ 3375 w 3376"/>
                    <a:gd name="T1" fmla="*/ 1688 h 5001"/>
                    <a:gd name="T2" fmla="*/ 3375 w 3376"/>
                    <a:gd name="T3" fmla="*/ 1688 h 5001"/>
                    <a:gd name="T4" fmla="*/ 1688 w 3376"/>
                    <a:gd name="T5" fmla="*/ 0 h 5001"/>
                    <a:gd name="T6" fmla="*/ 0 w 3376"/>
                    <a:gd name="T7" fmla="*/ 1688 h 5001"/>
                    <a:gd name="T8" fmla="*/ 469 w 3376"/>
                    <a:gd name="T9" fmla="*/ 2875 h 5001"/>
                    <a:gd name="T10" fmla="*/ 469 w 3376"/>
                    <a:gd name="T11" fmla="*/ 2875 h 5001"/>
                    <a:gd name="T12" fmla="*/ 1657 w 3376"/>
                    <a:gd name="T13" fmla="*/ 5000 h 5001"/>
                    <a:gd name="T14" fmla="*/ 1657 w 3376"/>
                    <a:gd name="T15" fmla="*/ 5000 h 5001"/>
                    <a:gd name="T16" fmla="*/ 1719 w 3376"/>
                    <a:gd name="T17" fmla="*/ 5000 h 5001"/>
                    <a:gd name="T18" fmla="*/ 1750 w 3376"/>
                    <a:gd name="T19" fmla="*/ 5000 h 5001"/>
                    <a:gd name="T20" fmla="*/ 2907 w 3376"/>
                    <a:gd name="T21" fmla="*/ 2875 h 5001"/>
                    <a:gd name="T22" fmla="*/ 2907 w 3376"/>
                    <a:gd name="T23" fmla="*/ 2875 h 5001"/>
                    <a:gd name="T24" fmla="*/ 3375 w 3376"/>
                    <a:gd name="T25" fmla="*/ 1688 h 50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376" h="5001">
                      <a:moveTo>
                        <a:pt x="3375" y="1688"/>
                      </a:moveTo>
                      <a:lnTo>
                        <a:pt x="3375" y="1688"/>
                      </a:lnTo>
                      <a:cubicBezTo>
                        <a:pt x="3375" y="751"/>
                        <a:pt x="2625" y="0"/>
                        <a:pt x="1688" y="0"/>
                      </a:cubicBezTo>
                      <a:cubicBezTo>
                        <a:pt x="750" y="0"/>
                        <a:pt x="0" y="751"/>
                        <a:pt x="0" y="1688"/>
                      </a:cubicBezTo>
                      <a:cubicBezTo>
                        <a:pt x="0" y="2157"/>
                        <a:pt x="188" y="2563"/>
                        <a:pt x="469" y="2875"/>
                      </a:cubicBezTo>
                      <a:lnTo>
                        <a:pt x="469" y="2875"/>
                      </a:lnTo>
                      <a:cubicBezTo>
                        <a:pt x="469" y="2875"/>
                        <a:pt x="1469" y="3844"/>
                        <a:pt x="1657" y="5000"/>
                      </a:cubicBezTo>
                      <a:lnTo>
                        <a:pt x="1657" y="5000"/>
                      </a:lnTo>
                      <a:cubicBezTo>
                        <a:pt x="1719" y="5000"/>
                        <a:pt x="1719" y="5000"/>
                        <a:pt x="1719" y="5000"/>
                      </a:cubicBezTo>
                      <a:cubicBezTo>
                        <a:pt x="1750" y="5000"/>
                        <a:pt x="1750" y="5000"/>
                        <a:pt x="1750" y="5000"/>
                      </a:cubicBezTo>
                      <a:cubicBezTo>
                        <a:pt x="1938" y="3844"/>
                        <a:pt x="2907" y="2875"/>
                        <a:pt x="2907" y="2875"/>
                      </a:cubicBezTo>
                      <a:lnTo>
                        <a:pt x="2907" y="2875"/>
                      </a:lnTo>
                      <a:cubicBezTo>
                        <a:pt x="3219" y="2563"/>
                        <a:pt x="3375" y="2157"/>
                        <a:pt x="3375" y="1688"/>
                      </a:cubicBezTo>
                    </a:path>
                  </a:pathLst>
                </a:custGeom>
                <a:solidFill>
                  <a:srgbClr val="6C8CA4"/>
                </a:solidFill>
                <a:ln w="38100" cmpd="sng"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Calibri Light" panose="020F0302020204030204"/>
                  </a:endParaRPr>
                </a:p>
              </p:txBody>
            </p:sp>
            <p:sp>
              <p:nvSpPr>
                <p:cNvPr id="49" name="Oval 18"/>
                <p:cNvSpPr>
                  <a:spLocks noChangeAspect="1"/>
                </p:cNvSpPr>
                <p:nvPr/>
              </p:nvSpPr>
              <p:spPr>
                <a:xfrm>
                  <a:off x="633195" y="2077379"/>
                  <a:ext cx="244583" cy="244583"/>
                </a:xfrm>
                <a:prstGeom prst="ellipse">
                  <a:avLst/>
                </a:prstGeom>
                <a:solidFill>
                  <a:srgbClr val="FFFFFF"/>
                </a:solidFill>
                <a:ln w="3810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Calibri Light" panose="020F0302020204030204"/>
                  </a:endParaRPr>
                </a:p>
              </p:txBody>
            </p:sp>
          </p:grpSp>
          <p:sp>
            <p:nvSpPr>
              <p:cNvPr id="34" name="Oval 22"/>
              <p:cNvSpPr>
                <a:spLocks noChangeAspect="1"/>
              </p:cNvSpPr>
              <p:nvPr/>
            </p:nvSpPr>
            <p:spPr>
              <a:xfrm>
                <a:off x="12625247" y="7183837"/>
                <a:ext cx="352735" cy="352827"/>
              </a:xfrm>
              <a:prstGeom prst="ellipse">
                <a:avLst/>
              </a:prstGeom>
              <a:solidFill>
                <a:srgbClr val="FFFFFF"/>
              </a:solidFill>
              <a:ln w="38100" cmpd="sng">
                <a:solidFill>
                  <a:srgbClr val="6C8CA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43797" tIns="121899" rIns="243797" bIns="121899" rtlCol="0" anchor="ctr"/>
              <a:lstStyle/>
              <a:p>
                <a:pPr algn="ctr"/>
                <a:endParaRPr lang="en-US" dirty="0">
                  <a:latin typeface="Calibri Light" panose="020F0302020204030204"/>
                </a:endParaRPr>
              </a:p>
            </p:txBody>
          </p:sp>
          <p:sp>
            <p:nvSpPr>
              <p:cNvPr id="35" name="Oval 25"/>
              <p:cNvSpPr>
                <a:spLocks noChangeAspect="1"/>
              </p:cNvSpPr>
              <p:nvPr/>
            </p:nvSpPr>
            <p:spPr>
              <a:xfrm>
                <a:off x="18461271" y="7183837"/>
                <a:ext cx="352735" cy="352827"/>
              </a:xfrm>
              <a:prstGeom prst="ellipse">
                <a:avLst/>
              </a:prstGeom>
              <a:solidFill>
                <a:srgbClr val="FFFFFF"/>
              </a:solidFill>
              <a:ln w="38100" cmpd="sng">
                <a:solidFill>
                  <a:srgbClr val="6C8CA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43797" tIns="121899" rIns="243797" bIns="121899" rtlCol="0" anchor="ctr"/>
              <a:lstStyle/>
              <a:p>
                <a:pPr algn="ctr"/>
                <a:endParaRPr lang="en-US" dirty="0">
                  <a:latin typeface="Calibri Light" panose="020F0302020204030204"/>
                </a:endParaRPr>
              </a:p>
            </p:txBody>
          </p:sp>
          <p:grpSp>
            <p:nvGrpSpPr>
              <p:cNvPr id="36" name="Group 32"/>
              <p:cNvGrpSpPr/>
              <p:nvPr/>
            </p:nvGrpSpPr>
            <p:grpSpPr>
              <a:xfrm>
                <a:off x="18137392" y="7772488"/>
                <a:ext cx="1042643" cy="1543952"/>
                <a:chOff x="6906543" y="2914683"/>
                <a:chExt cx="391093" cy="578982"/>
              </a:xfrm>
            </p:grpSpPr>
            <p:sp>
              <p:nvSpPr>
                <p:cNvPr id="46" name="Freeform 14"/>
                <p:cNvSpPr>
                  <a:spLocks noChangeArrowheads="1"/>
                </p:cNvSpPr>
                <p:nvPr/>
              </p:nvSpPr>
              <p:spPr bwMode="auto">
                <a:xfrm rot="10800000">
                  <a:off x="6906543" y="2914683"/>
                  <a:ext cx="391093" cy="578982"/>
                </a:xfrm>
                <a:custGeom>
                  <a:avLst/>
                  <a:gdLst>
                    <a:gd name="T0" fmla="*/ 3375 w 3376"/>
                    <a:gd name="T1" fmla="*/ 1688 h 5001"/>
                    <a:gd name="T2" fmla="*/ 3375 w 3376"/>
                    <a:gd name="T3" fmla="*/ 1688 h 5001"/>
                    <a:gd name="T4" fmla="*/ 1688 w 3376"/>
                    <a:gd name="T5" fmla="*/ 0 h 5001"/>
                    <a:gd name="T6" fmla="*/ 0 w 3376"/>
                    <a:gd name="T7" fmla="*/ 1688 h 5001"/>
                    <a:gd name="T8" fmla="*/ 469 w 3376"/>
                    <a:gd name="T9" fmla="*/ 2875 h 5001"/>
                    <a:gd name="T10" fmla="*/ 469 w 3376"/>
                    <a:gd name="T11" fmla="*/ 2875 h 5001"/>
                    <a:gd name="T12" fmla="*/ 1657 w 3376"/>
                    <a:gd name="T13" fmla="*/ 5000 h 5001"/>
                    <a:gd name="T14" fmla="*/ 1657 w 3376"/>
                    <a:gd name="T15" fmla="*/ 5000 h 5001"/>
                    <a:gd name="T16" fmla="*/ 1719 w 3376"/>
                    <a:gd name="T17" fmla="*/ 5000 h 5001"/>
                    <a:gd name="T18" fmla="*/ 1750 w 3376"/>
                    <a:gd name="T19" fmla="*/ 5000 h 5001"/>
                    <a:gd name="T20" fmla="*/ 2907 w 3376"/>
                    <a:gd name="T21" fmla="*/ 2875 h 5001"/>
                    <a:gd name="T22" fmla="*/ 2907 w 3376"/>
                    <a:gd name="T23" fmla="*/ 2875 h 5001"/>
                    <a:gd name="T24" fmla="*/ 3375 w 3376"/>
                    <a:gd name="T25" fmla="*/ 1688 h 50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376" h="5001">
                      <a:moveTo>
                        <a:pt x="3375" y="1688"/>
                      </a:moveTo>
                      <a:lnTo>
                        <a:pt x="3375" y="1688"/>
                      </a:lnTo>
                      <a:cubicBezTo>
                        <a:pt x="3375" y="751"/>
                        <a:pt x="2625" y="0"/>
                        <a:pt x="1688" y="0"/>
                      </a:cubicBezTo>
                      <a:cubicBezTo>
                        <a:pt x="750" y="0"/>
                        <a:pt x="0" y="751"/>
                        <a:pt x="0" y="1688"/>
                      </a:cubicBezTo>
                      <a:cubicBezTo>
                        <a:pt x="0" y="2157"/>
                        <a:pt x="188" y="2563"/>
                        <a:pt x="469" y="2875"/>
                      </a:cubicBezTo>
                      <a:lnTo>
                        <a:pt x="469" y="2875"/>
                      </a:lnTo>
                      <a:cubicBezTo>
                        <a:pt x="469" y="2875"/>
                        <a:pt x="1469" y="3844"/>
                        <a:pt x="1657" y="5000"/>
                      </a:cubicBezTo>
                      <a:lnTo>
                        <a:pt x="1657" y="5000"/>
                      </a:lnTo>
                      <a:cubicBezTo>
                        <a:pt x="1719" y="5000"/>
                        <a:pt x="1719" y="5000"/>
                        <a:pt x="1719" y="5000"/>
                      </a:cubicBezTo>
                      <a:cubicBezTo>
                        <a:pt x="1750" y="5000"/>
                        <a:pt x="1750" y="5000"/>
                        <a:pt x="1750" y="5000"/>
                      </a:cubicBezTo>
                      <a:cubicBezTo>
                        <a:pt x="1938" y="3844"/>
                        <a:pt x="2907" y="2875"/>
                        <a:pt x="2907" y="2875"/>
                      </a:cubicBezTo>
                      <a:lnTo>
                        <a:pt x="2907" y="2875"/>
                      </a:lnTo>
                      <a:cubicBezTo>
                        <a:pt x="3219" y="2563"/>
                        <a:pt x="3375" y="2157"/>
                        <a:pt x="3375" y="1688"/>
                      </a:cubicBezTo>
                    </a:path>
                  </a:pathLst>
                </a:custGeom>
                <a:solidFill>
                  <a:srgbClr val="6C8CA4"/>
                </a:solidFill>
                <a:ln w="38100" cmpd="sng"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Calibri Light" panose="020F0302020204030204"/>
                  </a:endParaRPr>
                </a:p>
              </p:txBody>
            </p:sp>
            <p:sp>
              <p:nvSpPr>
                <p:cNvPr id="47" name="Oval 27"/>
                <p:cNvSpPr>
                  <a:spLocks noChangeAspect="1"/>
                </p:cNvSpPr>
                <p:nvPr/>
              </p:nvSpPr>
              <p:spPr>
                <a:xfrm>
                  <a:off x="6982438" y="3170550"/>
                  <a:ext cx="244583" cy="244583"/>
                </a:xfrm>
                <a:prstGeom prst="ellipse">
                  <a:avLst/>
                </a:prstGeom>
                <a:solidFill>
                  <a:srgbClr val="FFFFFF"/>
                </a:solidFill>
                <a:ln w="3810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Calibri Light" panose="020F0302020204030204"/>
                  </a:endParaRPr>
                </a:p>
              </p:txBody>
            </p:sp>
          </p:grpSp>
          <p:grpSp>
            <p:nvGrpSpPr>
              <p:cNvPr id="37" name="Group 31"/>
              <p:cNvGrpSpPr/>
              <p:nvPr/>
            </p:nvGrpSpPr>
            <p:grpSpPr>
              <a:xfrm>
                <a:off x="12269120" y="5288933"/>
                <a:ext cx="1042643" cy="1543952"/>
                <a:chOff x="4705368" y="1983350"/>
                <a:chExt cx="391093" cy="578982"/>
              </a:xfrm>
            </p:grpSpPr>
            <p:sp>
              <p:nvSpPr>
                <p:cNvPr id="44" name="Freeform 14"/>
                <p:cNvSpPr>
                  <a:spLocks noChangeArrowheads="1"/>
                </p:cNvSpPr>
                <p:nvPr/>
              </p:nvSpPr>
              <p:spPr bwMode="auto">
                <a:xfrm>
                  <a:off x="4705368" y="1983350"/>
                  <a:ext cx="391093" cy="578982"/>
                </a:xfrm>
                <a:custGeom>
                  <a:avLst/>
                  <a:gdLst>
                    <a:gd name="T0" fmla="*/ 3375 w 3376"/>
                    <a:gd name="T1" fmla="*/ 1688 h 5001"/>
                    <a:gd name="T2" fmla="*/ 3375 w 3376"/>
                    <a:gd name="T3" fmla="*/ 1688 h 5001"/>
                    <a:gd name="T4" fmla="*/ 1688 w 3376"/>
                    <a:gd name="T5" fmla="*/ 0 h 5001"/>
                    <a:gd name="T6" fmla="*/ 0 w 3376"/>
                    <a:gd name="T7" fmla="*/ 1688 h 5001"/>
                    <a:gd name="T8" fmla="*/ 469 w 3376"/>
                    <a:gd name="T9" fmla="*/ 2875 h 5001"/>
                    <a:gd name="T10" fmla="*/ 469 w 3376"/>
                    <a:gd name="T11" fmla="*/ 2875 h 5001"/>
                    <a:gd name="T12" fmla="*/ 1657 w 3376"/>
                    <a:gd name="T13" fmla="*/ 5000 h 5001"/>
                    <a:gd name="T14" fmla="*/ 1657 w 3376"/>
                    <a:gd name="T15" fmla="*/ 5000 h 5001"/>
                    <a:gd name="T16" fmla="*/ 1719 w 3376"/>
                    <a:gd name="T17" fmla="*/ 5000 h 5001"/>
                    <a:gd name="T18" fmla="*/ 1750 w 3376"/>
                    <a:gd name="T19" fmla="*/ 5000 h 5001"/>
                    <a:gd name="T20" fmla="*/ 2907 w 3376"/>
                    <a:gd name="T21" fmla="*/ 2875 h 5001"/>
                    <a:gd name="T22" fmla="*/ 2907 w 3376"/>
                    <a:gd name="T23" fmla="*/ 2875 h 5001"/>
                    <a:gd name="T24" fmla="*/ 3375 w 3376"/>
                    <a:gd name="T25" fmla="*/ 1688 h 50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376" h="5001">
                      <a:moveTo>
                        <a:pt x="3375" y="1688"/>
                      </a:moveTo>
                      <a:lnTo>
                        <a:pt x="3375" y="1688"/>
                      </a:lnTo>
                      <a:cubicBezTo>
                        <a:pt x="3375" y="751"/>
                        <a:pt x="2625" y="0"/>
                        <a:pt x="1688" y="0"/>
                      </a:cubicBezTo>
                      <a:cubicBezTo>
                        <a:pt x="750" y="0"/>
                        <a:pt x="0" y="751"/>
                        <a:pt x="0" y="1688"/>
                      </a:cubicBezTo>
                      <a:cubicBezTo>
                        <a:pt x="0" y="2157"/>
                        <a:pt x="188" y="2563"/>
                        <a:pt x="469" y="2875"/>
                      </a:cubicBezTo>
                      <a:lnTo>
                        <a:pt x="469" y="2875"/>
                      </a:lnTo>
                      <a:cubicBezTo>
                        <a:pt x="469" y="2875"/>
                        <a:pt x="1469" y="3844"/>
                        <a:pt x="1657" y="5000"/>
                      </a:cubicBezTo>
                      <a:lnTo>
                        <a:pt x="1657" y="5000"/>
                      </a:lnTo>
                      <a:cubicBezTo>
                        <a:pt x="1719" y="5000"/>
                        <a:pt x="1719" y="5000"/>
                        <a:pt x="1719" y="5000"/>
                      </a:cubicBezTo>
                      <a:cubicBezTo>
                        <a:pt x="1750" y="5000"/>
                        <a:pt x="1750" y="5000"/>
                        <a:pt x="1750" y="5000"/>
                      </a:cubicBezTo>
                      <a:cubicBezTo>
                        <a:pt x="1938" y="3844"/>
                        <a:pt x="2907" y="2875"/>
                        <a:pt x="2907" y="2875"/>
                      </a:cubicBezTo>
                      <a:lnTo>
                        <a:pt x="2907" y="2875"/>
                      </a:lnTo>
                      <a:cubicBezTo>
                        <a:pt x="3219" y="2563"/>
                        <a:pt x="3375" y="2157"/>
                        <a:pt x="3375" y="1688"/>
                      </a:cubicBezTo>
                    </a:path>
                  </a:pathLst>
                </a:custGeom>
                <a:solidFill>
                  <a:srgbClr val="6C8CA4"/>
                </a:solidFill>
                <a:ln w="38100" cmpd="sng"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Calibri Light" panose="020F0302020204030204"/>
                  </a:endParaRPr>
                </a:p>
              </p:txBody>
            </p:sp>
            <p:sp>
              <p:nvSpPr>
                <p:cNvPr id="45" name="Oval 28"/>
                <p:cNvSpPr>
                  <a:spLocks noChangeAspect="1"/>
                </p:cNvSpPr>
                <p:nvPr/>
              </p:nvSpPr>
              <p:spPr>
                <a:xfrm>
                  <a:off x="4783810" y="2052951"/>
                  <a:ext cx="244583" cy="244583"/>
                </a:xfrm>
                <a:prstGeom prst="ellipse">
                  <a:avLst/>
                </a:prstGeom>
                <a:solidFill>
                  <a:srgbClr val="FFFFFF"/>
                </a:solidFill>
                <a:ln w="3810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Calibri Light" panose="020F0302020204030204"/>
                  </a:endParaRPr>
                </a:p>
              </p:txBody>
            </p:sp>
          </p:grpSp>
          <p:grpSp>
            <p:nvGrpSpPr>
              <p:cNvPr id="38" name="Group 47"/>
              <p:cNvGrpSpPr/>
              <p:nvPr/>
            </p:nvGrpSpPr>
            <p:grpSpPr>
              <a:xfrm>
                <a:off x="1136302" y="3785661"/>
                <a:ext cx="1308371" cy="1217103"/>
                <a:chOff x="1005727" y="5592572"/>
                <a:chExt cx="571038" cy="531204"/>
              </a:xfrm>
              <a:solidFill>
                <a:schemeClr val="accent1"/>
              </a:solidFill>
            </p:grpSpPr>
            <p:sp>
              <p:nvSpPr>
                <p:cNvPr id="42" name="Freeform 143"/>
                <p:cNvSpPr>
                  <a:spLocks noChangeArrowheads="1"/>
                </p:cNvSpPr>
                <p:nvPr/>
              </p:nvSpPr>
              <p:spPr bwMode="auto">
                <a:xfrm>
                  <a:off x="1368337" y="5801054"/>
                  <a:ext cx="208428" cy="322722"/>
                </a:xfrm>
                <a:custGeom>
                  <a:avLst/>
                  <a:gdLst>
                    <a:gd name="T0" fmla="*/ 294 w 320"/>
                    <a:gd name="T1" fmla="*/ 0 h 498"/>
                    <a:gd name="T2" fmla="*/ 294 w 320"/>
                    <a:gd name="T3" fmla="*/ 0 h 498"/>
                    <a:gd name="T4" fmla="*/ 13 w 320"/>
                    <a:gd name="T5" fmla="*/ 0 h 498"/>
                    <a:gd name="T6" fmla="*/ 0 w 320"/>
                    <a:gd name="T7" fmla="*/ 25 h 498"/>
                    <a:gd name="T8" fmla="*/ 0 w 320"/>
                    <a:gd name="T9" fmla="*/ 484 h 498"/>
                    <a:gd name="T10" fmla="*/ 13 w 320"/>
                    <a:gd name="T11" fmla="*/ 497 h 498"/>
                    <a:gd name="T12" fmla="*/ 294 w 320"/>
                    <a:gd name="T13" fmla="*/ 497 h 498"/>
                    <a:gd name="T14" fmla="*/ 319 w 320"/>
                    <a:gd name="T15" fmla="*/ 484 h 498"/>
                    <a:gd name="T16" fmla="*/ 319 w 320"/>
                    <a:gd name="T17" fmla="*/ 25 h 498"/>
                    <a:gd name="T18" fmla="*/ 294 w 320"/>
                    <a:gd name="T19" fmla="*/ 0 h 498"/>
                    <a:gd name="T20" fmla="*/ 179 w 320"/>
                    <a:gd name="T21" fmla="*/ 408 h 498"/>
                    <a:gd name="T22" fmla="*/ 179 w 320"/>
                    <a:gd name="T23" fmla="*/ 408 h 498"/>
                    <a:gd name="T24" fmla="*/ 153 w 320"/>
                    <a:gd name="T25" fmla="*/ 433 h 498"/>
                    <a:gd name="T26" fmla="*/ 128 w 320"/>
                    <a:gd name="T27" fmla="*/ 408 h 498"/>
                    <a:gd name="T28" fmla="*/ 128 w 320"/>
                    <a:gd name="T29" fmla="*/ 318 h 498"/>
                    <a:gd name="T30" fmla="*/ 153 w 320"/>
                    <a:gd name="T31" fmla="*/ 293 h 498"/>
                    <a:gd name="T32" fmla="*/ 179 w 320"/>
                    <a:gd name="T33" fmla="*/ 318 h 498"/>
                    <a:gd name="T34" fmla="*/ 179 w 320"/>
                    <a:gd name="T35" fmla="*/ 408 h 498"/>
                    <a:gd name="T36" fmla="*/ 179 w 320"/>
                    <a:gd name="T37" fmla="*/ 204 h 498"/>
                    <a:gd name="T38" fmla="*/ 179 w 320"/>
                    <a:gd name="T39" fmla="*/ 204 h 498"/>
                    <a:gd name="T40" fmla="*/ 153 w 320"/>
                    <a:gd name="T41" fmla="*/ 229 h 498"/>
                    <a:gd name="T42" fmla="*/ 128 w 320"/>
                    <a:gd name="T43" fmla="*/ 204 h 498"/>
                    <a:gd name="T44" fmla="*/ 128 w 320"/>
                    <a:gd name="T45" fmla="*/ 127 h 498"/>
                    <a:gd name="T46" fmla="*/ 153 w 320"/>
                    <a:gd name="T47" fmla="*/ 102 h 498"/>
                    <a:gd name="T48" fmla="*/ 179 w 320"/>
                    <a:gd name="T49" fmla="*/ 127 h 498"/>
                    <a:gd name="T50" fmla="*/ 179 w 320"/>
                    <a:gd name="T51" fmla="*/ 204 h 4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20" h="498">
                      <a:moveTo>
                        <a:pt x="294" y="0"/>
                      </a:moveTo>
                      <a:lnTo>
                        <a:pt x="294" y="0"/>
                      </a:ln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0" y="0"/>
                        <a:pt x="0" y="12"/>
                        <a:pt x="0" y="25"/>
                      </a:cubicBezTo>
                      <a:cubicBezTo>
                        <a:pt x="0" y="484"/>
                        <a:pt x="0" y="484"/>
                        <a:pt x="0" y="484"/>
                      </a:cubicBezTo>
                      <a:cubicBezTo>
                        <a:pt x="0" y="497"/>
                        <a:pt x="0" y="497"/>
                        <a:pt x="13" y="497"/>
                      </a:cubicBezTo>
                      <a:cubicBezTo>
                        <a:pt x="294" y="497"/>
                        <a:pt x="294" y="497"/>
                        <a:pt x="294" y="497"/>
                      </a:cubicBezTo>
                      <a:cubicBezTo>
                        <a:pt x="306" y="497"/>
                        <a:pt x="319" y="497"/>
                        <a:pt x="319" y="484"/>
                      </a:cubicBezTo>
                      <a:cubicBezTo>
                        <a:pt x="319" y="25"/>
                        <a:pt x="319" y="25"/>
                        <a:pt x="319" y="25"/>
                      </a:cubicBezTo>
                      <a:cubicBezTo>
                        <a:pt x="319" y="12"/>
                        <a:pt x="306" y="0"/>
                        <a:pt x="294" y="0"/>
                      </a:cubicBezTo>
                      <a:close/>
                      <a:moveTo>
                        <a:pt x="179" y="408"/>
                      </a:moveTo>
                      <a:lnTo>
                        <a:pt x="179" y="408"/>
                      </a:lnTo>
                      <a:cubicBezTo>
                        <a:pt x="179" y="420"/>
                        <a:pt x="166" y="433"/>
                        <a:pt x="153" y="433"/>
                      </a:cubicBezTo>
                      <a:cubicBezTo>
                        <a:pt x="141" y="433"/>
                        <a:pt x="128" y="420"/>
                        <a:pt x="128" y="408"/>
                      </a:cubicBezTo>
                      <a:cubicBezTo>
                        <a:pt x="128" y="318"/>
                        <a:pt x="128" y="318"/>
                        <a:pt x="128" y="318"/>
                      </a:cubicBezTo>
                      <a:cubicBezTo>
                        <a:pt x="128" y="306"/>
                        <a:pt x="141" y="293"/>
                        <a:pt x="153" y="293"/>
                      </a:cubicBezTo>
                      <a:cubicBezTo>
                        <a:pt x="166" y="293"/>
                        <a:pt x="179" y="306"/>
                        <a:pt x="179" y="318"/>
                      </a:cubicBezTo>
                      <a:lnTo>
                        <a:pt x="179" y="408"/>
                      </a:lnTo>
                      <a:close/>
                      <a:moveTo>
                        <a:pt x="179" y="204"/>
                      </a:moveTo>
                      <a:lnTo>
                        <a:pt x="179" y="204"/>
                      </a:lnTo>
                      <a:cubicBezTo>
                        <a:pt x="179" y="216"/>
                        <a:pt x="166" y="229"/>
                        <a:pt x="153" y="229"/>
                      </a:cubicBezTo>
                      <a:cubicBezTo>
                        <a:pt x="141" y="229"/>
                        <a:pt x="128" y="216"/>
                        <a:pt x="128" y="204"/>
                      </a:cubicBezTo>
                      <a:cubicBezTo>
                        <a:pt x="128" y="127"/>
                        <a:pt x="128" y="127"/>
                        <a:pt x="128" y="127"/>
                      </a:cubicBezTo>
                      <a:cubicBezTo>
                        <a:pt x="128" y="114"/>
                        <a:pt x="141" y="102"/>
                        <a:pt x="153" y="102"/>
                      </a:cubicBezTo>
                      <a:cubicBezTo>
                        <a:pt x="166" y="102"/>
                        <a:pt x="179" y="114"/>
                        <a:pt x="179" y="127"/>
                      </a:cubicBezTo>
                      <a:lnTo>
                        <a:pt x="179" y="204"/>
                      </a:lnTo>
                      <a:close/>
                    </a:path>
                  </a:pathLst>
                </a:custGeom>
                <a:solidFill>
                  <a:srgbClr val="6C8CA4"/>
                </a:solidFill>
                <a:ln>
                  <a:noFill/>
                </a:ln>
                <a:effectLst/>
              </p:spPr>
              <p:txBody>
                <a:bodyPr wrap="none" lIns="152366" tIns="76183" rIns="152366" bIns="76183" anchor="ctr"/>
                <a:lstStyle/>
                <a:p>
                  <a:endParaRPr lang="en-US" dirty="0">
                    <a:latin typeface="Calibri Light" panose="020F0302020204030204"/>
                  </a:endParaRPr>
                </a:p>
              </p:txBody>
            </p:sp>
            <p:sp>
              <p:nvSpPr>
                <p:cNvPr id="43" name="Freeform 359"/>
                <p:cNvSpPr>
                  <a:spLocks noChangeArrowheads="1"/>
                </p:cNvSpPr>
                <p:nvPr/>
              </p:nvSpPr>
              <p:spPr bwMode="auto">
                <a:xfrm>
                  <a:off x="1005727" y="5592572"/>
                  <a:ext cx="348334" cy="528347"/>
                </a:xfrm>
                <a:custGeom>
                  <a:avLst/>
                  <a:gdLst>
                    <a:gd name="T0" fmla="*/ 510 w 536"/>
                    <a:gd name="T1" fmla="*/ 0 h 817"/>
                    <a:gd name="T2" fmla="*/ 0 w 536"/>
                    <a:gd name="T3" fmla="*/ 25 h 817"/>
                    <a:gd name="T4" fmla="*/ 12 w 536"/>
                    <a:gd name="T5" fmla="*/ 816 h 817"/>
                    <a:gd name="T6" fmla="*/ 191 w 536"/>
                    <a:gd name="T7" fmla="*/ 484 h 817"/>
                    <a:gd name="T8" fmla="*/ 318 w 536"/>
                    <a:gd name="T9" fmla="*/ 816 h 817"/>
                    <a:gd name="T10" fmla="*/ 535 w 536"/>
                    <a:gd name="T11" fmla="*/ 803 h 817"/>
                    <a:gd name="T12" fmla="*/ 510 w 536"/>
                    <a:gd name="T13" fmla="*/ 0 h 817"/>
                    <a:gd name="T14" fmla="*/ 140 w 536"/>
                    <a:gd name="T15" fmla="*/ 676 h 817"/>
                    <a:gd name="T16" fmla="*/ 89 w 536"/>
                    <a:gd name="T17" fmla="*/ 676 h 817"/>
                    <a:gd name="T18" fmla="*/ 114 w 536"/>
                    <a:gd name="T19" fmla="*/ 472 h 817"/>
                    <a:gd name="T20" fmla="*/ 140 w 536"/>
                    <a:gd name="T21" fmla="*/ 676 h 817"/>
                    <a:gd name="T22" fmla="*/ 140 w 536"/>
                    <a:gd name="T23" fmla="*/ 382 h 817"/>
                    <a:gd name="T24" fmla="*/ 89 w 536"/>
                    <a:gd name="T25" fmla="*/ 382 h 817"/>
                    <a:gd name="T26" fmla="*/ 114 w 536"/>
                    <a:gd name="T27" fmla="*/ 268 h 817"/>
                    <a:gd name="T28" fmla="*/ 140 w 536"/>
                    <a:gd name="T29" fmla="*/ 382 h 817"/>
                    <a:gd name="T30" fmla="*/ 140 w 536"/>
                    <a:gd name="T31" fmla="*/ 191 h 817"/>
                    <a:gd name="T32" fmla="*/ 89 w 536"/>
                    <a:gd name="T33" fmla="*/ 191 h 817"/>
                    <a:gd name="T34" fmla="*/ 114 w 536"/>
                    <a:gd name="T35" fmla="*/ 76 h 817"/>
                    <a:gd name="T36" fmla="*/ 140 w 536"/>
                    <a:gd name="T37" fmla="*/ 191 h 817"/>
                    <a:gd name="T38" fmla="*/ 280 w 536"/>
                    <a:gd name="T39" fmla="*/ 382 h 817"/>
                    <a:gd name="T40" fmla="*/ 229 w 536"/>
                    <a:gd name="T41" fmla="*/ 382 h 817"/>
                    <a:gd name="T42" fmla="*/ 255 w 536"/>
                    <a:gd name="T43" fmla="*/ 268 h 817"/>
                    <a:gd name="T44" fmla="*/ 280 w 536"/>
                    <a:gd name="T45" fmla="*/ 382 h 817"/>
                    <a:gd name="T46" fmla="*/ 280 w 536"/>
                    <a:gd name="T47" fmla="*/ 191 h 817"/>
                    <a:gd name="T48" fmla="*/ 229 w 536"/>
                    <a:gd name="T49" fmla="*/ 191 h 817"/>
                    <a:gd name="T50" fmla="*/ 255 w 536"/>
                    <a:gd name="T51" fmla="*/ 76 h 817"/>
                    <a:gd name="T52" fmla="*/ 280 w 536"/>
                    <a:gd name="T53" fmla="*/ 191 h 817"/>
                    <a:gd name="T54" fmla="*/ 420 w 536"/>
                    <a:gd name="T55" fmla="*/ 676 h 817"/>
                    <a:gd name="T56" fmla="*/ 369 w 536"/>
                    <a:gd name="T57" fmla="*/ 676 h 817"/>
                    <a:gd name="T58" fmla="*/ 395 w 536"/>
                    <a:gd name="T59" fmla="*/ 472 h 817"/>
                    <a:gd name="T60" fmla="*/ 420 w 536"/>
                    <a:gd name="T61" fmla="*/ 676 h 817"/>
                    <a:gd name="T62" fmla="*/ 420 w 536"/>
                    <a:gd name="T63" fmla="*/ 382 h 817"/>
                    <a:gd name="T64" fmla="*/ 369 w 536"/>
                    <a:gd name="T65" fmla="*/ 382 h 817"/>
                    <a:gd name="T66" fmla="*/ 395 w 536"/>
                    <a:gd name="T67" fmla="*/ 268 h 817"/>
                    <a:gd name="T68" fmla="*/ 420 w 536"/>
                    <a:gd name="T69" fmla="*/ 382 h 817"/>
                    <a:gd name="T70" fmla="*/ 420 w 536"/>
                    <a:gd name="T71" fmla="*/ 191 h 817"/>
                    <a:gd name="T72" fmla="*/ 369 w 536"/>
                    <a:gd name="T73" fmla="*/ 191 h 817"/>
                    <a:gd name="T74" fmla="*/ 395 w 536"/>
                    <a:gd name="T75" fmla="*/ 76 h 817"/>
                    <a:gd name="T76" fmla="*/ 420 w 536"/>
                    <a:gd name="T77" fmla="*/ 191 h 8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536" h="817">
                      <a:moveTo>
                        <a:pt x="510" y="0"/>
                      </a:moveTo>
                      <a:lnTo>
                        <a:pt x="510" y="0"/>
                      </a:ln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0"/>
                        <a:pt x="0" y="13"/>
                        <a:pt x="0" y="25"/>
                      </a:cubicBezTo>
                      <a:cubicBezTo>
                        <a:pt x="0" y="803"/>
                        <a:pt x="0" y="803"/>
                        <a:pt x="0" y="803"/>
                      </a:cubicBezTo>
                      <a:cubicBezTo>
                        <a:pt x="0" y="816"/>
                        <a:pt x="12" y="816"/>
                        <a:pt x="12" y="816"/>
                      </a:cubicBezTo>
                      <a:cubicBezTo>
                        <a:pt x="191" y="816"/>
                        <a:pt x="191" y="816"/>
                        <a:pt x="191" y="816"/>
                      </a:cubicBezTo>
                      <a:cubicBezTo>
                        <a:pt x="191" y="484"/>
                        <a:pt x="191" y="484"/>
                        <a:pt x="191" y="484"/>
                      </a:cubicBezTo>
                      <a:cubicBezTo>
                        <a:pt x="318" y="484"/>
                        <a:pt x="318" y="484"/>
                        <a:pt x="318" y="484"/>
                      </a:cubicBezTo>
                      <a:cubicBezTo>
                        <a:pt x="318" y="816"/>
                        <a:pt x="318" y="816"/>
                        <a:pt x="318" y="816"/>
                      </a:cubicBezTo>
                      <a:cubicBezTo>
                        <a:pt x="510" y="816"/>
                        <a:pt x="510" y="816"/>
                        <a:pt x="510" y="816"/>
                      </a:cubicBezTo>
                      <a:cubicBezTo>
                        <a:pt x="522" y="816"/>
                        <a:pt x="535" y="816"/>
                        <a:pt x="535" y="803"/>
                      </a:cubicBezTo>
                      <a:cubicBezTo>
                        <a:pt x="535" y="25"/>
                        <a:pt x="535" y="25"/>
                        <a:pt x="535" y="25"/>
                      </a:cubicBezTo>
                      <a:cubicBezTo>
                        <a:pt x="535" y="13"/>
                        <a:pt x="522" y="0"/>
                        <a:pt x="510" y="0"/>
                      </a:cubicBezTo>
                      <a:close/>
                      <a:moveTo>
                        <a:pt x="140" y="676"/>
                      </a:moveTo>
                      <a:lnTo>
                        <a:pt x="140" y="676"/>
                      </a:lnTo>
                      <a:cubicBezTo>
                        <a:pt x="140" y="688"/>
                        <a:pt x="127" y="701"/>
                        <a:pt x="114" y="701"/>
                      </a:cubicBezTo>
                      <a:cubicBezTo>
                        <a:pt x="102" y="701"/>
                        <a:pt x="89" y="688"/>
                        <a:pt x="89" y="676"/>
                      </a:cubicBezTo>
                      <a:cubicBezTo>
                        <a:pt x="89" y="497"/>
                        <a:pt x="89" y="497"/>
                        <a:pt x="89" y="497"/>
                      </a:cubicBezTo>
                      <a:cubicBezTo>
                        <a:pt x="89" y="472"/>
                        <a:pt x="102" y="472"/>
                        <a:pt x="114" y="472"/>
                      </a:cubicBezTo>
                      <a:cubicBezTo>
                        <a:pt x="127" y="472"/>
                        <a:pt x="140" y="472"/>
                        <a:pt x="140" y="497"/>
                      </a:cubicBezTo>
                      <a:lnTo>
                        <a:pt x="140" y="676"/>
                      </a:lnTo>
                      <a:close/>
                      <a:moveTo>
                        <a:pt x="140" y="382"/>
                      </a:moveTo>
                      <a:lnTo>
                        <a:pt x="140" y="382"/>
                      </a:lnTo>
                      <a:cubicBezTo>
                        <a:pt x="140" y="395"/>
                        <a:pt x="127" y="408"/>
                        <a:pt x="114" y="408"/>
                      </a:cubicBezTo>
                      <a:cubicBezTo>
                        <a:pt x="102" y="408"/>
                        <a:pt x="89" y="395"/>
                        <a:pt x="89" y="382"/>
                      </a:cubicBezTo>
                      <a:cubicBezTo>
                        <a:pt x="89" y="293"/>
                        <a:pt x="89" y="293"/>
                        <a:pt x="89" y="293"/>
                      </a:cubicBezTo>
                      <a:cubicBezTo>
                        <a:pt x="89" y="280"/>
                        <a:pt x="102" y="268"/>
                        <a:pt x="114" y="268"/>
                      </a:cubicBezTo>
                      <a:cubicBezTo>
                        <a:pt x="127" y="268"/>
                        <a:pt x="140" y="280"/>
                        <a:pt x="140" y="293"/>
                      </a:cubicBezTo>
                      <a:lnTo>
                        <a:pt x="140" y="382"/>
                      </a:lnTo>
                      <a:close/>
                      <a:moveTo>
                        <a:pt x="140" y="191"/>
                      </a:moveTo>
                      <a:lnTo>
                        <a:pt x="140" y="191"/>
                      </a:lnTo>
                      <a:cubicBezTo>
                        <a:pt x="140" y="204"/>
                        <a:pt x="127" y="217"/>
                        <a:pt x="114" y="217"/>
                      </a:cubicBezTo>
                      <a:cubicBezTo>
                        <a:pt x="102" y="217"/>
                        <a:pt x="89" y="204"/>
                        <a:pt x="89" y="191"/>
                      </a:cubicBezTo>
                      <a:cubicBezTo>
                        <a:pt x="89" y="102"/>
                        <a:pt x="89" y="102"/>
                        <a:pt x="89" y="102"/>
                      </a:cubicBezTo>
                      <a:cubicBezTo>
                        <a:pt x="89" y="89"/>
                        <a:pt x="102" y="76"/>
                        <a:pt x="114" y="76"/>
                      </a:cubicBezTo>
                      <a:cubicBezTo>
                        <a:pt x="127" y="76"/>
                        <a:pt x="140" y="89"/>
                        <a:pt x="140" y="102"/>
                      </a:cubicBezTo>
                      <a:lnTo>
                        <a:pt x="140" y="191"/>
                      </a:lnTo>
                      <a:close/>
                      <a:moveTo>
                        <a:pt x="280" y="382"/>
                      </a:moveTo>
                      <a:lnTo>
                        <a:pt x="280" y="382"/>
                      </a:lnTo>
                      <a:cubicBezTo>
                        <a:pt x="280" y="395"/>
                        <a:pt x="267" y="408"/>
                        <a:pt x="255" y="408"/>
                      </a:cubicBezTo>
                      <a:cubicBezTo>
                        <a:pt x="242" y="408"/>
                        <a:pt x="229" y="395"/>
                        <a:pt x="229" y="382"/>
                      </a:cubicBezTo>
                      <a:cubicBezTo>
                        <a:pt x="229" y="293"/>
                        <a:pt x="229" y="293"/>
                        <a:pt x="229" y="293"/>
                      </a:cubicBezTo>
                      <a:cubicBezTo>
                        <a:pt x="229" y="280"/>
                        <a:pt x="242" y="268"/>
                        <a:pt x="255" y="268"/>
                      </a:cubicBezTo>
                      <a:cubicBezTo>
                        <a:pt x="267" y="268"/>
                        <a:pt x="280" y="280"/>
                        <a:pt x="280" y="293"/>
                      </a:cubicBezTo>
                      <a:lnTo>
                        <a:pt x="280" y="382"/>
                      </a:lnTo>
                      <a:close/>
                      <a:moveTo>
                        <a:pt x="280" y="191"/>
                      </a:moveTo>
                      <a:lnTo>
                        <a:pt x="280" y="191"/>
                      </a:lnTo>
                      <a:cubicBezTo>
                        <a:pt x="280" y="204"/>
                        <a:pt x="267" y="217"/>
                        <a:pt x="255" y="217"/>
                      </a:cubicBezTo>
                      <a:cubicBezTo>
                        <a:pt x="242" y="217"/>
                        <a:pt x="229" y="204"/>
                        <a:pt x="229" y="191"/>
                      </a:cubicBezTo>
                      <a:cubicBezTo>
                        <a:pt x="229" y="102"/>
                        <a:pt x="229" y="102"/>
                        <a:pt x="229" y="102"/>
                      </a:cubicBezTo>
                      <a:cubicBezTo>
                        <a:pt x="229" y="89"/>
                        <a:pt x="242" y="76"/>
                        <a:pt x="255" y="76"/>
                      </a:cubicBezTo>
                      <a:cubicBezTo>
                        <a:pt x="267" y="76"/>
                        <a:pt x="280" y="89"/>
                        <a:pt x="280" y="102"/>
                      </a:cubicBezTo>
                      <a:lnTo>
                        <a:pt x="280" y="191"/>
                      </a:lnTo>
                      <a:close/>
                      <a:moveTo>
                        <a:pt x="420" y="676"/>
                      </a:moveTo>
                      <a:lnTo>
                        <a:pt x="420" y="676"/>
                      </a:lnTo>
                      <a:cubicBezTo>
                        <a:pt x="420" y="688"/>
                        <a:pt x="408" y="701"/>
                        <a:pt x="395" y="701"/>
                      </a:cubicBezTo>
                      <a:cubicBezTo>
                        <a:pt x="382" y="701"/>
                        <a:pt x="369" y="688"/>
                        <a:pt x="369" y="676"/>
                      </a:cubicBezTo>
                      <a:cubicBezTo>
                        <a:pt x="369" y="497"/>
                        <a:pt x="369" y="497"/>
                        <a:pt x="369" y="497"/>
                      </a:cubicBezTo>
                      <a:cubicBezTo>
                        <a:pt x="369" y="472"/>
                        <a:pt x="382" y="472"/>
                        <a:pt x="395" y="472"/>
                      </a:cubicBezTo>
                      <a:cubicBezTo>
                        <a:pt x="408" y="472"/>
                        <a:pt x="420" y="472"/>
                        <a:pt x="420" y="497"/>
                      </a:cubicBezTo>
                      <a:lnTo>
                        <a:pt x="420" y="676"/>
                      </a:lnTo>
                      <a:close/>
                      <a:moveTo>
                        <a:pt x="420" y="382"/>
                      </a:moveTo>
                      <a:lnTo>
                        <a:pt x="420" y="382"/>
                      </a:lnTo>
                      <a:cubicBezTo>
                        <a:pt x="420" y="395"/>
                        <a:pt x="408" y="408"/>
                        <a:pt x="395" y="408"/>
                      </a:cubicBezTo>
                      <a:cubicBezTo>
                        <a:pt x="382" y="408"/>
                        <a:pt x="369" y="395"/>
                        <a:pt x="369" y="382"/>
                      </a:cubicBezTo>
                      <a:cubicBezTo>
                        <a:pt x="369" y="293"/>
                        <a:pt x="369" y="293"/>
                        <a:pt x="369" y="293"/>
                      </a:cubicBezTo>
                      <a:cubicBezTo>
                        <a:pt x="369" y="280"/>
                        <a:pt x="382" y="268"/>
                        <a:pt x="395" y="268"/>
                      </a:cubicBezTo>
                      <a:cubicBezTo>
                        <a:pt x="408" y="268"/>
                        <a:pt x="420" y="280"/>
                        <a:pt x="420" y="293"/>
                      </a:cubicBezTo>
                      <a:lnTo>
                        <a:pt x="420" y="382"/>
                      </a:lnTo>
                      <a:close/>
                      <a:moveTo>
                        <a:pt x="420" y="191"/>
                      </a:moveTo>
                      <a:lnTo>
                        <a:pt x="420" y="191"/>
                      </a:lnTo>
                      <a:cubicBezTo>
                        <a:pt x="420" y="204"/>
                        <a:pt x="408" y="217"/>
                        <a:pt x="395" y="217"/>
                      </a:cubicBezTo>
                      <a:cubicBezTo>
                        <a:pt x="382" y="217"/>
                        <a:pt x="369" y="204"/>
                        <a:pt x="369" y="191"/>
                      </a:cubicBezTo>
                      <a:cubicBezTo>
                        <a:pt x="369" y="102"/>
                        <a:pt x="369" y="102"/>
                        <a:pt x="369" y="102"/>
                      </a:cubicBezTo>
                      <a:cubicBezTo>
                        <a:pt x="369" y="89"/>
                        <a:pt x="382" y="76"/>
                        <a:pt x="395" y="76"/>
                      </a:cubicBezTo>
                      <a:cubicBezTo>
                        <a:pt x="408" y="76"/>
                        <a:pt x="420" y="89"/>
                        <a:pt x="420" y="102"/>
                      </a:cubicBezTo>
                      <a:lnTo>
                        <a:pt x="420" y="191"/>
                      </a:lnTo>
                      <a:close/>
                    </a:path>
                  </a:pathLst>
                </a:custGeom>
                <a:solidFill>
                  <a:srgbClr val="6C8CA4"/>
                </a:solidFill>
                <a:ln>
                  <a:noFill/>
                </a:ln>
                <a:effectLst/>
              </p:spPr>
              <p:txBody>
                <a:bodyPr wrap="none" lIns="152366" tIns="76183" rIns="152366" bIns="76183" anchor="ctr"/>
                <a:lstStyle/>
                <a:p>
                  <a:endParaRPr lang="en-US" dirty="0">
                    <a:latin typeface="Calibri Light" panose="020F0302020204030204"/>
                  </a:endParaRPr>
                </a:p>
              </p:txBody>
            </p:sp>
          </p:grpSp>
          <p:sp>
            <p:nvSpPr>
              <p:cNvPr id="39" name="Freeform 256"/>
              <p:cNvSpPr>
                <a:spLocks noChangeArrowheads="1"/>
              </p:cNvSpPr>
              <p:nvPr/>
            </p:nvSpPr>
            <p:spPr bwMode="auto">
              <a:xfrm>
                <a:off x="5921711" y="8284637"/>
                <a:ext cx="940681" cy="822384"/>
              </a:xfrm>
              <a:custGeom>
                <a:avLst/>
                <a:gdLst>
                  <a:gd name="T0" fmla="*/ 554 w 561"/>
                  <a:gd name="T1" fmla="*/ 0 h 490"/>
                  <a:gd name="T2" fmla="*/ 554 w 561"/>
                  <a:gd name="T3" fmla="*/ 0 h 490"/>
                  <a:gd name="T4" fmla="*/ 12 w 561"/>
                  <a:gd name="T5" fmla="*/ 0 h 490"/>
                  <a:gd name="T6" fmla="*/ 0 w 561"/>
                  <a:gd name="T7" fmla="*/ 11 h 490"/>
                  <a:gd name="T8" fmla="*/ 0 w 561"/>
                  <a:gd name="T9" fmla="*/ 408 h 490"/>
                  <a:gd name="T10" fmla="*/ 12 w 561"/>
                  <a:gd name="T11" fmla="*/ 419 h 490"/>
                  <a:gd name="T12" fmla="*/ 233 w 561"/>
                  <a:gd name="T13" fmla="*/ 419 h 490"/>
                  <a:gd name="T14" fmla="*/ 233 w 561"/>
                  <a:gd name="T15" fmla="*/ 454 h 490"/>
                  <a:gd name="T16" fmla="*/ 187 w 561"/>
                  <a:gd name="T17" fmla="*/ 483 h 490"/>
                  <a:gd name="T18" fmla="*/ 187 w 561"/>
                  <a:gd name="T19" fmla="*/ 489 h 490"/>
                  <a:gd name="T20" fmla="*/ 379 w 561"/>
                  <a:gd name="T21" fmla="*/ 489 h 490"/>
                  <a:gd name="T22" fmla="*/ 385 w 561"/>
                  <a:gd name="T23" fmla="*/ 483 h 490"/>
                  <a:gd name="T24" fmla="*/ 332 w 561"/>
                  <a:gd name="T25" fmla="*/ 454 h 490"/>
                  <a:gd name="T26" fmla="*/ 332 w 561"/>
                  <a:gd name="T27" fmla="*/ 419 h 490"/>
                  <a:gd name="T28" fmla="*/ 554 w 561"/>
                  <a:gd name="T29" fmla="*/ 419 h 490"/>
                  <a:gd name="T30" fmla="*/ 560 w 561"/>
                  <a:gd name="T31" fmla="*/ 408 h 490"/>
                  <a:gd name="T32" fmla="*/ 560 w 561"/>
                  <a:gd name="T33" fmla="*/ 11 h 490"/>
                  <a:gd name="T34" fmla="*/ 554 w 561"/>
                  <a:gd name="T35" fmla="*/ 0 h 490"/>
                  <a:gd name="T36" fmla="*/ 513 w 561"/>
                  <a:gd name="T37" fmla="*/ 309 h 490"/>
                  <a:gd name="T38" fmla="*/ 513 w 561"/>
                  <a:gd name="T39" fmla="*/ 309 h 490"/>
                  <a:gd name="T40" fmla="*/ 507 w 561"/>
                  <a:gd name="T41" fmla="*/ 320 h 490"/>
                  <a:gd name="T42" fmla="*/ 58 w 561"/>
                  <a:gd name="T43" fmla="*/ 320 h 490"/>
                  <a:gd name="T44" fmla="*/ 47 w 561"/>
                  <a:gd name="T45" fmla="*/ 309 h 490"/>
                  <a:gd name="T46" fmla="*/ 47 w 561"/>
                  <a:gd name="T47" fmla="*/ 58 h 490"/>
                  <a:gd name="T48" fmla="*/ 58 w 561"/>
                  <a:gd name="T49" fmla="*/ 46 h 490"/>
                  <a:gd name="T50" fmla="*/ 507 w 561"/>
                  <a:gd name="T51" fmla="*/ 46 h 490"/>
                  <a:gd name="T52" fmla="*/ 513 w 561"/>
                  <a:gd name="T53" fmla="*/ 58 h 490"/>
                  <a:gd name="T54" fmla="*/ 513 w 561"/>
                  <a:gd name="T55" fmla="*/ 309 h 4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61" h="490">
                    <a:moveTo>
                      <a:pt x="554" y="0"/>
                    </a:moveTo>
                    <a:lnTo>
                      <a:pt x="554" y="0"/>
                    </a:ln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5"/>
                      <a:pt x="0" y="11"/>
                    </a:cubicBezTo>
                    <a:cubicBezTo>
                      <a:pt x="0" y="408"/>
                      <a:pt x="0" y="408"/>
                      <a:pt x="0" y="408"/>
                    </a:cubicBezTo>
                    <a:cubicBezTo>
                      <a:pt x="0" y="419"/>
                      <a:pt x="6" y="419"/>
                      <a:pt x="12" y="419"/>
                    </a:cubicBezTo>
                    <a:cubicBezTo>
                      <a:pt x="233" y="419"/>
                      <a:pt x="233" y="419"/>
                      <a:pt x="233" y="419"/>
                    </a:cubicBezTo>
                    <a:cubicBezTo>
                      <a:pt x="233" y="454"/>
                      <a:pt x="233" y="454"/>
                      <a:pt x="233" y="454"/>
                    </a:cubicBezTo>
                    <a:cubicBezTo>
                      <a:pt x="187" y="483"/>
                      <a:pt x="187" y="483"/>
                      <a:pt x="187" y="483"/>
                    </a:cubicBezTo>
                    <a:cubicBezTo>
                      <a:pt x="181" y="489"/>
                      <a:pt x="181" y="489"/>
                      <a:pt x="187" y="489"/>
                    </a:cubicBezTo>
                    <a:cubicBezTo>
                      <a:pt x="379" y="489"/>
                      <a:pt x="379" y="489"/>
                      <a:pt x="379" y="489"/>
                    </a:cubicBezTo>
                    <a:cubicBezTo>
                      <a:pt x="385" y="489"/>
                      <a:pt x="391" y="489"/>
                      <a:pt x="385" y="483"/>
                    </a:cubicBezTo>
                    <a:cubicBezTo>
                      <a:pt x="332" y="454"/>
                      <a:pt x="332" y="454"/>
                      <a:pt x="332" y="454"/>
                    </a:cubicBezTo>
                    <a:cubicBezTo>
                      <a:pt x="332" y="419"/>
                      <a:pt x="332" y="419"/>
                      <a:pt x="332" y="419"/>
                    </a:cubicBezTo>
                    <a:cubicBezTo>
                      <a:pt x="554" y="419"/>
                      <a:pt x="554" y="419"/>
                      <a:pt x="554" y="419"/>
                    </a:cubicBezTo>
                    <a:cubicBezTo>
                      <a:pt x="560" y="419"/>
                      <a:pt x="560" y="419"/>
                      <a:pt x="560" y="408"/>
                    </a:cubicBezTo>
                    <a:cubicBezTo>
                      <a:pt x="560" y="11"/>
                      <a:pt x="560" y="11"/>
                      <a:pt x="560" y="11"/>
                    </a:cubicBezTo>
                    <a:cubicBezTo>
                      <a:pt x="560" y="5"/>
                      <a:pt x="560" y="0"/>
                      <a:pt x="554" y="0"/>
                    </a:cubicBezTo>
                    <a:close/>
                    <a:moveTo>
                      <a:pt x="513" y="309"/>
                    </a:moveTo>
                    <a:lnTo>
                      <a:pt x="513" y="309"/>
                    </a:lnTo>
                    <a:cubicBezTo>
                      <a:pt x="513" y="314"/>
                      <a:pt x="513" y="320"/>
                      <a:pt x="507" y="320"/>
                    </a:cubicBezTo>
                    <a:cubicBezTo>
                      <a:pt x="58" y="320"/>
                      <a:pt x="58" y="320"/>
                      <a:pt x="58" y="320"/>
                    </a:cubicBezTo>
                    <a:cubicBezTo>
                      <a:pt x="53" y="320"/>
                      <a:pt x="47" y="314"/>
                      <a:pt x="47" y="309"/>
                    </a:cubicBezTo>
                    <a:cubicBezTo>
                      <a:pt x="47" y="58"/>
                      <a:pt x="47" y="58"/>
                      <a:pt x="47" y="58"/>
                    </a:cubicBezTo>
                    <a:cubicBezTo>
                      <a:pt x="47" y="52"/>
                      <a:pt x="53" y="46"/>
                      <a:pt x="58" y="46"/>
                    </a:cubicBezTo>
                    <a:cubicBezTo>
                      <a:pt x="507" y="46"/>
                      <a:pt x="507" y="46"/>
                      <a:pt x="507" y="46"/>
                    </a:cubicBezTo>
                    <a:cubicBezTo>
                      <a:pt x="513" y="46"/>
                      <a:pt x="513" y="52"/>
                      <a:pt x="513" y="58"/>
                    </a:cubicBezTo>
                    <a:lnTo>
                      <a:pt x="513" y="309"/>
                    </a:lnTo>
                    <a:close/>
                  </a:path>
                </a:pathLst>
              </a:custGeom>
              <a:solidFill>
                <a:srgbClr val="6C8CA4"/>
              </a:solidFill>
              <a:ln>
                <a:noFill/>
              </a:ln>
              <a:effectLst/>
            </p:spPr>
            <p:txBody>
              <a:bodyPr wrap="none" lIns="152366" tIns="76183" rIns="152366" bIns="76183" anchor="ctr"/>
              <a:lstStyle/>
              <a:p>
                <a:endParaRPr lang="en-US" dirty="0">
                  <a:latin typeface="Calibri Light" panose="020F0302020204030204"/>
                </a:endParaRPr>
              </a:p>
            </p:txBody>
          </p:sp>
          <p:sp>
            <p:nvSpPr>
              <p:cNvPr id="40" name="Freeform 116"/>
              <p:cNvSpPr>
                <a:spLocks noChangeArrowheads="1"/>
              </p:cNvSpPr>
              <p:nvPr/>
            </p:nvSpPr>
            <p:spPr bwMode="auto">
              <a:xfrm rot="1614111">
                <a:off x="12520054" y="4160462"/>
                <a:ext cx="876284" cy="910982"/>
              </a:xfrm>
              <a:custGeom>
                <a:avLst/>
                <a:gdLst>
                  <a:gd name="T0" fmla="*/ 400 w 445"/>
                  <a:gd name="T1" fmla="*/ 159 h 462"/>
                  <a:gd name="T2" fmla="*/ 400 w 445"/>
                  <a:gd name="T3" fmla="*/ 159 h 462"/>
                  <a:gd name="T4" fmla="*/ 266 w 445"/>
                  <a:gd name="T5" fmla="*/ 8 h 462"/>
                  <a:gd name="T6" fmla="*/ 36 w 445"/>
                  <a:gd name="T7" fmla="*/ 248 h 462"/>
                  <a:gd name="T8" fmla="*/ 9 w 445"/>
                  <a:gd name="T9" fmla="*/ 319 h 462"/>
                  <a:gd name="T10" fmla="*/ 81 w 445"/>
                  <a:gd name="T11" fmla="*/ 355 h 462"/>
                  <a:gd name="T12" fmla="*/ 98 w 445"/>
                  <a:gd name="T13" fmla="*/ 346 h 462"/>
                  <a:gd name="T14" fmla="*/ 134 w 445"/>
                  <a:gd name="T15" fmla="*/ 372 h 462"/>
                  <a:gd name="T16" fmla="*/ 160 w 445"/>
                  <a:gd name="T17" fmla="*/ 434 h 462"/>
                  <a:gd name="T18" fmla="*/ 187 w 445"/>
                  <a:gd name="T19" fmla="*/ 452 h 462"/>
                  <a:gd name="T20" fmla="*/ 240 w 445"/>
                  <a:gd name="T21" fmla="*/ 434 h 462"/>
                  <a:gd name="T22" fmla="*/ 249 w 445"/>
                  <a:gd name="T23" fmla="*/ 416 h 462"/>
                  <a:gd name="T24" fmla="*/ 231 w 445"/>
                  <a:gd name="T25" fmla="*/ 390 h 462"/>
                  <a:gd name="T26" fmla="*/ 204 w 445"/>
                  <a:gd name="T27" fmla="*/ 337 h 462"/>
                  <a:gd name="T28" fmla="*/ 231 w 445"/>
                  <a:gd name="T29" fmla="*/ 310 h 462"/>
                  <a:gd name="T30" fmla="*/ 417 w 445"/>
                  <a:gd name="T31" fmla="*/ 355 h 462"/>
                  <a:gd name="T32" fmla="*/ 400 w 445"/>
                  <a:gd name="T33" fmla="*/ 159 h 462"/>
                  <a:gd name="T34" fmla="*/ 390 w 445"/>
                  <a:gd name="T35" fmla="*/ 310 h 462"/>
                  <a:gd name="T36" fmla="*/ 390 w 445"/>
                  <a:gd name="T37" fmla="*/ 310 h 462"/>
                  <a:gd name="T38" fmla="*/ 302 w 445"/>
                  <a:gd name="T39" fmla="*/ 204 h 462"/>
                  <a:gd name="T40" fmla="*/ 284 w 445"/>
                  <a:gd name="T41" fmla="*/ 62 h 462"/>
                  <a:gd name="T42" fmla="*/ 364 w 445"/>
                  <a:gd name="T43" fmla="*/ 177 h 462"/>
                  <a:gd name="T44" fmla="*/ 390 w 445"/>
                  <a:gd name="T45" fmla="*/ 31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5" h="462">
                    <a:moveTo>
                      <a:pt x="400" y="159"/>
                    </a:moveTo>
                    <a:lnTo>
                      <a:pt x="400" y="159"/>
                    </a:lnTo>
                    <a:cubicBezTo>
                      <a:pt x="364" y="71"/>
                      <a:pt x="302" y="0"/>
                      <a:pt x="266" y="8"/>
                    </a:cubicBezTo>
                    <a:cubicBezTo>
                      <a:pt x="213" y="36"/>
                      <a:pt x="302" y="142"/>
                      <a:pt x="36" y="248"/>
                    </a:cubicBezTo>
                    <a:cubicBezTo>
                      <a:pt x="9" y="257"/>
                      <a:pt x="0" y="292"/>
                      <a:pt x="9" y="319"/>
                    </a:cubicBezTo>
                    <a:cubicBezTo>
                      <a:pt x="18" y="337"/>
                      <a:pt x="53" y="363"/>
                      <a:pt x="81" y="355"/>
                    </a:cubicBezTo>
                    <a:lnTo>
                      <a:pt x="98" y="346"/>
                    </a:lnTo>
                    <a:cubicBezTo>
                      <a:pt x="116" y="372"/>
                      <a:pt x="134" y="355"/>
                      <a:pt x="134" y="372"/>
                    </a:cubicBezTo>
                    <a:cubicBezTo>
                      <a:pt x="143" y="390"/>
                      <a:pt x="160" y="425"/>
                      <a:pt x="160" y="434"/>
                    </a:cubicBezTo>
                    <a:cubicBezTo>
                      <a:pt x="169" y="443"/>
                      <a:pt x="178" y="461"/>
                      <a:pt x="187" y="452"/>
                    </a:cubicBezTo>
                    <a:cubicBezTo>
                      <a:pt x="196" y="452"/>
                      <a:pt x="231" y="443"/>
                      <a:pt x="240" y="434"/>
                    </a:cubicBezTo>
                    <a:cubicBezTo>
                      <a:pt x="257" y="434"/>
                      <a:pt x="257" y="425"/>
                      <a:pt x="249" y="416"/>
                    </a:cubicBezTo>
                    <a:cubicBezTo>
                      <a:pt x="249" y="408"/>
                      <a:pt x="231" y="399"/>
                      <a:pt x="231" y="390"/>
                    </a:cubicBezTo>
                    <a:cubicBezTo>
                      <a:pt x="222" y="381"/>
                      <a:pt x="213" y="346"/>
                      <a:pt x="204" y="337"/>
                    </a:cubicBezTo>
                    <a:cubicBezTo>
                      <a:pt x="196" y="328"/>
                      <a:pt x="213" y="310"/>
                      <a:pt x="231" y="310"/>
                    </a:cubicBezTo>
                    <a:cubicBezTo>
                      <a:pt x="355" y="302"/>
                      <a:pt x="373" y="372"/>
                      <a:pt x="417" y="355"/>
                    </a:cubicBezTo>
                    <a:cubicBezTo>
                      <a:pt x="444" y="346"/>
                      <a:pt x="444" y="248"/>
                      <a:pt x="400" y="159"/>
                    </a:cubicBezTo>
                    <a:close/>
                    <a:moveTo>
                      <a:pt x="390" y="310"/>
                    </a:moveTo>
                    <a:lnTo>
                      <a:pt x="390" y="310"/>
                    </a:lnTo>
                    <a:cubicBezTo>
                      <a:pt x="381" y="310"/>
                      <a:pt x="328" y="275"/>
                      <a:pt x="302" y="204"/>
                    </a:cubicBezTo>
                    <a:cubicBezTo>
                      <a:pt x="275" y="133"/>
                      <a:pt x="275" y="62"/>
                      <a:pt x="284" y="62"/>
                    </a:cubicBezTo>
                    <a:cubicBezTo>
                      <a:pt x="293" y="62"/>
                      <a:pt x="337" y="106"/>
                      <a:pt x="364" y="177"/>
                    </a:cubicBezTo>
                    <a:cubicBezTo>
                      <a:pt x="400" y="248"/>
                      <a:pt x="390" y="302"/>
                      <a:pt x="390" y="310"/>
                    </a:cubicBezTo>
                    <a:close/>
                  </a:path>
                </a:pathLst>
              </a:custGeom>
              <a:solidFill>
                <a:srgbClr val="6C8CA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 Light" panose="020F0302020204030204"/>
                </a:endParaRPr>
              </a:p>
            </p:txBody>
          </p:sp>
          <p:sp>
            <p:nvSpPr>
              <p:cNvPr id="41" name="AutoShape 82"/>
              <p:cNvSpPr/>
              <p:nvPr/>
            </p:nvSpPr>
            <p:spPr bwMode="auto">
              <a:xfrm>
                <a:off x="17022821" y="8330677"/>
                <a:ext cx="776142" cy="776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3767" y="5419"/>
                    </a:moveTo>
                    <a:cubicBezTo>
                      <a:pt x="4051" y="5419"/>
                      <a:pt x="4271" y="5505"/>
                      <a:pt x="4428" y="5687"/>
                    </a:cubicBezTo>
                    <a:cubicBezTo>
                      <a:pt x="4586" y="5865"/>
                      <a:pt x="4701" y="6078"/>
                      <a:pt x="4766" y="6326"/>
                    </a:cubicBezTo>
                    <a:cubicBezTo>
                      <a:pt x="4835" y="6574"/>
                      <a:pt x="4879" y="6836"/>
                      <a:pt x="4893" y="7106"/>
                    </a:cubicBezTo>
                    <a:cubicBezTo>
                      <a:pt x="4910" y="7377"/>
                      <a:pt x="4917" y="7596"/>
                      <a:pt x="4917" y="7760"/>
                    </a:cubicBezTo>
                    <a:lnTo>
                      <a:pt x="4917" y="9856"/>
                    </a:lnTo>
                    <a:cubicBezTo>
                      <a:pt x="4809" y="9928"/>
                      <a:pt x="4720" y="10015"/>
                      <a:pt x="4646" y="10110"/>
                    </a:cubicBezTo>
                    <a:cubicBezTo>
                      <a:pt x="4574" y="10208"/>
                      <a:pt x="4468" y="10257"/>
                      <a:pt x="4329" y="10257"/>
                    </a:cubicBezTo>
                    <a:lnTo>
                      <a:pt x="561" y="10257"/>
                    </a:lnTo>
                    <a:cubicBezTo>
                      <a:pt x="439" y="10257"/>
                      <a:pt x="338" y="10208"/>
                      <a:pt x="256" y="10110"/>
                    </a:cubicBezTo>
                    <a:cubicBezTo>
                      <a:pt x="177" y="10015"/>
                      <a:pt x="93" y="9928"/>
                      <a:pt x="0" y="9856"/>
                    </a:cubicBezTo>
                    <a:lnTo>
                      <a:pt x="0" y="7760"/>
                    </a:lnTo>
                    <a:cubicBezTo>
                      <a:pt x="0" y="7596"/>
                      <a:pt x="4" y="7377"/>
                      <a:pt x="12" y="7106"/>
                    </a:cubicBezTo>
                    <a:cubicBezTo>
                      <a:pt x="19" y="6836"/>
                      <a:pt x="57" y="6574"/>
                      <a:pt x="124" y="6326"/>
                    </a:cubicBezTo>
                    <a:cubicBezTo>
                      <a:pt x="196" y="6078"/>
                      <a:pt x="309" y="5865"/>
                      <a:pt x="465" y="5687"/>
                    </a:cubicBezTo>
                    <a:cubicBezTo>
                      <a:pt x="624" y="5508"/>
                      <a:pt x="842" y="5419"/>
                      <a:pt x="1123" y="5419"/>
                    </a:cubicBezTo>
                    <a:cubicBezTo>
                      <a:pt x="782" y="5151"/>
                      <a:pt x="508" y="4803"/>
                      <a:pt x="304" y="4377"/>
                    </a:cubicBezTo>
                    <a:cubicBezTo>
                      <a:pt x="103" y="3950"/>
                      <a:pt x="0" y="3469"/>
                      <a:pt x="0" y="2937"/>
                    </a:cubicBezTo>
                    <a:cubicBezTo>
                      <a:pt x="0" y="2539"/>
                      <a:pt x="64" y="2162"/>
                      <a:pt x="189" y="1805"/>
                    </a:cubicBezTo>
                    <a:cubicBezTo>
                      <a:pt x="316" y="1448"/>
                      <a:pt x="491" y="1134"/>
                      <a:pt x="717" y="861"/>
                    </a:cubicBezTo>
                    <a:cubicBezTo>
                      <a:pt x="943" y="590"/>
                      <a:pt x="1207" y="380"/>
                      <a:pt x="1504" y="227"/>
                    </a:cubicBezTo>
                    <a:cubicBezTo>
                      <a:pt x="1804" y="77"/>
                      <a:pt x="2119" y="0"/>
                      <a:pt x="2445" y="0"/>
                    </a:cubicBezTo>
                    <a:cubicBezTo>
                      <a:pt x="2793" y="0"/>
                      <a:pt x="3115" y="77"/>
                      <a:pt x="3412" y="227"/>
                    </a:cubicBezTo>
                    <a:cubicBezTo>
                      <a:pt x="3712" y="380"/>
                      <a:pt x="3969" y="590"/>
                      <a:pt x="4188" y="861"/>
                    </a:cubicBezTo>
                    <a:cubicBezTo>
                      <a:pt x="4406" y="1134"/>
                      <a:pt x="4584" y="1448"/>
                      <a:pt x="4716" y="1805"/>
                    </a:cubicBezTo>
                    <a:cubicBezTo>
                      <a:pt x="4850" y="2162"/>
                      <a:pt x="4917" y="2539"/>
                      <a:pt x="4917" y="2937"/>
                    </a:cubicBezTo>
                    <a:cubicBezTo>
                      <a:pt x="4917" y="3458"/>
                      <a:pt x="4814" y="3939"/>
                      <a:pt x="4603" y="4371"/>
                    </a:cubicBezTo>
                    <a:cubicBezTo>
                      <a:pt x="4392" y="4800"/>
                      <a:pt x="4115" y="5151"/>
                      <a:pt x="3767" y="5419"/>
                    </a:cubicBezTo>
                    <a:moveTo>
                      <a:pt x="18165" y="12062"/>
                    </a:moveTo>
                    <a:cubicBezTo>
                      <a:pt x="18672" y="12604"/>
                      <a:pt x="19070" y="13142"/>
                      <a:pt x="19356" y="13669"/>
                    </a:cubicBezTo>
                    <a:cubicBezTo>
                      <a:pt x="19641" y="14196"/>
                      <a:pt x="19788" y="14801"/>
                      <a:pt x="19788" y="15480"/>
                    </a:cubicBezTo>
                    <a:lnTo>
                      <a:pt x="19788" y="20816"/>
                    </a:lnTo>
                    <a:cubicBezTo>
                      <a:pt x="19694" y="20868"/>
                      <a:pt x="19620" y="20931"/>
                      <a:pt x="19557" y="20995"/>
                    </a:cubicBezTo>
                    <a:cubicBezTo>
                      <a:pt x="19497" y="21061"/>
                      <a:pt x="19425" y="21122"/>
                      <a:pt x="19344" y="21191"/>
                    </a:cubicBezTo>
                    <a:cubicBezTo>
                      <a:pt x="19262" y="21251"/>
                      <a:pt x="19173" y="21317"/>
                      <a:pt x="19075" y="21386"/>
                    </a:cubicBezTo>
                    <a:cubicBezTo>
                      <a:pt x="18976" y="21455"/>
                      <a:pt x="18835" y="21528"/>
                      <a:pt x="18662" y="21599"/>
                    </a:cubicBezTo>
                    <a:lnTo>
                      <a:pt x="2942" y="21599"/>
                    </a:lnTo>
                    <a:cubicBezTo>
                      <a:pt x="2675" y="21599"/>
                      <a:pt x="2467" y="21499"/>
                      <a:pt x="2318" y="21291"/>
                    </a:cubicBezTo>
                    <a:cubicBezTo>
                      <a:pt x="2167" y="21081"/>
                      <a:pt x="2003" y="20926"/>
                      <a:pt x="1819" y="20816"/>
                    </a:cubicBezTo>
                    <a:lnTo>
                      <a:pt x="1819" y="15480"/>
                    </a:lnTo>
                    <a:cubicBezTo>
                      <a:pt x="1819" y="14763"/>
                      <a:pt x="1989" y="14127"/>
                      <a:pt x="2335" y="13571"/>
                    </a:cubicBezTo>
                    <a:cubicBezTo>
                      <a:pt x="2678" y="13018"/>
                      <a:pt x="3052" y="12511"/>
                      <a:pt x="3460" y="12062"/>
                    </a:cubicBezTo>
                    <a:cubicBezTo>
                      <a:pt x="3535" y="11970"/>
                      <a:pt x="3633" y="11869"/>
                      <a:pt x="3753" y="11766"/>
                    </a:cubicBezTo>
                    <a:cubicBezTo>
                      <a:pt x="3873" y="11659"/>
                      <a:pt x="4000" y="11590"/>
                      <a:pt x="4137" y="11553"/>
                    </a:cubicBezTo>
                    <a:cubicBezTo>
                      <a:pt x="4276" y="11495"/>
                      <a:pt x="4432" y="11466"/>
                      <a:pt x="4610" y="11455"/>
                    </a:cubicBezTo>
                    <a:cubicBezTo>
                      <a:pt x="4785" y="11446"/>
                      <a:pt x="4956" y="11423"/>
                      <a:pt x="5126" y="11388"/>
                    </a:cubicBezTo>
                    <a:cubicBezTo>
                      <a:pt x="5594" y="11299"/>
                      <a:pt x="6091" y="11210"/>
                      <a:pt x="6621" y="11121"/>
                    </a:cubicBezTo>
                    <a:cubicBezTo>
                      <a:pt x="7149" y="11034"/>
                      <a:pt x="7665" y="10945"/>
                      <a:pt x="8172" y="10853"/>
                    </a:cubicBezTo>
                    <a:cubicBezTo>
                      <a:pt x="7483" y="10326"/>
                      <a:pt x="6928" y="9632"/>
                      <a:pt x="6513" y="8762"/>
                    </a:cubicBezTo>
                    <a:cubicBezTo>
                      <a:pt x="6093" y="7896"/>
                      <a:pt x="5884" y="6940"/>
                      <a:pt x="5884" y="5903"/>
                    </a:cubicBezTo>
                    <a:cubicBezTo>
                      <a:pt x="5884" y="5097"/>
                      <a:pt x="6016" y="4331"/>
                      <a:pt x="6275" y="3608"/>
                    </a:cubicBezTo>
                    <a:cubicBezTo>
                      <a:pt x="6535" y="2885"/>
                      <a:pt x="6887" y="2260"/>
                      <a:pt x="7331" y="1733"/>
                    </a:cubicBezTo>
                    <a:cubicBezTo>
                      <a:pt x="7778" y="1203"/>
                      <a:pt x="8299" y="786"/>
                      <a:pt x="8894" y="472"/>
                    </a:cubicBezTo>
                    <a:cubicBezTo>
                      <a:pt x="9494" y="158"/>
                      <a:pt x="10125" y="3"/>
                      <a:pt x="10802" y="3"/>
                    </a:cubicBezTo>
                    <a:cubicBezTo>
                      <a:pt x="11476" y="3"/>
                      <a:pt x="12112" y="158"/>
                      <a:pt x="12710" y="472"/>
                    </a:cubicBezTo>
                    <a:cubicBezTo>
                      <a:pt x="13307" y="786"/>
                      <a:pt x="13826" y="1203"/>
                      <a:pt x="14272" y="1733"/>
                    </a:cubicBezTo>
                    <a:cubicBezTo>
                      <a:pt x="14716" y="2260"/>
                      <a:pt x="15067" y="2885"/>
                      <a:pt x="15328" y="3608"/>
                    </a:cubicBezTo>
                    <a:cubicBezTo>
                      <a:pt x="15590" y="4331"/>
                      <a:pt x="15719" y="5097"/>
                      <a:pt x="15719" y="5903"/>
                    </a:cubicBezTo>
                    <a:cubicBezTo>
                      <a:pt x="15719" y="6939"/>
                      <a:pt x="15513" y="7890"/>
                      <a:pt x="15100" y="8757"/>
                    </a:cubicBezTo>
                    <a:cubicBezTo>
                      <a:pt x="14685" y="9620"/>
                      <a:pt x="14128" y="10320"/>
                      <a:pt x="13432" y="10853"/>
                    </a:cubicBezTo>
                    <a:cubicBezTo>
                      <a:pt x="13936" y="10945"/>
                      <a:pt x="14452" y="11031"/>
                      <a:pt x="14978" y="11115"/>
                    </a:cubicBezTo>
                    <a:cubicBezTo>
                      <a:pt x="15504" y="11198"/>
                      <a:pt x="16005" y="11288"/>
                      <a:pt x="16478" y="11388"/>
                    </a:cubicBezTo>
                    <a:cubicBezTo>
                      <a:pt x="16653" y="11426"/>
                      <a:pt x="16826" y="11449"/>
                      <a:pt x="16994" y="11455"/>
                    </a:cubicBezTo>
                    <a:cubicBezTo>
                      <a:pt x="17162" y="11466"/>
                      <a:pt x="17323" y="11495"/>
                      <a:pt x="17467" y="11553"/>
                    </a:cubicBezTo>
                    <a:cubicBezTo>
                      <a:pt x="17603" y="11590"/>
                      <a:pt x="17731" y="11659"/>
                      <a:pt x="17851" y="11766"/>
                    </a:cubicBezTo>
                    <a:cubicBezTo>
                      <a:pt x="17966" y="11869"/>
                      <a:pt x="18074" y="11970"/>
                      <a:pt x="18165" y="12062"/>
                    </a:cubicBezTo>
                    <a:moveTo>
                      <a:pt x="20474" y="5419"/>
                    </a:moveTo>
                    <a:cubicBezTo>
                      <a:pt x="20757" y="5419"/>
                      <a:pt x="20973" y="5505"/>
                      <a:pt x="21124" y="5687"/>
                    </a:cubicBezTo>
                    <a:cubicBezTo>
                      <a:pt x="21271" y="5865"/>
                      <a:pt x="21381" y="6078"/>
                      <a:pt x="21448" y="6326"/>
                    </a:cubicBezTo>
                    <a:cubicBezTo>
                      <a:pt x="21520" y="6574"/>
                      <a:pt x="21561" y="6836"/>
                      <a:pt x="21576" y="7106"/>
                    </a:cubicBezTo>
                    <a:cubicBezTo>
                      <a:pt x="21592" y="7377"/>
                      <a:pt x="21599" y="7596"/>
                      <a:pt x="21599" y="7760"/>
                    </a:cubicBezTo>
                    <a:lnTo>
                      <a:pt x="21599" y="9856"/>
                    </a:lnTo>
                    <a:cubicBezTo>
                      <a:pt x="21508" y="9928"/>
                      <a:pt x="21422" y="10015"/>
                      <a:pt x="21340" y="10110"/>
                    </a:cubicBezTo>
                    <a:cubicBezTo>
                      <a:pt x="21261" y="10208"/>
                      <a:pt x="21158" y="10257"/>
                      <a:pt x="21036" y="10257"/>
                    </a:cubicBezTo>
                    <a:lnTo>
                      <a:pt x="17268" y="10257"/>
                    </a:lnTo>
                    <a:cubicBezTo>
                      <a:pt x="17131" y="10257"/>
                      <a:pt x="17023" y="10208"/>
                      <a:pt x="16953" y="10110"/>
                    </a:cubicBezTo>
                    <a:cubicBezTo>
                      <a:pt x="16879" y="10015"/>
                      <a:pt x="16790" y="9928"/>
                      <a:pt x="16682" y="9856"/>
                    </a:cubicBezTo>
                    <a:lnTo>
                      <a:pt x="16682" y="7760"/>
                    </a:lnTo>
                    <a:cubicBezTo>
                      <a:pt x="16682" y="7596"/>
                      <a:pt x="16692" y="7377"/>
                      <a:pt x="16706" y="7106"/>
                    </a:cubicBezTo>
                    <a:cubicBezTo>
                      <a:pt x="16720" y="6836"/>
                      <a:pt x="16766" y="6574"/>
                      <a:pt x="16836" y="6326"/>
                    </a:cubicBezTo>
                    <a:cubicBezTo>
                      <a:pt x="16912" y="6078"/>
                      <a:pt x="17023" y="5865"/>
                      <a:pt x="17183" y="5687"/>
                    </a:cubicBezTo>
                    <a:cubicBezTo>
                      <a:pt x="17337" y="5508"/>
                      <a:pt x="17556" y="5419"/>
                      <a:pt x="17829" y="5419"/>
                    </a:cubicBezTo>
                    <a:cubicBezTo>
                      <a:pt x="17488" y="5151"/>
                      <a:pt x="17210" y="4803"/>
                      <a:pt x="16999" y="4377"/>
                    </a:cubicBezTo>
                    <a:cubicBezTo>
                      <a:pt x="16788" y="3950"/>
                      <a:pt x="16682" y="3469"/>
                      <a:pt x="16682" y="2937"/>
                    </a:cubicBezTo>
                    <a:cubicBezTo>
                      <a:pt x="16682" y="2539"/>
                      <a:pt x="16744" y="2162"/>
                      <a:pt x="16872" y="1805"/>
                    </a:cubicBezTo>
                    <a:cubicBezTo>
                      <a:pt x="16999" y="1448"/>
                      <a:pt x="17174" y="1134"/>
                      <a:pt x="17400" y="861"/>
                    </a:cubicBezTo>
                    <a:cubicBezTo>
                      <a:pt x="17625" y="590"/>
                      <a:pt x="17889" y="380"/>
                      <a:pt x="18187" y="227"/>
                    </a:cubicBezTo>
                    <a:cubicBezTo>
                      <a:pt x="18487" y="77"/>
                      <a:pt x="18808" y="0"/>
                      <a:pt x="19152" y="0"/>
                    </a:cubicBezTo>
                    <a:cubicBezTo>
                      <a:pt x="19480" y="0"/>
                      <a:pt x="19795" y="77"/>
                      <a:pt x="20095" y="227"/>
                    </a:cubicBezTo>
                    <a:cubicBezTo>
                      <a:pt x="20395" y="380"/>
                      <a:pt x="20656" y="590"/>
                      <a:pt x="20882" y="861"/>
                    </a:cubicBezTo>
                    <a:cubicBezTo>
                      <a:pt x="21108" y="1134"/>
                      <a:pt x="21285" y="1448"/>
                      <a:pt x="21412" y="1805"/>
                    </a:cubicBezTo>
                    <a:cubicBezTo>
                      <a:pt x="21537" y="2162"/>
                      <a:pt x="21599" y="2539"/>
                      <a:pt x="21599" y="2937"/>
                    </a:cubicBezTo>
                    <a:cubicBezTo>
                      <a:pt x="21599" y="3458"/>
                      <a:pt x="21499" y="3939"/>
                      <a:pt x="21295" y="4371"/>
                    </a:cubicBezTo>
                    <a:cubicBezTo>
                      <a:pt x="21093" y="4800"/>
                      <a:pt x="20820" y="5151"/>
                      <a:pt x="20474" y="5419"/>
                    </a:cubicBezTo>
                  </a:path>
                </a:pathLst>
              </a:custGeom>
              <a:solidFill>
                <a:srgbClr val="6C8CA4"/>
              </a:solidFill>
              <a:ln>
                <a:noFill/>
              </a:ln>
              <a:effectLst/>
            </p:spPr>
            <p:txBody>
              <a:bodyPr lIns="101578" tIns="101578" rIns="101578" bIns="101578" anchor="ctr"/>
              <a:lstStyle/>
              <a:p>
                <a:pPr defTabSz="914400">
                  <a:defRPr/>
                </a:pPr>
                <a:endParaRPr lang="es-ES" sz="5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cs typeface="Gill Sans" charset="0"/>
                  <a:sym typeface="Gill Sans" charset="0"/>
                </a:endParaRP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1593129" y="2339239"/>
              <a:ext cx="3604941" cy="1142406"/>
              <a:chOff x="8251779" y="2630835"/>
              <a:chExt cx="3604941" cy="1142406"/>
            </a:xfrm>
          </p:grpSpPr>
          <p:sp>
            <p:nvSpPr>
              <p:cNvPr id="27" name="文本框 36"/>
              <p:cNvSpPr txBox="1"/>
              <p:nvPr/>
            </p:nvSpPr>
            <p:spPr>
              <a:xfrm>
                <a:off x="8251779" y="2630835"/>
                <a:ext cx="3532947" cy="4412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40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YOUR TEXT </a:t>
                </a:r>
              </a:p>
            </p:txBody>
          </p:sp>
          <p:sp>
            <p:nvSpPr>
              <p:cNvPr id="28" name="Text Placeholder 32"/>
              <p:cNvSpPr txBox="1"/>
              <p:nvPr/>
            </p:nvSpPr>
            <p:spPr>
              <a:xfrm>
                <a:off x="8401105" y="3017552"/>
                <a:ext cx="3455615" cy="755689"/>
              </a:xfrm>
              <a:prstGeom prst="rect">
                <a:avLst/>
              </a:prstGeom>
            </p:spPr>
            <p:txBody>
              <a:bodyPr lIns="0" tIns="0" rIns="0" bIns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Lemon drops oat cake oat cake sugar plum. Jelly beans macaroon I love topping danish cake</a:t>
                </a: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6727331" y="2339239"/>
              <a:ext cx="3604941" cy="1142406"/>
              <a:chOff x="8251779" y="2630835"/>
              <a:chExt cx="3604941" cy="1142406"/>
            </a:xfrm>
          </p:grpSpPr>
          <p:sp>
            <p:nvSpPr>
              <p:cNvPr id="25" name="文本框 36"/>
              <p:cNvSpPr txBox="1"/>
              <p:nvPr/>
            </p:nvSpPr>
            <p:spPr>
              <a:xfrm>
                <a:off x="8251779" y="2630835"/>
                <a:ext cx="3532947" cy="4412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40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YOUR TEXT </a:t>
                </a:r>
              </a:p>
            </p:txBody>
          </p:sp>
          <p:sp>
            <p:nvSpPr>
              <p:cNvPr id="26" name="Text Placeholder 32"/>
              <p:cNvSpPr txBox="1"/>
              <p:nvPr/>
            </p:nvSpPr>
            <p:spPr>
              <a:xfrm>
                <a:off x="8401105" y="3017552"/>
                <a:ext cx="3455615" cy="755689"/>
              </a:xfrm>
              <a:prstGeom prst="rect">
                <a:avLst/>
              </a:prstGeom>
            </p:spPr>
            <p:txBody>
              <a:bodyPr lIns="0" tIns="0" rIns="0" bIns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Lemon drops oat cake oat cake sugar plum. Jelly beans macaroon I love topping danish cake</a:t>
                </a: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787909" y="5080262"/>
              <a:ext cx="3566501" cy="1142406"/>
              <a:chOff x="2434485" y="1485438"/>
              <a:chExt cx="3566501" cy="1142406"/>
            </a:xfrm>
          </p:grpSpPr>
          <p:sp>
            <p:nvSpPr>
              <p:cNvPr id="23" name="文本框 36"/>
              <p:cNvSpPr txBox="1"/>
              <p:nvPr/>
            </p:nvSpPr>
            <p:spPr>
              <a:xfrm>
                <a:off x="2468039" y="1485438"/>
                <a:ext cx="353294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altLang="zh-CN" sz="240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YOUR TEXT </a:t>
                </a:r>
              </a:p>
            </p:txBody>
          </p:sp>
          <p:sp>
            <p:nvSpPr>
              <p:cNvPr id="24" name="Text Placeholder 32"/>
              <p:cNvSpPr txBox="1"/>
              <p:nvPr/>
            </p:nvSpPr>
            <p:spPr>
              <a:xfrm>
                <a:off x="2434485" y="1872155"/>
                <a:ext cx="3455615" cy="755689"/>
              </a:xfrm>
              <a:prstGeom prst="rect">
                <a:avLst/>
              </a:prstGeom>
            </p:spPr>
            <p:txBody>
              <a:bodyPr lIns="0" tIns="0" rIns="0" bIns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00000"/>
                  </a:lnSpc>
                  <a:buNone/>
                </a:pPr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Lemon drops oat cake oat cake sugar plum. Jelly beans macaroon I love topping danish cake</a:t>
                </a: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6013051" y="5080262"/>
              <a:ext cx="3566501" cy="1142406"/>
              <a:chOff x="2434485" y="1485438"/>
              <a:chExt cx="3566501" cy="1142406"/>
            </a:xfrm>
          </p:grpSpPr>
          <p:sp>
            <p:nvSpPr>
              <p:cNvPr id="21" name="文本框 36"/>
              <p:cNvSpPr txBox="1"/>
              <p:nvPr/>
            </p:nvSpPr>
            <p:spPr>
              <a:xfrm>
                <a:off x="2468039" y="1485438"/>
                <a:ext cx="353294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altLang="zh-CN" sz="240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YOUR TEXT </a:t>
                </a:r>
              </a:p>
            </p:txBody>
          </p:sp>
          <p:sp>
            <p:nvSpPr>
              <p:cNvPr id="22" name="Text Placeholder 32"/>
              <p:cNvSpPr txBox="1"/>
              <p:nvPr/>
            </p:nvSpPr>
            <p:spPr>
              <a:xfrm>
                <a:off x="2434485" y="1872155"/>
                <a:ext cx="3455615" cy="755689"/>
              </a:xfrm>
              <a:prstGeom prst="rect">
                <a:avLst/>
              </a:prstGeom>
            </p:spPr>
            <p:txBody>
              <a:bodyPr lIns="0" tIns="0" rIns="0" bIns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00000"/>
                  </a:lnSpc>
                  <a:buNone/>
                </a:pPr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Lemon drops oat cake oat cake sugar plum. Jelly beans macaroon I love topping danish cake</a:t>
                </a:r>
              </a:p>
            </p:txBody>
          </p: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2860" y="-2672863"/>
            <a:ext cx="6846277" cy="1219200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87" b="85812"/>
          <a:stretch>
            <a:fillRect/>
          </a:stretch>
        </p:blipFill>
        <p:spPr>
          <a:xfrm flipH="1">
            <a:off x="-2" y="11724"/>
            <a:ext cx="2343200" cy="123092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9" t="62051"/>
          <a:stretch>
            <a:fillRect/>
          </a:stretch>
        </p:blipFill>
        <p:spPr>
          <a:xfrm>
            <a:off x="8276493" y="4243752"/>
            <a:ext cx="3915506" cy="2602524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3964641" y="2042236"/>
            <a:ext cx="4262718" cy="2773528"/>
            <a:chOff x="3964641" y="1971081"/>
            <a:chExt cx="4262718" cy="2773528"/>
          </a:xfrm>
        </p:grpSpPr>
        <p:sp>
          <p:nvSpPr>
            <p:cNvPr id="10" name="Oval 5"/>
            <p:cNvSpPr>
              <a:spLocks noChangeArrowheads="1"/>
            </p:cNvSpPr>
            <p:nvPr/>
          </p:nvSpPr>
          <p:spPr bwMode="auto">
            <a:xfrm>
              <a:off x="5418956" y="1971081"/>
              <a:ext cx="1306286" cy="1302848"/>
            </a:xfrm>
            <a:prstGeom prst="ellipse">
              <a:avLst/>
            </a:prstGeom>
            <a:solidFill>
              <a:srgbClr val="6C8CA4"/>
            </a:solidFill>
            <a:ln w="76200">
              <a:noFill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buFontTx/>
                <a:buNone/>
              </a:pPr>
              <a:endParaRPr lang="zh-CN" altLang="en-US" sz="2000">
                <a:solidFill>
                  <a:srgbClr val="7AABA6"/>
                </a:solidFill>
              </a:endParaRPr>
            </a:p>
          </p:txBody>
        </p:sp>
        <p:sp>
          <p:nvSpPr>
            <p:cNvPr id="11" name="文本框 3"/>
            <p:cNvSpPr txBox="1">
              <a:spLocks noChangeArrowheads="1"/>
            </p:cNvSpPr>
            <p:nvPr/>
          </p:nvSpPr>
          <p:spPr bwMode="auto">
            <a:xfrm>
              <a:off x="5441561" y="2160840"/>
              <a:ext cx="1261075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5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3964641" y="3390689"/>
              <a:ext cx="4262718" cy="1353920"/>
              <a:chOff x="3964641" y="3461809"/>
              <a:chExt cx="4262718" cy="1353920"/>
            </a:xfrm>
          </p:grpSpPr>
          <p:sp>
            <p:nvSpPr>
              <p:cNvPr id="13" name="文本框 12"/>
              <p:cNvSpPr txBox="1"/>
              <p:nvPr/>
            </p:nvSpPr>
            <p:spPr>
              <a:xfrm>
                <a:off x="3964641" y="3461809"/>
                <a:ext cx="4262718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6000" spc="600" dirty="0">
                    <a:solidFill>
                      <a:srgbClr val="6C8CA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研究意义</a:t>
                </a: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4088559" y="4415619"/>
                <a:ext cx="401488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000" dirty="0">
                    <a:solidFill>
                      <a:srgbClr val="6C8CA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RESEARCH AND SIGNIFICANCE</a:t>
                </a:r>
                <a:endParaRPr lang="zh-CN" altLang="en-US" sz="2000" dirty="0">
                  <a:solidFill>
                    <a:srgbClr val="6C8CA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2860" y="-2672863"/>
            <a:ext cx="6846277" cy="12192001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367514" y="330112"/>
            <a:ext cx="724644" cy="722736"/>
            <a:chOff x="4750828" y="1491255"/>
            <a:chExt cx="724644" cy="722736"/>
          </a:xfrm>
        </p:grpSpPr>
        <p:sp>
          <p:nvSpPr>
            <p:cNvPr id="10" name="Oval 5"/>
            <p:cNvSpPr>
              <a:spLocks noChangeArrowheads="1"/>
            </p:cNvSpPr>
            <p:nvPr/>
          </p:nvSpPr>
          <p:spPr bwMode="auto">
            <a:xfrm>
              <a:off x="4750828" y="1491255"/>
              <a:ext cx="724644" cy="722736"/>
            </a:xfrm>
            <a:prstGeom prst="ellipse">
              <a:avLst/>
            </a:prstGeom>
            <a:solidFill>
              <a:srgbClr val="6C8CA4"/>
            </a:solidFill>
            <a:ln w="57150">
              <a:noFill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buFontTx/>
                <a:buNone/>
              </a:pPr>
              <a:endParaRPr lang="zh-CN" alt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4"/>
            <p:cNvSpPr txBox="1">
              <a:spLocks noChangeArrowheads="1"/>
            </p:cNvSpPr>
            <p:nvPr/>
          </p:nvSpPr>
          <p:spPr bwMode="auto">
            <a:xfrm>
              <a:off x="4810823" y="1591013"/>
              <a:ext cx="62709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092158" y="429870"/>
            <a:ext cx="3511234" cy="569972"/>
            <a:chOff x="1131008" y="354033"/>
            <a:chExt cx="3511234" cy="569972"/>
          </a:xfrm>
        </p:grpSpPr>
        <p:sp>
          <p:nvSpPr>
            <p:cNvPr id="16" name="文本框 15"/>
            <p:cNvSpPr txBox="1"/>
            <p:nvPr/>
          </p:nvSpPr>
          <p:spPr>
            <a:xfrm>
              <a:off x="1137042" y="354033"/>
              <a:ext cx="3505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研究意义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1131008" y="670089"/>
              <a:ext cx="2194832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RESEARCH AND SIGNIFICANCE</a:t>
              </a:r>
              <a:endPara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968961" y="2192052"/>
            <a:ext cx="6026865" cy="3482930"/>
            <a:chOff x="968962" y="1643820"/>
            <a:chExt cx="6026865" cy="3482930"/>
          </a:xfrm>
        </p:grpSpPr>
        <p:grpSp>
          <p:nvGrpSpPr>
            <p:cNvPr id="19" name="Group 6"/>
            <p:cNvGrpSpPr/>
            <p:nvPr/>
          </p:nvGrpSpPr>
          <p:grpSpPr>
            <a:xfrm>
              <a:off x="968962" y="1643820"/>
              <a:ext cx="776973" cy="776973"/>
              <a:chOff x="817364" y="1776265"/>
              <a:chExt cx="826181" cy="826181"/>
            </a:xfrm>
          </p:grpSpPr>
          <p:sp>
            <p:nvSpPr>
              <p:cNvPr id="35" name="Oval 5"/>
              <p:cNvSpPr/>
              <p:nvPr/>
            </p:nvSpPr>
            <p:spPr>
              <a:xfrm>
                <a:off x="817364" y="1776265"/>
                <a:ext cx="826181" cy="826181"/>
              </a:xfrm>
              <a:prstGeom prst="ellipse">
                <a:avLst/>
              </a:prstGeom>
              <a:solidFill>
                <a:srgbClr val="6C8C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32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6" name="Freeform 7"/>
              <p:cNvSpPr>
                <a:spLocks noEditPoints="1"/>
              </p:cNvSpPr>
              <p:nvPr/>
            </p:nvSpPr>
            <p:spPr bwMode="auto">
              <a:xfrm>
                <a:off x="1014427" y="1973328"/>
                <a:ext cx="432054" cy="432054"/>
              </a:xfrm>
              <a:custGeom>
                <a:avLst/>
                <a:gdLst>
                  <a:gd name="T0" fmla="*/ 347 w 376"/>
                  <a:gd name="T1" fmla="*/ 284 h 376"/>
                  <a:gd name="T2" fmla="*/ 347 w 376"/>
                  <a:gd name="T3" fmla="*/ 238 h 376"/>
                  <a:gd name="T4" fmla="*/ 278 w 376"/>
                  <a:gd name="T5" fmla="*/ 169 h 376"/>
                  <a:gd name="T6" fmla="*/ 238 w 376"/>
                  <a:gd name="T7" fmla="*/ 169 h 376"/>
                  <a:gd name="T8" fmla="*/ 207 w 376"/>
                  <a:gd name="T9" fmla="*/ 148 h 376"/>
                  <a:gd name="T10" fmla="*/ 207 w 376"/>
                  <a:gd name="T11" fmla="*/ 92 h 376"/>
                  <a:gd name="T12" fmla="*/ 236 w 376"/>
                  <a:gd name="T13" fmla="*/ 48 h 376"/>
                  <a:gd name="T14" fmla="*/ 188 w 376"/>
                  <a:gd name="T15" fmla="*/ 0 h 376"/>
                  <a:gd name="T16" fmla="*/ 140 w 376"/>
                  <a:gd name="T17" fmla="*/ 48 h 376"/>
                  <a:gd name="T18" fmla="*/ 169 w 376"/>
                  <a:gd name="T19" fmla="*/ 92 h 376"/>
                  <a:gd name="T20" fmla="*/ 169 w 376"/>
                  <a:gd name="T21" fmla="*/ 148 h 376"/>
                  <a:gd name="T22" fmla="*/ 138 w 376"/>
                  <a:gd name="T23" fmla="*/ 169 h 376"/>
                  <a:gd name="T24" fmla="*/ 98 w 376"/>
                  <a:gd name="T25" fmla="*/ 169 h 376"/>
                  <a:gd name="T26" fmla="*/ 29 w 376"/>
                  <a:gd name="T27" fmla="*/ 238 h 376"/>
                  <a:gd name="T28" fmla="*/ 29 w 376"/>
                  <a:gd name="T29" fmla="*/ 284 h 376"/>
                  <a:gd name="T30" fmla="*/ 0 w 376"/>
                  <a:gd name="T31" fmla="*/ 328 h 376"/>
                  <a:gd name="T32" fmla="*/ 48 w 376"/>
                  <a:gd name="T33" fmla="*/ 376 h 376"/>
                  <a:gd name="T34" fmla="*/ 96 w 376"/>
                  <a:gd name="T35" fmla="*/ 328 h 376"/>
                  <a:gd name="T36" fmla="*/ 67 w 376"/>
                  <a:gd name="T37" fmla="*/ 284 h 376"/>
                  <a:gd name="T38" fmla="*/ 67 w 376"/>
                  <a:gd name="T39" fmla="*/ 238 h 376"/>
                  <a:gd name="T40" fmla="*/ 98 w 376"/>
                  <a:gd name="T41" fmla="*/ 207 h 376"/>
                  <a:gd name="T42" fmla="*/ 138 w 376"/>
                  <a:gd name="T43" fmla="*/ 207 h 376"/>
                  <a:gd name="T44" fmla="*/ 169 w 376"/>
                  <a:gd name="T45" fmla="*/ 202 h 376"/>
                  <a:gd name="T46" fmla="*/ 169 w 376"/>
                  <a:gd name="T47" fmla="*/ 284 h 376"/>
                  <a:gd name="T48" fmla="*/ 140 w 376"/>
                  <a:gd name="T49" fmla="*/ 328 h 376"/>
                  <a:gd name="T50" fmla="*/ 188 w 376"/>
                  <a:gd name="T51" fmla="*/ 376 h 376"/>
                  <a:gd name="T52" fmla="*/ 236 w 376"/>
                  <a:gd name="T53" fmla="*/ 328 h 376"/>
                  <a:gd name="T54" fmla="*/ 207 w 376"/>
                  <a:gd name="T55" fmla="*/ 284 h 376"/>
                  <a:gd name="T56" fmla="*/ 207 w 376"/>
                  <a:gd name="T57" fmla="*/ 202 h 376"/>
                  <a:gd name="T58" fmla="*/ 238 w 376"/>
                  <a:gd name="T59" fmla="*/ 207 h 376"/>
                  <a:gd name="T60" fmla="*/ 278 w 376"/>
                  <a:gd name="T61" fmla="*/ 207 h 376"/>
                  <a:gd name="T62" fmla="*/ 309 w 376"/>
                  <a:gd name="T63" fmla="*/ 238 h 376"/>
                  <a:gd name="T64" fmla="*/ 309 w 376"/>
                  <a:gd name="T65" fmla="*/ 284 h 376"/>
                  <a:gd name="T66" fmla="*/ 280 w 376"/>
                  <a:gd name="T67" fmla="*/ 328 h 376"/>
                  <a:gd name="T68" fmla="*/ 328 w 376"/>
                  <a:gd name="T69" fmla="*/ 376 h 376"/>
                  <a:gd name="T70" fmla="*/ 376 w 376"/>
                  <a:gd name="T71" fmla="*/ 328 h 376"/>
                  <a:gd name="T72" fmla="*/ 347 w 376"/>
                  <a:gd name="T73" fmla="*/ 284 h 376"/>
                  <a:gd name="T74" fmla="*/ 75 w 376"/>
                  <a:gd name="T75" fmla="*/ 328 h 376"/>
                  <a:gd name="T76" fmla="*/ 48 w 376"/>
                  <a:gd name="T77" fmla="*/ 356 h 376"/>
                  <a:gd name="T78" fmla="*/ 20 w 376"/>
                  <a:gd name="T79" fmla="*/ 328 h 376"/>
                  <a:gd name="T80" fmla="*/ 48 w 376"/>
                  <a:gd name="T81" fmla="*/ 300 h 376"/>
                  <a:gd name="T82" fmla="*/ 75 w 376"/>
                  <a:gd name="T83" fmla="*/ 328 h 376"/>
                  <a:gd name="T84" fmla="*/ 160 w 376"/>
                  <a:gd name="T85" fmla="*/ 48 h 376"/>
                  <a:gd name="T86" fmla="*/ 188 w 376"/>
                  <a:gd name="T87" fmla="*/ 20 h 376"/>
                  <a:gd name="T88" fmla="*/ 215 w 376"/>
                  <a:gd name="T89" fmla="*/ 48 h 376"/>
                  <a:gd name="T90" fmla="*/ 188 w 376"/>
                  <a:gd name="T91" fmla="*/ 76 h 376"/>
                  <a:gd name="T92" fmla="*/ 160 w 376"/>
                  <a:gd name="T93" fmla="*/ 48 h 376"/>
                  <a:gd name="T94" fmla="*/ 215 w 376"/>
                  <a:gd name="T95" fmla="*/ 328 h 376"/>
                  <a:gd name="T96" fmla="*/ 188 w 376"/>
                  <a:gd name="T97" fmla="*/ 356 h 376"/>
                  <a:gd name="T98" fmla="*/ 160 w 376"/>
                  <a:gd name="T99" fmla="*/ 328 h 376"/>
                  <a:gd name="T100" fmla="*/ 188 w 376"/>
                  <a:gd name="T101" fmla="*/ 300 h 376"/>
                  <a:gd name="T102" fmla="*/ 215 w 376"/>
                  <a:gd name="T103" fmla="*/ 328 h 376"/>
                  <a:gd name="T104" fmla="*/ 328 w 376"/>
                  <a:gd name="T105" fmla="*/ 356 h 376"/>
                  <a:gd name="T106" fmla="*/ 300 w 376"/>
                  <a:gd name="T107" fmla="*/ 328 h 376"/>
                  <a:gd name="T108" fmla="*/ 328 w 376"/>
                  <a:gd name="T109" fmla="*/ 300 h 376"/>
                  <a:gd name="T110" fmla="*/ 355 w 376"/>
                  <a:gd name="T111" fmla="*/ 328 h 376"/>
                  <a:gd name="T112" fmla="*/ 328 w 376"/>
                  <a:gd name="T113" fmla="*/ 356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76" h="376">
                    <a:moveTo>
                      <a:pt x="347" y="284"/>
                    </a:moveTo>
                    <a:cubicBezTo>
                      <a:pt x="347" y="238"/>
                      <a:pt x="347" y="238"/>
                      <a:pt x="347" y="238"/>
                    </a:cubicBezTo>
                    <a:cubicBezTo>
                      <a:pt x="347" y="210"/>
                      <a:pt x="328" y="169"/>
                      <a:pt x="278" y="169"/>
                    </a:cubicBezTo>
                    <a:cubicBezTo>
                      <a:pt x="238" y="169"/>
                      <a:pt x="238" y="169"/>
                      <a:pt x="238" y="169"/>
                    </a:cubicBezTo>
                    <a:cubicBezTo>
                      <a:pt x="210" y="169"/>
                      <a:pt x="207" y="155"/>
                      <a:pt x="207" y="148"/>
                    </a:cubicBezTo>
                    <a:cubicBezTo>
                      <a:pt x="207" y="92"/>
                      <a:pt x="207" y="92"/>
                      <a:pt x="207" y="92"/>
                    </a:cubicBezTo>
                    <a:cubicBezTo>
                      <a:pt x="224" y="85"/>
                      <a:pt x="236" y="68"/>
                      <a:pt x="236" y="48"/>
                    </a:cubicBezTo>
                    <a:cubicBezTo>
                      <a:pt x="236" y="21"/>
                      <a:pt x="214" y="0"/>
                      <a:pt x="188" y="0"/>
                    </a:cubicBezTo>
                    <a:cubicBezTo>
                      <a:pt x="161" y="0"/>
                      <a:pt x="140" y="21"/>
                      <a:pt x="140" y="48"/>
                    </a:cubicBezTo>
                    <a:cubicBezTo>
                      <a:pt x="140" y="68"/>
                      <a:pt x="152" y="85"/>
                      <a:pt x="169" y="92"/>
                    </a:cubicBezTo>
                    <a:cubicBezTo>
                      <a:pt x="169" y="148"/>
                      <a:pt x="169" y="148"/>
                      <a:pt x="169" y="148"/>
                    </a:cubicBezTo>
                    <a:cubicBezTo>
                      <a:pt x="169" y="153"/>
                      <a:pt x="167" y="169"/>
                      <a:pt x="138" y="169"/>
                    </a:cubicBezTo>
                    <a:cubicBezTo>
                      <a:pt x="98" y="169"/>
                      <a:pt x="98" y="169"/>
                      <a:pt x="98" y="169"/>
                    </a:cubicBezTo>
                    <a:cubicBezTo>
                      <a:pt x="47" y="169"/>
                      <a:pt x="29" y="210"/>
                      <a:pt x="29" y="238"/>
                    </a:cubicBezTo>
                    <a:cubicBezTo>
                      <a:pt x="29" y="284"/>
                      <a:pt x="29" y="284"/>
                      <a:pt x="29" y="284"/>
                    </a:cubicBezTo>
                    <a:cubicBezTo>
                      <a:pt x="12" y="291"/>
                      <a:pt x="0" y="308"/>
                      <a:pt x="0" y="328"/>
                    </a:cubicBezTo>
                    <a:cubicBezTo>
                      <a:pt x="0" y="354"/>
                      <a:pt x="21" y="376"/>
                      <a:pt x="48" y="376"/>
                    </a:cubicBezTo>
                    <a:cubicBezTo>
                      <a:pt x="74" y="376"/>
                      <a:pt x="96" y="354"/>
                      <a:pt x="96" y="328"/>
                    </a:cubicBezTo>
                    <a:cubicBezTo>
                      <a:pt x="96" y="308"/>
                      <a:pt x="84" y="291"/>
                      <a:pt x="67" y="284"/>
                    </a:cubicBezTo>
                    <a:cubicBezTo>
                      <a:pt x="67" y="238"/>
                      <a:pt x="67" y="238"/>
                      <a:pt x="67" y="238"/>
                    </a:cubicBezTo>
                    <a:cubicBezTo>
                      <a:pt x="67" y="233"/>
                      <a:pt x="68" y="207"/>
                      <a:pt x="98" y="207"/>
                    </a:cubicBezTo>
                    <a:cubicBezTo>
                      <a:pt x="138" y="207"/>
                      <a:pt x="138" y="207"/>
                      <a:pt x="138" y="207"/>
                    </a:cubicBezTo>
                    <a:cubicBezTo>
                      <a:pt x="150" y="207"/>
                      <a:pt x="160" y="205"/>
                      <a:pt x="169" y="202"/>
                    </a:cubicBezTo>
                    <a:cubicBezTo>
                      <a:pt x="169" y="284"/>
                      <a:pt x="169" y="284"/>
                      <a:pt x="169" y="284"/>
                    </a:cubicBezTo>
                    <a:cubicBezTo>
                      <a:pt x="152" y="291"/>
                      <a:pt x="140" y="308"/>
                      <a:pt x="140" y="328"/>
                    </a:cubicBezTo>
                    <a:cubicBezTo>
                      <a:pt x="140" y="354"/>
                      <a:pt x="161" y="376"/>
                      <a:pt x="188" y="376"/>
                    </a:cubicBezTo>
                    <a:cubicBezTo>
                      <a:pt x="214" y="376"/>
                      <a:pt x="236" y="354"/>
                      <a:pt x="236" y="328"/>
                    </a:cubicBezTo>
                    <a:cubicBezTo>
                      <a:pt x="236" y="308"/>
                      <a:pt x="224" y="291"/>
                      <a:pt x="207" y="284"/>
                    </a:cubicBezTo>
                    <a:cubicBezTo>
                      <a:pt x="207" y="202"/>
                      <a:pt x="207" y="202"/>
                      <a:pt x="207" y="202"/>
                    </a:cubicBezTo>
                    <a:cubicBezTo>
                      <a:pt x="215" y="205"/>
                      <a:pt x="226" y="207"/>
                      <a:pt x="238" y="207"/>
                    </a:cubicBezTo>
                    <a:cubicBezTo>
                      <a:pt x="278" y="207"/>
                      <a:pt x="278" y="207"/>
                      <a:pt x="278" y="207"/>
                    </a:cubicBezTo>
                    <a:cubicBezTo>
                      <a:pt x="306" y="207"/>
                      <a:pt x="309" y="231"/>
                      <a:pt x="309" y="238"/>
                    </a:cubicBezTo>
                    <a:cubicBezTo>
                      <a:pt x="309" y="284"/>
                      <a:pt x="309" y="284"/>
                      <a:pt x="309" y="284"/>
                    </a:cubicBezTo>
                    <a:cubicBezTo>
                      <a:pt x="292" y="291"/>
                      <a:pt x="280" y="308"/>
                      <a:pt x="280" y="328"/>
                    </a:cubicBezTo>
                    <a:cubicBezTo>
                      <a:pt x="280" y="354"/>
                      <a:pt x="301" y="376"/>
                      <a:pt x="328" y="376"/>
                    </a:cubicBezTo>
                    <a:cubicBezTo>
                      <a:pt x="354" y="376"/>
                      <a:pt x="376" y="354"/>
                      <a:pt x="376" y="328"/>
                    </a:cubicBezTo>
                    <a:cubicBezTo>
                      <a:pt x="376" y="308"/>
                      <a:pt x="364" y="291"/>
                      <a:pt x="347" y="284"/>
                    </a:cubicBezTo>
                    <a:close/>
                    <a:moveTo>
                      <a:pt x="75" y="328"/>
                    </a:moveTo>
                    <a:cubicBezTo>
                      <a:pt x="75" y="343"/>
                      <a:pt x="63" y="356"/>
                      <a:pt x="48" y="356"/>
                    </a:cubicBezTo>
                    <a:cubicBezTo>
                      <a:pt x="32" y="356"/>
                      <a:pt x="20" y="343"/>
                      <a:pt x="20" y="328"/>
                    </a:cubicBezTo>
                    <a:cubicBezTo>
                      <a:pt x="20" y="313"/>
                      <a:pt x="32" y="300"/>
                      <a:pt x="48" y="300"/>
                    </a:cubicBezTo>
                    <a:cubicBezTo>
                      <a:pt x="63" y="300"/>
                      <a:pt x="75" y="313"/>
                      <a:pt x="75" y="328"/>
                    </a:cubicBezTo>
                    <a:close/>
                    <a:moveTo>
                      <a:pt x="160" y="48"/>
                    </a:moveTo>
                    <a:cubicBezTo>
                      <a:pt x="160" y="33"/>
                      <a:pt x="172" y="20"/>
                      <a:pt x="188" y="20"/>
                    </a:cubicBezTo>
                    <a:cubicBezTo>
                      <a:pt x="203" y="20"/>
                      <a:pt x="215" y="33"/>
                      <a:pt x="215" y="48"/>
                    </a:cubicBezTo>
                    <a:cubicBezTo>
                      <a:pt x="215" y="63"/>
                      <a:pt x="203" y="76"/>
                      <a:pt x="188" y="76"/>
                    </a:cubicBezTo>
                    <a:cubicBezTo>
                      <a:pt x="172" y="76"/>
                      <a:pt x="160" y="63"/>
                      <a:pt x="160" y="48"/>
                    </a:cubicBezTo>
                    <a:close/>
                    <a:moveTo>
                      <a:pt x="215" y="328"/>
                    </a:moveTo>
                    <a:cubicBezTo>
                      <a:pt x="215" y="343"/>
                      <a:pt x="203" y="356"/>
                      <a:pt x="188" y="356"/>
                    </a:cubicBezTo>
                    <a:cubicBezTo>
                      <a:pt x="172" y="356"/>
                      <a:pt x="160" y="343"/>
                      <a:pt x="160" y="328"/>
                    </a:cubicBezTo>
                    <a:cubicBezTo>
                      <a:pt x="160" y="313"/>
                      <a:pt x="172" y="300"/>
                      <a:pt x="188" y="300"/>
                    </a:cubicBezTo>
                    <a:cubicBezTo>
                      <a:pt x="203" y="300"/>
                      <a:pt x="215" y="313"/>
                      <a:pt x="215" y="328"/>
                    </a:cubicBezTo>
                    <a:close/>
                    <a:moveTo>
                      <a:pt x="328" y="356"/>
                    </a:moveTo>
                    <a:cubicBezTo>
                      <a:pt x="312" y="356"/>
                      <a:pt x="300" y="343"/>
                      <a:pt x="300" y="328"/>
                    </a:cubicBezTo>
                    <a:cubicBezTo>
                      <a:pt x="300" y="313"/>
                      <a:pt x="312" y="300"/>
                      <a:pt x="328" y="300"/>
                    </a:cubicBezTo>
                    <a:cubicBezTo>
                      <a:pt x="343" y="300"/>
                      <a:pt x="355" y="313"/>
                      <a:pt x="355" y="328"/>
                    </a:cubicBezTo>
                    <a:cubicBezTo>
                      <a:pt x="355" y="343"/>
                      <a:pt x="343" y="356"/>
                      <a:pt x="328" y="35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en-US" sz="32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20" name="Group 7"/>
            <p:cNvGrpSpPr/>
            <p:nvPr/>
          </p:nvGrpSpPr>
          <p:grpSpPr>
            <a:xfrm>
              <a:off x="968962" y="2996799"/>
              <a:ext cx="776973" cy="776973"/>
              <a:chOff x="2496183" y="1776265"/>
              <a:chExt cx="826181" cy="826181"/>
            </a:xfrm>
          </p:grpSpPr>
          <p:sp>
            <p:nvSpPr>
              <p:cNvPr id="33" name="Oval 21"/>
              <p:cNvSpPr/>
              <p:nvPr/>
            </p:nvSpPr>
            <p:spPr>
              <a:xfrm>
                <a:off x="2496183" y="1776265"/>
                <a:ext cx="826181" cy="826181"/>
              </a:xfrm>
              <a:prstGeom prst="ellipse">
                <a:avLst/>
              </a:prstGeom>
              <a:solidFill>
                <a:srgbClr val="6C8C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32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4" name="Freeform 12"/>
              <p:cNvSpPr>
                <a:spLocks noEditPoints="1"/>
              </p:cNvSpPr>
              <p:nvPr/>
            </p:nvSpPr>
            <p:spPr bwMode="auto">
              <a:xfrm>
                <a:off x="2630264" y="2024210"/>
                <a:ext cx="563673" cy="343936"/>
              </a:xfrm>
              <a:custGeom>
                <a:avLst/>
                <a:gdLst>
                  <a:gd name="T0" fmla="*/ 152 w 400"/>
                  <a:gd name="T1" fmla="*/ 7 h 244"/>
                  <a:gd name="T2" fmla="*/ 127 w 400"/>
                  <a:gd name="T3" fmla="*/ 7 h 244"/>
                  <a:gd name="T4" fmla="*/ 0 w 400"/>
                  <a:gd name="T5" fmla="*/ 122 h 244"/>
                  <a:gd name="T6" fmla="*/ 127 w 400"/>
                  <a:gd name="T7" fmla="*/ 237 h 244"/>
                  <a:gd name="T8" fmla="*/ 152 w 400"/>
                  <a:gd name="T9" fmla="*/ 237 h 244"/>
                  <a:gd name="T10" fmla="*/ 152 w 400"/>
                  <a:gd name="T11" fmla="*/ 212 h 244"/>
                  <a:gd name="T12" fmla="*/ 53 w 400"/>
                  <a:gd name="T13" fmla="*/ 122 h 244"/>
                  <a:gd name="T14" fmla="*/ 152 w 400"/>
                  <a:gd name="T15" fmla="*/ 32 h 244"/>
                  <a:gd name="T16" fmla="*/ 152 w 400"/>
                  <a:gd name="T17" fmla="*/ 7 h 244"/>
                  <a:gd name="T18" fmla="*/ 272 w 400"/>
                  <a:gd name="T19" fmla="*/ 7 h 244"/>
                  <a:gd name="T20" fmla="*/ 248 w 400"/>
                  <a:gd name="T21" fmla="*/ 7 h 244"/>
                  <a:gd name="T22" fmla="*/ 248 w 400"/>
                  <a:gd name="T23" fmla="*/ 32 h 244"/>
                  <a:gd name="T24" fmla="*/ 347 w 400"/>
                  <a:gd name="T25" fmla="*/ 122 h 244"/>
                  <a:gd name="T26" fmla="*/ 248 w 400"/>
                  <a:gd name="T27" fmla="*/ 212 h 244"/>
                  <a:gd name="T28" fmla="*/ 248 w 400"/>
                  <a:gd name="T29" fmla="*/ 237 h 244"/>
                  <a:gd name="T30" fmla="*/ 272 w 400"/>
                  <a:gd name="T31" fmla="*/ 237 h 244"/>
                  <a:gd name="T32" fmla="*/ 400 w 400"/>
                  <a:gd name="T33" fmla="*/ 122 h 244"/>
                  <a:gd name="T34" fmla="*/ 272 w 400"/>
                  <a:gd name="T35" fmla="*/ 7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00" h="244">
                    <a:moveTo>
                      <a:pt x="152" y="7"/>
                    </a:moveTo>
                    <a:cubicBezTo>
                      <a:pt x="145" y="0"/>
                      <a:pt x="135" y="0"/>
                      <a:pt x="127" y="7"/>
                    </a:cubicBezTo>
                    <a:cubicBezTo>
                      <a:pt x="0" y="122"/>
                      <a:pt x="0" y="122"/>
                      <a:pt x="0" y="122"/>
                    </a:cubicBezTo>
                    <a:cubicBezTo>
                      <a:pt x="127" y="237"/>
                      <a:pt x="127" y="237"/>
                      <a:pt x="127" y="237"/>
                    </a:cubicBezTo>
                    <a:cubicBezTo>
                      <a:pt x="135" y="244"/>
                      <a:pt x="145" y="244"/>
                      <a:pt x="152" y="237"/>
                    </a:cubicBezTo>
                    <a:cubicBezTo>
                      <a:pt x="159" y="230"/>
                      <a:pt x="159" y="219"/>
                      <a:pt x="152" y="212"/>
                    </a:cubicBezTo>
                    <a:cubicBezTo>
                      <a:pt x="53" y="122"/>
                      <a:pt x="53" y="122"/>
                      <a:pt x="53" y="122"/>
                    </a:cubicBezTo>
                    <a:cubicBezTo>
                      <a:pt x="152" y="32"/>
                      <a:pt x="152" y="32"/>
                      <a:pt x="152" y="32"/>
                    </a:cubicBezTo>
                    <a:cubicBezTo>
                      <a:pt x="159" y="25"/>
                      <a:pt x="159" y="14"/>
                      <a:pt x="152" y="7"/>
                    </a:cubicBezTo>
                    <a:close/>
                    <a:moveTo>
                      <a:pt x="272" y="7"/>
                    </a:moveTo>
                    <a:cubicBezTo>
                      <a:pt x="265" y="0"/>
                      <a:pt x="255" y="0"/>
                      <a:pt x="248" y="7"/>
                    </a:cubicBezTo>
                    <a:cubicBezTo>
                      <a:pt x="240" y="14"/>
                      <a:pt x="241" y="25"/>
                      <a:pt x="248" y="32"/>
                    </a:cubicBezTo>
                    <a:cubicBezTo>
                      <a:pt x="347" y="122"/>
                      <a:pt x="347" y="122"/>
                      <a:pt x="347" y="122"/>
                    </a:cubicBezTo>
                    <a:cubicBezTo>
                      <a:pt x="248" y="212"/>
                      <a:pt x="248" y="212"/>
                      <a:pt x="248" y="212"/>
                    </a:cubicBezTo>
                    <a:cubicBezTo>
                      <a:pt x="241" y="219"/>
                      <a:pt x="240" y="230"/>
                      <a:pt x="248" y="237"/>
                    </a:cubicBezTo>
                    <a:cubicBezTo>
                      <a:pt x="255" y="244"/>
                      <a:pt x="265" y="244"/>
                      <a:pt x="272" y="237"/>
                    </a:cubicBezTo>
                    <a:cubicBezTo>
                      <a:pt x="400" y="122"/>
                      <a:pt x="400" y="122"/>
                      <a:pt x="400" y="122"/>
                    </a:cubicBezTo>
                    <a:lnTo>
                      <a:pt x="272" y="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en-US" sz="32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21" name="Group 9"/>
            <p:cNvGrpSpPr/>
            <p:nvPr/>
          </p:nvGrpSpPr>
          <p:grpSpPr>
            <a:xfrm>
              <a:off x="968962" y="4349777"/>
              <a:ext cx="776973" cy="776973"/>
              <a:chOff x="4111152" y="1776265"/>
              <a:chExt cx="826181" cy="826181"/>
            </a:xfrm>
          </p:grpSpPr>
          <p:sp>
            <p:nvSpPr>
              <p:cNvPr id="31" name="Oval 22"/>
              <p:cNvSpPr/>
              <p:nvPr/>
            </p:nvSpPr>
            <p:spPr>
              <a:xfrm>
                <a:off x="4111152" y="1776265"/>
                <a:ext cx="826181" cy="826181"/>
              </a:xfrm>
              <a:prstGeom prst="ellipse">
                <a:avLst/>
              </a:prstGeom>
              <a:solidFill>
                <a:srgbClr val="6C8C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32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2" name="Freeform 17"/>
              <p:cNvSpPr>
                <a:spLocks noEditPoints="1"/>
              </p:cNvSpPr>
              <p:nvPr/>
            </p:nvSpPr>
            <p:spPr bwMode="auto">
              <a:xfrm>
                <a:off x="4287456" y="2000127"/>
                <a:ext cx="473571" cy="378456"/>
              </a:xfrm>
              <a:custGeom>
                <a:avLst/>
                <a:gdLst>
                  <a:gd name="T0" fmla="*/ 200 w 400"/>
                  <a:gd name="T1" fmla="*/ 120 h 320"/>
                  <a:gd name="T2" fmla="*/ 140 w 400"/>
                  <a:gd name="T3" fmla="*/ 180 h 320"/>
                  <a:gd name="T4" fmla="*/ 200 w 400"/>
                  <a:gd name="T5" fmla="*/ 240 h 320"/>
                  <a:gd name="T6" fmla="*/ 260 w 400"/>
                  <a:gd name="T7" fmla="*/ 180 h 320"/>
                  <a:gd name="T8" fmla="*/ 200 w 400"/>
                  <a:gd name="T9" fmla="*/ 120 h 320"/>
                  <a:gd name="T10" fmla="*/ 360 w 400"/>
                  <a:gd name="T11" fmla="*/ 60 h 320"/>
                  <a:gd name="T12" fmla="*/ 312 w 400"/>
                  <a:gd name="T13" fmla="*/ 60 h 320"/>
                  <a:gd name="T14" fmla="*/ 296 w 400"/>
                  <a:gd name="T15" fmla="*/ 49 h 320"/>
                  <a:gd name="T16" fmla="*/ 284 w 400"/>
                  <a:gd name="T17" fmla="*/ 11 h 320"/>
                  <a:gd name="T18" fmla="*/ 268 w 400"/>
                  <a:gd name="T19" fmla="*/ 0 h 320"/>
                  <a:gd name="T20" fmla="*/ 132 w 400"/>
                  <a:gd name="T21" fmla="*/ 0 h 320"/>
                  <a:gd name="T22" fmla="*/ 116 w 400"/>
                  <a:gd name="T23" fmla="*/ 11 h 320"/>
                  <a:gd name="T24" fmla="*/ 104 w 400"/>
                  <a:gd name="T25" fmla="*/ 49 h 320"/>
                  <a:gd name="T26" fmla="*/ 88 w 400"/>
                  <a:gd name="T27" fmla="*/ 60 h 320"/>
                  <a:gd name="T28" fmla="*/ 40 w 400"/>
                  <a:gd name="T29" fmla="*/ 60 h 320"/>
                  <a:gd name="T30" fmla="*/ 0 w 400"/>
                  <a:gd name="T31" fmla="*/ 100 h 320"/>
                  <a:gd name="T32" fmla="*/ 0 w 400"/>
                  <a:gd name="T33" fmla="*/ 280 h 320"/>
                  <a:gd name="T34" fmla="*/ 40 w 400"/>
                  <a:gd name="T35" fmla="*/ 320 h 320"/>
                  <a:gd name="T36" fmla="*/ 360 w 400"/>
                  <a:gd name="T37" fmla="*/ 320 h 320"/>
                  <a:gd name="T38" fmla="*/ 400 w 400"/>
                  <a:gd name="T39" fmla="*/ 280 h 320"/>
                  <a:gd name="T40" fmla="*/ 400 w 400"/>
                  <a:gd name="T41" fmla="*/ 100 h 320"/>
                  <a:gd name="T42" fmla="*/ 360 w 400"/>
                  <a:gd name="T43" fmla="*/ 60 h 320"/>
                  <a:gd name="T44" fmla="*/ 200 w 400"/>
                  <a:gd name="T45" fmla="*/ 280 h 320"/>
                  <a:gd name="T46" fmla="*/ 100 w 400"/>
                  <a:gd name="T47" fmla="*/ 180 h 320"/>
                  <a:gd name="T48" fmla="*/ 200 w 400"/>
                  <a:gd name="T49" fmla="*/ 80 h 320"/>
                  <a:gd name="T50" fmla="*/ 300 w 400"/>
                  <a:gd name="T51" fmla="*/ 180 h 320"/>
                  <a:gd name="T52" fmla="*/ 200 w 400"/>
                  <a:gd name="T53" fmla="*/ 280 h 320"/>
                  <a:gd name="T54" fmla="*/ 346 w 400"/>
                  <a:gd name="T55" fmla="*/ 128 h 320"/>
                  <a:gd name="T56" fmla="*/ 332 w 400"/>
                  <a:gd name="T57" fmla="*/ 114 h 320"/>
                  <a:gd name="T58" fmla="*/ 346 w 400"/>
                  <a:gd name="T59" fmla="*/ 100 h 320"/>
                  <a:gd name="T60" fmla="*/ 360 w 400"/>
                  <a:gd name="T61" fmla="*/ 114 h 320"/>
                  <a:gd name="T62" fmla="*/ 346 w 400"/>
                  <a:gd name="T63" fmla="*/ 128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00" h="320">
                    <a:moveTo>
                      <a:pt x="200" y="120"/>
                    </a:moveTo>
                    <a:cubicBezTo>
                      <a:pt x="167" y="120"/>
                      <a:pt x="140" y="147"/>
                      <a:pt x="140" y="180"/>
                    </a:cubicBezTo>
                    <a:cubicBezTo>
                      <a:pt x="140" y="213"/>
                      <a:pt x="167" y="240"/>
                      <a:pt x="200" y="240"/>
                    </a:cubicBezTo>
                    <a:cubicBezTo>
                      <a:pt x="233" y="240"/>
                      <a:pt x="260" y="213"/>
                      <a:pt x="260" y="180"/>
                    </a:cubicBezTo>
                    <a:cubicBezTo>
                      <a:pt x="260" y="147"/>
                      <a:pt x="233" y="120"/>
                      <a:pt x="200" y="120"/>
                    </a:cubicBezTo>
                    <a:close/>
                    <a:moveTo>
                      <a:pt x="360" y="60"/>
                    </a:moveTo>
                    <a:cubicBezTo>
                      <a:pt x="312" y="60"/>
                      <a:pt x="312" y="60"/>
                      <a:pt x="312" y="60"/>
                    </a:cubicBezTo>
                    <a:cubicBezTo>
                      <a:pt x="305" y="60"/>
                      <a:pt x="298" y="55"/>
                      <a:pt x="296" y="49"/>
                    </a:cubicBezTo>
                    <a:cubicBezTo>
                      <a:pt x="284" y="11"/>
                      <a:pt x="284" y="11"/>
                      <a:pt x="284" y="11"/>
                    </a:cubicBezTo>
                    <a:cubicBezTo>
                      <a:pt x="281" y="5"/>
                      <a:pt x="274" y="0"/>
                      <a:pt x="268" y="0"/>
                    </a:cubicBezTo>
                    <a:cubicBezTo>
                      <a:pt x="132" y="0"/>
                      <a:pt x="132" y="0"/>
                      <a:pt x="132" y="0"/>
                    </a:cubicBezTo>
                    <a:cubicBezTo>
                      <a:pt x="125" y="0"/>
                      <a:pt x="118" y="5"/>
                      <a:pt x="116" y="11"/>
                    </a:cubicBezTo>
                    <a:cubicBezTo>
                      <a:pt x="104" y="49"/>
                      <a:pt x="104" y="49"/>
                      <a:pt x="104" y="49"/>
                    </a:cubicBezTo>
                    <a:cubicBezTo>
                      <a:pt x="101" y="55"/>
                      <a:pt x="94" y="60"/>
                      <a:pt x="88" y="60"/>
                    </a:cubicBezTo>
                    <a:cubicBezTo>
                      <a:pt x="40" y="60"/>
                      <a:pt x="40" y="60"/>
                      <a:pt x="40" y="60"/>
                    </a:cubicBezTo>
                    <a:cubicBezTo>
                      <a:pt x="18" y="60"/>
                      <a:pt x="0" y="78"/>
                      <a:pt x="0" y="100"/>
                    </a:cubicBezTo>
                    <a:cubicBezTo>
                      <a:pt x="0" y="280"/>
                      <a:pt x="0" y="280"/>
                      <a:pt x="0" y="280"/>
                    </a:cubicBezTo>
                    <a:cubicBezTo>
                      <a:pt x="0" y="302"/>
                      <a:pt x="18" y="320"/>
                      <a:pt x="40" y="320"/>
                    </a:cubicBezTo>
                    <a:cubicBezTo>
                      <a:pt x="360" y="320"/>
                      <a:pt x="360" y="320"/>
                      <a:pt x="360" y="320"/>
                    </a:cubicBezTo>
                    <a:cubicBezTo>
                      <a:pt x="382" y="320"/>
                      <a:pt x="400" y="302"/>
                      <a:pt x="400" y="280"/>
                    </a:cubicBezTo>
                    <a:cubicBezTo>
                      <a:pt x="400" y="100"/>
                      <a:pt x="400" y="100"/>
                      <a:pt x="400" y="100"/>
                    </a:cubicBezTo>
                    <a:cubicBezTo>
                      <a:pt x="400" y="78"/>
                      <a:pt x="382" y="60"/>
                      <a:pt x="360" y="60"/>
                    </a:cubicBezTo>
                    <a:close/>
                    <a:moveTo>
                      <a:pt x="200" y="280"/>
                    </a:moveTo>
                    <a:cubicBezTo>
                      <a:pt x="145" y="280"/>
                      <a:pt x="100" y="235"/>
                      <a:pt x="100" y="180"/>
                    </a:cubicBezTo>
                    <a:cubicBezTo>
                      <a:pt x="100" y="125"/>
                      <a:pt x="145" y="80"/>
                      <a:pt x="200" y="80"/>
                    </a:cubicBezTo>
                    <a:cubicBezTo>
                      <a:pt x="255" y="80"/>
                      <a:pt x="300" y="125"/>
                      <a:pt x="300" y="180"/>
                    </a:cubicBezTo>
                    <a:cubicBezTo>
                      <a:pt x="300" y="235"/>
                      <a:pt x="255" y="280"/>
                      <a:pt x="200" y="280"/>
                    </a:cubicBezTo>
                    <a:close/>
                    <a:moveTo>
                      <a:pt x="346" y="128"/>
                    </a:moveTo>
                    <a:cubicBezTo>
                      <a:pt x="338" y="128"/>
                      <a:pt x="332" y="122"/>
                      <a:pt x="332" y="114"/>
                    </a:cubicBezTo>
                    <a:cubicBezTo>
                      <a:pt x="332" y="106"/>
                      <a:pt x="338" y="100"/>
                      <a:pt x="346" y="100"/>
                    </a:cubicBezTo>
                    <a:cubicBezTo>
                      <a:pt x="354" y="100"/>
                      <a:pt x="360" y="106"/>
                      <a:pt x="360" y="114"/>
                    </a:cubicBezTo>
                    <a:cubicBezTo>
                      <a:pt x="360" y="122"/>
                      <a:pt x="354" y="128"/>
                      <a:pt x="346" y="12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en-US" sz="32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22" name="Group 10"/>
            <p:cNvGrpSpPr/>
            <p:nvPr/>
          </p:nvGrpSpPr>
          <p:grpSpPr>
            <a:xfrm>
              <a:off x="6213031" y="2996799"/>
              <a:ext cx="776973" cy="776973"/>
              <a:chOff x="5773542" y="1776265"/>
              <a:chExt cx="826181" cy="826181"/>
            </a:xfrm>
          </p:grpSpPr>
          <p:sp>
            <p:nvSpPr>
              <p:cNvPr id="29" name="Oval 24"/>
              <p:cNvSpPr/>
              <p:nvPr/>
            </p:nvSpPr>
            <p:spPr>
              <a:xfrm>
                <a:off x="5773542" y="1776265"/>
                <a:ext cx="826181" cy="826181"/>
              </a:xfrm>
              <a:prstGeom prst="ellipse">
                <a:avLst/>
              </a:prstGeom>
              <a:solidFill>
                <a:srgbClr val="6C8C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32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0" name="Freeform 22"/>
              <p:cNvSpPr>
                <a:spLocks noEditPoints="1"/>
              </p:cNvSpPr>
              <p:nvPr/>
            </p:nvSpPr>
            <p:spPr bwMode="auto">
              <a:xfrm>
                <a:off x="5989302" y="1999111"/>
                <a:ext cx="394661" cy="394133"/>
              </a:xfrm>
              <a:custGeom>
                <a:avLst/>
                <a:gdLst>
                  <a:gd name="T0" fmla="*/ 287 w 316"/>
                  <a:gd name="T1" fmla="*/ 29 h 316"/>
                  <a:gd name="T2" fmla="*/ 236 w 316"/>
                  <a:gd name="T3" fmla="*/ 4 h 316"/>
                  <a:gd name="T4" fmla="*/ 135 w 316"/>
                  <a:gd name="T5" fmla="*/ 105 h 316"/>
                  <a:gd name="T6" fmla="*/ 20 w 316"/>
                  <a:gd name="T7" fmla="*/ 221 h 316"/>
                  <a:gd name="T8" fmla="*/ 0 w 316"/>
                  <a:gd name="T9" fmla="*/ 316 h 316"/>
                  <a:gd name="T10" fmla="*/ 95 w 316"/>
                  <a:gd name="T11" fmla="*/ 296 h 316"/>
                  <a:gd name="T12" fmla="*/ 210 w 316"/>
                  <a:gd name="T13" fmla="*/ 180 h 316"/>
                  <a:gd name="T14" fmla="*/ 312 w 316"/>
                  <a:gd name="T15" fmla="*/ 79 h 316"/>
                  <a:gd name="T16" fmla="*/ 287 w 316"/>
                  <a:gd name="T17" fmla="*/ 29 h 316"/>
                  <a:gd name="T18" fmla="*/ 89 w 316"/>
                  <a:gd name="T19" fmla="*/ 284 h 316"/>
                  <a:gd name="T20" fmla="*/ 57 w 316"/>
                  <a:gd name="T21" fmla="*/ 291 h 316"/>
                  <a:gd name="T22" fmla="*/ 43 w 316"/>
                  <a:gd name="T23" fmla="*/ 273 h 316"/>
                  <a:gd name="T24" fmla="*/ 24 w 316"/>
                  <a:gd name="T25" fmla="*/ 259 h 316"/>
                  <a:gd name="T26" fmla="*/ 31 w 316"/>
                  <a:gd name="T27" fmla="*/ 226 h 316"/>
                  <a:gd name="T28" fmla="*/ 41 w 316"/>
                  <a:gd name="T29" fmla="*/ 217 h 316"/>
                  <a:gd name="T30" fmla="*/ 78 w 316"/>
                  <a:gd name="T31" fmla="*/ 237 h 316"/>
                  <a:gd name="T32" fmla="*/ 99 w 316"/>
                  <a:gd name="T33" fmla="*/ 275 h 316"/>
                  <a:gd name="T34" fmla="*/ 89 w 316"/>
                  <a:gd name="T35" fmla="*/ 284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16" h="316">
                    <a:moveTo>
                      <a:pt x="287" y="29"/>
                    </a:moveTo>
                    <a:cubicBezTo>
                      <a:pt x="258" y="0"/>
                      <a:pt x="236" y="4"/>
                      <a:pt x="236" y="4"/>
                    </a:cubicBezTo>
                    <a:cubicBezTo>
                      <a:pt x="135" y="105"/>
                      <a:pt x="135" y="105"/>
                      <a:pt x="135" y="105"/>
                    </a:cubicBezTo>
                    <a:cubicBezTo>
                      <a:pt x="20" y="221"/>
                      <a:pt x="20" y="221"/>
                      <a:pt x="20" y="221"/>
                    </a:cubicBezTo>
                    <a:cubicBezTo>
                      <a:pt x="0" y="316"/>
                      <a:pt x="0" y="316"/>
                      <a:pt x="0" y="316"/>
                    </a:cubicBezTo>
                    <a:cubicBezTo>
                      <a:pt x="95" y="296"/>
                      <a:pt x="95" y="296"/>
                      <a:pt x="95" y="296"/>
                    </a:cubicBezTo>
                    <a:cubicBezTo>
                      <a:pt x="210" y="180"/>
                      <a:pt x="210" y="180"/>
                      <a:pt x="210" y="180"/>
                    </a:cubicBezTo>
                    <a:cubicBezTo>
                      <a:pt x="312" y="79"/>
                      <a:pt x="312" y="79"/>
                      <a:pt x="312" y="79"/>
                    </a:cubicBezTo>
                    <a:cubicBezTo>
                      <a:pt x="312" y="79"/>
                      <a:pt x="316" y="58"/>
                      <a:pt x="287" y="29"/>
                    </a:cubicBezTo>
                    <a:close/>
                    <a:moveTo>
                      <a:pt x="89" y="284"/>
                    </a:moveTo>
                    <a:cubicBezTo>
                      <a:pt x="57" y="291"/>
                      <a:pt x="57" y="291"/>
                      <a:pt x="57" y="291"/>
                    </a:cubicBezTo>
                    <a:cubicBezTo>
                      <a:pt x="54" y="285"/>
                      <a:pt x="50" y="280"/>
                      <a:pt x="43" y="273"/>
                    </a:cubicBezTo>
                    <a:cubicBezTo>
                      <a:pt x="36" y="266"/>
                      <a:pt x="30" y="262"/>
                      <a:pt x="24" y="259"/>
                    </a:cubicBezTo>
                    <a:cubicBezTo>
                      <a:pt x="31" y="226"/>
                      <a:pt x="31" y="226"/>
                      <a:pt x="31" y="226"/>
                    </a:cubicBezTo>
                    <a:cubicBezTo>
                      <a:pt x="41" y="217"/>
                      <a:pt x="41" y="217"/>
                      <a:pt x="41" y="217"/>
                    </a:cubicBezTo>
                    <a:cubicBezTo>
                      <a:pt x="41" y="217"/>
                      <a:pt x="58" y="217"/>
                      <a:pt x="78" y="237"/>
                    </a:cubicBezTo>
                    <a:cubicBezTo>
                      <a:pt x="98" y="257"/>
                      <a:pt x="99" y="275"/>
                      <a:pt x="99" y="275"/>
                    </a:cubicBezTo>
                    <a:lnTo>
                      <a:pt x="89" y="2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en-US" sz="32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23" name="Group 14"/>
            <p:cNvGrpSpPr/>
            <p:nvPr/>
          </p:nvGrpSpPr>
          <p:grpSpPr>
            <a:xfrm>
              <a:off x="6218854" y="4343031"/>
              <a:ext cx="776973" cy="776973"/>
              <a:chOff x="7440115" y="1776265"/>
              <a:chExt cx="826181" cy="826181"/>
            </a:xfrm>
          </p:grpSpPr>
          <p:sp>
            <p:nvSpPr>
              <p:cNvPr id="27" name="Oval 25"/>
              <p:cNvSpPr/>
              <p:nvPr/>
            </p:nvSpPr>
            <p:spPr>
              <a:xfrm>
                <a:off x="7440115" y="1776265"/>
                <a:ext cx="826181" cy="826181"/>
              </a:xfrm>
              <a:prstGeom prst="ellipse">
                <a:avLst/>
              </a:prstGeom>
              <a:solidFill>
                <a:srgbClr val="6C8C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32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8" name="Freeform 27"/>
              <p:cNvSpPr>
                <a:spLocks noEditPoints="1"/>
              </p:cNvSpPr>
              <p:nvPr/>
            </p:nvSpPr>
            <p:spPr bwMode="auto">
              <a:xfrm>
                <a:off x="7625358" y="2033360"/>
                <a:ext cx="455693" cy="325635"/>
              </a:xfrm>
              <a:custGeom>
                <a:avLst/>
                <a:gdLst>
                  <a:gd name="T0" fmla="*/ 392 w 392"/>
                  <a:gd name="T1" fmla="*/ 40 h 280"/>
                  <a:gd name="T2" fmla="*/ 392 w 392"/>
                  <a:gd name="T3" fmla="*/ 16 h 280"/>
                  <a:gd name="T4" fmla="*/ 376 w 392"/>
                  <a:gd name="T5" fmla="*/ 0 h 280"/>
                  <a:gd name="T6" fmla="*/ 16 w 392"/>
                  <a:gd name="T7" fmla="*/ 0 h 280"/>
                  <a:gd name="T8" fmla="*/ 0 w 392"/>
                  <a:gd name="T9" fmla="*/ 16 h 280"/>
                  <a:gd name="T10" fmla="*/ 0 w 392"/>
                  <a:gd name="T11" fmla="*/ 40 h 280"/>
                  <a:gd name="T12" fmla="*/ 40 w 392"/>
                  <a:gd name="T13" fmla="*/ 40 h 280"/>
                  <a:gd name="T14" fmla="*/ 40 w 392"/>
                  <a:gd name="T15" fmla="*/ 80 h 280"/>
                  <a:gd name="T16" fmla="*/ 0 w 392"/>
                  <a:gd name="T17" fmla="*/ 80 h 280"/>
                  <a:gd name="T18" fmla="*/ 0 w 392"/>
                  <a:gd name="T19" fmla="*/ 120 h 280"/>
                  <a:gd name="T20" fmla="*/ 40 w 392"/>
                  <a:gd name="T21" fmla="*/ 120 h 280"/>
                  <a:gd name="T22" fmla="*/ 40 w 392"/>
                  <a:gd name="T23" fmla="*/ 160 h 280"/>
                  <a:gd name="T24" fmla="*/ 0 w 392"/>
                  <a:gd name="T25" fmla="*/ 160 h 280"/>
                  <a:gd name="T26" fmla="*/ 0 w 392"/>
                  <a:gd name="T27" fmla="*/ 200 h 280"/>
                  <a:gd name="T28" fmla="*/ 40 w 392"/>
                  <a:gd name="T29" fmla="*/ 200 h 280"/>
                  <a:gd name="T30" fmla="*/ 40 w 392"/>
                  <a:gd name="T31" fmla="*/ 240 h 280"/>
                  <a:gd name="T32" fmla="*/ 0 w 392"/>
                  <a:gd name="T33" fmla="*/ 240 h 280"/>
                  <a:gd name="T34" fmla="*/ 0 w 392"/>
                  <a:gd name="T35" fmla="*/ 264 h 280"/>
                  <a:gd name="T36" fmla="*/ 16 w 392"/>
                  <a:gd name="T37" fmla="*/ 280 h 280"/>
                  <a:gd name="T38" fmla="*/ 376 w 392"/>
                  <a:gd name="T39" fmla="*/ 280 h 280"/>
                  <a:gd name="T40" fmla="*/ 392 w 392"/>
                  <a:gd name="T41" fmla="*/ 264 h 280"/>
                  <a:gd name="T42" fmla="*/ 392 w 392"/>
                  <a:gd name="T43" fmla="*/ 240 h 280"/>
                  <a:gd name="T44" fmla="*/ 352 w 392"/>
                  <a:gd name="T45" fmla="*/ 240 h 280"/>
                  <a:gd name="T46" fmla="*/ 352 w 392"/>
                  <a:gd name="T47" fmla="*/ 200 h 280"/>
                  <a:gd name="T48" fmla="*/ 392 w 392"/>
                  <a:gd name="T49" fmla="*/ 200 h 280"/>
                  <a:gd name="T50" fmla="*/ 392 w 392"/>
                  <a:gd name="T51" fmla="*/ 160 h 280"/>
                  <a:gd name="T52" fmla="*/ 352 w 392"/>
                  <a:gd name="T53" fmla="*/ 160 h 280"/>
                  <a:gd name="T54" fmla="*/ 352 w 392"/>
                  <a:gd name="T55" fmla="*/ 120 h 280"/>
                  <a:gd name="T56" fmla="*/ 392 w 392"/>
                  <a:gd name="T57" fmla="*/ 120 h 280"/>
                  <a:gd name="T58" fmla="*/ 392 w 392"/>
                  <a:gd name="T59" fmla="*/ 80 h 280"/>
                  <a:gd name="T60" fmla="*/ 352 w 392"/>
                  <a:gd name="T61" fmla="*/ 80 h 280"/>
                  <a:gd name="T62" fmla="*/ 352 w 392"/>
                  <a:gd name="T63" fmla="*/ 40 h 280"/>
                  <a:gd name="T64" fmla="*/ 392 w 392"/>
                  <a:gd name="T65" fmla="*/ 40 h 280"/>
                  <a:gd name="T66" fmla="*/ 152 w 392"/>
                  <a:gd name="T67" fmla="*/ 200 h 280"/>
                  <a:gd name="T68" fmla="*/ 152 w 392"/>
                  <a:gd name="T69" fmla="*/ 80 h 280"/>
                  <a:gd name="T70" fmla="*/ 252 w 392"/>
                  <a:gd name="T71" fmla="*/ 140 h 280"/>
                  <a:gd name="T72" fmla="*/ 152 w 392"/>
                  <a:gd name="T73" fmla="*/ 200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92" h="280">
                    <a:moveTo>
                      <a:pt x="392" y="40"/>
                    </a:moveTo>
                    <a:cubicBezTo>
                      <a:pt x="392" y="16"/>
                      <a:pt x="392" y="16"/>
                      <a:pt x="392" y="16"/>
                    </a:cubicBezTo>
                    <a:cubicBezTo>
                      <a:pt x="392" y="7"/>
                      <a:pt x="385" y="0"/>
                      <a:pt x="37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40" y="80"/>
                      <a:pt x="40" y="80"/>
                      <a:pt x="40" y="8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40" y="120"/>
                      <a:pt x="40" y="120"/>
                      <a:pt x="40" y="120"/>
                    </a:cubicBezTo>
                    <a:cubicBezTo>
                      <a:pt x="40" y="160"/>
                      <a:pt x="40" y="160"/>
                      <a:pt x="40" y="16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200"/>
                      <a:pt x="0" y="200"/>
                      <a:pt x="0" y="200"/>
                    </a:cubicBezTo>
                    <a:cubicBezTo>
                      <a:pt x="40" y="200"/>
                      <a:pt x="40" y="200"/>
                      <a:pt x="40" y="200"/>
                    </a:cubicBezTo>
                    <a:cubicBezTo>
                      <a:pt x="40" y="240"/>
                      <a:pt x="40" y="240"/>
                      <a:pt x="40" y="240"/>
                    </a:cubicBezTo>
                    <a:cubicBezTo>
                      <a:pt x="0" y="240"/>
                      <a:pt x="0" y="240"/>
                      <a:pt x="0" y="240"/>
                    </a:cubicBezTo>
                    <a:cubicBezTo>
                      <a:pt x="0" y="264"/>
                      <a:pt x="0" y="264"/>
                      <a:pt x="0" y="264"/>
                    </a:cubicBezTo>
                    <a:cubicBezTo>
                      <a:pt x="0" y="273"/>
                      <a:pt x="7" y="280"/>
                      <a:pt x="16" y="280"/>
                    </a:cubicBezTo>
                    <a:cubicBezTo>
                      <a:pt x="376" y="280"/>
                      <a:pt x="376" y="280"/>
                      <a:pt x="376" y="280"/>
                    </a:cubicBezTo>
                    <a:cubicBezTo>
                      <a:pt x="385" y="280"/>
                      <a:pt x="392" y="273"/>
                      <a:pt x="392" y="264"/>
                    </a:cubicBezTo>
                    <a:cubicBezTo>
                      <a:pt x="392" y="240"/>
                      <a:pt x="392" y="240"/>
                      <a:pt x="392" y="240"/>
                    </a:cubicBezTo>
                    <a:cubicBezTo>
                      <a:pt x="352" y="240"/>
                      <a:pt x="352" y="240"/>
                      <a:pt x="352" y="240"/>
                    </a:cubicBezTo>
                    <a:cubicBezTo>
                      <a:pt x="352" y="200"/>
                      <a:pt x="352" y="200"/>
                      <a:pt x="352" y="200"/>
                    </a:cubicBezTo>
                    <a:cubicBezTo>
                      <a:pt x="392" y="200"/>
                      <a:pt x="392" y="200"/>
                      <a:pt x="392" y="200"/>
                    </a:cubicBezTo>
                    <a:cubicBezTo>
                      <a:pt x="392" y="160"/>
                      <a:pt x="392" y="160"/>
                      <a:pt x="392" y="160"/>
                    </a:cubicBezTo>
                    <a:cubicBezTo>
                      <a:pt x="352" y="160"/>
                      <a:pt x="352" y="160"/>
                      <a:pt x="352" y="160"/>
                    </a:cubicBezTo>
                    <a:cubicBezTo>
                      <a:pt x="352" y="120"/>
                      <a:pt x="352" y="120"/>
                      <a:pt x="352" y="120"/>
                    </a:cubicBezTo>
                    <a:cubicBezTo>
                      <a:pt x="392" y="120"/>
                      <a:pt x="392" y="120"/>
                      <a:pt x="392" y="120"/>
                    </a:cubicBezTo>
                    <a:cubicBezTo>
                      <a:pt x="392" y="80"/>
                      <a:pt x="392" y="80"/>
                      <a:pt x="392" y="80"/>
                    </a:cubicBezTo>
                    <a:cubicBezTo>
                      <a:pt x="352" y="80"/>
                      <a:pt x="352" y="80"/>
                      <a:pt x="352" y="80"/>
                    </a:cubicBezTo>
                    <a:cubicBezTo>
                      <a:pt x="352" y="40"/>
                      <a:pt x="352" y="40"/>
                      <a:pt x="352" y="40"/>
                    </a:cubicBezTo>
                    <a:lnTo>
                      <a:pt x="392" y="40"/>
                    </a:lnTo>
                    <a:close/>
                    <a:moveTo>
                      <a:pt x="152" y="200"/>
                    </a:moveTo>
                    <a:cubicBezTo>
                      <a:pt x="152" y="80"/>
                      <a:pt x="152" y="80"/>
                      <a:pt x="152" y="80"/>
                    </a:cubicBezTo>
                    <a:cubicBezTo>
                      <a:pt x="252" y="140"/>
                      <a:pt x="252" y="140"/>
                      <a:pt x="252" y="140"/>
                    </a:cubicBezTo>
                    <a:lnTo>
                      <a:pt x="152" y="20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en-US" sz="32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24" name="Group 15"/>
            <p:cNvGrpSpPr/>
            <p:nvPr/>
          </p:nvGrpSpPr>
          <p:grpSpPr>
            <a:xfrm>
              <a:off x="6213031" y="1643820"/>
              <a:ext cx="776973" cy="776973"/>
              <a:chOff x="6740410" y="578561"/>
              <a:chExt cx="826181" cy="826181"/>
            </a:xfrm>
          </p:grpSpPr>
          <p:sp>
            <p:nvSpPr>
              <p:cNvPr id="25" name="Oval 26"/>
              <p:cNvSpPr/>
              <p:nvPr/>
            </p:nvSpPr>
            <p:spPr>
              <a:xfrm>
                <a:off x="6740410" y="578561"/>
                <a:ext cx="826181" cy="826181"/>
              </a:xfrm>
              <a:prstGeom prst="ellipse">
                <a:avLst/>
              </a:prstGeom>
              <a:solidFill>
                <a:srgbClr val="6C8C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32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6" name="Freeform 6"/>
              <p:cNvSpPr>
                <a:spLocks noEditPoints="1"/>
              </p:cNvSpPr>
              <p:nvPr/>
            </p:nvSpPr>
            <p:spPr bwMode="auto">
              <a:xfrm>
                <a:off x="6895800" y="727929"/>
                <a:ext cx="515401" cy="527448"/>
              </a:xfrm>
              <a:custGeom>
                <a:avLst/>
                <a:gdLst>
                  <a:gd name="T0" fmla="*/ 121 w 417"/>
                  <a:gd name="T1" fmla="*/ 94 h 426"/>
                  <a:gd name="T2" fmla="*/ 85 w 417"/>
                  <a:gd name="T3" fmla="*/ 341 h 426"/>
                  <a:gd name="T4" fmla="*/ 332 w 417"/>
                  <a:gd name="T5" fmla="*/ 305 h 426"/>
                  <a:gd name="T6" fmla="*/ 267 w 417"/>
                  <a:gd name="T7" fmla="*/ 159 h 426"/>
                  <a:gd name="T8" fmla="*/ 121 w 417"/>
                  <a:gd name="T9" fmla="*/ 94 h 426"/>
                  <a:gd name="T10" fmla="*/ 306 w 417"/>
                  <a:gd name="T11" fmla="*/ 286 h 426"/>
                  <a:gd name="T12" fmla="*/ 199 w 417"/>
                  <a:gd name="T13" fmla="*/ 227 h 426"/>
                  <a:gd name="T14" fmla="*/ 140 w 417"/>
                  <a:gd name="T15" fmla="*/ 120 h 426"/>
                  <a:gd name="T16" fmla="*/ 247 w 417"/>
                  <a:gd name="T17" fmla="*/ 179 h 426"/>
                  <a:gd name="T18" fmla="*/ 306 w 417"/>
                  <a:gd name="T19" fmla="*/ 286 h 426"/>
                  <a:gd name="T20" fmla="*/ 309 w 417"/>
                  <a:gd name="T21" fmla="*/ 128 h 426"/>
                  <a:gd name="T22" fmla="*/ 323 w 417"/>
                  <a:gd name="T23" fmla="*/ 122 h 426"/>
                  <a:gd name="T24" fmla="*/ 361 w 417"/>
                  <a:gd name="T25" fmla="*/ 84 h 426"/>
                  <a:gd name="T26" fmla="*/ 361 w 417"/>
                  <a:gd name="T27" fmla="*/ 56 h 426"/>
                  <a:gd name="T28" fmla="*/ 333 w 417"/>
                  <a:gd name="T29" fmla="*/ 56 h 426"/>
                  <a:gd name="T30" fmla="*/ 295 w 417"/>
                  <a:gd name="T31" fmla="*/ 94 h 426"/>
                  <a:gd name="T32" fmla="*/ 295 w 417"/>
                  <a:gd name="T33" fmla="*/ 122 h 426"/>
                  <a:gd name="T34" fmla="*/ 309 w 417"/>
                  <a:gd name="T35" fmla="*/ 128 h 426"/>
                  <a:gd name="T36" fmla="*/ 237 w 417"/>
                  <a:gd name="T37" fmla="*/ 79 h 426"/>
                  <a:gd name="T38" fmla="*/ 247 w 417"/>
                  <a:gd name="T39" fmla="*/ 81 h 426"/>
                  <a:gd name="T40" fmla="*/ 264 w 417"/>
                  <a:gd name="T41" fmla="*/ 71 h 426"/>
                  <a:gd name="T42" fmla="*/ 286 w 417"/>
                  <a:gd name="T43" fmla="*/ 33 h 426"/>
                  <a:gd name="T44" fmla="*/ 278 w 417"/>
                  <a:gd name="T45" fmla="*/ 5 h 426"/>
                  <a:gd name="T46" fmla="*/ 251 w 417"/>
                  <a:gd name="T47" fmla="*/ 13 h 426"/>
                  <a:gd name="T48" fmla="*/ 229 w 417"/>
                  <a:gd name="T49" fmla="*/ 52 h 426"/>
                  <a:gd name="T50" fmla="*/ 237 w 417"/>
                  <a:gd name="T51" fmla="*/ 79 h 426"/>
                  <a:gd name="T52" fmla="*/ 412 w 417"/>
                  <a:gd name="T53" fmla="*/ 139 h 426"/>
                  <a:gd name="T54" fmla="*/ 385 w 417"/>
                  <a:gd name="T55" fmla="*/ 131 h 426"/>
                  <a:gd name="T56" fmla="*/ 346 w 417"/>
                  <a:gd name="T57" fmla="*/ 153 h 426"/>
                  <a:gd name="T58" fmla="*/ 338 w 417"/>
                  <a:gd name="T59" fmla="*/ 180 h 426"/>
                  <a:gd name="T60" fmla="*/ 356 w 417"/>
                  <a:gd name="T61" fmla="*/ 190 h 426"/>
                  <a:gd name="T62" fmla="*/ 366 w 417"/>
                  <a:gd name="T63" fmla="*/ 188 h 426"/>
                  <a:gd name="T64" fmla="*/ 404 w 417"/>
                  <a:gd name="T65" fmla="*/ 166 h 426"/>
                  <a:gd name="T66" fmla="*/ 412 w 417"/>
                  <a:gd name="T67" fmla="*/ 139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17" h="426">
                    <a:moveTo>
                      <a:pt x="121" y="94"/>
                    </a:moveTo>
                    <a:cubicBezTo>
                      <a:pt x="98" y="116"/>
                      <a:pt x="0" y="256"/>
                      <a:pt x="85" y="341"/>
                    </a:cubicBezTo>
                    <a:cubicBezTo>
                      <a:pt x="170" y="426"/>
                      <a:pt x="309" y="328"/>
                      <a:pt x="332" y="305"/>
                    </a:cubicBezTo>
                    <a:cubicBezTo>
                      <a:pt x="354" y="283"/>
                      <a:pt x="325" y="217"/>
                      <a:pt x="267" y="159"/>
                    </a:cubicBezTo>
                    <a:cubicBezTo>
                      <a:pt x="209" y="101"/>
                      <a:pt x="143" y="72"/>
                      <a:pt x="121" y="94"/>
                    </a:cubicBezTo>
                    <a:close/>
                    <a:moveTo>
                      <a:pt x="306" y="286"/>
                    </a:moveTo>
                    <a:cubicBezTo>
                      <a:pt x="299" y="292"/>
                      <a:pt x="248" y="277"/>
                      <a:pt x="199" y="227"/>
                    </a:cubicBezTo>
                    <a:cubicBezTo>
                      <a:pt x="149" y="178"/>
                      <a:pt x="134" y="127"/>
                      <a:pt x="140" y="120"/>
                    </a:cubicBezTo>
                    <a:cubicBezTo>
                      <a:pt x="147" y="113"/>
                      <a:pt x="198" y="129"/>
                      <a:pt x="247" y="179"/>
                    </a:cubicBezTo>
                    <a:cubicBezTo>
                      <a:pt x="297" y="228"/>
                      <a:pt x="313" y="279"/>
                      <a:pt x="306" y="286"/>
                    </a:cubicBezTo>
                    <a:close/>
                    <a:moveTo>
                      <a:pt x="309" y="128"/>
                    </a:moveTo>
                    <a:cubicBezTo>
                      <a:pt x="314" y="128"/>
                      <a:pt x="319" y="126"/>
                      <a:pt x="323" y="122"/>
                    </a:cubicBezTo>
                    <a:cubicBezTo>
                      <a:pt x="361" y="84"/>
                      <a:pt x="361" y="84"/>
                      <a:pt x="361" y="84"/>
                    </a:cubicBezTo>
                    <a:cubicBezTo>
                      <a:pt x="369" y="76"/>
                      <a:pt x="369" y="64"/>
                      <a:pt x="361" y="56"/>
                    </a:cubicBezTo>
                    <a:cubicBezTo>
                      <a:pt x="353" y="48"/>
                      <a:pt x="341" y="48"/>
                      <a:pt x="333" y="56"/>
                    </a:cubicBezTo>
                    <a:cubicBezTo>
                      <a:pt x="295" y="94"/>
                      <a:pt x="295" y="94"/>
                      <a:pt x="295" y="94"/>
                    </a:cubicBezTo>
                    <a:cubicBezTo>
                      <a:pt x="287" y="102"/>
                      <a:pt x="287" y="115"/>
                      <a:pt x="295" y="122"/>
                    </a:cubicBezTo>
                    <a:cubicBezTo>
                      <a:pt x="299" y="126"/>
                      <a:pt x="304" y="128"/>
                      <a:pt x="309" y="128"/>
                    </a:cubicBezTo>
                    <a:close/>
                    <a:moveTo>
                      <a:pt x="237" y="79"/>
                    </a:moveTo>
                    <a:cubicBezTo>
                      <a:pt x="240" y="81"/>
                      <a:pt x="243" y="81"/>
                      <a:pt x="247" y="81"/>
                    </a:cubicBezTo>
                    <a:cubicBezTo>
                      <a:pt x="254" y="81"/>
                      <a:pt x="260" y="78"/>
                      <a:pt x="264" y="71"/>
                    </a:cubicBezTo>
                    <a:cubicBezTo>
                      <a:pt x="286" y="33"/>
                      <a:pt x="286" y="33"/>
                      <a:pt x="286" y="33"/>
                    </a:cubicBezTo>
                    <a:cubicBezTo>
                      <a:pt x="291" y="23"/>
                      <a:pt x="288" y="11"/>
                      <a:pt x="278" y="5"/>
                    </a:cubicBezTo>
                    <a:cubicBezTo>
                      <a:pt x="268" y="0"/>
                      <a:pt x="256" y="3"/>
                      <a:pt x="251" y="13"/>
                    </a:cubicBezTo>
                    <a:cubicBezTo>
                      <a:pt x="229" y="52"/>
                      <a:pt x="229" y="52"/>
                      <a:pt x="229" y="52"/>
                    </a:cubicBezTo>
                    <a:cubicBezTo>
                      <a:pt x="224" y="61"/>
                      <a:pt x="227" y="73"/>
                      <a:pt x="237" y="79"/>
                    </a:cubicBezTo>
                    <a:close/>
                    <a:moveTo>
                      <a:pt x="412" y="139"/>
                    </a:moveTo>
                    <a:cubicBezTo>
                      <a:pt x="406" y="129"/>
                      <a:pt x="394" y="126"/>
                      <a:pt x="385" y="131"/>
                    </a:cubicBezTo>
                    <a:cubicBezTo>
                      <a:pt x="346" y="153"/>
                      <a:pt x="346" y="153"/>
                      <a:pt x="346" y="153"/>
                    </a:cubicBezTo>
                    <a:cubicBezTo>
                      <a:pt x="336" y="158"/>
                      <a:pt x="333" y="171"/>
                      <a:pt x="338" y="180"/>
                    </a:cubicBezTo>
                    <a:cubicBezTo>
                      <a:pt x="342" y="187"/>
                      <a:pt x="349" y="190"/>
                      <a:pt x="356" y="190"/>
                    </a:cubicBezTo>
                    <a:cubicBezTo>
                      <a:pt x="359" y="190"/>
                      <a:pt x="363" y="190"/>
                      <a:pt x="366" y="188"/>
                    </a:cubicBezTo>
                    <a:cubicBezTo>
                      <a:pt x="404" y="166"/>
                      <a:pt x="404" y="166"/>
                      <a:pt x="404" y="166"/>
                    </a:cubicBezTo>
                    <a:cubicBezTo>
                      <a:pt x="414" y="161"/>
                      <a:pt x="417" y="149"/>
                      <a:pt x="412" y="13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en-US" sz="32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7" name="组合 36"/>
          <p:cNvGrpSpPr/>
          <p:nvPr/>
        </p:nvGrpSpPr>
        <p:grpSpPr>
          <a:xfrm>
            <a:off x="1792343" y="2093352"/>
            <a:ext cx="4374277" cy="925995"/>
            <a:chOff x="1325936" y="4986982"/>
            <a:chExt cx="4374277" cy="925995"/>
          </a:xfrm>
        </p:grpSpPr>
        <p:sp>
          <p:nvSpPr>
            <p:cNvPr id="38" name="文本框 36"/>
            <p:cNvSpPr txBox="1"/>
            <p:nvPr/>
          </p:nvSpPr>
          <p:spPr>
            <a:xfrm>
              <a:off x="1325936" y="4986982"/>
              <a:ext cx="36959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</a:p>
          </p:txBody>
        </p:sp>
        <p:sp>
          <p:nvSpPr>
            <p:cNvPr id="39" name="Text Placeholder 32"/>
            <p:cNvSpPr txBox="1"/>
            <p:nvPr/>
          </p:nvSpPr>
          <p:spPr>
            <a:xfrm>
              <a:off x="1482153" y="5391546"/>
              <a:ext cx="4218060" cy="521431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1792343" y="3476935"/>
            <a:ext cx="4374277" cy="925995"/>
            <a:chOff x="1325936" y="4986982"/>
            <a:chExt cx="4374277" cy="925995"/>
          </a:xfrm>
        </p:grpSpPr>
        <p:sp>
          <p:nvSpPr>
            <p:cNvPr id="41" name="文本框 40"/>
            <p:cNvSpPr txBox="1"/>
            <p:nvPr/>
          </p:nvSpPr>
          <p:spPr>
            <a:xfrm>
              <a:off x="1325936" y="4986982"/>
              <a:ext cx="36959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</a:p>
          </p:txBody>
        </p:sp>
        <p:sp>
          <p:nvSpPr>
            <p:cNvPr id="42" name="Text Placeholder 32"/>
            <p:cNvSpPr txBox="1"/>
            <p:nvPr/>
          </p:nvSpPr>
          <p:spPr>
            <a:xfrm>
              <a:off x="1482153" y="5391546"/>
              <a:ext cx="4218060" cy="521431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792343" y="4875621"/>
            <a:ext cx="4374277" cy="925995"/>
            <a:chOff x="1325936" y="4986982"/>
            <a:chExt cx="4374277" cy="925995"/>
          </a:xfrm>
        </p:grpSpPr>
        <p:sp>
          <p:nvSpPr>
            <p:cNvPr id="44" name="文本框 36"/>
            <p:cNvSpPr txBox="1"/>
            <p:nvPr/>
          </p:nvSpPr>
          <p:spPr>
            <a:xfrm>
              <a:off x="1325936" y="4986982"/>
              <a:ext cx="36959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</a:p>
          </p:txBody>
        </p:sp>
        <p:sp>
          <p:nvSpPr>
            <p:cNvPr id="45" name="Text Placeholder 32"/>
            <p:cNvSpPr txBox="1"/>
            <p:nvPr/>
          </p:nvSpPr>
          <p:spPr>
            <a:xfrm>
              <a:off x="1482153" y="5391546"/>
              <a:ext cx="4218060" cy="521431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7192912" y="2093352"/>
            <a:ext cx="4374277" cy="925995"/>
            <a:chOff x="1325936" y="4986982"/>
            <a:chExt cx="4374277" cy="925995"/>
          </a:xfrm>
        </p:grpSpPr>
        <p:sp>
          <p:nvSpPr>
            <p:cNvPr id="47" name="文本框 36"/>
            <p:cNvSpPr txBox="1"/>
            <p:nvPr/>
          </p:nvSpPr>
          <p:spPr>
            <a:xfrm>
              <a:off x="1325936" y="4986982"/>
              <a:ext cx="36959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</a:p>
          </p:txBody>
        </p:sp>
        <p:sp>
          <p:nvSpPr>
            <p:cNvPr id="48" name="Text Placeholder 32"/>
            <p:cNvSpPr txBox="1"/>
            <p:nvPr/>
          </p:nvSpPr>
          <p:spPr>
            <a:xfrm>
              <a:off x="1482153" y="5391546"/>
              <a:ext cx="4218060" cy="521431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7192912" y="3476935"/>
            <a:ext cx="4374277" cy="925995"/>
            <a:chOff x="1325936" y="4986982"/>
            <a:chExt cx="4374277" cy="925995"/>
          </a:xfrm>
        </p:grpSpPr>
        <p:sp>
          <p:nvSpPr>
            <p:cNvPr id="50" name="文本框 36"/>
            <p:cNvSpPr txBox="1"/>
            <p:nvPr/>
          </p:nvSpPr>
          <p:spPr>
            <a:xfrm>
              <a:off x="1325936" y="4986982"/>
              <a:ext cx="36959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</a:p>
          </p:txBody>
        </p:sp>
        <p:sp>
          <p:nvSpPr>
            <p:cNvPr id="51" name="Text Placeholder 32"/>
            <p:cNvSpPr txBox="1"/>
            <p:nvPr/>
          </p:nvSpPr>
          <p:spPr>
            <a:xfrm>
              <a:off x="1482153" y="5391546"/>
              <a:ext cx="4218060" cy="521431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7192912" y="4875621"/>
            <a:ext cx="4374277" cy="925995"/>
            <a:chOff x="1325936" y="4986982"/>
            <a:chExt cx="4374277" cy="925995"/>
          </a:xfrm>
        </p:grpSpPr>
        <p:sp>
          <p:nvSpPr>
            <p:cNvPr id="53" name="文本框 36"/>
            <p:cNvSpPr txBox="1"/>
            <p:nvPr/>
          </p:nvSpPr>
          <p:spPr>
            <a:xfrm>
              <a:off x="1325936" y="4986982"/>
              <a:ext cx="36959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</a:p>
          </p:txBody>
        </p:sp>
        <p:sp>
          <p:nvSpPr>
            <p:cNvPr id="54" name="Text Placeholder 32"/>
            <p:cNvSpPr txBox="1"/>
            <p:nvPr/>
          </p:nvSpPr>
          <p:spPr>
            <a:xfrm>
              <a:off x="1482153" y="5391546"/>
              <a:ext cx="4218060" cy="521431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2860" y="-2672863"/>
            <a:ext cx="6846277" cy="12192001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367514" y="330112"/>
            <a:ext cx="724644" cy="722736"/>
            <a:chOff x="4750828" y="1491255"/>
            <a:chExt cx="724644" cy="722736"/>
          </a:xfrm>
        </p:grpSpPr>
        <p:sp>
          <p:nvSpPr>
            <p:cNvPr id="10" name="Oval 5"/>
            <p:cNvSpPr>
              <a:spLocks noChangeArrowheads="1"/>
            </p:cNvSpPr>
            <p:nvPr/>
          </p:nvSpPr>
          <p:spPr bwMode="auto">
            <a:xfrm>
              <a:off x="4750828" y="1491255"/>
              <a:ext cx="724644" cy="722736"/>
            </a:xfrm>
            <a:prstGeom prst="ellipse">
              <a:avLst/>
            </a:prstGeom>
            <a:solidFill>
              <a:srgbClr val="6C8CA4"/>
            </a:solidFill>
            <a:ln w="57150">
              <a:noFill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buFontTx/>
                <a:buNone/>
              </a:pPr>
              <a:endParaRPr lang="zh-CN" alt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4"/>
            <p:cNvSpPr txBox="1">
              <a:spLocks noChangeArrowheads="1"/>
            </p:cNvSpPr>
            <p:nvPr/>
          </p:nvSpPr>
          <p:spPr bwMode="auto">
            <a:xfrm>
              <a:off x="4810823" y="1591013"/>
              <a:ext cx="62709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092158" y="429870"/>
            <a:ext cx="3511234" cy="569972"/>
            <a:chOff x="1131008" y="354033"/>
            <a:chExt cx="3511234" cy="569972"/>
          </a:xfrm>
        </p:grpSpPr>
        <p:sp>
          <p:nvSpPr>
            <p:cNvPr id="16" name="文本框 15"/>
            <p:cNvSpPr txBox="1"/>
            <p:nvPr/>
          </p:nvSpPr>
          <p:spPr>
            <a:xfrm>
              <a:off x="1137042" y="354033"/>
              <a:ext cx="3505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研究意义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1131008" y="670089"/>
              <a:ext cx="2194832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RESEARCH AND SIGNIFICANCE</a:t>
              </a:r>
              <a:endPara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851602" y="2173808"/>
            <a:ext cx="8488796" cy="3233871"/>
            <a:chOff x="1965738" y="2173808"/>
            <a:chExt cx="8488796" cy="3233871"/>
          </a:xfrm>
        </p:grpSpPr>
        <p:grpSp>
          <p:nvGrpSpPr>
            <p:cNvPr id="13" name="组合 12"/>
            <p:cNvGrpSpPr/>
            <p:nvPr/>
          </p:nvGrpSpPr>
          <p:grpSpPr>
            <a:xfrm>
              <a:off x="4756150" y="2258283"/>
              <a:ext cx="2946400" cy="3011805"/>
              <a:chOff x="4756150" y="2002790"/>
              <a:chExt cx="2946400" cy="3011805"/>
            </a:xfrm>
          </p:grpSpPr>
          <p:sp>
            <p:nvSpPr>
              <p:cNvPr id="29" name="对角圆角矩形 24"/>
              <p:cNvSpPr/>
              <p:nvPr/>
            </p:nvSpPr>
            <p:spPr>
              <a:xfrm>
                <a:off x="4781550" y="3795395"/>
                <a:ext cx="1206500" cy="1219200"/>
              </a:xfrm>
              <a:prstGeom prst="round2DiagRect">
                <a:avLst/>
              </a:prstGeom>
              <a:solidFill>
                <a:srgbClr val="6C8C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30" name="对角圆角矩形 25"/>
              <p:cNvSpPr/>
              <p:nvPr/>
            </p:nvSpPr>
            <p:spPr>
              <a:xfrm>
                <a:off x="6470650" y="2002790"/>
                <a:ext cx="1206500" cy="1219200"/>
              </a:xfrm>
              <a:prstGeom prst="round2DiagRect">
                <a:avLst/>
              </a:prstGeom>
              <a:solidFill>
                <a:srgbClr val="6C8C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31" name="对角圆角矩形 26"/>
              <p:cNvSpPr/>
              <p:nvPr/>
            </p:nvSpPr>
            <p:spPr>
              <a:xfrm rot="16200000">
                <a:off x="6489700" y="3789045"/>
                <a:ext cx="1206500" cy="1219200"/>
              </a:xfrm>
              <a:prstGeom prst="round2DiagRect">
                <a:avLst/>
              </a:prstGeom>
              <a:solidFill>
                <a:srgbClr val="6C8C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32" name="对角圆角矩形 27"/>
              <p:cNvSpPr/>
              <p:nvPr/>
            </p:nvSpPr>
            <p:spPr>
              <a:xfrm rot="5400000">
                <a:off x="4762500" y="2009140"/>
                <a:ext cx="1206500" cy="1219200"/>
              </a:xfrm>
              <a:prstGeom prst="round2DiagRect">
                <a:avLst/>
              </a:prstGeom>
              <a:solidFill>
                <a:srgbClr val="6C8C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33" name="Freeform 1858"/>
              <p:cNvSpPr/>
              <p:nvPr/>
            </p:nvSpPr>
            <p:spPr>
              <a:xfrm>
                <a:off x="5043805" y="2278380"/>
                <a:ext cx="681990" cy="667385"/>
              </a:xfrm>
              <a:custGeom>
                <a:avLst/>
                <a:gdLst>
                  <a:gd name="txL" fmla="*/ 0 w 52"/>
                  <a:gd name="txT" fmla="*/ 0 h 51"/>
                  <a:gd name="txR" fmla="*/ 52 w 52"/>
                  <a:gd name="txB" fmla="*/ 51 h 51"/>
                </a:gdLst>
                <a:ahLst/>
                <a:cxnLst>
                  <a:cxn ang="0">
                    <a:pos x="261022" y="138953"/>
                  </a:cxn>
                  <a:cxn ang="0">
                    <a:pos x="261022" y="121584"/>
                  </a:cxn>
                  <a:cxn ang="0">
                    <a:pos x="243620" y="121584"/>
                  </a:cxn>
                  <a:cxn ang="0">
                    <a:pos x="243620" y="127374"/>
                  </a:cxn>
                  <a:cxn ang="0">
                    <a:pos x="220418" y="115794"/>
                  </a:cxn>
                  <a:cxn ang="0">
                    <a:pos x="220418" y="98425"/>
                  </a:cxn>
                  <a:cxn ang="0">
                    <a:pos x="197216" y="98425"/>
                  </a:cxn>
                  <a:cxn ang="0">
                    <a:pos x="197216" y="104215"/>
                  </a:cxn>
                  <a:cxn ang="0">
                    <a:pos x="168214" y="86846"/>
                  </a:cxn>
                  <a:cxn ang="0">
                    <a:pos x="168214" y="28949"/>
                  </a:cxn>
                  <a:cxn ang="0">
                    <a:pos x="150813" y="0"/>
                  </a:cxn>
                  <a:cxn ang="0">
                    <a:pos x="150813" y="0"/>
                  </a:cxn>
                  <a:cxn ang="0">
                    <a:pos x="150813" y="0"/>
                  </a:cxn>
                  <a:cxn ang="0">
                    <a:pos x="133411" y="28949"/>
                  </a:cxn>
                  <a:cxn ang="0">
                    <a:pos x="133411" y="86846"/>
                  </a:cxn>
                  <a:cxn ang="0">
                    <a:pos x="98608" y="104215"/>
                  </a:cxn>
                  <a:cxn ang="0">
                    <a:pos x="98608" y="98425"/>
                  </a:cxn>
                  <a:cxn ang="0">
                    <a:pos x="81207" y="98425"/>
                  </a:cxn>
                  <a:cxn ang="0">
                    <a:pos x="81207" y="115794"/>
                  </a:cxn>
                  <a:cxn ang="0">
                    <a:pos x="58005" y="133163"/>
                  </a:cxn>
                  <a:cxn ang="0">
                    <a:pos x="58005" y="121584"/>
                  </a:cxn>
                  <a:cxn ang="0">
                    <a:pos x="40603" y="121584"/>
                  </a:cxn>
                  <a:cxn ang="0">
                    <a:pos x="40603" y="138953"/>
                  </a:cxn>
                  <a:cxn ang="0">
                    <a:pos x="0" y="162112"/>
                  </a:cxn>
                  <a:cxn ang="0">
                    <a:pos x="0" y="179481"/>
                  </a:cxn>
                  <a:cxn ang="0">
                    <a:pos x="87007" y="150532"/>
                  </a:cxn>
                  <a:cxn ang="0">
                    <a:pos x="133411" y="150532"/>
                  </a:cxn>
                  <a:cxn ang="0">
                    <a:pos x="133411" y="156322"/>
                  </a:cxn>
                  <a:cxn ang="0">
                    <a:pos x="139212" y="237378"/>
                  </a:cxn>
                  <a:cxn ang="0">
                    <a:pos x="98608" y="272116"/>
                  </a:cxn>
                  <a:cxn ang="0">
                    <a:pos x="98608" y="289485"/>
                  </a:cxn>
                  <a:cxn ang="0">
                    <a:pos x="150813" y="272116"/>
                  </a:cxn>
                  <a:cxn ang="0">
                    <a:pos x="150813" y="295275"/>
                  </a:cxn>
                  <a:cxn ang="0">
                    <a:pos x="150813" y="295275"/>
                  </a:cxn>
                  <a:cxn ang="0">
                    <a:pos x="150813" y="272116"/>
                  </a:cxn>
                  <a:cxn ang="0">
                    <a:pos x="203017" y="283696"/>
                  </a:cxn>
                  <a:cxn ang="0">
                    <a:pos x="203017" y="272116"/>
                  </a:cxn>
                  <a:cxn ang="0">
                    <a:pos x="162413" y="237378"/>
                  </a:cxn>
                  <a:cxn ang="0">
                    <a:pos x="168214" y="156322"/>
                  </a:cxn>
                  <a:cxn ang="0">
                    <a:pos x="168214" y="144743"/>
                  </a:cxn>
                  <a:cxn ang="0">
                    <a:pos x="208817" y="144743"/>
                  </a:cxn>
                  <a:cxn ang="0">
                    <a:pos x="301625" y="173691"/>
                  </a:cxn>
                  <a:cxn ang="0">
                    <a:pos x="301625" y="162112"/>
                  </a:cxn>
                  <a:cxn ang="0">
                    <a:pos x="261022" y="138953"/>
                  </a:cxn>
                </a:cxnLst>
                <a:rect l="txL" t="txT" r="txR" b="txB"/>
                <a:pathLst>
                  <a:path w="52" h="51">
                    <a:moveTo>
                      <a:pt x="45" y="24"/>
                    </a:moveTo>
                    <a:cubicBezTo>
                      <a:pt x="45" y="21"/>
                      <a:pt x="45" y="21"/>
                      <a:pt x="45" y="21"/>
                    </a:cubicBezTo>
                    <a:cubicBezTo>
                      <a:pt x="42" y="21"/>
                      <a:pt x="42" y="21"/>
                      <a:pt x="42" y="21"/>
                    </a:cubicBezTo>
                    <a:cubicBezTo>
                      <a:pt x="42" y="22"/>
                      <a:pt x="42" y="22"/>
                      <a:pt x="42" y="22"/>
                    </a:cubicBezTo>
                    <a:cubicBezTo>
                      <a:pt x="38" y="20"/>
                      <a:pt x="38" y="20"/>
                      <a:pt x="38" y="20"/>
                    </a:cubicBezTo>
                    <a:cubicBezTo>
                      <a:pt x="38" y="17"/>
                      <a:pt x="38" y="17"/>
                      <a:pt x="38" y="17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29" y="1"/>
                      <a:pt x="27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5" y="0"/>
                      <a:pt x="23" y="1"/>
                      <a:pt x="23" y="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23" y="26"/>
                      <a:pt x="23" y="26"/>
                      <a:pt x="23" y="26"/>
                    </a:cubicBezTo>
                    <a:cubicBezTo>
                      <a:pt x="23" y="27"/>
                      <a:pt x="23" y="27"/>
                      <a:pt x="23" y="27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17" y="47"/>
                      <a:pt x="17" y="47"/>
                      <a:pt x="17" y="47"/>
                    </a:cubicBezTo>
                    <a:cubicBezTo>
                      <a:pt x="17" y="50"/>
                      <a:pt x="17" y="50"/>
                      <a:pt x="17" y="50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6" y="51"/>
                      <a:pt x="26" y="51"/>
                      <a:pt x="26" y="51"/>
                    </a:cubicBezTo>
                    <a:cubicBezTo>
                      <a:pt x="26" y="51"/>
                      <a:pt x="26" y="51"/>
                      <a:pt x="26" y="51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35" y="49"/>
                      <a:pt x="35" y="49"/>
                      <a:pt x="35" y="49"/>
                    </a:cubicBezTo>
                    <a:cubicBezTo>
                      <a:pt x="35" y="47"/>
                      <a:pt x="35" y="47"/>
                      <a:pt x="35" y="47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9" y="27"/>
                      <a:pt x="29" y="27"/>
                      <a:pt x="29" y="27"/>
                    </a:cubicBezTo>
                    <a:cubicBezTo>
                      <a:pt x="29" y="27"/>
                      <a:pt x="29" y="27"/>
                      <a:pt x="29" y="25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52" y="30"/>
                      <a:pt x="52" y="30"/>
                      <a:pt x="52" y="30"/>
                    </a:cubicBezTo>
                    <a:cubicBezTo>
                      <a:pt x="52" y="28"/>
                      <a:pt x="52" y="28"/>
                      <a:pt x="52" y="28"/>
                    </a:cubicBezTo>
                    <a:lnTo>
                      <a:pt x="45" y="2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4" name="Freeform 5"/>
              <p:cNvSpPr>
                <a:spLocks noEditPoints="1"/>
              </p:cNvSpPr>
              <p:nvPr/>
            </p:nvSpPr>
            <p:spPr>
              <a:xfrm>
                <a:off x="6797675" y="2379980"/>
                <a:ext cx="590550" cy="465455"/>
              </a:xfrm>
              <a:custGeom>
                <a:avLst/>
                <a:gdLst/>
                <a:ahLst/>
                <a:cxnLst>
                  <a:cxn ang="0">
                    <a:pos x="508696" y="383624"/>
                  </a:cxn>
                  <a:cxn ang="0">
                    <a:pos x="508696" y="57109"/>
                  </a:cxn>
                  <a:cxn ang="0">
                    <a:pos x="490085" y="39728"/>
                  </a:cxn>
                  <a:cxn ang="0">
                    <a:pos x="260552" y="39728"/>
                  </a:cxn>
                  <a:cxn ang="0">
                    <a:pos x="248145" y="21106"/>
                  </a:cxn>
                  <a:cxn ang="0">
                    <a:pos x="248145" y="18623"/>
                  </a:cxn>
                  <a:cxn ang="0">
                    <a:pos x="228293" y="0"/>
                  </a:cxn>
                  <a:cxn ang="0">
                    <a:pos x="106702" y="0"/>
                  </a:cxn>
                  <a:cxn ang="0">
                    <a:pos x="86851" y="18623"/>
                  </a:cxn>
                  <a:cxn ang="0">
                    <a:pos x="86851" y="21106"/>
                  </a:cxn>
                  <a:cxn ang="0">
                    <a:pos x="74443" y="39728"/>
                  </a:cxn>
                  <a:cxn ang="0">
                    <a:pos x="74443" y="39728"/>
                  </a:cxn>
                  <a:cxn ang="0">
                    <a:pos x="57073" y="57109"/>
                  </a:cxn>
                  <a:cxn ang="0">
                    <a:pos x="57073" y="151463"/>
                  </a:cxn>
                  <a:cxn ang="0">
                    <a:pos x="17370" y="151463"/>
                  </a:cxn>
                  <a:cxn ang="0">
                    <a:pos x="6204" y="171327"/>
                  </a:cxn>
                  <a:cxn ang="0">
                    <a:pos x="47147" y="383624"/>
                  </a:cxn>
                  <a:cxn ang="0">
                    <a:pos x="65758" y="402247"/>
                  </a:cxn>
                  <a:cxn ang="0">
                    <a:pos x="500011" y="402247"/>
                  </a:cxn>
                  <a:cxn ang="0">
                    <a:pos x="508696" y="383624"/>
                  </a:cxn>
                  <a:cxn ang="0">
                    <a:pos x="486363" y="178776"/>
                  </a:cxn>
                  <a:cxn ang="0">
                    <a:pos x="486363" y="392315"/>
                  </a:cxn>
                  <a:cxn ang="0">
                    <a:pos x="445419" y="163878"/>
                  </a:cxn>
                  <a:cxn ang="0">
                    <a:pos x="428049" y="152705"/>
                  </a:cxn>
                  <a:cxn ang="0">
                    <a:pos x="79406" y="152705"/>
                  </a:cxn>
                  <a:cxn ang="0">
                    <a:pos x="79406" y="79456"/>
                  </a:cxn>
                  <a:cxn ang="0">
                    <a:pos x="486363" y="79456"/>
                  </a:cxn>
                  <a:cxn ang="0">
                    <a:pos x="486363" y="178776"/>
                  </a:cxn>
                </a:cxnLst>
                <a:rect l="0" t="0" r="0" b="0"/>
                <a:pathLst>
                  <a:path w="411" h="324">
                    <a:moveTo>
                      <a:pt x="410" y="309"/>
                    </a:moveTo>
                    <a:cubicBezTo>
                      <a:pt x="410" y="46"/>
                      <a:pt x="410" y="46"/>
                      <a:pt x="410" y="46"/>
                    </a:cubicBezTo>
                    <a:cubicBezTo>
                      <a:pt x="410" y="38"/>
                      <a:pt x="403" y="32"/>
                      <a:pt x="395" y="32"/>
                    </a:cubicBezTo>
                    <a:cubicBezTo>
                      <a:pt x="210" y="32"/>
                      <a:pt x="210" y="32"/>
                      <a:pt x="210" y="32"/>
                    </a:cubicBezTo>
                    <a:cubicBezTo>
                      <a:pt x="204" y="32"/>
                      <a:pt x="200" y="21"/>
                      <a:pt x="200" y="17"/>
                    </a:cubicBezTo>
                    <a:cubicBezTo>
                      <a:pt x="200" y="15"/>
                      <a:pt x="200" y="15"/>
                      <a:pt x="200" y="15"/>
                    </a:cubicBezTo>
                    <a:cubicBezTo>
                      <a:pt x="200" y="7"/>
                      <a:pt x="193" y="0"/>
                      <a:pt x="184" y="0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77" y="0"/>
                      <a:pt x="70" y="7"/>
                      <a:pt x="70" y="15"/>
                    </a:cubicBezTo>
                    <a:cubicBezTo>
                      <a:pt x="70" y="17"/>
                      <a:pt x="70" y="17"/>
                      <a:pt x="70" y="17"/>
                    </a:cubicBezTo>
                    <a:cubicBezTo>
                      <a:pt x="70" y="21"/>
                      <a:pt x="66" y="32"/>
                      <a:pt x="60" y="32"/>
                    </a:cubicBezTo>
                    <a:cubicBezTo>
                      <a:pt x="60" y="32"/>
                      <a:pt x="60" y="32"/>
                      <a:pt x="60" y="32"/>
                    </a:cubicBezTo>
                    <a:cubicBezTo>
                      <a:pt x="52" y="32"/>
                      <a:pt x="46" y="38"/>
                      <a:pt x="46" y="46"/>
                    </a:cubicBezTo>
                    <a:cubicBezTo>
                      <a:pt x="46" y="122"/>
                      <a:pt x="46" y="122"/>
                      <a:pt x="46" y="122"/>
                    </a:cubicBezTo>
                    <a:cubicBezTo>
                      <a:pt x="14" y="122"/>
                      <a:pt x="14" y="122"/>
                      <a:pt x="14" y="122"/>
                    </a:cubicBezTo>
                    <a:cubicBezTo>
                      <a:pt x="14" y="122"/>
                      <a:pt x="0" y="122"/>
                      <a:pt x="5" y="138"/>
                    </a:cubicBezTo>
                    <a:cubicBezTo>
                      <a:pt x="38" y="309"/>
                      <a:pt x="38" y="309"/>
                      <a:pt x="38" y="309"/>
                    </a:cubicBezTo>
                    <a:cubicBezTo>
                      <a:pt x="38" y="317"/>
                      <a:pt x="44" y="324"/>
                      <a:pt x="53" y="324"/>
                    </a:cubicBezTo>
                    <a:cubicBezTo>
                      <a:pt x="403" y="324"/>
                      <a:pt x="403" y="324"/>
                      <a:pt x="403" y="324"/>
                    </a:cubicBezTo>
                    <a:cubicBezTo>
                      <a:pt x="411" y="324"/>
                      <a:pt x="410" y="309"/>
                      <a:pt x="410" y="309"/>
                    </a:cubicBezTo>
                    <a:close/>
                    <a:moveTo>
                      <a:pt x="392" y="144"/>
                    </a:moveTo>
                    <a:cubicBezTo>
                      <a:pt x="392" y="316"/>
                      <a:pt x="392" y="316"/>
                      <a:pt x="392" y="316"/>
                    </a:cubicBezTo>
                    <a:cubicBezTo>
                      <a:pt x="359" y="132"/>
                      <a:pt x="359" y="132"/>
                      <a:pt x="359" y="132"/>
                    </a:cubicBezTo>
                    <a:cubicBezTo>
                      <a:pt x="356" y="122"/>
                      <a:pt x="345" y="123"/>
                      <a:pt x="345" y="123"/>
                    </a:cubicBezTo>
                    <a:cubicBezTo>
                      <a:pt x="64" y="123"/>
                      <a:pt x="64" y="123"/>
                      <a:pt x="64" y="123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392" y="64"/>
                      <a:pt x="392" y="64"/>
                      <a:pt x="392" y="64"/>
                    </a:cubicBezTo>
                    <a:lnTo>
                      <a:pt x="392" y="144"/>
                    </a:lnTo>
                    <a:close/>
                  </a:path>
                </a:pathLst>
              </a:custGeom>
              <a:solidFill>
                <a:schemeClr val="bg1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5" name="Freeform 12"/>
              <p:cNvSpPr>
                <a:spLocks noEditPoints="1"/>
              </p:cNvSpPr>
              <p:nvPr/>
            </p:nvSpPr>
            <p:spPr bwMode="auto">
              <a:xfrm>
                <a:off x="5102860" y="4135755"/>
                <a:ext cx="525145" cy="525145"/>
              </a:xfrm>
              <a:custGeom>
                <a:avLst/>
                <a:gdLst>
                  <a:gd name="T0" fmla="*/ 525 w 756"/>
                  <a:gd name="T1" fmla="*/ 30 h 756"/>
                  <a:gd name="T2" fmla="*/ 668 w 756"/>
                  <a:gd name="T3" fmla="*/ 137 h 756"/>
                  <a:gd name="T4" fmla="*/ 754 w 756"/>
                  <a:gd name="T5" fmla="*/ 339 h 756"/>
                  <a:gd name="T6" fmla="*/ 726 w 756"/>
                  <a:gd name="T7" fmla="*/ 524 h 756"/>
                  <a:gd name="T8" fmla="*/ 619 w 756"/>
                  <a:gd name="T9" fmla="*/ 669 h 756"/>
                  <a:gd name="T10" fmla="*/ 416 w 756"/>
                  <a:gd name="T11" fmla="*/ 754 h 756"/>
                  <a:gd name="T12" fmla="*/ 230 w 756"/>
                  <a:gd name="T13" fmla="*/ 726 h 756"/>
                  <a:gd name="T14" fmla="*/ 85 w 756"/>
                  <a:gd name="T15" fmla="*/ 619 h 756"/>
                  <a:gd name="T16" fmla="*/ 2 w 756"/>
                  <a:gd name="T17" fmla="*/ 417 h 756"/>
                  <a:gd name="T18" fmla="*/ 29 w 756"/>
                  <a:gd name="T19" fmla="*/ 230 h 756"/>
                  <a:gd name="T20" fmla="*/ 136 w 756"/>
                  <a:gd name="T21" fmla="*/ 85 h 756"/>
                  <a:gd name="T22" fmla="*/ 339 w 756"/>
                  <a:gd name="T23" fmla="*/ 2 h 756"/>
                  <a:gd name="T24" fmla="*/ 301 w 756"/>
                  <a:gd name="T25" fmla="*/ 589 h 756"/>
                  <a:gd name="T26" fmla="*/ 305 w 756"/>
                  <a:gd name="T27" fmla="*/ 655 h 756"/>
                  <a:gd name="T28" fmla="*/ 345 w 756"/>
                  <a:gd name="T29" fmla="*/ 411 h 756"/>
                  <a:gd name="T30" fmla="*/ 236 w 756"/>
                  <a:gd name="T31" fmla="*/ 510 h 756"/>
                  <a:gd name="T32" fmla="*/ 345 w 756"/>
                  <a:gd name="T33" fmla="*/ 345 h 756"/>
                  <a:gd name="T34" fmla="*/ 236 w 756"/>
                  <a:gd name="T35" fmla="*/ 244 h 756"/>
                  <a:gd name="T36" fmla="*/ 345 w 756"/>
                  <a:gd name="T37" fmla="*/ 345 h 756"/>
                  <a:gd name="T38" fmla="*/ 305 w 756"/>
                  <a:gd name="T39" fmla="*/ 101 h 756"/>
                  <a:gd name="T40" fmla="*/ 301 w 756"/>
                  <a:gd name="T41" fmla="*/ 167 h 756"/>
                  <a:gd name="T42" fmla="*/ 454 w 756"/>
                  <a:gd name="T43" fmla="*/ 167 h 756"/>
                  <a:gd name="T44" fmla="*/ 450 w 756"/>
                  <a:gd name="T45" fmla="*/ 101 h 756"/>
                  <a:gd name="T46" fmla="*/ 410 w 756"/>
                  <a:gd name="T47" fmla="*/ 345 h 756"/>
                  <a:gd name="T48" fmla="*/ 520 w 756"/>
                  <a:gd name="T49" fmla="*/ 244 h 756"/>
                  <a:gd name="T50" fmla="*/ 410 w 756"/>
                  <a:gd name="T51" fmla="*/ 228 h 756"/>
                  <a:gd name="T52" fmla="*/ 494 w 756"/>
                  <a:gd name="T53" fmla="*/ 516 h 756"/>
                  <a:gd name="T54" fmla="*/ 533 w 756"/>
                  <a:gd name="T55" fmla="*/ 411 h 756"/>
                  <a:gd name="T56" fmla="*/ 420 w 756"/>
                  <a:gd name="T57" fmla="*/ 677 h 756"/>
                  <a:gd name="T58" fmla="*/ 496 w 756"/>
                  <a:gd name="T59" fmla="*/ 583 h 756"/>
                  <a:gd name="T60" fmla="*/ 154 w 756"/>
                  <a:gd name="T61" fmla="*/ 345 h 756"/>
                  <a:gd name="T62" fmla="*/ 148 w 756"/>
                  <a:gd name="T63" fmla="*/ 278 h 756"/>
                  <a:gd name="T64" fmla="*/ 601 w 756"/>
                  <a:gd name="T65" fmla="*/ 345 h 756"/>
                  <a:gd name="T66" fmla="*/ 607 w 756"/>
                  <a:gd name="T67" fmla="*/ 278 h 756"/>
                  <a:gd name="T68" fmla="*/ 601 w 756"/>
                  <a:gd name="T69" fmla="*/ 345 h 756"/>
                  <a:gd name="T70" fmla="*/ 591 w 756"/>
                  <a:gd name="T71" fmla="*/ 486 h 756"/>
                  <a:gd name="T72" fmla="*/ 682 w 756"/>
                  <a:gd name="T73" fmla="*/ 411 h 756"/>
                  <a:gd name="T74" fmla="*/ 103 w 756"/>
                  <a:gd name="T75" fmla="*/ 446 h 756"/>
                  <a:gd name="T76" fmla="*/ 158 w 756"/>
                  <a:gd name="T77" fmla="*/ 448 h 756"/>
                  <a:gd name="T78" fmla="*/ 637 w 756"/>
                  <a:gd name="T79" fmla="*/ 536 h 756"/>
                  <a:gd name="T80" fmla="*/ 541 w 756"/>
                  <a:gd name="T81" fmla="*/ 637 h 756"/>
                  <a:gd name="T82" fmla="*/ 599 w 756"/>
                  <a:gd name="T83" fmla="*/ 599 h 756"/>
                  <a:gd name="T84" fmla="*/ 653 w 756"/>
                  <a:gd name="T85" fmla="*/ 528 h 756"/>
                  <a:gd name="T86" fmla="*/ 103 w 756"/>
                  <a:gd name="T87" fmla="*/ 528 h 756"/>
                  <a:gd name="T88" fmla="*/ 156 w 756"/>
                  <a:gd name="T89" fmla="*/ 599 h 756"/>
                  <a:gd name="T90" fmla="*/ 214 w 756"/>
                  <a:gd name="T91" fmla="*/ 637 h 756"/>
                  <a:gd name="T92" fmla="*/ 103 w 756"/>
                  <a:gd name="T93" fmla="*/ 228 h 756"/>
                  <a:gd name="T94" fmla="*/ 196 w 756"/>
                  <a:gd name="T95" fmla="*/ 153 h 756"/>
                  <a:gd name="T96" fmla="*/ 186 w 756"/>
                  <a:gd name="T97" fmla="*/ 129 h 756"/>
                  <a:gd name="T98" fmla="*/ 115 w 756"/>
                  <a:gd name="T99" fmla="*/ 208 h 756"/>
                  <a:gd name="T100" fmla="*/ 637 w 756"/>
                  <a:gd name="T101" fmla="*/ 220 h 756"/>
                  <a:gd name="T102" fmla="*/ 613 w 756"/>
                  <a:gd name="T103" fmla="*/ 173 h 756"/>
                  <a:gd name="T104" fmla="*/ 535 w 756"/>
                  <a:gd name="T105" fmla="*/ 107 h 756"/>
                  <a:gd name="T106" fmla="*/ 573 w 756"/>
                  <a:gd name="T107" fmla="*/ 192 h 7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56" h="756">
                    <a:moveTo>
                      <a:pt x="377" y="0"/>
                    </a:moveTo>
                    <a:lnTo>
                      <a:pt x="377" y="0"/>
                    </a:lnTo>
                    <a:lnTo>
                      <a:pt x="416" y="2"/>
                    </a:lnTo>
                    <a:lnTo>
                      <a:pt x="454" y="8"/>
                    </a:lnTo>
                    <a:lnTo>
                      <a:pt x="490" y="16"/>
                    </a:lnTo>
                    <a:lnTo>
                      <a:pt x="525" y="30"/>
                    </a:lnTo>
                    <a:lnTo>
                      <a:pt x="557" y="46"/>
                    </a:lnTo>
                    <a:lnTo>
                      <a:pt x="589" y="63"/>
                    </a:lnTo>
                    <a:lnTo>
                      <a:pt x="619" y="85"/>
                    </a:lnTo>
                    <a:lnTo>
                      <a:pt x="645" y="109"/>
                    </a:lnTo>
                    <a:lnTo>
                      <a:pt x="645" y="109"/>
                    </a:lnTo>
                    <a:lnTo>
                      <a:pt x="668" y="137"/>
                    </a:lnTo>
                    <a:lnTo>
                      <a:pt x="690" y="167"/>
                    </a:lnTo>
                    <a:lnTo>
                      <a:pt x="710" y="196"/>
                    </a:lnTo>
                    <a:lnTo>
                      <a:pt x="726" y="230"/>
                    </a:lnTo>
                    <a:lnTo>
                      <a:pt x="738" y="266"/>
                    </a:lnTo>
                    <a:lnTo>
                      <a:pt x="748" y="302"/>
                    </a:lnTo>
                    <a:lnTo>
                      <a:pt x="754" y="339"/>
                    </a:lnTo>
                    <a:lnTo>
                      <a:pt x="756" y="377"/>
                    </a:lnTo>
                    <a:lnTo>
                      <a:pt x="756" y="377"/>
                    </a:lnTo>
                    <a:lnTo>
                      <a:pt x="754" y="417"/>
                    </a:lnTo>
                    <a:lnTo>
                      <a:pt x="748" y="454"/>
                    </a:lnTo>
                    <a:lnTo>
                      <a:pt x="738" y="490"/>
                    </a:lnTo>
                    <a:lnTo>
                      <a:pt x="726" y="524"/>
                    </a:lnTo>
                    <a:lnTo>
                      <a:pt x="710" y="558"/>
                    </a:lnTo>
                    <a:lnTo>
                      <a:pt x="690" y="589"/>
                    </a:lnTo>
                    <a:lnTo>
                      <a:pt x="668" y="619"/>
                    </a:lnTo>
                    <a:lnTo>
                      <a:pt x="645" y="645"/>
                    </a:lnTo>
                    <a:lnTo>
                      <a:pt x="645" y="645"/>
                    </a:lnTo>
                    <a:lnTo>
                      <a:pt x="619" y="669"/>
                    </a:lnTo>
                    <a:lnTo>
                      <a:pt x="589" y="691"/>
                    </a:lnTo>
                    <a:lnTo>
                      <a:pt x="557" y="710"/>
                    </a:lnTo>
                    <a:lnTo>
                      <a:pt x="525" y="726"/>
                    </a:lnTo>
                    <a:lnTo>
                      <a:pt x="490" y="738"/>
                    </a:lnTo>
                    <a:lnTo>
                      <a:pt x="454" y="748"/>
                    </a:lnTo>
                    <a:lnTo>
                      <a:pt x="416" y="754"/>
                    </a:lnTo>
                    <a:lnTo>
                      <a:pt x="377" y="756"/>
                    </a:lnTo>
                    <a:lnTo>
                      <a:pt x="377" y="756"/>
                    </a:lnTo>
                    <a:lnTo>
                      <a:pt x="339" y="754"/>
                    </a:lnTo>
                    <a:lnTo>
                      <a:pt x="301" y="748"/>
                    </a:lnTo>
                    <a:lnTo>
                      <a:pt x="265" y="738"/>
                    </a:lnTo>
                    <a:lnTo>
                      <a:pt x="230" y="726"/>
                    </a:lnTo>
                    <a:lnTo>
                      <a:pt x="198" y="710"/>
                    </a:lnTo>
                    <a:lnTo>
                      <a:pt x="166" y="691"/>
                    </a:lnTo>
                    <a:lnTo>
                      <a:pt x="136" y="669"/>
                    </a:lnTo>
                    <a:lnTo>
                      <a:pt x="111" y="645"/>
                    </a:lnTo>
                    <a:lnTo>
                      <a:pt x="111" y="645"/>
                    </a:lnTo>
                    <a:lnTo>
                      <a:pt x="85" y="619"/>
                    </a:lnTo>
                    <a:lnTo>
                      <a:pt x="63" y="589"/>
                    </a:lnTo>
                    <a:lnTo>
                      <a:pt x="45" y="558"/>
                    </a:lnTo>
                    <a:lnTo>
                      <a:pt x="29" y="524"/>
                    </a:lnTo>
                    <a:lnTo>
                      <a:pt x="15" y="490"/>
                    </a:lnTo>
                    <a:lnTo>
                      <a:pt x="7" y="454"/>
                    </a:lnTo>
                    <a:lnTo>
                      <a:pt x="2" y="417"/>
                    </a:lnTo>
                    <a:lnTo>
                      <a:pt x="0" y="377"/>
                    </a:lnTo>
                    <a:lnTo>
                      <a:pt x="0" y="377"/>
                    </a:lnTo>
                    <a:lnTo>
                      <a:pt x="2" y="339"/>
                    </a:lnTo>
                    <a:lnTo>
                      <a:pt x="7" y="302"/>
                    </a:lnTo>
                    <a:lnTo>
                      <a:pt x="15" y="266"/>
                    </a:lnTo>
                    <a:lnTo>
                      <a:pt x="29" y="230"/>
                    </a:lnTo>
                    <a:lnTo>
                      <a:pt x="45" y="196"/>
                    </a:lnTo>
                    <a:lnTo>
                      <a:pt x="63" y="167"/>
                    </a:lnTo>
                    <a:lnTo>
                      <a:pt x="85" y="137"/>
                    </a:lnTo>
                    <a:lnTo>
                      <a:pt x="111" y="109"/>
                    </a:lnTo>
                    <a:lnTo>
                      <a:pt x="111" y="109"/>
                    </a:lnTo>
                    <a:lnTo>
                      <a:pt x="136" y="85"/>
                    </a:lnTo>
                    <a:lnTo>
                      <a:pt x="166" y="63"/>
                    </a:lnTo>
                    <a:lnTo>
                      <a:pt x="198" y="46"/>
                    </a:lnTo>
                    <a:lnTo>
                      <a:pt x="230" y="30"/>
                    </a:lnTo>
                    <a:lnTo>
                      <a:pt x="265" y="16"/>
                    </a:lnTo>
                    <a:lnTo>
                      <a:pt x="301" y="8"/>
                    </a:lnTo>
                    <a:lnTo>
                      <a:pt x="339" y="2"/>
                    </a:lnTo>
                    <a:lnTo>
                      <a:pt x="377" y="0"/>
                    </a:lnTo>
                    <a:lnTo>
                      <a:pt x="377" y="0"/>
                    </a:lnTo>
                    <a:close/>
                    <a:moveTo>
                      <a:pt x="345" y="683"/>
                    </a:moveTo>
                    <a:lnTo>
                      <a:pt x="345" y="593"/>
                    </a:lnTo>
                    <a:lnTo>
                      <a:pt x="345" y="593"/>
                    </a:lnTo>
                    <a:lnTo>
                      <a:pt x="301" y="589"/>
                    </a:lnTo>
                    <a:lnTo>
                      <a:pt x="260" y="583"/>
                    </a:lnTo>
                    <a:lnTo>
                      <a:pt x="260" y="583"/>
                    </a:lnTo>
                    <a:lnTo>
                      <a:pt x="271" y="605"/>
                    </a:lnTo>
                    <a:lnTo>
                      <a:pt x="271" y="605"/>
                    </a:lnTo>
                    <a:lnTo>
                      <a:pt x="287" y="633"/>
                    </a:lnTo>
                    <a:lnTo>
                      <a:pt x="305" y="655"/>
                    </a:lnTo>
                    <a:lnTo>
                      <a:pt x="325" y="671"/>
                    </a:lnTo>
                    <a:lnTo>
                      <a:pt x="335" y="677"/>
                    </a:lnTo>
                    <a:lnTo>
                      <a:pt x="345" y="683"/>
                    </a:lnTo>
                    <a:lnTo>
                      <a:pt x="345" y="683"/>
                    </a:lnTo>
                    <a:close/>
                    <a:moveTo>
                      <a:pt x="345" y="528"/>
                    </a:moveTo>
                    <a:lnTo>
                      <a:pt x="345" y="411"/>
                    </a:lnTo>
                    <a:lnTo>
                      <a:pt x="220" y="411"/>
                    </a:lnTo>
                    <a:lnTo>
                      <a:pt x="220" y="411"/>
                    </a:lnTo>
                    <a:lnTo>
                      <a:pt x="222" y="436"/>
                    </a:lnTo>
                    <a:lnTo>
                      <a:pt x="226" y="462"/>
                    </a:lnTo>
                    <a:lnTo>
                      <a:pt x="236" y="510"/>
                    </a:lnTo>
                    <a:lnTo>
                      <a:pt x="236" y="510"/>
                    </a:lnTo>
                    <a:lnTo>
                      <a:pt x="262" y="516"/>
                    </a:lnTo>
                    <a:lnTo>
                      <a:pt x="287" y="522"/>
                    </a:lnTo>
                    <a:lnTo>
                      <a:pt x="315" y="524"/>
                    </a:lnTo>
                    <a:lnTo>
                      <a:pt x="345" y="528"/>
                    </a:lnTo>
                    <a:lnTo>
                      <a:pt x="345" y="528"/>
                    </a:lnTo>
                    <a:close/>
                    <a:moveTo>
                      <a:pt x="345" y="345"/>
                    </a:moveTo>
                    <a:lnTo>
                      <a:pt x="345" y="228"/>
                    </a:lnTo>
                    <a:lnTo>
                      <a:pt x="345" y="228"/>
                    </a:lnTo>
                    <a:lnTo>
                      <a:pt x="315" y="230"/>
                    </a:lnTo>
                    <a:lnTo>
                      <a:pt x="287" y="234"/>
                    </a:lnTo>
                    <a:lnTo>
                      <a:pt x="262" y="238"/>
                    </a:lnTo>
                    <a:lnTo>
                      <a:pt x="236" y="244"/>
                    </a:lnTo>
                    <a:lnTo>
                      <a:pt x="236" y="244"/>
                    </a:lnTo>
                    <a:lnTo>
                      <a:pt x="226" y="294"/>
                    </a:lnTo>
                    <a:lnTo>
                      <a:pt x="222" y="317"/>
                    </a:lnTo>
                    <a:lnTo>
                      <a:pt x="220" y="345"/>
                    </a:lnTo>
                    <a:lnTo>
                      <a:pt x="345" y="345"/>
                    </a:lnTo>
                    <a:lnTo>
                      <a:pt x="345" y="345"/>
                    </a:lnTo>
                    <a:close/>
                    <a:moveTo>
                      <a:pt x="345" y="163"/>
                    </a:moveTo>
                    <a:lnTo>
                      <a:pt x="345" y="71"/>
                    </a:lnTo>
                    <a:lnTo>
                      <a:pt x="345" y="71"/>
                    </a:lnTo>
                    <a:lnTo>
                      <a:pt x="335" y="77"/>
                    </a:lnTo>
                    <a:lnTo>
                      <a:pt x="325" y="83"/>
                    </a:lnTo>
                    <a:lnTo>
                      <a:pt x="305" y="101"/>
                    </a:lnTo>
                    <a:lnTo>
                      <a:pt x="287" y="123"/>
                    </a:lnTo>
                    <a:lnTo>
                      <a:pt x="271" y="149"/>
                    </a:lnTo>
                    <a:lnTo>
                      <a:pt x="271" y="149"/>
                    </a:lnTo>
                    <a:lnTo>
                      <a:pt x="260" y="173"/>
                    </a:lnTo>
                    <a:lnTo>
                      <a:pt x="260" y="173"/>
                    </a:lnTo>
                    <a:lnTo>
                      <a:pt x="301" y="167"/>
                    </a:lnTo>
                    <a:lnTo>
                      <a:pt x="345" y="163"/>
                    </a:lnTo>
                    <a:lnTo>
                      <a:pt x="345" y="163"/>
                    </a:lnTo>
                    <a:close/>
                    <a:moveTo>
                      <a:pt x="410" y="71"/>
                    </a:moveTo>
                    <a:lnTo>
                      <a:pt x="410" y="163"/>
                    </a:lnTo>
                    <a:lnTo>
                      <a:pt x="410" y="163"/>
                    </a:lnTo>
                    <a:lnTo>
                      <a:pt x="454" y="167"/>
                    </a:lnTo>
                    <a:lnTo>
                      <a:pt x="496" y="173"/>
                    </a:lnTo>
                    <a:lnTo>
                      <a:pt x="496" y="173"/>
                    </a:lnTo>
                    <a:lnTo>
                      <a:pt x="484" y="149"/>
                    </a:lnTo>
                    <a:lnTo>
                      <a:pt x="484" y="149"/>
                    </a:lnTo>
                    <a:lnTo>
                      <a:pt x="468" y="123"/>
                    </a:lnTo>
                    <a:lnTo>
                      <a:pt x="450" y="101"/>
                    </a:lnTo>
                    <a:lnTo>
                      <a:pt x="430" y="83"/>
                    </a:lnTo>
                    <a:lnTo>
                      <a:pt x="420" y="77"/>
                    </a:lnTo>
                    <a:lnTo>
                      <a:pt x="410" y="71"/>
                    </a:lnTo>
                    <a:lnTo>
                      <a:pt x="410" y="71"/>
                    </a:lnTo>
                    <a:close/>
                    <a:moveTo>
                      <a:pt x="410" y="228"/>
                    </a:moveTo>
                    <a:lnTo>
                      <a:pt x="410" y="345"/>
                    </a:lnTo>
                    <a:lnTo>
                      <a:pt x="533" y="345"/>
                    </a:lnTo>
                    <a:lnTo>
                      <a:pt x="533" y="345"/>
                    </a:lnTo>
                    <a:lnTo>
                      <a:pt x="531" y="317"/>
                    </a:lnTo>
                    <a:lnTo>
                      <a:pt x="529" y="294"/>
                    </a:lnTo>
                    <a:lnTo>
                      <a:pt x="525" y="268"/>
                    </a:lnTo>
                    <a:lnTo>
                      <a:pt x="520" y="244"/>
                    </a:lnTo>
                    <a:lnTo>
                      <a:pt x="520" y="244"/>
                    </a:lnTo>
                    <a:lnTo>
                      <a:pt x="494" y="238"/>
                    </a:lnTo>
                    <a:lnTo>
                      <a:pt x="468" y="234"/>
                    </a:lnTo>
                    <a:lnTo>
                      <a:pt x="438" y="230"/>
                    </a:lnTo>
                    <a:lnTo>
                      <a:pt x="410" y="228"/>
                    </a:lnTo>
                    <a:lnTo>
                      <a:pt x="410" y="228"/>
                    </a:lnTo>
                    <a:close/>
                    <a:moveTo>
                      <a:pt x="410" y="411"/>
                    </a:moveTo>
                    <a:lnTo>
                      <a:pt x="410" y="528"/>
                    </a:lnTo>
                    <a:lnTo>
                      <a:pt x="410" y="528"/>
                    </a:lnTo>
                    <a:lnTo>
                      <a:pt x="438" y="524"/>
                    </a:lnTo>
                    <a:lnTo>
                      <a:pt x="468" y="522"/>
                    </a:lnTo>
                    <a:lnTo>
                      <a:pt x="494" y="516"/>
                    </a:lnTo>
                    <a:lnTo>
                      <a:pt x="520" y="510"/>
                    </a:lnTo>
                    <a:lnTo>
                      <a:pt x="520" y="510"/>
                    </a:lnTo>
                    <a:lnTo>
                      <a:pt x="525" y="486"/>
                    </a:lnTo>
                    <a:lnTo>
                      <a:pt x="529" y="462"/>
                    </a:lnTo>
                    <a:lnTo>
                      <a:pt x="531" y="436"/>
                    </a:lnTo>
                    <a:lnTo>
                      <a:pt x="533" y="411"/>
                    </a:lnTo>
                    <a:lnTo>
                      <a:pt x="410" y="411"/>
                    </a:lnTo>
                    <a:lnTo>
                      <a:pt x="410" y="411"/>
                    </a:lnTo>
                    <a:close/>
                    <a:moveTo>
                      <a:pt x="410" y="593"/>
                    </a:moveTo>
                    <a:lnTo>
                      <a:pt x="410" y="683"/>
                    </a:lnTo>
                    <a:lnTo>
                      <a:pt x="410" y="683"/>
                    </a:lnTo>
                    <a:lnTo>
                      <a:pt x="420" y="677"/>
                    </a:lnTo>
                    <a:lnTo>
                      <a:pt x="430" y="671"/>
                    </a:lnTo>
                    <a:lnTo>
                      <a:pt x="450" y="655"/>
                    </a:lnTo>
                    <a:lnTo>
                      <a:pt x="468" y="633"/>
                    </a:lnTo>
                    <a:lnTo>
                      <a:pt x="484" y="605"/>
                    </a:lnTo>
                    <a:lnTo>
                      <a:pt x="484" y="605"/>
                    </a:lnTo>
                    <a:lnTo>
                      <a:pt x="496" y="583"/>
                    </a:lnTo>
                    <a:lnTo>
                      <a:pt x="496" y="583"/>
                    </a:lnTo>
                    <a:lnTo>
                      <a:pt x="454" y="589"/>
                    </a:lnTo>
                    <a:lnTo>
                      <a:pt x="410" y="593"/>
                    </a:lnTo>
                    <a:lnTo>
                      <a:pt x="410" y="593"/>
                    </a:lnTo>
                    <a:close/>
                    <a:moveTo>
                      <a:pt x="73" y="345"/>
                    </a:moveTo>
                    <a:lnTo>
                      <a:pt x="154" y="345"/>
                    </a:lnTo>
                    <a:lnTo>
                      <a:pt x="154" y="345"/>
                    </a:lnTo>
                    <a:lnTo>
                      <a:pt x="158" y="307"/>
                    </a:lnTo>
                    <a:lnTo>
                      <a:pt x="162" y="270"/>
                    </a:lnTo>
                    <a:lnTo>
                      <a:pt x="162" y="270"/>
                    </a:lnTo>
                    <a:lnTo>
                      <a:pt x="148" y="278"/>
                    </a:lnTo>
                    <a:lnTo>
                      <a:pt x="148" y="278"/>
                    </a:lnTo>
                    <a:lnTo>
                      <a:pt x="123" y="292"/>
                    </a:lnTo>
                    <a:lnTo>
                      <a:pt x="103" y="309"/>
                    </a:lnTo>
                    <a:lnTo>
                      <a:pt x="85" y="325"/>
                    </a:lnTo>
                    <a:lnTo>
                      <a:pt x="73" y="345"/>
                    </a:lnTo>
                    <a:lnTo>
                      <a:pt x="73" y="345"/>
                    </a:lnTo>
                    <a:close/>
                    <a:moveTo>
                      <a:pt x="601" y="345"/>
                    </a:moveTo>
                    <a:lnTo>
                      <a:pt x="682" y="345"/>
                    </a:lnTo>
                    <a:lnTo>
                      <a:pt x="682" y="345"/>
                    </a:lnTo>
                    <a:lnTo>
                      <a:pt x="670" y="325"/>
                    </a:lnTo>
                    <a:lnTo>
                      <a:pt x="653" y="309"/>
                    </a:lnTo>
                    <a:lnTo>
                      <a:pt x="633" y="292"/>
                    </a:lnTo>
                    <a:lnTo>
                      <a:pt x="607" y="278"/>
                    </a:lnTo>
                    <a:lnTo>
                      <a:pt x="607" y="278"/>
                    </a:lnTo>
                    <a:lnTo>
                      <a:pt x="591" y="270"/>
                    </a:lnTo>
                    <a:lnTo>
                      <a:pt x="591" y="270"/>
                    </a:lnTo>
                    <a:lnTo>
                      <a:pt x="597" y="307"/>
                    </a:lnTo>
                    <a:lnTo>
                      <a:pt x="601" y="345"/>
                    </a:lnTo>
                    <a:lnTo>
                      <a:pt x="601" y="345"/>
                    </a:lnTo>
                    <a:close/>
                    <a:moveTo>
                      <a:pt x="682" y="411"/>
                    </a:moveTo>
                    <a:lnTo>
                      <a:pt x="601" y="411"/>
                    </a:lnTo>
                    <a:lnTo>
                      <a:pt x="601" y="411"/>
                    </a:lnTo>
                    <a:lnTo>
                      <a:pt x="597" y="448"/>
                    </a:lnTo>
                    <a:lnTo>
                      <a:pt x="591" y="486"/>
                    </a:lnTo>
                    <a:lnTo>
                      <a:pt x="591" y="486"/>
                    </a:lnTo>
                    <a:lnTo>
                      <a:pt x="607" y="478"/>
                    </a:lnTo>
                    <a:lnTo>
                      <a:pt x="607" y="478"/>
                    </a:lnTo>
                    <a:lnTo>
                      <a:pt x="633" y="462"/>
                    </a:lnTo>
                    <a:lnTo>
                      <a:pt x="653" y="446"/>
                    </a:lnTo>
                    <a:lnTo>
                      <a:pt x="670" y="429"/>
                    </a:lnTo>
                    <a:lnTo>
                      <a:pt x="682" y="411"/>
                    </a:lnTo>
                    <a:lnTo>
                      <a:pt x="682" y="411"/>
                    </a:lnTo>
                    <a:close/>
                    <a:moveTo>
                      <a:pt x="154" y="411"/>
                    </a:moveTo>
                    <a:lnTo>
                      <a:pt x="73" y="411"/>
                    </a:lnTo>
                    <a:lnTo>
                      <a:pt x="73" y="411"/>
                    </a:lnTo>
                    <a:lnTo>
                      <a:pt x="85" y="429"/>
                    </a:lnTo>
                    <a:lnTo>
                      <a:pt x="103" y="446"/>
                    </a:lnTo>
                    <a:lnTo>
                      <a:pt x="123" y="462"/>
                    </a:lnTo>
                    <a:lnTo>
                      <a:pt x="148" y="478"/>
                    </a:lnTo>
                    <a:lnTo>
                      <a:pt x="148" y="478"/>
                    </a:lnTo>
                    <a:lnTo>
                      <a:pt x="162" y="486"/>
                    </a:lnTo>
                    <a:lnTo>
                      <a:pt x="162" y="486"/>
                    </a:lnTo>
                    <a:lnTo>
                      <a:pt x="158" y="448"/>
                    </a:lnTo>
                    <a:lnTo>
                      <a:pt x="154" y="411"/>
                    </a:lnTo>
                    <a:lnTo>
                      <a:pt x="154" y="411"/>
                    </a:lnTo>
                    <a:close/>
                    <a:moveTo>
                      <a:pt x="653" y="528"/>
                    </a:moveTo>
                    <a:lnTo>
                      <a:pt x="653" y="528"/>
                    </a:lnTo>
                    <a:lnTo>
                      <a:pt x="637" y="536"/>
                    </a:lnTo>
                    <a:lnTo>
                      <a:pt x="637" y="536"/>
                    </a:lnTo>
                    <a:lnTo>
                      <a:pt x="607" y="550"/>
                    </a:lnTo>
                    <a:lnTo>
                      <a:pt x="573" y="563"/>
                    </a:lnTo>
                    <a:lnTo>
                      <a:pt x="573" y="563"/>
                    </a:lnTo>
                    <a:lnTo>
                      <a:pt x="557" y="601"/>
                    </a:lnTo>
                    <a:lnTo>
                      <a:pt x="541" y="637"/>
                    </a:lnTo>
                    <a:lnTo>
                      <a:pt x="541" y="637"/>
                    </a:lnTo>
                    <a:lnTo>
                      <a:pt x="535" y="647"/>
                    </a:lnTo>
                    <a:lnTo>
                      <a:pt x="535" y="647"/>
                    </a:lnTo>
                    <a:lnTo>
                      <a:pt x="551" y="637"/>
                    </a:lnTo>
                    <a:lnTo>
                      <a:pt x="569" y="625"/>
                    </a:lnTo>
                    <a:lnTo>
                      <a:pt x="583" y="613"/>
                    </a:lnTo>
                    <a:lnTo>
                      <a:pt x="599" y="599"/>
                    </a:lnTo>
                    <a:lnTo>
                      <a:pt x="599" y="599"/>
                    </a:lnTo>
                    <a:lnTo>
                      <a:pt x="613" y="581"/>
                    </a:lnTo>
                    <a:lnTo>
                      <a:pt x="629" y="565"/>
                    </a:lnTo>
                    <a:lnTo>
                      <a:pt x="641" y="546"/>
                    </a:lnTo>
                    <a:lnTo>
                      <a:pt x="653" y="528"/>
                    </a:lnTo>
                    <a:lnTo>
                      <a:pt x="653" y="528"/>
                    </a:lnTo>
                    <a:close/>
                    <a:moveTo>
                      <a:pt x="182" y="563"/>
                    </a:moveTo>
                    <a:lnTo>
                      <a:pt x="182" y="563"/>
                    </a:lnTo>
                    <a:lnTo>
                      <a:pt x="148" y="550"/>
                    </a:lnTo>
                    <a:lnTo>
                      <a:pt x="119" y="536"/>
                    </a:lnTo>
                    <a:lnTo>
                      <a:pt x="119" y="536"/>
                    </a:lnTo>
                    <a:lnTo>
                      <a:pt x="103" y="528"/>
                    </a:lnTo>
                    <a:lnTo>
                      <a:pt x="103" y="528"/>
                    </a:lnTo>
                    <a:lnTo>
                      <a:pt x="115" y="546"/>
                    </a:lnTo>
                    <a:lnTo>
                      <a:pt x="127" y="565"/>
                    </a:lnTo>
                    <a:lnTo>
                      <a:pt x="140" y="581"/>
                    </a:lnTo>
                    <a:lnTo>
                      <a:pt x="156" y="599"/>
                    </a:lnTo>
                    <a:lnTo>
                      <a:pt x="156" y="599"/>
                    </a:lnTo>
                    <a:lnTo>
                      <a:pt x="170" y="613"/>
                    </a:lnTo>
                    <a:lnTo>
                      <a:pt x="186" y="625"/>
                    </a:lnTo>
                    <a:lnTo>
                      <a:pt x="202" y="637"/>
                    </a:lnTo>
                    <a:lnTo>
                      <a:pt x="220" y="647"/>
                    </a:lnTo>
                    <a:lnTo>
                      <a:pt x="220" y="647"/>
                    </a:lnTo>
                    <a:lnTo>
                      <a:pt x="214" y="637"/>
                    </a:lnTo>
                    <a:lnTo>
                      <a:pt x="214" y="637"/>
                    </a:lnTo>
                    <a:lnTo>
                      <a:pt x="196" y="601"/>
                    </a:lnTo>
                    <a:lnTo>
                      <a:pt x="182" y="563"/>
                    </a:lnTo>
                    <a:lnTo>
                      <a:pt x="182" y="563"/>
                    </a:lnTo>
                    <a:close/>
                    <a:moveTo>
                      <a:pt x="103" y="228"/>
                    </a:moveTo>
                    <a:lnTo>
                      <a:pt x="103" y="228"/>
                    </a:lnTo>
                    <a:lnTo>
                      <a:pt x="119" y="220"/>
                    </a:lnTo>
                    <a:lnTo>
                      <a:pt x="119" y="220"/>
                    </a:lnTo>
                    <a:lnTo>
                      <a:pt x="148" y="204"/>
                    </a:lnTo>
                    <a:lnTo>
                      <a:pt x="182" y="192"/>
                    </a:lnTo>
                    <a:lnTo>
                      <a:pt x="182" y="192"/>
                    </a:lnTo>
                    <a:lnTo>
                      <a:pt x="196" y="153"/>
                    </a:lnTo>
                    <a:lnTo>
                      <a:pt x="214" y="117"/>
                    </a:lnTo>
                    <a:lnTo>
                      <a:pt x="214" y="117"/>
                    </a:lnTo>
                    <a:lnTo>
                      <a:pt x="220" y="107"/>
                    </a:lnTo>
                    <a:lnTo>
                      <a:pt x="220" y="107"/>
                    </a:lnTo>
                    <a:lnTo>
                      <a:pt x="202" y="119"/>
                    </a:lnTo>
                    <a:lnTo>
                      <a:pt x="186" y="129"/>
                    </a:lnTo>
                    <a:lnTo>
                      <a:pt x="170" y="143"/>
                    </a:lnTo>
                    <a:lnTo>
                      <a:pt x="156" y="157"/>
                    </a:lnTo>
                    <a:lnTo>
                      <a:pt x="156" y="157"/>
                    </a:lnTo>
                    <a:lnTo>
                      <a:pt x="140" y="173"/>
                    </a:lnTo>
                    <a:lnTo>
                      <a:pt x="127" y="190"/>
                    </a:lnTo>
                    <a:lnTo>
                      <a:pt x="115" y="208"/>
                    </a:lnTo>
                    <a:lnTo>
                      <a:pt x="103" y="228"/>
                    </a:lnTo>
                    <a:lnTo>
                      <a:pt x="103" y="228"/>
                    </a:lnTo>
                    <a:close/>
                    <a:moveTo>
                      <a:pt x="573" y="192"/>
                    </a:moveTo>
                    <a:lnTo>
                      <a:pt x="573" y="192"/>
                    </a:lnTo>
                    <a:lnTo>
                      <a:pt x="607" y="204"/>
                    </a:lnTo>
                    <a:lnTo>
                      <a:pt x="637" y="220"/>
                    </a:lnTo>
                    <a:lnTo>
                      <a:pt x="637" y="220"/>
                    </a:lnTo>
                    <a:lnTo>
                      <a:pt x="653" y="228"/>
                    </a:lnTo>
                    <a:lnTo>
                      <a:pt x="653" y="228"/>
                    </a:lnTo>
                    <a:lnTo>
                      <a:pt x="641" y="208"/>
                    </a:lnTo>
                    <a:lnTo>
                      <a:pt x="629" y="190"/>
                    </a:lnTo>
                    <a:lnTo>
                      <a:pt x="613" y="173"/>
                    </a:lnTo>
                    <a:lnTo>
                      <a:pt x="599" y="157"/>
                    </a:lnTo>
                    <a:lnTo>
                      <a:pt x="599" y="157"/>
                    </a:lnTo>
                    <a:lnTo>
                      <a:pt x="583" y="143"/>
                    </a:lnTo>
                    <a:lnTo>
                      <a:pt x="569" y="129"/>
                    </a:lnTo>
                    <a:lnTo>
                      <a:pt x="551" y="119"/>
                    </a:lnTo>
                    <a:lnTo>
                      <a:pt x="535" y="107"/>
                    </a:lnTo>
                    <a:lnTo>
                      <a:pt x="535" y="107"/>
                    </a:lnTo>
                    <a:lnTo>
                      <a:pt x="541" y="117"/>
                    </a:lnTo>
                    <a:lnTo>
                      <a:pt x="541" y="117"/>
                    </a:lnTo>
                    <a:lnTo>
                      <a:pt x="557" y="153"/>
                    </a:lnTo>
                    <a:lnTo>
                      <a:pt x="573" y="192"/>
                    </a:lnTo>
                    <a:lnTo>
                      <a:pt x="573" y="19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rgbClr val="344959"/>
                  </a:solidFill>
                </a:endParaRPr>
              </a:p>
            </p:txBody>
          </p:sp>
          <p:sp>
            <p:nvSpPr>
              <p:cNvPr id="36" name="稻壳儿小白白(http://dwz.cn/Wu2UP)"/>
              <p:cNvSpPr>
                <a:spLocks noEditPoints="1"/>
              </p:cNvSpPr>
              <p:nvPr/>
            </p:nvSpPr>
            <p:spPr>
              <a:xfrm>
                <a:off x="6806565" y="4184015"/>
                <a:ext cx="581660" cy="438785"/>
              </a:xfrm>
              <a:custGeom>
                <a:avLst/>
                <a:gdLst/>
                <a:ahLst/>
                <a:cxnLst>
                  <a:cxn ang="0">
                    <a:pos x="1225271385" y="24653465"/>
                  </a:cxn>
                  <a:cxn ang="0">
                    <a:pos x="327548682" y="0"/>
                  </a:cxn>
                  <a:cxn ang="0">
                    <a:pos x="24263280" y="271191872"/>
                  </a:cxn>
                  <a:cxn ang="0">
                    <a:pos x="24263280" y="394459196"/>
                  </a:cxn>
                  <a:cxn ang="0">
                    <a:pos x="740016979" y="1134070658"/>
                  </a:cxn>
                  <a:cxn ang="0">
                    <a:pos x="1467900453" y="394459196"/>
                  </a:cxn>
                  <a:cxn ang="0">
                    <a:pos x="1455770678" y="271191872"/>
                  </a:cxn>
                  <a:cxn ang="0">
                    <a:pos x="1043302382" y="172574253"/>
                  </a:cxn>
                  <a:cxn ang="0">
                    <a:pos x="1128221996" y="98613859"/>
                  </a:cxn>
                  <a:cxn ang="0">
                    <a:pos x="921985983" y="332823654"/>
                  </a:cxn>
                  <a:cxn ang="0">
                    <a:pos x="1128221996" y="332823654"/>
                  </a:cxn>
                  <a:cxn ang="0">
                    <a:pos x="885592928" y="308170189"/>
                  </a:cxn>
                  <a:cxn ang="0">
                    <a:pos x="909856208" y="110942471"/>
                  </a:cxn>
                  <a:cxn ang="0">
                    <a:pos x="849199873" y="332823654"/>
                  </a:cxn>
                  <a:cxn ang="0">
                    <a:pos x="740016979" y="246538407"/>
                  </a:cxn>
                  <a:cxn ang="0">
                    <a:pos x="849199873" y="98613859"/>
                  </a:cxn>
                  <a:cxn ang="0">
                    <a:pos x="642963860" y="98613859"/>
                  </a:cxn>
                  <a:cxn ang="0">
                    <a:pos x="703620194" y="209556330"/>
                  </a:cxn>
                  <a:cxn ang="0">
                    <a:pos x="485258136" y="197231478"/>
                  </a:cxn>
                  <a:cxn ang="0">
                    <a:pos x="703620194" y="209556330"/>
                  </a:cxn>
                  <a:cxn ang="0">
                    <a:pos x="363941737" y="332823654"/>
                  </a:cxn>
                  <a:cxn ang="0">
                    <a:pos x="570177750" y="332823654"/>
                  </a:cxn>
                  <a:cxn ang="0">
                    <a:pos x="448861351" y="172574253"/>
                  </a:cxn>
                  <a:cxn ang="0">
                    <a:pos x="521651191" y="98613859"/>
                  </a:cxn>
                  <a:cxn ang="0">
                    <a:pos x="412468297" y="209556330"/>
                  </a:cxn>
                  <a:cxn ang="0">
                    <a:pos x="97053119" y="332823654"/>
                  </a:cxn>
                  <a:cxn ang="0">
                    <a:pos x="133446174" y="382134343"/>
                  </a:cxn>
                  <a:cxn ang="0">
                    <a:pos x="594441030" y="875207398"/>
                  </a:cxn>
                  <a:cxn ang="0">
                    <a:pos x="351811962" y="382134343"/>
                  </a:cxn>
                  <a:cxn ang="0">
                    <a:pos x="691490419" y="961496404"/>
                  </a:cxn>
                  <a:cxn ang="0">
                    <a:pos x="630834085" y="382134343"/>
                  </a:cxn>
                  <a:cxn ang="0">
                    <a:pos x="740016979" y="973821257"/>
                  </a:cxn>
                  <a:cxn ang="0">
                    <a:pos x="788543539" y="961496404"/>
                  </a:cxn>
                  <a:cxn ang="0">
                    <a:pos x="1140351771" y="382134343"/>
                  </a:cxn>
                  <a:cxn ang="0">
                    <a:pos x="897722703" y="875207398"/>
                  </a:cxn>
                  <a:cxn ang="0">
                    <a:pos x="1358717559" y="382134343"/>
                  </a:cxn>
                  <a:cxn ang="0">
                    <a:pos x="1201008105" y="332823654"/>
                  </a:cxn>
                  <a:cxn ang="0">
                    <a:pos x="1176748555" y="110942471"/>
                  </a:cxn>
                  <a:cxn ang="0">
                    <a:pos x="1201008105" y="332823654"/>
                  </a:cxn>
                  <a:cxn ang="0">
                    <a:pos x="1201008105" y="332823654"/>
                  </a:cxn>
                </a:cxnLst>
                <a:rect l="0" t="0" r="0" b="0"/>
                <a:pathLst>
                  <a:path w="123" h="92">
                    <a:moveTo>
                      <a:pt x="120" y="22"/>
                    </a:moveTo>
                    <a:cubicBezTo>
                      <a:pt x="101" y="2"/>
                      <a:pt x="101" y="2"/>
                      <a:pt x="101" y="2"/>
                    </a:cubicBezTo>
                    <a:cubicBezTo>
                      <a:pt x="100" y="1"/>
                      <a:pt x="98" y="0"/>
                      <a:pt x="96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5" y="0"/>
                      <a:pt x="23" y="1"/>
                      <a:pt x="22" y="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1" y="23"/>
                      <a:pt x="0" y="25"/>
                      <a:pt x="0" y="27"/>
                    </a:cubicBezTo>
                    <a:cubicBezTo>
                      <a:pt x="0" y="29"/>
                      <a:pt x="1" y="31"/>
                      <a:pt x="2" y="32"/>
                    </a:cubicBezTo>
                    <a:cubicBezTo>
                      <a:pt x="56" y="90"/>
                      <a:pt x="56" y="90"/>
                      <a:pt x="56" y="90"/>
                    </a:cubicBezTo>
                    <a:cubicBezTo>
                      <a:pt x="57" y="91"/>
                      <a:pt x="59" y="92"/>
                      <a:pt x="61" y="92"/>
                    </a:cubicBezTo>
                    <a:cubicBezTo>
                      <a:pt x="64" y="92"/>
                      <a:pt x="66" y="91"/>
                      <a:pt x="67" y="90"/>
                    </a:cubicBezTo>
                    <a:cubicBezTo>
                      <a:pt x="121" y="32"/>
                      <a:pt x="121" y="32"/>
                      <a:pt x="121" y="32"/>
                    </a:cubicBezTo>
                    <a:cubicBezTo>
                      <a:pt x="122" y="31"/>
                      <a:pt x="123" y="29"/>
                      <a:pt x="123" y="27"/>
                    </a:cubicBezTo>
                    <a:cubicBezTo>
                      <a:pt x="123" y="25"/>
                      <a:pt x="122" y="23"/>
                      <a:pt x="120" y="22"/>
                    </a:cubicBezTo>
                    <a:close/>
                    <a:moveTo>
                      <a:pt x="93" y="8"/>
                    </a:moveTo>
                    <a:cubicBezTo>
                      <a:pt x="86" y="14"/>
                      <a:pt x="86" y="14"/>
                      <a:pt x="86" y="14"/>
                    </a:cubicBezTo>
                    <a:cubicBezTo>
                      <a:pt x="79" y="8"/>
                      <a:pt x="79" y="8"/>
                      <a:pt x="79" y="8"/>
                    </a:cubicBezTo>
                    <a:lnTo>
                      <a:pt x="93" y="8"/>
                    </a:lnTo>
                    <a:close/>
                    <a:moveTo>
                      <a:pt x="93" y="27"/>
                    </a:moveTo>
                    <a:cubicBezTo>
                      <a:pt x="76" y="27"/>
                      <a:pt x="76" y="27"/>
                      <a:pt x="76" y="27"/>
                    </a:cubicBezTo>
                    <a:cubicBezTo>
                      <a:pt x="85" y="19"/>
                      <a:pt x="85" y="19"/>
                      <a:pt x="85" y="19"/>
                    </a:cubicBezTo>
                    <a:lnTo>
                      <a:pt x="93" y="27"/>
                    </a:lnTo>
                    <a:close/>
                    <a:moveTo>
                      <a:pt x="83" y="16"/>
                    </a:moveTo>
                    <a:cubicBezTo>
                      <a:pt x="73" y="25"/>
                      <a:pt x="73" y="25"/>
                      <a:pt x="73" y="25"/>
                    </a:cubicBezTo>
                    <a:cubicBezTo>
                      <a:pt x="64" y="17"/>
                      <a:pt x="64" y="17"/>
                      <a:pt x="64" y="17"/>
                    </a:cubicBezTo>
                    <a:cubicBezTo>
                      <a:pt x="75" y="9"/>
                      <a:pt x="75" y="9"/>
                      <a:pt x="75" y="9"/>
                    </a:cubicBezTo>
                    <a:lnTo>
                      <a:pt x="83" y="16"/>
                    </a:lnTo>
                    <a:close/>
                    <a:moveTo>
                      <a:pt x="70" y="27"/>
                    </a:moveTo>
                    <a:cubicBezTo>
                      <a:pt x="53" y="27"/>
                      <a:pt x="53" y="27"/>
                      <a:pt x="53" y="27"/>
                    </a:cubicBezTo>
                    <a:cubicBezTo>
                      <a:pt x="61" y="20"/>
                      <a:pt x="61" y="20"/>
                      <a:pt x="61" y="20"/>
                    </a:cubicBezTo>
                    <a:lnTo>
                      <a:pt x="70" y="27"/>
                    </a:lnTo>
                    <a:close/>
                    <a:moveTo>
                      <a:pt x="70" y="8"/>
                    </a:moveTo>
                    <a:cubicBezTo>
                      <a:pt x="61" y="15"/>
                      <a:pt x="61" y="15"/>
                      <a:pt x="61" y="15"/>
                    </a:cubicBezTo>
                    <a:cubicBezTo>
                      <a:pt x="53" y="8"/>
                      <a:pt x="53" y="8"/>
                      <a:pt x="53" y="8"/>
                    </a:cubicBezTo>
                    <a:lnTo>
                      <a:pt x="70" y="8"/>
                    </a:lnTo>
                    <a:close/>
                    <a:moveTo>
                      <a:pt x="58" y="17"/>
                    </a:moveTo>
                    <a:cubicBezTo>
                      <a:pt x="50" y="25"/>
                      <a:pt x="50" y="25"/>
                      <a:pt x="50" y="25"/>
                    </a:cubicBezTo>
                    <a:cubicBezTo>
                      <a:pt x="40" y="16"/>
                      <a:pt x="40" y="16"/>
                      <a:pt x="40" y="16"/>
                    </a:cubicBezTo>
                    <a:cubicBezTo>
                      <a:pt x="48" y="9"/>
                      <a:pt x="48" y="9"/>
                      <a:pt x="48" y="9"/>
                    </a:cubicBezTo>
                    <a:lnTo>
                      <a:pt x="58" y="17"/>
                    </a:lnTo>
                    <a:close/>
                    <a:moveTo>
                      <a:pt x="47" y="27"/>
                    </a:moveTo>
                    <a:cubicBezTo>
                      <a:pt x="30" y="27"/>
                      <a:pt x="30" y="27"/>
                      <a:pt x="30" y="27"/>
                    </a:cubicBezTo>
                    <a:cubicBezTo>
                      <a:pt x="37" y="19"/>
                      <a:pt x="37" y="19"/>
                      <a:pt x="37" y="19"/>
                    </a:cubicBezTo>
                    <a:lnTo>
                      <a:pt x="47" y="27"/>
                    </a:lnTo>
                    <a:close/>
                    <a:moveTo>
                      <a:pt x="43" y="8"/>
                    </a:moveTo>
                    <a:cubicBezTo>
                      <a:pt x="37" y="14"/>
                      <a:pt x="37" y="14"/>
                      <a:pt x="37" y="14"/>
                    </a:cubicBezTo>
                    <a:cubicBezTo>
                      <a:pt x="30" y="8"/>
                      <a:pt x="30" y="8"/>
                      <a:pt x="30" y="8"/>
                    </a:cubicBezTo>
                    <a:lnTo>
                      <a:pt x="43" y="8"/>
                    </a:lnTo>
                    <a:close/>
                    <a:moveTo>
                      <a:pt x="26" y="9"/>
                    </a:moveTo>
                    <a:cubicBezTo>
                      <a:pt x="34" y="17"/>
                      <a:pt x="34" y="17"/>
                      <a:pt x="34" y="17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8" y="27"/>
                      <a:pt x="8" y="27"/>
                      <a:pt x="8" y="27"/>
                    </a:cubicBezTo>
                    <a:lnTo>
                      <a:pt x="26" y="9"/>
                    </a:lnTo>
                    <a:close/>
                    <a:moveTo>
                      <a:pt x="11" y="31"/>
                    </a:moveTo>
                    <a:cubicBezTo>
                      <a:pt x="25" y="31"/>
                      <a:pt x="25" y="31"/>
                      <a:pt x="25" y="31"/>
                    </a:cubicBezTo>
                    <a:cubicBezTo>
                      <a:pt x="49" y="71"/>
                      <a:pt x="49" y="71"/>
                      <a:pt x="49" y="71"/>
                    </a:cubicBezTo>
                    <a:lnTo>
                      <a:pt x="11" y="31"/>
                    </a:lnTo>
                    <a:close/>
                    <a:moveTo>
                      <a:pt x="29" y="31"/>
                    </a:moveTo>
                    <a:cubicBezTo>
                      <a:pt x="48" y="31"/>
                      <a:pt x="48" y="31"/>
                      <a:pt x="48" y="31"/>
                    </a:cubicBezTo>
                    <a:cubicBezTo>
                      <a:pt x="57" y="78"/>
                      <a:pt x="57" y="78"/>
                      <a:pt x="57" y="78"/>
                    </a:cubicBezTo>
                    <a:lnTo>
                      <a:pt x="29" y="31"/>
                    </a:lnTo>
                    <a:close/>
                    <a:moveTo>
                      <a:pt x="52" y="31"/>
                    </a:moveTo>
                    <a:cubicBezTo>
                      <a:pt x="71" y="31"/>
                      <a:pt x="71" y="31"/>
                      <a:pt x="71" y="31"/>
                    </a:cubicBezTo>
                    <a:cubicBezTo>
                      <a:pt x="61" y="79"/>
                      <a:pt x="61" y="79"/>
                      <a:pt x="61" y="79"/>
                    </a:cubicBezTo>
                    <a:lnTo>
                      <a:pt x="52" y="31"/>
                    </a:lnTo>
                    <a:close/>
                    <a:moveTo>
                      <a:pt x="65" y="78"/>
                    </a:moveTo>
                    <a:cubicBezTo>
                      <a:pt x="75" y="31"/>
                      <a:pt x="75" y="31"/>
                      <a:pt x="75" y="31"/>
                    </a:cubicBezTo>
                    <a:cubicBezTo>
                      <a:pt x="94" y="31"/>
                      <a:pt x="94" y="31"/>
                      <a:pt x="94" y="31"/>
                    </a:cubicBezTo>
                    <a:lnTo>
                      <a:pt x="65" y="78"/>
                    </a:lnTo>
                    <a:close/>
                    <a:moveTo>
                      <a:pt x="74" y="71"/>
                    </a:moveTo>
                    <a:cubicBezTo>
                      <a:pt x="98" y="31"/>
                      <a:pt x="98" y="31"/>
                      <a:pt x="98" y="31"/>
                    </a:cubicBezTo>
                    <a:cubicBezTo>
                      <a:pt x="112" y="31"/>
                      <a:pt x="112" y="31"/>
                      <a:pt x="112" y="31"/>
                    </a:cubicBezTo>
                    <a:lnTo>
                      <a:pt x="74" y="71"/>
                    </a:lnTo>
                    <a:close/>
                    <a:moveTo>
                      <a:pt x="99" y="27"/>
                    </a:moveTo>
                    <a:cubicBezTo>
                      <a:pt x="88" y="17"/>
                      <a:pt x="88" y="17"/>
                      <a:pt x="88" y="17"/>
                    </a:cubicBezTo>
                    <a:cubicBezTo>
                      <a:pt x="97" y="9"/>
                      <a:pt x="97" y="9"/>
                      <a:pt x="97" y="9"/>
                    </a:cubicBezTo>
                    <a:cubicBezTo>
                      <a:pt x="115" y="27"/>
                      <a:pt x="115" y="27"/>
                      <a:pt x="115" y="27"/>
                    </a:cubicBezTo>
                    <a:lnTo>
                      <a:pt x="99" y="27"/>
                    </a:lnTo>
                    <a:close/>
                    <a:moveTo>
                      <a:pt x="99" y="27"/>
                    </a:moveTo>
                    <a:cubicBezTo>
                      <a:pt x="99" y="27"/>
                      <a:pt x="99" y="27"/>
                      <a:pt x="99" y="27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1965738" y="2173808"/>
              <a:ext cx="2501487" cy="1356792"/>
              <a:chOff x="1965738" y="2173808"/>
              <a:chExt cx="2501487" cy="1356792"/>
            </a:xfrm>
          </p:grpSpPr>
          <p:sp>
            <p:nvSpPr>
              <p:cNvPr id="27" name="文本框 36"/>
              <p:cNvSpPr txBox="1"/>
              <p:nvPr/>
            </p:nvSpPr>
            <p:spPr>
              <a:xfrm>
                <a:off x="2378441" y="2173808"/>
                <a:ext cx="20887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altLang="zh-CN" sz="240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YOUR TEXT </a:t>
                </a:r>
              </a:p>
            </p:txBody>
          </p:sp>
          <p:sp>
            <p:nvSpPr>
              <p:cNvPr id="28" name="Text Placeholder 32"/>
              <p:cNvSpPr txBox="1"/>
              <p:nvPr/>
            </p:nvSpPr>
            <p:spPr>
              <a:xfrm>
                <a:off x="1965738" y="2635473"/>
                <a:ext cx="2383832" cy="895127"/>
              </a:xfrm>
              <a:prstGeom prst="rect">
                <a:avLst/>
              </a:prstGeom>
            </p:spPr>
            <p:txBody>
              <a:bodyPr lIns="0" tIns="0" rIns="0" bIns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00000"/>
                  </a:lnSpc>
                  <a:buNone/>
                </a:pPr>
                <a:r>
                  <a:rPr lang="en-US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Lemon drops oat cake oat cake sugar plum. Jelly beans macaroon I love topping danish cake</a:t>
                </a: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1965738" y="4050887"/>
              <a:ext cx="2501487" cy="1356792"/>
              <a:chOff x="1965738" y="2173808"/>
              <a:chExt cx="2501487" cy="1356792"/>
            </a:xfrm>
          </p:grpSpPr>
          <p:sp>
            <p:nvSpPr>
              <p:cNvPr id="25" name="文本框 36"/>
              <p:cNvSpPr txBox="1"/>
              <p:nvPr/>
            </p:nvSpPr>
            <p:spPr>
              <a:xfrm>
                <a:off x="2378441" y="2173808"/>
                <a:ext cx="20887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altLang="zh-CN" sz="240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YOUR TEXT </a:t>
                </a:r>
              </a:p>
            </p:txBody>
          </p:sp>
          <p:sp>
            <p:nvSpPr>
              <p:cNvPr id="26" name="Text Placeholder 32"/>
              <p:cNvSpPr txBox="1"/>
              <p:nvPr/>
            </p:nvSpPr>
            <p:spPr>
              <a:xfrm>
                <a:off x="1965738" y="2635473"/>
                <a:ext cx="2383832" cy="895127"/>
              </a:xfrm>
              <a:prstGeom prst="rect">
                <a:avLst/>
              </a:prstGeom>
            </p:spPr>
            <p:txBody>
              <a:bodyPr lIns="0" tIns="0" rIns="0" bIns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00000"/>
                  </a:lnSpc>
                  <a:buNone/>
                </a:pPr>
                <a:r>
                  <a:rPr lang="en-US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Lemon drops oat cake oat cake sugar plum. Jelly beans macaroon I love topping danish cake</a:t>
                </a: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7863690" y="2173808"/>
              <a:ext cx="2590844" cy="1356792"/>
              <a:chOff x="1758726" y="2173808"/>
              <a:chExt cx="2590844" cy="1356792"/>
            </a:xfrm>
          </p:grpSpPr>
          <p:sp>
            <p:nvSpPr>
              <p:cNvPr id="23" name="文本框 36"/>
              <p:cNvSpPr txBox="1"/>
              <p:nvPr/>
            </p:nvSpPr>
            <p:spPr>
              <a:xfrm>
                <a:off x="1758726" y="2173808"/>
                <a:ext cx="20887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40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YOUR TEXT </a:t>
                </a:r>
              </a:p>
            </p:txBody>
          </p:sp>
          <p:sp>
            <p:nvSpPr>
              <p:cNvPr id="24" name="Text Placeholder 32"/>
              <p:cNvSpPr txBox="1"/>
              <p:nvPr/>
            </p:nvSpPr>
            <p:spPr>
              <a:xfrm>
                <a:off x="1965738" y="2635473"/>
                <a:ext cx="2383832" cy="895127"/>
              </a:xfrm>
              <a:prstGeom prst="rect">
                <a:avLst/>
              </a:prstGeom>
            </p:spPr>
            <p:txBody>
              <a:bodyPr lIns="0" tIns="0" rIns="0" bIns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Lemon drops oat cake oat cake sugar plum. Jelly beans macaroon I love topping danish cake</a:t>
                </a: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7863690" y="4050887"/>
              <a:ext cx="2590844" cy="1356792"/>
              <a:chOff x="1758726" y="2173808"/>
              <a:chExt cx="2590844" cy="1356792"/>
            </a:xfrm>
          </p:grpSpPr>
          <p:sp>
            <p:nvSpPr>
              <p:cNvPr id="21" name="文本框 36"/>
              <p:cNvSpPr txBox="1"/>
              <p:nvPr/>
            </p:nvSpPr>
            <p:spPr>
              <a:xfrm>
                <a:off x="1758726" y="2173808"/>
                <a:ext cx="20887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40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YOUR TEXT </a:t>
                </a:r>
              </a:p>
            </p:txBody>
          </p:sp>
          <p:sp>
            <p:nvSpPr>
              <p:cNvPr id="22" name="Text Placeholder 32"/>
              <p:cNvSpPr txBox="1"/>
              <p:nvPr/>
            </p:nvSpPr>
            <p:spPr>
              <a:xfrm>
                <a:off x="1965738" y="2635473"/>
                <a:ext cx="2383832" cy="895127"/>
              </a:xfrm>
              <a:prstGeom prst="rect">
                <a:avLst/>
              </a:prstGeom>
            </p:spPr>
            <p:txBody>
              <a:bodyPr lIns="0" tIns="0" rIns="0" bIns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Lemon drops oat cake oat cake sugar plum. Jelly beans macaroon I love topping danish cake</a:t>
                </a:r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1182</Words>
  <Application>Microsoft Office PowerPoint</Application>
  <PresentationFormat>宽屏</PresentationFormat>
  <Paragraphs>193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9" baseType="lpstr">
      <vt:lpstr>Gill Sans</vt:lpstr>
      <vt:lpstr>Roboto</vt:lpstr>
      <vt:lpstr>等线</vt:lpstr>
      <vt:lpstr>等线 Light</vt:lpstr>
      <vt:lpstr>微软雅黑</vt:lpstr>
      <vt:lpstr>Arial</vt:lpstr>
      <vt:lpstr>Calibri</vt:lpstr>
      <vt:lpstr>Calibri Light</vt:lpstr>
      <vt:lpstr>Lato Regular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administator</dc:creator>
  <cp:lastModifiedBy>天 下</cp:lastModifiedBy>
  <cp:revision>19</cp:revision>
  <dcterms:created xsi:type="dcterms:W3CDTF">2018-05-06T12:20:00Z</dcterms:created>
  <dcterms:modified xsi:type="dcterms:W3CDTF">2021-01-05T22:32:13Z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