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07" r:id="rId2"/>
    <p:sldId id="298" r:id="rId3"/>
    <p:sldId id="299" r:id="rId4"/>
    <p:sldId id="286" r:id="rId5"/>
    <p:sldId id="297" r:id="rId6"/>
    <p:sldId id="285" r:id="rId7"/>
    <p:sldId id="288" r:id="rId8"/>
    <p:sldId id="282" r:id="rId9"/>
    <p:sldId id="284" r:id="rId10"/>
    <p:sldId id="300" r:id="rId11"/>
    <p:sldId id="304" r:id="rId12"/>
    <p:sldId id="280" r:id="rId13"/>
    <p:sldId id="292" r:id="rId14"/>
    <p:sldId id="295" r:id="rId15"/>
    <p:sldId id="293" r:id="rId16"/>
    <p:sldId id="301" r:id="rId17"/>
    <p:sldId id="287" r:id="rId18"/>
    <p:sldId id="283" r:id="rId19"/>
    <p:sldId id="294" r:id="rId20"/>
    <p:sldId id="305" r:id="rId21"/>
    <p:sldId id="290" r:id="rId22"/>
    <p:sldId id="279" r:id="rId23"/>
    <p:sldId id="302" r:id="rId24"/>
    <p:sldId id="289" r:id="rId25"/>
    <p:sldId id="306" r:id="rId26"/>
    <p:sldId id="296" r:id="rId27"/>
    <p:sldId id="291" r:id="rId28"/>
    <p:sldId id="303" r:id="rId29"/>
    <p:sldId id="308"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17" autoAdjust="0"/>
    <p:restoredTop sz="94660"/>
  </p:normalViewPr>
  <p:slideViewPr>
    <p:cSldViewPr snapToGrid="0">
      <p:cViewPr>
        <p:scale>
          <a:sx n="71" d="100"/>
          <a:sy n="71" d="100"/>
        </p:scale>
        <p:origin x="948" y="996"/>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115162" y="1520155"/>
            <a:ext cx="9961676" cy="2481943"/>
          </a:xfrm>
          <a:custGeom>
            <a:avLst/>
            <a:gdLst>
              <a:gd name="connsiteX0" fmla="*/ 0 w 9961676"/>
              <a:gd name="connsiteY0" fmla="*/ 0 h 2481943"/>
              <a:gd name="connsiteX1" fmla="*/ 9961676 w 9961676"/>
              <a:gd name="connsiteY1" fmla="*/ 0 h 2481943"/>
              <a:gd name="connsiteX2" fmla="*/ 9961676 w 9961676"/>
              <a:gd name="connsiteY2" fmla="*/ 2481943 h 2481943"/>
              <a:gd name="connsiteX3" fmla="*/ 0 w 9961676"/>
              <a:gd name="connsiteY3" fmla="*/ 2481943 h 2481943"/>
            </a:gdLst>
            <a:ahLst/>
            <a:cxnLst>
              <a:cxn ang="0">
                <a:pos x="connsiteX0" y="connsiteY0"/>
              </a:cxn>
              <a:cxn ang="0">
                <a:pos x="connsiteX1" y="connsiteY1"/>
              </a:cxn>
              <a:cxn ang="0">
                <a:pos x="connsiteX2" y="connsiteY2"/>
              </a:cxn>
              <a:cxn ang="0">
                <a:pos x="connsiteX3" y="connsiteY3"/>
              </a:cxn>
            </a:cxnLst>
            <a:rect l="l" t="t" r="r" b="b"/>
            <a:pathLst>
              <a:path w="9961676" h="2481943">
                <a:moveTo>
                  <a:pt x="0" y="0"/>
                </a:moveTo>
                <a:lnTo>
                  <a:pt x="9961676" y="0"/>
                </a:lnTo>
                <a:lnTo>
                  <a:pt x="9961676" y="2481943"/>
                </a:lnTo>
                <a:lnTo>
                  <a:pt x="0" y="2481943"/>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1" name="图片占位符 10"/>
          <p:cNvSpPr>
            <a:spLocks noGrp="1"/>
          </p:cNvSpPr>
          <p:nvPr>
            <p:ph type="pic" sz="quarter" idx="12"/>
          </p:nvPr>
        </p:nvSpPr>
        <p:spPr>
          <a:xfrm>
            <a:off x="3465514" y="3977325"/>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
        <p:nvSpPr>
          <p:cNvPr id="13" name="图片占位符 12"/>
          <p:cNvSpPr>
            <a:spLocks noGrp="1"/>
          </p:cNvSpPr>
          <p:nvPr>
            <p:ph type="pic" sz="quarter" idx="10"/>
          </p:nvPr>
        </p:nvSpPr>
        <p:spPr>
          <a:xfrm>
            <a:off x="874714" y="2024063"/>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dirty="0"/>
          </a:p>
        </p:txBody>
      </p:sp>
      <p:sp>
        <p:nvSpPr>
          <p:cNvPr id="12" name="图片占位符 11"/>
          <p:cNvSpPr>
            <a:spLocks noGrp="1"/>
          </p:cNvSpPr>
          <p:nvPr>
            <p:ph type="pic" sz="quarter" idx="11"/>
          </p:nvPr>
        </p:nvSpPr>
        <p:spPr>
          <a:xfrm>
            <a:off x="3465514" y="2024063"/>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74714" y="3977325"/>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1.xml"/><Relationship Id="rId5" Type="http://schemas.openxmlformats.org/officeDocument/2006/relationships/slideLayout" Target="../slideLayouts/slideLayout5.xml"/><Relationship Id="rId10" Type="http://schemas.openxmlformats.org/officeDocument/2006/relationships/image" Target="../media/image8.jpeg"/><Relationship Id="rId4" Type="http://schemas.openxmlformats.org/officeDocument/2006/relationships/tags" Target="../tags/tag5.xm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notesSlide" Target="../notesSlides/notesSlide20.xml"/><Relationship Id="rId2" Type="http://schemas.openxmlformats.org/officeDocument/2006/relationships/tags" Target="../tags/tag7.xml"/><Relationship Id="rId16"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notesSlide" Target="../notesSlides/notesSlide25.xml"/><Relationship Id="rId4" Type="http://schemas.openxmlformats.org/officeDocument/2006/relationships/tags" Target="../tags/tag24.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notesSlide" Target="../notesSlides/notesSlide28.xml"/><Relationship Id="rId4" Type="http://schemas.openxmlformats.org/officeDocument/2006/relationships/tags" Target="../tags/tag32.xml"/><Relationship Id="rId9"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5"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6" name="矩形 15"/>
          <p:cNvSpPr/>
          <p:nvPr/>
        </p:nvSpPr>
        <p:spPr>
          <a:xfrm>
            <a:off x="874712" y="984039"/>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5"/>
          <p:cNvSpPr txBox="1"/>
          <p:nvPr/>
        </p:nvSpPr>
        <p:spPr>
          <a:xfrm>
            <a:off x="3354503" y="4763978"/>
            <a:ext cx="2101338" cy="384616"/>
          </a:xfrm>
          <a:prstGeom prst="rect">
            <a:avLst/>
          </a:prstGeom>
          <a:noFill/>
        </p:spPr>
        <p:txBody>
          <a:bodyPr wrap="none" lIns="91402" tIns="45701" rIns="91402" bIns="45701"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XXXXXX</a:t>
            </a:r>
          </a:p>
        </p:txBody>
      </p:sp>
      <p:sp>
        <p:nvSpPr>
          <p:cNvPr id="20" name="矩形 19"/>
          <p:cNvSpPr/>
          <p:nvPr/>
        </p:nvSpPr>
        <p:spPr>
          <a:xfrm>
            <a:off x="1452661" y="2783797"/>
            <a:ext cx="9614269" cy="1323401"/>
          </a:xfrm>
          <a:prstGeom prst="rect">
            <a:avLst/>
          </a:prstGeom>
          <a:noFill/>
          <a:ln>
            <a:noFill/>
          </a:ln>
          <a:effectLst>
            <a:glow rad="1905000">
              <a:srgbClr val="F14124">
                <a:alpha val="40000"/>
              </a:srgbClr>
            </a:glow>
            <a:softEdge rad="1270000"/>
          </a:effectLst>
        </p:spPr>
        <p:txBody>
          <a:bodyPr wrap="square" lIns="91402" tIns="45701" rIns="91402" bIns="45701">
            <a:spAutoFit/>
          </a:bodyPr>
          <a:lstStyle/>
          <a:p>
            <a:pPr algn="ctr"/>
            <a:r>
              <a:rPr lang="zh-CN" altLang="en-US" sz="8000" b="1" spc="600" dirty="0">
                <a:solidFill>
                  <a:schemeClr val="accent2"/>
                </a:solidFill>
                <a:latin typeface="微软雅黑" panose="020B0503020204020204" pitchFamily="34" charset="-122"/>
                <a:ea typeface="微软雅黑" panose="020B0503020204020204" pitchFamily="34" charset="-122"/>
              </a:rPr>
              <a:t>毕业论文答辩</a:t>
            </a:r>
            <a:r>
              <a:rPr lang="en-US" altLang="zh-CN" sz="8000" b="1" spc="600" dirty="0">
                <a:solidFill>
                  <a:schemeClr val="accent2"/>
                </a:solidFill>
                <a:latin typeface="微软雅黑" panose="020B0503020204020204" pitchFamily="34" charset="-122"/>
                <a:ea typeface="微软雅黑" panose="020B0503020204020204" pitchFamily="34" charset="-122"/>
              </a:rPr>
              <a:t>PPT</a:t>
            </a:r>
            <a:endParaRPr lang="zh-CN" altLang="en-US" sz="8000" b="1" spc="600" dirty="0">
              <a:solidFill>
                <a:schemeClr val="accent2"/>
              </a:solidFill>
              <a:latin typeface="微软雅黑" panose="020B0503020204020204" pitchFamily="34" charset="-122"/>
              <a:ea typeface="微软雅黑" panose="020B0503020204020204" pitchFamily="34" charset="-122"/>
            </a:endParaRPr>
          </a:p>
        </p:txBody>
      </p:sp>
      <p:sp>
        <p:nvSpPr>
          <p:cNvPr id="21" name="文本框 5"/>
          <p:cNvSpPr txBox="1"/>
          <p:nvPr/>
        </p:nvSpPr>
        <p:spPr>
          <a:xfrm>
            <a:off x="6330553" y="4763978"/>
            <a:ext cx="2787263" cy="384616"/>
          </a:xfrm>
          <a:prstGeom prst="rect">
            <a:avLst/>
          </a:prstGeom>
          <a:noFill/>
        </p:spPr>
        <p:txBody>
          <a:bodyPr wrap="none" lIns="91402" tIns="45701" rIns="91402" bIns="45701"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日期：</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2020</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08</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486279" y="4222877"/>
            <a:ext cx="9204133" cy="41813"/>
          </a:xfrm>
          <a:prstGeom prst="line">
            <a:avLst/>
          </a:prstGeom>
          <a:ln>
            <a:solidFill>
              <a:srgbClr val="38B1BF"/>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48513" y="1339110"/>
            <a:ext cx="4190158" cy="1241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500"/>
                            </p:stCondLst>
                            <p:childTnLst>
                              <p:par>
                                <p:cTn id="19" presetID="1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9"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CONTENTS</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646331"/>
            </a:xfrm>
            <a:prstGeom prst="rect">
              <a:avLst/>
            </a:prstGeom>
          </p:spPr>
          <p:txBody>
            <a:bodyPr wrap="square">
              <a:spAutoFit/>
              <a:scene3d>
                <a:camera prst="orthographicFront"/>
                <a:lightRig rig="threePt" dir="t"/>
              </a:scene3d>
              <a:sp3d contourW="12700"/>
            </a:bodyPr>
            <a:lstStyle/>
            <a:p>
              <a:pPr algn="ctr">
                <a:spcBef>
                  <a:spcPts val="500"/>
                </a:spcBef>
                <a:defRPr/>
              </a:pPr>
              <a:r>
                <a:rPr lang="zh-CN" altLang="en-US"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命题背景</a:t>
              </a:r>
            </a:p>
          </p:txBody>
        </p:sp>
      </p:gr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1322" b="31322"/>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9" name="组合 38"/>
          <p:cNvGrpSpPr/>
          <p:nvPr/>
        </p:nvGrpSpPr>
        <p:grpSpPr>
          <a:xfrm>
            <a:off x="6506667" y="2431095"/>
            <a:ext cx="848652" cy="951236"/>
            <a:chOff x="6506667" y="2431095"/>
            <a:chExt cx="848652" cy="951236"/>
          </a:xfrm>
        </p:grpSpPr>
        <p:sp>
          <p:nvSpPr>
            <p:cNvPr id="20" name="MH_Other_1"/>
            <p:cNvSpPr/>
            <p:nvPr>
              <p:custDataLst>
                <p:tags r:id="rId3"/>
              </p:custDataLst>
            </p:nvPr>
          </p:nvSpPr>
          <p:spPr>
            <a:xfrm>
              <a:off x="6506667" y="2653811"/>
              <a:ext cx="336460" cy="505934"/>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CN" b="1" dirty="0">
                  <a:solidFill>
                    <a:srgbClr val="FFFFFF"/>
                  </a:solidFill>
                  <a:latin typeface="Agency FB" panose="020B0503020202020204" pitchFamily="34" charset="0"/>
                  <a:ea typeface="微软雅黑" panose="020B0503020204020204" pitchFamily="34" charset="-122"/>
                </a:rPr>
                <a:t>01</a:t>
              </a:r>
              <a:endParaRPr lang="zh-CN" altLang="en-US" b="1" dirty="0">
                <a:solidFill>
                  <a:srgbClr val="FFFFFF"/>
                </a:solidFill>
                <a:latin typeface="Agency FB" panose="020B0503020202020204" pitchFamily="34" charset="0"/>
                <a:ea typeface="微软雅黑" panose="020B0503020204020204" pitchFamily="34" charset="-122"/>
              </a:endParaRPr>
            </a:p>
          </p:txBody>
        </p:sp>
        <p:sp>
          <p:nvSpPr>
            <p:cNvPr id="19" name="MH_SubTitle_1"/>
            <p:cNvSpPr/>
            <p:nvPr>
              <p:custDataLst>
                <p:tags r:id="rId4"/>
              </p:custDataLst>
            </p:nvPr>
          </p:nvSpPr>
          <p:spPr>
            <a:xfrm>
              <a:off x="6506667" y="2431095"/>
              <a:ext cx="848652" cy="951236"/>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noFill/>
            <a:ln w="38100">
              <a:solidFill>
                <a:srgbClr val="E52D27"/>
              </a:soli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a:defRPr/>
              </a:pPr>
              <a:endParaRPr lang="zh-CN" altLang="en-US" sz="1600" dirty="0">
                <a:solidFill>
                  <a:srgbClr val="000000"/>
                </a:solidFill>
              </a:endParaRPr>
            </a:p>
          </p:txBody>
        </p:sp>
      </p:grpSp>
      <p:grpSp>
        <p:nvGrpSpPr>
          <p:cNvPr id="40" name="组合 39"/>
          <p:cNvGrpSpPr/>
          <p:nvPr/>
        </p:nvGrpSpPr>
        <p:grpSpPr>
          <a:xfrm>
            <a:off x="6506667" y="4384357"/>
            <a:ext cx="848652" cy="951236"/>
            <a:chOff x="6506667" y="4384357"/>
            <a:chExt cx="848652" cy="951236"/>
          </a:xfrm>
        </p:grpSpPr>
        <p:sp>
          <p:nvSpPr>
            <p:cNvPr id="23" name="MH_Other_1"/>
            <p:cNvSpPr/>
            <p:nvPr>
              <p:custDataLst>
                <p:tags r:id="rId1"/>
              </p:custDataLst>
            </p:nvPr>
          </p:nvSpPr>
          <p:spPr>
            <a:xfrm>
              <a:off x="6506667" y="4607073"/>
              <a:ext cx="336460" cy="505934"/>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solidFill>
              <a:srgbClr val="2C58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CN" b="1" dirty="0">
                  <a:solidFill>
                    <a:srgbClr val="FFFFFF"/>
                  </a:solidFill>
                  <a:latin typeface="Agency FB" panose="020B0503020202020204" pitchFamily="34" charset="0"/>
                  <a:ea typeface="微软雅黑" panose="020B0503020204020204" pitchFamily="34" charset="-122"/>
                </a:rPr>
                <a:t>02</a:t>
              </a:r>
              <a:endParaRPr lang="zh-CN" altLang="en-US" b="1" dirty="0">
                <a:solidFill>
                  <a:srgbClr val="FFFFFF"/>
                </a:solidFill>
                <a:latin typeface="Agency FB" panose="020B0503020202020204" pitchFamily="34" charset="0"/>
                <a:ea typeface="微软雅黑" panose="020B0503020204020204" pitchFamily="34" charset="-122"/>
              </a:endParaRPr>
            </a:p>
          </p:txBody>
        </p:sp>
        <p:sp>
          <p:nvSpPr>
            <p:cNvPr id="24" name="MH_SubTitle_1"/>
            <p:cNvSpPr/>
            <p:nvPr>
              <p:custDataLst>
                <p:tags r:id="rId2"/>
              </p:custDataLst>
            </p:nvPr>
          </p:nvSpPr>
          <p:spPr>
            <a:xfrm>
              <a:off x="6506667" y="4384357"/>
              <a:ext cx="848652" cy="951236"/>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noFill/>
            <a:ln w="38100">
              <a:solidFill>
                <a:srgbClr val="2C5876"/>
              </a:soli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a:defRPr/>
              </a:pPr>
              <a:endParaRPr lang="zh-CN" altLang="en-US" sz="1600" dirty="0">
                <a:solidFill>
                  <a:srgbClr val="000000"/>
                </a:solidFill>
              </a:endParaRPr>
            </a:p>
          </p:txBody>
        </p:sp>
      </p:grpSp>
      <p:grpSp>
        <p:nvGrpSpPr>
          <p:cNvPr id="32" name="组合 31"/>
          <p:cNvGrpSpPr/>
          <p:nvPr/>
        </p:nvGrpSpPr>
        <p:grpSpPr>
          <a:xfrm>
            <a:off x="7681539" y="2442060"/>
            <a:ext cx="3545261" cy="951235"/>
            <a:chOff x="7483989" y="3314482"/>
            <a:chExt cx="3545261" cy="951235"/>
          </a:xfrm>
        </p:grpSpPr>
        <p:sp>
          <p:nvSpPr>
            <p:cNvPr id="33" name="矩形 32"/>
            <p:cNvSpPr/>
            <p:nvPr/>
          </p:nvSpPr>
          <p:spPr>
            <a:xfrm>
              <a:off x="7483989" y="3656319"/>
              <a:ext cx="35452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4" name="矩形 33"/>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35" name="组合 34"/>
          <p:cNvGrpSpPr/>
          <p:nvPr/>
        </p:nvGrpSpPr>
        <p:grpSpPr>
          <a:xfrm>
            <a:off x="7681539" y="4384357"/>
            <a:ext cx="3545261" cy="951235"/>
            <a:chOff x="7483989" y="3314482"/>
            <a:chExt cx="3545261" cy="951235"/>
          </a:xfrm>
        </p:grpSpPr>
        <p:sp>
          <p:nvSpPr>
            <p:cNvPr id="36" name="矩形 35"/>
            <p:cNvSpPr/>
            <p:nvPr/>
          </p:nvSpPr>
          <p:spPr>
            <a:xfrm>
              <a:off x="7483989" y="3656319"/>
              <a:ext cx="35452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7" name="矩形 3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pic>
        <p:nvPicPr>
          <p:cNvPr id="45" name="图片占位符 44"/>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l="4406" r="4406"/>
          <a:stretch>
            <a:fillRect/>
          </a:stretch>
        </p:blipFill>
        <p:spPr/>
      </p:pic>
      <p:pic>
        <p:nvPicPr>
          <p:cNvPr id="46" name="图片占位符 45"/>
          <p:cNvPicPr>
            <a:picLocks noGrp="1" noChangeAspect="1"/>
          </p:cNvPicPr>
          <p:nvPr>
            <p:ph type="pic" sz="quarter" idx="11"/>
          </p:nvPr>
        </p:nvPicPr>
        <p:blipFill>
          <a:blip r:embed="rId8" cstate="print">
            <a:extLst>
              <a:ext uri="{28A0092B-C50C-407E-A947-70E740481C1C}">
                <a14:useLocalDpi xmlns:a14="http://schemas.microsoft.com/office/drawing/2010/main" val="0"/>
              </a:ext>
            </a:extLst>
          </a:blip>
          <a:srcRect t="11707" b="11707"/>
          <a:stretch>
            <a:fillRect/>
          </a:stretch>
        </p:blipFill>
        <p:spPr/>
      </p:pic>
      <p:pic>
        <p:nvPicPr>
          <p:cNvPr id="48" name="图片占位符 47"/>
          <p:cNvPicPr>
            <a:picLocks noGrp="1" noChangeAspect="1"/>
          </p:cNvPicPr>
          <p:nvPr>
            <p:ph type="pic" sz="quarter" idx="12"/>
          </p:nvPr>
        </p:nvPicPr>
        <p:blipFill>
          <a:blip r:embed="rId9" cstate="print">
            <a:extLst>
              <a:ext uri="{28A0092B-C50C-407E-A947-70E740481C1C}">
                <a14:useLocalDpi xmlns:a14="http://schemas.microsoft.com/office/drawing/2010/main" val="0"/>
              </a:ext>
            </a:extLst>
          </a:blip>
          <a:srcRect l="4406" r="4406"/>
          <a:stretch>
            <a:fillRect/>
          </a:stretch>
        </p:blipFill>
        <p:spPr/>
      </p:pic>
      <p:pic>
        <p:nvPicPr>
          <p:cNvPr id="47" name="图片占位符 46"/>
          <p:cNvPicPr>
            <a:picLocks noGrp="1" noChangeAspect="1"/>
          </p:cNvPicPr>
          <p:nvPr>
            <p:ph type="pic" sz="quarter" idx="13"/>
          </p:nvPr>
        </p:nvPicPr>
        <p:blipFill>
          <a:blip r:embed="rId10" cstate="print">
            <a:extLst>
              <a:ext uri="{28A0092B-C50C-407E-A947-70E740481C1C}">
                <a14:useLocalDpi xmlns:a14="http://schemas.microsoft.com/office/drawing/2010/main" val="0"/>
              </a:ext>
            </a:extLst>
          </a:blip>
          <a:srcRect l="4406" r="4406"/>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77883" y="3454397"/>
            <a:ext cx="7294915" cy="2397797"/>
            <a:chOff x="3677883" y="3454397"/>
            <a:chExt cx="7294915" cy="2397797"/>
          </a:xfrm>
        </p:grpSpPr>
        <p:grpSp>
          <p:nvGrpSpPr>
            <p:cNvPr id="43" name="组合 42"/>
            <p:cNvGrpSpPr/>
            <p:nvPr/>
          </p:nvGrpSpPr>
          <p:grpSpPr>
            <a:xfrm>
              <a:off x="3701862" y="3469962"/>
              <a:ext cx="7270936" cy="2382232"/>
              <a:chOff x="3876035" y="3281280"/>
              <a:chExt cx="4933977" cy="2382232"/>
            </a:xfrm>
          </p:grpSpPr>
          <p:sp>
            <p:nvSpPr>
              <p:cNvPr id="7" name="Rectangle 107"/>
              <p:cNvSpPr/>
              <p:nvPr/>
            </p:nvSpPr>
            <p:spPr>
              <a:xfrm>
                <a:off x="3876035" y="3281280"/>
                <a:ext cx="4933977" cy="43207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9" name="Rectangle 109"/>
              <p:cNvSpPr/>
              <p:nvPr/>
            </p:nvSpPr>
            <p:spPr>
              <a:xfrm>
                <a:off x="3876035" y="3281280"/>
                <a:ext cx="2666297" cy="432071"/>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1" name="Rectangle 111"/>
              <p:cNvSpPr/>
              <p:nvPr/>
            </p:nvSpPr>
            <p:spPr>
              <a:xfrm>
                <a:off x="3876035" y="5231441"/>
                <a:ext cx="4933977" cy="43207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3" name="Rectangle 113"/>
              <p:cNvSpPr/>
              <p:nvPr/>
            </p:nvSpPr>
            <p:spPr>
              <a:xfrm>
                <a:off x="3876035" y="5231441"/>
                <a:ext cx="2195774" cy="432071"/>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5" name="Rectangle 115"/>
              <p:cNvSpPr/>
              <p:nvPr/>
            </p:nvSpPr>
            <p:spPr>
              <a:xfrm>
                <a:off x="3876035" y="4577544"/>
                <a:ext cx="4933977" cy="43207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7" name="Rectangle 117"/>
              <p:cNvSpPr/>
              <p:nvPr/>
            </p:nvSpPr>
            <p:spPr>
              <a:xfrm>
                <a:off x="3876035" y="4577542"/>
                <a:ext cx="3973307" cy="43207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19" name="Rectangle 119"/>
              <p:cNvSpPr/>
              <p:nvPr/>
            </p:nvSpPr>
            <p:spPr>
              <a:xfrm>
                <a:off x="3876035" y="3924286"/>
                <a:ext cx="4933977" cy="43207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sp>
            <p:nvSpPr>
              <p:cNvPr id="21" name="Rectangle 121"/>
              <p:cNvSpPr/>
              <p:nvPr/>
            </p:nvSpPr>
            <p:spPr>
              <a:xfrm>
                <a:off x="3876035" y="3924286"/>
                <a:ext cx="3136823" cy="432071"/>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latin typeface="Century Gothic" panose="020B0502020202020204" pitchFamily="34" charset="0"/>
                  <a:cs typeface="Arial" panose="020B0604020202020204" pitchFamily="34" charset="0"/>
                </a:endParaRPr>
              </a:p>
            </p:txBody>
          </p:sp>
        </p:grpSp>
        <p:sp>
          <p:nvSpPr>
            <p:cNvPr id="10" name="Content Placeholder 2"/>
            <p:cNvSpPr txBox="1"/>
            <p:nvPr/>
          </p:nvSpPr>
          <p:spPr>
            <a:xfrm>
              <a:off x="3677883" y="3454397"/>
              <a:ext cx="944686" cy="43088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latin typeface="Century Gothic" panose="020B0502020202020204" pitchFamily="34" charset="0"/>
                  <a:cs typeface="Arial" panose="020B0604020202020204" pitchFamily="34" charset="0"/>
                </a:rPr>
                <a:t>50%</a:t>
              </a:r>
            </a:p>
          </p:txBody>
        </p:sp>
        <p:sp>
          <p:nvSpPr>
            <p:cNvPr id="14" name="Content Placeholder 2"/>
            <p:cNvSpPr txBox="1"/>
            <p:nvPr/>
          </p:nvSpPr>
          <p:spPr>
            <a:xfrm>
              <a:off x="3677883" y="5406331"/>
              <a:ext cx="944686" cy="43088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latin typeface="Century Gothic" panose="020B0502020202020204" pitchFamily="34" charset="0"/>
                  <a:cs typeface="Arial" panose="020B0604020202020204" pitchFamily="34" charset="0"/>
                </a:rPr>
                <a:t>45%</a:t>
              </a:r>
            </a:p>
          </p:txBody>
        </p:sp>
        <p:sp>
          <p:nvSpPr>
            <p:cNvPr id="18" name="Content Placeholder 2"/>
            <p:cNvSpPr txBox="1"/>
            <p:nvPr/>
          </p:nvSpPr>
          <p:spPr>
            <a:xfrm>
              <a:off x="3677883" y="4750659"/>
              <a:ext cx="944686" cy="43088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latin typeface="Century Gothic" panose="020B0502020202020204" pitchFamily="34" charset="0"/>
                  <a:cs typeface="Arial" panose="020B0604020202020204" pitchFamily="34" charset="0"/>
                </a:rPr>
                <a:t>75%</a:t>
              </a:r>
            </a:p>
          </p:txBody>
        </p:sp>
        <p:sp>
          <p:nvSpPr>
            <p:cNvPr id="22" name="Content Placeholder 2"/>
            <p:cNvSpPr txBox="1"/>
            <p:nvPr/>
          </p:nvSpPr>
          <p:spPr>
            <a:xfrm>
              <a:off x="3677883" y="4097403"/>
              <a:ext cx="944686" cy="43088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latin typeface="Century Gothic" panose="020B0502020202020204" pitchFamily="34" charset="0"/>
                  <a:cs typeface="Arial" panose="020B0604020202020204" pitchFamily="34" charset="0"/>
                </a:rPr>
                <a:t>62%</a:t>
              </a:r>
            </a:p>
          </p:txBody>
        </p:sp>
      </p:grpSp>
      <p:sp>
        <p:nvSpPr>
          <p:cNvPr id="24" name="AutoShape 37"/>
          <p:cNvSpPr/>
          <p:nvPr/>
        </p:nvSpPr>
        <p:spPr bwMode="auto">
          <a:xfrm>
            <a:off x="3043184" y="4132836"/>
            <a:ext cx="398156" cy="39666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5" name="AutoShape 38"/>
          <p:cNvSpPr/>
          <p:nvPr/>
        </p:nvSpPr>
        <p:spPr bwMode="auto">
          <a:xfrm>
            <a:off x="3234419" y="4310625"/>
            <a:ext cx="67978" cy="68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6" name="AutoShape 39"/>
          <p:cNvSpPr/>
          <p:nvPr/>
        </p:nvSpPr>
        <p:spPr bwMode="auto">
          <a:xfrm>
            <a:off x="3412207" y="4091751"/>
            <a:ext cx="67978" cy="68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7" name="AutoShape 40"/>
          <p:cNvSpPr/>
          <p:nvPr/>
        </p:nvSpPr>
        <p:spPr bwMode="auto">
          <a:xfrm>
            <a:off x="3152247" y="4297178"/>
            <a:ext cx="54532" cy="54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8" name="AutoShape 41"/>
          <p:cNvSpPr/>
          <p:nvPr/>
        </p:nvSpPr>
        <p:spPr bwMode="auto">
          <a:xfrm>
            <a:off x="3206778" y="4392795"/>
            <a:ext cx="27639" cy="26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29" name="AutoShape 42"/>
          <p:cNvSpPr/>
          <p:nvPr/>
        </p:nvSpPr>
        <p:spPr bwMode="auto">
          <a:xfrm>
            <a:off x="3425653" y="4187368"/>
            <a:ext cx="26892" cy="276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1" name="AutoShape 48"/>
          <p:cNvSpPr/>
          <p:nvPr/>
        </p:nvSpPr>
        <p:spPr bwMode="auto">
          <a:xfrm>
            <a:off x="3081201" y="5431554"/>
            <a:ext cx="371346" cy="4242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2" name="AutoShape 49"/>
          <p:cNvSpPr/>
          <p:nvPr/>
        </p:nvSpPr>
        <p:spPr bwMode="auto">
          <a:xfrm>
            <a:off x="3372765" y="5763009"/>
            <a:ext cx="26835" cy="26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3" name="AutoShape 50"/>
          <p:cNvSpPr/>
          <p:nvPr/>
        </p:nvSpPr>
        <p:spPr bwMode="auto">
          <a:xfrm>
            <a:off x="3372765" y="5683227"/>
            <a:ext cx="26835" cy="268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4" name="AutoShape 51"/>
          <p:cNvSpPr/>
          <p:nvPr/>
        </p:nvSpPr>
        <p:spPr bwMode="auto">
          <a:xfrm>
            <a:off x="3372765" y="5603446"/>
            <a:ext cx="26835" cy="268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6" name="AutoShape 113"/>
          <p:cNvSpPr/>
          <p:nvPr/>
        </p:nvSpPr>
        <p:spPr bwMode="auto">
          <a:xfrm>
            <a:off x="3122286" y="3463128"/>
            <a:ext cx="300298" cy="4377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7" name="AutoShape 114"/>
          <p:cNvSpPr/>
          <p:nvPr/>
        </p:nvSpPr>
        <p:spPr bwMode="auto">
          <a:xfrm>
            <a:off x="3190265" y="3531852"/>
            <a:ext cx="88893" cy="8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39" name="AutoShape 115"/>
          <p:cNvSpPr/>
          <p:nvPr/>
        </p:nvSpPr>
        <p:spPr bwMode="auto">
          <a:xfrm>
            <a:off x="3098308" y="4761653"/>
            <a:ext cx="327936" cy="4377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40" name="AutoShape 116"/>
          <p:cNvSpPr/>
          <p:nvPr/>
        </p:nvSpPr>
        <p:spPr bwMode="auto">
          <a:xfrm>
            <a:off x="3235011" y="5021613"/>
            <a:ext cx="54532" cy="8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000">
              <a:solidFill>
                <a:schemeClr val="tx2">
                  <a:lumMod val="60000"/>
                  <a:lumOff val="40000"/>
                </a:schemeClr>
              </a:solidFill>
              <a:effectLst>
                <a:outerShdw blurRad="38100" dist="38100" dir="2700000" algn="tl">
                  <a:srgbClr val="000000"/>
                </a:outerShdw>
              </a:effectLst>
              <a:latin typeface="Century Gothic" panose="020B0502020202020204" pitchFamily="34" charset="0"/>
              <a:cs typeface="Arial" panose="020B0604020202020204" pitchFamily="34" charset="0"/>
              <a:sym typeface="Gill Sans" charset="0"/>
            </a:endParaRPr>
          </a:p>
        </p:txBody>
      </p:sp>
      <p:sp>
        <p:nvSpPr>
          <p:cNvPr id="42" name="矩形 41"/>
          <p:cNvSpPr/>
          <p:nvPr/>
        </p:nvSpPr>
        <p:spPr>
          <a:xfrm>
            <a:off x="992632" y="3463128"/>
            <a:ext cx="2050552" cy="395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lumMod val="75000"/>
                    <a:lumOff val="25000"/>
                  </a:schemeClr>
                </a:solidFill>
                <a:latin typeface="Century Gothic" panose="020B0502020202020204" pitchFamily="34" charset="0"/>
              </a:rPr>
              <a:t>标题文字添加</a:t>
            </a:r>
          </a:p>
        </p:txBody>
      </p:sp>
      <p:sp>
        <p:nvSpPr>
          <p:cNvPr id="44" name="矩形 43"/>
          <p:cNvSpPr/>
          <p:nvPr/>
        </p:nvSpPr>
        <p:spPr>
          <a:xfrm>
            <a:off x="992632" y="4115092"/>
            <a:ext cx="2050552" cy="395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lumMod val="75000"/>
                    <a:lumOff val="25000"/>
                  </a:schemeClr>
                </a:solidFill>
                <a:latin typeface="Century Gothic" panose="020B0502020202020204" pitchFamily="34" charset="0"/>
              </a:rPr>
              <a:t>标题文字添加</a:t>
            </a:r>
          </a:p>
        </p:txBody>
      </p:sp>
      <p:sp>
        <p:nvSpPr>
          <p:cNvPr id="45" name="矩形 44"/>
          <p:cNvSpPr/>
          <p:nvPr/>
        </p:nvSpPr>
        <p:spPr>
          <a:xfrm>
            <a:off x="992632" y="4767056"/>
            <a:ext cx="2050552" cy="395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lumMod val="75000"/>
                    <a:lumOff val="25000"/>
                  </a:schemeClr>
                </a:solidFill>
                <a:latin typeface="Century Gothic" panose="020B0502020202020204" pitchFamily="34" charset="0"/>
              </a:rPr>
              <a:t>标题文字添加</a:t>
            </a:r>
          </a:p>
        </p:txBody>
      </p:sp>
      <p:sp>
        <p:nvSpPr>
          <p:cNvPr id="46" name="矩形 45"/>
          <p:cNvSpPr/>
          <p:nvPr/>
        </p:nvSpPr>
        <p:spPr>
          <a:xfrm>
            <a:off x="992632" y="5419020"/>
            <a:ext cx="2050552" cy="3958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lumMod val="75000"/>
                    <a:lumOff val="25000"/>
                  </a:schemeClr>
                </a:solidFill>
                <a:latin typeface="Century Gothic" panose="020B0502020202020204" pitchFamily="34" charset="0"/>
              </a:rPr>
              <a:t>标题文字添加</a:t>
            </a:r>
          </a:p>
        </p:txBody>
      </p:sp>
      <p:grpSp>
        <p:nvGrpSpPr>
          <p:cNvPr id="47" name="Group 145"/>
          <p:cNvGrpSpPr/>
          <p:nvPr/>
        </p:nvGrpSpPr>
        <p:grpSpPr>
          <a:xfrm>
            <a:off x="1382837" y="1800792"/>
            <a:ext cx="608575" cy="608575"/>
            <a:chOff x="3510757" y="2582069"/>
            <a:chExt cx="464344" cy="464344"/>
          </a:xfrm>
          <a:solidFill>
            <a:schemeClr val="accent1"/>
          </a:solidFill>
        </p:grpSpPr>
        <p:sp>
          <p:nvSpPr>
            <p:cNvPr id="48"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9"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50" name="组合 49"/>
          <p:cNvGrpSpPr/>
          <p:nvPr/>
        </p:nvGrpSpPr>
        <p:grpSpPr>
          <a:xfrm>
            <a:off x="2071337" y="1824512"/>
            <a:ext cx="8320893" cy="1088099"/>
            <a:chOff x="7483989" y="3375179"/>
            <a:chExt cx="8320893" cy="1088099"/>
          </a:xfrm>
        </p:grpSpPr>
        <p:sp>
          <p:nvSpPr>
            <p:cNvPr id="51" name="矩形 50"/>
            <p:cNvSpPr/>
            <p:nvPr/>
          </p:nvSpPr>
          <p:spPr>
            <a:xfrm>
              <a:off x="7483990" y="3761547"/>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sp>
          <p:nvSpPr>
            <p:cNvPr id="52" name="矩形 5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59" name="组合 58"/>
          <p:cNvGrpSpPr/>
          <p:nvPr/>
        </p:nvGrpSpPr>
        <p:grpSpPr>
          <a:xfrm>
            <a:off x="1121107" y="430231"/>
            <a:ext cx="4885993" cy="687492"/>
            <a:chOff x="5402407" y="1247256"/>
            <a:chExt cx="4885993" cy="687492"/>
          </a:xfrm>
        </p:grpSpPr>
        <p:sp>
          <p:nvSpPr>
            <p:cNvPr id="60" name="文本框 59"/>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61" name="文本框 60"/>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62" name="矩形 61"/>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3" name="矩形 62"/>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200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6" grpId="0" animBg="1"/>
      <p:bldP spid="37" grpId="0" animBg="1"/>
      <p:bldP spid="39" grpId="0" animBg="1"/>
      <p:bldP spid="40" grpId="0" animBg="1"/>
      <p:bldP spid="42"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584315" y="2340859"/>
            <a:ext cx="2947718" cy="2986305"/>
            <a:chOff x="4584315" y="2340859"/>
            <a:chExt cx="2947718" cy="2986305"/>
          </a:xfrm>
        </p:grpSpPr>
        <p:grpSp>
          <p:nvGrpSpPr>
            <p:cNvPr id="2" name="组合 1"/>
            <p:cNvGrpSpPr/>
            <p:nvPr/>
          </p:nvGrpSpPr>
          <p:grpSpPr bwMode="auto">
            <a:xfrm rot="2700000">
              <a:off x="4810485" y="2565617"/>
              <a:ext cx="2571030" cy="2563602"/>
              <a:chOff x="6324019" y="1008635"/>
              <a:chExt cx="2384892" cy="2376415"/>
            </a:xfrm>
          </p:grpSpPr>
          <p:sp>
            <p:nvSpPr>
              <p:cNvPr id="3" name="矩形 28"/>
              <p:cNvSpPr/>
              <p:nvPr/>
            </p:nvSpPr>
            <p:spPr>
              <a:xfrm>
                <a:off x="6328334" y="1009608"/>
                <a:ext cx="2376264" cy="909553"/>
              </a:xfrm>
              <a:custGeom>
                <a:avLst/>
                <a:gdLst/>
                <a:ahLst/>
                <a:cxnLst/>
                <a:rect l="l" t="t" r="r" b="b"/>
                <a:pathLst>
                  <a:path w="2376264" h="909519">
                    <a:moveTo>
                      <a:pt x="0" y="0"/>
                    </a:moveTo>
                    <a:lnTo>
                      <a:pt x="2376264" y="0"/>
                    </a:lnTo>
                    <a:lnTo>
                      <a:pt x="2376264" y="478604"/>
                    </a:lnTo>
                    <a:lnTo>
                      <a:pt x="0" y="909519"/>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400"/>
              </a:p>
            </p:txBody>
          </p:sp>
          <p:sp>
            <p:nvSpPr>
              <p:cNvPr id="4" name="矩形 28"/>
              <p:cNvSpPr/>
              <p:nvPr/>
            </p:nvSpPr>
            <p:spPr>
              <a:xfrm rot="5400000">
                <a:off x="7065698" y="1741688"/>
                <a:ext cx="2376266" cy="910160"/>
              </a:xfrm>
              <a:custGeom>
                <a:avLst/>
                <a:gdLst/>
                <a:ahLst/>
                <a:cxnLst/>
                <a:rect l="l" t="t" r="r" b="b"/>
                <a:pathLst>
                  <a:path w="2376264" h="909519">
                    <a:moveTo>
                      <a:pt x="0" y="0"/>
                    </a:moveTo>
                    <a:lnTo>
                      <a:pt x="2376264" y="0"/>
                    </a:lnTo>
                    <a:lnTo>
                      <a:pt x="2376264" y="478604"/>
                    </a:lnTo>
                    <a:lnTo>
                      <a:pt x="0" y="909519"/>
                    </a:lnTo>
                    <a:close/>
                  </a:path>
                </a:pathLst>
              </a:cu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sz="2400"/>
              </a:p>
            </p:txBody>
          </p:sp>
          <p:sp>
            <p:nvSpPr>
              <p:cNvPr id="5" name="矩形 28"/>
              <p:cNvSpPr/>
              <p:nvPr/>
            </p:nvSpPr>
            <p:spPr>
              <a:xfrm rot="10800000">
                <a:off x="6328334" y="2475498"/>
                <a:ext cx="2376264" cy="909552"/>
              </a:xfrm>
              <a:custGeom>
                <a:avLst/>
                <a:gdLst/>
                <a:ahLst/>
                <a:cxnLst/>
                <a:rect l="l" t="t" r="r" b="b"/>
                <a:pathLst>
                  <a:path w="2376264" h="909519">
                    <a:moveTo>
                      <a:pt x="0" y="0"/>
                    </a:moveTo>
                    <a:lnTo>
                      <a:pt x="2376264" y="0"/>
                    </a:lnTo>
                    <a:lnTo>
                      <a:pt x="2376264" y="478604"/>
                    </a:lnTo>
                    <a:lnTo>
                      <a:pt x="0" y="909519"/>
                    </a:ln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sz="2400"/>
              </a:p>
            </p:txBody>
          </p:sp>
          <p:sp>
            <p:nvSpPr>
              <p:cNvPr id="6" name="矩形 28"/>
              <p:cNvSpPr/>
              <p:nvPr/>
            </p:nvSpPr>
            <p:spPr>
              <a:xfrm rot="16200000">
                <a:off x="5986217" y="2136782"/>
                <a:ext cx="1585764" cy="910160"/>
              </a:xfrm>
              <a:custGeom>
                <a:avLst/>
                <a:gdLst/>
                <a:ahLst/>
                <a:cxnLst/>
                <a:rect l="l" t="t" r="r" b="b"/>
                <a:pathLst>
                  <a:path w="1567916" h="909519">
                    <a:moveTo>
                      <a:pt x="1567916" y="625191"/>
                    </a:moveTo>
                    <a:lnTo>
                      <a:pt x="0" y="909519"/>
                    </a:lnTo>
                    <a:lnTo>
                      <a:pt x="0" y="0"/>
                    </a:lnTo>
                    <a:lnTo>
                      <a:pt x="1454543" y="0"/>
                    </a:ln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zh-CN" altLang="en-US" sz="2400"/>
              </a:p>
            </p:txBody>
          </p:sp>
        </p:grpSp>
        <p:sp>
          <p:nvSpPr>
            <p:cNvPr id="24" name="椭圆 6"/>
            <p:cNvSpPr/>
            <p:nvPr/>
          </p:nvSpPr>
          <p:spPr>
            <a:xfrm>
              <a:off x="5838827" y="2340859"/>
              <a:ext cx="514346" cy="513629"/>
            </a:xfrm>
            <a:custGeom>
              <a:avLst/>
              <a:gdLst>
                <a:gd name="connsiteX0" fmla="*/ 145802 w 608415"/>
                <a:gd name="connsiteY0" fmla="*/ 316204 h 607568"/>
                <a:gd name="connsiteX1" fmla="*/ 335878 w 608415"/>
                <a:gd name="connsiteY1" fmla="*/ 316204 h 607568"/>
                <a:gd name="connsiteX2" fmla="*/ 355085 w 608415"/>
                <a:gd name="connsiteY2" fmla="*/ 335363 h 607568"/>
                <a:gd name="connsiteX3" fmla="*/ 335878 w 608415"/>
                <a:gd name="connsiteY3" fmla="*/ 354521 h 607568"/>
                <a:gd name="connsiteX4" fmla="*/ 145802 w 608415"/>
                <a:gd name="connsiteY4" fmla="*/ 354521 h 607568"/>
                <a:gd name="connsiteX5" fmla="*/ 126594 w 608415"/>
                <a:gd name="connsiteY5" fmla="*/ 335363 h 607568"/>
                <a:gd name="connsiteX6" fmla="*/ 145802 w 608415"/>
                <a:gd name="connsiteY6" fmla="*/ 316204 h 607568"/>
                <a:gd name="connsiteX7" fmla="*/ 145799 w 608415"/>
                <a:gd name="connsiteY7" fmla="*/ 252977 h 607568"/>
                <a:gd name="connsiteX8" fmla="*/ 430791 w 608415"/>
                <a:gd name="connsiteY8" fmla="*/ 252977 h 607568"/>
                <a:gd name="connsiteX9" fmla="*/ 449995 w 608415"/>
                <a:gd name="connsiteY9" fmla="*/ 272171 h 607568"/>
                <a:gd name="connsiteX10" fmla="*/ 430791 w 608415"/>
                <a:gd name="connsiteY10" fmla="*/ 291365 h 607568"/>
                <a:gd name="connsiteX11" fmla="*/ 145799 w 608415"/>
                <a:gd name="connsiteY11" fmla="*/ 291365 h 607568"/>
                <a:gd name="connsiteX12" fmla="*/ 126594 w 608415"/>
                <a:gd name="connsiteY12" fmla="*/ 272171 h 607568"/>
                <a:gd name="connsiteX13" fmla="*/ 145799 w 608415"/>
                <a:gd name="connsiteY13" fmla="*/ 252977 h 607568"/>
                <a:gd name="connsiteX14" fmla="*/ 145805 w 608415"/>
                <a:gd name="connsiteY14" fmla="*/ 189750 h 607568"/>
                <a:gd name="connsiteX15" fmla="*/ 209279 w 608415"/>
                <a:gd name="connsiteY15" fmla="*/ 189750 h 607568"/>
                <a:gd name="connsiteX16" fmla="*/ 228490 w 608415"/>
                <a:gd name="connsiteY16" fmla="*/ 208944 h 607568"/>
                <a:gd name="connsiteX17" fmla="*/ 209279 w 608415"/>
                <a:gd name="connsiteY17" fmla="*/ 228138 h 607568"/>
                <a:gd name="connsiteX18" fmla="*/ 145805 w 608415"/>
                <a:gd name="connsiteY18" fmla="*/ 228138 h 607568"/>
                <a:gd name="connsiteX19" fmla="*/ 126594 w 608415"/>
                <a:gd name="connsiteY19" fmla="*/ 208944 h 607568"/>
                <a:gd name="connsiteX20" fmla="*/ 145805 w 608415"/>
                <a:gd name="connsiteY20" fmla="*/ 189750 h 607568"/>
                <a:gd name="connsiteX21" fmla="*/ 70060 w 608415"/>
                <a:gd name="connsiteY21" fmla="*/ 133174 h 607568"/>
                <a:gd name="connsiteX22" fmla="*/ 70060 w 608415"/>
                <a:gd name="connsiteY22" fmla="*/ 442788 h 607568"/>
                <a:gd name="connsiteX23" fmla="*/ 538355 w 608415"/>
                <a:gd name="connsiteY23" fmla="*/ 442788 h 607568"/>
                <a:gd name="connsiteX24" fmla="*/ 538355 w 608415"/>
                <a:gd name="connsiteY24" fmla="*/ 133174 h 607568"/>
                <a:gd name="connsiteX25" fmla="*/ 38410 w 608415"/>
                <a:gd name="connsiteY25" fmla="*/ 69962 h 607568"/>
                <a:gd name="connsiteX26" fmla="*/ 38410 w 608415"/>
                <a:gd name="connsiteY26" fmla="*/ 94817 h 607568"/>
                <a:gd name="connsiteX27" fmla="*/ 570005 w 608415"/>
                <a:gd name="connsiteY27" fmla="*/ 94817 h 607568"/>
                <a:gd name="connsiteX28" fmla="*/ 570005 w 608415"/>
                <a:gd name="connsiteY28" fmla="*/ 69962 h 607568"/>
                <a:gd name="connsiteX29" fmla="*/ 304208 w 608415"/>
                <a:gd name="connsiteY29" fmla="*/ 0 h 607568"/>
                <a:gd name="connsiteX30" fmla="*/ 323413 w 608415"/>
                <a:gd name="connsiteY30" fmla="*/ 19178 h 607568"/>
                <a:gd name="connsiteX31" fmla="*/ 323413 w 608415"/>
                <a:gd name="connsiteY31" fmla="*/ 31606 h 607568"/>
                <a:gd name="connsiteX32" fmla="*/ 589210 w 608415"/>
                <a:gd name="connsiteY32" fmla="*/ 31606 h 607568"/>
                <a:gd name="connsiteX33" fmla="*/ 608415 w 608415"/>
                <a:gd name="connsiteY33" fmla="*/ 50784 h 607568"/>
                <a:gd name="connsiteX34" fmla="*/ 608415 w 608415"/>
                <a:gd name="connsiteY34" fmla="*/ 113995 h 607568"/>
                <a:gd name="connsiteX35" fmla="*/ 589210 w 608415"/>
                <a:gd name="connsiteY35" fmla="*/ 133174 h 607568"/>
                <a:gd name="connsiteX36" fmla="*/ 576765 w 608415"/>
                <a:gd name="connsiteY36" fmla="*/ 133174 h 607568"/>
                <a:gd name="connsiteX37" fmla="*/ 576765 w 608415"/>
                <a:gd name="connsiteY37" fmla="*/ 461967 h 607568"/>
                <a:gd name="connsiteX38" fmla="*/ 557560 w 608415"/>
                <a:gd name="connsiteY38" fmla="*/ 481145 h 607568"/>
                <a:gd name="connsiteX39" fmla="*/ 342618 w 608415"/>
                <a:gd name="connsiteY39" fmla="*/ 481145 h 607568"/>
                <a:gd name="connsiteX40" fmla="*/ 414521 w 608415"/>
                <a:gd name="connsiteY40" fmla="*/ 576883 h 607568"/>
                <a:gd name="connsiteX41" fmla="*/ 410680 w 608415"/>
                <a:gd name="connsiteY41" fmla="*/ 603733 h 607568"/>
                <a:gd name="connsiteX42" fmla="*/ 399157 w 608415"/>
                <a:gd name="connsiteY42" fmla="*/ 607568 h 607568"/>
                <a:gd name="connsiteX43" fmla="*/ 383793 w 608415"/>
                <a:gd name="connsiteY43" fmla="*/ 599897 h 607568"/>
                <a:gd name="connsiteX44" fmla="*/ 323413 w 608415"/>
                <a:gd name="connsiteY44" fmla="*/ 519348 h 607568"/>
                <a:gd name="connsiteX45" fmla="*/ 323413 w 608415"/>
                <a:gd name="connsiteY45" fmla="*/ 588390 h 607568"/>
                <a:gd name="connsiteX46" fmla="*/ 304208 w 608415"/>
                <a:gd name="connsiteY46" fmla="*/ 607568 h 607568"/>
                <a:gd name="connsiteX47" fmla="*/ 285003 w 608415"/>
                <a:gd name="connsiteY47" fmla="*/ 588390 h 607568"/>
                <a:gd name="connsiteX48" fmla="*/ 285003 w 608415"/>
                <a:gd name="connsiteY48" fmla="*/ 519348 h 607568"/>
                <a:gd name="connsiteX49" fmla="*/ 224622 w 608415"/>
                <a:gd name="connsiteY49" fmla="*/ 599897 h 607568"/>
                <a:gd name="connsiteX50" fmla="*/ 209258 w 608415"/>
                <a:gd name="connsiteY50" fmla="*/ 607568 h 607568"/>
                <a:gd name="connsiteX51" fmla="*/ 197735 w 608415"/>
                <a:gd name="connsiteY51" fmla="*/ 603733 h 607568"/>
                <a:gd name="connsiteX52" fmla="*/ 193894 w 608415"/>
                <a:gd name="connsiteY52" fmla="*/ 576883 h 607568"/>
                <a:gd name="connsiteX53" fmla="*/ 265798 w 608415"/>
                <a:gd name="connsiteY53" fmla="*/ 481145 h 607568"/>
                <a:gd name="connsiteX54" fmla="*/ 50855 w 608415"/>
                <a:gd name="connsiteY54" fmla="*/ 481145 h 607568"/>
                <a:gd name="connsiteX55" fmla="*/ 31650 w 608415"/>
                <a:gd name="connsiteY55" fmla="*/ 461967 h 607568"/>
                <a:gd name="connsiteX56" fmla="*/ 31650 w 608415"/>
                <a:gd name="connsiteY56" fmla="*/ 133174 h 607568"/>
                <a:gd name="connsiteX57" fmla="*/ 19205 w 608415"/>
                <a:gd name="connsiteY57" fmla="*/ 133174 h 607568"/>
                <a:gd name="connsiteX58" fmla="*/ 0 w 608415"/>
                <a:gd name="connsiteY58" fmla="*/ 113995 h 607568"/>
                <a:gd name="connsiteX59" fmla="*/ 0 w 608415"/>
                <a:gd name="connsiteY59" fmla="*/ 50784 h 607568"/>
                <a:gd name="connsiteX60" fmla="*/ 19205 w 608415"/>
                <a:gd name="connsiteY60" fmla="*/ 31606 h 607568"/>
                <a:gd name="connsiteX61" fmla="*/ 285003 w 608415"/>
                <a:gd name="connsiteY61" fmla="*/ 31606 h 607568"/>
                <a:gd name="connsiteX62" fmla="*/ 285003 w 608415"/>
                <a:gd name="connsiteY62" fmla="*/ 19178 h 607568"/>
                <a:gd name="connsiteX63" fmla="*/ 304208 w 608415"/>
                <a:gd name="connsiteY6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8415" h="607568">
                  <a:moveTo>
                    <a:pt x="145802" y="316204"/>
                  </a:moveTo>
                  <a:lnTo>
                    <a:pt x="335878" y="316204"/>
                  </a:lnTo>
                  <a:cubicBezTo>
                    <a:pt x="346480" y="316204"/>
                    <a:pt x="355085" y="324787"/>
                    <a:pt x="355085" y="335363"/>
                  </a:cubicBezTo>
                  <a:cubicBezTo>
                    <a:pt x="355085" y="345938"/>
                    <a:pt x="346480" y="354521"/>
                    <a:pt x="335878" y="354521"/>
                  </a:cubicBezTo>
                  <a:lnTo>
                    <a:pt x="145802" y="354521"/>
                  </a:lnTo>
                  <a:cubicBezTo>
                    <a:pt x="135199" y="354521"/>
                    <a:pt x="126594" y="345938"/>
                    <a:pt x="126594" y="335363"/>
                  </a:cubicBezTo>
                  <a:cubicBezTo>
                    <a:pt x="126594" y="324787"/>
                    <a:pt x="135199" y="316204"/>
                    <a:pt x="145802" y="316204"/>
                  </a:cubicBezTo>
                  <a:close/>
                  <a:moveTo>
                    <a:pt x="145799" y="252977"/>
                  </a:moveTo>
                  <a:lnTo>
                    <a:pt x="430791" y="252977"/>
                  </a:lnTo>
                  <a:cubicBezTo>
                    <a:pt x="441392" y="252977"/>
                    <a:pt x="449995" y="261576"/>
                    <a:pt x="449995" y="272171"/>
                  </a:cubicBezTo>
                  <a:cubicBezTo>
                    <a:pt x="449995" y="282766"/>
                    <a:pt x="441392" y="291365"/>
                    <a:pt x="430791" y="291365"/>
                  </a:cubicBezTo>
                  <a:lnTo>
                    <a:pt x="145799" y="291365"/>
                  </a:lnTo>
                  <a:cubicBezTo>
                    <a:pt x="135198" y="291365"/>
                    <a:pt x="126594" y="282766"/>
                    <a:pt x="126594" y="272171"/>
                  </a:cubicBezTo>
                  <a:cubicBezTo>
                    <a:pt x="126594" y="261576"/>
                    <a:pt x="135198" y="252977"/>
                    <a:pt x="145799" y="252977"/>
                  </a:cubicBezTo>
                  <a:close/>
                  <a:moveTo>
                    <a:pt x="145805" y="189750"/>
                  </a:moveTo>
                  <a:lnTo>
                    <a:pt x="209279" y="189750"/>
                  </a:lnTo>
                  <a:cubicBezTo>
                    <a:pt x="219884" y="189750"/>
                    <a:pt x="228490" y="198349"/>
                    <a:pt x="228490" y="208944"/>
                  </a:cubicBezTo>
                  <a:cubicBezTo>
                    <a:pt x="228490" y="219539"/>
                    <a:pt x="219884" y="228138"/>
                    <a:pt x="209279" y="228138"/>
                  </a:cubicBezTo>
                  <a:lnTo>
                    <a:pt x="145805" y="228138"/>
                  </a:lnTo>
                  <a:cubicBezTo>
                    <a:pt x="135201" y="228138"/>
                    <a:pt x="126594" y="219539"/>
                    <a:pt x="126594" y="208944"/>
                  </a:cubicBezTo>
                  <a:cubicBezTo>
                    <a:pt x="126594" y="198349"/>
                    <a:pt x="135201" y="189750"/>
                    <a:pt x="145805" y="189750"/>
                  </a:cubicBezTo>
                  <a:close/>
                  <a:moveTo>
                    <a:pt x="70060" y="133174"/>
                  </a:moveTo>
                  <a:lnTo>
                    <a:pt x="70060" y="442788"/>
                  </a:lnTo>
                  <a:lnTo>
                    <a:pt x="538355" y="442788"/>
                  </a:lnTo>
                  <a:lnTo>
                    <a:pt x="538355" y="133174"/>
                  </a:lnTo>
                  <a:close/>
                  <a:moveTo>
                    <a:pt x="38410" y="69962"/>
                  </a:moveTo>
                  <a:lnTo>
                    <a:pt x="38410" y="94817"/>
                  </a:lnTo>
                  <a:lnTo>
                    <a:pt x="570005" y="94817"/>
                  </a:lnTo>
                  <a:lnTo>
                    <a:pt x="570005" y="69962"/>
                  </a:lnTo>
                  <a:close/>
                  <a:moveTo>
                    <a:pt x="304208" y="0"/>
                  </a:moveTo>
                  <a:cubicBezTo>
                    <a:pt x="314809" y="0"/>
                    <a:pt x="323413" y="8592"/>
                    <a:pt x="323413" y="19178"/>
                  </a:cubicBezTo>
                  <a:lnTo>
                    <a:pt x="323413" y="31606"/>
                  </a:lnTo>
                  <a:lnTo>
                    <a:pt x="589210" y="31606"/>
                  </a:lnTo>
                  <a:cubicBezTo>
                    <a:pt x="599811" y="31606"/>
                    <a:pt x="608415" y="40197"/>
                    <a:pt x="608415" y="50784"/>
                  </a:cubicBezTo>
                  <a:lnTo>
                    <a:pt x="608415" y="113995"/>
                  </a:lnTo>
                  <a:cubicBezTo>
                    <a:pt x="608415" y="124582"/>
                    <a:pt x="599811" y="133174"/>
                    <a:pt x="589210" y="133174"/>
                  </a:cubicBezTo>
                  <a:lnTo>
                    <a:pt x="576765" y="133174"/>
                  </a:lnTo>
                  <a:lnTo>
                    <a:pt x="576765" y="461967"/>
                  </a:lnTo>
                  <a:cubicBezTo>
                    <a:pt x="576765" y="472553"/>
                    <a:pt x="568161" y="481145"/>
                    <a:pt x="557560" y="481145"/>
                  </a:cubicBezTo>
                  <a:lnTo>
                    <a:pt x="342618" y="481145"/>
                  </a:lnTo>
                  <a:lnTo>
                    <a:pt x="414521" y="576883"/>
                  </a:lnTo>
                  <a:cubicBezTo>
                    <a:pt x="420974" y="585321"/>
                    <a:pt x="419284" y="597442"/>
                    <a:pt x="410680" y="603733"/>
                  </a:cubicBezTo>
                  <a:cubicBezTo>
                    <a:pt x="407300" y="606341"/>
                    <a:pt x="403306" y="607568"/>
                    <a:pt x="399157" y="607568"/>
                  </a:cubicBezTo>
                  <a:cubicBezTo>
                    <a:pt x="393319" y="607568"/>
                    <a:pt x="387634" y="604960"/>
                    <a:pt x="383793" y="599897"/>
                  </a:cubicBezTo>
                  <a:lnTo>
                    <a:pt x="323413" y="519348"/>
                  </a:lnTo>
                  <a:lnTo>
                    <a:pt x="323413" y="588390"/>
                  </a:lnTo>
                  <a:cubicBezTo>
                    <a:pt x="323413" y="598976"/>
                    <a:pt x="314809" y="607568"/>
                    <a:pt x="304208" y="607568"/>
                  </a:cubicBezTo>
                  <a:cubicBezTo>
                    <a:pt x="293607" y="607568"/>
                    <a:pt x="285003" y="598976"/>
                    <a:pt x="285003" y="588390"/>
                  </a:cubicBezTo>
                  <a:lnTo>
                    <a:pt x="285003" y="519348"/>
                  </a:lnTo>
                  <a:lnTo>
                    <a:pt x="224622" y="599897"/>
                  </a:lnTo>
                  <a:cubicBezTo>
                    <a:pt x="220781" y="604960"/>
                    <a:pt x="215096" y="607568"/>
                    <a:pt x="209258" y="607568"/>
                  </a:cubicBezTo>
                  <a:cubicBezTo>
                    <a:pt x="205110" y="607568"/>
                    <a:pt x="201115" y="606341"/>
                    <a:pt x="197735" y="603733"/>
                  </a:cubicBezTo>
                  <a:cubicBezTo>
                    <a:pt x="189131" y="597442"/>
                    <a:pt x="187441" y="585321"/>
                    <a:pt x="193894" y="576883"/>
                  </a:cubicBezTo>
                  <a:lnTo>
                    <a:pt x="265798" y="481145"/>
                  </a:lnTo>
                  <a:lnTo>
                    <a:pt x="50855" y="481145"/>
                  </a:lnTo>
                  <a:cubicBezTo>
                    <a:pt x="40253" y="481145"/>
                    <a:pt x="31650" y="472553"/>
                    <a:pt x="31650" y="461967"/>
                  </a:cubicBezTo>
                  <a:lnTo>
                    <a:pt x="31650" y="133174"/>
                  </a:lnTo>
                  <a:lnTo>
                    <a:pt x="19205" y="133174"/>
                  </a:lnTo>
                  <a:cubicBezTo>
                    <a:pt x="8604" y="133174"/>
                    <a:pt x="0" y="124582"/>
                    <a:pt x="0" y="113995"/>
                  </a:cubicBezTo>
                  <a:lnTo>
                    <a:pt x="0" y="50784"/>
                  </a:lnTo>
                  <a:cubicBezTo>
                    <a:pt x="0" y="40197"/>
                    <a:pt x="8604" y="31606"/>
                    <a:pt x="19205" y="31606"/>
                  </a:cubicBezTo>
                  <a:lnTo>
                    <a:pt x="285003" y="31606"/>
                  </a:lnTo>
                  <a:lnTo>
                    <a:pt x="285003" y="19178"/>
                  </a:lnTo>
                  <a:cubicBezTo>
                    <a:pt x="285003" y="8592"/>
                    <a:pt x="293607" y="0"/>
                    <a:pt x="3042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7"/>
            <p:cNvSpPr/>
            <p:nvPr/>
          </p:nvSpPr>
          <p:spPr>
            <a:xfrm>
              <a:off x="5838827" y="4852779"/>
              <a:ext cx="514345" cy="47438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8"/>
            <p:cNvSpPr/>
            <p:nvPr/>
          </p:nvSpPr>
          <p:spPr>
            <a:xfrm>
              <a:off x="4584315" y="3599042"/>
              <a:ext cx="514346" cy="489559"/>
            </a:xfrm>
            <a:custGeom>
              <a:avLst/>
              <a:gdLst>
                <a:gd name="T0" fmla="*/ 6829 w 6861"/>
                <a:gd name="T1" fmla="*/ 2470 h 6539"/>
                <a:gd name="T2" fmla="*/ 6615 w 6861"/>
                <a:gd name="T3" fmla="*/ 2270 h 6539"/>
                <a:gd name="T4" fmla="*/ 4720 w 6861"/>
                <a:gd name="T5" fmla="*/ 1799 h 6539"/>
                <a:gd name="T6" fmla="*/ 3686 w 6861"/>
                <a:gd name="T7" fmla="*/ 142 h 6539"/>
                <a:gd name="T8" fmla="*/ 3430 w 6861"/>
                <a:gd name="T9" fmla="*/ 0 h 6539"/>
                <a:gd name="T10" fmla="*/ 3175 w 6861"/>
                <a:gd name="T11" fmla="*/ 142 h 6539"/>
                <a:gd name="T12" fmla="*/ 2141 w 6861"/>
                <a:gd name="T13" fmla="*/ 1799 h 6539"/>
                <a:gd name="T14" fmla="*/ 246 w 6861"/>
                <a:gd name="T15" fmla="*/ 2270 h 6539"/>
                <a:gd name="T16" fmla="*/ 32 w 6861"/>
                <a:gd name="T17" fmla="*/ 2470 h 6539"/>
                <a:gd name="T18" fmla="*/ 88 w 6861"/>
                <a:gd name="T19" fmla="*/ 2757 h 6539"/>
                <a:gd name="T20" fmla="*/ 1344 w 6861"/>
                <a:gd name="T21" fmla="*/ 4252 h 6539"/>
                <a:gd name="T22" fmla="*/ 1206 w 6861"/>
                <a:gd name="T23" fmla="*/ 6200 h 6539"/>
                <a:gd name="T24" fmla="*/ 1330 w 6861"/>
                <a:gd name="T25" fmla="*/ 6465 h 6539"/>
                <a:gd name="T26" fmla="*/ 1620 w 6861"/>
                <a:gd name="T27" fmla="*/ 6500 h 6539"/>
                <a:gd name="T28" fmla="*/ 3430 w 6861"/>
                <a:gd name="T29" fmla="*/ 5768 h 6539"/>
                <a:gd name="T30" fmla="*/ 5241 w 6861"/>
                <a:gd name="T31" fmla="*/ 6500 h 6539"/>
                <a:gd name="T32" fmla="*/ 5531 w 6861"/>
                <a:gd name="T33" fmla="*/ 6465 h 6539"/>
                <a:gd name="T34" fmla="*/ 5654 w 6861"/>
                <a:gd name="T35" fmla="*/ 6200 h 6539"/>
                <a:gd name="T36" fmla="*/ 5517 w 6861"/>
                <a:gd name="T37" fmla="*/ 4252 h 6539"/>
                <a:gd name="T38" fmla="*/ 6773 w 6861"/>
                <a:gd name="T39" fmla="*/ 2757 h 6539"/>
                <a:gd name="T40" fmla="*/ 6829 w 6861"/>
                <a:gd name="T41" fmla="*/ 2470 h 6539"/>
                <a:gd name="T42" fmla="*/ 3618 w 6861"/>
                <a:gd name="T43" fmla="*/ 1362 h 6539"/>
                <a:gd name="T44" fmla="*/ 2881 w 6861"/>
                <a:gd name="T45" fmla="*/ 2543 h 6539"/>
                <a:gd name="T46" fmla="*/ 2747 w 6861"/>
                <a:gd name="T47" fmla="*/ 2640 h 6539"/>
                <a:gd name="T48" fmla="*/ 1397 w 6861"/>
                <a:gd name="T49" fmla="*/ 2976 h 6539"/>
                <a:gd name="T50" fmla="*/ 1343 w 6861"/>
                <a:gd name="T51" fmla="*/ 2983 h 6539"/>
                <a:gd name="T52" fmla="*/ 1129 w 6861"/>
                <a:gd name="T53" fmla="*/ 2815 h 6539"/>
                <a:gd name="T54" fmla="*/ 1290 w 6861"/>
                <a:gd name="T55" fmla="*/ 2547 h 6539"/>
                <a:gd name="T56" fmla="*/ 2554 w 6861"/>
                <a:gd name="T57" fmla="*/ 2233 h 6539"/>
                <a:gd name="T58" fmla="*/ 3243 w 6861"/>
                <a:gd name="T59" fmla="*/ 1129 h 6539"/>
                <a:gd name="T60" fmla="*/ 3547 w 6861"/>
                <a:gd name="T61" fmla="*/ 1058 h 6539"/>
                <a:gd name="T62" fmla="*/ 3618 w 6861"/>
                <a:gd name="T63" fmla="*/ 1362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61" h="6539">
                  <a:moveTo>
                    <a:pt x="6829" y="2470"/>
                  </a:moveTo>
                  <a:cubicBezTo>
                    <a:pt x="6797" y="2371"/>
                    <a:pt x="6716" y="2295"/>
                    <a:pt x="6615" y="2270"/>
                  </a:cubicBezTo>
                  <a:lnTo>
                    <a:pt x="4720" y="1799"/>
                  </a:lnTo>
                  <a:lnTo>
                    <a:pt x="3686" y="142"/>
                  </a:lnTo>
                  <a:cubicBezTo>
                    <a:pt x="3631" y="54"/>
                    <a:pt x="3534" y="0"/>
                    <a:pt x="3430" y="0"/>
                  </a:cubicBezTo>
                  <a:cubicBezTo>
                    <a:pt x="3326" y="0"/>
                    <a:pt x="3230" y="54"/>
                    <a:pt x="3175" y="142"/>
                  </a:cubicBezTo>
                  <a:lnTo>
                    <a:pt x="2141" y="1799"/>
                  </a:lnTo>
                  <a:lnTo>
                    <a:pt x="246" y="2270"/>
                  </a:lnTo>
                  <a:cubicBezTo>
                    <a:pt x="145" y="2295"/>
                    <a:pt x="64" y="2371"/>
                    <a:pt x="32" y="2470"/>
                  </a:cubicBezTo>
                  <a:cubicBezTo>
                    <a:pt x="0" y="2568"/>
                    <a:pt x="21" y="2677"/>
                    <a:pt x="88" y="2757"/>
                  </a:cubicBezTo>
                  <a:lnTo>
                    <a:pt x="1344" y="4252"/>
                  </a:lnTo>
                  <a:lnTo>
                    <a:pt x="1206" y="6200"/>
                  </a:lnTo>
                  <a:cubicBezTo>
                    <a:pt x="1199" y="6304"/>
                    <a:pt x="1246" y="6404"/>
                    <a:pt x="1330" y="6465"/>
                  </a:cubicBezTo>
                  <a:cubicBezTo>
                    <a:pt x="1414" y="6526"/>
                    <a:pt x="1524" y="6539"/>
                    <a:pt x="1620" y="6500"/>
                  </a:cubicBezTo>
                  <a:lnTo>
                    <a:pt x="3430" y="5768"/>
                  </a:lnTo>
                  <a:lnTo>
                    <a:pt x="5241" y="6500"/>
                  </a:lnTo>
                  <a:cubicBezTo>
                    <a:pt x="5337" y="6539"/>
                    <a:pt x="5447" y="6526"/>
                    <a:pt x="5531" y="6465"/>
                  </a:cubicBezTo>
                  <a:cubicBezTo>
                    <a:pt x="5615" y="6404"/>
                    <a:pt x="5662" y="6304"/>
                    <a:pt x="5654" y="6200"/>
                  </a:cubicBezTo>
                  <a:lnTo>
                    <a:pt x="5517" y="4252"/>
                  </a:lnTo>
                  <a:lnTo>
                    <a:pt x="6773" y="2757"/>
                  </a:lnTo>
                  <a:cubicBezTo>
                    <a:pt x="6840" y="2677"/>
                    <a:pt x="6861" y="2568"/>
                    <a:pt x="6829" y="2470"/>
                  </a:cubicBezTo>
                  <a:close/>
                  <a:moveTo>
                    <a:pt x="3618" y="1362"/>
                  </a:moveTo>
                  <a:lnTo>
                    <a:pt x="2881" y="2543"/>
                  </a:lnTo>
                  <a:cubicBezTo>
                    <a:pt x="2851" y="2591"/>
                    <a:pt x="2803" y="2626"/>
                    <a:pt x="2747" y="2640"/>
                  </a:cubicBezTo>
                  <a:lnTo>
                    <a:pt x="1397" y="2976"/>
                  </a:lnTo>
                  <a:cubicBezTo>
                    <a:pt x="1379" y="2980"/>
                    <a:pt x="1361" y="2983"/>
                    <a:pt x="1343" y="2983"/>
                  </a:cubicBezTo>
                  <a:cubicBezTo>
                    <a:pt x="1244" y="2983"/>
                    <a:pt x="1154" y="2915"/>
                    <a:pt x="1129" y="2815"/>
                  </a:cubicBezTo>
                  <a:cubicBezTo>
                    <a:pt x="1100" y="2697"/>
                    <a:pt x="1172" y="2577"/>
                    <a:pt x="1290" y="2547"/>
                  </a:cubicBezTo>
                  <a:lnTo>
                    <a:pt x="2554" y="2233"/>
                  </a:lnTo>
                  <a:lnTo>
                    <a:pt x="3243" y="1129"/>
                  </a:lnTo>
                  <a:cubicBezTo>
                    <a:pt x="3308" y="1025"/>
                    <a:pt x="3444" y="994"/>
                    <a:pt x="3547" y="1058"/>
                  </a:cubicBezTo>
                  <a:cubicBezTo>
                    <a:pt x="3651" y="1123"/>
                    <a:pt x="3682" y="1259"/>
                    <a:pt x="3618" y="13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9"/>
            <p:cNvSpPr/>
            <p:nvPr/>
          </p:nvSpPr>
          <p:spPr>
            <a:xfrm>
              <a:off x="7072953" y="3586649"/>
              <a:ext cx="459080" cy="514346"/>
            </a:xfrm>
            <a:custGeom>
              <a:avLst/>
              <a:gdLst>
                <a:gd name="T0" fmla="*/ 5474 w 5882"/>
                <a:gd name="T1" fmla="*/ 5074 h 6600"/>
                <a:gd name="T2" fmla="*/ 5882 w 5882"/>
                <a:gd name="T3" fmla="*/ 6600 h 6600"/>
                <a:gd name="T4" fmla="*/ 4357 w 5882"/>
                <a:gd name="T5" fmla="*/ 6191 h 6600"/>
                <a:gd name="T6" fmla="*/ 2831 w 5882"/>
                <a:gd name="T7" fmla="*/ 5782 h 6600"/>
                <a:gd name="T8" fmla="*/ 3595 w 5882"/>
                <a:gd name="T9" fmla="*/ 5018 h 6600"/>
                <a:gd name="T10" fmla="*/ 2960 w 5882"/>
                <a:gd name="T11" fmla="*/ 4382 h 6600"/>
                <a:gd name="T12" fmla="*/ 3665 w 5882"/>
                <a:gd name="T13" fmla="*/ 3677 h 6600"/>
                <a:gd name="T14" fmla="*/ 4300 w 5882"/>
                <a:gd name="T15" fmla="*/ 4313 h 6600"/>
                <a:gd name="T16" fmla="*/ 5065 w 5882"/>
                <a:gd name="T17" fmla="*/ 3548 h 6600"/>
                <a:gd name="T18" fmla="*/ 5474 w 5882"/>
                <a:gd name="T19" fmla="*/ 5074 h 6600"/>
                <a:gd name="T20" fmla="*/ 4300 w 5882"/>
                <a:gd name="T21" fmla="*/ 2287 h 6600"/>
                <a:gd name="T22" fmla="*/ 5065 w 5882"/>
                <a:gd name="T23" fmla="*/ 3052 h 6600"/>
                <a:gd name="T24" fmla="*/ 5474 w 5882"/>
                <a:gd name="T25" fmla="*/ 1526 h 6600"/>
                <a:gd name="T26" fmla="*/ 5882 w 5882"/>
                <a:gd name="T27" fmla="*/ 0 h 6600"/>
                <a:gd name="T28" fmla="*/ 4357 w 5882"/>
                <a:gd name="T29" fmla="*/ 409 h 6600"/>
                <a:gd name="T30" fmla="*/ 2831 w 5882"/>
                <a:gd name="T31" fmla="*/ 818 h 6600"/>
                <a:gd name="T32" fmla="*/ 3595 w 5882"/>
                <a:gd name="T33" fmla="*/ 1582 h 6600"/>
                <a:gd name="T34" fmla="*/ 0 w 5882"/>
                <a:gd name="T35" fmla="*/ 5178 h 6600"/>
                <a:gd name="T36" fmla="*/ 704 w 5882"/>
                <a:gd name="T37" fmla="*/ 5883 h 6600"/>
                <a:gd name="T38" fmla="*/ 2582 w 5882"/>
                <a:gd name="T39" fmla="*/ 4005 h 6600"/>
                <a:gd name="T40" fmla="*/ 2955 w 5882"/>
                <a:gd name="T41" fmla="*/ 3632 h 6600"/>
                <a:gd name="T42" fmla="*/ 4300 w 5882"/>
                <a:gd name="T43" fmla="*/ 2287 h 6600"/>
                <a:gd name="T44" fmla="*/ 2205 w 5882"/>
                <a:gd name="T45" fmla="*/ 2218 h 6600"/>
                <a:gd name="T46" fmla="*/ 704 w 5882"/>
                <a:gd name="T47" fmla="*/ 717 h 6600"/>
                <a:gd name="T48" fmla="*/ 0 w 5882"/>
                <a:gd name="T49" fmla="*/ 1422 h 6600"/>
                <a:gd name="T50" fmla="*/ 1500 w 5882"/>
                <a:gd name="T51" fmla="*/ 2923 h 6600"/>
                <a:gd name="T52" fmla="*/ 2205 w 5882"/>
                <a:gd name="T53" fmla="*/ 2218 h 6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82" h="6600">
                  <a:moveTo>
                    <a:pt x="5474" y="5074"/>
                  </a:moveTo>
                  <a:lnTo>
                    <a:pt x="5882" y="6600"/>
                  </a:lnTo>
                  <a:lnTo>
                    <a:pt x="4357" y="6191"/>
                  </a:lnTo>
                  <a:lnTo>
                    <a:pt x="2831" y="5782"/>
                  </a:lnTo>
                  <a:lnTo>
                    <a:pt x="3595" y="5018"/>
                  </a:lnTo>
                  <a:lnTo>
                    <a:pt x="2960" y="4382"/>
                  </a:lnTo>
                  <a:lnTo>
                    <a:pt x="3665" y="3677"/>
                  </a:lnTo>
                  <a:lnTo>
                    <a:pt x="4300" y="4313"/>
                  </a:lnTo>
                  <a:lnTo>
                    <a:pt x="5065" y="3548"/>
                  </a:lnTo>
                  <a:lnTo>
                    <a:pt x="5474" y="5074"/>
                  </a:lnTo>
                  <a:close/>
                  <a:moveTo>
                    <a:pt x="4300" y="2287"/>
                  </a:moveTo>
                  <a:lnTo>
                    <a:pt x="5065" y="3052"/>
                  </a:lnTo>
                  <a:lnTo>
                    <a:pt x="5474" y="1526"/>
                  </a:lnTo>
                  <a:lnTo>
                    <a:pt x="5882" y="0"/>
                  </a:lnTo>
                  <a:lnTo>
                    <a:pt x="4357" y="409"/>
                  </a:lnTo>
                  <a:lnTo>
                    <a:pt x="2831" y="818"/>
                  </a:lnTo>
                  <a:lnTo>
                    <a:pt x="3595" y="1582"/>
                  </a:lnTo>
                  <a:lnTo>
                    <a:pt x="0" y="5178"/>
                  </a:lnTo>
                  <a:lnTo>
                    <a:pt x="704" y="5883"/>
                  </a:lnTo>
                  <a:lnTo>
                    <a:pt x="2582" y="4005"/>
                  </a:lnTo>
                  <a:lnTo>
                    <a:pt x="2955" y="3632"/>
                  </a:lnTo>
                  <a:lnTo>
                    <a:pt x="4300" y="2287"/>
                  </a:lnTo>
                  <a:close/>
                  <a:moveTo>
                    <a:pt x="2205" y="2218"/>
                  </a:moveTo>
                  <a:lnTo>
                    <a:pt x="704" y="717"/>
                  </a:lnTo>
                  <a:lnTo>
                    <a:pt x="0" y="1422"/>
                  </a:lnTo>
                  <a:lnTo>
                    <a:pt x="1500" y="2923"/>
                  </a:lnTo>
                  <a:lnTo>
                    <a:pt x="2205" y="22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 name="组合 10"/>
          <p:cNvGrpSpPr/>
          <p:nvPr/>
        </p:nvGrpSpPr>
        <p:grpSpPr>
          <a:xfrm>
            <a:off x="7818206" y="1978027"/>
            <a:ext cx="2910662" cy="1088099"/>
            <a:chOff x="7483989" y="3375179"/>
            <a:chExt cx="2910662" cy="1088099"/>
          </a:xfrm>
        </p:grpSpPr>
        <p:sp>
          <p:nvSpPr>
            <p:cNvPr id="12" name="矩形 11"/>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13" name="矩形 12"/>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 name="组合 13"/>
          <p:cNvGrpSpPr/>
          <p:nvPr/>
        </p:nvGrpSpPr>
        <p:grpSpPr>
          <a:xfrm>
            <a:off x="7818206" y="4719945"/>
            <a:ext cx="2910662" cy="1088099"/>
            <a:chOff x="7483989" y="3375179"/>
            <a:chExt cx="2910662" cy="1088099"/>
          </a:xfrm>
        </p:grpSpPr>
        <p:sp>
          <p:nvSpPr>
            <p:cNvPr id="15" name="矩形 14"/>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16" name="矩形 15"/>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7" name="组合 16"/>
          <p:cNvGrpSpPr/>
          <p:nvPr/>
        </p:nvGrpSpPr>
        <p:grpSpPr>
          <a:xfrm>
            <a:off x="1490272" y="1978027"/>
            <a:ext cx="2910662" cy="1088099"/>
            <a:chOff x="7483989" y="3375179"/>
            <a:chExt cx="2910662" cy="1088099"/>
          </a:xfrm>
        </p:grpSpPr>
        <p:sp>
          <p:nvSpPr>
            <p:cNvPr id="18" name="矩形 17"/>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19" name="矩形 18"/>
            <p:cNvSpPr/>
            <p:nvPr/>
          </p:nvSpPr>
          <p:spPr>
            <a:xfrm>
              <a:off x="8344099"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0" name="组合 19"/>
          <p:cNvGrpSpPr/>
          <p:nvPr/>
        </p:nvGrpSpPr>
        <p:grpSpPr>
          <a:xfrm>
            <a:off x="1490272" y="4719945"/>
            <a:ext cx="2910662" cy="1088099"/>
            <a:chOff x="7483989" y="3375179"/>
            <a:chExt cx="2910662" cy="1088099"/>
          </a:xfrm>
        </p:grpSpPr>
        <p:sp>
          <p:nvSpPr>
            <p:cNvPr id="21" name="矩形 20"/>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22" name="矩形 21"/>
            <p:cNvSpPr/>
            <p:nvPr/>
          </p:nvSpPr>
          <p:spPr>
            <a:xfrm>
              <a:off x="8344099"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5" name="组合 34"/>
          <p:cNvGrpSpPr/>
          <p:nvPr/>
        </p:nvGrpSpPr>
        <p:grpSpPr>
          <a:xfrm>
            <a:off x="1121107" y="430231"/>
            <a:ext cx="4885993" cy="687492"/>
            <a:chOff x="5402407" y="1247256"/>
            <a:chExt cx="4885993" cy="687492"/>
          </a:xfrm>
        </p:grpSpPr>
        <p:sp>
          <p:nvSpPr>
            <p:cNvPr id="36" name="文本框 3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37" name="文本框 36"/>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38" name="矩形 37"/>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9" name="矩形 38"/>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c 3"/>
          <p:cNvSpPr/>
          <p:nvPr/>
        </p:nvSpPr>
        <p:spPr>
          <a:xfrm rot="5875365" flipH="1" flipV="1">
            <a:off x="2566319" y="2194196"/>
            <a:ext cx="1583219" cy="1616435"/>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30" name="Arc 3"/>
          <p:cNvSpPr/>
          <p:nvPr/>
        </p:nvSpPr>
        <p:spPr>
          <a:xfrm rot="4977318">
            <a:off x="7878860" y="2570987"/>
            <a:ext cx="1583219" cy="1616435"/>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28" name="Arc 3"/>
          <p:cNvSpPr/>
          <p:nvPr/>
        </p:nvSpPr>
        <p:spPr>
          <a:xfrm rot="11554134" flipH="1">
            <a:off x="4063157" y="3087105"/>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29" name="Arc 3"/>
          <p:cNvSpPr/>
          <p:nvPr/>
        </p:nvSpPr>
        <p:spPr>
          <a:xfrm rot="10045866">
            <a:off x="6627420" y="2814639"/>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3" name="Shape 2620"/>
          <p:cNvSpPr/>
          <p:nvPr/>
        </p:nvSpPr>
        <p:spPr>
          <a:xfrm>
            <a:off x="3254245" y="1822901"/>
            <a:ext cx="1296453" cy="1323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3"/>
          </a:lnRef>
          <a:fillRef idx="3">
            <a:schemeClr val="accent3"/>
          </a:fillRef>
          <a:effectRef idx="2">
            <a:schemeClr val="accent3"/>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4" name="Shape 2621"/>
          <p:cNvSpPr/>
          <p:nvPr/>
        </p:nvSpPr>
        <p:spPr>
          <a:xfrm>
            <a:off x="3571146" y="2185446"/>
            <a:ext cx="662651"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盈利</a:t>
            </a:r>
            <a:endParaRPr lang="en-US" altLang="zh-CN"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扩大</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 2630"/>
          <p:cNvSpPr/>
          <p:nvPr/>
        </p:nvSpPr>
        <p:spPr>
          <a:xfrm>
            <a:off x="1725598" y="2815397"/>
            <a:ext cx="996020" cy="10169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3"/>
          </a:lnRef>
          <a:fillRef idx="3">
            <a:schemeClr val="accent3"/>
          </a:fillRef>
          <a:effectRef idx="2">
            <a:schemeClr val="accent3"/>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7" name="Shape 2621"/>
          <p:cNvSpPr/>
          <p:nvPr/>
        </p:nvSpPr>
        <p:spPr>
          <a:xfrm>
            <a:off x="1821246" y="3074564"/>
            <a:ext cx="804725" cy="49858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1730" dirty="0">
                <a:solidFill>
                  <a:schemeClr val="bg1"/>
                </a:solidFill>
                <a:latin typeface="Arial" panose="020B0604020202020204" pitchFamily="34" charset="0"/>
                <a:ea typeface="微软雅黑" panose="020B0503020204020204" pitchFamily="34" charset="-122"/>
                <a:sym typeface="Arial" panose="020B0604020202020204" pitchFamily="34" charset="0"/>
              </a:rPr>
              <a:t>市场占有率快</a:t>
            </a:r>
            <a:endParaRPr sz="17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2625"/>
          <p:cNvSpPr/>
          <p:nvPr/>
        </p:nvSpPr>
        <p:spPr>
          <a:xfrm>
            <a:off x="3676122" y="3658210"/>
            <a:ext cx="1065155" cy="108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4"/>
          </a:lnRef>
          <a:fillRef idx="3">
            <a:schemeClr val="accent4"/>
          </a:fillRef>
          <a:effectRef idx="2">
            <a:schemeClr val="accent4"/>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10" name="Shape 2621"/>
          <p:cNvSpPr/>
          <p:nvPr/>
        </p:nvSpPr>
        <p:spPr>
          <a:xfrm>
            <a:off x="3877374" y="3902679"/>
            <a:ext cx="662651"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研发要快</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Shape 2640"/>
          <p:cNvSpPr/>
          <p:nvPr/>
        </p:nvSpPr>
        <p:spPr>
          <a:xfrm>
            <a:off x="6956189" y="1732708"/>
            <a:ext cx="1065155" cy="1087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4"/>
          </a:lnRef>
          <a:fillRef idx="3">
            <a:schemeClr val="accent4"/>
          </a:fillRef>
          <a:effectRef idx="2">
            <a:schemeClr val="accent4"/>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13" name="Shape 2621"/>
          <p:cNvSpPr/>
          <p:nvPr/>
        </p:nvSpPr>
        <p:spPr>
          <a:xfrm>
            <a:off x="7157440" y="1977178"/>
            <a:ext cx="662653"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技术提高</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Shape 2645"/>
          <p:cNvSpPr/>
          <p:nvPr/>
        </p:nvSpPr>
        <p:spPr>
          <a:xfrm>
            <a:off x="7660552" y="3522624"/>
            <a:ext cx="1206439" cy="12317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5"/>
          </a:lnRef>
          <a:fillRef idx="3">
            <a:schemeClr val="accent5"/>
          </a:fillRef>
          <a:effectRef idx="2">
            <a:schemeClr val="accent5"/>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16" name="Shape 2621"/>
          <p:cNvSpPr/>
          <p:nvPr/>
        </p:nvSpPr>
        <p:spPr>
          <a:xfrm>
            <a:off x="7932445" y="3839217"/>
            <a:ext cx="662653"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功能强大</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hape 2635"/>
          <p:cNvSpPr/>
          <p:nvPr/>
        </p:nvSpPr>
        <p:spPr>
          <a:xfrm>
            <a:off x="9046533" y="1674956"/>
            <a:ext cx="1419870" cy="14496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5"/>
          </a:lnRef>
          <a:fillRef idx="3">
            <a:schemeClr val="accent5"/>
          </a:fillRef>
          <a:effectRef idx="2">
            <a:schemeClr val="accent5"/>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19" name="Shape 2621"/>
          <p:cNvSpPr/>
          <p:nvPr/>
        </p:nvSpPr>
        <p:spPr>
          <a:xfrm>
            <a:off x="9243585" y="2100504"/>
            <a:ext cx="1025765" cy="598562"/>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利益</a:t>
            </a:r>
            <a:endParaRPr lang="en-US" altLang="zh-CN"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080" dirty="0">
                <a:solidFill>
                  <a:schemeClr val="bg1"/>
                </a:solidFill>
                <a:latin typeface="Arial" panose="020B0604020202020204" pitchFamily="34" charset="0"/>
                <a:ea typeface="微软雅黑" panose="020B0503020204020204" pitchFamily="34" charset="-122"/>
                <a:sym typeface="Arial" panose="020B0604020202020204" pitchFamily="34" charset="0"/>
              </a:rPr>
              <a:t>最大化</a:t>
            </a:r>
            <a:endParaRPr sz="20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rc 3"/>
          <p:cNvSpPr/>
          <p:nvPr/>
        </p:nvSpPr>
        <p:spPr>
          <a:xfrm rot="20794530">
            <a:off x="3949669" y="2757928"/>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21" name="Arc 3"/>
          <p:cNvSpPr/>
          <p:nvPr/>
        </p:nvSpPr>
        <p:spPr>
          <a:xfrm rot="805470" flipH="1">
            <a:off x="6080062" y="2651020"/>
            <a:ext cx="1583219" cy="1616434"/>
          </a:xfrm>
          <a:prstGeom prst="arc">
            <a:avLst/>
          </a:prstGeom>
          <a:ln w="12700">
            <a:solidFill>
              <a:schemeClr val="bg1">
                <a:lumMod val="75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2970" tIns="21485" rIns="42970" bIns="21485" rtlCol="0" anchor="ctr"/>
          <a:lstStyle/>
          <a:p>
            <a:pPr algn="ctr"/>
            <a:endParaRPr lang="en-US" sz="780">
              <a:solidFill>
                <a:schemeClr val="accent2"/>
              </a:solidFill>
            </a:endParaRPr>
          </a:p>
        </p:txBody>
      </p:sp>
      <p:sp>
        <p:nvSpPr>
          <p:cNvPr id="26" name="Shape 2659"/>
          <p:cNvSpPr/>
          <p:nvPr/>
        </p:nvSpPr>
        <p:spPr>
          <a:xfrm>
            <a:off x="5351331" y="2819408"/>
            <a:ext cx="1434025" cy="14641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1">
            <a:schemeClr val="accent2"/>
          </a:lnRef>
          <a:fillRef idx="3">
            <a:schemeClr val="accent2"/>
          </a:fillRef>
          <a:effectRef idx="2">
            <a:schemeClr val="accent2"/>
          </a:effectRef>
          <a:fontRef idx="minor">
            <a:schemeClr val="lt1"/>
          </a:fontRef>
        </p:style>
        <p:txBody>
          <a:bodyPr wrap="square" lIns="0" tIns="0" rIns="0" bIns="0" numCol="1" anchor="ctr">
            <a:noAutofit/>
          </a:bodyPr>
          <a:lstStyle/>
          <a:p>
            <a:pPr lvl="0">
              <a:defRPr sz="3200"/>
            </a:pPr>
            <a:endParaRPr sz="2770">
              <a:latin typeface="Arial" panose="020B0604020202020204" pitchFamily="34" charset="0"/>
              <a:ea typeface="微软雅黑" panose="020B0503020204020204" pitchFamily="34" charset="-122"/>
              <a:sym typeface="Arial" panose="020B0604020202020204" pitchFamily="34" charset="0"/>
            </a:endParaRPr>
          </a:p>
        </p:txBody>
      </p:sp>
      <p:sp>
        <p:nvSpPr>
          <p:cNvPr id="27" name="Shape 2621"/>
          <p:cNvSpPr/>
          <p:nvPr/>
        </p:nvSpPr>
        <p:spPr>
          <a:xfrm>
            <a:off x="5555460" y="3139959"/>
            <a:ext cx="1025765" cy="823007"/>
          </a:xfrm>
          <a:prstGeom prst="rect">
            <a:avLst/>
          </a:prstGeom>
          <a:noFill/>
          <a:ln w="12700" cap="flat">
            <a:noFill/>
            <a:miter lim="400000"/>
          </a:ln>
          <a:effectLst/>
        </p:spPr>
        <p:txBody>
          <a:bodyPr wrap="square" lIns="0" tIns="0" rIns="0" bIns="0" numCol="1" anchor="t">
            <a:spAutoFit/>
            <a:scene3d>
              <a:camera prst="orthographicFront"/>
              <a:lightRig rig="threePt" dir="t"/>
            </a:scene3d>
            <a:sp3d contourW="12700"/>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855" dirty="0">
                <a:solidFill>
                  <a:schemeClr val="bg1"/>
                </a:solidFill>
                <a:latin typeface="Arial" panose="020B0604020202020204" pitchFamily="34" charset="0"/>
                <a:ea typeface="微软雅黑" panose="020B0503020204020204" pitchFamily="34" charset="-122"/>
                <a:sym typeface="Arial" panose="020B0604020202020204" pitchFamily="34" charset="0"/>
              </a:rPr>
              <a:t>战略</a:t>
            </a:r>
            <a:endParaRPr lang="en-US" altLang="zh-CN" sz="28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855" dirty="0">
                <a:solidFill>
                  <a:schemeClr val="bg1"/>
                </a:solidFill>
                <a:latin typeface="Arial" panose="020B0604020202020204" pitchFamily="34" charset="0"/>
                <a:ea typeface="微软雅黑" panose="020B0503020204020204" pitchFamily="34" charset="-122"/>
                <a:sym typeface="Arial" panose="020B0604020202020204" pitchFamily="34" charset="0"/>
              </a:rPr>
              <a:t>目标</a:t>
            </a:r>
            <a:endParaRPr sz="28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8" name="Straight Connector 43"/>
          <p:cNvCxnSpPr/>
          <p:nvPr/>
        </p:nvCxnSpPr>
        <p:spPr>
          <a:xfrm>
            <a:off x="1294122" y="5024186"/>
            <a:ext cx="96037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Group 145"/>
          <p:cNvGrpSpPr/>
          <p:nvPr/>
        </p:nvGrpSpPr>
        <p:grpSpPr>
          <a:xfrm>
            <a:off x="1582278" y="5350228"/>
            <a:ext cx="608575" cy="608575"/>
            <a:chOff x="3510757" y="2582069"/>
            <a:chExt cx="464344" cy="464344"/>
          </a:xfrm>
          <a:solidFill>
            <a:schemeClr val="accent1"/>
          </a:solidFill>
        </p:grpSpPr>
        <p:sp>
          <p:nvSpPr>
            <p:cNvPr id="40"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1"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2" name="矩形 41"/>
          <p:cNvSpPr/>
          <p:nvPr/>
        </p:nvSpPr>
        <p:spPr>
          <a:xfrm>
            <a:off x="2270779" y="5257072"/>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grpSp>
        <p:nvGrpSpPr>
          <p:cNvPr id="37" name="组合 36"/>
          <p:cNvGrpSpPr/>
          <p:nvPr/>
        </p:nvGrpSpPr>
        <p:grpSpPr>
          <a:xfrm>
            <a:off x="1121107" y="430231"/>
            <a:ext cx="4885993" cy="687492"/>
            <a:chOff x="5402407" y="1247256"/>
            <a:chExt cx="4885993" cy="687492"/>
          </a:xfrm>
        </p:grpSpPr>
        <p:sp>
          <p:nvSpPr>
            <p:cNvPr id="45" name="文本框 4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46" name="文本框 4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47" name="矩形 46"/>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矩形 47"/>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wipe(left)">
                                      <p:cBhvr>
                                        <p:cTn id="108" dur="500"/>
                                        <p:tgtEl>
                                          <p:spTgt spid="38"/>
                                        </p:tgtEl>
                                      </p:cBhvr>
                                    </p:animEffect>
                                  </p:childTnLst>
                                </p:cTn>
                              </p:par>
                            </p:childTnLst>
                          </p:cTn>
                        </p:par>
                        <p:par>
                          <p:cTn id="109" fill="hold">
                            <p:stCondLst>
                              <p:cond delay="1000"/>
                            </p:stCondLst>
                            <p:childTnLst>
                              <p:par>
                                <p:cTn id="110" presetID="53" presetClass="entr" presetSubtype="16"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wipe(left)">
                                      <p:cBhvr>
                                        <p:cTn id="1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8" grpId="0" animBg="1"/>
      <p:bldP spid="29" grpId="0" animBg="1"/>
      <p:bldP spid="3" grpId="0" animBg="1"/>
      <p:bldP spid="4" grpId="0"/>
      <p:bldP spid="6" grpId="0" animBg="1"/>
      <p:bldP spid="7" grpId="0"/>
      <p:bldP spid="9" grpId="0" animBg="1"/>
      <p:bldP spid="10" grpId="0"/>
      <p:bldP spid="12" grpId="0" animBg="1"/>
      <p:bldP spid="13" grpId="0"/>
      <p:bldP spid="15" grpId="0" animBg="1"/>
      <p:bldP spid="16" grpId="0"/>
      <p:bldP spid="18" grpId="0" animBg="1"/>
      <p:bldP spid="19" grpId="0"/>
      <p:bldP spid="20" grpId="0" animBg="1"/>
      <p:bldP spid="21" grpId="0" animBg="1"/>
      <p:bldP spid="26" grpId="0" animBg="1"/>
      <p:bldP spid="27"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2784" y="2078642"/>
            <a:ext cx="2351527" cy="3421442"/>
            <a:chOff x="1102784" y="2078642"/>
            <a:chExt cx="2351527" cy="3421442"/>
          </a:xfrm>
        </p:grpSpPr>
        <p:sp>
          <p:nvSpPr>
            <p:cNvPr id="3" name="Rounded Rectangle 5"/>
            <p:cNvSpPr/>
            <p:nvPr/>
          </p:nvSpPr>
          <p:spPr>
            <a:xfrm>
              <a:off x="1106127"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4" name="Straight Connector 6"/>
            <p:cNvCxnSpPr/>
            <p:nvPr/>
          </p:nvCxnSpPr>
          <p:spPr>
            <a:xfrm>
              <a:off x="1106127" y="2763574"/>
              <a:ext cx="234818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a:off x="1102784" y="2839036"/>
              <a:ext cx="234818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ounded Rectangle 8"/>
            <p:cNvSpPr/>
            <p:nvPr/>
          </p:nvSpPr>
          <p:spPr>
            <a:xfrm>
              <a:off x="1347556" y="4787927"/>
              <a:ext cx="1865327" cy="42446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4" name="矩形 23"/>
            <p:cNvSpPr/>
            <p:nvPr/>
          </p:nvSpPr>
          <p:spPr>
            <a:xfrm>
              <a:off x="1102784"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sp>
          <p:nvSpPr>
            <p:cNvPr id="25" name="矩形 24"/>
            <p:cNvSpPr/>
            <p:nvPr/>
          </p:nvSpPr>
          <p:spPr>
            <a:xfrm>
              <a:off x="1225170"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32" name="矩形 31"/>
            <p:cNvSpPr/>
            <p:nvPr/>
          </p:nvSpPr>
          <p:spPr>
            <a:xfrm>
              <a:off x="1225170"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Century Gothic" panose="020B0502020202020204" pitchFamily="34" charset="0"/>
                </a:rPr>
                <a:t>标题文字添加</a:t>
              </a:r>
            </a:p>
          </p:txBody>
        </p:sp>
        <p:sp>
          <p:nvSpPr>
            <p:cNvPr id="36" name="Rounded Rectangle 5"/>
            <p:cNvSpPr/>
            <p:nvPr/>
          </p:nvSpPr>
          <p:spPr>
            <a:xfrm>
              <a:off x="1231855" y="3058063"/>
              <a:ext cx="2096728" cy="1032027"/>
            </a:xfrm>
            <a:prstGeom prst="roundRect">
              <a:avLst>
                <a:gd name="adj" fmla="val 0"/>
              </a:avLst>
            </a:prstGeom>
            <a:blipFill>
              <a:blip r:embed="rId3"/>
              <a:stretch>
                <a:fillRect t="-17673" b="-172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7" name="组合 6"/>
          <p:cNvGrpSpPr/>
          <p:nvPr/>
        </p:nvGrpSpPr>
        <p:grpSpPr>
          <a:xfrm>
            <a:off x="3647753" y="2078642"/>
            <a:ext cx="2351527" cy="3421442"/>
            <a:chOff x="3647753" y="2078642"/>
            <a:chExt cx="2351527" cy="3421442"/>
          </a:xfrm>
        </p:grpSpPr>
        <p:sp>
          <p:nvSpPr>
            <p:cNvPr id="8" name="Rounded Rectangle 5"/>
            <p:cNvSpPr/>
            <p:nvPr/>
          </p:nvSpPr>
          <p:spPr>
            <a:xfrm>
              <a:off x="3651096"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9" name="Straight Connector 6"/>
            <p:cNvCxnSpPr/>
            <p:nvPr/>
          </p:nvCxnSpPr>
          <p:spPr>
            <a:xfrm>
              <a:off x="3651096" y="2763574"/>
              <a:ext cx="234818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p:nvCxnSpPr>
          <p:spPr>
            <a:xfrm>
              <a:off x="3647753" y="2839036"/>
              <a:ext cx="234818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ounded Rectangle 8"/>
            <p:cNvSpPr/>
            <p:nvPr/>
          </p:nvSpPr>
          <p:spPr>
            <a:xfrm>
              <a:off x="3892525" y="4787927"/>
              <a:ext cx="1865327" cy="424465"/>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6" name="矩形 25"/>
            <p:cNvSpPr/>
            <p:nvPr/>
          </p:nvSpPr>
          <p:spPr>
            <a:xfrm>
              <a:off x="3796569"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29" name="矩形 28"/>
            <p:cNvSpPr/>
            <p:nvPr/>
          </p:nvSpPr>
          <p:spPr>
            <a:xfrm>
              <a:off x="3677803"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sp>
          <p:nvSpPr>
            <p:cNvPr id="33" name="矩形 32"/>
            <p:cNvSpPr/>
            <p:nvPr/>
          </p:nvSpPr>
          <p:spPr>
            <a:xfrm>
              <a:off x="3796569"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Century Gothic" panose="020B0502020202020204" pitchFamily="34" charset="0"/>
                </a:rPr>
                <a:t>标题文字添加</a:t>
              </a:r>
            </a:p>
          </p:txBody>
        </p:sp>
        <p:sp>
          <p:nvSpPr>
            <p:cNvPr id="37" name="Rounded Rectangle 5"/>
            <p:cNvSpPr/>
            <p:nvPr/>
          </p:nvSpPr>
          <p:spPr>
            <a:xfrm>
              <a:off x="3776824" y="3058063"/>
              <a:ext cx="2096728" cy="1032027"/>
            </a:xfrm>
            <a:prstGeom prst="roundRect">
              <a:avLst>
                <a:gd name="adj" fmla="val 0"/>
              </a:avLst>
            </a:prstGeom>
            <a:blipFill>
              <a:blip r:embed="rId4"/>
              <a:stretch>
                <a:fillRect t="-17915" b="-174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12" name="组合 11"/>
          <p:cNvGrpSpPr/>
          <p:nvPr/>
        </p:nvGrpSpPr>
        <p:grpSpPr>
          <a:xfrm>
            <a:off x="6192721" y="2078642"/>
            <a:ext cx="2351527" cy="3421442"/>
            <a:chOff x="6192721" y="2078642"/>
            <a:chExt cx="2351527" cy="3421442"/>
          </a:xfrm>
        </p:grpSpPr>
        <p:sp>
          <p:nvSpPr>
            <p:cNvPr id="13" name="Rounded Rectangle 5"/>
            <p:cNvSpPr/>
            <p:nvPr/>
          </p:nvSpPr>
          <p:spPr>
            <a:xfrm>
              <a:off x="6196064"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14" name="Straight Connector 6"/>
            <p:cNvCxnSpPr/>
            <p:nvPr/>
          </p:nvCxnSpPr>
          <p:spPr>
            <a:xfrm>
              <a:off x="6196064" y="2763574"/>
              <a:ext cx="2348184"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7"/>
            <p:cNvCxnSpPr/>
            <p:nvPr/>
          </p:nvCxnSpPr>
          <p:spPr>
            <a:xfrm>
              <a:off x="6192721" y="2839036"/>
              <a:ext cx="2348184"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ounded Rectangle 8"/>
            <p:cNvSpPr/>
            <p:nvPr/>
          </p:nvSpPr>
          <p:spPr>
            <a:xfrm>
              <a:off x="6437493" y="4787927"/>
              <a:ext cx="1865327" cy="424465"/>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矩形 26"/>
            <p:cNvSpPr/>
            <p:nvPr/>
          </p:nvSpPr>
          <p:spPr>
            <a:xfrm>
              <a:off x="6367968"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30" name="矩形 29"/>
            <p:cNvSpPr/>
            <p:nvPr/>
          </p:nvSpPr>
          <p:spPr>
            <a:xfrm>
              <a:off x="6219151"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sp>
          <p:nvSpPr>
            <p:cNvPr id="34" name="矩形 33"/>
            <p:cNvSpPr/>
            <p:nvPr/>
          </p:nvSpPr>
          <p:spPr>
            <a:xfrm>
              <a:off x="6367968"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Century Gothic" panose="020B0502020202020204" pitchFamily="34" charset="0"/>
                </a:rPr>
                <a:t>标题文字添加</a:t>
              </a:r>
            </a:p>
          </p:txBody>
        </p:sp>
        <p:sp>
          <p:nvSpPr>
            <p:cNvPr id="38" name="Rounded Rectangle 5"/>
            <p:cNvSpPr/>
            <p:nvPr/>
          </p:nvSpPr>
          <p:spPr>
            <a:xfrm>
              <a:off x="6321792" y="3058063"/>
              <a:ext cx="2096728" cy="1032027"/>
            </a:xfrm>
            <a:prstGeom prst="roundRect">
              <a:avLst>
                <a:gd name="adj" fmla="val 0"/>
              </a:avLst>
            </a:prstGeom>
            <a:blipFill>
              <a:blip r:embed="rId5"/>
              <a:stretch>
                <a:fillRect t="-17915" b="-174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17" name="组合 16"/>
          <p:cNvGrpSpPr/>
          <p:nvPr/>
        </p:nvGrpSpPr>
        <p:grpSpPr>
          <a:xfrm>
            <a:off x="8737689" y="2078642"/>
            <a:ext cx="2374616" cy="3421442"/>
            <a:chOff x="8737689" y="2078642"/>
            <a:chExt cx="2374616" cy="3421442"/>
          </a:xfrm>
        </p:grpSpPr>
        <p:sp>
          <p:nvSpPr>
            <p:cNvPr id="18" name="Rounded Rectangle 5"/>
            <p:cNvSpPr/>
            <p:nvPr/>
          </p:nvSpPr>
          <p:spPr>
            <a:xfrm>
              <a:off x="8741032" y="2078642"/>
              <a:ext cx="2348184" cy="34214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19" name="Straight Connector 6"/>
            <p:cNvCxnSpPr/>
            <p:nvPr/>
          </p:nvCxnSpPr>
          <p:spPr>
            <a:xfrm>
              <a:off x="8741032" y="2763574"/>
              <a:ext cx="234818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7"/>
            <p:cNvCxnSpPr/>
            <p:nvPr/>
          </p:nvCxnSpPr>
          <p:spPr>
            <a:xfrm>
              <a:off x="8737689" y="2839036"/>
              <a:ext cx="234818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ounded Rectangle 8"/>
            <p:cNvSpPr/>
            <p:nvPr/>
          </p:nvSpPr>
          <p:spPr>
            <a:xfrm>
              <a:off x="8982461" y="4787927"/>
              <a:ext cx="1865327" cy="42446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8" name="矩形 27"/>
            <p:cNvSpPr/>
            <p:nvPr/>
          </p:nvSpPr>
          <p:spPr>
            <a:xfrm>
              <a:off x="8939367" y="2244474"/>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31" name="矩形 30"/>
            <p:cNvSpPr/>
            <p:nvPr/>
          </p:nvSpPr>
          <p:spPr>
            <a:xfrm>
              <a:off x="8816981"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sp>
          <p:nvSpPr>
            <p:cNvPr id="35" name="矩形 34"/>
            <p:cNvSpPr/>
            <p:nvPr/>
          </p:nvSpPr>
          <p:spPr>
            <a:xfrm>
              <a:off x="8939367" y="4806953"/>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bg1"/>
                  </a:solidFill>
                  <a:latin typeface="Century Gothic" panose="020B0502020202020204" pitchFamily="34" charset="0"/>
                </a:rPr>
                <a:t>标题文字添加</a:t>
              </a:r>
            </a:p>
          </p:txBody>
        </p:sp>
        <p:sp>
          <p:nvSpPr>
            <p:cNvPr id="39" name="Rounded Rectangle 5"/>
            <p:cNvSpPr/>
            <p:nvPr/>
          </p:nvSpPr>
          <p:spPr>
            <a:xfrm>
              <a:off x="8866760" y="3058063"/>
              <a:ext cx="2096728" cy="1032027"/>
            </a:xfrm>
            <a:prstGeom prst="roundRect">
              <a:avLst>
                <a:gd name="adj" fmla="val 0"/>
              </a:avLst>
            </a:prstGeom>
            <a:blipFill>
              <a:blip r:embed="rId6"/>
              <a:stretch>
                <a:fillRect t="-17673" b="-172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52" name="组合 51"/>
          <p:cNvGrpSpPr/>
          <p:nvPr/>
        </p:nvGrpSpPr>
        <p:grpSpPr>
          <a:xfrm>
            <a:off x="1121107" y="430231"/>
            <a:ext cx="4885993" cy="687492"/>
            <a:chOff x="5402407" y="1247256"/>
            <a:chExt cx="4885993" cy="687492"/>
          </a:xfrm>
        </p:grpSpPr>
        <p:sp>
          <p:nvSpPr>
            <p:cNvPr id="53" name="文本框 52"/>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54" name="文本框 53"/>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55" name="矩形 54"/>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6" name="矩形 55"/>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9"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CONTENTS</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646331"/>
            </a:xfrm>
            <a:prstGeom prst="rect">
              <a:avLst/>
            </a:prstGeom>
          </p:spPr>
          <p:txBody>
            <a:bodyPr wrap="square">
              <a:spAutoFit/>
              <a:scene3d>
                <a:camera prst="orthographicFront"/>
                <a:lightRig rig="threePt" dir="t"/>
              </a:scene3d>
              <a:sp3d contourW="12700"/>
            </a:bodyPr>
            <a:lstStyle/>
            <a:p>
              <a:pPr algn="ctr">
                <a:spcBef>
                  <a:spcPts val="500"/>
                </a:spcBef>
                <a:defRPr/>
              </a:pPr>
              <a:r>
                <a:rPr lang="zh-CN" altLang="en-US"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研究综述</a:t>
              </a:r>
            </a:p>
          </p:txBody>
        </p:sp>
      </p:gr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1322" b="31322"/>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8508139" y="2251658"/>
            <a:ext cx="2218909" cy="884966"/>
            <a:chOff x="7483989" y="3375179"/>
            <a:chExt cx="3082049" cy="884966"/>
          </a:xfrm>
        </p:grpSpPr>
        <p:sp>
          <p:nvSpPr>
            <p:cNvPr id="34" name="矩形 33"/>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5" name="矩形 34"/>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9" name="组合 38"/>
          <p:cNvGrpSpPr/>
          <p:nvPr/>
        </p:nvGrpSpPr>
        <p:grpSpPr>
          <a:xfrm>
            <a:off x="8508139" y="3901168"/>
            <a:ext cx="2218909" cy="884966"/>
            <a:chOff x="7483989" y="3375179"/>
            <a:chExt cx="3082049" cy="884966"/>
          </a:xfrm>
        </p:grpSpPr>
        <p:sp>
          <p:nvSpPr>
            <p:cNvPr id="40" name="矩形 39"/>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41" name="矩形 40"/>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0" name="组合 9"/>
          <p:cNvGrpSpPr/>
          <p:nvPr/>
        </p:nvGrpSpPr>
        <p:grpSpPr>
          <a:xfrm>
            <a:off x="3878424" y="2349433"/>
            <a:ext cx="4425169" cy="2879859"/>
            <a:chOff x="3878424" y="2349433"/>
            <a:chExt cx="4425169" cy="2879859"/>
          </a:xfrm>
        </p:grpSpPr>
        <p:sp>
          <p:nvSpPr>
            <p:cNvPr id="3" name="Freeform 5"/>
            <p:cNvSpPr/>
            <p:nvPr/>
          </p:nvSpPr>
          <p:spPr bwMode="auto">
            <a:xfrm>
              <a:off x="4475536" y="2349433"/>
              <a:ext cx="3261526" cy="2848414"/>
            </a:xfrm>
            <a:custGeom>
              <a:avLst/>
              <a:gdLst>
                <a:gd name="T0" fmla="*/ 1199 w 1272"/>
                <a:gd name="T1" fmla="*/ 585 h 1111"/>
                <a:gd name="T2" fmla="*/ 1228 w 1272"/>
                <a:gd name="T3" fmla="*/ 365 h 1111"/>
                <a:gd name="T4" fmla="*/ 1070 w 1272"/>
                <a:gd name="T5" fmla="*/ 234 h 1111"/>
                <a:gd name="T6" fmla="*/ 845 w 1272"/>
                <a:gd name="T7" fmla="*/ 20 h 1111"/>
                <a:gd name="T8" fmla="*/ 603 w 1272"/>
                <a:gd name="T9" fmla="*/ 59 h 1111"/>
                <a:gd name="T10" fmla="*/ 469 w 1272"/>
                <a:gd name="T11" fmla="*/ 46 h 1111"/>
                <a:gd name="T12" fmla="*/ 381 w 1272"/>
                <a:gd name="T13" fmla="*/ 111 h 1111"/>
                <a:gd name="T14" fmla="*/ 198 w 1272"/>
                <a:gd name="T15" fmla="*/ 161 h 1111"/>
                <a:gd name="T16" fmla="*/ 108 w 1272"/>
                <a:gd name="T17" fmla="*/ 317 h 1111"/>
                <a:gd name="T18" fmla="*/ 5 w 1272"/>
                <a:gd name="T19" fmla="*/ 433 h 1111"/>
                <a:gd name="T20" fmla="*/ 33 w 1272"/>
                <a:gd name="T21" fmla="*/ 534 h 1111"/>
                <a:gd name="T22" fmla="*/ 38 w 1272"/>
                <a:gd name="T23" fmla="*/ 670 h 1111"/>
                <a:gd name="T24" fmla="*/ 319 w 1272"/>
                <a:gd name="T25" fmla="*/ 771 h 1111"/>
                <a:gd name="T26" fmla="*/ 344 w 1272"/>
                <a:gd name="T27" fmla="*/ 759 h 1111"/>
                <a:gd name="T28" fmla="*/ 349 w 1272"/>
                <a:gd name="T29" fmla="*/ 773 h 1111"/>
                <a:gd name="T30" fmla="*/ 630 w 1272"/>
                <a:gd name="T31" fmla="*/ 874 h 1111"/>
                <a:gd name="T32" fmla="*/ 641 w 1272"/>
                <a:gd name="T33" fmla="*/ 869 h 1111"/>
                <a:gd name="T34" fmla="*/ 768 w 1272"/>
                <a:gd name="T35" fmla="*/ 901 h 1111"/>
                <a:gd name="T36" fmla="*/ 790 w 1272"/>
                <a:gd name="T37" fmla="*/ 955 h 1111"/>
                <a:gd name="T38" fmla="*/ 1000 w 1272"/>
                <a:gd name="T39" fmla="*/ 1111 h 1111"/>
                <a:gd name="T40" fmla="*/ 1037 w 1272"/>
                <a:gd name="T41" fmla="*/ 1077 h 1111"/>
                <a:gd name="T42" fmla="*/ 1036 w 1272"/>
                <a:gd name="T43" fmla="*/ 1076 h 1111"/>
                <a:gd name="T44" fmla="*/ 906 w 1272"/>
                <a:gd name="T45" fmla="*/ 901 h 1111"/>
                <a:gd name="T46" fmla="*/ 907 w 1272"/>
                <a:gd name="T47" fmla="*/ 893 h 1111"/>
                <a:gd name="T48" fmla="*/ 1106 w 1272"/>
                <a:gd name="T49" fmla="*/ 904 h 1111"/>
                <a:gd name="T50" fmla="*/ 1228 w 1272"/>
                <a:gd name="T51" fmla="*/ 632 h 1111"/>
                <a:gd name="T52" fmla="*/ 1199 w 1272"/>
                <a:gd name="T53" fmla="*/ 58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4" name="Freeform 6"/>
            <p:cNvSpPr/>
            <p:nvPr/>
          </p:nvSpPr>
          <p:spPr bwMode="auto">
            <a:xfrm>
              <a:off x="5123939" y="3328542"/>
              <a:ext cx="2613125" cy="1869306"/>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5" name="Freeform 7"/>
            <p:cNvSpPr/>
            <p:nvPr/>
          </p:nvSpPr>
          <p:spPr bwMode="auto">
            <a:xfrm>
              <a:off x="5065387" y="3372997"/>
              <a:ext cx="2632641" cy="1856295"/>
            </a:xfrm>
            <a:custGeom>
              <a:avLst/>
              <a:gdLst>
                <a:gd name="T0" fmla="*/ 881 w 1027"/>
                <a:gd name="T1" fmla="*/ 515 h 724"/>
                <a:gd name="T2" fmla="*/ 1008 w 1027"/>
                <a:gd name="T3" fmla="*/ 228 h 724"/>
                <a:gd name="T4" fmla="*/ 969 w 1027"/>
                <a:gd name="T5" fmla="*/ 186 h 724"/>
                <a:gd name="T6" fmla="*/ 1025 w 1027"/>
                <a:gd name="T7" fmla="*/ 95 h 724"/>
                <a:gd name="T8" fmla="*/ 1021 w 1027"/>
                <a:gd name="T9" fmla="*/ 84 h 724"/>
                <a:gd name="T10" fmla="*/ 680 w 1027"/>
                <a:gd name="T11" fmla="*/ 20 h 724"/>
                <a:gd name="T12" fmla="*/ 550 w 1027"/>
                <a:gd name="T13" fmla="*/ 155 h 724"/>
                <a:gd name="T14" fmla="*/ 547 w 1027"/>
                <a:gd name="T15" fmla="*/ 241 h 724"/>
                <a:gd name="T16" fmla="*/ 531 w 1027"/>
                <a:gd name="T17" fmla="*/ 225 h 724"/>
                <a:gd name="T18" fmla="*/ 168 w 1027"/>
                <a:gd name="T19" fmla="*/ 254 h 724"/>
                <a:gd name="T20" fmla="*/ 0 w 1027"/>
                <a:gd name="T21" fmla="*/ 403 h 724"/>
                <a:gd name="T22" fmla="*/ 93 w 1027"/>
                <a:gd name="T23" fmla="*/ 383 h 724"/>
                <a:gd name="T24" fmla="*/ 114 w 1027"/>
                <a:gd name="T25" fmla="*/ 360 h 724"/>
                <a:gd name="T26" fmla="*/ 109 w 1027"/>
                <a:gd name="T27" fmla="*/ 378 h 724"/>
                <a:gd name="T28" fmla="*/ 309 w 1027"/>
                <a:gd name="T29" fmla="*/ 505 h 724"/>
                <a:gd name="T30" fmla="*/ 404 w 1027"/>
                <a:gd name="T31" fmla="*/ 486 h 724"/>
                <a:gd name="T32" fmla="*/ 411 w 1027"/>
                <a:gd name="T33" fmla="*/ 470 h 724"/>
                <a:gd name="T34" fmla="*/ 499 w 1027"/>
                <a:gd name="T35" fmla="*/ 520 h 724"/>
                <a:gd name="T36" fmla="*/ 538 w 1027"/>
                <a:gd name="T37" fmla="*/ 502 h 724"/>
                <a:gd name="T38" fmla="*/ 550 w 1027"/>
                <a:gd name="T39" fmla="*/ 562 h 724"/>
                <a:gd name="T40" fmla="*/ 774 w 1027"/>
                <a:gd name="T41" fmla="*/ 724 h 724"/>
                <a:gd name="T42" fmla="*/ 815 w 1027"/>
                <a:gd name="T43" fmla="*/ 670 h 724"/>
                <a:gd name="T44" fmla="*/ 811 w 1027"/>
                <a:gd name="T45" fmla="*/ 667 h 724"/>
                <a:gd name="T46" fmla="*/ 722 w 1027"/>
                <a:gd name="T47" fmla="*/ 605 h 724"/>
                <a:gd name="T48" fmla="*/ 688 w 1027"/>
                <a:gd name="T49" fmla="*/ 495 h 724"/>
                <a:gd name="T50" fmla="*/ 671 w 1027"/>
                <a:gd name="T51" fmla="*/ 504 h 724"/>
                <a:gd name="T52" fmla="*/ 881 w 1027"/>
                <a:gd name="T53" fmla="*/ 515 h 724"/>
                <a:gd name="T54" fmla="*/ 872 w 1027"/>
                <a:gd name="T55" fmla="*/ 494 h 724"/>
                <a:gd name="T56" fmla="*/ 682 w 1027"/>
                <a:gd name="T57" fmla="*/ 485 h 724"/>
                <a:gd name="T58" fmla="*/ 665 w 1027"/>
                <a:gd name="T59" fmla="*/ 494 h 724"/>
                <a:gd name="T60" fmla="*/ 704 w 1027"/>
                <a:gd name="T61" fmla="*/ 618 h 724"/>
                <a:gd name="T62" fmla="*/ 806 w 1027"/>
                <a:gd name="T63" fmla="*/ 677 h 724"/>
                <a:gd name="T64" fmla="*/ 800 w 1027"/>
                <a:gd name="T65" fmla="*/ 687 h 724"/>
                <a:gd name="T66" fmla="*/ 800 w 1027"/>
                <a:gd name="T67" fmla="*/ 670 h 724"/>
                <a:gd name="T68" fmla="*/ 770 w 1027"/>
                <a:gd name="T69" fmla="*/ 712 h 724"/>
                <a:gd name="T70" fmla="*/ 570 w 1027"/>
                <a:gd name="T71" fmla="*/ 551 h 724"/>
                <a:gd name="T72" fmla="*/ 545 w 1027"/>
                <a:gd name="T73" fmla="*/ 488 h 724"/>
                <a:gd name="T74" fmla="*/ 499 w 1027"/>
                <a:gd name="T75" fmla="*/ 497 h 724"/>
                <a:gd name="T76" fmla="*/ 414 w 1027"/>
                <a:gd name="T77" fmla="*/ 456 h 724"/>
                <a:gd name="T78" fmla="*/ 395 w 1027"/>
                <a:gd name="T79" fmla="*/ 465 h 724"/>
                <a:gd name="T80" fmla="*/ 309 w 1027"/>
                <a:gd name="T81" fmla="*/ 483 h 724"/>
                <a:gd name="T82" fmla="*/ 130 w 1027"/>
                <a:gd name="T83" fmla="*/ 369 h 724"/>
                <a:gd name="T84" fmla="*/ 120 w 1027"/>
                <a:gd name="T85" fmla="*/ 343 h 724"/>
                <a:gd name="T86" fmla="*/ 84 w 1027"/>
                <a:gd name="T87" fmla="*/ 362 h 724"/>
                <a:gd name="T88" fmla="*/ 23 w 1027"/>
                <a:gd name="T89" fmla="*/ 389 h 724"/>
                <a:gd name="T90" fmla="*/ 178 w 1027"/>
                <a:gd name="T91" fmla="*/ 275 h 724"/>
                <a:gd name="T92" fmla="*/ 526 w 1027"/>
                <a:gd name="T93" fmla="*/ 247 h 724"/>
                <a:gd name="T94" fmla="*/ 558 w 1027"/>
                <a:gd name="T95" fmla="*/ 256 h 724"/>
                <a:gd name="T96" fmla="*/ 572 w 1027"/>
                <a:gd name="T97" fmla="*/ 162 h 724"/>
                <a:gd name="T98" fmla="*/ 689 w 1027"/>
                <a:gd name="T99" fmla="*/ 41 h 724"/>
                <a:gd name="T100" fmla="*/ 1007 w 1027"/>
                <a:gd name="T101" fmla="*/ 102 h 724"/>
                <a:gd name="T102" fmla="*/ 1003 w 1027"/>
                <a:gd name="T103" fmla="*/ 91 h 724"/>
                <a:gd name="T104" fmla="*/ 954 w 1027"/>
                <a:gd name="T105" fmla="*/ 185 h 724"/>
                <a:gd name="T106" fmla="*/ 987 w 1027"/>
                <a:gd name="T107" fmla="*/ 237 h 724"/>
                <a:gd name="T108" fmla="*/ 872 w 1027"/>
                <a:gd name="T109" fmla="*/ 49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7" h="724">
                  <a:moveTo>
                    <a:pt x="876" y="505"/>
                  </a:moveTo>
                  <a:cubicBezTo>
                    <a:pt x="881" y="515"/>
                    <a:pt x="881" y="515"/>
                    <a:pt x="881" y="515"/>
                  </a:cubicBezTo>
                  <a:cubicBezTo>
                    <a:pt x="970" y="478"/>
                    <a:pt x="1024" y="394"/>
                    <a:pt x="1024" y="307"/>
                  </a:cubicBezTo>
                  <a:cubicBezTo>
                    <a:pt x="1024" y="281"/>
                    <a:pt x="1019" y="254"/>
                    <a:pt x="1008" y="228"/>
                  </a:cubicBezTo>
                  <a:cubicBezTo>
                    <a:pt x="1000" y="210"/>
                    <a:pt x="990" y="193"/>
                    <a:pt x="978" y="178"/>
                  </a:cubicBezTo>
                  <a:cubicBezTo>
                    <a:pt x="969" y="186"/>
                    <a:pt x="969" y="186"/>
                    <a:pt x="969" y="186"/>
                  </a:cubicBezTo>
                  <a:cubicBezTo>
                    <a:pt x="977" y="194"/>
                    <a:pt x="977" y="194"/>
                    <a:pt x="977" y="194"/>
                  </a:cubicBezTo>
                  <a:cubicBezTo>
                    <a:pt x="1002" y="167"/>
                    <a:pt x="1019" y="133"/>
                    <a:pt x="1025" y="95"/>
                  </a:cubicBezTo>
                  <a:cubicBezTo>
                    <a:pt x="1027" y="88"/>
                    <a:pt x="1027" y="88"/>
                    <a:pt x="1027" y="88"/>
                  </a:cubicBezTo>
                  <a:cubicBezTo>
                    <a:pt x="1021" y="84"/>
                    <a:pt x="1021" y="84"/>
                    <a:pt x="1021" y="84"/>
                  </a:cubicBezTo>
                  <a:cubicBezTo>
                    <a:pt x="947" y="29"/>
                    <a:pt x="863" y="0"/>
                    <a:pt x="785" y="0"/>
                  </a:cubicBezTo>
                  <a:cubicBezTo>
                    <a:pt x="748" y="0"/>
                    <a:pt x="712" y="7"/>
                    <a:pt x="680" y="20"/>
                  </a:cubicBezTo>
                  <a:cubicBezTo>
                    <a:pt x="648" y="33"/>
                    <a:pt x="618" y="53"/>
                    <a:pt x="594" y="80"/>
                  </a:cubicBezTo>
                  <a:cubicBezTo>
                    <a:pt x="575" y="102"/>
                    <a:pt x="560" y="127"/>
                    <a:pt x="550" y="155"/>
                  </a:cubicBezTo>
                  <a:cubicBezTo>
                    <a:pt x="540" y="182"/>
                    <a:pt x="536" y="211"/>
                    <a:pt x="535" y="241"/>
                  </a:cubicBezTo>
                  <a:cubicBezTo>
                    <a:pt x="547" y="241"/>
                    <a:pt x="547" y="241"/>
                    <a:pt x="547" y="241"/>
                  </a:cubicBezTo>
                  <a:cubicBezTo>
                    <a:pt x="550" y="230"/>
                    <a:pt x="550" y="230"/>
                    <a:pt x="550" y="230"/>
                  </a:cubicBezTo>
                  <a:cubicBezTo>
                    <a:pt x="543" y="228"/>
                    <a:pt x="537" y="227"/>
                    <a:pt x="531" y="225"/>
                  </a:cubicBezTo>
                  <a:cubicBezTo>
                    <a:pt x="482" y="213"/>
                    <a:pt x="434" y="208"/>
                    <a:pt x="388" y="208"/>
                  </a:cubicBezTo>
                  <a:cubicBezTo>
                    <a:pt x="308" y="208"/>
                    <a:pt x="233" y="224"/>
                    <a:pt x="168" y="254"/>
                  </a:cubicBezTo>
                  <a:cubicBezTo>
                    <a:pt x="103" y="284"/>
                    <a:pt x="50" y="328"/>
                    <a:pt x="13" y="383"/>
                  </a:cubicBezTo>
                  <a:cubicBezTo>
                    <a:pt x="0" y="403"/>
                    <a:pt x="0" y="403"/>
                    <a:pt x="0" y="403"/>
                  </a:cubicBezTo>
                  <a:cubicBezTo>
                    <a:pt x="24" y="401"/>
                    <a:pt x="24" y="401"/>
                    <a:pt x="24" y="401"/>
                  </a:cubicBezTo>
                  <a:cubicBezTo>
                    <a:pt x="47" y="398"/>
                    <a:pt x="70" y="392"/>
                    <a:pt x="93" y="383"/>
                  </a:cubicBezTo>
                  <a:cubicBezTo>
                    <a:pt x="102" y="379"/>
                    <a:pt x="111" y="374"/>
                    <a:pt x="120" y="369"/>
                  </a:cubicBezTo>
                  <a:cubicBezTo>
                    <a:pt x="114" y="360"/>
                    <a:pt x="114" y="360"/>
                    <a:pt x="114" y="360"/>
                  </a:cubicBezTo>
                  <a:cubicBezTo>
                    <a:pt x="103" y="363"/>
                    <a:pt x="103" y="363"/>
                    <a:pt x="103" y="363"/>
                  </a:cubicBezTo>
                  <a:cubicBezTo>
                    <a:pt x="105" y="368"/>
                    <a:pt x="107" y="373"/>
                    <a:pt x="109" y="378"/>
                  </a:cubicBezTo>
                  <a:cubicBezTo>
                    <a:pt x="126" y="418"/>
                    <a:pt x="154" y="450"/>
                    <a:pt x="190" y="472"/>
                  </a:cubicBezTo>
                  <a:cubicBezTo>
                    <a:pt x="225" y="494"/>
                    <a:pt x="266" y="505"/>
                    <a:pt x="309" y="505"/>
                  </a:cubicBezTo>
                  <a:cubicBezTo>
                    <a:pt x="341" y="505"/>
                    <a:pt x="373" y="499"/>
                    <a:pt x="404" y="486"/>
                  </a:cubicBezTo>
                  <a:cubicBezTo>
                    <a:pt x="404" y="486"/>
                    <a:pt x="404" y="486"/>
                    <a:pt x="404" y="486"/>
                  </a:cubicBezTo>
                  <a:cubicBezTo>
                    <a:pt x="408" y="484"/>
                    <a:pt x="412" y="482"/>
                    <a:pt x="416" y="480"/>
                  </a:cubicBezTo>
                  <a:cubicBezTo>
                    <a:pt x="411" y="470"/>
                    <a:pt x="411" y="470"/>
                    <a:pt x="411" y="470"/>
                  </a:cubicBezTo>
                  <a:cubicBezTo>
                    <a:pt x="402" y="478"/>
                    <a:pt x="402" y="478"/>
                    <a:pt x="402" y="478"/>
                  </a:cubicBezTo>
                  <a:cubicBezTo>
                    <a:pt x="427" y="505"/>
                    <a:pt x="462" y="520"/>
                    <a:pt x="499" y="520"/>
                  </a:cubicBezTo>
                  <a:cubicBezTo>
                    <a:pt x="513" y="520"/>
                    <a:pt x="527" y="518"/>
                    <a:pt x="541" y="513"/>
                  </a:cubicBezTo>
                  <a:cubicBezTo>
                    <a:pt x="538" y="502"/>
                    <a:pt x="538" y="502"/>
                    <a:pt x="538" y="502"/>
                  </a:cubicBezTo>
                  <a:cubicBezTo>
                    <a:pt x="527" y="506"/>
                    <a:pt x="527" y="506"/>
                    <a:pt x="527" y="506"/>
                  </a:cubicBezTo>
                  <a:cubicBezTo>
                    <a:pt x="533" y="525"/>
                    <a:pt x="541" y="543"/>
                    <a:pt x="550" y="562"/>
                  </a:cubicBezTo>
                  <a:cubicBezTo>
                    <a:pt x="599" y="653"/>
                    <a:pt x="682" y="712"/>
                    <a:pt x="769" y="723"/>
                  </a:cubicBezTo>
                  <a:cubicBezTo>
                    <a:pt x="774" y="724"/>
                    <a:pt x="774" y="724"/>
                    <a:pt x="774" y="724"/>
                  </a:cubicBezTo>
                  <a:cubicBezTo>
                    <a:pt x="824" y="678"/>
                    <a:pt x="824" y="678"/>
                    <a:pt x="824" y="678"/>
                  </a:cubicBezTo>
                  <a:cubicBezTo>
                    <a:pt x="815" y="670"/>
                    <a:pt x="815" y="670"/>
                    <a:pt x="815" y="670"/>
                  </a:cubicBezTo>
                  <a:cubicBezTo>
                    <a:pt x="815" y="670"/>
                    <a:pt x="814" y="669"/>
                    <a:pt x="813" y="668"/>
                  </a:cubicBezTo>
                  <a:cubicBezTo>
                    <a:pt x="811" y="667"/>
                    <a:pt x="811" y="667"/>
                    <a:pt x="811" y="667"/>
                  </a:cubicBezTo>
                  <a:cubicBezTo>
                    <a:pt x="809" y="666"/>
                    <a:pt x="809" y="666"/>
                    <a:pt x="809" y="666"/>
                  </a:cubicBezTo>
                  <a:cubicBezTo>
                    <a:pt x="774" y="655"/>
                    <a:pt x="744" y="633"/>
                    <a:pt x="722" y="605"/>
                  </a:cubicBezTo>
                  <a:cubicBezTo>
                    <a:pt x="700" y="576"/>
                    <a:pt x="688" y="540"/>
                    <a:pt x="688" y="502"/>
                  </a:cubicBezTo>
                  <a:cubicBezTo>
                    <a:pt x="688" y="500"/>
                    <a:pt x="688" y="497"/>
                    <a:pt x="688" y="495"/>
                  </a:cubicBezTo>
                  <a:cubicBezTo>
                    <a:pt x="677" y="494"/>
                    <a:pt x="677" y="494"/>
                    <a:pt x="677" y="494"/>
                  </a:cubicBezTo>
                  <a:cubicBezTo>
                    <a:pt x="671" y="504"/>
                    <a:pt x="671" y="504"/>
                    <a:pt x="671" y="504"/>
                  </a:cubicBezTo>
                  <a:cubicBezTo>
                    <a:pt x="705" y="524"/>
                    <a:pt x="745" y="535"/>
                    <a:pt x="786" y="535"/>
                  </a:cubicBezTo>
                  <a:cubicBezTo>
                    <a:pt x="817" y="535"/>
                    <a:pt x="850" y="529"/>
                    <a:pt x="881" y="515"/>
                  </a:cubicBezTo>
                  <a:cubicBezTo>
                    <a:pt x="876" y="505"/>
                    <a:pt x="876" y="505"/>
                    <a:pt x="876" y="505"/>
                  </a:cubicBezTo>
                  <a:cubicBezTo>
                    <a:pt x="872" y="494"/>
                    <a:pt x="872" y="494"/>
                    <a:pt x="872" y="494"/>
                  </a:cubicBezTo>
                  <a:cubicBezTo>
                    <a:pt x="844" y="506"/>
                    <a:pt x="814" y="512"/>
                    <a:pt x="786" y="512"/>
                  </a:cubicBezTo>
                  <a:cubicBezTo>
                    <a:pt x="749" y="512"/>
                    <a:pt x="713" y="502"/>
                    <a:pt x="682" y="485"/>
                  </a:cubicBezTo>
                  <a:cubicBezTo>
                    <a:pt x="666" y="475"/>
                    <a:pt x="666" y="475"/>
                    <a:pt x="666" y="475"/>
                  </a:cubicBezTo>
                  <a:cubicBezTo>
                    <a:pt x="665" y="494"/>
                    <a:pt x="665" y="494"/>
                    <a:pt x="665" y="494"/>
                  </a:cubicBezTo>
                  <a:cubicBezTo>
                    <a:pt x="665" y="496"/>
                    <a:pt x="665" y="499"/>
                    <a:pt x="665" y="502"/>
                  </a:cubicBezTo>
                  <a:cubicBezTo>
                    <a:pt x="665" y="545"/>
                    <a:pt x="679" y="586"/>
                    <a:pt x="704" y="618"/>
                  </a:cubicBezTo>
                  <a:cubicBezTo>
                    <a:pt x="728" y="651"/>
                    <a:pt x="762" y="676"/>
                    <a:pt x="802" y="688"/>
                  </a:cubicBezTo>
                  <a:cubicBezTo>
                    <a:pt x="806" y="677"/>
                    <a:pt x="806" y="677"/>
                    <a:pt x="806" y="677"/>
                  </a:cubicBezTo>
                  <a:cubicBezTo>
                    <a:pt x="798" y="685"/>
                    <a:pt x="798" y="685"/>
                    <a:pt x="798" y="685"/>
                  </a:cubicBezTo>
                  <a:cubicBezTo>
                    <a:pt x="798" y="686"/>
                    <a:pt x="799" y="686"/>
                    <a:pt x="800" y="687"/>
                  </a:cubicBezTo>
                  <a:cubicBezTo>
                    <a:pt x="807" y="678"/>
                    <a:pt x="807" y="678"/>
                    <a:pt x="807" y="678"/>
                  </a:cubicBezTo>
                  <a:cubicBezTo>
                    <a:pt x="800" y="670"/>
                    <a:pt x="800" y="670"/>
                    <a:pt x="800" y="670"/>
                  </a:cubicBezTo>
                  <a:cubicBezTo>
                    <a:pt x="762" y="703"/>
                    <a:pt x="762" y="703"/>
                    <a:pt x="762" y="703"/>
                  </a:cubicBezTo>
                  <a:cubicBezTo>
                    <a:pt x="770" y="712"/>
                    <a:pt x="770" y="712"/>
                    <a:pt x="770" y="712"/>
                  </a:cubicBezTo>
                  <a:cubicBezTo>
                    <a:pt x="772" y="701"/>
                    <a:pt x="772" y="701"/>
                    <a:pt x="772" y="701"/>
                  </a:cubicBezTo>
                  <a:cubicBezTo>
                    <a:pt x="694" y="691"/>
                    <a:pt x="615" y="637"/>
                    <a:pt x="570" y="551"/>
                  </a:cubicBezTo>
                  <a:cubicBezTo>
                    <a:pt x="561" y="534"/>
                    <a:pt x="554" y="516"/>
                    <a:pt x="549" y="499"/>
                  </a:cubicBezTo>
                  <a:cubicBezTo>
                    <a:pt x="545" y="488"/>
                    <a:pt x="545" y="488"/>
                    <a:pt x="545" y="488"/>
                  </a:cubicBezTo>
                  <a:cubicBezTo>
                    <a:pt x="535" y="491"/>
                    <a:pt x="535" y="491"/>
                    <a:pt x="535" y="491"/>
                  </a:cubicBezTo>
                  <a:cubicBezTo>
                    <a:pt x="523" y="495"/>
                    <a:pt x="511" y="497"/>
                    <a:pt x="499" y="497"/>
                  </a:cubicBezTo>
                  <a:cubicBezTo>
                    <a:pt x="468" y="497"/>
                    <a:pt x="439" y="484"/>
                    <a:pt x="419" y="463"/>
                  </a:cubicBezTo>
                  <a:cubicBezTo>
                    <a:pt x="414" y="456"/>
                    <a:pt x="414" y="456"/>
                    <a:pt x="414" y="456"/>
                  </a:cubicBezTo>
                  <a:cubicBezTo>
                    <a:pt x="406" y="460"/>
                    <a:pt x="406" y="460"/>
                    <a:pt x="406" y="460"/>
                  </a:cubicBezTo>
                  <a:cubicBezTo>
                    <a:pt x="402" y="462"/>
                    <a:pt x="399" y="463"/>
                    <a:pt x="395" y="465"/>
                  </a:cubicBezTo>
                  <a:cubicBezTo>
                    <a:pt x="395" y="465"/>
                    <a:pt x="395" y="465"/>
                    <a:pt x="395" y="465"/>
                  </a:cubicBezTo>
                  <a:cubicBezTo>
                    <a:pt x="367" y="477"/>
                    <a:pt x="338" y="483"/>
                    <a:pt x="309" y="483"/>
                  </a:cubicBezTo>
                  <a:cubicBezTo>
                    <a:pt x="270" y="483"/>
                    <a:pt x="233" y="472"/>
                    <a:pt x="202" y="453"/>
                  </a:cubicBezTo>
                  <a:cubicBezTo>
                    <a:pt x="170" y="433"/>
                    <a:pt x="145" y="405"/>
                    <a:pt x="130" y="369"/>
                  </a:cubicBezTo>
                  <a:cubicBezTo>
                    <a:pt x="128" y="365"/>
                    <a:pt x="126" y="361"/>
                    <a:pt x="125" y="356"/>
                  </a:cubicBezTo>
                  <a:cubicBezTo>
                    <a:pt x="120" y="343"/>
                    <a:pt x="120" y="343"/>
                    <a:pt x="120" y="343"/>
                  </a:cubicBezTo>
                  <a:cubicBezTo>
                    <a:pt x="108" y="350"/>
                    <a:pt x="108" y="350"/>
                    <a:pt x="108" y="350"/>
                  </a:cubicBezTo>
                  <a:cubicBezTo>
                    <a:pt x="101" y="354"/>
                    <a:pt x="93" y="358"/>
                    <a:pt x="84" y="362"/>
                  </a:cubicBezTo>
                  <a:cubicBezTo>
                    <a:pt x="64" y="370"/>
                    <a:pt x="42" y="376"/>
                    <a:pt x="21" y="378"/>
                  </a:cubicBezTo>
                  <a:cubicBezTo>
                    <a:pt x="23" y="389"/>
                    <a:pt x="23" y="389"/>
                    <a:pt x="23" y="389"/>
                  </a:cubicBezTo>
                  <a:cubicBezTo>
                    <a:pt x="32" y="396"/>
                    <a:pt x="32" y="396"/>
                    <a:pt x="32" y="396"/>
                  </a:cubicBezTo>
                  <a:cubicBezTo>
                    <a:pt x="66" y="345"/>
                    <a:pt x="116" y="303"/>
                    <a:pt x="178" y="275"/>
                  </a:cubicBezTo>
                  <a:cubicBezTo>
                    <a:pt x="239" y="246"/>
                    <a:pt x="311" y="231"/>
                    <a:pt x="388" y="231"/>
                  </a:cubicBezTo>
                  <a:cubicBezTo>
                    <a:pt x="433" y="231"/>
                    <a:pt x="479" y="236"/>
                    <a:pt x="526" y="247"/>
                  </a:cubicBezTo>
                  <a:cubicBezTo>
                    <a:pt x="532" y="249"/>
                    <a:pt x="538" y="250"/>
                    <a:pt x="544" y="252"/>
                  </a:cubicBezTo>
                  <a:cubicBezTo>
                    <a:pt x="558" y="256"/>
                    <a:pt x="558" y="256"/>
                    <a:pt x="558" y="256"/>
                  </a:cubicBezTo>
                  <a:cubicBezTo>
                    <a:pt x="558" y="241"/>
                    <a:pt x="558" y="241"/>
                    <a:pt x="558" y="241"/>
                  </a:cubicBezTo>
                  <a:cubicBezTo>
                    <a:pt x="558" y="213"/>
                    <a:pt x="563" y="187"/>
                    <a:pt x="572" y="162"/>
                  </a:cubicBezTo>
                  <a:cubicBezTo>
                    <a:pt x="581" y="138"/>
                    <a:pt x="594" y="115"/>
                    <a:pt x="612" y="95"/>
                  </a:cubicBezTo>
                  <a:cubicBezTo>
                    <a:pt x="633" y="71"/>
                    <a:pt x="659" y="53"/>
                    <a:pt x="689" y="41"/>
                  </a:cubicBezTo>
                  <a:cubicBezTo>
                    <a:pt x="718" y="29"/>
                    <a:pt x="751" y="23"/>
                    <a:pt x="785" y="23"/>
                  </a:cubicBezTo>
                  <a:cubicBezTo>
                    <a:pt x="858" y="23"/>
                    <a:pt x="937" y="50"/>
                    <a:pt x="1007" y="102"/>
                  </a:cubicBezTo>
                  <a:cubicBezTo>
                    <a:pt x="1014" y="93"/>
                    <a:pt x="1014" y="93"/>
                    <a:pt x="1014" y="93"/>
                  </a:cubicBezTo>
                  <a:cubicBezTo>
                    <a:pt x="1003" y="91"/>
                    <a:pt x="1003" y="91"/>
                    <a:pt x="1003" y="91"/>
                  </a:cubicBezTo>
                  <a:cubicBezTo>
                    <a:pt x="997" y="125"/>
                    <a:pt x="982" y="155"/>
                    <a:pt x="961" y="178"/>
                  </a:cubicBezTo>
                  <a:cubicBezTo>
                    <a:pt x="954" y="185"/>
                    <a:pt x="954" y="185"/>
                    <a:pt x="954" y="185"/>
                  </a:cubicBezTo>
                  <a:cubicBezTo>
                    <a:pt x="960" y="193"/>
                    <a:pt x="960" y="193"/>
                    <a:pt x="960" y="193"/>
                  </a:cubicBezTo>
                  <a:cubicBezTo>
                    <a:pt x="971" y="206"/>
                    <a:pt x="980" y="221"/>
                    <a:pt x="987" y="237"/>
                  </a:cubicBezTo>
                  <a:cubicBezTo>
                    <a:pt x="997" y="260"/>
                    <a:pt x="1001" y="284"/>
                    <a:pt x="1001" y="307"/>
                  </a:cubicBezTo>
                  <a:cubicBezTo>
                    <a:pt x="1001" y="384"/>
                    <a:pt x="953" y="460"/>
                    <a:pt x="872" y="494"/>
                  </a:cubicBezTo>
                  <a:lnTo>
                    <a:pt x="876" y="5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nvGrpSpPr>
            <p:cNvPr id="2" name="组合 1"/>
            <p:cNvGrpSpPr/>
            <p:nvPr/>
          </p:nvGrpSpPr>
          <p:grpSpPr>
            <a:xfrm>
              <a:off x="3878424" y="2349433"/>
              <a:ext cx="4425169" cy="2097006"/>
              <a:chOff x="3878424" y="2349433"/>
              <a:chExt cx="4425169" cy="2097006"/>
            </a:xfrm>
          </p:grpSpPr>
          <p:sp>
            <p:nvSpPr>
              <p:cNvPr id="6" name="Freeform 8"/>
              <p:cNvSpPr/>
              <p:nvPr/>
            </p:nvSpPr>
            <p:spPr bwMode="auto">
              <a:xfrm>
                <a:off x="5783184" y="2349433"/>
                <a:ext cx="1930026" cy="2004840"/>
              </a:xfrm>
              <a:custGeom>
                <a:avLst/>
                <a:gdLst>
                  <a:gd name="T0" fmla="*/ 718 w 753"/>
                  <a:gd name="T1" fmla="*/ 632 h 782"/>
                  <a:gd name="T2" fmla="*/ 689 w 753"/>
                  <a:gd name="T3" fmla="*/ 585 h 782"/>
                  <a:gd name="T4" fmla="*/ 718 w 753"/>
                  <a:gd name="T5" fmla="*/ 365 h 782"/>
                  <a:gd name="T6" fmla="*/ 560 w 753"/>
                  <a:gd name="T7" fmla="*/ 234 h 782"/>
                  <a:gd name="T8" fmla="*/ 335 w 753"/>
                  <a:gd name="T9" fmla="*/ 20 h 782"/>
                  <a:gd name="T10" fmla="*/ 93 w 753"/>
                  <a:gd name="T11" fmla="*/ 59 h 782"/>
                  <a:gd name="T12" fmla="*/ 36 w 753"/>
                  <a:gd name="T13" fmla="*/ 146 h 782"/>
                  <a:gd name="T14" fmla="*/ 233 w 753"/>
                  <a:gd name="T15" fmla="*/ 450 h 782"/>
                  <a:gd name="T16" fmla="*/ 362 w 753"/>
                  <a:gd name="T17" fmla="*/ 458 h 782"/>
                  <a:gd name="T18" fmla="*/ 406 w 753"/>
                  <a:gd name="T19" fmla="*/ 614 h 782"/>
                  <a:gd name="T20" fmla="*/ 489 w 753"/>
                  <a:gd name="T21" fmla="*/ 667 h 782"/>
                  <a:gd name="T22" fmla="*/ 590 w 753"/>
                  <a:gd name="T23" fmla="*/ 777 h 782"/>
                  <a:gd name="T24" fmla="*/ 732 w 753"/>
                  <a:gd name="T25" fmla="*/ 689 h 782"/>
                  <a:gd name="T26" fmla="*/ 718 w 753"/>
                  <a:gd name="T27" fmla="*/ 63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 name="Freeform 9"/>
              <p:cNvSpPr/>
              <p:nvPr/>
            </p:nvSpPr>
            <p:spPr bwMode="auto">
              <a:xfrm>
                <a:off x="5826554" y="2349433"/>
                <a:ext cx="1876895" cy="2020020"/>
              </a:xfrm>
              <a:custGeom>
                <a:avLst/>
                <a:gdLst>
                  <a:gd name="T0" fmla="*/ 681 w 732"/>
                  <a:gd name="T1" fmla="*/ 577 h 788"/>
                  <a:gd name="T2" fmla="*/ 732 w 732"/>
                  <a:gd name="T3" fmla="*/ 456 h 788"/>
                  <a:gd name="T4" fmla="*/ 545 w 732"/>
                  <a:gd name="T5" fmla="*/ 223 h 788"/>
                  <a:gd name="T6" fmla="*/ 556 w 732"/>
                  <a:gd name="T7" fmla="*/ 218 h 788"/>
                  <a:gd name="T8" fmla="*/ 321 w 732"/>
                  <a:gd name="T9" fmla="*/ 9 h 788"/>
                  <a:gd name="T10" fmla="*/ 69 w 732"/>
                  <a:gd name="T11" fmla="*/ 50 h 788"/>
                  <a:gd name="T12" fmla="*/ 76 w 732"/>
                  <a:gd name="T13" fmla="*/ 47 h 788"/>
                  <a:gd name="T14" fmla="*/ 68 w 732"/>
                  <a:gd name="T15" fmla="*/ 50 h 788"/>
                  <a:gd name="T16" fmla="*/ 32 w 732"/>
                  <a:gd name="T17" fmla="*/ 95 h 788"/>
                  <a:gd name="T18" fmla="*/ 0 w 732"/>
                  <a:gd name="T19" fmla="*/ 204 h 788"/>
                  <a:gd name="T20" fmla="*/ 300 w 732"/>
                  <a:gd name="T21" fmla="*/ 473 h 788"/>
                  <a:gd name="T22" fmla="*/ 334 w 732"/>
                  <a:gd name="T23" fmla="*/ 456 h 788"/>
                  <a:gd name="T24" fmla="*/ 468 w 732"/>
                  <a:gd name="T25" fmla="*/ 678 h 788"/>
                  <a:gd name="T26" fmla="*/ 459 w 732"/>
                  <a:gd name="T27" fmla="*/ 682 h 788"/>
                  <a:gd name="T28" fmla="*/ 572 w 732"/>
                  <a:gd name="T29" fmla="*/ 788 h 788"/>
                  <a:gd name="T30" fmla="*/ 709 w 732"/>
                  <a:gd name="T31" fmla="*/ 723 h 788"/>
                  <a:gd name="T32" fmla="*/ 724 w 732"/>
                  <a:gd name="T33" fmla="*/ 695 h 788"/>
                  <a:gd name="T34" fmla="*/ 718 w 732"/>
                  <a:gd name="T35" fmla="*/ 691 h 788"/>
                  <a:gd name="T36" fmla="*/ 718 w 732"/>
                  <a:gd name="T37" fmla="*/ 691 h 788"/>
                  <a:gd name="T38" fmla="*/ 722 w 732"/>
                  <a:gd name="T39" fmla="*/ 698 h 788"/>
                  <a:gd name="T40" fmla="*/ 722 w 732"/>
                  <a:gd name="T41" fmla="*/ 698 h 788"/>
                  <a:gd name="T42" fmla="*/ 722 w 732"/>
                  <a:gd name="T43" fmla="*/ 698 h 788"/>
                  <a:gd name="T44" fmla="*/ 715 w 732"/>
                  <a:gd name="T45" fmla="*/ 689 h 788"/>
                  <a:gd name="T46" fmla="*/ 715 w 732"/>
                  <a:gd name="T47" fmla="*/ 689 h 788"/>
                  <a:gd name="T48" fmla="*/ 726 w 732"/>
                  <a:gd name="T49" fmla="*/ 687 h 788"/>
                  <a:gd name="T50" fmla="*/ 690 w 732"/>
                  <a:gd name="T51" fmla="*/ 636 h 788"/>
                  <a:gd name="T52" fmla="*/ 714 w 732"/>
                  <a:gd name="T53" fmla="*/ 677 h 788"/>
                  <a:gd name="T54" fmla="*/ 704 w 732"/>
                  <a:gd name="T55" fmla="*/ 684 h 788"/>
                  <a:gd name="T56" fmla="*/ 664 w 732"/>
                  <a:gd name="T57" fmla="*/ 739 h 788"/>
                  <a:gd name="T58" fmla="*/ 573 w 732"/>
                  <a:gd name="T59" fmla="*/ 765 h 788"/>
                  <a:gd name="T60" fmla="*/ 482 w 732"/>
                  <a:gd name="T61" fmla="*/ 682 h 788"/>
                  <a:gd name="T62" fmla="*/ 475 w 732"/>
                  <a:gd name="T63" fmla="*/ 657 h 788"/>
                  <a:gd name="T64" fmla="*/ 356 w 732"/>
                  <a:gd name="T65" fmla="*/ 459 h 788"/>
                  <a:gd name="T66" fmla="*/ 300 w 732"/>
                  <a:gd name="T67" fmla="*/ 450 h 788"/>
                  <a:gd name="T68" fmla="*/ 23 w 732"/>
                  <a:gd name="T69" fmla="*/ 204 h 788"/>
                  <a:gd name="T70" fmla="*/ 68 w 732"/>
                  <a:gd name="T71" fmla="*/ 84 h 788"/>
                  <a:gd name="T72" fmla="*/ 82 w 732"/>
                  <a:gd name="T73" fmla="*/ 68 h 788"/>
                  <a:gd name="T74" fmla="*/ 82 w 732"/>
                  <a:gd name="T75" fmla="*/ 68 h 788"/>
                  <a:gd name="T76" fmla="*/ 77 w 732"/>
                  <a:gd name="T77" fmla="*/ 62 h 788"/>
                  <a:gd name="T78" fmla="*/ 77 w 732"/>
                  <a:gd name="T79" fmla="*/ 62 h 788"/>
                  <a:gd name="T80" fmla="*/ 80 w 732"/>
                  <a:gd name="T81" fmla="*/ 69 h 788"/>
                  <a:gd name="T82" fmla="*/ 80 w 732"/>
                  <a:gd name="T83" fmla="*/ 69 h 788"/>
                  <a:gd name="T84" fmla="*/ 80 w 732"/>
                  <a:gd name="T85" fmla="*/ 69 h 788"/>
                  <a:gd name="T86" fmla="*/ 76 w 732"/>
                  <a:gd name="T87" fmla="*/ 59 h 788"/>
                  <a:gd name="T88" fmla="*/ 76 w 732"/>
                  <a:gd name="T89" fmla="*/ 59 h 788"/>
                  <a:gd name="T90" fmla="*/ 83 w 732"/>
                  <a:gd name="T91" fmla="*/ 68 h 788"/>
                  <a:gd name="T92" fmla="*/ 316 w 732"/>
                  <a:gd name="T93" fmla="*/ 31 h 788"/>
                  <a:gd name="T94" fmla="*/ 533 w 732"/>
                  <a:gd name="T95" fmla="*/ 218 h 788"/>
                  <a:gd name="T96" fmla="*/ 542 w 732"/>
                  <a:gd name="T97" fmla="*/ 245 h 788"/>
                  <a:gd name="T98" fmla="*/ 709 w 732"/>
                  <a:gd name="T99" fmla="*/ 456 h 788"/>
                  <a:gd name="T100" fmla="*/ 663 w 732"/>
                  <a:gd name="T101" fmla="*/ 59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788">
                    <a:moveTo>
                      <a:pt x="701" y="632"/>
                    </a:moveTo>
                    <a:cubicBezTo>
                      <a:pt x="711" y="627"/>
                      <a:pt x="711" y="627"/>
                      <a:pt x="711" y="627"/>
                    </a:cubicBezTo>
                    <a:cubicBezTo>
                      <a:pt x="703" y="609"/>
                      <a:pt x="693" y="592"/>
                      <a:pt x="681" y="577"/>
                    </a:cubicBezTo>
                    <a:cubicBezTo>
                      <a:pt x="672" y="585"/>
                      <a:pt x="672" y="585"/>
                      <a:pt x="672" y="585"/>
                    </a:cubicBezTo>
                    <a:cubicBezTo>
                      <a:pt x="680" y="593"/>
                      <a:pt x="680" y="593"/>
                      <a:pt x="680" y="593"/>
                    </a:cubicBezTo>
                    <a:cubicBezTo>
                      <a:pt x="714" y="558"/>
                      <a:pt x="732" y="509"/>
                      <a:pt x="732" y="456"/>
                    </a:cubicBezTo>
                    <a:cubicBezTo>
                      <a:pt x="732" y="425"/>
                      <a:pt x="725" y="392"/>
                      <a:pt x="712" y="360"/>
                    </a:cubicBezTo>
                    <a:cubicBezTo>
                      <a:pt x="695" y="322"/>
                      <a:pt x="671" y="290"/>
                      <a:pt x="642" y="266"/>
                    </a:cubicBezTo>
                    <a:cubicBezTo>
                      <a:pt x="613" y="243"/>
                      <a:pt x="579" y="228"/>
                      <a:pt x="545" y="223"/>
                    </a:cubicBezTo>
                    <a:cubicBezTo>
                      <a:pt x="543" y="234"/>
                      <a:pt x="543" y="234"/>
                      <a:pt x="543" y="234"/>
                    </a:cubicBezTo>
                    <a:cubicBezTo>
                      <a:pt x="554" y="236"/>
                      <a:pt x="554" y="236"/>
                      <a:pt x="554" y="236"/>
                    </a:cubicBezTo>
                    <a:cubicBezTo>
                      <a:pt x="555" y="230"/>
                      <a:pt x="556" y="224"/>
                      <a:pt x="556" y="218"/>
                    </a:cubicBezTo>
                    <a:cubicBezTo>
                      <a:pt x="556" y="194"/>
                      <a:pt x="549" y="171"/>
                      <a:pt x="537" y="150"/>
                    </a:cubicBezTo>
                    <a:cubicBezTo>
                      <a:pt x="520" y="117"/>
                      <a:pt x="491" y="87"/>
                      <a:pt x="454" y="63"/>
                    </a:cubicBezTo>
                    <a:cubicBezTo>
                      <a:pt x="416" y="38"/>
                      <a:pt x="371" y="20"/>
                      <a:pt x="321" y="9"/>
                    </a:cubicBezTo>
                    <a:cubicBezTo>
                      <a:pt x="292" y="3"/>
                      <a:pt x="264" y="0"/>
                      <a:pt x="238" y="0"/>
                    </a:cubicBezTo>
                    <a:cubicBezTo>
                      <a:pt x="204" y="0"/>
                      <a:pt x="172" y="5"/>
                      <a:pt x="144" y="13"/>
                    </a:cubicBezTo>
                    <a:cubicBezTo>
                      <a:pt x="115" y="21"/>
                      <a:pt x="90" y="34"/>
                      <a:pt x="69" y="50"/>
                    </a:cubicBezTo>
                    <a:cubicBezTo>
                      <a:pt x="76" y="59"/>
                      <a:pt x="76" y="59"/>
                      <a:pt x="76" y="59"/>
                    </a:cubicBezTo>
                    <a:cubicBezTo>
                      <a:pt x="81" y="49"/>
                      <a:pt x="81" y="49"/>
                      <a:pt x="81" y="49"/>
                    </a:cubicBezTo>
                    <a:cubicBezTo>
                      <a:pt x="79" y="47"/>
                      <a:pt x="77" y="47"/>
                      <a:pt x="76" y="47"/>
                    </a:cubicBezTo>
                    <a:cubicBezTo>
                      <a:pt x="74" y="47"/>
                      <a:pt x="73" y="47"/>
                      <a:pt x="72" y="48"/>
                    </a:cubicBezTo>
                    <a:cubicBezTo>
                      <a:pt x="71" y="48"/>
                      <a:pt x="70" y="49"/>
                      <a:pt x="70" y="49"/>
                    </a:cubicBezTo>
                    <a:cubicBezTo>
                      <a:pt x="69" y="49"/>
                      <a:pt x="68" y="50"/>
                      <a:pt x="68" y="50"/>
                    </a:cubicBezTo>
                    <a:cubicBezTo>
                      <a:pt x="67" y="51"/>
                      <a:pt x="66" y="52"/>
                      <a:pt x="65" y="53"/>
                    </a:cubicBezTo>
                    <a:cubicBezTo>
                      <a:pt x="64" y="54"/>
                      <a:pt x="62" y="56"/>
                      <a:pt x="60" y="58"/>
                    </a:cubicBezTo>
                    <a:cubicBezTo>
                      <a:pt x="53" y="67"/>
                      <a:pt x="42" y="80"/>
                      <a:pt x="32" y="95"/>
                    </a:cubicBezTo>
                    <a:cubicBezTo>
                      <a:pt x="27" y="103"/>
                      <a:pt x="22" y="111"/>
                      <a:pt x="18" y="119"/>
                    </a:cubicBezTo>
                    <a:cubicBezTo>
                      <a:pt x="14" y="127"/>
                      <a:pt x="10" y="135"/>
                      <a:pt x="8" y="143"/>
                    </a:cubicBezTo>
                    <a:cubicBezTo>
                      <a:pt x="3" y="163"/>
                      <a:pt x="0" y="183"/>
                      <a:pt x="0" y="204"/>
                    </a:cubicBezTo>
                    <a:cubicBezTo>
                      <a:pt x="0" y="261"/>
                      <a:pt x="21" y="316"/>
                      <a:pt x="59" y="361"/>
                    </a:cubicBezTo>
                    <a:cubicBezTo>
                      <a:pt x="96" y="407"/>
                      <a:pt x="149" y="443"/>
                      <a:pt x="213" y="461"/>
                    </a:cubicBezTo>
                    <a:cubicBezTo>
                      <a:pt x="242" y="469"/>
                      <a:pt x="271" y="473"/>
                      <a:pt x="300" y="473"/>
                    </a:cubicBezTo>
                    <a:cubicBezTo>
                      <a:pt x="316" y="473"/>
                      <a:pt x="331" y="472"/>
                      <a:pt x="347" y="469"/>
                    </a:cubicBezTo>
                    <a:cubicBezTo>
                      <a:pt x="345" y="458"/>
                      <a:pt x="345" y="458"/>
                      <a:pt x="345" y="458"/>
                    </a:cubicBezTo>
                    <a:cubicBezTo>
                      <a:pt x="334" y="456"/>
                      <a:pt x="334" y="456"/>
                      <a:pt x="334" y="456"/>
                    </a:cubicBezTo>
                    <a:cubicBezTo>
                      <a:pt x="332" y="467"/>
                      <a:pt x="332" y="477"/>
                      <a:pt x="332" y="488"/>
                    </a:cubicBezTo>
                    <a:cubicBezTo>
                      <a:pt x="332" y="537"/>
                      <a:pt x="347" y="584"/>
                      <a:pt x="380" y="621"/>
                    </a:cubicBezTo>
                    <a:cubicBezTo>
                      <a:pt x="404" y="648"/>
                      <a:pt x="434" y="667"/>
                      <a:pt x="468" y="678"/>
                    </a:cubicBezTo>
                    <a:cubicBezTo>
                      <a:pt x="472" y="667"/>
                      <a:pt x="472" y="667"/>
                      <a:pt x="472" y="667"/>
                    </a:cubicBezTo>
                    <a:cubicBezTo>
                      <a:pt x="460" y="666"/>
                      <a:pt x="460" y="666"/>
                      <a:pt x="460" y="666"/>
                    </a:cubicBezTo>
                    <a:cubicBezTo>
                      <a:pt x="460" y="671"/>
                      <a:pt x="459" y="677"/>
                      <a:pt x="459" y="682"/>
                    </a:cubicBezTo>
                    <a:cubicBezTo>
                      <a:pt x="459" y="697"/>
                      <a:pt x="462" y="711"/>
                      <a:pt x="468" y="724"/>
                    </a:cubicBezTo>
                    <a:cubicBezTo>
                      <a:pt x="476" y="743"/>
                      <a:pt x="490" y="759"/>
                      <a:pt x="508" y="770"/>
                    </a:cubicBezTo>
                    <a:cubicBezTo>
                      <a:pt x="526" y="781"/>
                      <a:pt x="548" y="787"/>
                      <a:pt x="572" y="788"/>
                    </a:cubicBezTo>
                    <a:cubicBezTo>
                      <a:pt x="575" y="788"/>
                      <a:pt x="578" y="788"/>
                      <a:pt x="581" y="788"/>
                    </a:cubicBezTo>
                    <a:cubicBezTo>
                      <a:pt x="609" y="788"/>
                      <a:pt x="632" y="783"/>
                      <a:pt x="651" y="773"/>
                    </a:cubicBezTo>
                    <a:cubicBezTo>
                      <a:pt x="679" y="760"/>
                      <a:pt x="698" y="740"/>
                      <a:pt x="709" y="723"/>
                    </a:cubicBezTo>
                    <a:cubicBezTo>
                      <a:pt x="714" y="715"/>
                      <a:pt x="718" y="707"/>
                      <a:pt x="721" y="702"/>
                    </a:cubicBezTo>
                    <a:cubicBezTo>
                      <a:pt x="722" y="699"/>
                      <a:pt x="723" y="697"/>
                      <a:pt x="724" y="696"/>
                    </a:cubicBezTo>
                    <a:cubicBezTo>
                      <a:pt x="724" y="695"/>
                      <a:pt x="724" y="695"/>
                      <a:pt x="724" y="695"/>
                    </a:cubicBezTo>
                    <a:cubicBezTo>
                      <a:pt x="724" y="695"/>
                      <a:pt x="724" y="695"/>
                      <a:pt x="724" y="695"/>
                    </a:cubicBezTo>
                    <a:cubicBezTo>
                      <a:pt x="724" y="695"/>
                      <a:pt x="724" y="695"/>
                      <a:pt x="724" y="695"/>
                    </a:cubicBezTo>
                    <a:cubicBezTo>
                      <a:pt x="718" y="691"/>
                      <a:pt x="718" y="691"/>
                      <a:pt x="718" y="691"/>
                    </a:cubicBezTo>
                    <a:cubicBezTo>
                      <a:pt x="724" y="696"/>
                      <a:pt x="724" y="696"/>
                      <a:pt x="724" y="696"/>
                    </a:cubicBezTo>
                    <a:cubicBezTo>
                      <a:pt x="724" y="695"/>
                      <a:pt x="724" y="695"/>
                      <a:pt x="724" y="695"/>
                    </a:cubicBezTo>
                    <a:cubicBezTo>
                      <a:pt x="718" y="691"/>
                      <a:pt x="718" y="691"/>
                      <a:pt x="718" y="691"/>
                    </a:cubicBezTo>
                    <a:cubicBezTo>
                      <a:pt x="724" y="696"/>
                      <a:pt x="724" y="696"/>
                      <a:pt x="724" y="696"/>
                    </a:cubicBezTo>
                    <a:cubicBezTo>
                      <a:pt x="715" y="689"/>
                      <a:pt x="715" y="689"/>
                      <a:pt x="715" y="689"/>
                    </a:cubicBezTo>
                    <a:cubicBezTo>
                      <a:pt x="722" y="698"/>
                      <a:pt x="722" y="698"/>
                      <a:pt x="722" y="698"/>
                    </a:cubicBezTo>
                    <a:cubicBezTo>
                      <a:pt x="723" y="697"/>
                      <a:pt x="723" y="696"/>
                      <a:pt x="724" y="696"/>
                    </a:cubicBezTo>
                    <a:cubicBezTo>
                      <a:pt x="715" y="689"/>
                      <a:pt x="715" y="689"/>
                      <a:pt x="715" y="689"/>
                    </a:cubicBezTo>
                    <a:cubicBezTo>
                      <a:pt x="722" y="698"/>
                      <a:pt x="722" y="698"/>
                      <a:pt x="722" y="698"/>
                    </a:cubicBezTo>
                    <a:cubicBezTo>
                      <a:pt x="715" y="689"/>
                      <a:pt x="715" y="689"/>
                      <a:pt x="715" y="689"/>
                    </a:cubicBezTo>
                    <a:cubicBezTo>
                      <a:pt x="720" y="699"/>
                      <a:pt x="720" y="699"/>
                      <a:pt x="720" y="699"/>
                    </a:cubicBezTo>
                    <a:cubicBezTo>
                      <a:pt x="721" y="698"/>
                      <a:pt x="721" y="698"/>
                      <a:pt x="722" y="698"/>
                    </a:cubicBezTo>
                    <a:cubicBezTo>
                      <a:pt x="715" y="689"/>
                      <a:pt x="715" y="689"/>
                      <a:pt x="715" y="689"/>
                    </a:cubicBezTo>
                    <a:cubicBezTo>
                      <a:pt x="720" y="699"/>
                      <a:pt x="720" y="699"/>
                      <a:pt x="720" y="699"/>
                    </a:cubicBezTo>
                    <a:cubicBezTo>
                      <a:pt x="715" y="689"/>
                      <a:pt x="715" y="689"/>
                      <a:pt x="715" y="689"/>
                    </a:cubicBezTo>
                    <a:cubicBezTo>
                      <a:pt x="716" y="700"/>
                      <a:pt x="716" y="700"/>
                      <a:pt x="716" y="700"/>
                    </a:cubicBezTo>
                    <a:cubicBezTo>
                      <a:pt x="717" y="700"/>
                      <a:pt x="719" y="699"/>
                      <a:pt x="720" y="699"/>
                    </a:cubicBezTo>
                    <a:cubicBezTo>
                      <a:pt x="715" y="689"/>
                      <a:pt x="715" y="689"/>
                      <a:pt x="715" y="689"/>
                    </a:cubicBezTo>
                    <a:cubicBezTo>
                      <a:pt x="716" y="700"/>
                      <a:pt x="716" y="700"/>
                      <a:pt x="716" y="700"/>
                    </a:cubicBezTo>
                    <a:cubicBezTo>
                      <a:pt x="727" y="699"/>
                      <a:pt x="727" y="699"/>
                      <a:pt x="727" y="699"/>
                    </a:cubicBezTo>
                    <a:cubicBezTo>
                      <a:pt x="726" y="687"/>
                      <a:pt x="726" y="687"/>
                      <a:pt x="726" y="687"/>
                    </a:cubicBezTo>
                    <a:cubicBezTo>
                      <a:pt x="724" y="667"/>
                      <a:pt x="720" y="647"/>
                      <a:pt x="711" y="627"/>
                    </a:cubicBezTo>
                    <a:cubicBezTo>
                      <a:pt x="701" y="632"/>
                      <a:pt x="701" y="632"/>
                      <a:pt x="701" y="632"/>
                    </a:cubicBezTo>
                    <a:cubicBezTo>
                      <a:pt x="690" y="636"/>
                      <a:pt x="690" y="636"/>
                      <a:pt x="690" y="636"/>
                    </a:cubicBezTo>
                    <a:cubicBezTo>
                      <a:pt x="698" y="654"/>
                      <a:pt x="702" y="671"/>
                      <a:pt x="704" y="690"/>
                    </a:cubicBezTo>
                    <a:cubicBezTo>
                      <a:pt x="715" y="689"/>
                      <a:pt x="715" y="689"/>
                      <a:pt x="715" y="689"/>
                    </a:cubicBezTo>
                    <a:cubicBezTo>
                      <a:pt x="714" y="677"/>
                      <a:pt x="714" y="677"/>
                      <a:pt x="714" y="677"/>
                    </a:cubicBezTo>
                    <a:cubicBezTo>
                      <a:pt x="712" y="677"/>
                      <a:pt x="711" y="678"/>
                      <a:pt x="710" y="678"/>
                    </a:cubicBezTo>
                    <a:cubicBezTo>
                      <a:pt x="708" y="679"/>
                      <a:pt x="707" y="680"/>
                      <a:pt x="706" y="681"/>
                    </a:cubicBezTo>
                    <a:cubicBezTo>
                      <a:pt x="705" y="682"/>
                      <a:pt x="705" y="683"/>
                      <a:pt x="704" y="684"/>
                    </a:cubicBezTo>
                    <a:cubicBezTo>
                      <a:pt x="704" y="685"/>
                      <a:pt x="703" y="686"/>
                      <a:pt x="703" y="687"/>
                    </a:cubicBezTo>
                    <a:cubicBezTo>
                      <a:pt x="702" y="689"/>
                      <a:pt x="701" y="691"/>
                      <a:pt x="699" y="695"/>
                    </a:cubicBezTo>
                    <a:cubicBezTo>
                      <a:pt x="693" y="706"/>
                      <a:pt x="683" y="724"/>
                      <a:pt x="664" y="739"/>
                    </a:cubicBezTo>
                    <a:cubicBezTo>
                      <a:pt x="655" y="746"/>
                      <a:pt x="644" y="753"/>
                      <a:pt x="630" y="758"/>
                    </a:cubicBezTo>
                    <a:cubicBezTo>
                      <a:pt x="617" y="762"/>
                      <a:pt x="600" y="766"/>
                      <a:pt x="581" y="766"/>
                    </a:cubicBezTo>
                    <a:cubicBezTo>
                      <a:pt x="578" y="766"/>
                      <a:pt x="576" y="766"/>
                      <a:pt x="573" y="765"/>
                    </a:cubicBezTo>
                    <a:cubicBezTo>
                      <a:pt x="545" y="764"/>
                      <a:pt x="523" y="755"/>
                      <a:pt x="507" y="740"/>
                    </a:cubicBezTo>
                    <a:cubicBezTo>
                      <a:pt x="499" y="733"/>
                      <a:pt x="493" y="725"/>
                      <a:pt x="489" y="715"/>
                    </a:cubicBezTo>
                    <a:cubicBezTo>
                      <a:pt x="484" y="705"/>
                      <a:pt x="482" y="694"/>
                      <a:pt x="482" y="682"/>
                    </a:cubicBezTo>
                    <a:cubicBezTo>
                      <a:pt x="482" y="678"/>
                      <a:pt x="482" y="673"/>
                      <a:pt x="483" y="669"/>
                    </a:cubicBezTo>
                    <a:cubicBezTo>
                      <a:pt x="484" y="660"/>
                      <a:pt x="484" y="660"/>
                      <a:pt x="484" y="660"/>
                    </a:cubicBezTo>
                    <a:cubicBezTo>
                      <a:pt x="475" y="657"/>
                      <a:pt x="475" y="657"/>
                      <a:pt x="475" y="657"/>
                    </a:cubicBezTo>
                    <a:cubicBezTo>
                      <a:pt x="445" y="647"/>
                      <a:pt x="418" y="630"/>
                      <a:pt x="397" y="606"/>
                    </a:cubicBezTo>
                    <a:cubicBezTo>
                      <a:pt x="368" y="573"/>
                      <a:pt x="355" y="532"/>
                      <a:pt x="354" y="488"/>
                    </a:cubicBezTo>
                    <a:cubicBezTo>
                      <a:pt x="354" y="478"/>
                      <a:pt x="355" y="469"/>
                      <a:pt x="356" y="459"/>
                    </a:cubicBezTo>
                    <a:cubicBezTo>
                      <a:pt x="358" y="444"/>
                      <a:pt x="358" y="444"/>
                      <a:pt x="358" y="444"/>
                    </a:cubicBezTo>
                    <a:cubicBezTo>
                      <a:pt x="343" y="447"/>
                      <a:pt x="343" y="447"/>
                      <a:pt x="343" y="447"/>
                    </a:cubicBezTo>
                    <a:cubicBezTo>
                      <a:pt x="329" y="449"/>
                      <a:pt x="314" y="450"/>
                      <a:pt x="300" y="450"/>
                    </a:cubicBezTo>
                    <a:cubicBezTo>
                      <a:pt x="273" y="450"/>
                      <a:pt x="246" y="446"/>
                      <a:pt x="219" y="439"/>
                    </a:cubicBezTo>
                    <a:cubicBezTo>
                      <a:pt x="160" y="422"/>
                      <a:pt x="111" y="389"/>
                      <a:pt x="76" y="347"/>
                    </a:cubicBezTo>
                    <a:cubicBezTo>
                      <a:pt x="42" y="305"/>
                      <a:pt x="23" y="255"/>
                      <a:pt x="23" y="204"/>
                    </a:cubicBezTo>
                    <a:cubicBezTo>
                      <a:pt x="23" y="185"/>
                      <a:pt x="25" y="167"/>
                      <a:pt x="30" y="149"/>
                    </a:cubicBezTo>
                    <a:cubicBezTo>
                      <a:pt x="32" y="142"/>
                      <a:pt x="36" y="133"/>
                      <a:pt x="42" y="123"/>
                    </a:cubicBezTo>
                    <a:cubicBezTo>
                      <a:pt x="50" y="109"/>
                      <a:pt x="60" y="95"/>
                      <a:pt x="68" y="84"/>
                    </a:cubicBezTo>
                    <a:cubicBezTo>
                      <a:pt x="73" y="79"/>
                      <a:pt x="76" y="74"/>
                      <a:pt x="79" y="71"/>
                    </a:cubicBezTo>
                    <a:cubicBezTo>
                      <a:pt x="80" y="70"/>
                      <a:pt x="81" y="69"/>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82" y="68"/>
                      <a:pt x="82" y="68"/>
                      <a:pt x="82" y="68"/>
                    </a:cubicBezTo>
                    <a:cubicBezTo>
                      <a:pt x="77" y="62"/>
                      <a:pt x="77" y="62"/>
                      <a:pt x="77" y="62"/>
                    </a:cubicBezTo>
                    <a:cubicBezTo>
                      <a:pt x="81" y="68"/>
                      <a:pt x="81" y="68"/>
                      <a:pt x="81" y="68"/>
                    </a:cubicBezTo>
                    <a:cubicBezTo>
                      <a:pt x="82" y="68"/>
                      <a:pt x="82" y="68"/>
                      <a:pt x="82" y="68"/>
                    </a:cubicBezTo>
                    <a:cubicBezTo>
                      <a:pt x="77" y="62"/>
                      <a:pt x="77" y="62"/>
                      <a:pt x="77" y="62"/>
                    </a:cubicBezTo>
                    <a:cubicBezTo>
                      <a:pt x="81" y="68"/>
                      <a:pt x="81" y="68"/>
                      <a:pt x="81" y="68"/>
                    </a:cubicBezTo>
                    <a:cubicBezTo>
                      <a:pt x="76" y="60"/>
                      <a:pt x="76" y="60"/>
                      <a:pt x="76" y="60"/>
                    </a:cubicBezTo>
                    <a:cubicBezTo>
                      <a:pt x="80" y="69"/>
                      <a:pt x="80" y="69"/>
                      <a:pt x="80" y="69"/>
                    </a:cubicBezTo>
                    <a:cubicBezTo>
                      <a:pt x="81" y="69"/>
                      <a:pt x="81" y="69"/>
                      <a:pt x="81" y="68"/>
                    </a:cubicBezTo>
                    <a:cubicBezTo>
                      <a:pt x="76" y="60"/>
                      <a:pt x="76" y="60"/>
                      <a:pt x="76" y="60"/>
                    </a:cubicBezTo>
                    <a:cubicBezTo>
                      <a:pt x="80" y="69"/>
                      <a:pt x="80" y="69"/>
                      <a:pt x="80" y="69"/>
                    </a:cubicBezTo>
                    <a:cubicBezTo>
                      <a:pt x="76" y="59"/>
                      <a:pt x="76" y="59"/>
                      <a:pt x="76" y="59"/>
                    </a:cubicBezTo>
                    <a:cubicBezTo>
                      <a:pt x="76" y="70"/>
                      <a:pt x="76" y="70"/>
                      <a:pt x="76" y="70"/>
                    </a:cubicBezTo>
                    <a:cubicBezTo>
                      <a:pt x="78" y="70"/>
                      <a:pt x="79" y="69"/>
                      <a:pt x="80" y="69"/>
                    </a:cubicBezTo>
                    <a:cubicBezTo>
                      <a:pt x="76" y="59"/>
                      <a:pt x="76" y="59"/>
                      <a:pt x="76" y="59"/>
                    </a:cubicBezTo>
                    <a:cubicBezTo>
                      <a:pt x="76" y="70"/>
                      <a:pt x="76" y="70"/>
                      <a:pt x="76" y="70"/>
                    </a:cubicBezTo>
                    <a:cubicBezTo>
                      <a:pt x="76" y="59"/>
                      <a:pt x="76" y="59"/>
                      <a:pt x="76" y="59"/>
                    </a:cubicBezTo>
                    <a:cubicBezTo>
                      <a:pt x="70" y="69"/>
                      <a:pt x="70" y="69"/>
                      <a:pt x="70" y="69"/>
                    </a:cubicBezTo>
                    <a:cubicBezTo>
                      <a:pt x="72" y="70"/>
                      <a:pt x="74" y="70"/>
                      <a:pt x="76" y="70"/>
                    </a:cubicBezTo>
                    <a:cubicBezTo>
                      <a:pt x="76" y="59"/>
                      <a:pt x="76" y="59"/>
                      <a:pt x="76" y="59"/>
                    </a:cubicBezTo>
                    <a:cubicBezTo>
                      <a:pt x="70" y="69"/>
                      <a:pt x="70" y="69"/>
                      <a:pt x="70" y="69"/>
                    </a:cubicBezTo>
                    <a:cubicBezTo>
                      <a:pt x="77" y="72"/>
                      <a:pt x="77" y="72"/>
                      <a:pt x="77" y="72"/>
                    </a:cubicBezTo>
                    <a:cubicBezTo>
                      <a:pt x="83" y="68"/>
                      <a:pt x="83" y="68"/>
                      <a:pt x="83" y="68"/>
                    </a:cubicBezTo>
                    <a:cubicBezTo>
                      <a:pt x="101" y="54"/>
                      <a:pt x="124" y="43"/>
                      <a:pt x="150" y="35"/>
                    </a:cubicBezTo>
                    <a:cubicBezTo>
                      <a:pt x="176" y="27"/>
                      <a:pt x="206" y="23"/>
                      <a:pt x="238" y="23"/>
                    </a:cubicBezTo>
                    <a:cubicBezTo>
                      <a:pt x="263" y="23"/>
                      <a:pt x="289" y="26"/>
                      <a:pt x="316" y="31"/>
                    </a:cubicBezTo>
                    <a:cubicBezTo>
                      <a:pt x="380" y="45"/>
                      <a:pt x="434" y="72"/>
                      <a:pt x="473" y="106"/>
                    </a:cubicBezTo>
                    <a:cubicBezTo>
                      <a:pt x="492" y="123"/>
                      <a:pt x="507" y="141"/>
                      <a:pt x="517" y="160"/>
                    </a:cubicBezTo>
                    <a:cubicBezTo>
                      <a:pt x="527" y="179"/>
                      <a:pt x="533" y="199"/>
                      <a:pt x="533" y="218"/>
                    </a:cubicBezTo>
                    <a:cubicBezTo>
                      <a:pt x="533" y="223"/>
                      <a:pt x="532" y="228"/>
                      <a:pt x="532" y="233"/>
                    </a:cubicBezTo>
                    <a:cubicBezTo>
                      <a:pt x="530" y="244"/>
                      <a:pt x="530" y="244"/>
                      <a:pt x="530" y="244"/>
                    </a:cubicBezTo>
                    <a:cubicBezTo>
                      <a:pt x="542" y="245"/>
                      <a:pt x="542" y="245"/>
                      <a:pt x="542" y="245"/>
                    </a:cubicBezTo>
                    <a:cubicBezTo>
                      <a:pt x="571" y="250"/>
                      <a:pt x="601" y="263"/>
                      <a:pt x="627" y="284"/>
                    </a:cubicBezTo>
                    <a:cubicBezTo>
                      <a:pt x="653" y="305"/>
                      <a:pt x="676" y="334"/>
                      <a:pt x="691" y="369"/>
                    </a:cubicBezTo>
                    <a:cubicBezTo>
                      <a:pt x="703" y="398"/>
                      <a:pt x="709" y="428"/>
                      <a:pt x="709" y="456"/>
                    </a:cubicBezTo>
                    <a:cubicBezTo>
                      <a:pt x="709" y="504"/>
                      <a:pt x="692" y="547"/>
                      <a:pt x="664" y="577"/>
                    </a:cubicBezTo>
                    <a:cubicBezTo>
                      <a:pt x="657" y="584"/>
                      <a:pt x="657" y="584"/>
                      <a:pt x="657" y="584"/>
                    </a:cubicBezTo>
                    <a:cubicBezTo>
                      <a:pt x="663" y="592"/>
                      <a:pt x="663" y="592"/>
                      <a:pt x="663" y="592"/>
                    </a:cubicBezTo>
                    <a:cubicBezTo>
                      <a:pt x="674" y="605"/>
                      <a:pt x="683" y="620"/>
                      <a:pt x="690" y="636"/>
                    </a:cubicBezTo>
                    <a:lnTo>
                      <a:pt x="701" y="632"/>
                    </a:lnTo>
                    <a:close/>
                  </a:path>
                </a:pathLst>
              </a:custGeom>
              <a:solidFill>
                <a:schemeClr val="bg2"/>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8" name="Freeform 10"/>
              <p:cNvSpPr/>
              <p:nvPr/>
            </p:nvSpPr>
            <p:spPr bwMode="auto">
              <a:xfrm>
                <a:off x="4475536" y="3151804"/>
                <a:ext cx="1061515" cy="1294635"/>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9" name="Freeform 11"/>
              <p:cNvSpPr/>
              <p:nvPr/>
            </p:nvSpPr>
            <p:spPr bwMode="auto">
              <a:xfrm>
                <a:off x="4454935" y="3123613"/>
                <a:ext cx="1087536" cy="1279455"/>
              </a:xfrm>
              <a:custGeom>
                <a:avLst/>
                <a:gdLst>
                  <a:gd name="T0" fmla="*/ 424 w 424"/>
                  <a:gd name="T1" fmla="*/ 155 h 499"/>
                  <a:gd name="T2" fmla="*/ 251 w 424"/>
                  <a:gd name="T3" fmla="*/ 50 h 499"/>
                  <a:gd name="T4" fmla="*/ 140 w 424"/>
                  <a:gd name="T5" fmla="*/ 0 h 499"/>
                  <a:gd name="T6" fmla="*/ 114 w 424"/>
                  <a:gd name="T7" fmla="*/ 4 h 499"/>
                  <a:gd name="T8" fmla="*/ 107 w 424"/>
                  <a:gd name="T9" fmla="*/ 7 h 499"/>
                  <a:gd name="T10" fmla="*/ 116 w 424"/>
                  <a:gd name="T11" fmla="*/ 15 h 499"/>
                  <a:gd name="T12" fmla="*/ 1 w 424"/>
                  <a:gd name="T13" fmla="*/ 129 h 499"/>
                  <a:gd name="T14" fmla="*/ 41 w 424"/>
                  <a:gd name="T15" fmla="*/ 232 h 499"/>
                  <a:gd name="T16" fmla="*/ 36 w 424"/>
                  <a:gd name="T17" fmla="*/ 372 h 499"/>
                  <a:gd name="T18" fmla="*/ 331 w 424"/>
                  <a:gd name="T19" fmla="*/ 480 h 499"/>
                  <a:gd name="T20" fmla="*/ 341 w 424"/>
                  <a:gd name="T21" fmla="*/ 460 h 499"/>
                  <a:gd name="T22" fmla="*/ 352 w 424"/>
                  <a:gd name="T23" fmla="*/ 468 h 499"/>
                  <a:gd name="T24" fmla="*/ 359 w 424"/>
                  <a:gd name="T25" fmla="*/ 466 h 499"/>
                  <a:gd name="T26" fmla="*/ 397 w 424"/>
                  <a:gd name="T27" fmla="*/ 415 h 499"/>
                  <a:gd name="T28" fmla="*/ 395 w 424"/>
                  <a:gd name="T29" fmla="*/ 221 h 499"/>
                  <a:gd name="T30" fmla="*/ 385 w 424"/>
                  <a:gd name="T31" fmla="*/ 226 h 499"/>
                  <a:gd name="T32" fmla="*/ 395 w 424"/>
                  <a:gd name="T33" fmla="*/ 330 h 499"/>
                  <a:gd name="T34" fmla="*/ 347 w 424"/>
                  <a:gd name="T35" fmla="*/ 446 h 499"/>
                  <a:gd name="T36" fmla="*/ 349 w 424"/>
                  <a:gd name="T37" fmla="*/ 452 h 499"/>
                  <a:gd name="T38" fmla="*/ 349 w 424"/>
                  <a:gd name="T39" fmla="*/ 452 h 499"/>
                  <a:gd name="T40" fmla="*/ 347 w 424"/>
                  <a:gd name="T41" fmla="*/ 446 h 499"/>
                  <a:gd name="T42" fmla="*/ 347 w 424"/>
                  <a:gd name="T43" fmla="*/ 446 h 499"/>
                  <a:gd name="T44" fmla="*/ 347 w 424"/>
                  <a:gd name="T45" fmla="*/ 446 h 499"/>
                  <a:gd name="T46" fmla="*/ 352 w 424"/>
                  <a:gd name="T47" fmla="*/ 456 h 499"/>
                  <a:gd name="T48" fmla="*/ 352 w 424"/>
                  <a:gd name="T49" fmla="*/ 456 h 499"/>
                  <a:gd name="T50" fmla="*/ 352 w 424"/>
                  <a:gd name="T51" fmla="*/ 445 h 499"/>
                  <a:gd name="T52" fmla="*/ 352 w 424"/>
                  <a:gd name="T53" fmla="*/ 445 h 499"/>
                  <a:gd name="T54" fmla="*/ 352 w 424"/>
                  <a:gd name="T55" fmla="*/ 445 h 499"/>
                  <a:gd name="T56" fmla="*/ 352 w 424"/>
                  <a:gd name="T57" fmla="*/ 457 h 499"/>
                  <a:gd name="T58" fmla="*/ 352 w 424"/>
                  <a:gd name="T59" fmla="*/ 457 h 499"/>
                  <a:gd name="T60" fmla="*/ 363 w 424"/>
                  <a:gd name="T61" fmla="*/ 453 h 499"/>
                  <a:gd name="T62" fmla="*/ 363 w 424"/>
                  <a:gd name="T63" fmla="*/ 453 h 499"/>
                  <a:gd name="T64" fmla="*/ 322 w 424"/>
                  <a:gd name="T65" fmla="*/ 459 h 499"/>
                  <a:gd name="T66" fmla="*/ 57 w 424"/>
                  <a:gd name="T67" fmla="*/ 363 h 499"/>
                  <a:gd name="T68" fmla="*/ 53 w 424"/>
                  <a:gd name="T69" fmla="*/ 230 h 499"/>
                  <a:gd name="T70" fmla="*/ 24 w 424"/>
                  <a:gd name="T71" fmla="*/ 132 h 499"/>
                  <a:gd name="T72" fmla="*/ 126 w 424"/>
                  <a:gd name="T73" fmla="*/ 24 h 499"/>
                  <a:gd name="T74" fmla="*/ 125 w 424"/>
                  <a:gd name="T75" fmla="*/ 22 h 499"/>
                  <a:gd name="T76" fmla="*/ 125 w 424"/>
                  <a:gd name="T77" fmla="*/ 22 h 499"/>
                  <a:gd name="T78" fmla="*/ 125 w 424"/>
                  <a:gd name="T79" fmla="*/ 22 h 499"/>
                  <a:gd name="T80" fmla="*/ 116 w 424"/>
                  <a:gd name="T81" fmla="*/ 16 h 499"/>
                  <a:gd name="T82" fmla="*/ 116 w 424"/>
                  <a:gd name="T83" fmla="*/ 16 h 499"/>
                  <a:gd name="T84" fmla="*/ 120 w 424"/>
                  <a:gd name="T85" fmla="*/ 26 h 499"/>
                  <a:gd name="T86" fmla="*/ 120 w 424"/>
                  <a:gd name="T87" fmla="*/ 26 h 499"/>
                  <a:gd name="T88" fmla="*/ 120 w 424"/>
                  <a:gd name="T89" fmla="*/ 26 h 499"/>
                  <a:gd name="T90" fmla="*/ 123 w 424"/>
                  <a:gd name="T91" fmla="*/ 25 h 499"/>
                  <a:gd name="T92" fmla="*/ 248 w 424"/>
                  <a:gd name="T93" fmla="*/ 68 h 499"/>
                  <a:gd name="T94" fmla="*/ 305 w 424"/>
                  <a:gd name="T95" fmla="*/ 59 h 499"/>
                  <a:gd name="T96" fmla="*/ 377 w 424"/>
                  <a:gd name="T97" fmla="*/ 218 h 499"/>
                  <a:gd name="T98" fmla="*/ 385 w 424"/>
                  <a:gd name="T99" fmla="*/ 22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4" h="499">
                    <a:moveTo>
                      <a:pt x="385" y="226"/>
                    </a:moveTo>
                    <a:cubicBezTo>
                      <a:pt x="393" y="233"/>
                      <a:pt x="393" y="233"/>
                      <a:pt x="393" y="233"/>
                    </a:cubicBezTo>
                    <a:cubicBezTo>
                      <a:pt x="414" y="211"/>
                      <a:pt x="424" y="183"/>
                      <a:pt x="424" y="155"/>
                    </a:cubicBezTo>
                    <a:cubicBezTo>
                      <a:pt x="424" y="126"/>
                      <a:pt x="412" y="96"/>
                      <a:pt x="390" y="73"/>
                    </a:cubicBezTo>
                    <a:cubicBezTo>
                      <a:pt x="367" y="49"/>
                      <a:pt x="336" y="37"/>
                      <a:pt x="305" y="37"/>
                    </a:cubicBezTo>
                    <a:cubicBezTo>
                      <a:pt x="287" y="37"/>
                      <a:pt x="268" y="41"/>
                      <a:pt x="251" y="50"/>
                    </a:cubicBezTo>
                    <a:cubicBezTo>
                      <a:pt x="257" y="60"/>
                      <a:pt x="257" y="60"/>
                      <a:pt x="257" y="60"/>
                    </a:cubicBezTo>
                    <a:cubicBezTo>
                      <a:pt x="265" y="52"/>
                      <a:pt x="265" y="52"/>
                      <a:pt x="265" y="52"/>
                    </a:cubicBezTo>
                    <a:cubicBezTo>
                      <a:pt x="233" y="20"/>
                      <a:pt x="189" y="0"/>
                      <a:pt x="140" y="0"/>
                    </a:cubicBezTo>
                    <a:cubicBezTo>
                      <a:pt x="138" y="0"/>
                      <a:pt x="135" y="0"/>
                      <a:pt x="132" y="0"/>
                    </a:cubicBezTo>
                    <a:cubicBezTo>
                      <a:pt x="127" y="1"/>
                      <a:pt x="123" y="2"/>
                      <a:pt x="119" y="2"/>
                    </a:cubicBezTo>
                    <a:cubicBezTo>
                      <a:pt x="117" y="3"/>
                      <a:pt x="116" y="3"/>
                      <a:pt x="114" y="4"/>
                    </a:cubicBezTo>
                    <a:cubicBezTo>
                      <a:pt x="113" y="4"/>
                      <a:pt x="113" y="4"/>
                      <a:pt x="112" y="4"/>
                    </a:cubicBezTo>
                    <a:cubicBezTo>
                      <a:pt x="111" y="4"/>
                      <a:pt x="111" y="5"/>
                      <a:pt x="110" y="5"/>
                    </a:cubicBezTo>
                    <a:cubicBezTo>
                      <a:pt x="109" y="6"/>
                      <a:pt x="108" y="6"/>
                      <a:pt x="107" y="7"/>
                    </a:cubicBezTo>
                    <a:cubicBezTo>
                      <a:pt x="107" y="8"/>
                      <a:pt x="106" y="8"/>
                      <a:pt x="106" y="9"/>
                    </a:cubicBezTo>
                    <a:cubicBezTo>
                      <a:pt x="105" y="11"/>
                      <a:pt x="104" y="12"/>
                      <a:pt x="104" y="14"/>
                    </a:cubicBezTo>
                    <a:cubicBezTo>
                      <a:pt x="116" y="15"/>
                      <a:pt x="116" y="15"/>
                      <a:pt x="116" y="15"/>
                    </a:cubicBezTo>
                    <a:cubicBezTo>
                      <a:pt x="113" y="4"/>
                      <a:pt x="113" y="4"/>
                      <a:pt x="113" y="4"/>
                    </a:cubicBezTo>
                    <a:cubicBezTo>
                      <a:pt x="84" y="12"/>
                      <a:pt x="58" y="27"/>
                      <a:pt x="38" y="49"/>
                    </a:cubicBezTo>
                    <a:cubicBezTo>
                      <a:pt x="19" y="71"/>
                      <a:pt x="5" y="98"/>
                      <a:pt x="1" y="129"/>
                    </a:cubicBezTo>
                    <a:cubicBezTo>
                      <a:pt x="0" y="135"/>
                      <a:pt x="0" y="142"/>
                      <a:pt x="0" y="148"/>
                    </a:cubicBezTo>
                    <a:cubicBezTo>
                      <a:pt x="0" y="182"/>
                      <a:pt x="12" y="214"/>
                      <a:pt x="32" y="239"/>
                    </a:cubicBezTo>
                    <a:cubicBezTo>
                      <a:pt x="41" y="232"/>
                      <a:pt x="41" y="232"/>
                      <a:pt x="41" y="232"/>
                    </a:cubicBezTo>
                    <a:cubicBezTo>
                      <a:pt x="30" y="229"/>
                      <a:pt x="30" y="229"/>
                      <a:pt x="30" y="229"/>
                    </a:cubicBezTo>
                    <a:cubicBezTo>
                      <a:pt x="23" y="249"/>
                      <a:pt x="20" y="271"/>
                      <a:pt x="20" y="293"/>
                    </a:cubicBezTo>
                    <a:cubicBezTo>
                      <a:pt x="20" y="320"/>
                      <a:pt x="25" y="346"/>
                      <a:pt x="36" y="372"/>
                    </a:cubicBezTo>
                    <a:cubicBezTo>
                      <a:pt x="53" y="412"/>
                      <a:pt x="82" y="444"/>
                      <a:pt x="117" y="466"/>
                    </a:cubicBezTo>
                    <a:cubicBezTo>
                      <a:pt x="152" y="488"/>
                      <a:pt x="193" y="499"/>
                      <a:pt x="236" y="499"/>
                    </a:cubicBezTo>
                    <a:cubicBezTo>
                      <a:pt x="268" y="499"/>
                      <a:pt x="300" y="493"/>
                      <a:pt x="331" y="480"/>
                    </a:cubicBezTo>
                    <a:cubicBezTo>
                      <a:pt x="340" y="476"/>
                      <a:pt x="349" y="471"/>
                      <a:pt x="358" y="466"/>
                    </a:cubicBezTo>
                    <a:cubicBezTo>
                      <a:pt x="352" y="457"/>
                      <a:pt x="352" y="457"/>
                      <a:pt x="352" y="457"/>
                    </a:cubicBezTo>
                    <a:cubicBezTo>
                      <a:pt x="341" y="460"/>
                      <a:pt x="341" y="460"/>
                      <a:pt x="341" y="460"/>
                    </a:cubicBezTo>
                    <a:cubicBezTo>
                      <a:pt x="342" y="461"/>
                      <a:pt x="342" y="463"/>
                      <a:pt x="343" y="464"/>
                    </a:cubicBezTo>
                    <a:cubicBezTo>
                      <a:pt x="344" y="465"/>
                      <a:pt x="346" y="467"/>
                      <a:pt x="348" y="467"/>
                    </a:cubicBezTo>
                    <a:cubicBezTo>
                      <a:pt x="350" y="468"/>
                      <a:pt x="351" y="468"/>
                      <a:pt x="352" y="468"/>
                    </a:cubicBezTo>
                    <a:cubicBezTo>
                      <a:pt x="354" y="468"/>
                      <a:pt x="355" y="468"/>
                      <a:pt x="355" y="467"/>
                    </a:cubicBezTo>
                    <a:cubicBezTo>
                      <a:pt x="357" y="467"/>
                      <a:pt x="357" y="467"/>
                      <a:pt x="358" y="467"/>
                    </a:cubicBezTo>
                    <a:cubicBezTo>
                      <a:pt x="358" y="466"/>
                      <a:pt x="359" y="466"/>
                      <a:pt x="359" y="466"/>
                    </a:cubicBezTo>
                    <a:cubicBezTo>
                      <a:pt x="359" y="465"/>
                      <a:pt x="360" y="465"/>
                      <a:pt x="360" y="465"/>
                    </a:cubicBezTo>
                    <a:cubicBezTo>
                      <a:pt x="361" y="464"/>
                      <a:pt x="363" y="462"/>
                      <a:pt x="365" y="460"/>
                    </a:cubicBezTo>
                    <a:cubicBezTo>
                      <a:pt x="372" y="452"/>
                      <a:pt x="385" y="437"/>
                      <a:pt x="397" y="415"/>
                    </a:cubicBezTo>
                    <a:cubicBezTo>
                      <a:pt x="408" y="392"/>
                      <a:pt x="418" y="364"/>
                      <a:pt x="418" y="330"/>
                    </a:cubicBezTo>
                    <a:cubicBezTo>
                      <a:pt x="418" y="326"/>
                      <a:pt x="418" y="322"/>
                      <a:pt x="418" y="317"/>
                    </a:cubicBezTo>
                    <a:cubicBezTo>
                      <a:pt x="415" y="283"/>
                      <a:pt x="410" y="250"/>
                      <a:pt x="395" y="221"/>
                    </a:cubicBezTo>
                    <a:cubicBezTo>
                      <a:pt x="385" y="226"/>
                      <a:pt x="385" y="226"/>
                      <a:pt x="385" y="226"/>
                    </a:cubicBezTo>
                    <a:cubicBezTo>
                      <a:pt x="393" y="233"/>
                      <a:pt x="393" y="233"/>
                      <a:pt x="393" y="233"/>
                    </a:cubicBezTo>
                    <a:cubicBezTo>
                      <a:pt x="385" y="226"/>
                      <a:pt x="385" y="226"/>
                      <a:pt x="385" y="226"/>
                    </a:cubicBezTo>
                    <a:cubicBezTo>
                      <a:pt x="375" y="231"/>
                      <a:pt x="375" y="231"/>
                      <a:pt x="375" y="231"/>
                    </a:cubicBezTo>
                    <a:cubicBezTo>
                      <a:pt x="387" y="256"/>
                      <a:pt x="393" y="286"/>
                      <a:pt x="395" y="319"/>
                    </a:cubicBezTo>
                    <a:cubicBezTo>
                      <a:pt x="395" y="323"/>
                      <a:pt x="395" y="326"/>
                      <a:pt x="395" y="330"/>
                    </a:cubicBezTo>
                    <a:cubicBezTo>
                      <a:pt x="395" y="365"/>
                      <a:pt x="383" y="395"/>
                      <a:pt x="370" y="416"/>
                    </a:cubicBezTo>
                    <a:cubicBezTo>
                      <a:pt x="364" y="426"/>
                      <a:pt x="357" y="434"/>
                      <a:pt x="352" y="440"/>
                    </a:cubicBezTo>
                    <a:cubicBezTo>
                      <a:pt x="350" y="443"/>
                      <a:pt x="348" y="445"/>
                      <a:pt x="347" y="446"/>
                    </a:cubicBezTo>
                    <a:cubicBezTo>
                      <a:pt x="346" y="447"/>
                      <a:pt x="345" y="447"/>
                      <a:pt x="345" y="447"/>
                    </a:cubicBezTo>
                    <a:cubicBezTo>
                      <a:pt x="345" y="447"/>
                      <a:pt x="345" y="447"/>
                      <a:pt x="345" y="447"/>
                    </a:cubicBezTo>
                    <a:cubicBezTo>
                      <a:pt x="349" y="452"/>
                      <a:pt x="349" y="452"/>
                      <a:pt x="349" y="452"/>
                    </a:cubicBezTo>
                    <a:cubicBezTo>
                      <a:pt x="346" y="447"/>
                      <a:pt x="346" y="447"/>
                      <a:pt x="346" y="447"/>
                    </a:cubicBezTo>
                    <a:cubicBezTo>
                      <a:pt x="345" y="447"/>
                      <a:pt x="345" y="447"/>
                      <a:pt x="345" y="447"/>
                    </a:cubicBezTo>
                    <a:cubicBezTo>
                      <a:pt x="349" y="452"/>
                      <a:pt x="349" y="452"/>
                      <a:pt x="349" y="452"/>
                    </a:cubicBezTo>
                    <a:cubicBezTo>
                      <a:pt x="346" y="447"/>
                      <a:pt x="346" y="447"/>
                      <a:pt x="346" y="447"/>
                    </a:cubicBezTo>
                    <a:cubicBezTo>
                      <a:pt x="352" y="456"/>
                      <a:pt x="352" y="456"/>
                      <a:pt x="352" y="456"/>
                    </a:cubicBezTo>
                    <a:cubicBezTo>
                      <a:pt x="347" y="446"/>
                      <a:pt x="347" y="446"/>
                      <a:pt x="347" y="446"/>
                    </a:cubicBezTo>
                    <a:cubicBezTo>
                      <a:pt x="346" y="447"/>
                      <a:pt x="346" y="447"/>
                      <a:pt x="346" y="447"/>
                    </a:cubicBezTo>
                    <a:cubicBezTo>
                      <a:pt x="352" y="456"/>
                      <a:pt x="352" y="456"/>
                      <a:pt x="352" y="456"/>
                    </a:cubicBezTo>
                    <a:cubicBezTo>
                      <a:pt x="347" y="446"/>
                      <a:pt x="347" y="446"/>
                      <a:pt x="347" y="446"/>
                    </a:cubicBezTo>
                    <a:cubicBezTo>
                      <a:pt x="352" y="456"/>
                      <a:pt x="352" y="456"/>
                      <a:pt x="352" y="456"/>
                    </a:cubicBezTo>
                    <a:cubicBezTo>
                      <a:pt x="348" y="446"/>
                      <a:pt x="348" y="446"/>
                      <a:pt x="348" y="446"/>
                    </a:cubicBezTo>
                    <a:cubicBezTo>
                      <a:pt x="347" y="446"/>
                      <a:pt x="347" y="446"/>
                      <a:pt x="347" y="446"/>
                    </a:cubicBezTo>
                    <a:cubicBezTo>
                      <a:pt x="352" y="456"/>
                      <a:pt x="352" y="456"/>
                      <a:pt x="352" y="456"/>
                    </a:cubicBezTo>
                    <a:cubicBezTo>
                      <a:pt x="348" y="446"/>
                      <a:pt x="348" y="446"/>
                      <a:pt x="348" y="446"/>
                    </a:cubicBezTo>
                    <a:cubicBezTo>
                      <a:pt x="352" y="456"/>
                      <a:pt x="352" y="456"/>
                      <a:pt x="352" y="456"/>
                    </a:cubicBezTo>
                    <a:cubicBezTo>
                      <a:pt x="349" y="445"/>
                      <a:pt x="349" y="445"/>
                      <a:pt x="349" y="445"/>
                    </a:cubicBezTo>
                    <a:cubicBezTo>
                      <a:pt x="349" y="446"/>
                      <a:pt x="348" y="446"/>
                      <a:pt x="348" y="446"/>
                    </a:cubicBezTo>
                    <a:cubicBezTo>
                      <a:pt x="352" y="456"/>
                      <a:pt x="352" y="456"/>
                      <a:pt x="352" y="456"/>
                    </a:cubicBezTo>
                    <a:cubicBezTo>
                      <a:pt x="349" y="445"/>
                      <a:pt x="349" y="445"/>
                      <a:pt x="349" y="445"/>
                    </a:cubicBezTo>
                    <a:cubicBezTo>
                      <a:pt x="352" y="456"/>
                      <a:pt x="352" y="456"/>
                      <a:pt x="352" y="456"/>
                    </a:cubicBezTo>
                    <a:cubicBezTo>
                      <a:pt x="352" y="445"/>
                      <a:pt x="352" y="445"/>
                      <a:pt x="352" y="445"/>
                    </a:cubicBezTo>
                    <a:cubicBezTo>
                      <a:pt x="351" y="445"/>
                      <a:pt x="350" y="445"/>
                      <a:pt x="349" y="445"/>
                    </a:cubicBezTo>
                    <a:cubicBezTo>
                      <a:pt x="352" y="456"/>
                      <a:pt x="352" y="456"/>
                      <a:pt x="352" y="456"/>
                    </a:cubicBezTo>
                    <a:cubicBezTo>
                      <a:pt x="352" y="445"/>
                      <a:pt x="352" y="445"/>
                      <a:pt x="352" y="445"/>
                    </a:cubicBezTo>
                    <a:cubicBezTo>
                      <a:pt x="352" y="457"/>
                      <a:pt x="352" y="457"/>
                      <a:pt x="352" y="457"/>
                    </a:cubicBezTo>
                    <a:cubicBezTo>
                      <a:pt x="358" y="447"/>
                      <a:pt x="358" y="447"/>
                      <a:pt x="358" y="447"/>
                    </a:cubicBezTo>
                    <a:cubicBezTo>
                      <a:pt x="355" y="445"/>
                      <a:pt x="353" y="445"/>
                      <a:pt x="352" y="445"/>
                    </a:cubicBezTo>
                    <a:cubicBezTo>
                      <a:pt x="352" y="457"/>
                      <a:pt x="352" y="457"/>
                      <a:pt x="352" y="457"/>
                    </a:cubicBezTo>
                    <a:cubicBezTo>
                      <a:pt x="358" y="447"/>
                      <a:pt x="358" y="447"/>
                      <a:pt x="358" y="447"/>
                    </a:cubicBezTo>
                    <a:cubicBezTo>
                      <a:pt x="352" y="457"/>
                      <a:pt x="352" y="457"/>
                      <a:pt x="352" y="457"/>
                    </a:cubicBezTo>
                    <a:cubicBezTo>
                      <a:pt x="361" y="449"/>
                      <a:pt x="361" y="449"/>
                      <a:pt x="361" y="449"/>
                    </a:cubicBezTo>
                    <a:cubicBezTo>
                      <a:pt x="360" y="448"/>
                      <a:pt x="359" y="447"/>
                      <a:pt x="358" y="447"/>
                    </a:cubicBezTo>
                    <a:cubicBezTo>
                      <a:pt x="352" y="457"/>
                      <a:pt x="352" y="457"/>
                      <a:pt x="352" y="457"/>
                    </a:cubicBezTo>
                    <a:cubicBezTo>
                      <a:pt x="361" y="449"/>
                      <a:pt x="361" y="449"/>
                      <a:pt x="361" y="449"/>
                    </a:cubicBezTo>
                    <a:cubicBezTo>
                      <a:pt x="352" y="457"/>
                      <a:pt x="352" y="457"/>
                      <a:pt x="352" y="457"/>
                    </a:cubicBezTo>
                    <a:cubicBezTo>
                      <a:pt x="363" y="453"/>
                      <a:pt x="363" y="453"/>
                      <a:pt x="363" y="453"/>
                    </a:cubicBezTo>
                    <a:cubicBezTo>
                      <a:pt x="362" y="452"/>
                      <a:pt x="362" y="451"/>
                      <a:pt x="361" y="449"/>
                    </a:cubicBezTo>
                    <a:cubicBezTo>
                      <a:pt x="352" y="457"/>
                      <a:pt x="352" y="457"/>
                      <a:pt x="352" y="457"/>
                    </a:cubicBezTo>
                    <a:cubicBezTo>
                      <a:pt x="363" y="453"/>
                      <a:pt x="363" y="453"/>
                      <a:pt x="363" y="453"/>
                    </a:cubicBezTo>
                    <a:cubicBezTo>
                      <a:pt x="358" y="440"/>
                      <a:pt x="358" y="440"/>
                      <a:pt x="358" y="440"/>
                    </a:cubicBezTo>
                    <a:cubicBezTo>
                      <a:pt x="346" y="447"/>
                      <a:pt x="346" y="447"/>
                      <a:pt x="346" y="447"/>
                    </a:cubicBezTo>
                    <a:cubicBezTo>
                      <a:pt x="339" y="451"/>
                      <a:pt x="331" y="455"/>
                      <a:pt x="322" y="459"/>
                    </a:cubicBezTo>
                    <a:cubicBezTo>
                      <a:pt x="294" y="471"/>
                      <a:pt x="265" y="476"/>
                      <a:pt x="236" y="476"/>
                    </a:cubicBezTo>
                    <a:cubicBezTo>
                      <a:pt x="197" y="476"/>
                      <a:pt x="160" y="466"/>
                      <a:pt x="129" y="446"/>
                    </a:cubicBezTo>
                    <a:cubicBezTo>
                      <a:pt x="97" y="427"/>
                      <a:pt x="72" y="399"/>
                      <a:pt x="57" y="363"/>
                    </a:cubicBezTo>
                    <a:cubicBezTo>
                      <a:pt x="47" y="340"/>
                      <a:pt x="43" y="317"/>
                      <a:pt x="43" y="293"/>
                    </a:cubicBezTo>
                    <a:cubicBezTo>
                      <a:pt x="43" y="274"/>
                      <a:pt x="46" y="254"/>
                      <a:pt x="52" y="236"/>
                    </a:cubicBezTo>
                    <a:cubicBezTo>
                      <a:pt x="53" y="230"/>
                      <a:pt x="53" y="230"/>
                      <a:pt x="53" y="230"/>
                    </a:cubicBezTo>
                    <a:cubicBezTo>
                      <a:pt x="50" y="225"/>
                      <a:pt x="50" y="225"/>
                      <a:pt x="50" y="225"/>
                    </a:cubicBezTo>
                    <a:cubicBezTo>
                      <a:pt x="33" y="203"/>
                      <a:pt x="23" y="176"/>
                      <a:pt x="23" y="148"/>
                    </a:cubicBezTo>
                    <a:cubicBezTo>
                      <a:pt x="23" y="143"/>
                      <a:pt x="23" y="137"/>
                      <a:pt x="24" y="132"/>
                    </a:cubicBezTo>
                    <a:cubicBezTo>
                      <a:pt x="27" y="106"/>
                      <a:pt x="39" y="83"/>
                      <a:pt x="55" y="64"/>
                    </a:cubicBezTo>
                    <a:cubicBezTo>
                      <a:pt x="72" y="46"/>
                      <a:pt x="94" y="33"/>
                      <a:pt x="118" y="26"/>
                    </a:cubicBezTo>
                    <a:cubicBezTo>
                      <a:pt x="126" y="24"/>
                      <a:pt x="126" y="24"/>
                      <a:pt x="126" y="24"/>
                    </a:cubicBezTo>
                    <a:cubicBezTo>
                      <a:pt x="127" y="16"/>
                      <a:pt x="127" y="16"/>
                      <a:pt x="127" y="16"/>
                    </a:cubicBezTo>
                    <a:cubicBezTo>
                      <a:pt x="116" y="15"/>
                      <a:pt x="116" y="15"/>
                      <a:pt x="116" y="15"/>
                    </a:cubicBezTo>
                    <a:cubicBezTo>
                      <a:pt x="125" y="22"/>
                      <a:pt x="125" y="22"/>
                      <a:pt x="125" y="22"/>
                    </a:cubicBezTo>
                    <a:cubicBezTo>
                      <a:pt x="126" y="21"/>
                      <a:pt x="127" y="19"/>
                      <a:pt x="127" y="16"/>
                    </a:cubicBezTo>
                    <a:cubicBezTo>
                      <a:pt x="116" y="15"/>
                      <a:pt x="116" y="15"/>
                      <a:pt x="116" y="15"/>
                    </a:cubicBezTo>
                    <a:cubicBezTo>
                      <a:pt x="125" y="22"/>
                      <a:pt x="125" y="22"/>
                      <a:pt x="125" y="22"/>
                    </a:cubicBezTo>
                    <a:cubicBezTo>
                      <a:pt x="116" y="15"/>
                      <a:pt x="116" y="15"/>
                      <a:pt x="116" y="15"/>
                    </a:cubicBezTo>
                    <a:cubicBezTo>
                      <a:pt x="123" y="24"/>
                      <a:pt x="123" y="24"/>
                      <a:pt x="123" y="24"/>
                    </a:cubicBezTo>
                    <a:cubicBezTo>
                      <a:pt x="123" y="23"/>
                      <a:pt x="124" y="23"/>
                      <a:pt x="125" y="22"/>
                    </a:cubicBezTo>
                    <a:cubicBezTo>
                      <a:pt x="116" y="15"/>
                      <a:pt x="116" y="15"/>
                      <a:pt x="116" y="15"/>
                    </a:cubicBezTo>
                    <a:cubicBezTo>
                      <a:pt x="123" y="24"/>
                      <a:pt x="123" y="24"/>
                      <a:pt x="123" y="24"/>
                    </a:cubicBezTo>
                    <a:cubicBezTo>
                      <a:pt x="116" y="16"/>
                      <a:pt x="116" y="16"/>
                      <a:pt x="116" y="16"/>
                    </a:cubicBezTo>
                    <a:cubicBezTo>
                      <a:pt x="121" y="25"/>
                      <a:pt x="121" y="25"/>
                      <a:pt x="121" y="25"/>
                    </a:cubicBezTo>
                    <a:cubicBezTo>
                      <a:pt x="121" y="25"/>
                      <a:pt x="122" y="25"/>
                      <a:pt x="123" y="24"/>
                    </a:cubicBezTo>
                    <a:cubicBezTo>
                      <a:pt x="116" y="16"/>
                      <a:pt x="116" y="16"/>
                      <a:pt x="116" y="16"/>
                    </a:cubicBezTo>
                    <a:cubicBezTo>
                      <a:pt x="121" y="25"/>
                      <a:pt x="121" y="25"/>
                      <a:pt x="121" y="25"/>
                    </a:cubicBezTo>
                    <a:cubicBezTo>
                      <a:pt x="118" y="18"/>
                      <a:pt x="118" y="18"/>
                      <a:pt x="118" y="18"/>
                    </a:cubicBezTo>
                    <a:cubicBezTo>
                      <a:pt x="120" y="26"/>
                      <a:pt x="120" y="26"/>
                      <a:pt x="120" y="26"/>
                    </a:cubicBezTo>
                    <a:cubicBezTo>
                      <a:pt x="120" y="26"/>
                      <a:pt x="120" y="26"/>
                      <a:pt x="121" y="25"/>
                    </a:cubicBezTo>
                    <a:cubicBezTo>
                      <a:pt x="118" y="18"/>
                      <a:pt x="118" y="18"/>
                      <a:pt x="118" y="18"/>
                    </a:cubicBezTo>
                    <a:cubicBezTo>
                      <a:pt x="120" y="26"/>
                      <a:pt x="120" y="26"/>
                      <a:pt x="120" y="26"/>
                    </a:cubicBezTo>
                    <a:cubicBezTo>
                      <a:pt x="120" y="25"/>
                      <a:pt x="120" y="25"/>
                      <a:pt x="120" y="25"/>
                    </a:cubicBezTo>
                    <a:cubicBezTo>
                      <a:pt x="120" y="26"/>
                      <a:pt x="120" y="26"/>
                      <a:pt x="120" y="26"/>
                    </a:cubicBezTo>
                    <a:cubicBezTo>
                      <a:pt x="120" y="26"/>
                      <a:pt x="120" y="26"/>
                      <a:pt x="120" y="26"/>
                    </a:cubicBezTo>
                    <a:cubicBezTo>
                      <a:pt x="120" y="25"/>
                      <a:pt x="120" y="25"/>
                      <a:pt x="120" y="25"/>
                    </a:cubicBezTo>
                    <a:cubicBezTo>
                      <a:pt x="120" y="26"/>
                      <a:pt x="120" y="26"/>
                      <a:pt x="120" y="26"/>
                    </a:cubicBezTo>
                    <a:cubicBezTo>
                      <a:pt x="120" y="25"/>
                      <a:pt x="122" y="25"/>
                      <a:pt x="123" y="25"/>
                    </a:cubicBezTo>
                    <a:cubicBezTo>
                      <a:pt x="126" y="24"/>
                      <a:pt x="129" y="24"/>
                      <a:pt x="132" y="23"/>
                    </a:cubicBezTo>
                    <a:cubicBezTo>
                      <a:pt x="135" y="23"/>
                      <a:pt x="139" y="23"/>
                      <a:pt x="140" y="23"/>
                    </a:cubicBezTo>
                    <a:cubicBezTo>
                      <a:pt x="182" y="23"/>
                      <a:pt x="220" y="40"/>
                      <a:pt x="248" y="68"/>
                    </a:cubicBezTo>
                    <a:cubicBezTo>
                      <a:pt x="254" y="74"/>
                      <a:pt x="254" y="74"/>
                      <a:pt x="254" y="74"/>
                    </a:cubicBezTo>
                    <a:cubicBezTo>
                      <a:pt x="262" y="70"/>
                      <a:pt x="262" y="70"/>
                      <a:pt x="262" y="70"/>
                    </a:cubicBezTo>
                    <a:cubicBezTo>
                      <a:pt x="275" y="63"/>
                      <a:pt x="290" y="59"/>
                      <a:pt x="305" y="59"/>
                    </a:cubicBezTo>
                    <a:cubicBezTo>
                      <a:pt x="330" y="59"/>
                      <a:pt x="355" y="69"/>
                      <a:pt x="374" y="89"/>
                    </a:cubicBezTo>
                    <a:cubicBezTo>
                      <a:pt x="392" y="107"/>
                      <a:pt x="401" y="131"/>
                      <a:pt x="401" y="155"/>
                    </a:cubicBezTo>
                    <a:cubicBezTo>
                      <a:pt x="401" y="178"/>
                      <a:pt x="393" y="200"/>
                      <a:pt x="377" y="218"/>
                    </a:cubicBezTo>
                    <a:cubicBezTo>
                      <a:pt x="371" y="224"/>
                      <a:pt x="371" y="224"/>
                      <a:pt x="371" y="224"/>
                    </a:cubicBezTo>
                    <a:cubicBezTo>
                      <a:pt x="375" y="231"/>
                      <a:pt x="375" y="231"/>
                      <a:pt x="375" y="231"/>
                    </a:cubicBezTo>
                    <a:lnTo>
                      <a:pt x="385" y="2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1" name="Freeform 14"/>
              <p:cNvSpPr>
                <a:spLocks noEditPoints="1"/>
              </p:cNvSpPr>
              <p:nvPr/>
            </p:nvSpPr>
            <p:spPr bwMode="auto">
              <a:xfrm>
                <a:off x="6577963" y="2621589"/>
                <a:ext cx="166979" cy="166979"/>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7 w 65"/>
                  <a:gd name="T13" fmla="*/ 32 h 65"/>
                  <a:gd name="T14" fmla="*/ 32 w 65"/>
                  <a:gd name="T15" fmla="*/ 7 h 65"/>
                  <a:gd name="T16" fmla="*/ 57 w 65"/>
                  <a:gd name="T17" fmla="*/ 32 h 65"/>
                  <a:gd name="T18" fmla="*/ 32 w 65"/>
                  <a:gd name="T19" fmla="*/ 57 h 65"/>
                  <a:gd name="T20" fmla="*/ 7 w 65"/>
                  <a:gd name="T21" fmla="*/ 32 h 65"/>
                  <a:gd name="T22" fmla="*/ 7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4"/>
                      <a:pt x="50" y="0"/>
                      <a:pt x="32" y="0"/>
                    </a:cubicBezTo>
                    <a:cubicBezTo>
                      <a:pt x="14" y="0"/>
                      <a:pt x="0" y="14"/>
                      <a:pt x="0" y="32"/>
                    </a:cubicBezTo>
                    <a:cubicBezTo>
                      <a:pt x="0" y="50"/>
                      <a:pt x="14" y="65"/>
                      <a:pt x="32" y="65"/>
                    </a:cubicBezTo>
                    <a:cubicBezTo>
                      <a:pt x="50" y="65"/>
                      <a:pt x="65" y="50"/>
                      <a:pt x="65" y="32"/>
                    </a:cubicBezTo>
                    <a:cubicBezTo>
                      <a:pt x="65" y="14"/>
                      <a:pt x="65" y="50"/>
                      <a:pt x="65" y="32"/>
                    </a:cubicBezTo>
                    <a:close/>
                    <a:moveTo>
                      <a:pt x="7" y="32"/>
                    </a:moveTo>
                    <a:cubicBezTo>
                      <a:pt x="7" y="19"/>
                      <a:pt x="19" y="7"/>
                      <a:pt x="32" y="7"/>
                    </a:cubicBezTo>
                    <a:cubicBezTo>
                      <a:pt x="46" y="7"/>
                      <a:pt x="57" y="19"/>
                      <a:pt x="57" y="32"/>
                    </a:cubicBezTo>
                    <a:cubicBezTo>
                      <a:pt x="57" y="46"/>
                      <a:pt x="46" y="57"/>
                      <a:pt x="32" y="57"/>
                    </a:cubicBezTo>
                    <a:cubicBezTo>
                      <a:pt x="19" y="57"/>
                      <a:pt x="7" y="46"/>
                      <a:pt x="7" y="32"/>
                    </a:cubicBezTo>
                    <a:cubicBezTo>
                      <a:pt x="7" y="19"/>
                      <a:pt x="7" y="46"/>
                      <a:pt x="7" y="32"/>
                    </a:cubicBezTo>
                    <a:close/>
                  </a:path>
                </a:pathLst>
              </a:custGeom>
              <a:solidFill>
                <a:schemeClr val="bg1"/>
              </a:solidFill>
              <a:ln w="9525">
                <a:noFill/>
                <a:round/>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3" name="Freeform 17"/>
              <p:cNvSpPr>
                <a:spLocks noEditPoints="1"/>
              </p:cNvSpPr>
              <p:nvPr/>
            </p:nvSpPr>
            <p:spPr bwMode="auto">
              <a:xfrm>
                <a:off x="5444888" y="2811340"/>
                <a:ext cx="165896" cy="165896"/>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8 w 65"/>
                  <a:gd name="T13" fmla="*/ 32 h 65"/>
                  <a:gd name="T14" fmla="*/ 32 w 65"/>
                  <a:gd name="T15" fmla="*/ 8 h 65"/>
                  <a:gd name="T16" fmla="*/ 57 w 65"/>
                  <a:gd name="T17" fmla="*/ 32 h 65"/>
                  <a:gd name="T18" fmla="*/ 32 w 65"/>
                  <a:gd name="T19" fmla="*/ 57 h 65"/>
                  <a:gd name="T20" fmla="*/ 8 w 65"/>
                  <a:gd name="T21" fmla="*/ 32 h 65"/>
                  <a:gd name="T22" fmla="*/ 8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5"/>
                      <a:pt x="50" y="0"/>
                      <a:pt x="32" y="0"/>
                    </a:cubicBezTo>
                    <a:cubicBezTo>
                      <a:pt x="14" y="0"/>
                      <a:pt x="0" y="15"/>
                      <a:pt x="0" y="32"/>
                    </a:cubicBezTo>
                    <a:cubicBezTo>
                      <a:pt x="0" y="50"/>
                      <a:pt x="14" y="65"/>
                      <a:pt x="32" y="65"/>
                    </a:cubicBezTo>
                    <a:cubicBezTo>
                      <a:pt x="50" y="65"/>
                      <a:pt x="65" y="50"/>
                      <a:pt x="65" y="32"/>
                    </a:cubicBezTo>
                    <a:cubicBezTo>
                      <a:pt x="65" y="15"/>
                      <a:pt x="65" y="50"/>
                      <a:pt x="65" y="32"/>
                    </a:cubicBezTo>
                    <a:close/>
                    <a:moveTo>
                      <a:pt x="8" y="32"/>
                    </a:moveTo>
                    <a:cubicBezTo>
                      <a:pt x="8" y="19"/>
                      <a:pt x="19" y="8"/>
                      <a:pt x="32" y="8"/>
                    </a:cubicBezTo>
                    <a:cubicBezTo>
                      <a:pt x="46" y="8"/>
                      <a:pt x="57" y="19"/>
                      <a:pt x="57" y="32"/>
                    </a:cubicBezTo>
                    <a:cubicBezTo>
                      <a:pt x="57" y="46"/>
                      <a:pt x="46" y="57"/>
                      <a:pt x="32" y="57"/>
                    </a:cubicBezTo>
                    <a:cubicBezTo>
                      <a:pt x="19" y="57"/>
                      <a:pt x="8" y="46"/>
                      <a:pt x="8" y="32"/>
                    </a:cubicBezTo>
                    <a:cubicBezTo>
                      <a:pt x="8" y="19"/>
                      <a:pt x="8" y="46"/>
                      <a:pt x="8" y="32"/>
                    </a:cubicBezTo>
                    <a:close/>
                  </a:path>
                </a:pathLst>
              </a:custGeom>
              <a:solidFill>
                <a:schemeClr val="bg1"/>
              </a:solidFill>
              <a:ln w="9525">
                <a:noFill/>
                <a:round/>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5" name="Freeform 20"/>
              <p:cNvSpPr>
                <a:spLocks noEditPoints="1"/>
              </p:cNvSpPr>
              <p:nvPr/>
            </p:nvSpPr>
            <p:spPr bwMode="auto">
              <a:xfrm>
                <a:off x="4659865" y="3747076"/>
                <a:ext cx="166979" cy="163728"/>
              </a:xfrm>
              <a:custGeom>
                <a:avLst/>
                <a:gdLst>
                  <a:gd name="T0" fmla="*/ 32 w 65"/>
                  <a:gd name="T1" fmla="*/ 0 h 64"/>
                  <a:gd name="T2" fmla="*/ 0 w 65"/>
                  <a:gd name="T3" fmla="*/ 32 h 64"/>
                  <a:gd name="T4" fmla="*/ 32 w 65"/>
                  <a:gd name="T5" fmla="*/ 64 h 64"/>
                  <a:gd name="T6" fmla="*/ 65 w 65"/>
                  <a:gd name="T7" fmla="*/ 32 h 64"/>
                  <a:gd name="T8" fmla="*/ 32 w 65"/>
                  <a:gd name="T9" fmla="*/ 0 h 64"/>
                  <a:gd name="T10" fmla="*/ 32 w 65"/>
                  <a:gd name="T11" fmla="*/ 0 h 64"/>
                  <a:gd name="T12" fmla="*/ 32 w 65"/>
                  <a:gd name="T13" fmla="*/ 57 h 64"/>
                  <a:gd name="T14" fmla="*/ 8 w 65"/>
                  <a:gd name="T15" fmla="*/ 32 h 64"/>
                  <a:gd name="T16" fmla="*/ 32 w 65"/>
                  <a:gd name="T17" fmla="*/ 7 h 64"/>
                  <a:gd name="T18" fmla="*/ 57 w 65"/>
                  <a:gd name="T19" fmla="*/ 32 h 64"/>
                  <a:gd name="T20" fmla="*/ 32 w 65"/>
                  <a:gd name="T21" fmla="*/ 57 h 64"/>
                  <a:gd name="T22" fmla="*/ 32 w 65"/>
                  <a:gd name="T23"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4">
                    <a:moveTo>
                      <a:pt x="32" y="0"/>
                    </a:moveTo>
                    <a:cubicBezTo>
                      <a:pt x="15" y="0"/>
                      <a:pt x="0" y="14"/>
                      <a:pt x="0" y="32"/>
                    </a:cubicBezTo>
                    <a:cubicBezTo>
                      <a:pt x="0" y="50"/>
                      <a:pt x="15" y="64"/>
                      <a:pt x="32" y="64"/>
                    </a:cubicBezTo>
                    <a:cubicBezTo>
                      <a:pt x="50" y="64"/>
                      <a:pt x="65" y="50"/>
                      <a:pt x="65" y="32"/>
                    </a:cubicBezTo>
                    <a:cubicBezTo>
                      <a:pt x="65" y="14"/>
                      <a:pt x="50" y="0"/>
                      <a:pt x="32" y="0"/>
                    </a:cubicBezTo>
                    <a:cubicBezTo>
                      <a:pt x="15" y="0"/>
                      <a:pt x="50" y="0"/>
                      <a:pt x="32" y="0"/>
                    </a:cubicBezTo>
                    <a:close/>
                    <a:moveTo>
                      <a:pt x="32" y="57"/>
                    </a:moveTo>
                    <a:cubicBezTo>
                      <a:pt x="19" y="57"/>
                      <a:pt x="8" y="46"/>
                      <a:pt x="8" y="32"/>
                    </a:cubicBezTo>
                    <a:cubicBezTo>
                      <a:pt x="8" y="18"/>
                      <a:pt x="19" y="7"/>
                      <a:pt x="32" y="7"/>
                    </a:cubicBezTo>
                    <a:cubicBezTo>
                      <a:pt x="46" y="7"/>
                      <a:pt x="57" y="18"/>
                      <a:pt x="57" y="32"/>
                    </a:cubicBezTo>
                    <a:cubicBezTo>
                      <a:pt x="57" y="46"/>
                      <a:pt x="46" y="57"/>
                      <a:pt x="32" y="57"/>
                    </a:cubicBezTo>
                    <a:cubicBezTo>
                      <a:pt x="19" y="57"/>
                      <a:pt x="46" y="57"/>
                      <a:pt x="32" y="57"/>
                    </a:cubicBezTo>
                    <a:close/>
                  </a:path>
                </a:pathLst>
              </a:custGeom>
              <a:solidFill>
                <a:schemeClr val="bg1"/>
              </a:solidFill>
              <a:ln w="9525">
                <a:noFill/>
                <a:round/>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17" name="Freeform 26"/>
              <p:cNvSpPr>
                <a:spLocks noEditPoints="1"/>
              </p:cNvSpPr>
              <p:nvPr/>
            </p:nvSpPr>
            <p:spPr bwMode="auto">
              <a:xfrm>
                <a:off x="6577963" y="4164525"/>
                <a:ext cx="166979" cy="166979"/>
              </a:xfrm>
              <a:custGeom>
                <a:avLst/>
                <a:gdLst>
                  <a:gd name="T0" fmla="*/ 0 w 65"/>
                  <a:gd name="T1" fmla="*/ 33 h 65"/>
                  <a:gd name="T2" fmla="*/ 32 w 65"/>
                  <a:gd name="T3" fmla="*/ 65 h 65"/>
                  <a:gd name="T4" fmla="*/ 65 w 65"/>
                  <a:gd name="T5" fmla="*/ 33 h 65"/>
                  <a:gd name="T6" fmla="*/ 32 w 65"/>
                  <a:gd name="T7" fmla="*/ 0 h 65"/>
                  <a:gd name="T8" fmla="*/ 0 w 65"/>
                  <a:gd name="T9" fmla="*/ 33 h 65"/>
                  <a:gd name="T10" fmla="*/ 0 w 65"/>
                  <a:gd name="T11" fmla="*/ 33 h 65"/>
                  <a:gd name="T12" fmla="*/ 57 w 65"/>
                  <a:gd name="T13" fmla="*/ 33 h 65"/>
                  <a:gd name="T14" fmla="*/ 32 w 65"/>
                  <a:gd name="T15" fmla="*/ 57 h 65"/>
                  <a:gd name="T16" fmla="*/ 7 w 65"/>
                  <a:gd name="T17" fmla="*/ 33 h 65"/>
                  <a:gd name="T18" fmla="*/ 32 w 65"/>
                  <a:gd name="T19" fmla="*/ 8 h 65"/>
                  <a:gd name="T20" fmla="*/ 57 w 65"/>
                  <a:gd name="T21" fmla="*/ 33 h 65"/>
                  <a:gd name="T22" fmla="*/ 57 w 6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0" y="33"/>
                    </a:moveTo>
                    <a:cubicBezTo>
                      <a:pt x="0" y="50"/>
                      <a:pt x="14" y="65"/>
                      <a:pt x="32" y="65"/>
                    </a:cubicBezTo>
                    <a:cubicBezTo>
                      <a:pt x="50" y="65"/>
                      <a:pt x="65" y="50"/>
                      <a:pt x="65" y="33"/>
                    </a:cubicBezTo>
                    <a:cubicBezTo>
                      <a:pt x="65" y="15"/>
                      <a:pt x="50" y="0"/>
                      <a:pt x="32" y="0"/>
                    </a:cubicBezTo>
                    <a:cubicBezTo>
                      <a:pt x="14" y="0"/>
                      <a:pt x="0" y="15"/>
                      <a:pt x="0" y="33"/>
                    </a:cubicBezTo>
                    <a:cubicBezTo>
                      <a:pt x="0" y="50"/>
                      <a:pt x="0" y="15"/>
                      <a:pt x="0" y="33"/>
                    </a:cubicBezTo>
                    <a:close/>
                    <a:moveTo>
                      <a:pt x="57" y="33"/>
                    </a:moveTo>
                    <a:cubicBezTo>
                      <a:pt x="57" y="46"/>
                      <a:pt x="46" y="57"/>
                      <a:pt x="32" y="57"/>
                    </a:cubicBezTo>
                    <a:cubicBezTo>
                      <a:pt x="19" y="57"/>
                      <a:pt x="7" y="46"/>
                      <a:pt x="7" y="33"/>
                    </a:cubicBezTo>
                    <a:cubicBezTo>
                      <a:pt x="7" y="19"/>
                      <a:pt x="19" y="8"/>
                      <a:pt x="32" y="8"/>
                    </a:cubicBezTo>
                    <a:cubicBezTo>
                      <a:pt x="46" y="8"/>
                      <a:pt x="57" y="19"/>
                      <a:pt x="57" y="33"/>
                    </a:cubicBezTo>
                    <a:cubicBezTo>
                      <a:pt x="57" y="46"/>
                      <a:pt x="57" y="19"/>
                      <a:pt x="57" y="33"/>
                    </a:cubicBezTo>
                    <a:close/>
                  </a:path>
                </a:pathLst>
              </a:custGeom>
              <a:solidFill>
                <a:schemeClr val="bg1"/>
              </a:solidFill>
              <a:ln w="9525">
                <a:noFill/>
                <a:round/>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cxnSp>
            <p:nvCxnSpPr>
              <p:cNvPr id="28" name="直接连接符 27"/>
              <p:cNvCxnSpPr/>
              <p:nvPr/>
            </p:nvCxnSpPr>
            <p:spPr>
              <a:xfrm flipH="1">
                <a:off x="7780866" y="2870693"/>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7780866" y="4304850"/>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8424" y="2870693"/>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878424" y="4304850"/>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36" name="组合 35"/>
          <p:cNvGrpSpPr/>
          <p:nvPr/>
        </p:nvGrpSpPr>
        <p:grpSpPr>
          <a:xfrm>
            <a:off x="1470129" y="2251658"/>
            <a:ext cx="2218908" cy="884966"/>
            <a:chOff x="7483990" y="3375179"/>
            <a:chExt cx="3082048" cy="884966"/>
          </a:xfrm>
        </p:grpSpPr>
        <p:sp>
          <p:nvSpPr>
            <p:cNvPr id="37" name="矩形 36"/>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8" name="矩形 37"/>
            <p:cNvSpPr/>
            <p:nvPr/>
          </p:nvSpPr>
          <p:spPr>
            <a:xfrm>
              <a:off x="8097715" y="3375179"/>
              <a:ext cx="2468323"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2" name="组合 41"/>
          <p:cNvGrpSpPr/>
          <p:nvPr/>
        </p:nvGrpSpPr>
        <p:grpSpPr>
          <a:xfrm>
            <a:off x="1470129" y="3901168"/>
            <a:ext cx="2218908" cy="884966"/>
            <a:chOff x="7483990" y="3375179"/>
            <a:chExt cx="3082048" cy="884966"/>
          </a:xfrm>
        </p:grpSpPr>
        <p:sp>
          <p:nvSpPr>
            <p:cNvPr id="43" name="矩形 42"/>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44" name="矩形 43"/>
            <p:cNvSpPr/>
            <p:nvPr/>
          </p:nvSpPr>
          <p:spPr>
            <a:xfrm>
              <a:off x="8309398" y="3375179"/>
              <a:ext cx="2256640"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5" name="Group 145"/>
          <p:cNvGrpSpPr/>
          <p:nvPr/>
        </p:nvGrpSpPr>
        <p:grpSpPr>
          <a:xfrm>
            <a:off x="1582278" y="5419440"/>
            <a:ext cx="608575" cy="608575"/>
            <a:chOff x="3510757" y="2582069"/>
            <a:chExt cx="464344" cy="464344"/>
          </a:xfrm>
          <a:solidFill>
            <a:schemeClr val="accent1"/>
          </a:solidFill>
        </p:grpSpPr>
        <p:sp>
          <p:nvSpPr>
            <p:cNvPr id="46"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7"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9" name="矩形 48"/>
          <p:cNvSpPr/>
          <p:nvPr/>
        </p:nvSpPr>
        <p:spPr>
          <a:xfrm>
            <a:off x="2270779" y="5326284"/>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grpSp>
        <p:nvGrpSpPr>
          <p:cNvPr id="56" name="组合 55"/>
          <p:cNvGrpSpPr/>
          <p:nvPr/>
        </p:nvGrpSpPr>
        <p:grpSpPr>
          <a:xfrm>
            <a:off x="1121107" y="430231"/>
            <a:ext cx="4885993" cy="687492"/>
            <a:chOff x="5402407" y="1247256"/>
            <a:chExt cx="4885993" cy="687492"/>
          </a:xfrm>
        </p:grpSpPr>
        <p:sp>
          <p:nvSpPr>
            <p:cNvPr id="57" name="文本框 56"/>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58" name="文本框 57"/>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59" name="矩形 58"/>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0" name="矩形 59"/>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0-#ppt_w/2"/>
                                          </p:val>
                                        </p:tav>
                                        <p:tav tm="100000">
                                          <p:val>
                                            <p:strVal val="#ppt_x"/>
                                          </p:val>
                                        </p:tav>
                                      </p:tavLst>
                                    </p:anim>
                                    <p:anim calcmode="lin" valueType="num">
                                      <p:cBhvr additive="base">
                                        <p:cTn id="15" dur="500" fill="hold"/>
                                        <p:tgtEl>
                                          <p:spTgt spid="3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1+#ppt_w/2"/>
                                          </p:val>
                                        </p:tav>
                                        <p:tav tm="100000">
                                          <p:val>
                                            <p:strVal val="#ppt_x"/>
                                          </p:val>
                                        </p:tav>
                                      </p:tavLst>
                                    </p:anim>
                                    <p:anim calcmode="lin" valueType="num">
                                      <p:cBhvr additive="base">
                                        <p:cTn id="27" dur="500" fill="hold"/>
                                        <p:tgtEl>
                                          <p:spTgt spid="39"/>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4043575" y="1767172"/>
            <a:ext cx="7250979" cy="2695539"/>
            <a:chOff x="4043575" y="1767172"/>
            <a:chExt cx="7250979" cy="2695539"/>
          </a:xfrm>
        </p:grpSpPr>
        <p:sp>
          <p:nvSpPr>
            <p:cNvPr id="3" name="TextBox 39"/>
            <p:cNvSpPr txBox="1"/>
            <p:nvPr/>
          </p:nvSpPr>
          <p:spPr>
            <a:xfrm>
              <a:off x="7010065" y="4154934"/>
              <a:ext cx="522900"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40%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4" name="TextBox 41"/>
            <p:cNvSpPr txBox="1"/>
            <p:nvPr/>
          </p:nvSpPr>
          <p:spPr>
            <a:xfrm>
              <a:off x="8224545" y="4154934"/>
              <a:ext cx="522900"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60%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5" name="TextBox 43"/>
            <p:cNvSpPr txBox="1"/>
            <p:nvPr/>
          </p:nvSpPr>
          <p:spPr>
            <a:xfrm>
              <a:off x="10672268" y="4154934"/>
              <a:ext cx="622286"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100%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 name="TextBox 44"/>
            <p:cNvSpPr txBox="1"/>
            <p:nvPr/>
          </p:nvSpPr>
          <p:spPr>
            <a:xfrm>
              <a:off x="5722861" y="4154934"/>
              <a:ext cx="522900"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20%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7" name="TextBox 46"/>
            <p:cNvSpPr txBox="1"/>
            <p:nvPr/>
          </p:nvSpPr>
          <p:spPr>
            <a:xfrm>
              <a:off x="9409352" y="4154934"/>
              <a:ext cx="522900"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80%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8" name="TextBox 48"/>
            <p:cNvSpPr txBox="1"/>
            <p:nvPr/>
          </p:nvSpPr>
          <p:spPr>
            <a:xfrm>
              <a:off x="4674238" y="4154934"/>
              <a:ext cx="423513" cy="307777"/>
            </a:xfrm>
            <a:prstGeom prst="rect">
              <a:avLst/>
            </a:prstGeom>
            <a:noFill/>
          </p:spPr>
          <p:txBody>
            <a:bodyPr wrap="none" rtlCol="0">
              <a:spAutoFit/>
              <a:scene3d>
                <a:camera prst="orthographicFront"/>
                <a:lightRig rig="threePt" dir="t"/>
              </a:scene3d>
              <a:sp3d contourW="12700"/>
            </a:bodyPr>
            <a:lstStyle/>
            <a:p>
              <a:pPr algn="ctr"/>
              <a:r>
                <a:rPr lang="en-US" sz="1400">
                  <a:solidFill>
                    <a:schemeClr val="tx1">
                      <a:lumMod val="75000"/>
                      <a:lumOff val="25000"/>
                    </a:schemeClr>
                  </a:solidFill>
                  <a:latin typeface="Century Gothic" panose="020B0502020202020204" pitchFamily="34" charset="0"/>
                  <a:cs typeface="Arial" panose="020B0604020202020204" pitchFamily="34" charset="0"/>
                </a:rPr>
                <a:t>0%</a:t>
              </a:r>
              <a:endParaRPr lang="en-GB" sz="140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9" name="Rectangle 50"/>
            <p:cNvSpPr/>
            <p:nvPr/>
          </p:nvSpPr>
          <p:spPr>
            <a:xfrm>
              <a:off x="4768267" y="18832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0" name="Rectangle 51"/>
            <p:cNvSpPr/>
            <p:nvPr/>
          </p:nvSpPr>
          <p:spPr>
            <a:xfrm>
              <a:off x="4768267" y="1883284"/>
              <a:ext cx="2239610"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1" name="Rectangle 52"/>
            <p:cNvSpPr/>
            <p:nvPr/>
          </p:nvSpPr>
          <p:spPr>
            <a:xfrm>
              <a:off x="4768267" y="23404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2" name="Rectangle 53"/>
            <p:cNvSpPr/>
            <p:nvPr/>
          </p:nvSpPr>
          <p:spPr>
            <a:xfrm>
              <a:off x="4768267" y="2340484"/>
              <a:ext cx="1198765"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3" name="Rectangle 54"/>
            <p:cNvSpPr/>
            <p:nvPr/>
          </p:nvSpPr>
          <p:spPr>
            <a:xfrm>
              <a:off x="4768267" y="27976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4" name="Rectangle 55"/>
            <p:cNvSpPr/>
            <p:nvPr/>
          </p:nvSpPr>
          <p:spPr>
            <a:xfrm>
              <a:off x="4768267" y="2797684"/>
              <a:ext cx="872155"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5" name="Rectangle 56"/>
            <p:cNvSpPr/>
            <p:nvPr/>
          </p:nvSpPr>
          <p:spPr>
            <a:xfrm>
              <a:off x="4768267" y="32548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6" name="Rectangle 57"/>
            <p:cNvSpPr/>
            <p:nvPr/>
          </p:nvSpPr>
          <p:spPr>
            <a:xfrm>
              <a:off x="4768267" y="3254884"/>
              <a:ext cx="1905822"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7" name="Rectangle 58"/>
            <p:cNvSpPr/>
            <p:nvPr/>
          </p:nvSpPr>
          <p:spPr>
            <a:xfrm>
              <a:off x="4768267" y="3712084"/>
              <a:ext cx="6483605" cy="309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8" name="Rectangle 59"/>
            <p:cNvSpPr/>
            <p:nvPr/>
          </p:nvSpPr>
          <p:spPr>
            <a:xfrm>
              <a:off x="4768267" y="3712084"/>
              <a:ext cx="1611514" cy="3094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19" name="Rectangle 60"/>
            <p:cNvSpPr/>
            <p:nvPr/>
          </p:nvSpPr>
          <p:spPr>
            <a:xfrm>
              <a:off x="7007877" y="1883284"/>
              <a:ext cx="1378221"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0" name="Rectangle 61"/>
            <p:cNvSpPr/>
            <p:nvPr/>
          </p:nvSpPr>
          <p:spPr>
            <a:xfrm>
              <a:off x="5967032" y="2340484"/>
              <a:ext cx="1532554"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1" name="Rectangle 62"/>
            <p:cNvSpPr/>
            <p:nvPr/>
          </p:nvSpPr>
          <p:spPr>
            <a:xfrm>
              <a:off x="5640422" y="2796805"/>
              <a:ext cx="1367455"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2" name="Rectangle 63"/>
            <p:cNvSpPr/>
            <p:nvPr/>
          </p:nvSpPr>
          <p:spPr>
            <a:xfrm>
              <a:off x="6674089" y="3254884"/>
              <a:ext cx="1388989"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3" name="Rectangle 64"/>
            <p:cNvSpPr/>
            <p:nvPr/>
          </p:nvSpPr>
          <p:spPr>
            <a:xfrm>
              <a:off x="6379781" y="3712084"/>
              <a:ext cx="1252603" cy="309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4" name="Rectangle 65"/>
            <p:cNvSpPr/>
            <p:nvPr/>
          </p:nvSpPr>
          <p:spPr>
            <a:xfrm>
              <a:off x="8386097" y="1883284"/>
              <a:ext cx="1301657"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5" name="Rectangle 66"/>
            <p:cNvSpPr/>
            <p:nvPr/>
          </p:nvSpPr>
          <p:spPr>
            <a:xfrm>
              <a:off x="7499586" y="2340484"/>
              <a:ext cx="3128331"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6" name="Rectangle 67"/>
            <p:cNvSpPr/>
            <p:nvPr/>
          </p:nvSpPr>
          <p:spPr>
            <a:xfrm>
              <a:off x="7006082" y="2796805"/>
              <a:ext cx="1993756"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7" name="Rectangle 68"/>
            <p:cNvSpPr/>
            <p:nvPr/>
          </p:nvSpPr>
          <p:spPr>
            <a:xfrm>
              <a:off x="8063078" y="3254884"/>
              <a:ext cx="1624676"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28" name="Rectangle 69"/>
            <p:cNvSpPr/>
            <p:nvPr/>
          </p:nvSpPr>
          <p:spPr>
            <a:xfrm>
              <a:off x="7632384" y="3712084"/>
              <a:ext cx="1611514" cy="3094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sp3d contourW="12700"/>
            </a:bodyPr>
            <a:lstStyle/>
            <a:p>
              <a:pPr algn="ctr"/>
              <a:endParaRPr lang="en-GB">
                <a:solidFill>
                  <a:schemeClr val="tx1">
                    <a:lumMod val="75000"/>
                    <a:lumOff val="25000"/>
                  </a:schemeClr>
                </a:solidFill>
                <a:latin typeface="Century Gothic" panose="020B0502020202020204" pitchFamily="34" charset="0"/>
                <a:cs typeface="Arial" panose="020B0604020202020204" pitchFamily="34" charset="0"/>
              </a:endParaRPr>
            </a:p>
          </p:txBody>
        </p:sp>
        <p:cxnSp>
          <p:nvCxnSpPr>
            <p:cNvPr id="29" name="Straight Connector 70"/>
            <p:cNvCxnSpPr/>
            <p:nvPr/>
          </p:nvCxnSpPr>
          <p:spPr>
            <a:xfrm>
              <a:off x="4768267"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71"/>
            <p:cNvSpPr txBox="1"/>
            <p:nvPr/>
          </p:nvSpPr>
          <p:spPr>
            <a:xfrm>
              <a:off x="4043575" y="1882859"/>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2020</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31" name="TextBox 72"/>
            <p:cNvSpPr txBox="1"/>
            <p:nvPr/>
          </p:nvSpPr>
          <p:spPr>
            <a:xfrm>
              <a:off x="4043575" y="2340059"/>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2019</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32" name="TextBox 73"/>
            <p:cNvSpPr txBox="1"/>
            <p:nvPr/>
          </p:nvSpPr>
          <p:spPr>
            <a:xfrm>
              <a:off x="4043575" y="2796380"/>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2018</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33" name="TextBox 74"/>
            <p:cNvSpPr txBox="1"/>
            <p:nvPr/>
          </p:nvSpPr>
          <p:spPr>
            <a:xfrm>
              <a:off x="4043575" y="3254459"/>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2017</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34" name="TextBox 75"/>
            <p:cNvSpPr txBox="1"/>
            <p:nvPr/>
          </p:nvSpPr>
          <p:spPr>
            <a:xfrm>
              <a:off x="4043575" y="3711659"/>
              <a:ext cx="639919" cy="338554"/>
            </a:xfrm>
            <a:prstGeom prst="rect">
              <a:avLst/>
            </a:prstGeom>
            <a:noFill/>
          </p:spPr>
          <p:txBody>
            <a:bodyPr wrap="none" rtlCol="0">
              <a:spAutoFit/>
              <a:scene3d>
                <a:camera prst="orthographicFront"/>
                <a:lightRig rig="threePt" dir="t"/>
              </a:scene3d>
              <a:sp3d contourW="12700"/>
            </a:bodyPr>
            <a:lstStyle/>
            <a:p>
              <a:pPr algn="r"/>
              <a:r>
                <a:rPr lang="en-US" sz="1600" dirty="0">
                  <a:solidFill>
                    <a:schemeClr val="tx1">
                      <a:lumMod val="75000"/>
                      <a:lumOff val="25000"/>
                    </a:schemeClr>
                  </a:solidFill>
                  <a:latin typeface="Century Gothic" panose="020B0502020202020204" pitchFamily="34" charset="0"/>
                  <a:cs typeface="Arial" panose="020B0604020202020204" pitchFamily="34" charset="0"/>
                </a:rPr>
                <a:t>2016</a:t>
              </a:r>
              <a:endParaRPr lang="en-GB" sz="1600" dirty="0">
                <a:solidFill>
                  <a:schemeClr val="tx1">
                    <a:lumMod val="75000"/>
                    <a:lumOff val="25000"/>
                  </a:schemeClr>
                </a:solidFill>
                <a:latin typeface="Century Gothic" panose="020B0502020202020204" pitchFamily="34" charset="0"/>
                <a:cs typeface="Arial" panose="020B0604020202020204" pitchFamily="34" charset="0"/>
              </a:endParaRPr>
            </a:p>
          </p:txBody>
        </p:sp>
      </p:grpSp>
      <p:grpSp>
        <p:nvGrpSpPr>
          <p:cNvPr id="2" name="组合 1"/>
          <p:cNvGrpSpPr/>
          <p:nvPr/>
        </p:nvGrpSpPr>
        <p:grpSpPr>
          <a:xfrm>
            <a:off x="977169" y="1796668"/>
            <a:ext cx="2821336" cy="2254402"/>
            <a:chOff x="977169" y="1796668"/>
            <a:chExt cx="2821336" cy="2254402"/>
          </a:xfrm>
        </p:grpSpPr>
        <p:sp>
          <p:nvSpPr>
            <p:cNvPr id="35" name="矩形 34"/>
            <p:cNvSpPr/>
            <p:nvPr/>
          </p:nvSpPr>
          <p:spPr>
            <a:xfrm>
              <a:off x="977169" y="1796668"/>
              <a:ext cx="2821336" cy="2254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189050" y="1965927"/>
              <a:ext cx="2521821" cy="1823422"/>
              <a:chOff x="7483989" y="3375179"/>
              <a:chExt cx="2521821" cy="1823422"/>
            </a:xfrm>
          </p:grpSpPr>
          <p:sp>
            <p:nvSpPr>
              <p:cNvPr id="37" name="矩形 36"/>
              <p:cNvSpPr/>
              <p:nvPr/>
            </p:nvSpPr>
            <p:spPr>
              <a:xfrm>
                <a:off x="7483989" y="3761547"/>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38" name="矩形 37"/>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39" name="矩形 38"/>
              <p:cNvSpPr/>
              <p:nvPr/>
            </p:nvSpPr>
            <p:spPr>
              <a:xfrm>
                <a:off x="7483989" y="4496870"/>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grpSp>
      </p:grpSp>
      <p:sp>
        <p:nvSpPr>
          <p:cNvPr id="40" name="椭圆 39"/>
          <p:cNvSpPr/>
          <p:nvPr/>
        </p:nvSpPr>
        <p:spPr>
          <a:xfrm>
            <a:off x="1868083" y="4674877"/>
            <a:ext cx="648928" cy="6489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1" name="椭圆 40"/>
          <p:cNvSpPr/>
          <p:nvPr/>
        </p:nvSpPr>
        <p:spPr>
          <a:xfrm>
            <a:off x="3824445" y="4674877"/>
            <a:ext cx="648928" cy="6489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2" name="椭圆 41"/>
          <p:cNvSpPr/>
          <p:nvPr/>
        </p:nvSpPr>
        <p:spPr>
          <a:xfrm>
            <a:off x="5780807" y="4674877"/>
            <a:ext cx="648928" cy="6489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3" name="椭圆 42"/>
          <p:cNvSpPr/>
          <p:nvPr/>
        </p:nvSpPr>
        <p:spPr>
          <a:xfrm>
            <a:off x="7737169" y="4674877"/>
            <a:ext cx="648928" cy="6489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4" name="椭圆 43"/>
          <p:cNvSpPr/>
          <p:nvPr/>
        </p:nvSpPr>
        <p:spPr>
          <a:xfrm>
            <a:off x="9693530" y="4674877"/>
            <a:ext cx="648928" cy="6489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5" name="椭圆 44"/>
          <p:cNvSpPr/>
          <p:nvPr/>
        </p:nvSpPr>
        <p:spPr>
          <a:xfrm>
            <a:off x="2064421" y="4862048"/>
            <a:ext cx="256252" cy="28098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椭圆 45"/>
          <p:cNvSpPr/>
          <p:nvPr/>
        </p:nvSpPr>
        <p:spPr>
          <a:xfrm>
            <a:off x="4019421" y="4862048"/>
            <a:ext cx="258976" cy="280980"/>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46"/>
          <p:cNvSpPr/>
          <p:nvPr/>
        </p:nvSpPr>
        <p:spPr>
          <a:xfrm>
            <a:off x="5964781" y="4872798"/>
            <a:ext cx="280980" cy="259481"/>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47"/>
          <p:cNvSpPr/>
          <p:nvPr/>
        </p:nvSpPr>
        <p:spPr>
          <a:xfrm>
            <a:off x="7921143" y="4862278"/>
            <a:ext cx="280980" cy="280521"/>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48"/>
          <p:cNvSpPr/>
          <p:nvPr/>
        </p:nvSpPr>
        <p:spPr>
          <a:xfrm>
            <a:off x="9882053" y="4862048"/>
            <a:ext cx="271882" cy="280980"/>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矩形 49"/>
          <p:cNvSpPr/>
          <p:nvPr/>
        </p:nvSpPr>
        <p:spPr>
          <a:xfrm>
            <a:off x="1317428"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51" name="矩形 50"/>
          <p:cNvSpPr/>
          <p:nvPr/>
        </p:nvSpPr>
        <p:spPr>
          <a:xfrm>
            <a:off x="3273790"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52" name="矩形 51"/>
          <p:cNvSpPr/>
          <p:nvPr/>
        </p:nvSpPr>
        <p:spPr>
          <a:xfrm>
            <a:off x="5230152"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53" name="矩形 52"/>
          <p:cNvSpPr/>
          <p:nvPr/>
        </p:nvSpPr>
        <p:spPr>
          <a:xfrm>
            <a:off x="7186514"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54" name="矩形 53"/>
          <p:cNvSpPr/>
          <p:nvPr/>
        </p:nvSpPr>
        <p:spPr>
          <a:xfrm>
            <a:off x="9142876" y="5399204"/>
            <a:ext cx="175023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grpSp>
        <p:nvGrpSpPr>
          <p:cNvPr id="68" name="组合 67"/>
          <p:cNvGrpSpPr/>
          <p:nvPr/>
        </p:nvGrpSpPr>
        <p:grpSpPr>
          <a:xfrm>
            <a:off x="1121107" y="430231"/>
            <a:ext cx="4885993" cy="687492"/>
            <a:chOff x="5402407" y="1247256"/>
            <a:chExt cx="4885993" cy="687492"/>
          </a:xfrm>
        </p:grpSpPr>
        <p:sp>
          <p:nvSpPr>
            <p:cNvPr id="69" name="文本框 68"/>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70" name="文本框 69"/>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71" name="矩形 70"/>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2" name="矩形 71"/>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fltVal val="0"/>
                                          </p:val>
                                        </p:tav>
                                        <p:tav tm="100000">
                                          <p:val>
                                            <p:strVal val="#ppt_w"/>
                                          </p:val>
                                        </p:tav>
                                      </p:tavLst>
                                    </p:anim>
                                    <p:anim calcmode="lin" valueType="num">
                                      <p:cBhvr>
                                        <p:cTn id="61" dur="500" fill="hold"/>
                                        <p:tgtEl>
                                          <p:spTgt spid="59"/>
                                        </p:tgtEl>
                                        <p:attrNameLst>
                                          <p:attrName>ppt_h</p:attrName>
                                        </p:attrNameLst>
                                      </p:cBhvr>
                                      <p:tavLst>
                                        <p:tav tm="0">
                                          <p:val>
                                            <p:fltVal val="0"/>
                                          </p:val>
                                        </p:tav>
                                        <p:tav tm="100000">
                                          <p:val>
                                            <p:strVal val="#ppt_h"/>
                                          </p:val>
                                        </p:tav>
                                      </p:tavLst>
                                    </p:anim>
                                    <p:animEffect transition="in" filter="fade">
                                      <p:cBhvr>
                                        <p:cTn id="62" dur="500"/>
                                        <p:tgtEl>
                                          <p:spTgt spid="59"/>
                                        </p:tgtEl>
                                      </p:cBhvr>
                                    </p:animEffect>
                                  </p:childTnLst>
                                </p:cTn>
                              </p:par>
                            </p:childTnLst>
                          </p:cTn>
                        </p:par>
                        <p:par>
                          <p:cTn id="63" fill="hold">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up)">
                                      <p:cBhvr>
                                        <p:cTn id="66" dur="500"/>
                                        <p:tgtEl>
                                          <p:spTgt spid="50"/>
                                        </p:tgtEl>
                                      </p:cBhvr>
                                    </p:animEffect>
                                  </p:childTnLst>
                                </p:cTn>
                              </p:par>
                            </p:childTnLst>
                          </p:cTn>
                        </p:par>
                        <p:par>
                          <p:cTn id="67" fill="hold">
                            <p:stCondLst>
                              <p:cond delay="2000"/>
                            </p:stCondLst>
                            <p:childTnLst>
                              <p:par>
                                <p:cTn id="68" presetID="22" presetClass="entr" presetSubtype="1"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up)">
                                      <p:cBhvr>
                                        <p:cTn id="70" dur="500"/>
                                        <p:tgtEl>
                                          <p:spTgt spid="51"/>
                                        </p:tgtEl>
                                      </p:cBhvr>
                                    </p:animEffect>
                                  </p:childTnLst>
                                </p:cTn>
                              </p:par>
                            </p:childTnLst>
                          </p:cTn>
                        </p:par>
                        <p:par>
                          <p:cTn id="71" fill="hold">
                            <p:stCondLst>
                              <p:cond delay="2500"/>
                            </p:stCondLst>
                            <p:childTnLst>
                              <p:par>
                                <p:cTn id="72" presetID="22" presetClass="entr" presetSubtype="1"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up)">
                                      <p:cBhvr>
                                        <p:cTn id="74" dur="500"/>
                                        <p:tgtEl>
                                          <p:spTgt spid="52"/>
                                        </p:tgtEl>
                                      </p:cBhvr>
                                    </p:animEffect>
                                  </p:childTnLst>
                                </p:cTn>
                              </p:par>
                            </p:childTnLst>
                          </p:cTn>
                        </p:par>
                        <p:par>
                          <p:cTn id="75" fill="hold">
                            <p:stCondLst>
                              <p:cond delay="3000"/>
                            </p:stCondLst>
                            <p:childTnLst>
                              <p:par>
                                <p:cTn id="76" presetID="22" presetClass="entr" presetSubtype="1"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up)">
                                      <p:cBhvr>
                                        <p:cTn id="78" dur="500"/>
                                        <p:tgtEl>
                                          <p:spTgt spid="53"/>
                                        </p:tgtEl>
                                      </p:cBhvr>
                                    </p:animEffect>
                                  </p:childTnLst>
                                </p:cTn>
                              </p:par>
                            </p:childTnLst>
                          </p:cTn>
                        </p:par>
                        <p:par>
                          <p:cTn id="79" fill="hold">
                            <p:stCondLst>
                              <p:cond delay="3500"/>
                            </p:stCondLst>
                            <p:childTnLst>
                              <p:par>
                                <p:cTn id="80" presetID="22" presetClass="entr" presetSubtype="1"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ipe(up)">
                                      <p:cBhvr>
                                        <p:cTn id="8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55" grpId="0" animBg="1"/>
      <p:bldP spid="56" grpId="0" animBg="1"/>
      <p:bldP spid="57" grpId="0" animBg="1"/>
      <p:bldP spid="58" grpId="0" animBg="1"/>
      <p:bldP spid="59" grpId="0" animBg="1"/>
      <p:bldP spid="50" grpId="0"/>
      <p:bldP spid="51" grpId="0"/>
      <p:bldP spid="52" grpId="0"/>
      <p:bldP spid="53"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85356" y="1754085"/>
            <a:ext cx="2610644" cy="2035278"/>
          </a:xfrm>
          <a:prstGeom prst="rect">
            <a:avLst/>
          </a:prstGeom>
          <a:blipFill>
            <a:blip r:embed="rId3"/>
            <a:stretch>
              <a:fillRect l="-8531" r="-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06643" y="1754085"/>
            <a:ext cx="2610644" cy="2035278"/>
          </a:xfrm>
          <a:prstGeom prst="rect">
            <a:avLst/>
          </a:prstGeom>
          <a:blipFill>
            <a:blip r:embed="rId4"/>
            <a:stretch>
              <a:fillRect l="-4018" r="-39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74712" y="3789363"/>
            <a:ext cx="2610644" cy="2035278"/>
          </a:xfrm>
          <a:prstGeom prst="rect">
            <a:avLst/>
          </a:prstGeom>
          <a:blipFill>
            <a:blip r:embed="rId5"/>
            <a:stretch>
              <a:fillRect l="-8742" r="-86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95999" y="3789363"/>
            <a:ext cx="2610644" cy="2035278"/>
          </a:xfrm>
          <a:prstGeom prst="rect">
            <a:avLst/>
          </a:prstGeom>
          <a:blipFill>
            <a:blip r:embed="rId6"/>
            <a:stretch>
              <a:fillRect l="-8531" r="-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3485356" y="3789363"/>
            <a:ext cx="2610644" cy="2035278"/>
            <a:chOff x="3485356" y="3789363"/>
            <a:chExt cx="2610644" cy="2035278"/>
          </a:xfrm>
        </p:grpSpPr>
        <p:sp>
          <p:nvSpPr>
            <p:cNvPr id="7" name="矩形 6"/>
            <p:cNvSpPr/>
            <p:nvPr/>
          </p:nvSpPr>
          <p:spPr>
            <a:xfrm>
              <a:off x="3485356" y="3789363"/>
              <a:ext cx="2610644" cy="203527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grpSp>
          <p:nvGrpSpPr>
            <p:cNvPr id="17" name="组合 16"/>
            <p:cNvGrpSpPr/>
            <p:nvPr/>
          </p:nvGrpSpPr>
          <p:grpSpPr>
            <a:xfrm>
              <a:off x="3643015" y="4283582"/>
              <a:ext cx="2295324" cy="1046840"/>
              <a:chOff x="1102784" y="4165552"/>
              <a:chExt cx="2295324" cy="1046840"/>
            </a:xfrm>
          </p:grpSpPr>
          <p:sp>
            <p:nvSpPr>
              <p:cNvPr id="14" name="矩形 13"/>
              <p:cNvSpPr/>
              <p:nvPr/>
            </p:nvSpPr>
            <p:spPr>
              <a:xfrm>
                <a:off x="1102784" y="4165552"/>
                <a:ext cx="2295324"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a:t>
                </a:r>
              </a:p>
            </p:txBody>
          </p:sp>
          <p:grpSp>
            <p:nvGrpSpPr>
              <p:cNvPr id="16" name="组合 15"/>
              <p:cNvGrpSpPr/>
              <p:nvPr/>
            </p:nvGrpSpPr>
            <p:grpSpPr>
              <a:xfrm>
                <a:off x="1225170" y="4787927"/>
                <a:ext cx="2050552" cy="424465"/>
                <a:chOff x="1225170" y="4787927"/>
                <a:chExt cx="2050552" cy="424465"/>
              </a:xfrm>
            </p:grpSpPr>
            <p:sp>
              <p:nvSpPr>
                <p:cNvPr id="13" name="Rounded Rectangle 8"/>
                <p:cNvSpPr/>
                <p:nvPr/>
              </p:nvSpPr>
              <p:spPr>
                <a:xfrm>
                  <a:off x="1347556" y="4787927"/>
                  <a:ext cx="1865327" cy="42446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cs typeface="Arial" panose="020B0604020202020204" pitchFamily="34" charset="0"/>
                  </a:endParaRPr>
                </a:p>
              </p:txBody>
            </p:sp>
            <p:sp>
              <p:nvSpPr>
                <p:cNvPr id="15" name="矩形 14"/>
                <p:cNvSpPr/>
                <p:nvPr/>
              </p:nvSpPr>
              <p:spPr>
                <a:xfrm>
                  <a:off x="1225170" y="4806953"/>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accent3"/>
                      </a:solidFill>
                      <a:latin typeface="Century Gothic" panose="020B0502020202020204" pitchFamily="34" charset="0"/>
                    </a:rPr>
                    <a:t>标题文字添加</a:t>
                  </a:r>
                </a:p>
              </p:txBody>
            </p:sp>
          </p:grpSp>
        </p:grpSp>
      </p:grpSp>
      <p:grpSp>
        <p:nvGrpSpPr>
          <p:cNvPr id="41" name="组合 40"/>
          <p:cNvGrpSpPr/>
          <p:nvPr/>
        </p:nvGrpSpPr>
        <p:grpSpPr>
          <a:xfrm>
            <a:off x="8706643" y="3789363"/>
            <a:ext cx="2610644" cy="2035278"/>
            <a:chOff x="8706643" y="3789363"/>
            <a:chExt cx="2610644" cy="2035278"/>
          </a:xfrm>
        </p:grpSpPr>
        <p:sp>
          <p:nvSpPr>
            <p:cNvPr id="9" name="矩形 8"/>
            <p:cNvSpPr/>
            <p:nvPr/>
          </p:nvSpPr>
          <p:spPr>
            <a:xfrm>
              <a:off x="8706643" y="3789363"/>
              <a:ext cx="2610644" cy="203527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grpSp>
          <p:nvGrpSpPr>
            <p:cNvPr id="18" name="组合 17"/>
            <p:cNvGrpSpPr/>
            <p:nvPr/>
          </p:nvGrpSpPr>
          <p:grpSpPr>
            <a:xfrm>
              <a:off x="8864303" y="4283582"/>
              <a:ext cx="2295324" cy="1046840"/>
              <a:chOff x="1102784" y="4165552"/>
              <a:chExt cx="2295324" cy="1046840"/>
            </a:xfrm>
          </p:grpSpPr>
          <p:sp>
            <p:nvSpPr>
              <p:cNvPr id="19" name="矩形 18"/>
              <p:cNvSpPr/>
              <p:nvPr/>
            </p:nvSpPr>
            <p:spPr>
              <a:xfrm>
                <a:off x="1102784" y="4165552"/>
                <a:ext cx="2295324"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a:t>
                </a:r>
              </a:p>
            </p:txBody>
          </p:sp>
          <p:grpSp>
            <p:nvGrpSpPr>
              <p:cNvPr id="20" name="组合 19"/>
              <p:cNvGrpSpPr/>
              <p:nvPr/>
            </p:nvGrpSpPr>
            <p:grpSpPr>
              <a:xfrm>
                <a:off x="1225170" y="4787927"/>
                <a:ext cx="2050552" cy="424465"/>
                <a:chOff x="1225170" y="4787927"/>
                <a:chExt cx="2050552" cy="424465"/>
              </a:xfrm>
            </p:grpSpPr>
            <p:sp>
              <p:nvSpPr>
                <p:cNvPr id="21" name="Rounded Rectangle 8"/>
                <p:cNvSpPr/>
                <p:nvPr/>
              </p:nvSpPr>
              <p:spPr>
                <a:xfrm>
                  <a:off x="1347556" y="4787927"/>
                  <a:ext cx="1865327" cy="42446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cs typeface="Arial" panose="020B0604020202020204" pitchFamily="34" charset="0"/>
                  </a:endParaRPr>
                </a:p>
              </p:txBody>
            </p:sp>
            <p:sp>
              <p:nvSpPr>
                <p:cNvPr id="22" name="矩形 21"/>
                <p:cNvSpPr/>
                <p:nvPr/>
              </p:nvSpPr>
              <p:spPr>
                <a:xfrm>
                  <a:off x="1225170" y="4806953"/>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accent4"/>
                      </a:solidFill>
                      <a:latin typeface="Century Gothic" panose="020B0502020202020204" pitchFamily="34" charset="0"/>
                    </a:rPr>
                    <a:t>标题文字添加</a:t>
                  </a:r>
                </a:p>
              </p:txBody>
            </p:sp>
          </p:grpSp>
        </p:grpSp>
      </p:grpSp>
      <p:grpSp>
        <p:nvGrpSpPr>
          <p:cNvPr id="40" name="组合 39"/>
          <p:cNvGrpSpPr/>
          <p:nvPr/>
        </p:nvGrpSpPr>
        <p:grpSpPr>
          <a:xfrm>
            <a:off x="874712" y="1754085"/>
            <a:ext cx="2610644" cy="2035278"/>
            <a:chOff x="874712" y="1754085"/>
            <a:chExt cx="2610644" cy="2035278"/>
          </a:xfrm>
        </p:grpSpPr>
        <p:sp>
          <p:nvSpPr>
            <p:cNvPr id="2" name="矩形 1"/>
            <p:cNvSpPr/>
            <p:nvPr/>
          </p:nvSpPr>
          <p:spPr>
            <a:xfrm>
              <a:off x="874712" y="1754085"/>
              <a:ext cx="2610644" cy="2035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32372" y="2248304"/>
              <a:ext cx="2295324" cy="1046840"/>
              <a:chOff x="1102784" y="4165552"/>
              <a:chExt cx="2295324" cy="1046840"/>
            </a:xfrm>
          </p:grpSpPr>
          <p:sp>
            <p:nvSpPr>
              <p:cNvPr id="24" name="矩形 23"/>
              <p:cNvSpPr/>
              <p:nvPr/>
            </p:nvSpPr>
            <p:spPr>
              <a:xfrm>
                <a:off x="1102784"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grpSp>
            <p:nvGrpSpPr>
              <p:cNvPr id="25" name="组合 24"/>
              <p:cNvGrpSpPr/>
              <p:nvPr/>
            </p:nvGrpSpPr>
            <p:grpSpPr>
              <a:xfrm>
                <a:off x="1225170" y="4787927"/>
                <a:ext cx="2050552" cy="424465"/>
                <a:chOff x="1225170" y="4787927"/>
                <a:chExt cx="2050552" cy="424465"/>
              </a:xfrm>
            </p:grpSpPr>
            <p:sp>
              <p:nvSpPr>
                <p:cNvPr id="26" name="Rounded Rectangle 8"/>
                <p:cNvSpPr/>
                <p:nvPr/>
              </p:nvSpPr>
              <p:spPr>
                <a:xfrm>
                  <a:off x="1347556" y="4787927"/>
                  <a:ext cx="1865327" cy="424465"/>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矩形 26"/>
                <p:cNvSpPr/>
                <p:nvPr/>
              </p:nvSpPr>
              <p:spPr>
                <a:xfrm>
                  <a:off x="1225170" y="4806953"/>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Century Gothic" panose="020B0502020202020204" pitchFamily="34" charset="0"/>
                    </a:rPr>
                    <a:t>标题文字添加</a:t>
                  </a:r>
                </a:p>
              </p:txBody>
            </p:sp>
          </p:grpSp>
        </p:grpSp>
      </p:grpSp>
      <p:grpSp>
        <p:nvGrpSpPr>
          <p:cNvPr id="43" name="组合 42"/>
          <p:cNvGrpSpPr/>
          <p:nvPr/>
        </p:nvGrpSpPr>
        <p:grpSpPr>
          <a:xfrm>
            <a:off x="6095999" y="1754085"/>
            <a:ext cx="2610644" cy="2035278"/>
            <a:chOff x="6095999" y="1754085"/>
            <a:chExt cx="2610644" cy="2035278"/>
          </a:xfrm>
        </p:grpSpPr>
        <p:sp>
          <p:nvSpPr>
            <p:cNvPr id="4" name="矩形 3"/>
            <p:cNvSpPr/>
            <p:nvPr/>
          </p:nvSpPr>
          <p:spPr>
            <a:xfrm>
              <a:off x="6095999" y="1754085"/>
              <a:ext cx="2610644" cy="2035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253660" y="2248304"/>
              <a:ext cx="2295324" cy="1046840"/>
              <a:chOff x="1102784" y="4165552"/>
              <a:chExt cx="2295324" cy="1046840"/>
            </a:xfrm>
          </p:grpSpPr>
          <p:sp>
            <p:nvSpPr>
              <p:cNvPr id="29" name="矩形 28"/>
              <p:cNvSpPr/>
              <p:nvPr/>
            </p:nvSpPr>
            <p:spPr>
              <a:xfrm>
                <a:off x="1102784" y="4165552"/>
                <a:ext cx="2295324"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a:t>
                </a:r>
              </a:p>
            </p:txBody>
          </p:sp>
          <p:grpSp>
            <p:nvGrpSpPr>
              <p:cNvPr id="30" name="组合 29"/>
              <p:cNvGrpSpPr/>
              <p:nvPr/>
            </p:nvGrpSpPr>
            <p:grpSpPr>
              <a:xfrm>
                <a:off x="1225170" y="4787927"/>
                <a:ext cx="2050552" cy="424465"/>
                <a:chOff x="1225170" y="4787927"/>
                <a:chExt cx="2050552" cy="424465"/>
              </a:xfrm>
            </p:grpSpPr>
            <p:sp>
              <p:nvSpPr>
                <p:cNvPr id="31" name="Rounded Rectangle 8"/>
                <p:cNvSpPr/>
                <p:nvPr/>
              </p:nvSpPr>
              <p:spPr>
                <a:xfrm>
                  <a:off x="1347556" y="4787927"/>
                  <a:ext cx="1865327" cy="42446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矩形 31"/>
                <p:cNvSpPr/>
                <p:nvPr/>
              </p:nvSpPr>
              <p:spPr>
                <a:xfrm>
                  <a:off x="1225170" y="4806953"/>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Century Gothic" panose="020B0502020202020204" pitchFamily="34" charset="0"/>
                    </a:rPr>
                    <a:t>标题文字添加</a:t>
                  </a:r>
                </a:p>
              </p:txBody>
            </p:sp>
          </p:grpSp>
        </p:grpSp>
      </p:grpSp>
      <p:grpSp>
        <p:nvGrpSpPr>
          <p:cNvPr id="44" name="组合 43"/>
          <p:cNvGrpSpPr/>
          <p:nvPr/>
        </p:nvGrpSpPr>
        <p:grpSpPr>
          <a:xfrm>
            <a:off x="1121107" y="430231"/>
            <a:ext cx="4885993" cy="687492"/>
            <a:chOff x="5402407" y="1247256"/>
            <a:chExt cx="4885993" cy="687492"/>
          </a:xfrm>
        </p:grpSpPr>
        <p:sp>
          <p:nvSpPr>
            <p:cNvPr id="45" name="文本框 4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46" name="文本框 4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47" name="矩形 46"/>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矩形 47"/>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42"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0928350" y="521697"/>
            <a:ext cx="388938" cy="165169"/>
            <a:chOff x="7677150" y="895350"/>
            <a:chExt cx="1657350" cy="266700"/>
          </a:xfrm>
        </p:grpSpPr>
        <p:cxnSp>
          <p:nvCxnSpPr>
            <p:cNvPr id="5" name="直接连接符 4"/>
            <p:cNvCxnSpPr/>
            <p:nvPr/>
          </p:nvCxnSpPr>
          <p:spPr>
            <a:xfrm>
              <a:off x="7677150" y="8953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77150" y="102870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7150" y="11620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a:solidFill>
                  <a:schemeClr val="bg1"/>
                </a:solidFill>
              </a:rPr>
              <a:t>项目介绍</a:t>
            </a:r>
          </a:p>
        </p:txBody>
      </p:sp>
      <p:sp>
        <p:nvSpPr>
          <p:cNvPr id="9" name="文本框 8"/>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a:solidFill>
                  <a:schemeClr val="bg1"/>
                </a:solidFill>
              </a:rPr>
              <a:t>市场分析</a:t>
            </a:r>
          </a:p>
        </p:txBody>
      </p:sp>
      <p:sp>
        <p:nvSpPr>
          <p:cNvPr id="10" name="文本框 9"/>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a:solidFill>
                  <a:schemeClr val="bg1"/>
                </a:solidFill>
              </a:rPr>
              <a:t>项目规划</a:t>
            </a:r>
          </a:p>
        </p:txBody>
      </p:sp>
      <p:sp>
        <p:nvSpPr>
          <p:cNvPr id="11" name="文本框 10"/>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a:solidFill>
                  <a:schemeClr val="bg1"/>
                </a:solidFill>
              </a:rPr>
              <a:t>投资汇报</a:t>
            </a: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bg1"/>
                </a:solidFill>
              </a:rPr>
              <a:t>CONTENTS</a:t>
            </a:r>
            <a:endParaRPr lang="zh-CN" altLang="en-US" sz="4000" b="1" dirty="0">
              <a:solidFill>
                <a:schemeClr val="bg1"/>
              </a:solidFill>
            </a:endParaRPr>
          </a:p>
        </p:txBody>
      </p:sp>
      <p:grpSp>
        <p:nvGrpSpPr>
          <p:cNvPr id="15" name="组合 14"/>
          <p:cNvGrpSpPr/>
          <p:nvPr/>
        </p:nvGrpSpPr>
        <p:grpSpPr>
          <a:xfrm>
            <a:off x="1183838" y="4244028"/>
            <a:ext cx="2337688" cy="786428"/>
            <a:chOff x="3304038" y="309655"/>
            <a:chExt cx="2337688" cy="786428"/>
          </a:xfrm>
        </p:grpSpPr>
        <p:sp>
          <p:nvSpPr>
            <p:cNvPr id="16" name="文本框 15"/>
            <p:cNvSpPr txBox="1"/>
            <p:nvPr/>
          </p:nvSpPr>
          <p:spPr>
            <a:xfrm>
              <a:off x="3821101" y="309655"/>
              <a:ext cx="1210588" cy="400110"/>
            </a:xfrm>
            <a:prstGeom prst="rect">
              <a:avLst/>
            </a:prstGeom>
            <a:noFill/>
          </p:spPr>
          <p:txBody>
            <a:bodyPr wrap="none" rtlCol="0">
              <a:spAutoFit/>
              <a:scene3d>
                <a:camera prst="orthographicFront"/>
                <a:lightRig rig="threePt" dir="t"/>
              </a:scene3d>
              <a:sp3d contourW="12700"/>
            </a:bodyPr>
            <a:lstStyle/>
            <a:p>
              <a:pPr algn="ctr">
                <a:spcBef>
                  <a:spcPts val="500"/>
                </a:spcBef>
                <a:spcAft>
                  <a:spcPts val="0"/>
                </a:spcAft>
                <a:defRPr/>
              </a:pPr>
              <a:r>
                <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论文导读</a:t>
              </a:r>
            </a:p>
          </p:txBody>
        </p:sp>
        <p:sp>
          <p:nvSpPr>
            <p:cNvPr id="17" name="文本框 16"/>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grpSp>
        <p:nvGrpSpPr>
          <p:cNvPr id="18" name="组合 17"/>
          <p:cNvGrpSpPr/>
          <p:nvPr/>
        </p:nvGrpSpPr>
        <p:grpSpPr>
          <a:xfrm>
            <a:off x="3681807" y="4238336"/>
            <a:ext cx="2337688" cy="792120"/>
            <a:chOff x="3304038" y="303963"/>
            <a:chExt cx="2337688" cy="792120"/>
          </a:xfrm>
        </p:grpSpPr>
        <p:sp>
          <p:nvSpPr>
            <p:cNvPr id="19" name="文本框 18"/>
            <p:cNvSpPr txBox="1"/>
            <p:nvPr/>
          </p:nvSpPr>
          <p:spPr>
            <a:xfrm>
              <a:off x="3838289" y="303963"/>
              <a:ext cx="1210588" cy="400110"/>
            </a:xfrm>
            <a:prstGeom prst="rect">
              <a:avLst/>
            </a:prstGeom>
            <a:noFill/>
          </p:spPr>
          <p:txBody>
            <a:bodyPr wrap="none" rtlCol="0">
              <a:spAutoFit/>
              <a:scene3d>
                <a:camera prst="orthographicFront"/>
                <a:lightRig rig="threePt" dir="t"/>
              </a:scene3d>
              <a:sp3d contourW="12700"/>
            </a:bodyPr>
            <a:lstStyle/>
            <a:p>
              <a:pPr algn="ctr">
                <a:spcBef>
                  <a:spcPts val="500"/>
                </a:spcBef>
                <a:defRPr/>
              </a:pPr>
              <a:r>
                <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命题背景</a:t>
              </a:r>
            </a:p>
          </p:txBody>
        </p:sp>
        <p:sp>
          <p:nvSpPr>
            <p:cNvPr id="20" name="文本框 19"/>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grpSp>
        <p:nvGrpSpPr>
          <p:cNvPr id="21" name="组合 20"/>
          <p:cNvGrpSpPr/>
          <p:nvPr/>
        </p:nvGrpSpPr>
        <p:grpSpPr>
          <a:xfrm>
            <a:off x="6179776" y="4213236"/>
            <a:ext cx="2337688" cy="817220"/>
            <a:chOff x="3304038" y="278863"/>
            <a:chExt cx="2337688" cy="817220"/>
          </a:xfrm>
        </p:grpSpPr>
        <p:sp>
          <p:nvSpPr>
            <p:cNvPr id="22" name="文本框 21"/>
            <p:cNvSpPr txBox="1"/>
            <p:nvPr/>
          </p:nvSpPr>
          <p:spPr>
            <a:xfrm>
              <a:off x="3867585" y="278863"/>
              <a:ext cx="1210588" cy="400110"/>
            </a:xfrm>
            <a:prstGeom prst="rect">
              <a:avLst/>
            </a:prstGeom>
            <a:noFill/>
          </p:spPr>
          <p:txBody>
            <a:bodyPr wrap="none" rtlCol="0">
              <a:spAutoFit/>
              <a:scene3d>
                <a:camera prst="orthographicFront"/>
                <a:lightRig rig="threePt" dir="t"/>
              </a:scene3d>
              <a:sp3d contourW="12700"/>
            </a:bodyPr>
            <a:lstStyle/>
            <a:p>
              <a:pPr algn="ctr">
                <a:spcBef>
                  <a:spcPts val="500"/>
                </a:spcBef>
                <a:defRPr/>
              </a:pPr>
              <a:r>
                <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研究综述</a:t>
              </a:r>
            </a:p>
          </p:txBody>
        </p:sp>
        <p:sp>
          <p:nvSpPr>
            <p:cNvPr id="23" name="文本框 22"/>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grpSp>
        <p:nvGrpSpPr>
          <p:cNvPr id="24" name="组合 23"/>
          <p:cNvGrpSpPr/>
          <p:nvPr/>
        </p:nvGrpSpPr>
        <p:grpSpPr>
          <a:xfrm>
            <a:off x="8677746" y="4221419"/>
            <a:ext cx="2337688" cy="809037"/>
            <a:chOff x="3304038" y="287046"/>
            <a:chExt cx="2337688" cy="809037"/>
          </a:xfrm>
        </p:grpSpPr>
        <p:sp>
          <p:nvSpPr>
            <p:cNvPr id="25" name="文本框 24"/>
            <p:cNvSpPr txBox="1"/>
            <p:nvPr/>
          </p:nvSpPr>
          <p:spPr>
            <a:xfrm>
              <a:off x="3838289" y="287046"/>
              <a:ext cx="1210588" cy="400110"/>
            </a:xfrm>
            <a:prstGeom prst="rect">
              <a:avLst/>
            </a:prstGeom>
            <a:noFill/>
          </p:spPr>
          <p:txBody>
            <a:bodyPr wrap="none" rtlCol="0">
              <a:spAutoFit/>
              <a:scene3d>
                <a:camera prst="orthographicFront"/>
                <a:lightRig rig="threePt" dir="t"/>
              </a:scene3d>
              <a:sp3d contourW="12700"/>
            </a:bodyPr>
            <a:lstStyle/>
            <a:p>
              <a:pPr algn="ctr">
                <a:spcBef>
                  <a:spcPts val="500"/>
                </a:spcBef>
                <a:spcAft>
                  <a:spcPts val="0"/>
                </a:spcAft>
                <a:defRPr/>
              </a:pPr>
              <a:r>
                <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验证总结</a:t>
              </a:r>
              <a:endParaRPr lang="en-US" altLang="zh-CN"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25"/>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grpSp>
        <p:nvGrpSpPr>
          <p:cNvPr id="13" name="组合 12"/>
          <p:cNvGrpSpPr/>
          <p:nvPr/>
        </p:nvGrpSpPr>
        <p:grpSpPr>
          <a:xfrm>
            <a:off x="1700901" y="2246181"/>
            <a:ext cx="1498709" cy="1502980"/>
            <a:chOff x="1700901" y="2246181"/>
            <a:chExt cx="1498709" cy="1502980"/>
          </a:xfrm>
        </p:grpSpPr>
        <p:sp>
          <p:nvSpPr>
            <p:cNvPr id="28" name="椭圆 27"/>
            <p:cNvSpPr/>
            <p:nvPr/>
          </p:nvSpPr>
          <p:spPr>
            <a:xfrm>
              <a:off x="1700901" y="2445605"/>
              <a:ext cx="1303556" cy="130355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657745" y="2246181"/>
              <a:ext cx="541865" cy="541865"/>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40" name="椭圆 35"/>
            <p:cNvSpPr/>
            <p:nvPr/>
          </p:nvSpPr>
          <p:spPr>
            <a:xfrm>
              <a:off x="2039266" y="2807489"/>
              <a:ext cx="626826" cy="587940"/>
            </a:xfrm>
            <a:custGeom>
              <a:avLst/>
              <a:gdLst>
                <a:gd name="connsiteX0" fmla="*/ 258582 w 606298"/>
                <a:gd name="connsiteY0" fmla="*/ 455598 h 568686"/>
                <a:gd name="connsiteX1" fmla="*/ 303149 w 606298"/>
                <a:gd name="connsiteY1" fmla="*/ 490637 h 568686"/>
                <a:gd name="connsiteX2" fmla="*/ 347716 w 606298"/>
                <a:gd name="connsiteY2" fmla="*/ 455598 h 568686"/>
                <a:gd name="connsiteX3" fmla="*/ 311784 w 606298"/>
                <a:gd name="connsiteY3" fmla="*/ 456896 h 568686"/>
                <a:gd name="connsiteX4" fmla="*/ 294607 w 606298"/>
                <a:gd name="connsiteY4" fmla="*/ 456896 h 568686"/>
                <a:gd name="connsiteX5" fmla="*/ 258582 w 606298"/>
                <a:gd name="connsiteY5" fmla="*/ 455598 h 568686"/>
                <a:gd name="connsiteX6" fmla="*/ 482810 w 606298"/>
                <a:gd name="connsiteY6" fmla="*/ 426955 h 568686"/>
                <a:gd name="connsiteX7" fmla="*/ 402311 w 606298"/>
                <a:gd name="connsiteY7" fmla="*/ 449202 h 568686"/>
                <a:gd name="connsiteX8" fmla="*/ 391633 w 606298"/>
                <a:gd name="connsiteY8" fmla="*/ 460233 h 568686"/>
                <a:gd name="connsiteX9" fmla="*/ 333696 w 606298"/>
                <a:gd name="connsiteY9" fmla="*/ 510752 h 568686"/>
                <a:gd name="connsiteX10" fmla="*/ 407603 w 606298"/>
                <a:gd name="connsiteY10" fmla="*/ 533647 h 568686"/>
                <a:gd name="connsiteX11" fmla="*/ 445578 w 606298"/>
                <a:gd name="connsiteY11" fmla="*/ 523358 h 568686"/>
                <a:gd name="connsiteX12" fmla="*/ 482810 w 606298"/>
                <a:gd name="connsiteY12" fmla="*/ 426955 h 568686"/>
                <a:gd name="connsiteX13" fmla="*/ 123488 w 606298"/>
                <a:gd name="connsiteY13" fmla="*/ 426955 h 568686"/>
                <a:gd name="connsiteX14" fmla="*/ 160720 w 606298"/>
                <a:gd name="connsiteY14" fmla="*/ 523358 h 568686"/>
                <a:gd name="connsiteX15" fmla="*/ 198788 w 606298"/>
                <a:gd name="connsiteY15" fmla="*/ 533647 h 568686"/>
                <a:gd name="connsiteX16" fmla="*/ 272602 w 606298"/>
                <a:gd name="connsiteY16" fmla="*/ 510752 h 568686"/>
                <a:gd name="connsiteX17" fmla="*/ 214665 w 606298"/>
                <a:gd name="connsiteY17" fmla="*/ 460233 h 568686"/>
                <a:gd name="connsiteX18" fmla="*/ 204080 w 606298"/>
                <a:gd name="connsiteY18" fmla="*/ 449202 h 568686"/>
                <a:gd name="connsiteX19" fmla="*/ 123488 w 606298"/>
                <a:gd name="connsiteY19" fmla="*/ 426955 h 568686"/>
                <a:gd name="connsiteX20" fmla="*/ 469069 w 606298"/>
                <a:gd name="connsiteY20" fmla="*/ 346681 h 568686"/>
                <a:gd name="connsiteX21" fmla="*/ 450777 w 606298"/>
                <a:gd name="connsiteY21" fmla="*/ 374953 h 568686"/>
                <a:gd name="connsiteX22" fmla="*/ 449292 w 606298"/>
                <a:gd name="connsiteY22" fmla="*/ 377178 h 568686"/>
                <a:gd name="connsiteX23" fmla="*/ 425523 w 606298"/>
                <a:gd name="connsiteY23" fmla="*/ 409250 h 568686"/>
                <a:gd name="connsiteX24" fmla="*/ 479189 w 606298"/>
                <a:gd name="connsiteY24" fmla="*/ 391360 h 568686"/>
                <a:gd name="connsiteX25" fmla="*/ 469069 w 606298"/>
                <a:gd name="connsiteY25" fmla="*/ 346681 h 568686"/>
                <a:gd name="connsiteX26" fmla="*/ 137229 w 606298"/>
                <a:gd name="connsiteY26" fmla="*/ 346681 h 568686"/>
                <a:gd name="connsiteX27" fmla="*/ 127109 w 606298"/>
                <a:gd name="connsiteY27" fmla="*/ 391360 h 568686"/>
                <a:gd name="connsiteX28" fmla="*/ 180868 w 606298"/>
                <a:gd name="connsiteY28" fmla="*/ 409250 h 568686"/>
                <a:gd name="connsiteX29" fmla="*/ 157006 w 606298"/>
                <a:gd name="connsiteY29" fmla="*/ 377178 h 568686"/>
                <a:gd name="connsiteX30" fmla="*/ 155521 w 606298"/>
                <a:gd name="connsiteY30" fmla="*/ 375046 h 568686"/>
                <a:gd name="connsiteX31" fmla="*/ 137229 w 606298"/>
                <a:gd name="connsiteY31" fmla="*/ 346681 h 568686"/>
                <a:gd name="connsiteX32" fmla="*/ 303114 w 606298"/>
                <a:gd name="connsiteY32" fmla="*/ 237523 h 568686"/>
                <a:gd name="connsiteX33" fmla="*/ 350005 w 606298"/>
                <a:gd name="connsiteY33" fmla="*/ 284343 h 568686"/>
                <a:gd name="connsiteX34" fmla="*/ 303114 w 606298"/>
                <a:gd name="connsiteY34" fmla="*/ 331163 h 568686"/>
                <a:gd name="connsiteX35" fmla="*/ 256223 w 606298"/>
                <a:gd name="connsiteY35" fmla="*/ 284343 h 568686"/>
                <a:gd name="connsiteX36" fmla="*/ 303114 w 606298"/>
                <a:gd name="connsiteY36" fmla="*/ 237523 h 568686"/>
                <a:gd name="connsiteX37" fmla="*/ 517257 w 606298"/>
                <a:gd name="connsiteY37" fmla="*/ 210604 h 568686"/>
                <a:gd name="connsiteX38" fmla="*/ 516792 w 606298"/>
                <a:gd name="connsiteY38" fmla="*/ 213292 h 568686"/>
                <a:gd name="connsiteX39" fmla="*/ 490888 w 606298"/>
                <a:gd name="connsiteY39" fmla="*/ 303392 h 568686"/>
                <a:gd name="connsiteX40" fmla="*/ 511500 w 606298"/>
                <a:gd name="connsiteY40" fmla="*/ 374953 h 568686"/>
                <a:gd name="connsiteX41" fmla="*/ 572130 w 606298"/>
                <a:gd name="connsiteY41" fmla="*/ 290971 h 568686"/>
                <a:gd name="connsiteX42" fmla="*/ 517257 w 606298"/>
                <a:gd name="connsiteY42" fmla="*/ 210604 h 568686"/>
                <a:gd name="connsiteX43" fmla="*/ 89041 w 606298"/>
                <a:gd name="connsiteY43" fmla="*/ 210604 h 568686"/>
                <a:gd name="connsiteX44" fmla="*/ 34168 w 606298"/>
                <a:gd name="connsiteY44" fmla="*/ 290971 h 568686"/>
                <a:gd name="connsiteX45" fmla="*/ 94798 w 606298"/>
                <a:gd name="connsiteY45" fmla="*/ 374953 h 568686"/>
                <a:gd name="connsiteX46" fmla="*/ 115410 w 606298"/>
                <a:gd name="connsiteY46" fmla="*/ 303392 h 568686"/>
                <a:gd name="connsiteX47" fmla="*/ 89506 w 606298"/>
                <a:gd name="connsiteY47" fmla="*/ 213292 h 568686"/>
                <a:gd name="connsiteX48" fmla="*/ 419952 w 606298"/>
                <a:gd name="connsiteY48" fmla="*/ 171487 h 568686"/>
                <a:gd name="connsiteX49" fmla="*/ 438893 w 606298"/>
                <a:gd name="connsiteY49" fmla="*/ 199666 h 568686"/>
                <a:gd name="connsiteX50" fmla="*/ 470833 w 606298"/>
                <a:gd name="connsiteY50" fmla="*/ 256952 h 568686"/>
                <a:gd name="connsiteX51" fmla="*/ 484017 w 606298"/>
                <a:gd name="connsiteY51" fmla="*/ 200407 h 568686"/>
                <a:gd name="connsiteX52" fmla="*/ 484946 w 606298"/>
                <a:gd name="connsiteY52" fmla="*/ 193085 h 568686"/>
                <a:gd name="connsiteX53" fmla="*/ 419952 w 606298"/>
                <a:gd name="connsiteY53" fmla="*/ 171487 h 568686"/>
                <a:gd name="connsiteX54" fmla="*/ 186346 w 606298"/>
                <a:gd name="connsiteY54" fmla="*/ 171487 h 568686"/>
                <a:gd name="connsiteX55" fmla="*/ 121352 w 606298"/>
                <a:gd name="connsiteY55" fmla="*/ 193085 h 568686"/>
                <a:gd name="connsiteX56" fmla="*/ 122281 w 606298"/>
                <a:gd name="connsiteY56" fmla="*/ 200407 h 568686"/>
                <a:gd name="connsiteX57" fmla="*/ 135465 w 606298"/>
                <a:gd name="connsiteY57" fmla="*/ 256952 h 568686"/>
                <a:gd name="connsiteX58" fmla="*/ 167405 w 606298"/>
                <a:gd name="connsiteY58" fmla="*/ 199666 h 568686"/>
                <a:gd name="connsiteX59" fmla="*/ 186346 w 606298"/>
                <a:gd name="connsiteY59" fmla="*/ 171487 h 568686"/>
                <a:gd name="connsiteX60" fmla="*/ 303149 w 606298"/>
                <a:gd name="connsiteY60" fmla="*/ 159459 h 568686"/>
                <a:gd name="connsiteX61" fmla="*/ 236113 w 606298"/>
                <a:gd name="connsiteY61" fmla="*/ 162866 h 568686"/>
                <a:gd name="connsiteX62" fmla="*/ 196559 w 606298"/>
                <a:gd name="connsiteY62" fmla="*/ 218020 h 568686"/>
                <a:gd name="connsiteX63" fmla="*/ 153385 w 606298"/>
                <a:gd name="connsiteY63" fmla="*/ 301260 h 568686"/>
                <a:gd name="connsiteX64" fmla="*/ 184118 w 606298"/>
                <a:gd name="connsiteY64" fmla="*/ 356321 h 568686"/>
                <a:gd name="connsiteX65" fmla="*/ 222835 w 606298"/>
                <a:gd name="connsiteY65" fmla="*/ 406284 h 568686"/>
                <a:gd name="connsiteX66" fmla="*/ 227385 w 606298"/>
                <a:gd name="connsiteY66" fmla="*/ 411104 h 568686"/>
                <a:gd name="connsiteX67" fmla="*/ 234813 w 606298"/>
                <a:gd name="connsiteY67" fmla="*/ 419169 h 568686"/>
                <a:gd name="connsiteX68" fmla="*/ 294607 w 606298"/>
                <a:gd name="connsiteY68" fmla="*/ 422691 h 568686"/>
                <a:gd name="connsiteX69" fmla="*/ 311784 w 606298"/>
                <a:gd name="connsiteY69" fmla="*/ 422691 h 568686"/>
                <a:gd name="connsiteX70" fmla="*/ 371485 w 606298"/>
                <a:gd name="connsiteY70" fmla="*/ 419169 h 568686"/>
                <a:gd name="connsiteX71" fmla="*/ 378913 w 606298"/>
                <a:gd name="connsiteY71" fmla="*/ 411104 h 568686"/>
                <a:gd name="connsiteX72" fmla="*/ 383463 w 606298"/>
                <a:gd name="connsiteY72" fmla="*/ 406284 h 568686"/>
                <a:gd name="connsiteX73" fmla="*/ 422273 w 606298"/>
                <a:gd name="connsiteY73" fmla="*/ 356321 h 568686"/>
                <a:gd name="connsiteX74" fmla="*/ 452913 w 606298"/>
                <a:gd name="connsiteY74" fmla="*/ 301260 h 568686"/>
                <a:gd name="connsiteX75" fmla="*/ 409831 w 606298"/>
                <a:gd name="connsiteY75" fmla="*/ 218020 h 568686"/>
                <a:gd name="connsiteX76" fmla="*/ 370185 w 606298"/>
                <a:gd name="connsiteY76" fmla="*/ 162866 h 568686"/>
                <a:gd name="connsiteX77" fmla="*/ 303149 w 606298"/>
                <a:gd name="connsiteY77" fmla="*/ 159459 h 568686"/>
                <a:gd name="connsiteX78" fmla="*/ 303149 w 606298"/>
                <a:gd name="connsiteY78" fmla="*/ 95754 h 568686"/>
                <a:gd name="connsiteX79" fmla="*/ 269631 w 606298"/>
                <a:gd name="connsiteY79" fmla="*/ 125788 h 568686"/>
                <a:gd name="connsiteX80" fmla="*/ 336667 w 606298"/>
                <a:gd name="connsiteY80" fmla="*/ 125788 h 568686"/>
                <a:gd name="connsiteX81" fmla="*/ 303149 w 606298"/>
                <a:gd name="connsiteY81" fmla="*/ 95754 h 568686"/>
                <a:gd name="connsiteX82" fmla="*/ 413453 w 606298"/>
                <a:gd name="connsiteY82" fmla="*/ 34112 h 568686"/>
                <a:gd name="connsiteX83" fmla="*/ 326454 w 606298"/>
                <a:gd name="connsiteY83" fmla="*/ 70078 h 568686"/>
                <a:gd name="connsiteX84" fmla="*/ 388012 w 606298"/>
                <a:gd name="connsiteY84" fmla="*/ 130608 h 568686"/>
                <a:gd name="connsiteX85" fmla="*/ 490424 w 606298"/>
                <a:gd name="connsiteY85" fmla="*/ 158138 h 568686"/>
                <a:gd name="connsiteX86" fmla="*/ 490424 w 606298"/>
                <a:gd name="connsiteY86" fmla="*/ 156933 h 568686"/>
                <a:gd name="connsiteX87" fmla="*/ 453841 w 606298"/>
                <a:gd name="connsiteY87" fmla="*/ 45143 h 568686"/>
                <a:gd name="connsiteX88" fmla="*/ 413453 w 606298"/>
                <a:gd name="connsiteY88" fmla="*/ 34112 h 568686"/>
                <a:gd name="connsiteX89" fmla="*/ 192845 w 606298"/>
                <a:gd name="connsiteY89" fmla="*/ 34112 h 568686"/>
                <a:gd name="connsiteX90" fmla="*/ 152549 w 606298"/>
                <a:gd name="connsiteY90" fmla="*/ 45143 h 568686"/>
                <a:gd name="connsiteX91" fmla="*/ 115874 w 606298"/>
                <a:gd name="connsiteY91" fmla="*/ 156933 h 568686"/>
                <a:gd name="connsiteX92" fmla="*/ 115967 w 606298"/>
                <a:gd name="connsiteY92" fmla="*/ 158138 h 568686"/>
                <a:gd name="connsiteX93" fmla="*/ 218286 w 606298"/>
                <a:gd name="connsiteY93" fmla="*/ 130608 h 568686"/>
                <a:gd name="connsiteX94" fmla="*/ 279937 w 606298"/>
                <a:gd name="connsiteY94" fmla="*/ 70078 h 568686"/>
                <a:gd name="connsiteX95" fmla="*/ 192845 w 606298"/>
                <a:gd name="connsiteY95" fmla="*/ 34112 h 568686"/>
                <a:gd name="connsiteX96" fmla="*/ 192845 w 606298"/>
                <a:gd name="connsiteY96" fmla="*/ 0 h 568686"/>
                <a:gd name="connsiteX97" fmla="*/ 303149 w 606298"/>
                <a:gd name="connsiteY97" fmla="*/ 44494 h 568686"/>
                <a:gd name="connsiteX98" fmla="*/ 413453 w 606298"/>
                <a:gd name="connsiteY98" fmla="*/ 0 h 568686"/>
                <a:gd name="connsiteX99" fmla="*/ 472411 w 606298"/>
                <a:gd name="connsiteY99" fmla="*/ 16500 h 568686"/>
                <a:gd name="connsiteX100" fmla="*/ 515214 w 606298"/>
                <a:gd name="connsiteY100" fmla="*/ 78050 h 568686"/>
                <a:gd name="connsiteX101" fmla="*/ 524127 w 606298"/>
                <a:gd name="connsiteY101" fmla="*/ 167964 h 568686"/>
                <a:gd name="connsiteX102" fmla="*/ 524127 w 606298"/>
                <a:gd name="connsiteY102" fmla="*/ 174824 h 568686"/>
                <a:gd name="connsiteX103" fmla="*/ 606298 w 606298"/>
                <a:gd name="connsiteY103" fmla="*/ 290971 h 568686"/>
                <a:gd name="connsiteX104" fmla="*/ 516607 w 606298"/>
                <a:gd name="connsiteY104" fmla="*/ 411382 h 568686"/>
                <a:gd name="connsiteX105" fmla="*/ 516792 w 606298"/>
                <a:gd name="connsiteY105" fmla="*/ 413792 h 568686"/>
                <a:gd name="connsiteX106" fmla="*/ 464519 w 606298"/>
                <a:gd name="connsiteY106" fmla="*/ 553299 h 568686"/>
                <a:gd name="connsiteX107" fmla="*/ 408903 w 606298"/>
                <a:gd name="connsiteY107" fmla="*/ 568686 h 568686"/>
                <a:gd name="connsiteX108" fmla="*/ 303149 w 606298"/>
                <a:gd name="connsiteY108" fmla="*/ 532628 h 568686"/>
                <a:gd name="connsiteX109" fmla="*/ 197395 w 606298"/>
                <a:gd name="connsiteY109" fmla="*/ 568686 h 568686"/>
                <a:gd name="connsiteX110" fmla="*/ 141779 w 606298"/>
                <a:gd name="connsiteY110" fmla="*/ 553299 h 568686"/>
                <a:gd name="connsiteX111" fmla="*/ 89506 w 606298"/>
                <a:gd name="connsiteY111" fmla="*/ 413700 h 568686"/>
                <a:gd name="connsiteX112" fmla="*/ 89784 w 606298"/>
                <a:gd name="connsiteY112" fmla="*/ 411382 h 568686"/>
                <a:gd name="connsiteX113" fmla="*/ 0 w 606298"/>
                <a:gd name="connsiteY113" fmla="*/ 290971 h 568686"/>
                <a:gd name="connsiteX114" fmla="*/ 82171 w 606298"/>
                <a:gd name="connsiteY114" fmla="*/ 174824 h 568686"/>
                <a:gd name="connsiteX115" fmla="*/ 82171 w 606298"/>
                <a:gd name="connsiteY115" fmla="*/ 167964 h 568686"/>
                <a:gd name="connsiteX116" fmla="*/ 91084 w 606298"/>
                <a:gd name="connsiteY116" fmla="*/ 78050 h 568686"/>
                <a:gd name="connsiteX117" fmla="*/ 133887 w 606298"/>
                <a:gd name="connsiteY117" fmla="*/ 16500 h 568686"/>
                <a:gd name="connsiteX118" fmla="*/ 192845 w 606298"/>
                <a:gd name="connsiteY118" fmla="*/ 0 h 5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6298" h="568686">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4" name="组合 13"/>
          <p:cNvGrpSpPr/>
          <p:nvPr/>
        </p:nvGrpSpPr>
        <p:grpSpPr>
          <a:xfrm>
            <a:off x="4198870" y="2246181"/>
            <a:ext cx="1498709" cy="1502980"/>
            <a:chOff x="4198870" y="2246181"/>
            <a:chExt cx="1498709" cy="1502980"/>
          </a:xfrm>
        </p:grpSpPr>
        <p:sp>
          <p:nvSpPr>
            <p:cNvPr id="29" name="椭圆 28"/>
            <p:cNvSpPr/>
            <p:nvPr/>
          </p:nvSpPr>
          <p:spPr>
            <a:xfrm>
              <a:off x="4198870" y="2445605"/>
              <a:ext cx="1303556" cy="1303556"/>
            </a:xfrm>
            <a:prstGeom prst="ellips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155714" y="2246181"/>
              <a:ext cx="541865" cy="541865"/>
            </a:xfrm>
            <a:prstGeom prst="ellipse">
              <a:avLst/>
            </a:prstGeom>
            <a:gradFill flip="none" rotWithShape="1">
              <a:gsLst>
                <a:gs pos="0">
                  <a:srgbClr val="E52D27"/>
                </a:gs>
                <a:gs pos="100000">
                  <a:srgbClr val="B31217"/>
                </a:gs>
              </a:gsLst>
              <a:lin ang="2700000" scaled="1"/>
              <a:tileRect/>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1" name="椭圆 36"/>
            <p:cNvSpPr/>
            <p:nvPr/>
          </p:nvSpPr>
          <p:spPr>
            <a:xfrm>
              <a:off x="4537235" y="2827642"/>
              <a:ext cx="626826" cy="547634"/>
            </a:xfrm>
            <a:custGeom>
              <a:avLst/>
              <a:gdLst>
                <a:gd name="T0" fmla="*/ 306 w 6533"/>
                <a:gd name="T1" fmla="*/ 0 h 5717"/>
                <a:gd name="T2" fmla="*/ 0 w 6533"/>
                <a:gd name="T3" fmla="*/ 491 h 5717"/>
                <a:gd name="T4" fmla="*/ 0 w 6533"/>
                <a:gd name="T5" fmla="*/ 5717 h 5717"/>
                <a:gd name="T6" fmla="*/ 6533 w 6533"/>
                <a:gd name="T7" fmla="*/ 613 h 5717"/>
                <a:gd name="T8" fmla="*/ 6533 w 6533"/>
                <a:gd name="T9" fmla="*/ 307 h 5717"/>
                <a:gd name="T10" fmla="*/ 1036 w 6533"/>
                <a:gd name="T11" fmla="*/ 219 h 5717"/>
                <a:gd name="T12" fmla="*/ 1036 w 6533"/>
                <a:gd name="T13" fmla="*/ 394 h 5717"/>
                <a:gd name="T14" fmla="*/ 1036 w 6533"/>
                <a:gd name="T15" fmla="*/ 219 h 5717"/>
                <a:gd name="T16" fmla="*/ 2960 w 6533"/>
                <a:gd name="T17" fmla="*/ 2833 h 5717"/>
                <a:gd name="T18" fmla="*/ 715 w 6533"/>
                <a:gd name="T19" fmla="*/ 1200 h 5717"/>
                <a:gd name="T20" fmla="*/ 513 w 6533"/>
                <a:gd name="T21" fmla="*/ 394 h 5717"/>
                <a:gd name="T22" fmla="*/ 513 w 6533"/>
                <a:gd name="T23" fmla="*/ 219 h 5717"/>
                <a:gd name="T24" fmla="*/ 513 w 6533"/>
                <a:gd name="T25" fmla="*/ 394 h 5717"/>
                <a:gd name="T26" fmla="*/ 774 w 6533"/>
                <a:gd name="T27" fmla="*/ 219 h 5717"/>
                <a:gd name="T28" fmla="*/ 774 w 6533"/>
                <a:gd name="T29" fmla="*/ 394 h 5717"/>
                <a:gd name="T30" fmla="*/ 5819 w 6533"/>
                <a:gd name="T31" fmla="*/ 4977 h 5717"/>
                <a:gd name="T32" fmla="*/ 715 w 6533"/>
                <a:gd name="T33" fmla="*/ 4875 h 5717"/>
                <a:gd name="T34" fmla="*/ 5819 w 6533"/>
                <a:gd name="T35" fmla="*/ 4977 h 5717"/>
                <a:gd name="T36" fmla="*/ 715 w 6533"/>
                <a:gd name="T37" fmla="*/ 4671 h 5717"/>
                <a:gd name="T38" fmla="*/ 5819 w 6533"/>
                <a:gd name="T39" fmla="*/ 4569 h 5717"/>
                <a:gd name="T40" fmla="*/ 5819 w 6533"/>
                <a:gd name="T41" fmla="*/ 4364 h 5717"/>
                <a:gd name="T42" fmla="*/ 715 w 6533"/>
                <a:gd name="T43" fmla="*/ 4262 h 5717"/>
                <a:gd name="T44" fmla="*/ 5819 w 6533"/>
                <a:gd name="T45" fmla="*/ 4364 h 5717"/>
                <a:gd name="T46" fmla="*/ 715 w 6533"/>
                <a:gd name="T47" fmla="*/ 4058 h 5717"/>
                <a:gd name="T48" fmla="*/ 5819 w 6533"/>
                <a:gd name="T49" fmla="*/ 3956 h 5717"/>
                <a:gd name="T50" fmla="*/ 5819 w 6533"/>
                <a:gd name="T51" fmla="*/ 3752 h 5717"/>
                <a:gd name="T52" fmla="*/ 715 w 6533"/>
                <a:gd name="T53" fmla="*/ 3650 h 5717"/>
                <a:gd name="T54" fmla="*/ 5819 w 6533"/>
                <a:gd name="T55" fmla="*/ 3752 h 5717"/>
                <a:gd name="T56" fmla="*/ 715 w 6533"/>
                <a:gd name="T57" fmla="*/ 3446 h 5717"/>
                <a:gd name="T58" fmla="*/ 5819 w 6533"/>
                <a:gd name="T59" fmla="*/ 3344 h 5717"/>
                <a:gd name="T60" fmla="*/ 5819 w 6533"/>
                <a:gd name="T61" fmla="*/ 3139 h 5717"/>
                <a:gd name="T62" fmla="*/ 3573 w 6533"/>
                <a:gd name="T63" fmla="*/ 3037 h 5717"/>
                <a:gd name="T64" fmla="*/ 5819 w 6533"/>
                <a:gd name="T65" fmla="*/ 3139 h 5717"/>
                <a:gd name="T66" fmla="*/ 3573 w 6533"/>
                <a:gd name="T67" fmla="*/ 2833 h 5717"/>
                <a:gd name="T68" fmla="*/ 5819 w 6533"/>
                <a:gd name="T69" fmla="*/ 2731 h 5717"/>
                <a:gd name="T70" fmla="*/ 5819 w 6533"/>
                <a:gd name="T71" fmla="*/ 2527 h 5717"/>
                <a:gd name="T72" fmla="*/ 3573 w 6533"/>
                <a:gd name="T73" fmla="*/ 2425 h 5717"/>
                <a:gd name="T74" fmla="*/ 5819 w 6533"/>
                <a:gd name="T75" fmla="*/ 2527 h 5717"/>
                <a:gd name="T76" fmla="*/ 3573 w 6533"/>
                <a:gd name="T77" fmla="*/ 2221 h 5717"/>
                <a:gd name="T78" fmla="*/ 5819 w 6533"/>
                <a:gd name="T79" fmla="*/ 2119 h 5717"/>
                <a:gd name="T80" fmla="*/ 5819 w 6533"/>
                <a:gd name="T81" fmla="*/ 1914 h 5717"/>
                <a:gd name="T82" fmla="*/ 3573 w 6533"/>
                <a:gd name="T83" fmla="*/ 1812 h 5717"/>
                <a:gd name="T84" fmla="*/ 5819 w 6533"/>
                <a:gd name="T85" fmla="*/ 1914 h 5717"/>
                <a:gd name="T86" fmla="*/ 3573 w 6533"/>
                <a:gd name="T87" fmla="*/ 1608 h 5717"/>
                <a:gd name="T88" fmla="*/ 5819 w 6533"/>
                <a:gd name="T89" fmla="*/ 1506 h 5717"/>
                <a:gd name="T90" fmla="*/ 5819 w 6533"/>
                <a:gd name="T91" fmla="*/ 1302 h 5717"/>
                <a:gd name="T92" fmla="*/ 3573 w 6533"/>
                <a:gd name="T93" fmla="*/ 1200 h 5717"/>
                <a:gd name="T94" fmla="*/ 5819 w 6533"/>
                <a:gd name="T95" fmla="*/ 1302 h 5717"/>
                <a:gd name="T96" fmla="*/ 1889 w 6533"/>
                <a:gd name="T97" fmla="*/ 460 h 5717"/>
                <a:gd name="T98" fmla="*/ 1889 w 6533"/>
                <a:gd name="T99" fmla="*/ 153 h 5717"/>
                <a:gd name="T100" fmla="*/ 5819 w 6533"/>
                <a:gd name="T101" fmla="*/ 307 h 5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3" h="5717">
                  <a:moveTo>
                    <a:pt x="6227" y="0"/>
                  </a:moveTo>
                  <a:lnTo>
                    <a:pt x="306" y="0"/>
                  </a:lnTo>
                  <a:cubicBezTo>
                    <a:pt x="138" y="0"/>
                    <a:pt x="0" y="138"/>
                    <a:pt x="0" y="307"/>
                  </a:cubicBezTo>
                  <a:lnTo>
                    <a:pt x="0" y="491"/>
                  </a:lnTo>
                  <a:lnTo>
                    <a:pt x="0" y="613"/>
                  </a:lnTo>
                  <a:lnTo>
                    <a:pt x="0" y="5717"/>
                  </a:lnTo>
                  <a:lnTo>
                    <a:pt x="6533" y="5717"/>
                  </a:lnTo>
                  <a:lnTo>
                    <a:pt x="6533" y="613"/>
                  </a:lnTo>
                  <a:lnTo>
                    <a:pt x="6533" y="491"/>
                  </a:lnTo>
                  <a:lnTo>
                    <a:pt x="6533" y="307"/>
                  </a:lnTo>
                  <a:cubicBezTo>
                    <a:pt x="6533" y="138"/>
                    <a:pt x="6396" y="0"/>
                    <a:pt x="6227" y="0"/>
                  </a:cubicBezTo>
                  <a:close/>
                  <a:moveTo>
                    <a:pt x="1036" y="219"/>
                  </a:moveTo>
                  <a:cubicBezTo>
                    <a:pt x="1084" y="219"/>
                    <a:pt x="1123" y="258"/>
                    <a:pt x="1123" y="307"/>
                  </a:cubicBezTo>
                  <a:cubicBezTo>
                    <a:pt x="1123" y="355"/>
                    <a:pt x="1084" y="394"/>
                    <a:pt x="1036" y="394"/>
                  </a:cubicBezTo>
                  <a:cubicBezTo>
                    <a:pt x="988" y="394"/>
                    <a:pt x="949" y="355"/>
                    <a:pt x="949" y="307"/>
                  </a:cubicBezTo>
                  <a:cubicBezTo>
                    <a:pt x="949" y="258"/>
                    <a:pt x="988" y="219"/>
                    <a:pt x="1036" y="219"/>
                  </a:cubicBezTo>
                  <a:close/>
                  <a:moveTo>
                    <a:pt x="2960" y="1200"/>
                  </a:moveTo>
                  <a:lnTo>
                    <a:pt x="2960" y="2833"/>
                  </a:lnTo>
                  <a:lnTo>
                    <a:pt x="715" y="2833"/>
                  </a:lnTo>
                  <a:lnTo>
                    <a:pt x="715" y="1200"/>
                  </a:lnTo>
                  <a:lnTo>
                    <a:pt x="2960" y="1200"/>
                  </a:lnTo>
                  <a:close/>
                  <a:moveTo>
                    <a:pt x="513" y="394"/>
                  </a:moveTo>
                  <a:cubicBezTo>
                    <a:pt x="464" y="394"/>
                    <a:pt x="425" y="355"/>
                    <a:pt x="425" y="307"/>
                  </a:cubicBezTo>
                  <a:cubicBezTo>
                    <a:pt x="425" y="258"/>
                    <a:pt x="464" y="219"/>
                    <a:pt x="513" y="219"/>
                  </a:cubicBezTo>
                  <a:cubicBezTo>
                    <a:pt x="561" y="219"/>
                    <a:pt x="600" y="258"/>
                    <a:pt x="600" y="307"/>
                  </a:cubicBezTo>
                  <a:cubicBezTo>
                    <a:pt x="600" y="355"/>
                    <a:pt x="561" y="394"/>
                    <a:pt x="513" y="394"/>
                  </a:cubicBezTo>
                  <a:close/>
                  <a:moveTo>
                    <a:pt x="687" y="307"/>
                  </a:moveTo>
                  <a:cubicBezTo>
                    <a:pt x="687" y="258"/>
                    <a:pt x="726" y="219"/>
                    <a:pt x="774" y="219"/>
                  </a:cubicBezTo>
                  <a:cubicBezTo>
                    <a:pt x="822" y="219"/>
                    <a:pt x="861" y="258"/>
                    <a:pt x="861" y="307"/>
                  </a:cubicBezTo>
                  <a:cubicBezTo>
                    <a:pt x="861" y="355"/>
                    <a:pt x="822" y="394"/>
                    <a:pt x="774" y="394"/>
                  </a:cubicBezTo>
                  <a:cubicBezTo>
                    <a:pt x="726" y="394"/>
                    <a:pt x="687" y="355"/>
                    <a:pt x="687" y="307"/>
                  </a:cubicBezTo>
                  <a:close/>
                  <a:moveTo>
                    <a:pt x="5819" y="4977"/>
                  </a:moveTo>
                  <a:lnTo>
                    <a:pt x="715" y="4977"/>
                  </a:lnTo>
                  <a:lnTo>
                    <a:pt x="715" y="4875"/>
                  </a:lnTo>
                  <a:lnTo>
                    <a:pt x="5819" y="4875"/>
                  </a:lnTo>
                  <a:lnTo>
                    <a:pt x="5819" y="4977"/>
                  </a:lnTo>
                  <a:close/>
                  <a:moveTo>
                    <a:pt x="5819" y="4671"/>
                  </a:moveTo>
                  <a:lnTo>
                    <a:pt x="715" y="4671"/>
                  </a:lnTo>
                  <a:lnTo>
                    <a:pt x="715" y="4569"/>
                  </a:lnTo>
                  <a:lnTo>
                    <a:pt x="5819" y="4569"/>
                  </a:lnTo>
                  <a:lnTo>
                    <a:pt x="5819" y="4671"/>
                  </a:lnTo>
                  <a:close/>
                  <a:moveTo>
                    <a:pt x="5819" y="4364"/>
                  </a:moveTo>
                  <a:lnTo>
                    <a:pt x="715" y="4364"/>
                  </a:lnTo>
                  <a:lnTo>
                    <a:pt x="715" y="4262"/>
                  </a:lnTo>
                  <a:lnTo>
                    <a:pt x="5819" y="4262"/>
                  </a:lnTo>
                  <a:lnTo>
                    <a:pt x="5819" y="4364"/>
                  </a:lnTo>
                  <a:close/>
                  <a:moveTo>
                    <a:pt x="5819" y="4058"/>
                  </a:moveTo>
                  <a:lnTo>
                    <a:pt x="715" y="4058"/>
                  </a:lnTo>
                  <a:lnTo>
                    <a:pt x="715" y="3956"/>
                  </a:lnTo>
                  <a:lnTo>
                    <a:pt x="5819" y="3956"/>
                  </a:lnTo>
                  <a:lnTo>
                    <a:pt x="5819" y="4058"/>
                  </a:lnTo>
                  <a:close/>
                  <a:moveTo>
                    <a:pt x="5819" y="3752"/>
                  </a:moveTo>
                  <a:lnTo>
                    <a:pt x="715" y="3752"/>
                  </a:lnTo>
                  <a:lnTo>
                    <a:pt x="715" y="3650"/>
                  </a:lnTo>
                  <a:lnTo>
                    <a:pt x="5819" y="3650"/>
                  </a:lnTo>
                  <a:lnTo>
                    <a:pt x="5819" y="3752"/>
                  </a:lnTo>
                  <a:close/>
                  <a:moveTo>
                    <a:pt x="5819" y="3446"/>
                  </a:moveTo>
                  <a:lnTo>
                    <a:pt x="715" y="3446"/>
                  </a:lnTo>
                  <a:lnTo>
                    <a:pt x="715" y="3344"/>
                  </a:lnTo>
                  <a:lnTo>
                    <a:pt x="5819" y="3344"/>
                  </a:lnTo>
                  <a:lnTo>
                    <a:pt x="5819" y="3446"/>
                  </a:lnTo>
                  <a:close/>
                  <a:moveTo>
                    <a:pt x="5819" y="3139"/>
                  </a:moveTo>
                  <a:lnTo>
                    <a:pt x="3573" y="3139"/>
                  </a:lnTo>
                  <a:lnTo>
                    <a:pt x="3573" y="3037"/>
                  </a:lnTo>
                  <a:lnTo>
                    <a:pt x="5819" y="3037"/>
                  </a:lnTo>
                  <a:lnTo>
                    <a:pt x="5819" y="3139"/>
                  </a:lnTo>
                  <a:close/>
                  <a:moveTo>
                    <a:pt x="5819" y="2833"/>
                  </a:moveTo>
                  <a:lnTo>
                    <a:pt x="3573" y="2833"/>
                  </a:lnTo>
                  <a:lnTo>
                    <a:pt x="3573" y="2731"/>
                  </a:lnTo>
                  <a:lnTo>
                    <a:pt x="5819" y="2731"/>
                  </a:lnTo>
                  <a:lnTo>
                    <a:pt x="5819" y="2833"/>
                  </a:lnTo>
                  <a:close/>
                  <a:moveTo>
                    <a:pt x="5819" y="2527"/>
                  </a:moveTo>
                  <a:lnTo>
                    <a:pt x="3573" y="2527"/>
                  </a:lnTo>
                  <a:lnTo>
                    <a:pt x="3573" y="2425"/>
                  </a:lnTo>
                  <a:lnTo>
                    <a:pt x="5819" y="2425"/>
                  </a:lnTo>
                  <a:lnTo>
                    <a:pt x="5819" y="2527"/>
                  </a:lnTo>
                  <a:close/>
                  <a:moveTo>
                    <a:pt x="5819" y="2221"/>
                  </a:moveTo>
                  <a:lnTo>
                    <a:pt x="3573" y="2221"/>
                  </a:lnTo>
                  <a:lnTo>
                    <a:pt x="3573" y="2119"/>
                  </a:lnTo>
                  <a:lnTo>
                    <a:pt x="5819" y="2119"/>
                  </a:lnTo>
                  <a:lnTo>
                    <a:pt x="5819" y="2221"/>
                  </a:lnTo>
                  <a:close/>
                  <a:moveTo>
                    <a:pt x="5819" y="1914"/>
                  </a:moveTo>
                  <a:lnTo>
                    <a:pt x="3573" y="1914"/>
                  </a:lnTo>
                  <a:lnTo>
                    <a:pt x="3573" y="1812"/>
                  </a:lnTo>
                  <a:lnTo>
                    <a:pt x="5819" y="1812"/>
                  </a:lnTo>
                  <a:lnTo>
                    <a:pt x="5819" y="1914"/>
                  </a:lnTo>
                  <a:close/>
                  <a:moveTo>
                    <a:pt x="5819" y="1608"/>
                  </a:moveTo>
                  <a:lnTo>
                    <a:pt x="3573" y="1608"/>
                  </a:lnTo>
                  <a:lnTo>
                    <a:pt x="3573" y="1506"/>
                  </a:lnTo>
                  <a:lnTo>
                    <a:pt x="5819" y="1506"/>
                  </a:lnTo>
                  <a:lnTo>
                    <a:pt x="5819" y="1608"/>
                  </a:lnTo>
                  <a:close/>
                  <a:moveTo>
                    <a:pt x="5819" y="1302"/>
                  </a:moveTo>
                  <a:lnTo>
                    <a:pt x="3573" y="1302"/>
                  </a:lnTo>
                  <a:lnTo>
                    <a:pt x="3573" y="1200"/>
                  </a:lnTo>
                  <a:lnTo>
                    <a:pt x="5819" y="1200"/>
                  </a:lnTo>
                  <a:lnTo>
                    <a:pt x="5819" y="1302"/>
                  </a:lnTo>
                  <a:close/>
                  <a:moveTo>
                    <a:pt x="5666" y="460"/>
                  </a:moveTo>
                  <a:lnTo>
                    <a:pt x="1889" y="460"/>
                  </a:lnTo>
                  <a:cubicBezTo>
                    <a:pt x="1804" y="460"/>
                    <a:pt x="1735" y="391"/>
                    <a:pt x="1735" y="307"/>
                  </a:cubicBezTo>
                  <a:cubicBezTo>
                    <a:pt x="1735" y="222"/>
                    <a:pt x="1804" y="153"/>
                    <a:pt x="1889" y="153"/>
                  </a:cubicBezTo>
                  <a:lnTo>
                    <a:pt x="5666" y="153"/>
                  </a:lnTo>
                  <a:cubicBezTo>
                    <a:pt x="5750" y="153"/>
                    <a:pt x="5819" y="222"/>
                    <a:pt x="5819" y="307"/>
                  </a:cubicBezTo>
                  <a:cubicBezTo>
                    <a:pt x="5819" y="391"/>
                    <a:pt x="5750" y="460"/>
                    <a:pt x="5666" y="4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7" name="组合 26"/>
          <p:cNvGrpSpPr/>
          <p:nvPr/>
        </p:nvGrpSpPr>
        <p:grpSpPr>
          <a:xfrm>
            <a:off x="6696839" y="2246181"/>
            <a:ext cx="1498709" cy="1502980"/>
            <a:chOff x="6696839" y="2246181"/>
            <a:chExt cx="1498709" cy="1502980"/>
          </a:xfrm>
        </p:grpSpPr>
        <p:sp>
          <p:nvSpPr>
            <p:cNvPr id="30" name="椭圆 29"/>
            <p:cNvSpPr/>
            <p:nvPr/>
          </p:nvSpPr>
          <p:spPr>
            <a:xfrm>
              <a:off x="6696839" y="2445605"/>
              <a:ext cx="1303556" cy="130355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653683" y="2246181"/>
              <a:ext cx="541865" cy="541865"/>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44" name="椭圆 37"/>
            <p:cNvSpPr/>
            <p:nvPr/>
          </p:nvSpPr>
          <p:spPr>
            <a:xfrm>
              <a:off x="7035204" y="2788489"/>
              <a:ext cx="626826" cy="625940"/>
            </a:xfrm>
            <a:custGeom>
              <a:avLst/>
              <a:gdLst>
                <a:gd name="connsiteX0" fmla="*/ 80995 w 607580"/>
                <a:gd name="connsiteY0" fmla="*/ 353886 h 606722"/>
                <a:gd name="connsiteX1" fmla="*/ 263294 w 607580"/>
                <a:gd name="connsiteY1" fmla="*/ 353886 h 606722"/>
                <a:gd name="connsiteX2" fmla="*/ 273441 w 607580"/>
                <a:gd name="connsiteY2" fmla="*/ 364016 h 606722"/>
                <a:gd name="connsiteX3" fmla="*/ 273441 w 607580"/>
                <a:gd name="connsiteY3" fmla="*/ 525744 h 606722"/>
                <a:gd name="connsiteX4" fmla="*/ 263294 w 607580"/>
                <a:gd name="connsiteY4" fmla="*/ 535874 h 606722"/>
                <a:gd name="connsiteX5" fmla="*/ 80995 w 607580"/>
                <a:gd name="connsiteY5" fmla="*/ 535874 h 606722"/>
                <a:gd name="connsiteX6" fmla="*/ 70848 w 607580"/>
                <a:gd name="connsiteY6" fmla="*/ 525744 h 606722"/>
                <a:gd name="connsiteX7" fmla="*/ 70848 w 607580"/>
                <a:gd name="connsiteY7" fmla="*/ 364016 h 606722"/>
                <a:gd name="connsiteX8" fmla="*/ 80995 w 607580"/>
                <a:gd name="connsiteY8" fmla="*/ 353886 h 606722"/>
                <a:gd name="connsiteX9" fmla="*/ 371216 w 607580"/>
                <a:gd name="connsiteY9" fmla="*/ 101785 h 606722"/>
                <a:gd name="connsiteX10" fmla="*/ 382431 w 607580"/>
                <a:gd name="connsiteY10" fmla="*/ 104717 h 606722"/>
                <a:gd name="connsiteX11" fmla="*/ 605214 w 607580"/>
                <a:gd name="connsiteY11" fmla="*/ 367583 h 606722"/>
                <a:gd name="connsiteX12" fmla="*/ 607261 w 607580"/>
                <a:gd name="connsiteY12" fmla="*/ 376648 h 606722"/>
                <a:gd name="connsiteX13" fmla="*/ 601031 w 607580"/>
                <a:gd name="connsiteY13" fmla="*/ 383579 h 606722"/>
                <a:gd name="connsiteX14" fmla="*/ 529292 w 607580"/>
                <a:gd name="connsiteY14" fmla="*/ 410417 h 606722"/>
                <a:gd name="connsiteX15" fmla="*/ 586790 w 607580"/>
                <a:gd name="connsiteY15" fmla="*/ 573042 h 606722"/>
                <a:gd name="connsiteX16" fmla="*/ 586344 w 607580"/>
                <a:gd name="connsiteY16" fmla="*/ 580773 h 606722"/>
                <a:gd name="connsiteX17" fmla="*/ 580381 w 607580"/>
                <a:gd name="connsiteY17" fmla="*/ 585927 h 606722"/>
                <a:gd name="connsiteX18" fmla="*/ 519679 w 607580"/>
                <a:gd name="connsiteY18" fmla="*/ 606189 h 606722"/>
                <a:gd name="connsiteX19" fmla="*/ 516475 w 607580"/>
                <a:gd name="connsiteY19" fmla="*/ 606722 h 606722"/>
                <a:gd name="connsiteX20" fmla="*/ 506862 w 607580"/>
                <a:gd name="connsiteY20" fmla="*/ 599968 h 606722"/>
                <a:gd name="connsiteX21" fmla="*/ 449542 w 607580"/>
                <a:gd name="connsiteY21" fmla="*/ 437787 h 606722"/>
                <a:gd name="connsiteX22" fmla="*/ 378248 w 607580"/>
                <a:gd name="connsiteY22" fmla="*/ 464536 h 606722"/>
                <a:gd name="connsiteX23" fmla="*/ 368902 w 607580"/>
                <a:gd name="connsiteY23" fmla="*/ 463381 h 606722"/>
                <a:gd name="connsiteX24" fmla="*/ 364541 w 607580"/>
                <a:gd name="connsiteY24" fmla="*/ 455028 h 606722"/>
                <a:gd name="connsiteX25" fmla="*/ 364541 w 607580"/>
                <a:gd name="connsiteY25" fmla="*/ 111293 h 606722"/>
                <a:gd name="connsiteX26" fmla="*/ 371216 w 607580"/>
                <a:gd name="connsiteY26" fmla="*/ 101785 h 606722"/>
                <a:gd name="connsiteX27" fmla="*/ 80995 w 607580"/>
                <a:gd name="connsiteY27" fmla="*/ 70777 h 606722"/>
                <a:gd name="connsiteX28" fmla="*/ 263294 w 607580"/>
                <a:gd name="connsiteY28" fmla="*/ 70777 h 606722"/>
                <a:gd name="connsiteX29" fmla="*/ 273441 w 607580"/>
                <a:gd name="connsiteY29" fmla="*/ 80907 h 606722"/>
                <a:gd name="connsiteX30" fmla="*/ 273441 w 607580"/>
                <a:gd name="connsiteY30" fmla="*/ 242724 h 606722"/>
                <a:gd name="connsiteX31" fmla="*/ 263294 w 607580"/>
                <a:gd name="connsiteY31" fmla="*/ 252765 h 606722"/>
                <a:gd name="connsiteX32" fmla="*/ 80995 w 607580"/>
                <a:gd name="connsiteY32" fmla="*/ 252765 h 606722"/>
                <a:gd name="connsiteX33" fmla="*/ 70848 w 607580"/>
                <a:gd name="connsiteY33" fmla="*/ 242724 h 606722"/>
                <a:gd name="connsiteX34" fmla="*/ 70848 w 607580"/>
                <a:gd name="connsiteY34" fmla="*/ 80907 h 606722"/>
                <a:gd name="connsiteX35" fmla="*/ 80995 w 607580"/>
                <a:gd name="connsiteY35" fmla="*/ 70777 h 606722"/>
                <a:gd name="connsiteX36" fmla="*/ 20294 w 607580"/>
                <a:gd name="connsiteY36" fmla="*/ 20263 h 606722"/>
                <a:gd name="connsiteX37" fmla="*/ 20294 w 607580"/>
                <a:gd name="connsiteY37" fmla="*/ 586459 h 606722"/>
                <a:gd name="connsiteX38" fmla="*/ 324084 w 607580"/>
                <a:gd name="connsiteY38" fmla="*/ 586459 h 606722"/>
                <a:gd name="connsiteX39" fmla="*/ 324084 w 607580"/>
                <a:gd name="connsiteY39" fmla="*/ 20263 h 606722"/>
                <a:gd name="connsiteX40" fmla="*/ 20294 w 607580"/>
                <a:gd name="connsiteY40" fmla="*/ 0 h 606722"/>
                <a:gd name="connsiteX41" fmla="*/ 324084 w 607580"/>
                <a:gd name="connsiteY41" fmla="*/ 0 h 606722"/>
                <a:gd name="connsiteX42" fmla="*/ 344289 w 607580"/>
                <a:gd name="connsiteY42" fmla="*/ 20263 h 606722"/>
                <a:gd name="connsiteX43" fmla="*/ 344289 w 607580"/>
                <a:gd name="connsiteY43" fmla="*/ 586459 h 606722"/>
                <a:gd name="connsiteX44" fmla="*/ 324084 w 607580"/>
                <a:gd name="connsiteY44" fmla="*/ 606722 h 606722"/>
                <a:gd name="connsiteX45" fmla="*/ 20294 w 607580"/>
                <a:gd name="connsiteY45" fmla="*/ 606722 h 606722"/>
                <a:gd name="connsiteX46" fmla="*/ 0 w 607580"/>
                <a:gd name="connsiteY46" fmla="*/ 586459 h 606722"/>
                <a:gd name="connsiteX47" fmla="*/ 0 w 607580"/>
                <a:gd name="connsiteY47" fmla="*/ 20263 h 606722"/>
                <a:gd name="connsiteX48" fmla="*/ 20294 w 607580"/>
                <a:gd name="connsiteY4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7580" h="606722">
                  <a:moveTo>
                    <a:pt x="80995" y="353886"/>
                  </a:moveTo>
                  <a:lnTo>
                    <a:pt x="263294" y="353886"/>
                  </a:lnTo>
                  <a:cubicBezTo>
                    <a:pt x="268901" y="353886"/>
                    <a:pt x="273441" y="358418"/>
                    <a:pt x="273441" y="364016"/>
                  </a:cubicBezTo>
                  <a:lnTo>
                    <a:pt x="273441" y="525744"/>
                  </a:lnTo>
                  <a:cubicBezTo>
                    <a:pt x="273441" y="531342"/>
                    <a:pt x="268901" y="535874"/>
                    <a:pt x="263294" y="535874"/>
                  </a:cubicBezTo>
                  <a:lnTo>
                    <a:pt x="80995" y="535874"/>
                  </a:lnTo>
                  <a:cubicBezTo>
                    <a:pt x="75388" y="535874"/>
                    <a:pt x="70848" y="531342"/>
                    <a:pt x="70848" y="525744"/>
                  </a:cubicBezTo>
                  <a:lnTo>
                    <a:pt x="70848" y="364016"/>
                  </a:lnTo>
                  <a:cubicBezTo>
                    <a:pt x="70848" y="358418"/>
                    <a:pt x="75388" y="353886"/>
                    <a:pt x="80995" y="353886"/>
                  </a:cubicBezTo>
                  <a:close/>
                  <a:moveTo>
                    <a:pt x="371216" y="101785"/>
                  </a:moveTo>
                  <a:cubicBezTo>
                    <a:pt x="375133" y="100274"/>
                    <a:pt x="379672" y="101518"/>
                    <a:pt x="382431" y="104717"/>
                  </a:cubicBezTo>
                  <a:lnTo>
                    <a:pt x="605214" y="367583"/>
                  </a:lnTo>
                  <a:cubicBezTo>
                    <a:pt x="607350" y="370160"/>
                    <a:pt x="608062" y="373537"/>
                    <a:pt x="607261" y="376648"/>
                  </a:cubicBezTo>
                  <a:cubicBezTo>
                    <a:pt x="606460" y="379847"/>
                    <a:pt x="604146" y="382424"/>
                    <a:pt x="601031" y="383579"/>
                  </a:cubicBezTo>
                  <a:lnTo>
                    <a:pt x="529292" y="410417"/>
                  </a:lnTo>
                  <a:lnTo>
                    <a:pt x="586790" y="573042"/>
                  </a:lnTo>
                  <a:cubicBezTo>
                    <a:pt x="587680" y="575530"/>
                    <a:pt x="587502" y="578374"/>
                    <a:pt x="586344" y="580773"/>
                  </a:cubicBezTo>
                  <a:cubicBezTo>
                    <a:pt x="585098" y="583261"/>
                    <a:pt x="582962" y="585128"/>
                    <a:pt x="580381" y="585927"/>
                  </a:cubicBezTo>
                  <a:lnTo>
                    <a:pt x="519679" y="606189"/>
                  </a:lnTo>
                  <a:cubicBezTo>
                    <a:pt x="518611" y="606544"/>
                    <a:pt x="517543" y="606722"/>
                    <a:pt x="516475" y="606722"/>
                  </a:cubicBezTo>
                  <a:cubicBezTo>
                    <a:pt x="512291" y="606722"/>
                    <a:pt x="508375" y="604056"/>
                    <a:pt x="506862" y="599968"/>
                  </a:cubicBezTo>
                  <a:lnTo>
                    <a:pt x="449542" y="437787"/>
                  </a:lnTo>
                  <a:lnTo>
                    <a:pt x="378248" y="464536"/>
                  </a:lnTo>
                  <a:cubicBezTo>
                    <a:pt x="375133" y="465691"/>
                    <a:pt x="371661" y="465247"/>
                    <a:pt x="368902" y="463381"/>
                  </a:cubicBezTo>
                  <a:cubicBezTo>
                    <a:pt x="366143" y="461426"/>
                    <a:pt x="364541" y="458316"/>
                    <a:pt x="364541" y="455028"/>
                  </a:cubicBezTo>
                  <a:lnTo>
                    <a:pt x="364541" y="111293"/>
                  </a:lnTo>
                  <a:cubicBezTo>
                    <a:pt x="364541" y="107028"/>
                    <a:pt x="367211" y="103207"/>
                    <a:pt x="371216" y="101785"/>
                  </a:cubicBezTo>
                  <a:close/>
                  <a:moveTo>
                    <a:pt x="80995" y="70777"/>
                  </a:moveTo>
                  <a:lnTo>
                    <a:pt x="263294" y="70777"/>
                  </a:lnTo>
                  <a:cubicBezTo>
                    <a:pt x="268901" y="70777"/>
                    <a:pt x="273441" y="75309"/>
                    <a:pt x="273441" y="80907"/>
                  </a:cubicBezTo>
                  <a:lnTo>
                    <a:pt x="273441" y="242724"/>
                  </a:lnTo>
                  <a:cubicBezTo>
                    <a:pt x="273441" y="248233"/>
                    <a:pt x="268901" y="252765"/>
                    <a:pt x="263294" y="252765"/>
                  </a:cubicBezTo>
                  <a:lnTo>
                    <a:pt x="80995" y="252765"/>
                  </a:lnTo>
                  <a:cubicBezTo>
                    <a:pt x="75388" y="252765"/>
                    <a:pt x="70848" y="248233"/>
                    <a:pt x="70848" y="242724"/>
                  </a:cubicBezTo>
                  <a:lnTo>
                    <a:pt x="70848" y="80907"/>
                  </a:lnTo>
                  <a:cubicBezTo>
                    <a:pt x="70848" y="75309"/>
                    <a:pt x="75388" y="70777"/>
                    <a:pt x="80995" y="70777"/>
                  </a:cubicBezTo>
                  <a:close/>
                  <a:moveTo>
                    <a:pt x="20294" y="20263"/>
                  </a:moveTo>
                  <a:lnTo>
                    <a:pt x="20294" y="586459"/>
                  </a:lnTo>
                  <a:lnTo>
                    <a:pt x="324084" y="586459"/>
                  </a:lnTo>
                  <a:lnTo>
                    <a:pt x="324084" y="20263"/>
                  </a:lnTo>
                  <a:close/>
                  <a:moveTo>
                    <a:pt x="20294" y="0"/>
                  </a:moveTo>
                  <a:lnTo>
                    <a:pt x="324084" y="0"/>
                  </a:lnTo>
                  <a:cubicBezTo>
                    <a:pt x="335210" y="0"/>
                    <a:pt x="344289" y="9065"/>
                    <a:pt x="344289" y="20263"/>
                  </a:cubicBezTo>
                  <a:lnTo>
                    <a:pt x="344289" y="586459"/>
                  </a:lnTo>
                  <a:cubicBezTo>
                    <a:pt x="344289" y="597657"/>
                    <a:pt x="335210" y="606722"/>
                    <a:pt x="324084" y="606722"/>
                  </a:cubicBezTo>
                  <a:lnTo>
                    <a:pt x="20294" y="606722"/>
                  </a:lnTo>
                  <a:cubicBezTo>
                    <a:pt x="9079" y="606722"/>
                    <a:pt x="0" y="597657"/>
                    <a:pt x="0" y="586459"/>
                  </a:cubicBezTo>
                  <a:lnTo>
                    <a:pt x="0" y="20263"/>
                  </a:lnTo>
                  <a:cubicBezTo>
                    <a:pt x="0" y="9065"/>
                    <a:pt x="9079" y="0"/>
                    <a:pt x="2029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9194809" y="2246181"/>
            <a:ext cx="1498709" cy="1502980"/>
            <a:chOff x="9194809" y="2246181"/>
            <a:chExt cx="1498709" cy="1502980"/>
          </a:xfrm>
        </p:grpSpPr>
        <p:sp>
          <p:nvSpPr>
            <p:cNvPr id="31" name="椭圆 30"/>
            <p:cNvSpPr/>
            <p:nvPr/>
          </p:nvSpPr>
          <p:spPr>
            <a:xfrm>
              <a:off x="9194809" y="2445605"/>
              <a:ext cx="1303556" cy="1303556"/>
            </a:xfrm>
            <a:prstGeom prst="ellipse">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151653" y="2246181"/>
              <a:ext cx="541865" cy="541865"/>
            </a:xfrm>
            <a:prstGeom prst="ellipse">
              <a:avLst/>
            </a:prstGeom>
            <a:solidFill>
              <a:schemeClr val="tx1">
                <a:lumMod val="65000"/>
                <a:lumOff val="3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43" name="椭圆 38"/>
            <p:cNvSpPr/>
            <p:nvPr/>
          </p:nvSpPr>
          <p:spPr>
            <a:xfrm>
              <a:off x="9656186" y="2788046"/>
              <a:ext cx="380802" cy="626826"/>
            </a:xfrm>
            <a:custGeom>
              <a:avLst/>
              <a:gdLst>
                <a:gd name="connsiteX0" fmla="*/ 139276 w 369275"/>
                <a:gd name="connsiteY0" fmla="*/ 570066 h 607851"/>
                <a:gd name="connsiteX1" fmla="*/ 156809 w 369275"/>
                <a:gd name="connsiteY1" fmla="*/ 570811 h 607851"/>
                <a:gd name="connsiteX2" fmla="*/ 212465 w 369275"/>
                <a:gd name="connsiteY2" fmla="*/ 570811 h 607851"/>
                <a:gd name="connsiteX3" fmla="*/ 229998 w 369275"/>
                <a:gd name="connsiteY3" fmla="*/ 570066 h 607851"/>
                <a:gd name="connsiteX4" fmla="*/ 230818 w 369275"/>
                <a:gd name="connsiteY4" fmla="*/ 587580 h 607851"/>
                <a:gd name="connsiteX5" fmla="*/ 184637 w 369275"/>
                <a:gd name="connsiteY5" fmla="*/ 607851 h 607851"/>
                <a:gd name="connsiteX6" fmla="*/ 138456 w 369275"/>
                <a:gd name="connsiteY6" fmla="*/ 587580 h 607851"/>
                <a:gd name="connsiteX7" fmla="*/ 139276 w 369275"/>
                <a:gd name="connsiteY7" fmla="*/ 570066 h 607851"/>
                <a:gd name="connsiteX8" fmla="*/ 273919 w 369275"/>
                <a:gd name="connsiteY8" fmla="*/ 497785 h 607851"/>
                <a:gd name="connsiteX9" fmla="*/ 288986 w 369275"/>
                <a:gd name="connsiteY9" fmla="*/ 506874 h 607851"/>
                <a:gd name="connsiteX10" fmla="*/ 279961 w 369275"/>
                <a:gd name="connsiteY10" fmla="*/ 521849 h 607851"/>
                <a:gd name="connsiteX11" fmla="*/ 95356 w 369275"/>
                <a:gd name="connsiteY11" fmla="*/ 567966 h 607851"/>
                <a:gd name="connsiteX12" fmla="*/ 80289 w 369275"/>
                <a:gd name="connsiteY12" fmla="*/ 558951 h 607851"/>
                <a:gd name="connsiteX13" fmla="*/ 89314 w 369275"/>
                <a:gd name="connsiteY13" fmla="*/ 543902 h 607851"/>
                <a:gd name="connsiteX14" fmla="*/ 273919 w 369275"/>
                <a:gd name="connsiteY14" fmla="*/ 497785 h 607851"/>
                <a:gd name="connsiteX15" fmla="*/ 273919 w 369275"/>
                <a:gd name="connsiteY15" fmla="*/ 452696 h 607851"/>
                <a:gd name="connsiteX16" fmla="*/ 288986 w 369275"/>
                <a:gd name="connsiteY16" fmla="*/ 461701 h 607851"/>
                <a:gd name="connsiteX17" fmla="*/ 279961 w 369275"/>
                <a:gd name="connsiteY17" fmla="*/ 476736 h 607851"/>
                <a:gd name="connsiteX18" fmla="*/ 95356 w 369275"/>
                <a:gd name="connsiteY18" fmla="*/ 522731 h 607851"/>
                <a:gd name="connsiteX19" fmla="*/ 80289 w 369275"/>
                <a:gd name="connsiteY19" fmla="*/ 513726 h 607851"/>
                <a:gd name="connsiteX20" fmla="*/ 89314 w 369275"/>
                <a:gd name="connsiteY20" fmla="*/ 498691 h 607851"/>
                <a:gd name="connsiteX21" fmla="*/ 273919 w 369275"/>
                <a:gd name="connsiteY21" fmla="*/ 452696 h 607851"/>
                <a:gd name="connsiteX22" fmla="*/ 184673 w 369275"/>
                <a:gd name="connsiteY22" fmla="*/ 227009 h 607851"/>
                <a:gd name="connsiteX23" fmla="*/ 198173 w 369275"/>
                <a:gd name="connsiteY23" fmla="*/ 227456 h 607851"/>
                <a:gd name="connsiteX24" fmla="*/ 211748 w 369275"/>
                <a:gd name="connsiteY24" fmla="*/ 228947 h 607851"/>
                <a:gd name="connsiteX25" fmla="*/ 225248 w 369275"/>
                <a:gd name="connsiteY25" fmla="*/ 231406 h 607851"/>
                <a:gd name="connsiteX26" fmla="*/ 238674 w 369275"/>
                <a:gd name="connsiteY26" fmla="*/ 234908 h 607851"/>
                <a:gd name="connsiteX27" fmla="*/ 242776 w 369275"/>
                <a:gd name="connsiteY27" fmla="*/ 256593 h 607851"/>
                <a:gd name="connsiteX28" fmla="*/ 241657 w 369275"/>
                <a:gd name="connsiteY28" fmla="*/ 257562 h 607851"/>
                <a:gd name="connsiteX29" fmla="*/ 240464 w 369275"/>
                <a:gd name="connsiteY29" fmla="*/ 258680 h 607851"/>
                <a:gd name="connsiteX30" fmla="*/ 239271 w 369275"/>
                <a:gd name="connsiteY30" fmla="*/ 260021 h 607851"/>
                <a:gd name="connsiteX31" fmla="*/ 238003 w 369275"/>
                <a:gd name="connsiteY31" fmla="*/ 261586 h 607851"/>
                <a:gd name="connsiteX32" fmla="*/ 236735 w 369275"/>
                <a:gd name="connsiteY32" fmla="*/ 263449 h 607851"/>
                <a:gd name="connsiteX33" fmla="*/ 235467 w 369275"/>
                <a:gd name="connsiteY33" fmla="*/ 265461 h 607851"/>
                <a:gd name="connsiteX34" fmla="*/ 234199 w 369275"/>
                <a:gd name="connsiteY34" fmla="*/ 267697 h 607851"/>
                <a:gd name="connsiteX35" fmla="*/ 233080 w 369275"/>
                <a:gd name="connsiteY35" fmla="*/ 269932 h 607851"/>
                <a:gd name="connsiteX36" fmla="*/ 231812 w 369275"/>
                <a:gd name="connsiteY36" fmla="*/ 272615 h 607851"/>
                <a:gd name="connsiteX37" fmla="*/ 230618 w 369275"/>
                <a:gd name="connsiteY37" fmla="*/ 275521 h 607851"/>
                <a:gd name="connsiteX38" fmla="*/ 229425 w 369275"/>
                <a:gd name="connsiteY38" fmla="*/ 278726 h 607851"/>
                <a:gd name="connsiteX39" fmla="*/ 228232 w 369275"/>
                <a:gd name="connsiteY39" fmla="*/ 282079 h 607851"/>
                <a:gd name="connsiteX40" fmla="*/ 227113 w 369275"/>
                <a:gd name="connsiteY40" fmla="*/ 285656 h 607851"/>
                <a:gd name="connsiteX41" fmla="*/ 225994 w 369275"/>
                <a:gd name="connsiteY41" fmla="*/ 289457 h 607851"/>
                <a:gd name="connsiteX42" fmla="*/ 224950 w 369275"/>
                <a:gd name="connsiteY42" fmla="*/ 293555 h 607851"/>
                <a:gd name="connsiteX43" fmla="*/ 223906 w 369275"/>
                <a:gd name="connsiteY43" fmla="*/ 297803 h 607851"/>
                <a:gd name="connsiteX44" fmla="*/ 222936 w 369275"/>
                <a:gd name="connsiteY44" fmla="*/ 302274 h 607851"/>
                <a:gd name="connsiteX45" fmla="*/ 221071 w 369275"/>
                <a:gd name="connsiteY45" fmla="*/ 311813 h 607851"/>
                <a:gd name="connsiteX46" fmla="*/ 219430 w 369275"/>
                <a:gd name="connsiteY46" fmla="*/ 322245 h 607851"/>
                <a:gd name="connsiteX47" fmla="*/ 218237 w 369275"/>
                <a:gd name="connsiteY47" fmla="*/ 330964 h 607851"/>
                <a:gd name="connsiteX48" fmla="*/ 216969 w 369275"/>
                <a:gd name="connsiteY48" fmla="*/ 342887 h 607851"/>
                <a:gd name="connsiteX49" fmla="*/ 215776 w 369275"/>
                <a:gd name="connsiteY49" fmla="*/ 355630 h 607851"/>
                <a:gd name="connsiteX50" fmla="*/ 214880 w 369275"/>
                <a:gd name="connsiteY50" fmla="*/ 369193 h 607851"/>
                <a:gd name="connsiteX51" fmla="*/ 201753 w 369275"/>
                <a:gd name="connsiteY51" fmla="*/ 380818 h 607851"/>
                <a:gd name="connsiteX52" fmla="*/ 190117 w 369275"/>
                <a:gd name="connsiteY52" fmla="*/ 367702 h 607851"/>
                <a:gd name="connsiteX53" fmla="*/ 191385 w 369275"/>
                <a:gd name="connsiteY53" fmla="*/ 349221 h 607851"/>
                <a:gd name="connsiteX54" fmla="*/ 192206 w 369275"/>
                <a:gd name="connsiteY54" fmla="*/ 340428 h 607851"/>
                <a:gd name="connsiteX55" fmla="*/ 193101 w 369275"/>
                <a:gd name="connsiteY55" fmla="*/ 332007 h 607851"/>
                <a:gd name="connsiteX56" fmla="*/ 194071 w 369275"/>
                <a:gd name="connsiteY56" fmla="*/ 323959 h 607851"/>
                <a:gd name="connsiteX57" fmla="*/ 194816 w 369275"/>
                <a:gd name="connsiteY57" fmla="*/ 318743 h 607851"/>
                <a:gd name="connsiteX58" fmla="*/ 196010 w 369275"/>
                <a:gd name="connsiteY58" fmla="*/ 311216 h 607851"/>
                <a:gd name="connsiteX59" fmla="*/ 197203 w 369275"/>
                <a:gd name="connsiteY59" fmla="*/ 303988 h 607851"/>
                <a:gd name="connsiteX60" fmla="*/ 198620 w 369275"/>
                <a:gd name="connsiteY60" fmla="*/ 297132 h 607851"/>
                <a:gd name="connsiteX61" fmla="*/ 200038 w 369275"/>
                <a:gd name="connsiteY61" fmla="*/ 290574 h 607851"/>
                <a:gd name="connsiteX62" fmla="*/ 201604 w 369275"/>
                <a:gd name="connsiteY62" fmla="*/ 284389 h 607851"/>
                <a:gd name="connsiteX63" fmla="*/ 203319 w 369275"/>
                <a:gd name="connsiteY63" fmla="*/ 278502 h 607851"/>
                <a:gd name="connsiteX64" fmla="*/ 205110 w 369275"/>
                <a:gd name="connsiteY64" fmla="*/ 272839 h 607851"/>
                <a:gd name="connsiteX65" fmla="*/ 207049 w 369275"/>
                <a:gd name="connsiteY65" fmla="*/ 267548 h 607851"/>
                <a:gd name="connsiteX66" fmla="*/ 209137 w 369275"/>
                <a:gd name="connsiteY66" fmla="*/ 262629 h 607851"/>
                <a:gd name="connsiteX67" fmla="*/ 211300 w 369275"/>
                <a:gd name="connsiteY67" fmla="*/ 257935 h 607851"/>
                <a:gd name="connsiteX68" fmla="*/ 212419 w 369275"/>
                <a:gd name="connsiteY68" fmla="*/ 255848 h 607851"/>
                <a:gd name="connsiteX69" fmla="*/ 213240 w 369275"/>
                <a:gd name="connsiteY69" fmla="*/ 254358 h 607851"/>
                <a:gd name="connsiteX70" fmla="*/ 208093 w 369275"/>
                <a:gd name="connsiteY70" fmla="*/ 253538 h 607851"/>
                <a:gd name="connsiteX71" fmla="*/ 196383 w 369275"/>
                <a:gd name="connsiteY71" fmla="*/ 252197 h 607851"/>
                <a:gd name="connsiteX72" fmla="*/ 184673 w 369275"/>
                <a:gd name="connsiteY72" fmla="*/ 251824 h 607851"/>
                <a:gd name="connsiteX73" fmla="*/ 172962 w 369275"/>
                <a:gd name="connsiteY73" fmla="*/ 252197 h 607851"/>
                <a:gd name="connsiteX74" fmla="*/ 161252 w 369275"/>
                <a:gd name="connsiteY74" fmla="*/ 253538 h 607851"/>
                <a:gd name="connsiteX75" fmla="*/ 156106 w 369275"/>
                <a:gd name="connsiteY75" fmla="*/ 254358 h 607851"/>
                <a:gd name="connsiteX76" fmla="*/ 157001 w 369275"/>
                <a:gd name="connsiteY76" fmla="*/ 255848 h 607851"/>
                <a:gd name="connsiteX77" fmla="*/ 158045 w 369275"/>
                <a:gd name="connsiteY77" fmla="*/ 257935 h 607851"/>
                <a:gd name="connsiteX78" fmla="*/ 160208 w 369275"/>
                <a:gd name="connsiteY78" fmla="*/ 262629 h 607851"/>
                <a:gd name="connsiteX79" fmla="*/ 162296 w 369275"/>
                <a:gd name="connsiteY79" fmla="*/ 267548 h 607851"/>
                <a:gd name="connsiteX80" fmla="*/ 164236 w 369275"/>
                <a:gd name="connsiteY80" fmla="*/ 272839 h 607851"/>
                <a:gd name="connsiteX81" fmla="*/ 166026 w 369275"/>
                <a:gd name="connsiteY81" fmla="*/ 278502 h 607851"/>
                <a:gd name="connsiteX82" fmla="*/ 167741 w 369275"/>
                <a:gd name="connsiteY82" fmla="*/ 284389 h 607851"/>
                <a:gd name="connsiteX83" fmla="*/ 169308 w 369275"/>
                <a:gd name="connsiteY83" fmla="*/ 290574 h 607851"/>
                <a:gd name="connsiteX84" fmla="*/ 170725 w 369275"/>
                <a:gd name="connsiteY84" fmla="*/ 297132 h 607851"/>
                <a:gd name="connsiteX85" fmla="*/ 172142 w 369275"/>
                <a:gd name="connsiteY85" fmla="*/ 303988 h 607851"/>
                <a:gd name="connsiteX86" fmla="*/ 173410 w 369275"/>
                <a:gd name="connsiteY86" fmla="*/ 311216 h 607851"/>
                <a:gd name="connsiteX87" fmla="*/ 174529 w 369275"/>
                <a:gd name="connsiteY87" fmla="*/ 318743 h 607851"/>
                <a:gd name="connsiteX88" fmla="*/ 176244 w 369275"/>
                <a:gd name="connsiteY88" fmla="*/ 332007 h 607851"/>
                <a:gd name="connsiteX89" fmla="*/ 177960 w 369275"/>
                <a:gd name="connsiteY89" fmla="*/ 349221 h 607851"/>
                <a:gd name="connsiteX90" fmla="*/ 179228 w 369275"/>
                <a:gd name="connsiteY90" fmla="*/ 367702 h 607851"/>
                <a:gd name="connsiteX91" fmla="*/ 167592 w 369275"/>
                <a:gd name="connsiteY91" fmla="*/ 380818 h 607851"/>
                <a:gd name="connsiteX92" fmla="*/ 154465 w 369275"/>
                <a:gd name="connsiteY92" fmla="*/ 369193 h 607851"/>
                <a:gd name="connsiteX93" fmla="*/ 153570 w 369275"/>
                <a:gd name="connsiteY93" fmla="*/ 355630 h 607851"/>
                <a:gd name="connsiteX94" fmla="*/ 152451 w 369275"/>
                <a:gd name="connsiteY94" fmla="*/ 342887 h 607851"/>
                <a:gd name="connsiteX95" fmla="*/ 151108 w 369275"/>
                <a:gd name="connsiteY95" fmla="*/ 330964 h 607851"/>
                <a:gd name="connsiteX96" fmla="*/ 149915 w 369275"/>
                <a:gd name="connsiteY96" fmla="*/ 322245 h 607851"/>
                <a:gd name="connsiteX97" fmla="*/ 148274 w 369275"/>
                <a:gd name="connsiteY97" fmla="*/ 311813 h 607851"/>
                <a:gd name="connsiteX98" fmla="*/ 146409 w 369275"/>
                <a:gd name="connsiteY98" fmla="*/ 302274 h 607851"/>
                <a:gd name="connsiteX99" fmla="*/ 144395 w 369275"/>
                <a:gd name="connsiteY99" fmla="*/ 293555 h 607851"/>
                <a:gd name="connsiteX100" fmla="*/ 142232 w 369275"/>
                <a:gd name="connsiteY100" fmla="*/ 285656 h 607851"/>
                <a:gd name="connsiteX101" fmla="*/ 141113 w 369275"/>
                <a:gd name="connsiteY101" fmla="*/ 282079 h 607851"/>
                <a:gd name="connsiteX102" fmla="*/ 139920 w 369275"/>
                <a:gd name="connsiteY102" fmla="*/ 278726 h 607851"/>
                <a:gd name="connsiteX103" fmla="*/ 138727 w 369275"/>
                <a:gd name="connsiteY103" fmla="*/ 275521 h 607851"/>
                <a:gd name="connsiteX104" fmla="*/ 137533 w 369275"/>
                <a:gd name="connsiteY104" fmla="*/ 272615 h 607851"/>
                <a:gd name="connsiteX105" fmla="*/ 136265 w 369275"/>
                <a:gd name="connsiteY105" fmla="*/ 269932 h 607851"/>
                <a:gd name="connsiteX106" fmla="*/ 135146 w 369275"/>
                <a:gd name="connsiteY106" fmla="*/ 267697 h 607851"/>
                <a:gd name="connsiteX107" fmla="*/ 133878 w 369275"/>
                <a:gd name="connsiteY107" fmla="*/ 265461 h 607851"/>
                <a:gd name="connsiteX108" fmla="*/ 132611 w 369275"/>
                <a:gd name="connsiteY108" fmla="*/ 263449 h 607851"/>
                <a:gd name="connsiteX109" fmla="*/ 131343 w 369275"/>
                <a:gd name="connsiteY109" fmla="*/ 261586 h 607851"/>
                <a:gd name="connsiteX110" fmla="*/ 130075 w 369275"/>
                <a:gd name="connsiteY110" fmla="*/ 260021 h 607851"/>
                <a:gd name="connsiteX111" fmla="*/ 128881 w 369275"/>
                <a:gd name="connsiteY111" fmla="*/ 258680 h 607851"/>
                <a:gd name="connsiteX112" fmla="*/ 127688 w 369275"/>
                <a:gd name="connsiteY112" fmla="*/ 257562 h 607851"/>
                <a:gd name="connsiteX113" fmla="*/ 126569 w 369275"/>
                <a:gd name="connsiteY113" fmla="*/ 256593 h 607851"/>
                <a:gd name="connsiteX114" fmla="*/ 130671 w 369275"/>
                <a:gd name="connsiteY114" fmla="*/ 234908 h 607851"/>
                <a:gd name="connsiteX115" fmla="*/ 144097 w 369275"/>
                <a:gd name="connsiteY115" fmla="*/ 231406 h 607851"/>
                <a:gd name="connsiteX116" fmla="*/ 157597 w 369275"/>
                <a:gd name="connsiteY116" fmla="*/ 228947 h 607851"/>
                <a:gd name="connsiteX117" fmla="*/ 171172 w 369275"/>
                <a:gd name="connsiteY117" fmla="*/ 227456 h 607851"/>
                <a:gd name="connsiteX118" fmla="*/ 184673 w 369275"/>
                <a:gd name="connsiteY118" fmla="*/ 227009 h 607851"/>
                <a:gd name="connsiteX119" fmla="*/ 184638 w 369275"/>
                <a:gd name="connsiteY119" fmla="*/ 0 h 607851"/>
                <a:gd name="connsiteX120" fmla="*/ 336088 w 369275"/>
                <a:gd name="connsiteY120" fmla="*/ 78887 h 607851"/>
                <a:gd name="connsiteX121" fmla="*/ 357873 w 369275"/>
                <a:gd name="connsiteY121" fmla="*/ 248058 h 607851"/>
                <a:gd name="connsiteX122" fmla="*/ 262900 w 369275"/>
                <a:gd name="connsiteY122" fmla="*/ 410227 h 607851"/>
                <a:gd name="connsiteX123" fmla="*/ 273941 w 369275"/>
                <a:gd name="connsiteY123" fmla="*/ 407471 h 607851"/>
                <a:gd name="connsiteX124" fmla="*/ 289012 w 369275"/>
                <a:gd name="connsiteY124" fmla="*/ 416484 h 607851"/>
                <a:gd name="connsiteX125" fmla="*/ 279984 w 369275"/>
                <a:gd name="connsiteY125" fmla="*/ 431532 h 607851"/>
                <a:gd name="connsiteX126" fmla="*/ 95334 w 369275"/>
                <a:gd name="connsiteY126" fmla="*/ 477642 h 607851"/>
                <a:gd name="connsiteX127" fmla="*/ 80263 w 369275"/>
                <a:gd name="connsiteY127" fmla="*/ 468554 h 607851"/>
                <a:gd name="connsiteX128" fmla="*/ 89291 w 369275"/>
                <a:gd name="connsiteY128" fmla="*/ 453507 h 607851"/>
                <a:gd name="connsiteX129" fmla="*/ 240145 w 369275"/>
                <a:gd name="connsiteY129" fmla="*/ 415888 h 607851"/>
                <a:gd name="connsiteX130" fmla="*/ 238205 w 369275"/>
                <a:gd name="connsiteY130" fmla="*/ 407396 h 607851"/>
                <a:gd name="connsiteX131" fmla="*/ 240965 w 369275"/>
                <a:gd name="connsiteY131" fmla="*/ 392051 h 607851"/>
                <a:gd name="connsiteX132" fmla="*/ 245069 w 369275"/>
                <a:gd name="connsiteY132" fmla="*/ 377674 h 607851"/>
                <a:gd name="connsiteX133" fmla="*/ 250216 w 369275"/>
                <a:gd name="connsiteY133" fmla="*/ 364265 h 607851"/>
                <a:gd name="connsiteX134" fmla="*/ 256185 w 369275"/>
                <a:gd name="connsiteY134" fmla="*/ 351751 h 607851"/>
                <a:gd name="connsiteX135" fmla="*/ 262900 w 369275"/>
                <a:gd name="connsiteY135" fmla="*/ 340205 h 607851"/>
                <a:gd name="connsiteX136" fmla="*/ 270062 w 369275"/>
                <a:gd name="connsiteY136" fmla="*/ 329403 h 607851"/>
                <a:gd name="connsiteX137" fmla="*/ 277522 w 369275"/>
                <a:gd name="connsiteY137" fmla="*/ 319347 h 607851"/>
                <a:gd name="connsiteX138" fmla="*/ 285058 w 369275"/>
                <a:gd name="connsiteY138" fmla="*/ 309812 h 607851"/>
                <a:gd name="connsiteX139" fmla="*/ 292593 w 369275"/>
                <a:gd name="connsiteY139" fmla="*/ 300724 h 607851"/>
                <a:gd name="connsiteX140" fmla="*/ 299531 w 369275"/>
                <a:gd name="connsiteY140" fmla="*/ 292530 h 607851"/>
                <a:gd name="connsiteX141" fmla="*/ 303038 w 369275"/>
                <a:gd name="connsiteY141" fmla="*/ 288284 h 607851"/>
                <a:gd name="connsiteX142" fmla="*/ 309827 w 369275"/>
                <a:gd name="connsiteY142" fmla="*/ 279941 h 607851"/>
                <a:gd name="connsiteX143" fmla="*/ 316168 w 369275"/>
                <a:gd name="connsiteY143" fmla="*/ 271821 h 607851"/>
                <a:gd name="connsiteX144" fmla="*/ 321838 w 369275"/>
                <a:gd name="connsiteY144" fmla="*/ 263776 h 607851"/>
                <a:gd name="connsiteX145" fmla="*/ 326837 w 369275"/>
                <a:gd name="connsiteY145" fmla="*/ 255731 h 607851"/>
                <a:gd name="connsiteX146" fmla="*/ 331090 w 369275"/>
                <a:gd name="connsiteY146" fmla="*/ 247686 h 607851"/>
                <a:gd name="connsiteX147" fmla="*/ 334596 w 369275"/>
                <a:gd name="connsiteY147" fmla="*/ 239492 h 607851"/>
                <a:gd name="connsiteX148" fmla="*/ 315721 w 369275"/>
                <a:gd name="connsiteY148" fmla="*/ 93115 h 607851"/>
                <a:gd name="connsiteX149" fmla="*/ 184638 w 369275"/>
                <a:gd name="connsiteY149" fmla="*/ 24806 h 607851"/>
                <a:gd name="connsiteX150" fmla="*/ 53554 w 369275"/>
                <a:gd name="connsiteY150" fmla="*/ 93115 h 607851"/>
                <a:gd name="connsiteX151" fmla="*/ 34679 w 369275"/>
                <a:gd name="connsiteY151" fmla="*/ 239492 h 607851"/>
                <a:gd name="connsiteX152" fmla="*/ 37066 w 369275"/>
                <a:gd name="connsiteY152" fmla="*/ 245302 h 607851"/>
                <a:gd name="connsiteX153" fmla="*/ 39827 w 369275"/>
                <a:gd name="connsiteY153" fmla="*/ 251038 h 607851"/>
                <a:gd name="connsiteX154" fmla="*/ 43035 w 369275"/>
                <a:gd name="connsiteY154" fmla="*/ 256699 h 607851"/>
                <a:gd name="connsiteX155" fmla="*/ 46541 w 369275"/>
                <a:gd name="connsiteY155" fmla="*/ 262361 h 607851"/>
                <a:gd name="connsiteX156" fmla="*/ 50421 w 369275"/>
                <a:gd name="connsiteY156" fmla="*/ 268096 h 607851"/>
                <a:gd name="connsiteX157" fmla="*/ 52957 w 369275"/>
                <a:gd name="connsiteY157" fmla="*/ 271598 h 607851"/>
                <a:gd name="connsiteX158" fmla="*/ 57359 w 369275"/>
                <a:gd name="connsiteY158" fmla="*/ 277333 h 607851"/>
                <a:gd name="connsiteX159" fmla="*/ 61985 w 369275"/>
                <a:gd name="connsiteY159" fmla="*/ 283144 h 607851"/>
                <a:gd name="connsiteX160" fmla="*/ 66909 w 369275"/>
                <a:gd name="connsiteY160" fmla="*/ 289103 h 607851"/>
                <a:gd name="connsiteX161" fmla="*/ 72579 w 369275"/>
                <a:gd name="connsiteY161" fmla="*/ 295882 h 607851"/>
                <a:gd name="connsiteX162" fmla="*/ 78547 w 369275"/>
                <a:gd name="connsiteY162" fmla="*/ 302959 h 607851"/>
                <a:gd name="connsiteX163" fmla="*/ 83844 w 369275"/>
                <a:gd name="connsiteY163" fmla="*/ 309365 h 607851"/>
                <a:gd name="connsiteX164" fmla="*/ 89216 w 369275"/>
                <a:gd name="connsiteY164" fmla="*/ 315995 h 607851"/>
                <a:gd name="connsiteX165" fmla="*/ 94513 w 369275"/>
                <a:gd name="connsiteY165" fmla="*/ 322922 h 607851"/>
                <a:gd name="connsiteX166" fmla="*/ 99736 w 369275"/>
                <a:gd name="connsiteY166" fmla="*/ 330223 h 607851"/>
                <a:gd name="connsiteX167" fmla="*/ 104883 w 369275"/>
                <a:gd name="connsiteY167" fmla="*/ 337821 h 607851"/>
                <a:gd name="connsiteX168" fmla="*/ 107868 w 369275"/>
                <a:gd name="connsiteY168" fmla="*/ 342737 h 607851"/>
                <a:gd name="connsiteX169" fmla="*/ 112642 w 369275"/>
                <a:gd name="connsiteY169" fmla="*/ 350931 h 607851"/>
                <a:gd name="connsiteX170" fmla="*/ 116970 w 369275"/>
                <a:gd name="connsiteY170" fmla="*/ 359572 h 607851"/>
                <a:gd name="connsiteX171" fmla="*/ 120998 w 369275"/>
                <a:gd name="connsiteY171" fmla="*/ 368735 h 607851"/>
                <a:gd name="connsiteX172" fmla="*/ 124505 w 369275"/>
                <a:gd name="connsiteY172" fmla="*/ 378344 h 607851"/>
                <a:gd name="connsiteX173" fmla="*/ 127415 w 369275"/>
                <a:gd name="connsiteY173" fmla="*/ 388401 h 607851"/>
                <a:gd name="connsiteX174" fmla="*/ 118462 w 369275"/>
                <a:gd name="connsiteY174" fmla="*/ 403523 h 607851"/>
                <a:gd name="connsiteX175" fmla="*/ 103391 w 369275"/>
                <a:gd name="connsiteY175" fmla="*/ 394584 h 607851"/>
                <a:gd name="connsiteX176" fmla="*/ 11402 w 369275"/>
                <a:gd name="connsiteY176" fmla="*/ 248058 h 607851"/>
                <a:gd name="connsiteX177" fmla="*/ 33187 w 369275"/>
                <a:gd name="connsiteY177" fmla="*/ 78887 h 607851"/>
                <a:gd name="connsiteX178" fmla="*/ 184638 w 369275"/>
                <a:gd name="connsiteY178"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75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1659170" y="1574800"/>
            <a:ext cx="2418359" cy="2240081"/>
            <a:chOff x="1659170" y="1574800"/>
            <a:chExt cx="2418359" cy="2240081"/>
          </a:xfrm>
        </p:grpSpPr>
        <p:sp>
          <p:nvSpPr>
            <p:cNvPr id="45" name="MH_Other_1"/>
            <p:cNvSpPr/>
            <p:nvPr>
              <p:custDataLst>
                <p:tags r:id="rId13"/>
              </p:custDataLst>
            </p:nvPr>
          </p:nvSpPr>
          <p:spPr bwMode="auto">
            <a:xfrm rot="18900000">
              <a:off x="1925442" y="1574800"/>
              <a:ext cx="2152087"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6" name="MH_SubTitle_1"/>
            <p:cNvSpPr/>
            <p:nvPr>
              <p:custDataLst>
                <p:tags r:id="rId14"/>
              </p:custDataLst>
            </p:nvPr>
          </p:nvSpPr>
          <p:spPr bwMode="auto">
            <a:xfrm>
              <a:off x="1949163"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47" name="MH_Other_2"/>
            <p:cNvSpPr/>
            <p:nvPr>
              <p:custDataLst>
                <p:tags r:id="rId15"/>
              </p:custDataLst>
            </p:nvPr>
          </p:nvSpPr>
          <p:spPr bwMode="auto">
            <a:xfrm>
              <a:off x="3296391" y="1904230"/>
              <a:ext cx="50125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latin typeface="Arial" panose="020B0604020202020204"/>
                  <a:ea typeface="微软雅黑" panose="020B0503020204020204" pitchFamily="34" charset="-122"/>
                </a:rPr>
                <a:t>A</a:t>
              </a:r>
              <a:endParaRPr lang="zh-CN" altLang="en-US">
                <a:solidFill>
                  <a:prstClr val="white"/>
                </a:solidFill>
                <a:latin typeface="Arial" panose="020B0604020202020204"/>
                <a:ea typeface="微软雅黑" panose="020B0503020204020204" pitchFamily="34" charset="-122"/>
              </a:endParaRPr>
            </a:p>
          </p:txBody>
        </p:sp>
        <p:sp>
          <p:nvSpPr>
            <p:cNvPr id="32" name="椭圆 7"/>
            <p:cNvSpPr/>
            <p:nvPr/>
          </p:nvSpPr>
          <p:spPr>
            <a:xfrm>
              <a:off x="2450420" y="2307105"/>
              <a:ext cx="468052" cy="390072"/>
            </a:xfrm>
            <a:custGeom>
              <a:avLst/>
              <a:gdLst>
                <a:gd name="connsiteX0" fmla="*/ 480862 w 607156"/>
                <a:gd name="connsiteY0" fmla="*/ 316741 h 506001"/>
                <a:gd name="connsiteX1" fmla="*/ 470816 w 607156"/>
                <a:gd name="connsiteY1" fmla="*/ 326778 h 506001"/>
                <a:gd name="connsiteX2" fmla="*/ 470816 w 607156"/>
                <a:gd name="connsiteY2" fmla="*/ 369791 h 506001"/>
                <a:gd name="connsiteX3" fmla="*/ 429197 w 607156"/>
                <a:gd name="connsiteY3" fmla="*/ 369791 h 506001"/>
                <a:gd name="connsiteX4" fmla="*/ 419151 w 607156"/>
                <a:gd name="connsiteY4" fmla="*/ 379828 h 506001"/>
                <a:gd name="connsiteX5" fmla="*/ 419151 w 607156"/>
                <a:gd name="connsiteY5" fmla="*/ 389864 h 506001"/>
                <a:gd name="connsiteX6" fmla="*/ 429197 w 607156"/>
                <a:gd name="connsiteY6" fmla="*/ 399901 h 506001"/>
                <a:gd name="connsiteX7" fmla="*/ 470816 w 607156"/>
                <a:gd name="connsiteY7" fmla="*/ 399901 h 506001"/>
                <a:gd name="connsiteX8" fmla="*/ 470816 w 607156"/>
                <a:gd name="connsiteY8" fmla="*/ 442914 h 506001"/>
                <a:gd name="connsiteX9" fmla="*/ 480862 w 607156"/>
                <a:gd name="connsiteY9" fmla="*/ 452951 h 506001"/>
                <a:gd name="connsiteX10" fmla="*/ 492344 w 607156"/>
                <a:gd name="connsiteY10" fmla="*/ 452951 h 506001"/>
                <a:gd name="connsiteX11" fmla="*/ 502390 w 607156"/>
                <a:gd name="connsiteY11" fmla="*/ 442914 h 506001"/>
                <a:gd name="connsiteX12" fmla="*/ 502390 w 607156"/>
                <a:gd name="connsiteY12" fmla="*/ 399901 h 506001"/>
                <a:gd name="connsiteX13" fmla="*/ 544009 w 607156"/>
                <a:gd name="connsiteY13" fmla="*/ 399901 h 506001"/>
                <a:gd name="connsiteX14" fmla="*/ 554055 w 607156"/>
                <a:gd name="connsiteY14" fmla="*/ 389864 h 506001"/>
                <a:gd name="connsiteX15" fmla="*/ 554055 w 607156"/>
                <a:gd name="connsiteY15" fmla="*/ 379828 h 506001"/>
                <a:gd name="connsiteX16" fmla="*/ 544009 w 607156"/>
                <a:gd name="connsiteY16" fmla="*/ 369791 h 506001"/>
                <a:gd name="connsiteX17" fmla="*/ 502390 w 607156"/>
                <a:gd name="connsiteY17" fmla="*/ 369791 h 506001"/>
                <a:gd name="connsiteX18" fmla="*/ 502390 w 607156"/>
                <a:gd name="connsiteY18" fmla="*/ 326778 h 506001"/>
                <a:gd name="connsiteX19" fmla="*/ 492344 w 607156"/>
                <a:gd name="connsiteY19" fmla="*/ 316741 h 506001"/>
                <a:gd name="connsiteX20" fmla="*/ 318636 w 607156"/>
                <a:gd name="connsiteY20" fmla="*/ 279553 h 506001"/>
                <a:gd name="connsiteX21" fmla="*/ 368983 w 607156"/>
                <a:gd name="connsiteY21" fmla="*/ 279553 h 506001"/>
                <a:gd name="connsiteX22" fmla="*/ 343090 w 607156"/>
                <a:gd name="connsiteY22" fmla="*/ 323923 h 506001"/>
                <a:gd name="connsiteX23" fmla="*/ 328705 w 607156"/>
                <a:gd name="connsiteY23" fmla="*/ 323923 h 506001"/>
                <a:gd name="connsiteX24" fmla="*/ 328705 w 607156"/>
                <a:gd name="connsiteY24" fmla="*/ 316767 h 506001"/>
                <a:gd name="connsiteX25" fmla="*/ 318636 w 607156"/>
                <a:gd name="connsiteY25" fmla="*/ 279553 h 506001"/>
                <a:gd name="connsiteX26" fmla="*/ 486603 w 607156"/>
                <a:gd name="connsiteY26" fmla="*/ 263691 h 506001"/>
                <a:gd name="connsiteX27" fmla="*/ 607156 w 607156"/>
                <a:gd name="connsiteY27" fmla="*/ 385563 h 506001"/>
                <a:gd name="connsiteX28" fmla="*/ 486603 w 607156"/>
                <a:gd name="connsiteY28" fmla="*/ 506001 h 506001"/>
                <a:gd name="connsiteX29" fmla="*/ 364615 w 607156"/>
                <a:gd name="connsiteY29" fmla="*/ 385563 h 506001"/>
                <a:gd name="connsiteX30" fmla="*/ 486603 w 607156"/>
                <a:gd name="connsiteY30" fmla="*/ 263691 h 506001"/>
                <a:gd name="connsiteX31" fmla="*/ 289997 w 607156"/>
                <a:gd name="connsiteY31" fmla="*/ 197940 h 506001"/>
                <a:gd name="connsiteX32" fmla="*/ 420662 w 607156"/>
                <a:gd name="connsiteY32" fmla="*/ 197940 h 506001"/>
                <a:gd name="connsiteX33" fmla="*/ 433585 w 607156"/>
                <a:gd name="connsiteY33" fmla="*/ 210822 h 506001"/>
                <a:gd name="connsiteX34" fmla="*/ 433585 w 607156"/>
                <a:gd name="connsiteY34" fmla="*/ 229428 h 506001"/>
                <a:gd name="connsiteX35" fmla="*/ 432149 w 607156"/>
                <a:gd name="connsiteY35" fmla="*/ 235154 h 506001"/>
                <a:gd name="connsiteX36" fmla="*/ 416354 w 607156"/>
                <a:gd name="connsiteY36" fmla="*/ 242310 h 506001"/>
                <a:gd name="connsiteX37" fmla="*/ 264151 w 607156"/>
                <a:gd name="connsiteY37" fmla="*/ 242310 h 506001"/>
                <a:gd name="connsiteX38" fmla="*/ 264151 w 607156"/>
                <a:gd name="connsiteY38" fmla="*/ 230860 h 506001"/>
                <a:gd name="connsiteX39" fmla="*/ 265587 w 607156"/>
                <a:gd name="connsiteY39" fmla="*/ 229428 h 506001"/>
                <a:gd name="connsiteX40" fmla="*/ 289997 w 607156"/>
                <a:gd name="connsiteY40" fmla="*/ 197940 h 506001"/>
                <a:gd name="connsiteX41" fmla="*/ 269898 w 607156"/>
                <a:gd name="connsiteY41" fmla="*/ 116097 h 506001"/>
                <a:gd name="connsiteX42" fmla="*/ 420661 w 607156"/>
                <a:gd name="connsiteY42" fmla="*/ 116097 h 506001"/>
                <a:gd name="connsiteX43" fmla="*/ 433584 w 607156"/>
                <a:gd name="connsiteY43" fmla="*/ 127547 h 506001"/>
                <a:gd name="connsiteX44" fmla="*/ 433584 w 607156"/>
                <a:gd name="connsiteY44" fmla="*/ 147585 h 506001"/>
                <a:gd name="connsiteX45" fmla="*/ 420661 w 607156"/>
                <a:gd name="connsiteY45" fmla="*/ 160467 h 506001"/>
                <a:gd name="connsiteX46" fmla="*/ 287128 w 607156"/>
                <a:gd name="connsiteY46" fmla="*/ 160467 h 506001"/>
                <a:gd name="connsiteX47" fmla="*/ 278513 w 607156"/>
                <a:gd name="connsiteY47" fmla="*/ 151879 h 506001"/>
                <a:gd name="connsiteX48" fmla="*/ 269898 w 607156"/>
                <a:gd name="connsiteY48" fmla="*/ 116097 h 506001"/>
                <a:gd name="connsiteX49" fmla="*/ 206677 w 607156"/>
                <a:gd name="connsiteY49" fmla="*/ 93108 h 506001"/>
                <a:gd name="connsiteX50" fmla="*/ 264089 w 607156"/>
                <a:gd name="connsiteY50" fmla="*/ 164789 h 506001"/>
                <a:gd name="connsiteX51" fmla="*/ 266959 w 607156"/>
                <a:gd name="connsiteY51" fmla="*/ 163356 h 506001"/>
                <a:gd name="connsiteX52" fmla="*/ 275571 w 607156"/>
                <a:gd name="connsiteY52" fmla="*/ 184860 h 506001"/>
                <a:gd name="connsiteX53" fmla="*/ 258348 w 607156"/>
                <a:gd name="connsiteY53" fmla="*/ 213532 h 506001"/>
                <a:gd name="connsiteX54" fmla="*/ 255477 w 607156"/>
                <a:gd name="connsiteY54" fmla="*/ 212099 h 506001"/>
                <a:gd name="connsiteX55" fmla="*/ 235383 w 607156"/>
                <a:gd name="connsiteY55" fmla="*/ 242205 h 506001"/>
                <a:gd name="connsiteX56" fmla="*/ 232512 w 607156"/>
                <a:gd name="connsiteY56" fmla="*/ 249373 h 506001"/>
                <a:gd name="connsiteX57" fmla="*/ 245430 w 607156"/>
                <a:gd name="connsiteY57" fmla="*/ 262276 h 506001"/>
                <a:gd name="connsiteX58" fmla="*/ 259783 w 607156"/>
                <a:gd name="connsiteY58" fmla="*/ 262276 h 506001"/>
                <a:gd name="connsiteX59" fmla="*/ 312889 w 607156"/>
                <a:gd name="connsiteY59" fmla="*/ 316753 h 506001"/>
                <a:gd name="connsiteX60" fmla="*/ 312889 w 607156"/>
                <a:gd name="connsiteY60" fmla="*/ 331090 h 506001"/>
                <a:gd name="connsiteX61" fmla="*/ 297101 w 607156"/>
                <a:gd name="connsiteY61" fmla="*/ 348293 h 506001"/>
                <a:gd name="connsiteX62" fmla="*/ 117689 w 607156"/>
                <a:gd name="connsiteY62" fmla="*/ 348293 h 506001"/>
                <a:gd name="connsiteX63" fmla="*/ 100465 w 607156"/>
                <a:gd name="connsiteY63" fmla="*/ 331090 h 506001"/>
                <a:gd name="connsiteX64" fmla="*/ 100465 w 607156"/>
                <a:gd name="connsiteY64" fmla="*/ 316753 h 506001"/>
                <a:gd name="connsiteX65" fmla="*/ 153571 w 607156"/>
                <a:gd name="connsiteY65" fmla="*/ 262276 h 506001"/>
                <a:gd name="connsiteX66" fmla="*/ 167924 w 607156"/>
                <a:gd name="connsiteY66" fmla="*/ 262276 h 506001"/>
                <a:gd name="connsiteX67" fmla="*/ 180842 w 607156"/>
                <a:gd name="connsiteY67" fmla="*/ 249373 h 506001"/>
                <a:gd name="connsiteX68" fmla="*/ 177971 w 607156"/>
                <a:gd name="connsiteY68" fmla="*/ 242205 h 506001"/>
                <a:gd name="connsiteX69" fmla="*/ 157877 w 607156"/>
                <a:gd name="connsiteY69" fmla="*/ 213532 h 506001"/>
                <a:gd name="connsiteX70" fmla="*/ 156442 w 607156"/>
                <a:gd name="connsiteY70" fmla="*/ 213532 h 506001"/>
                <a:gd name="connsiteX71" fmla="*/ 139218 w 607156"/>
                <a:gd name="connsiteY71" fmla="*/ 184860 h 506001"/>
                <a:gd name="connsiteX72" fmla="*/ 147830 w 607156"/>
                <a:gd name="connsiteY72" fmla="*/ 163356 h 506001"/>
                <a:gd name="connsiteX73" fmla="*/ 149265 w 607156"/>
                <a:gd name="connsiteY73" fmla="*/ 164789 h 506001"/>
                <a:gd name="connsiteX74" fmla="*/ 206677 w 607156"/>
                <a:gd name="connsiteY74" fmla="*/ 93108 h 506001"/>
                <a:gd name="connsiteX75" fmla="*/ 87576 w 607156"/>
                <a:gd name="connsiteY75" fmla="*/ 0 h 506001"/>
                <a:gd name="connsiteX76" fmla="*/ 469463 w 607156"/>
                <a:gd name="connsiteY76" fmla="*/ 0 h 506001"/>
                <a:gd name="connsiteX77" fmla="*/ 557039 w 607156"/>
                <a:gd name="connsiteY77" fmla="*/ 107510 h 506001"/>
                <a:gd name="connsiteX78" fmla="*/ 557039 w 607156"/>
                <a:gd name="connsiteY78" fmla="*/ 242256 h 506001"/>
                <a:gd name="connsiteX79" fmla="*/ 522583 w 607156"/>
                <a:gd name="connsiteY79" fmla="*/ 229355 h 506001"/>
                <a:gd name="connsiteX80" fmla="*/ 522583 w 607156"/>
                <a:gd name="connsiteY80" fmla="*/ 107510 h 506001"/>
                <a:gd name="connsiteX81" fmla="*/ 469463 w 607156"/>
                <a:gd name="connsiteY81" fmla="*/ 35837 h 506001"/>
                <a:gd name="connsiteX82" fmla="*/ 87576 w 607156"/>
                <a:gd name="connsiteY82" fmla="*/ 35837 h 506001"/>
                <a:gd name="connsiteX83" fmla="*/ 34456 w 607156"/>
                <a:gd name="connsiteY83" fmla="*/ 107510 h 506001"/>
                <a:gd name="connsiteX84" fmla="*/ 34456 w 607156"/>
                <a:gd name="connsiteY84" fmla="*/ 356933 h 506001"/>
                <a:gd name="connsiteX85" fmla="*/ 87576 w 607156"/>
                <a:gd name="connsiteY85" fmla="*/ 428607 h 506001"/>
                <a:gd name="connsiteX86" fmla="*/ 340253 w 607156"/>
                <a:gd name="connsiteY86" fmla="*/ 428607 h 506001"/>
                <a:gd name="connsiteX87" fmla="*/ 357481 w 607156"/>
                <a:gd name="connsiteY87" fmla="*/ 463010 h 506001"/>
                <a:gd name="connsiteX88" fmla="*/ 87576 w 607156"/>
                <a:gd name="connsiteY88" fmla="*/ 463010 h 506001"/>
                <a:gd name="connsiteX89" fmla="*/ 0 w 607156"/>
                <a:gd name="connsiteY89" fmla="*/ 356933 h 506001"/>
                <a:gd name="connsiteX90" fmla="*/ 0 w 607156"/>
                <a:gd name="connsiteY90" fmla="*/ 107510 h 506001"/>
                <a:gd name="connsiteX91" fmla="*/ 87576 w 607156"/>
                <a:gd name="connsiteY91" fmla="*/ 0 h 50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7156" h="506001">
                  <a:moveTo>
                    <a:pt x="480862" y="316741"/>
                  </a:moveTo>
                  <a:cubicBezTo>
                    <a:pt x="475122" y="316741"/>
                    <a:pt x="470816" y="321042"/>
                    <a:pt x="470816" y="326778"/>
                  </a:cubicBezTo>
                  <a:lnTo>
                    <a:pt x="470816" y="369791"/>
                  </a:lnTo>
                  <a:lnTo>
                    <a:pt x="429197" y="369791"/>
                  </a:lnTo>
                  <a:cubicBezTo>
                    <a:pt x="423456" y="369791"/>
                    <a:pt x="419151" y="374093"/>
                    <a:pt x="419151" y="379828"/>
                  </a:cubicBezTo>
                  <a:lnTo>
                    <a:pt x="419151" y="389864"/>
                  </a:lnTo>
                  <a:cubicBezTo>
                    <a:pt x="419151" y="395599"/>
                    <a:pt x="423456" y="399901"/>
                    <a:pt x="429197" y="399901"/>
                  </a:cubicBezTo>
                  <a:lnTo>
                    <a:pt x="470816" y="399901"/>
                  </a:lnTo>
                  <a:lnTo>
                    <a:pt x="470816" y="442914"/>
                  </a:lnTo>
                  <a:cubicBezTo>
                    <a:pt x="470816" y="448650"/>
                    <a:pt x="475122" y="452951"/>
                    <a:pt x="480862" y="452951"/>
                  </a:cubicBezTo>
                  <a:lnTo>
                    <a:pt x="492344" y="452951"/>
                  </a:lnTo>
                  <a:cubicBezTo>
                    <a:pt x="498084" y="452951"/>
                    <a:pt x="502390" y="448650"/>
                    <a:pt x="502390" y="442914"/>
                  </a:cubicBezTo>
                  <a:lnTo>
                    <a:pt x="502390" y="399901"/>
                  </a:lnTo>
                  <a:lnTo>
                    <a:pt x="544009" y="399901"/>
                  </a:lnTo>
                  <a:cubicBezTo>
                    <a:pt x="549750" y="399901"/>
                    <a:pt x="554055" y="395599"/>
                    <a:pt x="554055" y="389864"/>
                  </a:cubicBezTo>
                  <a:lnTo>
                    <a:pt x="554055" y="379828"/>
                  </a:lnTo>
                  <a:cubicBezTo>
                    <a:pt x="554055" y="374093"/>
                    <a:pt x="549750" y="369791"/>
                    <a:pt x="544009" y="369791"/>
                  </a:cubicBezTo>
                  <a:lnTo>
                    <a:pt x="502390" y="369791"/>
                  </a:lnTo>
                  <a:lnTo>
                    <a:pt x="502390" y="326778"/>
                  </a:lnTo>
                  <a:cubicBezTo>
                    <a:pt x="502390" y="321042"/>
                    <a:pt x="498084" y="316741"/>
                    <a:pt x="492344" y="316741"/>
                  </a:cubicBezTo>
                  <a:close/>
                  <a:moveTo>
                    <a:pt x="318636" y="279553"/>
                  </a:moveTo>
                  <a:lnTo>
                    <a:pt x="368983" y="279553"/>
                  </a:lnTo>
                  <a:cubicBezTo>
                    <a:pt x="357475" y="292435"/>
                    <a:pt x="348844" y="308179"/>
                    <a:pt x="343090" y="323923"/>
                  </a:cubicBezTo>
                  <a:lnTo>
                    <a:pt x="328705" y="323923"/>
                  </a:lnTo>
                  <a:lnTo>
                    <a:pt x="328705" y="316767"/>
                  </a:lnTo>
                  <a:cubicBezTo>
                    <a:pt x="328705" y="302454"/>
                    <a:pt x="324390" y="289572"/>
                    <a:pt x="318636" y="279553"/>
                  </a:cubicBezTo>
                  <a:close/>
                  <a:moveTo>
                    <a:pt x="486603" y="263691"/>
                  </a:moveTo>
                  <a:cubicBezTo>
                    <a:pt x="554055" y="263691"/>
                    <a:pt x="607156" y="318175"/>
                    <a:pt x="607156" y="385563"/>
                  </a:cubicBezTo>
                  <a:cubicBezTo>
                    <a:pt x="607156" y="451517"/>
                    <a:pt x="554055" y="506001"/>
                    <a:pt x="486603" y="506001"/>
                  </a:cubicBezTo>
                  <a:cubicBezTo>
                    <a:pt x="419151" y="506001"/>
                    <a:pt x="364615" y="451517"/>
                    <a:pt x="364615" y="385563"/>
                  </a:cubicBezTo>
                  <a:cubicBezTo>
                    <a:pt x="364615" y="318175"/>
                    <a:pt x="419151" y="263691"/>
                    <a:pt x="486603" y="263691"/>
                  </a:cubicBezTo>
                  <a:close/>
                  <a:moveTo>
                    <a:pt x="289997" y="197940"/>
                  </a:moveTo>
                  <a:lnTo>
                    <a:pt x="420662" y="197940"/>
                  </a:lnTo>
                  <a:cubicBezTo>
                    <a:pt x="427841" y="197940"/>
                    <a:pt x="433585" y="203665"/>
                    <a:pt x="433585" y="210822"/>
                  </a:cubicBezTo>
                  <a:lnTo>
                    <a:pt x="433585" y="229428"/>
                  </a:lnTo>
                  <a:cubicBezTo>
                    <a:pt x="433585" y="232291"/>
                    <a:pt x="432149" y="233722"/>
                    <a:pt x="432149" y="235154"/>
                  </a:cubicBezTo>
                  <a:cubicBezTo>
                    <a:pt x="426406" y="238016"/>
                    <a:pt x="420662" y="239447"/>
                    <a:pt x="416354" y="242310"/>
                  </a:cubicBezTo>
                  <a:lnTo>
                    <a:pt x="264151" y="242310"/>
                  </a:lnTo>
                  <a:lnTo>
                    <a:pt x="264151" y="230860"/>
                  </a:lnTo>
                  <a:cubicBezTo>
                    <a:pt x="264151" y="229428"/>
                    <a:pt x="265587" y="229428"/>
                    <a:pt x="265587" y="229428"/>
                  </a:cubicBezTo>
                  <a:cubicBezTo>
                    <a:pt x="277074" y="225135"/>
                    <a:pt x="285689" y="210822"/>
                    <a:pt x="289997" y="197940"/>
                  </a:cubicBezTo>
                  <a:close/>
                  <a:moveTo>
                    <a:pt x="269898" y="116097"/>
                  </a:moveTo>
                  <a:lnTo>
                    <a:pt x="420661" y="116097"/>
                  </a:lnTo>
                  <a:cubicBezTo>
                    <a:pt x="427841" y="116097"/>
                    <a:pt x="433584" y="121822"/>
                    <a:pt x="433584" y="127547"/>
                  </a:cubicBezTo>
                  <a:lnTo>
                    <a:pt x="433584" y="147585"/>
                  </a:lnTo>
                  <a:cubicBezTo>
                    <a:pt x="433584" y="154742"/>
                    <a:pt x="427841" y="160467"/>
                    <a:pt x="420661" y="160467"/>
                  </a:cubicBezTo>
                  <a:lnTo>
                    <a:pt x="287128" y="160467"/>
                  </a:lnTo>
                  <a:cubicBezTo>
                    <a:pt x="284256" y="156173"/>
                    <a:pt x="282821" y="153311"/>
                    <a:pt x="278513" y="151879"/>
                  </a:cubicBezTo>
                  <a:cubicBezTo>
                    <a:pt x="277077" y="137566"/>
                    <a:pt x="274206" y="124685"/>
                    <a:pt x="269898" y="116097"/>
                  </a:cubicBezTo>
                  <a:close/>
                  <a:moveTo>
                    <a:pt x="206677" y="93108"/>
                  </a:moveTo>
                  <a:cubicBezTo>
                    <a:pt x="255477" y="93108"/>
                    <a:pt x="264089" y="133249"/>
                    <a:pt x="264089" y="164789"/>
                  </a:cubicBezTo>
                  <a:cubicBezTo>
                    <a:pt x="265524" y="164789"/>
                    <a:pt x="265524" y="163356"/>
                    <a:pt x="266959" y="163356"/>
                  </a:cubicBezTo>
                  <a:cubicBezTo>
                    <a:pt x="274136" y="163356"/>
                    <a:pt x="275571" y="173391"/>
                    <a:pt x="275571" y="184860"/>
                  </a:cubicBezTo>
                  <a:cubicBezTo>
                    <a:pt x="275571" y="196329"/>
                    <a:pt x="266959" y="213532"/>
                    <a:pt x="258348" y="213532"/>
                  </a:cubicBezTo>
                  <a:cubicBezTo>
                    <a:pt x="258348" y="213532"/>
                    <a:pt x="256912" y="213532"/>
                    <a:pt x="255477" y="212099"/>
                  </a:cubicBezTo>
                  <a:cubicBezTo>
                    <a:pt x="251171" y="223568"/>
                    <a:pt x="243995" y="235037"/>
                    <a:pt x="235383" y="242205"/>
                  </a:cubicBezTo>
                  <a:cubicBezTo>
                    <a:pt x="233948" y="243638"/>
                    <a:pt x="232512" y="246506"/>
                    <a:pt x="232512" y="249373"/>
                  </a:cubicBezTo>
                  <a:cubicBezTo>
                    <a:pt x="232512" y="256541"/>
                    <a:pt x="238254" y="262276"/>
                    <a:pt x="245430" y="262276"/>
                  </a:cubicBezTo>
                  <a:lnTo>
                    <a:pt x="259783" y="262276"/>
                  </a:lnTo>
                  <a:cubicBezTo>
                    <a:pt x="289924" y="262276"/>
                    <a:pt x="312889" y="286647"/>
                    <a:pt x="312889" y="316753"/>
                  </a:cubicBezTo>
                  <a:lnTo>
                    <a:pt x="312889" y="331090"/>
                  </a:lnTo>
                  <a:cubicBezTo>
                    <a:pt x="312889" y="339691"/>
                    <a:pt x="305713" y="348293"/>
                    <a:pt x="297101" y="348293"/>
                  </a:cubicBezTo>
                  <a:lnTo>
                    <a:pt x="117689" y="348293"/>
                  </a:lnTo>
                  <a:cubicBezTo>
                    <a:pt x="107641" y="348293"/>
                    <a:pt x="100465" y="339691"/>
                    <a:pt x="100465" y="331090"/>
                  </a:cubicBezTo>
                  <a:lnTo>
                    <a:pt x="100465" y="316753"/>
                  </a:lnTo>
                  <a:cubicBezTo>
                    <a:pt x="100465" y="286647"/>
                    <a:pt x="124865" y="262276"/>
                    <a:pt x="153571" y="262276"/>
                  </a:cubicBezTo>
                  <a:lnTo>
                    <a:pt x="167924" y="262276"/>
                  </a:lnTo>
                  <a:cubicBezTo>
                    <a:pt x="175100" y="262276"/>
                    <a:pt x="180842" y="256541"/>
                    <a:pt x="180842" y="249373"/>
                  </a:cubicBezTo>
                  <a:cubicBezTo>
                    <a:pt x="180842" y="246506"/>
                    <a:pt x="179406" y="243638"/>
                    <a:pt x="177971" y="242205"/>
                  </a:cubicBezTo>
                  <a:cubicBezTo>
                    <a:pt x="170795" y="235037"/>
                    <a:pt x="163618" y="225001"/>
                    <a:pt x="157877" y="213532"/>
                  </a:cubicBezTo>
                  <a:cubicBezTo>
                    <a:pt x="157877" y="213532"/>
                    <a:pt x="156442" y="213532"/>
                    <a:pt x="156442" y="213532"/>
                  </a:cubicBezTo>
                  <a:cubicBezTo>
                    <a:pt x="147830" y="213532"/>
                    <a:pt x="139218" y="196329"/>
                    <a:pt x="139218" y="184860"/>
                  </a:cubicBezTo>
                  <a:cubicBezTo>
                    <a:pt x="139218" y="173391"/>
                    <a:pt x="140653" y="163356"/>
                    <a:pt x="147830" y="163356"/>
                  </a:cubicBezTo>
                  <a:cubicBezTo>
                    <a:pt x="147830" y="163356"/>
                    <a:pt x="149265" y="164789"/>
                    <a:pt x="149265" y="164789"/>
                  </a:cubicBezTo>
                  <a:cubicBezTo>
                    <a:pt x="150700" y="133249"/>
                    <a:pt x="156442" y="93108"/>
                    <a:pt x="206677" y="93108"/>
                  </a:cubicBezTo>
                  <a:close/>
                  <a:moveTo>
                    <a:pt x="87576" y="0"/>
                  </a:moveTo>
                  <a:lnTo>
                    <a:pt x="469463" y="0"/>
                  </a:lnTo>
                  <a:cubicBezTo>
                    <a:pt x="518276" y="0"/>
                    <a:pt x="557039" y="48738"/>
                    <a:pt x="557039" y="107510"/>
                  </a:cubicBezTo>
                  <a:lnTo>
                    <a:pt x="557039" y="242256"/>
                  </a:lnTo>
                  <a:cubicBezTo>
                    <a:pt x="545554" y="236522"/>
                    <a:pt x="534068" y="232222"/>
                    <a:pt x="522583" y="229355"/>
                  </a:cubicBezTo>
                  <a:lnTo>
                    <a:pt x="522583" y="107510"/>
                  </a:lnTo>
                  <a:cubicBezTo>
                    <a:pt x="522583" y="67373"/>
                    <a:pt x="498177" y="35837"/>
                    <a:pt x="469463" y="35837"/>
                  </a:cubicBezTo>
                  <a:lnTo>
                    <a:pt x="87576" y="35837"/>
                  </a:lnTo>
                  <a:cubicBezTo>
                    <a:pt x="58862" y="35837"/>
                    <a:pt x="34456" y="67373"/>
                    <a:pt x="34456" y="107510"/>
                  </a:cubicBezTo>
                  <a:lnTo>
                    <a:pt x="34456" y="356933"/>
                  </a:lnTo>
                  <a:cubicBezTo>
                    <a:pt x="34456" y="395637"/>
                    <a:pt x="58862" y="428607"/>
                    <a:pt x="87576" y="428607"/>
                  </a:cubicBezTo>
                  <a:lnTo>
                    <a:pt x="340253" y="428607"/>
                  </a:lnTo>
                  <a:cubicBezTo>
                    <a:pt x="344560" y="440075"/>
                    <a:pt x="350303" y="452976"/>
                    <a:pt x="357481" y="463010"/>
                  </a:cubicBezTo>
                  <a:lnTo>
                    <a:pt x="87576" y="463010"/>
                  </a:lnTo>
                  <a:cubicBezTo>
                    <a:pt x="38763" y="463010"/>
                    <a:pt x="0" y="415706"/>
                    <a:pt x="0" y="356933"/>
                  </a:cubicBezTo>
                  <a:lnTo>
                    <a:pt x="0" y="107510"/>
                  </a:lnTo>
                  <a:cubicBezTo>
                    <a:pt x="0" y="48738"/>
                    <a:pt x="38763" y="0"/>
                    <a:pt x="87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矩形 53"/>
            <p:cNvSpPr/>
            <p:nvPr/>
          </p:nvSpPr>
          <p:spPr>
            <a:xfrm>
              <a:off x="1659170"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8" name="组合 7"/>
          <p:cNvGrpSpPr/>
          <p:nvPr/>
        </p:nvGrpSpPr>
        <p:grpSpPr>
          <a:xfrm>
            <a:off x="4754474" y="1574800"/>
            <a:ext cx="2416779" cy="2240081"/>
            <a:chOff x="4754474" y="1574800"/>
            <a:chExt cx="2416779" cy="2240081"/>
          </a:xfrm>
        </p:grpSpPr>
        <p:sp>
          <p:nvSpPr>
            <p:cNvPr id="39" name="MH_Other_5"/>
            <p:cNvSpPr/>
            <p:nvPr>
              <p:custDataLst>
                <p:tags r:id="rId10"/>
              </p:custDataLst>
            </p:nvPr>
          </p:nvSpPr>
          <p:spPr bwMode="auto">
            <a:xfrm rot="18900000">
              <a:off x="5020748" y="1574800"/>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0" name="MH_SubTitle_2"/>
            <p:cNvSpPr/>
            <p:nvPr>
              <p:custDataLst>
                <p:tags r:id="rId11"/>
              </p:custDataLst>
            </p:nvPr>
          </p:nvSpPr>
          <p:spPr bwMode="auto">
            <a:xfrm>
              <a:off x="5044467"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41" name="MH_Other_6"/>
            <p:cNvSpPr/>
            <p:nvPr>
              <p:custDataLst>
                <p:tags r:id="rId12"/>
              </p:custDataLst>
            </p:nvPr>
          </p:nvSpPr>
          <p:spPr bwMode="auto">
            <a:xfrm>
              <a:off x="6391694" y="1904230"/>
              <a:ext cx="49967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a:ea typeface="微软雅黑" panose="020B0503020204020204" pitchFamily="34" charset="-122"/>
                </a:rPr>
                <a:t>B</a:t>
              </a:r>
              <a:endParaRPr lang="zh-CN" altLang="en-US" dirty="0">
                <a:solidFill>
                  <a:prstClr val="white"/>
                </a:solidFill>
                <a:latin typeface="Arial" panose="020B0604020202020204"/>
                <a:ea typeface="微软雅黑" panose="020B0503020204020204" pitchFamily="34" charset="-122"/>
              </a:endParaRPr>
            </a:p>
          </p:txBody>
        </p:sp>
        <p:sp>
          <p:nvSpPr>
            <p:cNvPr id="52" name="椭圆 47"/>
            <p:cNvSpPr/>
            <p:nvPr/>
          </p:nvSpPr>
          <p:spPr>
            <a:xfrm>
              <a:off x="5547304" y="2364436"/>
              <a:ext cx="468052" cy="275410"/>
            </a:xfrm>
            <a:custGeom>
              <a:avLst/>
              <a:gdLst>
                <a:gd name="T0" fmla="*/ 6532 w 7351"/>
                <a:gd name="T1" fmla="*/ 1847 h 4332"/>
                <a:gd name="T2" fmla="*/ 7283 w 7351"/>
                <a:gd name="T3" fmla="*/ 1096 h 4332"/>
                <a:gd name="T4" fmla="*/ 7283 w 7351"/>
                <a:gd name="T5" fmla="*/ 852 h 4332"/>
                <a:gd name="T6" fmla="*/ 6532 w 7351"/>
                <a:gd name="T7" fmla="*/ 101 h 4332"/>
                <a:gd name="T8" fmla="*/ 6350 w 7351"/>
                <a:gd name="T9" fmla="*/ 177 h 4332"/>
                <a:gd name="T10" fmla="*/ 6350 w 7351"/>
                <a:gd name="T11" fmla="*/ 566 h 4332"/>
                <a:gd name="T12" fmla="*/ 5458 w 7351"/>
                <a:gd name="T13" fmla="*/ 566 h 4332"/>
                <a:gd name="T14" fmla="*/ 3518 w 7351"/>
                <a:gd name="T15" fmla="*/ 1532 h 4332"/>
                <a:gd name="T16" fmla="*/ 2037 w 7351"/>
                <a:gd name="T17" fmla="*/ 566 h 4332"/>
                <a:gd name="T18" fmla="*/ 408 w 7351"/>
                <a:gd name="T19" fmla="*/ 566 h 4332"/>
                <a:gd name="T20" fmla="*/ 0 w 7351"/>
                <a:gd name="T21" fmla="*/ 974 h 4332"/>
                <a:gd name="T22" fmla="*/ 408 w 7351"/>
                <a:gd name="T23" fmla="*/ 1382 h 4332"/>
                <a:gd name="T24" fmla="*/ 1434 w 7351"/>
                <a:gd name="T25" fmla="*/ 1382 h 4332"/>
                <a:gd name="T26" fmla="*/ 2037 w 7351"/>
                <a:gd name="T27" fmla="*/ 1382 h 4332"/>
                <a:gd name="T28" fmla="*/ 2774 w 7351"/>
                <a:gd name="T29" fmla="*/ 1915 h 4332"/>
                <a:gd name="T30" fmla="*/ 2982 w 7351"/>
                <a:gd name="T31" fmla="*/ 2166 h 4332"/>
                <a:gd name="T32" fmla="*/ 2774 w 7351"/>
                <a:gd name="T33" fmla="*/ 2417 h 4332"/>
                <a:gd name="T34" fmla="*/ 2037 w 7351"/>
                <a:gd name="T35" fmla="*/ 2950 h 4332"/>
                <a:gd name="T36" fmla="*/ 1434 w 7351"/>
                <a:gd name="T37" fmla="*/ 2950 h 4332"/>
                <a:gd name="T38" fmla="*/ 408 w 7351"/>
                <a:gd name="T39" fmla="*/ 2950 h 4332"/>
                <a:gd name="T40" fmla="*/ 0 w 7351"/>
                <a:gd name="T41" fmla="*/ 3358 h 4332"/>
                <a:gd name="T42" fmla="*/ 408 w 7351"/>
                <a:gd name="T43" fmla="*/ 3766 h 4332"/>
                <a:gd name="T44" fmla="*/ 2037 w 7351"/>
                <a:gd name="T45" fmla="*/ 3766 h 4332"/>
                <a:gd name="T46" fmla="*/ 3518 w 7351"/>
                <a:gd name="T47" fmla="*/ 2800 h 4332"/>
                <a:gd name="T48" fmla="*/ 5458 w 7351"/>
                <a:gd name="T49" fmla="*/ 3766 h 4332"/>
                <a:gd name="T50" fmla="*/ 6350 w 7351"/>
                <a:gd name="T51" fmla="*/ 3766 h 4332"/>
                <a:gd name="T52" fmla="*/ 6350 w 7351"/>
                <a:gd name="T53" fmla="*/ 4155 h 4332"/>
                <a:gd name="T54" fmla="*/ 6532 w 7351"/>
                <a:gd name="T55" fmla="*/ 4231 h 4332"/>
                <a:gd name="T56" fmla="*/ 7283 w 7351"/>
                <a:gd name="T57" fmla="*/ 3480 h 4332"/>
                <a:gd name="T58" fmla="*/ 7283 w 7351"/>
                <a:gd name="T59" fmla="*/ 3236 h 4332"/>
                <a:gd name="T60" fmla="*/ 6532 w 7351"/>
                <a:gd name="T61" fmla="*/ 2485 h 4332"/>
                <a:gd name="T62" fmla="*/ 6350 w 7351"/>
                <a:gd name="T63" fmla="*/ 2561 h 4332"/>
                <a:gd name="T64" fmla="*/ 6350 w 7351"/>
                <a:gd name="T65" fmla="*/ 2950 h 4332"/>
                <a:gd name="T66" fmla="*/ 5458 w 7351"/>
                <a:gd name="T67" fmla="*/ 2950 h 4332"/>
                <a:gd name="T68" fmla="*/ 5365 w 7351"/>
                <a:gd name="T69" fmla="*/ 2946 h 4332"/>
                <a:gd name="T70" fmla="*/ 4507 w 7351"/>
                <a:gd name="T71" fmla="*/ 2604 h 4332"/>
                <a:gd name="T72" fmla="*/ 4044 w 7351"/>
                <a:gd name="T73" fmla="*/ 2166 h 4332"/>
                <a:gd name="T74" fmla="*/ 4507 w 7351"/>
                <a:gd name="T75" fmla="*/ 1728 h 4332"/>
                <a:gd name="T76" fmla="*/ 5365 w 7351"/>
                <a:gd name="T77" fmla="*/ 1387 h 4332"/>
                <a:gd name="T78" fmla="*/ 5458 w 7351"/>
                <a:gd name="T79" fmla="*/ 1382 h 4332"/>
                <a:gd name="T80" fmla="*/ 6350 w 7351"/>
                <a:gd name="T81" fmla="*/ 1382 h 4332"/>
                <a:gd name="T82" fmla="*/ 6350 w 7351"/>
                <a:gd name="T83" fmla="*/ 1771 h 4332"/>
                <a:gd name="T84" fmla="*/ 6532 w 7351"/>
                <a:gd name="T85" fmla="*/ 1847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1" h="4332">
                  <a:moveTo>
                    <a:pt x="6532" y="1847"/>
                  </a:moveTo>
                  <a:lnTo>
                    <a:pt x="7283" y="1096"/>
                  </a:lnTo>
                  <a:cubicBezTo>
                    <a:pt x="7351" y="1028"/>
                    <a:pt x="7351" y="919"/>
                    <a:pt x="7283" y="852"/>
                  </a:cubicBezTo>
                  <a:lnTo>
                    <a:pt x="6532" y="101"/>
                  </a:lnTo>
                  <a:cubicBezTo>
                    <a:pt x="6432" y="0"/>
                    <a:pt x="6350" y="34"/>
                    <a:pt x="6350" y="177"/>
                  </a:cubicBezTo>
                  <a:lnTo>
                    <a:pt x="6350" y="566"/>
                  </a:lnTo>
                  <a:lnTo>
                    <a:pt x="5458" y="566"/>
                  </a:lnTo>
                  <a:cubicBezTo>
                    <a:pt x="4596" y="566"/>
                    <a:pt x="3995" y="1020"/>
                    <a:pt x="3518" y="1532"/>
                  </a:cubicBezTo>
                  <a:cubicBezTo>
                    <a:pt x="3106" y="1031"/>
                    <a:pt x="2663" y="566"/>
                    <a:pt x="2037" y="566"/>
                  </a:cubicBezTo>
                  <a:lnTo>
                    <a:pt x="408" y="566"/>
                  </a:lnTo>
                  <a:cubicBezTo>
                    <a:pt x="183" y="566"/>
                    <a:pt x="0" y="748"/>
                    <a:pt x="0" y="974"/>
                  </a:cubicBezTo>
                  <a:cubicBezTo>
                    <a:pt x="0" y="1199"/>
                    <a:pt x="183" y="1382"/>
                    <a:pt x="408" y="1382"/>
                  </a:cubicBezTo>
                  <a:lnTo>
                    <a:pt x="1434" y="1382"/>
                  </a:lnTo>
                  <a:lnTo>
                    <a:pt x="2037" y="1382"/>
                  </a:lnTo>
                  <a:cubicBezTo>
                    <a:pt x="2271" y="1382"/>
                    <a:pt x="2517" y="1615"/>
                    <a:pt x="2774" y="1915"/>
                  </a:cubicBezTo>
                  <a:cubicBezTo>
                    <a:pt x="2842" y="1995"/>
                    <a:pt x="2912" y="2080"/>
                    <a:pt x="2982" y="2166"/>
                  </a:cubicBezTo>
                  <a:cubicBezTo>
                    <a:pt x="2912" y="2252"/>
                    <a:pt x="2842" y="2337"/>
                    <a:pt x="2774" y="2417"/>
                  </a:cubicBezTo>
                  <a:cubicBezTo>
                    <a:pt x="2517" y="2717"/>
                    <a:pt x="2271" y="2950"/>
                    <a:pt x="2037" y="2950"/>
                  </a:cubicBezTo>
                  <a:lnTo>
                    <a:pt x="1434" y="2950"/>
                  </a:lnTo>
                  <a:lnTo>
                    <a:pt x="408" y="2950"/>
                  </a:lnTo>
                  <a:cubicBezTo>
                    <a:pt x="183" y="2950"/>
                    <a:pt x="0" y="3133"/>
                    <a:pt x="0" y="3358"/>
                  </a:cubicBezTo>
                  <a:cubicBezTo>
                    <a:pt x="0" y="3583"/>
                    <a:pt x="183" y="3766"/>
                    <a:pt x="408" y="3766"/>
                  </a:cubicBezTo>
                  <a:lnTo>
                    <a:pt x="2037" y="3766"/>
                  </a:lnTo>
                  <a:cubicBezTo>
                    <a:pt x="2663" y="3766"/>
                    <a:pt x="3106" y="3301"/>
                    <a:pt x="3518" y="2800"/>
                  </a:cubicBezTo>
                  <a:cubicBezTo>
                    <a:pt x="3995" y="3312"/>
                    <a:pt x="4596" y="3766"/>
                    <a:pt x="5458" y="3766"/>
                  </a:cubicBezTo>
                  <a:lnTo>
                    <a:pt x="6350" y="3766"/>
                  </a:lnTo>
                  <a:lnTo>
                    <a:pt x="6350" y="4155"/>
                  </a:lnTo>
                  <a:cubicBezTo>
                    <a:pt x="6350" y="4298"/>
                    <a:pt x="6432" y="4332"/>
                    <a:pt x="6532" y="4231"/>
                  </a:cubicBezTo>
                  <a:lnTo>
                    <a:pt x="7283" y="3480"/>
                  </a:lnTo>
                  <a:cubicBezTo>
                    <a:pt x="7351" y="3413"/>
                    <a:pt x="7351" y="3304"/>
                    <a:pt x="7283" y="3236"/>
                  </a:cubicBezTo>
                  <a:lnTo>
                    <a:pt x="6532" y="2485"/>
                  </a:lnTo>
                  <a:cubicBezTo>
                    <a:pt x="6432" y="2384"/>
                    <a:pt x="6350" y="2418"/>
                    <a:pt x="6350" y="2561"/>
                  </a:cubicBezTo>
                  <a:lnTo>
                    <a:pt x="6350" y="2950"/>
                  </a:lnTo>
                  <a:lnTo>
                    <a:pt x="5458" y="2950"/>
                  </a:lnTo>
                  <a:cubicBezTo>
                    <a:pt x="5426" y="2950"/>
                    <a:pt x="5396" y="2948"/>
                    <a:pt x="5365" y="2946"/>
                  </a:cubicBezTo>
                  <a:cubicBezTo>
                    <a:pt x="5036" y="2924"/>
                    <a:pt x="4757" y="2794"/>
                    <a:pt x="4507" y="2604"/>
                  </a:cubicBezTo>
                  <a:cubicBezTo>
                    <a:pt x="4342" y="2479"/>
                    <a:pt x="4189" y="2329"/>
                    <a:pt x="4044" y="2166"/>
                  </a:cubicBezTo>
                  <a:cubicBezTo>
                    <a:pt x="4190" y="2003"/>
                    <a:pt x="4342" y="1853"/>
                    <a:pt x="4507" y="1728"/>
                  </a:cubicBezTo>
                  <a:cubicBezTo>
                    <a:pt x="4757" y="1538"/>
                    <a:pt x="5036" y="1408"/>
                    <a:pt x="5365" y="1387"/>
                  </a:cubicBezTo>
                  <a:cubicBezTo>
                    <a:pt x="5396" y="1385"/>
                    <a:pt x="5427" y="1382"/>
                    <a:pt x="5458" y="1382"/>
                  </a:cubicBezTo>
                  <a:lnTo>
                    <a:pt x="6350" y="1382"/>
                  </a:lnTo>
                  <a:lnTo>
                    <a:pt x="6350" y="1771"/>
                  </a:lnTo>
                  <a:cubicBezTo>
                    <a:pt x="6350" y="1914"/>
                    <a:pt x="6432" y="1947"/>
                    <a:pt x="6532" y="18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 name="矩形 54"/>
            <p:cNvSpPr/>
            <p:nvPr/>
          </p:nvSpPr>
          <p:spPr>
            <a:xfrm>
              <a:off x="4754474"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9" name="组合 8"/>
          <p:cNvGrpSpPr/>
          <p:nvPr/>
        </p:nvGrpSpPr>
        <p:grpSpPr>
          <a:xfrm>
            <a:off x="7849779" y="1574800"/>
            <a:ext cx="2416779" cy="2240081"/>
            <a:chOff x="7849779" y="1574800"/>
            <a:chExt cx="2416779" cy="2240081"/>
          </a:xfrm>
        </p:grpSpPr>
        <p:sp>
          <p:nvSpPr>
            <p:cNvPr id="33" name="MH_Other_5"/>
            <p:cNvSpPr/>
            <p:nvPr>
              <p:custDataLst>
                <p:tags r:id="rId7"/>
              </p:custDataLst>
            </p:nvPr>
          </p:nvSpPr>
          <p:spPr bwMode="auto">
            <a:xfrm rot="18900000">
              <a:off x="8116053" y="1574800"/>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34" name="MH_SubTitle_2"/>
            <p:cNvSpPr/>
            <p:nvPr>
              <p:custDataLst>
                <p:tags r:id="rId8"/>
              </p:custDataLst>
            </p:nvPr>
          </p:nvSpPr>
          <p:spPr bwMode="auto">
            <a:xfrm>
              <a:off x="8139772"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35" name="MH_Other_6"/>
            <p:cNvSpPr/>
            <p:nvPr>
              <p:custDataLst>
                <p:tags r:id="rId9"/>
              </p:custDataLst>
            </p:nvPr>
          </p:nvSpPr>
          <p:spPr bwMode="auto">
            <a:xfrm>
              <a:off x="9486999" y="1904230"/>
              <a:ext cx="49967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a:ea typeface="微软雅黑" panose="020B0503020204020204" pitchFamily="34" charset="-122"/>
                </a:rPr>
                <a:t>C</a:t>
              </a:r>
              <a:endParaRPr lang="zh-CN" altLang="en-US" dirty="0">
                <a:solidFill>
                  <a:prstClr val="white"/>
                </a:solidFill>
                <a:latin typeface="Arial" panose="020B0604020202020204"/>
                <a:ea typeface="微软雅黑" panose="020B0503020204020204" pitchFamily="34" charset="-122"/>
              </a:endParaRPr>
            </a:p>
          </p:txBody>
        </p:sp>
        <p:sp>
          <p:nvSpPr>
            <p:cNvPr id="53" name="椭圆 48"/>
            <p:cNvSpPr/>
            <p:nvPr/>
          </p:nvSpPr>
          <p:spPr>
            <a:xfrm>
              <a:off x="8632364" y="2268519"/>
              <a:ext cx="468052" cy="467245"/>
            </a:xfrm>
            <a:custGeom>
              <a:avLst/>
              <a:gdLst>
                <a:gd name="connsiteX0" fmla="*/ 55344 w 601400"/>
                <a:gd name="connsiteY0" fmla="*/ 238545 h 600364"/>
                <a:gd name="connsiteX1" fmla="*/ 55344 w 601400"/>
                <a:gd name="connsiteY1" fmla="*/ 545124 h 600364"/>
                <a:gd name="connsiteX2" fmla="*/ 546056 w 601400"/>
                <a:gd name="connsiteY2" fmla="*/ 545124 h 600364"/>
                <a:gd name="connsiteX3" fmla="*/ 546056 w 601400"/>
                <a:gd name="connsiteY3" fmla="*/ 238545 h 600364"/>
                <a:gd name="connsiteX4" fmla="*/ 53499 w 601400"/>
                <a:gd name="connsiteY4" fmla="*/ 183305 h 600364"/>
                <a:gd name="connsiteX5" fmla="*/ 546979 w 601400"/>
                <a:gd name="connsiteY5" fmla="*/ 183305 h 600364"/>
                <a:gd name="connsiteX6" fmla="*/ 601400 w 601400"/>
                <a:gd name="connsiteY6" fmla="*/ 237624 h 600364"/>
                <a:gd name="connsiteX7" fmla="*/ 601400 w 601400"/>
                <a:gd name="connsiteY7" fmla="*/ 546045 h 600364"/>
                <a:gd name="connsiteX8" fmla="*/ 546979 w 601400"/>
                <a:gd name="connsiteY8" fmla="*/ 600364 h 600364"/>
                <a:gd name="connsiteX9" fmla="*/ 53499 w 601400"/>
                <a:gd name="connsiteY9" fmla="*/ 600364 h 600364"/>
                <a:gd name="connsiteX10" fmla="*/ 0 w 601400"/>
                <a:gd name="connsiteY10" fmla="*/ 546045 h 600364"/>
                <a:gd name="connsiteX11" fmla="*/ 0 w 601400"/>
                <a:gd name="connsiteY11" fmla="*/ 237624 h 600364"/>
                <a:gd name="connsiteX12" fmla="*/ 53499 w 601400"/>
                <a:gd name="connsiteY12" fmla="*/ 183305 h 600364"/>
                <a:gd name="connsiteX13" fmla="*/ 61842 w 601400"/>
                <a:gd name="connsiteY13" fmla="*/ 92022 h 600364"/>
                <a:gd name="connsiteX14" fmla="*/ 539557 w 601400"/>
                <a:gd name="connsiteY14" fmla="*/ 92022 h 600364"/>
                <a:gd name="connsiteX15" fmla="*/ 567224 w 601400"/>
                <a:gd name="connsiteY15" fmla="*/ 119688 h 600364"/>
                <a:gd name="connsiteX16" fmla="*/ 539557 w 601400"/>
                <a:gd name="connsiteY16" fmla="*/ 147354 h 600364"/>
                <a:gd name="connsiteX17" fmla="*/ 61842 w 601400"/>
                <a:gd name="connsiteY17" fmla="*/ 147354 h 600364"/>
                <a:gd name="connsiteX18" fmla="*/ 34175 w 601400"/>
                <a:gd name="connsiteY18" fmla="*/ 119688 h 600364"/>
                <a:gd name="connsiteX19" fmla="*/ 61842 w 601400"/>
                <a:gd name="connsiteY19" fmla="*/ 92022 h 600364"/>
                <a:gd name="connsiteX20" fmla="*/ 130052 w 601400"/>
                <a:gd name="connsiteY20" fmla="*/ 0 h 600364"/>
                <a:gd name="connsiteX21" fmla="*/ 471349 w 601400"/>
                <a:gd name="connsiteY21" fmla="*/ 0 h 600364"/>
                <a:gd name="connsiteX22" fmla="*/ 499022 w 601400"/>
                <a:gd name="connsiteY22" fmla="*/ 27592 h 600364"/>
                <a:gd name="connsiteX23" fmla="*/ 471349 w 601400"/>
                <a:gd name="connsiteY23" fmla="*/ 55184 h 600364"/>
                <a:gd name="connsiteX24" fmla="*/ 130052 w 601400"/>
                <a:gd name="connsiteY24" fmla="*/ 55184 h 600364"/>
                <a:gd name="connsiteX25" fmla="*/ 102379 w 601400"/>
                <a:gd name="connsiteY25" fmla="*/ 27592 h 600364"/>
                <a:gd name="connsiteX26" fmla="*/ 130052 w 601400"/>
                <a:gd name="connsiteY26" fmla="*/ 0 h 60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1400" h="600364">
                  <a:moveTo>
                    <a:pt x="55344" y="238545"/>
                  </a:moveTo>
                  <a:lnTo>
                    <a:pt x="55344" y="545124"/>
                  </a:lnTo>
                  <a:lnTo>
                    <a:pt x="546056" y="545124"/>
                  </a:lnTo>
                  <a:lnTo>
                    <a:pt x="546056" y="238545"/>
                  </a:lnTo>
                  <a:close/>
                  <a:moveTo>
                    <a:pt x="53499" y="183305"/>
                  </a:moveTo>
                  <a:lnTo>
                    <a:pt x="546979" y="183305"/>
                  </a:lnTo>
                  <a:cubicBezTo>
                    <a:pt x="577418" y="183305"/>
                    <a:pt x="601400" y="208163"/>
                    <a:pt x="601400" y="237624"/>
                  </a:cubicBezTo>
                  <a:lnTo>
                    <a:pt x="601400" y="546045"/>
                  </a:lnTo>
                  <a:cubicBezTo>
                    <a:pt x="601400" y="576427"/>
                    <a:pt x="577418" y="600364"/>
                    <a:pt x="546979" y="600364"/>
                  </a:cubicBezTo>
                  <a:lnTo>
                    <a:pt x="53499" y="600364"/>
                  </a:lnTo>
                  <a:cubicBezTo>
                    <a:pt x="23982" y="600364"/>
                    <a:pt x="0" y="576427"/>
                    <a:pt x="0" y="546045"/>
                  </a:cubicBezTo>
                  <a:lnTo>
                    <a:pt x="0" y="237624"/>
                  </a:lnTo>
                  <a:cubicBezTo>
                    <a:pt x="0" y="208163"/>
                    <a:pt x="23982" y="183305"/>
                    <a:pt x="53499" y="183305"/>
                  </a:cubicBezTo>
                  <a:close/>
                  <a:moveTo>
                    <a:pt x="61842" y="92022"/>
                  </a:moveTo>
                  <a:lnTo>
                    <a:pt x="539557" y="92022"/>
                  </a:lnTo>
                  <a:cubicBezTo>
                    <a:pt x="555235" y="92022"/>
                    <a:pt x="567224" y="104011"/>
                    <a:pt x="567224" y="119688"/>
                  </a:cubicBezTo>
                  <a:cubicBezTo>
                    <a:pt x="567224" y="134443"/>
                    <a:pt x="555235" y="147354"/>
                    <a:pt x="539557" y="147354"/>
                  </a:cubicBezTo>
                  <a:lnTo>
                    <a:pt x="61842" y="147354"/>
                  </a:lnTo>
                  <a:cubicBezTo>
                    <a:pt x="46164" y="147354"/>
                    <a:pt x="34175" y="134443"/>
                    <a:pt x="34175" y="119688"/>
                  </a:cubicBezTo>
                  <a:cubicBezTo>
                    <a:pt x="34175" y="104011"/>
                    <a:pt x="46164" y="92022"/>
                    <a:pt x="61842" y="92022"/>
                  </a:cubicBezTo>
                  <a:close/>
                  <a:moveTo>
                    <a:pt x="130052" y="0"/>
                  </a:moveTo>
                  <a:lnTo>
                    <a:pt x="471349" y="0"/>
                  </a:lnTo>
                  <a:cubicBezTo>
                    <a:pt x="486108" y="0"/>
                    <a:pt x="499022" y="11957"/>
                    <a:pt x="499022" y="27592"/>
                  </a:cubicBezTo>
                  <a:cubicBezTo>
                    <a:pt x="499022" y="42308"/>
                    <a:pt x="486108" y="55184"/>
                    <a:pt x="471349" y="55184"/>
                  </a:cubicBezTo>
                  <a:lnTo>
                    <a:pt x="130052" y="55184"/>
                  </a:lnTo>
                  <a:cubicBezTo>
                    <a:pt x="114371" y="55184"/>
                    <a:pt x="102379" y="42308"/>
                    <a:pt x="102379" y="27592"/>
                  </a:cubicBezTo>
                  <a:cubicBezTo>
                    <a:pt x="102379" y="11957"/>
                    <a:pt x="114371" y="0"/>
                    <a:pt x="1300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矩形 55"/>
            <p:cNvSpPr/>
            <p:nvPr/>
          </p:nvSpPr>
          <p:spPr>
            <a:xfrm>
              <a:off x="7849779"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11" name="组合 10"/>
          <p:cNvGrpSpPr/>
          <p:nvPr/>
        </p:nvGrpSpPr>
        <p:grpSpPr>
          <a:xfrm>
            <a:off x="3205058" y="3821399"/>
            <a:ext cx="2419332" cy="2242691"/>
            <a:chOff x="3205058" y="3821399"/>
            <a:chExt cx="2419332" cy="2242691"/>
          </a:xfrm>
        </p:grpSpPr>
        <p:sp>
          <p:nvSpPr>
            <p:cNvPr id="42" name="MH_Other_3"/>
            <p:cNvSpPr/>
            <p:nvPr>
              <p:custDataLst>
                <p:tags r:id="rId4"/>
              </p:custDataLst>
            </p:nvPr>
          </p:nvSpPr>
          <p:spPr bwMode="auto">
            <a:xfrm rot="18900000">
              <a:off x="3473885" y="3821399"/>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3" name="MH_SubTitle_3"/>
            <p:cNvSpPr/>
            <p:nvPr>
              <p:custDataLst>
                <p:tags r:id="rId5"/>
              </p:custDataLst>
            </p:nvPr>
          </p:nvSpPr>
          <p:spPr bwMode="auto">
            <a:xfrm>
              <a:off x="3497604" y="4030124"/>
              <a:ext cx="1468985"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44" name="MH_Other_4"/>
            <p:cNvSpPr/>
            <p:nvPr>
              <p:custDataLst>
                <p:tags r:id="rId6"/>
              </p:custDataLst>
            </p:nvPr>
          </p:nvSpPr>
          <p:spPr bwMode="auto">
            <a:xfrm>
              <a:off x="4843253" y="4137649"/>
              <a:ext cx="501257" cy="501257"/>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prstClr val="white"/>
                  </a:solidFill>
                  <a:latin typeface="Arial" panose="020B0604020202020204"/>
                  <a:ea typeface="微软雅黑" panose="020B0503020204020204" pitchFamily="34" charset="-122"/>
                </a:rPr>
                <a:t>D</a:t>
              </a:r>
              <a:endParaRPr lang="zh-CN" altLang="en-US" dirty="0">
                <a:solidFill>
                  <a:prstClr val="white"/>
                </a:solidFill>
                <a:latin typeface="Arial" panose="020B0604020202020204"/>
                <a:ea typeface="微软雅黑" panose="020B0503020204020204" pitchFamily="34" charset="-122"/>
              </a:endParaRPr>
            </a:p>
          </p:txBody>
        </p:sp>
        <p:sp>
          <p:nvSpPr>
            <p:cNvPr id="59" name="椭圆 50"/>
            <p:cNvSpPr/>
            <p:nvPr/>
          </p:nvSpPr>
          <p:spPr>
            <a:xfrm>
              <a:off x="4004475" y="4531381"/>
              <a:ext cx="466101" cy="468052"/>
            </a:xfrm>
            <a:custGeom>
              <a:avLst/>
              <a:gdLst>
                <a:gd name="connsiteX0" fmla="*/ 283764 w 602928"/>
                <a:gd name="connsiteY0" fmla="*/ 225184 h 605451"/>
                <a:gd name="connsiteX1" fmla="*/ 274731 w 602928"/>
                <a:gd name="connsiteY1" fmla="*/ 238933 h 605451"/>
                <a:gd name="connsiteX2" fmla="*/ 274731 w 602928"/>
                <a:gd name="connsiteY2" fmla="*/ 304348 h 605451"/>
                <a:gd name="connsiteX3" fmla="*/ 283764 w 602928"/>
                <a:gd name="connsiteY3" fmla="*/ 315734 h 605451"/>
                <a:gd name="connsiteX4" fmla="*/ 292797 w 602928"/>
                <a:gd name="connsiteY4" fmla="*/ 305315 h 605451"/>
                <a:gd name="connsiteX5" fmla="*/ 292797 w 602928"/>
                <a:gd name="connsiteY5" fmla="*/ 297152 h 605451"/>
                <a:gd name="connsiteX6" fmla="*/ 292797 w 602928"/>
                <a:gd name="connsiteY6" fmla="*/ 242048 h 605451"/>
                <a:gd name="connsiteX7" fmla="*/ 292797 w 602928"/>
                <a:gd name="connsiteY7" fmla="*/ 233670 h 605451"/>
                <a:gd name="connsiteX8" fmla="*/ 283764 w 602928"/>
                <a:gd name="connsiteY8" fmla="*/ 225184 h 605451"/>
                <a:gd name="connsiteX9" fmla="*/ 378398 w 602928"/>
                <a:gd name="connsiteY9" fmla="*/ 162884 h 605451"/>
                <a:gd name="connsiteX10" fmla="*/ 366892 w 602928"/>
                <a:gd name="connsiteY10" fmla="*/ 175989 h 605451"/>
                <a:gd name="connsiteX11" fmla="*/ 356353 w 602928"/>
                <a:gd name="connsiteY11" fmla="*/ 205420 h 605451"/>
                <a:gd name="connsiteX12" fmla="*/ 318607 w 602928"/>
                <a:gd name="connsiteY12" fmla="*/ 240652 h 605451"/>
                <a:gd name="connsiteX13" fmla="*/ 306347 w 602928"/>
                <a:gd name="connsiteY13" fmla="*/ 260309 h 605451"/>
                <a:gd name="connsiteX14" fmla="*/ 306347 w 602928"/>
                <a:gd name="connsiteY14" fmla="*/ 279321 h 605451"/>
                <a:gd name="connsiteX15" fmla="*/ 318499 w 602928"/>
                <a:gd name="connsiteY15" fmla="*/ 299193 h 605451"/>
                <a:gd name="connsiteX16" fmla="*/ 348503 w 602928"/>
                <a:gd name="connsiteY16" fmla="*/ 314338 h 605451"/>
                <a:gd name="connsiteX17" fmla="*/ 371731 w 602928"/>
                <a:gd name="connsiteY17" fmla="*/ 319923 h 605451"/>
                <a:gd name="connsiteX18" fmla="*/ 390980 w 602928"/>
                <a:gd name="connsiteY18" fmla="*/ 319923 h 605451"/>
                <a:gd name="connsiteX19" fmla="*/ 423780 w 602928"/>
                <a:gd name="connsiteY19" fmla="*/ 319923 h 605451"/>
                <a:gd name="connsiteX20" fmla="*/ 428189 w 602928"/>
                <a:gd name="connsiteY20" fmla="*/ 319923 h 605451"/>
                <a:gd name="connsiteX21" fmla="*/ 435394 w 602928"/>
                <a:gd name="connsiteY21" fmla="*/ 314123 h 605451"/>
                <a:gd name="connsiteX22" fmla="*/ 428189 w 602928"/>
                <a:gd name="connsiteY22" fmla="*/ 308215 h 605451"/>
                <a:gd name="connsiteX23" fmla="*/ 390980 w 602928"/>
                <a:gd name="connsiteY23" fmla="*/ 308215 h 605451"/>
                <a:gd name="connsiteX24" fmla="*/ 383990 w 602928"/>
                <a:gd name="connsiteY24" fmla="*/ 308215 h 605451"/>
                <a:gd name="connsiteX25" fmla="*/ 377215 w 602928"/>
                <a:gd name="connsiteY25" fmla="*/ 301556 h 605451"/>
                <a:gd name="connsiteX26" fmla="*/ 383990 w 602928"/>
                <a:gd name="connsiteY26" fmla="*/ 294789 h 605451"/>
                <a:gd name="connsiteX27" fmla="*/ 390873 w 602928"/>
                <a:gd name="connsiteY27" fmla="*/ 294789 h 605451"/>
                <a:gd name="connsiteX28" fmla="*/ 428189 w 602928"/>
                <a:gd name="connsiteY28" fmla="*/ 294789 h 605451"/>
                <a:gd name="connsiteX29" fmla="*/ 435179 w 602928"/>
                <a:gd name="connsiteY29" fmla="*/ 294789 h 605451"/>
                <a:gd name="connsiteX30" fmla="*/ 442276 w 602928"/>
                <a:gd name="connsiteY30" fmla="*/ 288988 h 605451"/>
                <a:gd name="connsiteX31" fmla="*/ 435179 w 602928"/>
                <a:gd name="connsiteY31" fmla="*/ 283188 h 605451"/>
                <a:gd name="connsiteX32" fmla="*/ 405176 w 602928"/>
                <a:gd name="connsiteY32" fmla="*/ 283188 h 605451"/>
                <a:gd name="connsiteX33" fmla="*/ 397863 w 602928"/>
                <a:gd name="connsiteY33" fmla="*/ 283188 h 605451"/>
                <a:gd name="connsiteX34" fmla="*/ 391088 w 602928"/>
                <a:gd name="connsiteY34" fmla="*/ 276421 h 605451"/>
                <a:gd name="connsiteX35" fmla="*/ 397863 w 602928"/>
                <a:gd name="connsiteY35" fmla="*/ 269654 h 605451"/>
                <a:gd name="connsiteX36" fmla="*/ 405176 w 602928"/>
                <a:gd name="connsiteY36" fmla="*/ 269654 h 605451"/>
                <a:gd name="connsiteX37" fmla="*/ 435179 w 602928"/>
                <a:gd name="connsiteY37" fmla="*/ 269654 h 605451"/>
                <a:gd name="connsiteX38" fmla="*/ 435179 w 602928"/>
                <a:gd name="connsiteY38" fmla="*/ 269761 h 605451"/>
                <a:gd name="connsiteX39" fmla="*/ 442492 w 602928"/>
                <a:gd name="connsiteY39" fmla="*/ 269761 h 605451"/>
                <a:gd name="connsiteX40" fmla="*/ 449697 w 602928"/>
                <a:gd name="connsiteY40" fmla="*/ 263853 h 605451"/>
                <a:gd name="connsiteX41" fmla="*/ 442492 w 602928"/>
                <a:gd name="connsiteY41" fmla="*/ 258053 h 605451"/>
                <a:gd name="connsiteX42" fmla="*/ 405283 w 602928"/>
                <a:gd name="connsiteY42" fmla="*/ 258053 h 605451"/>
                <a:gd name="connsiteX43" fmla="*/ 398508 w 602928"/>
                <a:gd name="connsiteY43" fmla="*/ 251286 h 605451"/>
                <a:gd name="connsiteX44" fmla="*/ 405283 w 602928"/>
                <a:gd name="connsiteY44" fmla="*/ 244626 h 605451"/>
                <a:gd name="connsiteX45" fmla="*/ 435179 w 602928"/>
                <a:gd name="connsiteY45" fmla="*/ 244626 h 605451"/>
                <a:gd name="connsiteX46" fmla="*/ 442276 w 602928"/>
                <a:gd name="connsiteY46" fmla="*/ 238718 h 605451"/>
                <a:gd name="connsiteX47" fmla="*/ 435179 w 602928"/>
                <a:gd name="connsiteY47" fmla="*/ 232488 h 605451"/>
                <a:gd name="connsiteX48" fmla="*/ 401304 w 602928"/>
                <a:gd name="connsiteY48" fmla="*/ 232488 h 605451"/>
                <a:gd name="connsiteX49" fmla="*/ 386894 w 602928"/>
                <a:gd name="connsiteY49" fmla="*/ 226151 h 605451"/>
                <a:gd name="connsiteX50" fmla="*/ 382377 w 602928"/>
                <a:gd name="connsiteY50" fmla="*/ 211113 h 605451"/>
                <a:gd name="connsiteX51" fmla="*/ 381302 w 602928"/>
                <a:gd name="connsiteY51" fmla="*/ 164066 h 605451"/>
                <a:gd name="connsiteX52" fmla="*/ 378398 w 602928"/>
                <a:gd name="connsiteY52" fmla="*/ 162884 h 605451"/>
                <a:gd name="connsiteX53" fmla="*/ 378291 w 602928"/>
                <a:gd name="connsiteY53" fmla="*/ 149457 h 605451"/>
                <a:gd name="connsiteX54" fmla="*/ 391303 w 602928"/>
                <a:gd name="connsiteY54" fmla="*/ 155150 h 605451"/>
                <a:gd name="connsiteX55" fmla="*/ 395712 w 602928"/>
                <a:gd name="connsiteY55" fmla="*/ 212832 h 605451"/>
                <a:gd name="connsiteX56" fmla="*/ 397003 w 602928"/>
                <a:gd name="connsiteY56" fmla="*/ 217236 h 605451"/>
                <a:gd name="connsiteX57" fmla="*/ 401304 w 602928"/>
                <a:gd name="connsiteY57" fmla="*/ 219062 h 605451"/>
                <a:gd name="connsiteX58" fmla="*/ 435179 w 602928"/>
                <a:gd name="connsiteY58" fmla="*/ 219062 h 605451"/>
                <a:gd name="connsiteX59" fmla="*/ 455719 w 602928"/>
                <a:gd name="connsiteY59" fmla="*/ 238718 h 605451"/>
                <a:gd name="connsiteX60" fmla="*/ 455074 w 602928"/>
                <a:gd name="connsiteY60" fmla="*/ 243337 h 605451"/>
                <a:gd name="connsiteX61" fmla="*/ 460451 w 602928"/>
                <a:gd name="connsiteY61" fmla="*/ 254401 h 605451"/>
                <a:gd name="connsiteX62" fmla="*/ 463139 w 602928"/>
                <a:gd name="connsiteY62" fmla="*/ 263853 h 605451"/>
                <a:gd name="connsiteX63" fmla="*/ 460451 w 602928"/>
                <a:gd name="connsiteY63" fmla="*/ 273306 h 605451"/>
                <a:gd name="connsiteX64" fmla="*/ 455181 w 602928"/>
                <a:gd name="connsiteY64" fmla="*/ 284477 h 605451"/>
                <a:gd name="connsiteX65" fmla="*/ 455719 w 602928"/>
                <a:gd name="connsiteY65" fmla="*/ 288988 h 605451"/>
                <a:gd name="connsiteX66" fmla="*/ 453245 w 602928"/>
                <a:gd name="connsiteY66" fmla="*/ 298226 h 605451"/>
                <a:gd name="connsiteX67" fmla="*/ 448191 w 602928"/>
                <a:gd name="connsiteY67" fmla="*/ 309397 h 605451"/>
                <a:gd name="connsiteX68" fmla="*/ 448836 w 602928"/>
                <a:gd name="connsiteY68" fmla="*/ 314123 h 605451"/>
                <a:gd name="connsiteX69" fmla="*/ 428189 w 602928"/>
                <a:gd name="connsiteY69" fmla="*/ 333350 h 605451"/>
                <a:gd name="connsiteX70" fmla="*/ 423780 w 602928"/>
                <a:gd name="connsiteY70" fmla="*/ 333350 h 605451"/>
                <a:gd name="connsiteX71" fmla="*/ 390980 w 602928"/>
                <a:gd name="connsiteY71" fmla="*/ 333350 h 605451"/>
                <a:gd name="connsiteX72" fmla="*/ 371731 w 602928"/>
                <a:gd name="connsiteY72" fmla="*/ 333350 h 605451"/>
                <a:gd name="connsiteX73" fmla="*/ 342480 w 602928"/>
                <a:gd name="connsiteY73" fmla="*/ 326368 h 605451"/>
                <a:gd name="connsiteX74" fmla="*/ 318499 w 602928"/>
                <a:gd name="connsiteY74" fmla="*/ 314338 h 605451"/>
                <a:gd name="connsiteX75" fmla="*/ 306347 w 602928"/>
                <a:gd name="connsiteY75" fmla="*/ 313371 h 605451"/>
                <a:gd name="connsiteX76" fmla="*/ 306347 w 602928"/>
                <a:gd name="connsiteY76" fmla="*/ 318635 h 605451"/>
                <a:gd name="connsiteX77" fmla="*/ 301185 w 602928"/>
                <a:gd name="connsiteY77" fmla="*/ 325187 h 605451"/>
                <a:gd name="connsiteX78" fmla="*/ 269569 w 602928"/>
                <a:gd name="connsiteY78" fmla="*/ 333135 h 605451"/>
                <a:gd name="connsiteX79" fmla="*/ 267956 w 602928"/>
                <a:gd name="connsiteY79" fmla="*/ 333350 h 605451"/>
                <a:gd name="connsiteX80" fmla="*/ 263762 w 602928"/>
                <a:gd name="connsiteY80" fmla="*/ 331954 h 605451"/>
                <a:gd name="connsiteX81" fmla="*/ 261181 w 602928"/>
                <a:gd name="connsiteY81" fmla="*/ 326583 h 605451"/>
                <a:gd name="connsiteX82" fmla="*/ 261181 w 602928"/>
                <a:gd name="connsiteY82" fmla="*/ 218417 h 605451"/>
                <a:gd name="connsiteX83" fmla="*/ 267956 w 602928"/>
                <a:gd name="connsiteY83" fmla="*/ 211757 h 605451"/>
                <a:gd name="connsiteX84" fmla="*/ 299572 w 602928"/>
                <a:gd name="connsiteY84" fmla="*/ 211757 h 605451"/>
                <a:gd name="connsiteX85" fmla="*/ 306240 w 602928"/>
                <a:gd name="connsiteY85" fmla="*/ 218417 h 605451"/>
                <a:gd name="connsiteX86" fmla="*/ 306240 w 602928"/>
                <a:gd name="connsiteY86" fmla="*/ 225184 h 605451"/>
                <a:gd name="connsiteX87" fmla="*/ 318284 w 602928"/>
                <a:gd name="connsiteY87" fmla="*/ 225077 h 605451"/>
                <a:gd name="connsiteX88" fmla="*/ 344524 w 602928"/>
                <a:gd name="connsiteY88" fmla="*/ 198868 h 605451"/>
                <a:gd name="connsiteX89" fmla="*/ 353772 w 602928"/>
                <a:gd name="connsiteY89" fmla="*/ 173088 h 605451"/>
                <a:gd name="connsiteX90" fmla="*/ 378291 w 602928"/>
                <a:gd name="connsiteY90" fmla="*/ 149457 h 605451"/>
                <a:gd name="connsiteX91" fmla="*/ 134150 w 602928"/>
                <a:gd name="connsiteY91" fmla="*/ 20511 h 605451"/>
                <a:gd name="connsiteX92" fmla="*/ 47465 w 602928"/>
                <a:gd name="connsiteY92" fmla="*/ 68620 h 605451"/>
                <a:gd name="connsiteX93" fmla="*/ 87904 w 602928"/>
                <a:gd name="connsiteY93" fmla="*/ 345573 h 605451"/>
                <a:gd name="connsiteX94" fmla="*/ 286979 w 602928"/>
                <a:gd name="connsiteY94" fmla="*/ 532857 h 605451"/>
                <a:gd name="connsiteX95" fmla="*/ 427762 w 602928"/>
                <a:gd name="connsiteY95" fmla="*/ 584833 h 605451"/>
                <a:gd name="connsiteX96" fmla="*/ 451746 w 602928"/>
                <a:gd name="connsiteY96" fmla="*/ 583437 h 605451"/>
                <a:gd name="connsiteX97" fmla="*/ 581559 w 602928"/>
                <a:gd name="connsiteY97" fmla="*/ 486036 h 605451"/>
                <a:gd name="connsiteX98" fmla="*/ 568545 w 602928"/>
                <a:gd name="connsiteY98" fmla="*/ 460908 h 605451"/>
                <a:gd name="connsiteX99" fmla="*/ 453359 w 602928"/>
                <a:gd name="connsiteY99" fmla="*/ 409791 h 605451"/>
                <a:gd name="connsiteX100" fmla="*/ 419588 w 602928"/>
                <a:gd name="connsiteY100" fmla="*/ 415697 h 605451"/>
                <a:gd name="connsiteX101" fmla="*/ 383344 w 602928"/>
                <a:gd name="connsiteY101" fmla="*/ 450813 h 605451"/>
                <a:gd name="connsiteX102" fmla="*/ 345164 w 602928"/>
                <a:gd name="connsiteY102" fmla="*/ 465310 h 605451"/>
                <a:gd name="connsiteX103" fmla="*/ 326235 w 602928"/>
                <a:gd name="connsiteY103" fmla="*/ 461230 h 605451"/>
                <a:gd name="connsiteX104" fmla="*/ 213200 w 602928"/>
                <a:gd name="connsiteY104" fmla="*/ 373279 h 605451"/>
                <a:gd name="connsiteX105" fmla="*/ 143077 w 602928"/>
                <a:gd name="connsiteY105" fmla="*/ 281785 h 605451"/>
                <a:gd name="connsiteX106" fmla="*/ 154692 w 602928"/>
                <a:gd name="connsiteY106" fmla="*/ 224548 h 605451"/>
                <a:gd name="connsiteX107" fmla="*/ 186957 w 602928"/>
                <a:gd name="connsiteY107" fmla="*/ 192331 h 605451"/>
                <a:gd name="connsiteX108" fmla="*/ 195669 w 602928"/>
                <a:gd name="connsiteY108" fmla="*/ 156893 h 605451"/>
                <a:gd name="connsiteX109" fmla="*/ 159317 w 602928"/>
                <a:gd name="connsiteY109" fmla="*/ 41774 h 605451"/>
                <a:gd name="connsiteX110" fmla="*/ 134150 w 602928"/>
                <a:gd name="connsiteY110" fmla="*/ 20511 h 605451"/>
                <a:gd name="connsiteX111" fmla="*/ 133075 w 602928"/>
                <a:gd name="connsiteY111" fmla="*/ 0 h 605451"/>
                <a:gd name="connsiteX112" fmla="*/ 178999 w 602928"/>
                <a:gd name="connsiteY112" fmla="*/ 35652 h 605451"/>
                <a:gd name="connsiteX113" fmla="*/ 215243 w 602928"/>
                <a:gd name="connsiteY113" fmla="*/ 150772 h 605451"/>
                <a:gd name="connsiteX114" fmla="*/ 201477 w 602928"/>
                <a:gd name="connsiteY114" fmla="*/ 206936 h 605451"/>
                <a:gd name="connsiteX115" fmla="*/ 169212 w 602928"/>
                <a:gd name="connsiteY115" fmla="*/ 239152 h 605451"/>
                <a:gd name="connsiteX116" fmla="*/ 161360 w 602928"/>
                <a:gd name="connsiteY116" fmla="*/ 272228 h 605451"/>
                <a:gd name="connsiteX117" fmla="*/ 228149 w 602928"/>
                <a:gd name="connsiteY117" fmla="*/ 359212 h 605451"/>
                <a:gd name="connsiteX118" fmla="*/ 335484 w 602928"/>
                <a:gd name="connsiteY118" fmla="*/ 442974 h 605451"/>
                <a:gd name="connsiteX119" fmla="*/ 345164 w 602928"/>
                <a:gd name="connsiteY119" fmla="*/ 444907 h 605451"/>
                <a:gd name="connsiteX120" fmla="*/ 369040 w 602928"/>
                <a:gd name="connsiteY120" fmla="*/ 436101 h 605451"/>
                <a:gd name="connsiteX121" fmla="*/ 405284 w 602928"/>
                <a:gd name="connsiteY121" fmla="*/ 400985 h 605451"/>
                <a:gd name="connsiteX122" fmla="*/ 442604 w 602928"/>
                <a:gd name="connsiteY122" fmla="*/ 387240 h 605451"/>
                <a:gd name="connsiteX123" fmla="*/ 461748 w 602928"/>
                <a:gd name="connsiteY123" fmla="*/ 390998 h 605451"/>
                <a:gd name="connsiteX124" fmla="*/ 576934 w 602928"/>
                <a:gd name="connsiteY124" fmla="*/ 442115 h 605451"/>
                <a:gd name="connsiteX125" fmla="*/ 601025 w 602928"/>
                <a:gd name="connsiteY125" fmla="*/ 492802 h 605451"/>
                <a:gd name="connsiteX126" fmla="*/ 454219 w 602928"/>
                <a:gd name="connsiteY126" fmla="*/ 603840 h 605451"/>
                <a:gd name="connsiteX127" fmla="*/ 427870 w 602928"/>
                <a:gd name="connsiteY127" fmla="*/ 605451 h 605451"/>
                <a:gd name="connsiteX128" fmla="*/ 273535 w 602928"/>
                <a:gd name="connsiteY128" fmla="*/ 548428 h 605451"/>
                <a:gd name="connsiteX129" fmla="*/ 72632 w 602928"/>
                <a:gd name="connsiteY129" fmla="*/ 359319 h 605451"/>
                <a:gd name="connsiteX130" fmla="*/ 30364 w 602928"/>
                <a:gd name="connsiteY130" fmla="*/ 57237 h 605451"/>
                <a:gd name="connsiteX131" fmla="*/ 133075 w 602928"/>
                <a:gd name="connsiteY131"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2928" h="605451">
                  <a:moveTo>
                    <a:pt x="283764" y="225184"/>
                  </a:moveTo>
                  <a:cubicBezTo>
                    <a:pt x="278710" y="225184"/>
                    <a:pt x="274731" y="231307"/>
                    <a:pt x="274731" y="238933"/>
                  </a:cubicBezTo>
                  <a:lnTo>
                    <a:pt x="274731" y="304348"/>
                  </a:lnTo>
                  <a:cubicBezTo>
                    <a:pt x="274731" y="311867"/>
                    <a:pt x="278710" y="317023"/>
                    <a:pt x="283764" y="315734"/>
                  </a:cubicBezTo>
                  <a:cubicBezTo>
                    <a:pt x="288711" y="314445"/>
                    <a:pt x="292797" y="309827"/>
                    <a:pt x="292797" y="305315"/>
                  </a:cubicBezTo>
                  <a:lnTo>
                    <a:pt x="292797" y="297152"/>
                  </a:lnTo>
                  <a:lnTo>
                    <a:pt x="292797" y="242048"/>
                  </a:lnTo>
                  <a:lnTo>
                    <a:pt x="292797" y="233670"/>
                  </a:lnTo>
                  <a:cubicBezTo>
                    <a:pt x="292797" y="228944"/>
                    <a:pt x="288711" y="225184"/>
                    <a:pt x="283764" y="225184"/>
                  </a:cubicBezTo>
                  <a:close/>
                  <a:moveTo>
                    <a:pt x="378398" y="162884"/>
                  </a:moveTo>
                  <a:cubicBezTo>
                    <a:pt x="369903" y="162884"/>
                    <a:pt x="369473" y="164710"/>
                    <a:pt x="366892" y="175989"/>
                  </a:cubicBezTo>
                  <a:cubicBezTo>
                    <a:pt x="365171" y="183937"/>
                    <a:pt x="362913" y="193712"/>
                    <a:pt x="356353" y="205420"/>
                  </a:cubicBezTo>
                  <a:cubicBezTo>
                    <a:pt x="346782" y="222391"/>
                    <a:pt x="330759" y="233885"/>
                    <a:pt x="318607" y="240652"/>
                  </a:cubicBezTo>
                  <a:cubicBezTo>
                    <a:pt x="312047" y="244304"/>
                    <a:pt x="306347" y="252790"/>
                    <a:pt x="306347" y="260309"/>
                  </a:cubicBezTo>
                  <a:lnTo>
                    <a:pt x="306347" y="279321"/>
                  </a:lnTo>
                  <a:cubicBezTo>
                    <a:pt x="306347" y="286947"/>
                    <a:pt x="311832" y="295863"/>
                    <a:pt x="318499" y="299193"/>
                  </a:cubicBezTo>
                  <a:lnTo>
                    <a:pt x="348503" y="314338"/>
                  </a:lnTo>
                  <a:cubicBezTo>
                    <a:pt x="354417" y="317346"/>
                    <a:pt x="365279" y="319923"/>
                    <a:pt x="371731" y="319923"/>
                  </a:cubicBezTo>
                  <a:lnTo>
                    <a:pt x="390980" y="319923"/>
                  </a:lnTo>
                  <a:lnTo>
                    <a:pt x="423780" y="319923"/>
                  </a:lnTo>
                  <a:lnTo>
                    <a:pt x="428189" y="319923"/>
                  </a:lnTo>
                  <a:cubicBezTo>
                    <a:pt x="432168" y="319923"/>
                    <a:pt x="435394" y="317238"/>
                    <a:pt x="435394" y="314123"/>
                  </a:cubicBezTo>
                  <a:cubicBezTo>
                    <a:pt x="435394" y="310901"/>
                    <a:pt x="432168" y="308215"/>
                    <a:pt x="428189" y="308215"/>
                  </a:cubicBezTo>
                  <a:lnTo>
                    <a:pt x="390980" y="308215"/>
                  </a:lnTo>
                  <a:lnTo>
                    <a:pt x="383990" y="308215"/>
                  </a:lnTo>
                  <a:cubicBezTo>
                    <a:pt x="380227" y="308215"/>
                    <a:pt x="377215" y="305208"/>
                    <a:pt x="377215" y="301556"/>
                  </a:cubicBezTo>
                  <a:cubicBezTo>
                    <a:pt x="377215" y="297796"/>
                    <a:pt x="380227" y="294789"/>
                    <a:pt x="383990" y="294789"/>
                  </a:cubicBezTo>
                  <a:lnTo>
                    <a:pt x="390873" y="294789"/>
                  </a:lnTo>
                  <a:lnTo>
                    <a:pt x="428189" y="294789"/>
                  </a:lnTo>
                  <a:lnTo>
                    <a:pt x="435179" y="294789"/>
                  </a:lnTo>
                  <a:cubicBezTo>
                    <a:pt x="439050" y="294789"/>
                    <a:pt x="442276" y="292211"/>
                    <a:pt x="442276" y="288988"/>
                  </a:cubicBezTo>
                  <a:cubicBezTo>
                    <a:pt x="442276" y="285766"/>
                    <a:pt x="439050" y="283188"/>
                    <a:pt x="435179" y="283188"/>
                  </a:cubicBezTo>
                  <a:lnTo>
                    <a:pt x="405176" y="283188"/>
                  </a:lnTo>
                  <a:lnTo>
                    <a:pt x="397863" y="283188"/>
                  </a:lnTo>
                  <a:cubicBezTo>
                    <a:pt x="394099" y="283188"/>
                    <a:pt x="391088" y="280180"/>
                    <a:pt x="391088" y="276421"/>
                  </a:cubicBezTo>
                  <a:cubicBezTo>
                    <a:pt x="391088" y="272661"/>
                    <a:pt x="394099" y="269654"/>
                    <a:pt x="397863" y="269654"/>
                  </a:cubicBezTo>
                  <a:lnTo>
                    <a:pt x="405176" y="269654"/>
                  </a:lnTo>
                  <a:lnTo>
                    <a:pt x="435179" y="269654"/>
                  </a:lnTo>
                  <a:lnTo>
                    <a:pt x="435179" y="269761"/>
                  </a:lnTo>
                  <a:lnTo>
                    <a:pt x="442492" y="269761"/>
                  </a:lnTo>
                  <a:cubicBezTo>
                    <a:pt x="446470" y="269761"/>
                    <a:pt x="449697" y="267076"/>
                    <a:pt x="449697" y="263853"/>
                  </a:cubicBezTo>
                  <a:cubicBezTo>
                    <a:pt x="449697" y="260631"/>
                    <a:pt x="446470" y="258053"/>
                    <a:pt x="442492" y="258053"/>
                  </a:cubicBezTo>
                  <a:lnTo>
                    <a:pt x="405283" y="258053"/>
                  </a:lnTo>
                  <a:cubicBezTo>
                    <a:pt x="401519" y="258053"/>
                    <a:pt x="398508" y="255045"/>
                    <a:pt x="398508" y="251286"/>
                  </a:cubicBezTo>
                  <a:cubicBezTo>
                    <a:pt x="398508" y="247634"/>
                    <a:pt x="401519" y="244626"/>
                    <a:pt x="405283" y="244626"/>
                  </a:cubicBezTo>
                  <a:lnTo>
                    <a:pt x="435179" y="244626"/>
                  </a:lnTo>
                  <a:cubicBezTo>
                    <a:pt x="439158" y="244626"/>
                    <a:pt x="442276" y="241941"/>
                    <a:pt x="442276" y="238718"/>
                  </a:cubicBezTo>
                  <a:cubicBezTo>
                    <a:pt x="442276" y="235389"/>
                    <a:pt x="438943" y="232488"/>
                    <a:pt x="435179" y="232488"/>
                  </a:cubicBezTo>
                  <a:lnTo>
                    <a:pt x="401304" y="232488"/>
                  </a:lnTo>
                  <a:cubicBezTo>
                    <a:pt x="395712" y="232488"/>
                    <a:pt x="390550" y="230233"/>
                    <a:pt x="386894" y="226151"/>
                  </a:cubicBezTo>
                  <a:cubicBezTo>
                    <a:pt x="383345" y="222069"/>
                    <a:pt x="381732" y="216806"/>
                    <a:pt x="382377" y="211113"/>
                  </a:cubicBezTo>
                  <a:cubicBezTo>
                    <a:pt x="383668" y="201231"/>
                    <a:pt x="387432" y="171047"/>
                    <a:pt x="381302" y="164066"/>
                  </a:cubicBezTo>
                  <a:cubicBezTo>
                    <a:pt x="380549" y="163206"/>
                    <a:pt x="379689" y="162884"/>
                    <a:pt x="378398" y="162884"/>
                  </a:cubicBezTo>
                  <a:close/>
                  <a:moveTo>
                    <a:pt x="378291" y="149457"/>
                  </a:moveTo>
                  <a:cubicBezTo>
                    <a:pt x="383560" y="149457"/>
                    <a:pt x="387969" y="151391"/>
                    <a:pt x="391303" y="155150"/>
                  </a:cubicBezTo>
                  <a:cubicBezTo>
                    <a:pt x="399799" y="164817"/>
                    <a:pt x="399368" y="184367"/>
                    <a:pt x="395712" y="212832"/>
                  </a:cubicBezTo>
                  <a:cubicBezTo>
                    <a:pt x="395497" y="214550"/>
                    <a:pt x="395927" y="216054"/>
                    <a:pt x="397003" y="217236"/>
                  </a:cubicBezTo>
                  <a:cubicBezTo>
                    <a:pt x="397970" y="218417"/>
                    <a:pt x="399584" y="219062"/>
                    <a:pt x="401304" y="219062"/>
                  </a:cubicBezTo>
                  <a:lnTo>
                    <a:pt x="435179" y="219062"/>
                  </a:lnTo>
                  <a:cubicBezTo>
                    <a:pt x="446255" y="219062"/>
                    <a:pt x="455719" y="228084"/>
                    <a:pt x="455719" y="238718"/>
                  </a:cubicBezTo>
                  <a:cubicBezTo>
                    <a:pt x="455719" y="240330"/>
                    <a:pt x="455504" y="241833"/>
                    <a:pt x="455074" y="243337"/>
                  </a:cubicBezTo>
                  <a:cubicBezTo>
                    <a:pt x="454428" y="245700"/>
                    <a:pt x="457547" y="249675"/>
                    <a:pt x="460451" y="254401"/>
                  </a:cubicBezTo>
                  <a:cubicBezTo>
                    <a:pt x="462171" y="257194"/>
                    <a:pt x="463139" y="260416"/>
                    <a:pt x="463139" y="263853"/>
                  </a:cubicBezTo>
                  <a:cubicBezTo>
                    <a:pt x="463139" y="267291"/>
                    <a:pt x="462171" y="270513"/>
                    <a:pt x="460451" y="273306"/>
                  </a:cubicBezTo>
                  <a:cubicBezTo>
                    <a:pt x="457547" y="278032"/>
                    <a:pt x="454428" y="282006"/>
                    <a:pt x="455181" y="284477"/>
                  </a:cubicBezTo>
                  <a:cubicBezTo>
                    <a:pt x="455504" y="285873"/>
                    <a:pt x="455719" y="287377"/>
                    <a:pt x="455719" y="288988"/>
                  </a:cubicBezTo>
                  <a:cubicBezTo>
                    <a:pt x="455719" y="292318"/>
                    <a:pt x="454859" y="295540"/>
                    <a:pt x="453245" y="298226"/>
                  </a:cubicBezTo>
                  <a:cubicBezTo>
                    <a:pt x="450449" y="302845"/>
                    <a:pt x="447438" y="306926"/>
                    <a:pt x="448191" y="309397"/>
                  </a:cubicBezTo>
                  <a:cubicBezTo>
                    <a:pt x="448621" y="310901"/>
                    <a:pt x="448836" y="312512"/>
                    <a:pt x="448836" y="314123"/>
                  </a:cubicBezTo>
                  <a:cubicBezTo>
                    <a:pt x="448836" y="324757"/>
                    <a:pt x="439588" y="333350"/>
                    <a:pt x="428189" y="333350"/>
                  </a:cubicBezTo>
                  <a:lnTo>
                    <a:pt x="423780" y="333350"/>
                  </a:lnTo>
                  <a:lnTo>
                    <a:pt x="390980" y="333350"/>
                  </a:lnTo>
                  <a:lnTo>
                    <a:pt x="371731" y="333350"/>
                  </a:lnTo>
                  <a:cubicBezTo>
                    <a:pt x="363128" y="333350"/>
                    <a:pt x="350223" y="330343"/>
                    <a:pt x="342480" y="326368"/>
                  </a:cubicBezTo>
                  <a:lnTo>
                    <a:pt x="318499" y="314338"/>
                  </a:lnTo>
                  <a:cubicBezTo>
                    <a:pt x="311832" y="310901"/>
                    <a:pt x="306347" y="310471"/>
                    <a:pt x="306347" y="313371"/>
                  </a:cubicBezTo>
                  <a:lnTo>
                    <a:pt x="306347" y="318635"/>
                  </a:lnTo>
                  <a:cubicBezTo>
                    <a:pt x="306347" y="321750"/>
                    <a:pt x="304197" y="324435"/>
                    <a:pt x="301185" y="325187"/>
                  </a:cubicBezTo>
                  <a:lnTo>
                    <a:pt x="269569" y="333135"/>
                  </a:lnTo>
                  <a:cubicBezTo>
                    <a:pt x="269031" y="333243"/>
                    <a:pt x="268494" y="333350"/>
                    <a:pt x="267956" y="333350"/>
                  </a:cubicBezTo>
                  <a:cubicBezTo>
                    <a:pt x="266450" y="333350"/>
                    <a:pt x="264945" y="332813"/>
                    <a:pt x="263762" y="331954"/>
                  </a:cubicBezTo>
                  <a:cubicBezTo>
                    <a:pt x="262149" y="330665"/>
                    <a:pt x="261181" y="328624"/>
                    <a:pt x="261181" y="326583"/>
                  </a:cubicBezTo>
                  <a:lnTo>
                    <a:pt x="261181" y="218417"/>
                  </a:lnTo>
                  <a:cubicBezTo>
                    <a:pt x="261181" y="214765"/>
                    <a:pt x="264192" y="211757"/>
                    <a:pt x="267956" y="211757"/>
                  </a:cubicBezTo>
                  <a:lnTo>
                    <a:pt x="299572" y="211757"/>
                  </a:lnTo>
                  <a:cubicBezTo>
                    <a:pt x="303229" y="211757"/>
                    <a:pt x="306240" y="214765"/>
                    <a:pt x="306240" y="218417"/>
                  </a:cubicBezTo>
                  <a:lnTo>
                    <a:pt x="306240" y="225184"/>
                  </a:lnTo>
                  <a:cubicBezTo>
                    <a:pt x="306240" y="228836"/>
                    <a:pt x="311832" y="229159"/>
                    <a:pt x="318284" y="225077"/>
                  </a:cubicBezTo>
                  <a:cubicBezTo>
                    <a:pt x="327640" y="219062"/>
                    <a:pt x="338071" y="210361"/>
                    <a:pt x="344524" y="198868"/>
                  </a:cubicBezTo>
                  <a:cubicBezTo>
                    <a:pt x="350223" y="188878"/>
                    <a:pt x="352159" y="180070"/>
                    <a:pt x="353772" y="173088"/>
                  </a:cubicBezTo>
                  <a:cubicBezTo>
                    <a:pt x="356353" y="161488"/>
                    <a:pt x="359041" y="149457"/>
                    <a:pt x="378291" y="149457"/>
                  </a:cubicBezTo>
                  <a:close/>
                  <a:moveTo>
                    <a:pt x="134150" y="20511"/>
                  </a:moveTo>
                  <a:cubicBezTo>
                    <a:pt x="108661" y="21370"/>
                    <a:pt x="72954" y="30390"/>
                    <a:pt x="47465" y="68620"/>
                  </a:cubicBezTo>
                  <a:cubicBezTo>
                    <a:pt x="4552" y="132946"/>
                    <a:pt x="10575" y="259556"/>
                    <a:pt x="87904" y="345573"/>
                  </a:cubicBezTo>
                  <a:cubicBezTo>
                    <a:pt x="167168" y="433739"/>
                    <a:pt x="285796" y="531891"/>
                    <a:pt x="286979" y="532857"/>
                  </a:cubicBezTo>
                  <a:cubicBezTo>
                    <a:pt x="287624" y="533502"/>
                    <a:pt x="345701" y="584833"/>
                    <a:pt x="427762" y="584833"/>
                  </a:cubicBezTo>
                  <a:cubicBezTo>
                    <a:pt x="435721" y="584833"/>
                    <a:pt x="443787" y="584403"/>
                    <a:pt x="451746" y="583437"/>
                  </a:cubicBezTo>
                  <a:cubicBezTo>
                    <a:pt x="538861" y="572913"/>
                    <a:pt x="570481" y="517930"/>
                    <a:pt x="581559" y="486036"/>
                  </a:cubicBezTo>
                  <a:cubicBezTo>
                    <a:pt x="584893" y="476586"/>
                    <a:pt x="577257" y="464774"/>
                    <a:pt x="568545" y="460908"/>
                  </a:cubicBezTo>
                  <a:lnTo>
                    <a:pt x="453359" y="409791"/>
                  </a:lnTo>
                  <a:cubicBezTo>
                    <a:pt x="444002" y="405603"/>
                    <a:pt x="426902" y="408717"/>
                    <a:pt x="419588" y="415697"/>
                  </a:cubicBezTo>
                  <a:lnTo>
                    <a:pt x="383344" y="450813"/>
                  </a:lnTo>
                  <a:cubicBezTo>
                    <a:pt x="374095" y="459834"/>
                    <a:pt x="359468" y="465310"/>
                    <a:pt x="345164" y="465310"/>
                  </a:cubicBezTo>
                  <a:cubicBezTo>
                    <a:pt x="338173" y="465310"/>
                    <a:pt x="331612" y="463914"/>
                    <a:pt x="326235" y="461230"/>
                  </a:cubicBezTo>
                  <a:cubicBezTo>
                    <a:pt x="300315" y="448236"/>
                    <a:pt x="259554" y="422355"/>
                    <a:pt x="213200" y="373279"/>
                  </a:cubicBezTo>
                  <a:cubicBezTo>
                    <a:pt x="180719" y="338915"/>
                    <a:pt x="156521" y="307236"/>
                    <a:pt x="143077" y="281785"/>
                  </a:cubicBezTo>
                  <a:cubicBezTo>
                    <a:pt x="133720" y="263851"/>
                    <a:pt x="141464" y="237756"/>
                    <a:pt x="154692" y="224548"/>
                  </a:cubicBezTo>
                  <a:lnTo>
                    <a:pt x="186957" y="192331"/>
                  </a:lnTo>
                  <a:cubicBezTo>
                    <a:pt x="195024" y="184277"/>
                    <a:pt x="199111" y="167740"/>
                    <a:pt x="195669" y="156893"/>
                  </a:cubicBezTo>
                  <a:lnTo>
                    <a:pt x="159317" y="41774"/>
                  </a:lnTo>
                  <a:cubicBezTo>
                    <a:pt x="156198" y="32001"/>
                    <a:pt x="144583" y="20511"/>
                    <a:pt x="134150" y="20511"/>
                  </a:cubicBezTo>
                  <a:close/>
                  <a:moveTo>
                    <a:pt x="133075" y="0"/>
                  </a:moveTo>
                  <a:cubicBezTo>
                    <a:pt x="154800" y="0"/>
                    <a:pt x="173406" y="18148"/>
                    <a:pt x="178999" y="35652"/>
                  </a:cubicBezTo>
                  <a:lnTo>
                    <a:pt x="215243" y="150772"/>
                  </a:lnTo>
                  <a:cubicBezTo>
                    <a:pt x="220943" y="168813"/>
                    <a:pt x="214920" y="193513"/>
                    <a:pt x="201477" y="206936"/>
                  </a:cubicBezTo>
                  <a:lnTo>
                    <a:pt x="169212" y="239152"/>
                  </a:lnTo>
                  <a:cubicBezTo>
                    <a:pt x="161576" y="246777"/>
                    <a:pt x="156413" y="262992"/>
                    <a:pt x="161360" y="272228"/>
                  </a:cubicBezTo>
                  <a:cubicBezTo>
                    <a:pt x="170072" y="288873"/>
                    <a:pt x="188786" y="317545"/>
                    <a:pt x="228149" y="359212"/>
                  </a:cubicBezTo>
                  <a:cubicBezTo>
                    <a:pt x="272567" y="406140"/>
                    <a:pt x="311070" y="430624"/>
                    <a:pt x="335484" y="442974"/>
                  </a:cubicBezTo>
                  <a:cubicBezTo>
                    <a:pt x="338065" y="444155"/>
                    <a:pt x="341399" y="444907"/>
                    <a:pt x="345164" y="444907"/>
                  </a:cubicBezTo>
                  <a:cubicBezTo>
                    <a:pt x="354090" y="444907"/>
                    <a:pt x="363662" y="441363"/>
                    <a:pt x="369040" y="436101"/>
                  </a:cubicBezTo>
                  <a:lnTo>
                    <a:pt x="405284" y="400985"/>
                  </a:lnTo>
                  <a:cubicBezTo>
                    <a:pt x="414103" y="392502"/>
                    <a:pt x="428407" y="387240"/>
                    <a:pt x="442604" y="387240"/>
                  </a:cubicBezTo>
                  <a:cubicBezTo>
                    <a:pt x="449595" y="387240"/>
                    <a:pt x="456155" y="388528"/>
                    <a:pt x="461748" y="390998"/>
                  </a:cubicBezTo>
                  <a:lnTo>
                    <a:pt x="576934" y="442115"/>
                  </a:lnTo>
                  <a:cubicBezTo>
                    <a:pt x="596616" y="450921"/>
                    <a:pt x="607586" y="474116"/>
                    <a:pt x="601025" y="492802"/>
                  </a:cubicBezTo>
                  <a:cubicBezTo>
                    <a:pt x="588335" y="529206"/>
                    <a:pt x="552413" y="592028"/>
                    <a:pt x="454219" y="603840"/>
                  </a:cubicBezTo>
                  <a:cubicBezTo>
                    <a:pt x="445508" y="604914"/>
                    <a:pt x="436689" y="605451"/>
                    <a:pt x="427870" y="605451"/>
                  </a:cubicBezTo>
                  <a:cubicBezTo>
                    <a:pt x="337205" y="605451"/>
                    <a:pt x="276116" y="550684"/>
                    <a:pt x="273535" y="548428"/>
                  </a:cubicBezTo>
                  <a:cubicBezTo>
                    <a:pt x="272460" y="547569"/>
                    <a:pt x="153079" y="448773"/>
                    <a:pt x="72632" y="359319"/>
                  </a:cubicBezTo>
                  <a:cubicBezTo>
                    <a:pt x="-13839" y="263100"/>
                    <a:pt x="-16635" y="127576"/>
                    <a:pt x="30364" y="57237"/>
                  </a:cubicBezTo>
                  <a:cubicBezTo>
                    <a:pt x="60694" y="11812"/>
                    <a:pt x="102961" y="966"/>
                    <a:pt x="1330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矩形 56"/>
            <p:cNvSpPr/>
            <p:nvPr/>
          </p:nvSpPr>
          <p:spPr>
            <a:xfrm>
              <a:off x="3205058" y="5667507"/>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10" name="组合 9"/>
          <p:cNvGrpSpPr/>
          <p:nvPr/>
        </p:nvGrpSpPr>
        <p:grpSpPr>
          <a:xfrm>
            <a:off x="6299089" y="3821399"/>
            <a:ext cx="2420606" cy="2242691"/>
            <a:chOff x="6299089" y="3821399"/>
            <a:chExt cx="2420606" cy="2242691"/>
          </a:xfrm>
        </p:grpSpPr>
        <p:sp>
          <p:nvSpPr>
            <p:cNvPr id="36" name="MH_Other_7"/>
            <p:cNvSpPr/>
            <p:nvPr>
              <p:custDataLst>
                <p:tags r:id="rId1"/>
              </p:custDataLst>
            </p:nvPr>
          </p:nvSpPr>
          <p:spPr bwMode="auto">
            <a:xfrm rot="18900000">
              <a:off x="6567609" y="3821399"/>
              <a:ext cx="2152086"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37" name="MH_SubTitle_4"/>
            <p:cNvSpPr/>
            <p:nvPr>
              <p:custDataLst>
                <p:tags r:id="rId2"/>
              </p:custDataLst>
            </p:nvPr>
          </p:nvSpPr>
          <p:spPr bwMode="auto">
            <a:xfrm>
              <a:off x="6591328" y="4030124"/>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38" name="MH_Other_8"/>
            <p:cNvSpPr/>
            <p:nvPr>
              <p:custDataLst>
                <p:tags r:id="rId3"/>
              </p:custDataLst>
            </p:nvPr>
          </p:nvSpPr>
          <p:spPr bwMode="auto">
            <a:xfrm>
              <a:off x="7938555" y="4137649"/>
              <a:ext cx="501258" cy="501257"/>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prstClr val="white"/>
                  </a:solidFill>
                  <a:latin typeface="Arial" panose="020B0604020202020204"/>
                  <a:ea typeface="微软雅黑" panose="020B0503020204020204" pitchFamily="34" charset="-122"/>
                </a:rPr>
                <a:t>E</a:t>
              </a:r>
              <a:endParaRPr lang="zh-CN" altLang="en-US" dirty="0">
                <a:solidFill>
                  <a:prstClr val="white"/>
                </a:solidFill>
                <a:latin typeface="Arial" panose="020B0604020202020204"/>
                <a:ea typeface="微软雅黑" panose="020B0503020204020204" pitchFamily="34" charset="-122"/>
              </a:endParaRPr>
            </a:p>
          </p:txBody>
        </p:sp>
        <p:sp>
          <p:nvSpPr>
            <p:cNvPr id="60" name="椭圆 49"/>
            <p:cNvSpPr/>
            <p:nvPr/>
          </p:nvSpPr>
          <p:spPr>
            <a:xfrm>
              <a:off x="7090339" y="4531710"/>
              <a:ext cx="468052" cy="467394"/>
            </a:xfrm>
            <a:custGeom>
              <a:avLst/>
              <a:gdLst>
                <a:gd name="connsiteX0" fmla="*/ 506244 w 607614"/>
                <a:gd name="connsiteY0" fmla="*/ 495278 h 606761"/>
                <a:gd name="connsiteX1" fmla="*/ 516479 w 607614"/>
                <a:gd name="connsiteY1" fmla="*/ 505513 h 606761"/>
                <a:gd name="connsiteX2" fmla="*/ 506244 w 607614"/>
                <a:gd name="connsiteY2" fmla="*/ 515748 h 606761"/>
                <a:gd name="connsiteX3" fmla="*/ 496009 w 607614"/>
                <a:gd name="connsiteY3" fmla="*/ 505513 h 606761"/>
                <a:gd name="connsiteX4" fmla="*/ 506244 w 607614"/>
                <a:gd name="connsiteY4" fmla="*/ 495278 h 606761"/>
                <a:gd name="connsiteX5" fmla="*/ 506244 w 607614"/>
                <a:gd name="connsiteY5" fmla="*/ 434602 h 606761"/>
                <a:gd name="connsiteX6" fmla="*/ 516479 w 607614"/>
                <a:gd name="connsiteY6" fmla="*/ 444837 h 606761"/>
                <a:gd name="connsiteX7" fmla="*/ 506244 w 607614"/>
                <a:gd name="connsiteY7" fmla="*/ 455072 h 606761"/>
                <a:gd name="connsiteX8" fmla="*/ 496009 w 607614"/>
                <a:gd name="connsiteY8" fmla="*/ 444837 h 606761"/>
                <a:gd name="connsiteX9" fmla="*/ 506244 w 607614"/>
                <a:gd name="connsiteY9" fmla="*/ 434602 h 606761"/>
                <a:gd name="connsiteX10" fmla="*/ 70675 w 607614"/>
                <a:gd name="connsiteY10" fmla="*/ 394404 h 606761"/>
                <a:gd name="connsiteX11" fmla="*/ 70675 w 607614"/>
                <a:gd name="connsiteY11" fmla="*/ 536234 h 606761"/>
                <a:gd name="connsiteX12" fmla="*/ 415465 w 607614"/>
                <a:gd name="connsiteY12" fmla="*/ 536234 h 606761"/>
                <a:gd name="connsiteX13" fmla="*/ 415465 w 607614"/>
                <a:gd name="connsiteY13" fmla="*/ 394404 h 606761"/>
                <a:gd name="connsiteX14" fmla="*/ 506244 w 607614"/>
                <a:gd name="connsiteY14" fmla="*/ 373926 h 606761"/>
                <a:gd name="connsiteX15" fmla="*/ 516479 w 607614"/>
                <a:gd name="connsiteY15" fmla="*/ 384161 h 606761"/>
                <a:gd name="connsiteX16" fmla="*/ 506244 w 607614"/>
                <a:gd name="connsiteY16" fmla="*/ 394396 h 606761"/>
                <a:gd name="connsiteX17" fmla="*/ 496009 w 607614"/>
                <a:gd name="connsiteY17" fmla="*/ 384161 h 606761"/>
                <a:gd name="connsiteX18" fmla="*/ 506244 w 607614"/>
                <a:gd name="connsiteY18" fmla="*/ 373926 h 606761"/>
                <a:gd name="connsiteX19" fmla="*/ 50929 w 607614"/>
                <a:gd name="connsiteY19" fmla="*/ 373926 h 606761"/>
                <a:gd name="connsiteX20" fmla="*/ 435211 w 607614"/>
                <a:gd name="connsiteY20" fmla="*/ 373926 h 606761"/>
                <a:gd name="connsiteX21" fmla="*/ 435211 w 607614"/>
                <a:gd name="connsiteY21" fmla="*/ 555954 h 606761"/>
                <a:gd name="connsiteX22" fmla="*/ 50929 w 607614"/>
                <a:gd name="connsiteY22" fmla="*/ 555954 h 606761"/>
                <a:gd name="connsiteX23" fmla="*/ 506244 w 607614"/>
                <a:gd name="connsiteY23" fmla="*/ 313250 h 606761"/>
                <a:gd name="connsiteX24" fmla="*/ 516479 w 607614"/>
                <a:gd name="connsiteY24" fmla="*/ 323485 h 606761"/>
                <a:gd name="connsiteX25" fmla="*/ 506244 w 607614"/>
                <a:gd name="connsiteY25" fmla="*/ 333720 h 606761"/>
                <a:gd name="connsiteX26" fmla="*/ 496009 w 607614"/>
                <a:gd name="connsiteY26" fmla="*/ 323485 h 606761"/>
                <a:gd name="connsiteX27" fmla="*/ 506244 w 607614"/>
                <a:gd name="connsiteY27" fmla="*/ 313250 h 606761"/>
                <a:gd name="connsiteX28" fmla="*/ 506244 w 607614"/>
                <a:gd name="connsiteY28" fmla="*/ 252573 h 606761"/>
                <a:gd name="connsiteX29" fmla="*/ 516479 w 607614"/>
                <a:gd name="connsiteY29" fmla="*/ 262808 h 606761"/>
                <a:gd name="connsiteX30" fmla="*/ 506244 w 607614"/>
                <a:gd name="connsiteY30" fmla="*/ 273043 h 606761"/>
                <a:gd name="connsiteX31" fmla="*/ 496009 w 607614"/>
                <a:gd name="connsiteY31" fmla="*/ 262808 h 606761"/>
                <a:gd name="connsiteX32" fmla="*/ 506244 w 607614"/>
                <a:gd name="connsiteY32" fmla="*/ 252573 h 606761"/>
                <a:gd name="connsiteX33" fmla="*/ 506244 w 607614"/>
                <a:gd name="connsiteY33" fmla="*/ 191897 h 606761"/>
                <a:gd name="connsiteX34" fmla="*/ 516479 w 607614"/>
                <a:gd name="connsiteY34" fmla="*/ 202132 h 606761"/>
                <a:gd name="connsiteX35" fmla="*/ 506244 w 607614"/>
                <a:gd name="connsiteY35" fmla="*/ 212367 h 606761"/>
                <a:gd name="connsiteX36" fmla="*/ 496009 w 607614"/>
                <a:gd name="connsiteY36" fmla="*/ 202132 h 606761"/>
                <a:gd name="connsiteX37" fmla="*/ 506244 w 607614"/>
                <a:gd name="connsiteY37" fmla="*/ 191897 h 606761"/>
                <a:gd name="connsiteX38" fmla="*/ 476210 w 607614"/>
                <a:gd name="connsiteY38" fmla="*/ 191880 h 606761"/>
                <a:gd name="connsiteX39" fmla="*/ 476210 w 607614"/>
                <a:gd name="connsiteY39" fmla="*/ 222219 h 606761"/>
                <a:gd name="connsiteX40" fmla="*/ 486094 w 607614"/>
                <a:gd name="connsiteY40" fmla="*/ 232838 h 606761"/>
                <a:gd name="connsiteX41" fmla="*/ 476210 w 607614"/>
                <a:gd name="connsiteY41" fmla="*/ 242698 h 606761"/>
                <a:gd name="connsiteX42" fmla="*/ 476210 w 607614"/>
                <a:gd name="connsiteY42" fmla="*/ 282898 h 606761"/>
                <a:gd name="connsiteX43" fmla="*/ 486094 w 607614"/>
                <a:gd name="connsiteY43" fmla="*/ 293517 h 606761"/>
                <a:gd name="connsiteX44" fmla="*/ 476210 w 607614"/>
                <a:gd name="connsiteY44" fmla="*/ 303377 h 606761"/>
                <a:gd name="connsiteX45" fmla="*/ 476210 w 607614"/>
                <a:gd name="connsiteY45" fmla="*/ 343577 h 606761"/>
                <a:gd name="connsiteX46" fmla="*/ 486094 w 607614"/>
                <a:gd name="connsiteY46" fmla="*/ 354196 h 606761"/>
                <a:gd name="connsiteX47" fmla="*/ 476210 w 607614"/>
                <a:gd name="connsiteY47" fmla="*/ 364056 h 606761"/>
                <a:gd name="connsiteX48" fmla="*/ 476210 w 607614"/>
                <a:gd name="connsiteY48" fmla="*/ 404256 h 606761"/>
                <a:gd name="connsiteX49" fmla="*/ 486094 w 607614"/>
                <a:gd name="connsiteY49" fmla="*/ 414875 h 606761"/>
                <a:gd name="connsiteX50" fmla="*/ 476210 w 607614"/>
                <a:gd name="connsiteY50" fmla="*/ 424735 h 606761"/>
                <a:gd name="connsiteX51" fmla="*/ 476210 w 607614"/>
                <a:gd name="connsiteY51" fmla="*/ 464935 h 606761"/>
                <a:gd name="connsiteX52" fmla="*/ 486094 w 607614"/>
                <a:gd name="connsiteY52" fmla="*/ 475554 h 606761"/>
                <a:gd name="connsiteX53" fmla="*/ 476210 w 607614"/>
                <a:gd name="connsiteY53" fmla="*/ 485414 h 606761"/>
                <a:gd name="connsiteX54" fmla="*/ 476210 w 607614"/>
                <a:gd name="connsiteY54" fmla="*/ 525615 h 606761"/>
                <a:gd name="connsiteX55" fmla="*/ 486094 w 607614"/>
                <a:gd name="connsiteY55" fmla="*/ 536233 h 606761"/>
                <a:gd name="connsiteX56" fmla="*/ 526393 w 607614"/>
                <a:gd name="connsiteY56" fmla="*/ 536233 h 606761"/>
                <a:gd name="connsiteX57" fmla="*/ 537038 w 607614"/>
                <a:gd name="connsiteY57" fmla="*/ 525615 h 606761"/>
                <a:gd name="connsiteX58" fmla="*/ 537038 w 607614"/>
                <a:gd name="connsiteY58" fmla="*/ 485414 h 606761"/>
                <a:gd name="connsiteX59" fmla="*/ 526393 w 607614"/>
                <a:gd name="connsiteY59" fmla="*/ 475554 h 606761"/>
                <a:gd name="connsiteX60" fmla="*/ 537038 w 607614"/>
                <a:gd name="connsiteY60" fmla="*/ 464935 h 606761"/>
                <a:gd name="connsiteX61" fmla="*/ 537038 w 607614"/>
                <a:gd name="connsiteY61" fmla="*/ 424735 h 606761"/>
                <a:gd name="connsiteX62" fmla="*/ 526393 w 607614"/>
                <a:gd name="connsiteY62" fmla="*/ 414875 h 606761"/>
                <a:gd name="connsiteX63" fmla="*/ 537038 w 607614"/>
                <a:gd name="connsiteY63" fmla="*/ 404256 h 606761"/>
                <a:gd name="connsiteX64" fmla="*/ 537038 w 607614"/>
                <a:gd name="connsiteY64" fmla="*/ 364056 h 606761"/>
                <a:gd name="connsiteX65" fmla="*/ 526393 w 607614"/>
                <a:gd name="connsiteY65" fmla="*/ 354196 h 606761"/>
                <a:gd name="connsiteX66" fmla="*/ 537038 w 607614"/>
                <a:gd name="connsiteY66" fmla="*/ 343577 h 606761"/>
                <a:gd name="connsiteX67" fmla="*/ 537038 w 607614"/>
                <a:gd name="connsiteY67" fmla="*/ 303377 h 606761"/>
                <a:gd name="connsiteX68" fmla="*/ 526393 w 607614"/>
                <a:gd name="connsiteY68" fmla="*/ 293517 h 606761"/>
                <a:gd name="connsiteX69" fmla="*/ 537038 w 607614"/>
                <a:gd name="connsiteY69" fmla="*/ 282898 h 606761"/>
                <a:gd name="connsiteX70" fmla="*/ 537038 w 607614"/>
                <a:gd name="connsiteY70" fmla="*/ 242698 h 606761"/>
                <a:gd name="connsiteX71" fmla="*/ 526393 w 607614"/>
                <a:gd name="connsiteY71" fmla="*/ 232838 h 606761"/>
                <a:gd name="connsiteX72" fmla="*/ 537038 w 607614"/>
                <a:gd name="connsiteY72" fmla="*/ 222219 h 606761"/>
                <a:gd name="connsiteX73" fmla="*/ 537038 w 607614"/>
                <a:gd name="connsiteY73" fmla="*/ 191880 h 606761"/>
                <a:gd name="connsiteX74" fmla="*/ 506624 w 607614"/>
                <a:gd name="connsiteY74" fmla="*/ 191880 h 606761"/>
                <a:gd name="connsiteX75" fmla="*/ 70675 w 607614"/>
                <a:gd name="connsiteY75" fmla="*/ 191879 h 606761"/>
                <a:gd name="connsiteX76" fmla="*/ 70675 w 607614"/>
                <a:gd name="connsiteY76" fmla="*/ 333709 h 606761"/>
                <a:gd name="connsiteX77" fmla="*/ 415465 w 607614"/>
                <a:gd name="connsiteY77" fmla="*/ 333709 h 606761"/>
                <a:gd name="connsiteX78" fmla="*/ 415465 w 607614"/>
                <a:gd name="connsiteY78" fmla="*/ 191879 h 606761"/>
                <a:gd name="connsiteX79" fmla="*/ 455680 w 607614"/>
                <a:gd name="connsiteY79" fmla="*/ 172159 h 606761"/>
                <a:gd name="connsiteX80" fmla="*/ 556807 w 607614"/>
                <a:gd name="connsiteY80" fmla="*/ 172159 h 606761"/>
                <a:gd name="connsiteX81" fmla="*/ 556807 w 607614"/>
                <a:gd name="connsiteY81" fmla="*/ 555954 h 606761"/>
                <a:gd name="connsiteX82" fmla="*/ 455680 w 607614"/>
                <a:gd name="connsiteY82" fmla="*/ 555954 h 606761"/>
                <a:gd name="connsiteX83" fmla="*/ 50929 w 607614"/>
                <a:gd name="connsiteY83" fmla="*/ 172159 h 606761"/>
                <a:gd name="connsiteX84" fmla="*/ 435211 w 607614"/>
                <a:gd name="connsiteY84" fmla="*/ 172159 h 606761"/>
                <a:gd name="connsiteX85" fmla="*/ 435211 w 607614"/>
                <a:gd name="connsiteY85" fmla="*/ 354187 h 606761"/>
                <a:gd name="connsiteX86" fmla="*/ 50929 w 607614"/>
                <a:gd name="connsiteY86" fmla="*/ 354187 h 606761"/>
                <a:gd name="connsiteX87" fmla="*/ 20507 w 607614"/>
                <a:gd name="connsiteY87" fmla="*/ 141830 h 606761"/>
                <a:gd name="connsiteX88" fmla="*/ 20507 w 607614"/>
                <a:gd name="connsiteY88" fmla="*/ 586283 h 606761"/>
                <a:gd name="connsiteX89" fmla="*/ 587107 w 607614"/>
                <a:gd name="connsiteY89" fmla="*/ 586283 h 606761"/>
                <a:gd name="connsiteX90" fmla="*/ 587107 w 607614"/>
                <a:gd name="connsiteY90" fmla="*/ 141830 h 606761"/>
                <a:gd name="connsiteX91" fmla="*/ 252986 w 607614"/>
                <a:gd name="connsiteY91" fmla="*/ 50814 h 606761"/>
                <a:gd name="connsiteX92" fmla="*/ 233239 w 607614"/>
                <a:gd name="connsiteY92" fmla="*/ 70531 h 606761"/>
                <a:gd name="connsiteX93" fmla="*/ 252986 w 607614"/>
                <a:gd name="connsiteY93" fmla="*/ 91007 h 606761"/>
                <a:gd name="connsiteX94" fmla="*/ 273492 w 607614"/>
                <a:gd name="connsiteY94" fmla="*/ 70531 h 606761"/>
                <a:gd name="connsiteX95" fmla="*/ 252986 w 607614"/>
                <a:gd name="connsiteY95" fmla="*/ 50814 h 606761"/>
                <a:gd name="connsiteX96" fmla="*/ 161728 w 607614"/>
                <a:gd name="connsiteY96" fmla="*/ 50814 h 606761"/>
                <a:gd name="connsiteX97" fmla="*/ 141981 w 607614"/>
                <a:gd name="connsiteY97" fmla="*/ 70531 h 606761"/>
                <a:gd name="connsiteX98" fmla="*/ 161728 w 607614"/>
                <a:gd name="connsiteY98" fmla="*/ 91007 h 606761"/>
                <a:gd name="connsiteX99" fmla="*/ 182234 w 607614"/>
                <a:gd name="connsiteY99" fmla="*/ 70531 h 606761"/>
                <a:gd name="connsiteX100" fmla="*/ 161728 w 607614"/>
                <a:gd name="connsiteY100" fmla="*/ 50814 h 606761"/>
                <a:gd name="connsiteX101" fmla="*/ 70592 w 607614"/>
                <a:gd name="connsiteY101" fmla="*/ 50814 h 606761"/>
                <a:gd name="connsiteX102" fmla="*/ 50845 w 607614"/>
                <a:gd name="connsiteY102" fmla="*/ 70531 h 606761"/>
                <a:gd name="connsiteX103" fmla="*/ 70592 w 607614"/>
                <a:gd name="connsiteY103" fmla="*/ 91007 h 606761"/>
                <a:gd name="connsiteX104" fmla="*/ 91098 w 607614"/>
                <a:gd name="connsiteY104" fmla="*/ 70531 h 606761"/>
                <a:gd name="connsiteX105" fmla="*/ 70592 w 607614"/>
                <a:gd name="connsiteY105" fmla="*/ 50814 h 606761"/>
                <a:gd name="connsiteX106" fmla="*/ 252986 w 607614"/>
                <a:gd name="connsiteY106" fmla="*/ 30338 h 606761"/>
                <a:gd name="connsiteX107" fmla="*/ 293999 w 607614"/>
                <a:gd name="connsiteY107" fmla="*/ 70531 h 606761"/>
                <a:gd name="connsiteX108" fmla="*/ 252986 w 607614"/>
                <a:gd name="connsiteY108" fmla="*/ 111483 h 606761"/>
                <a:gd name="connsiteX109" fmla="*/ 212732 w 607614"/>
                <a:gd name="connsiteY109" fmla="*/ 70531 h 606761"/>
                <a:gd name="connsiteX110" fmla="*/ 252986 w 607614"/>
                <a:gd name="connsiteY110" fmla="*/ 30338 h 606761"/>
                <a:gd name="connsiteX111" fmla="*/ 161728 w 607614"/>
                <a:gd name="connsiteY111" fmla="*/ 30338 h 606761"/>
                <a:gd name="connsiteX112" fmla="*/ 202741 w 607614"/>
                <a:gd name="connsiteY112" fmla="*/ 70531 h 606761"/>
                <a:gd name="connsiteX113" fmla="*/ 161728 w 607614"/>
                <a:gd name="connsiteY113" fmla="*/ 111483 h 606761"/>
                <a:gd name="connsiteX114" fmla="*/ 121474 w 607614"/>
                <a:gd name="connsiteY114" fmla="*/ 70531 h 606761"/>
                <a:gd name="connsiteX115" fmla="*/ 161728 w 607614"/>
                <a:gd name="connsiteY115" fmla="*/ 30338 h 606761"/>
                <a:gd name="connsiteX116" fmla="*/ 70592 w 607614"/>
                <a:gd name="connsiteY116" fmla="*/ 30338 h 606761"/>
                <a:gd name="connsiteX117" fmla="*/ 111605 w 607614"/>
                <a:gd name="connsiteY117" fmla="*/ 70531 h 606761"/>
                <a:gd name="connsiteX118" fmla="*/ 70592 w 607614"/>
                <a:gd name="connsiteY118" fmla="*/ 111483 h 606761"/>
                <a:gd name="connsiteX119" fmla="*/ 30338 w 607614"/>
                <a:gd name="connsiteY119" fmla="*/ 70531 h 606761"/>
                <a:gd name="connsiteX120" fmla="*/ 70592 w 607614"/>
                <a:gd name="connsiteY120" fmla="*/ 30338 h 606761"/>
                <a:gd name="connsiteX121" fmla="*/ 20507 w 607614"/>
                <a:gd name="connsiteY121" fmla="*/ 20478 h 606761"/>
                <a:gd name="connsiteX122" fmla="*/ 20507 w 607614"/>
                <a:gd name="connsiteY122" fmla="*/ 121352 h 606761"/>
                <a:gd name="connsiteX123" fmla="*/ 587107 w 607614"/>
                <a:gd name="connsiteY123" fmla="*/ 121352 h 606761"/>
                <a:gd name="connsiteX124" fmla="*/ 587107 w 607614"/>
                <a:gd name="connsiteY124" fmla="*/ 20478 h 606761"/>
                <a:gd name="connsiteX125" fmla="*/ 0 w 607614"/>
                <a:gd name="connsiteY125" fmla="*/ 0 h 606761"/>
                <a:gd name="connsiteX126" fmla="*/ 607614 w 607614"/>
                <a:gd name="connsiteY126" fmla="*/ 0 h 606761"/>
                <a:gd name="connsiteX127" fmla="*/ 607614 w 607614"/>
                <a:gd name="connsiteY127" fmla="*/ 141830 h 606761"/>
                <a:gd name="connsiteX128" fmla="*/ 607614 w 607614"/>
                <a:gd name="connsiteY128" fmla="*/ 606761 h 606761"/>
                <a:gd name="connsiteX129" fmla="*/ 0 w 607614"/>
                <a:gd name="connsiteY129" fmla="*/ 606761 h 606761"/>
                <a:gd name="connsiteX130" fmla="*/ 0 w 607614"/>
                <a:gd name="connsiteY130" fmla="*/ 14183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07614" h="606761">
                  <a:moveTo>
                    <a:pt x="506244" y="495278"/>
                  </a:moveTo>
                  <a:cubicBezTo>
                    <a:pt x="511897" y="495278"/>
                    <a:pt x="516479" y="499860"/>
                    <a:pt x="516479" y="505513"/>
                  </a:cubicBezTo>
                  <a:cubicBezTo>
                    <a:pt x="516479" y="511166"/>
                    <a:pt x="511897" y="515748"/>
                    <a:pt x="506244" y="515748"/>
                  </a:cubicBezTo>
                  <a:cubicBezTo>
                    <a:pt x="500591" y="515748"/>
                    <a:pt x="496009" y="511166"/>
                    <a:pt x="496009" y="505513"/>
                  </a:cubicBezTo>
                  <a:cubicBezTo>
                    <a:pt x="496009" y="499860"/>
                    <a:pt x="500591" y="495278"/>
                    <a:pt x="506244" y="495278"/>
                  </a:cubicBezTo>
                  <a:close/>
                  <a:moveTo>
                    <a:pt x="506244" y="434602"/>
                  </a:moveTo>
                  <a:cubicBezTo>
                    <a:pt x="511897" y="434602"/>
                    <a:pt x="516479" y="439184"/>
                    <a:pt x="516479" y="444837"/>
                  </a:cubicBezTo>
                  <a:cubicBezTo>
                    <a:pt x="516479" y="450490"/>
                    <a:pt x="511897" y="455072"/>
                    <a:pt x="506244" y="455072"/>
                  </a:cubicBezTo>
                  <a:cubicBezTo>
                    <a:pt x="500591" y="455072"/>
                    <a:pt x="496009" y="450490"/>
                    <a:pt x="496009" y="444837"/>
                  </a:cubicBezTo>
                  <a:cubicBezTo>
                    <a:pt x="496009" y="439184"/>
                    <a:pt x="500591" y="434602"/>
                    <a:pt x="506244" y="434602"/>
                  </a:cubicBezTo>
                  <a:close/>
                  <a:moveTo>
                    <a:pt x="70675" y="394404"/>
                  </a:moveTo>
                  <a:lnTo>
                    <a:pt x="70675" y="536234"/>
                  </a:lnTo>
                  <a:lnTo>
                    <a:pt x="415465" y="536234"/>
                  </a:lnTo>
                  <a:lnTo>
                    <a:pt x="415465" y="394404"/>
                  </a:lnTo>
                  <a:close/>
                  <a:moveTo>
                    <a:pt x="506244" y="373926"/>
                  </a:moveTo>
                  <a:cubicBezTo>
                    <a:pt x="511897" y="373926"/>
                    <a:pt x="516479" y="378508"/>
                    <a:pt x="516479" y="384161"/>
                  </a:cubicBezTo>
                  <a:cubicBezTo>
                    <a:pt x="516479" y="389814"/>
                    <a:pt x="511897" y="394396"/>
                    <a:pt x="506244" y="394396"/>
                  </a:cubicBezTo>
                  <a:cubicBezTo>
                    <a:pt x="500591" y="394396"/>
                    <a:pt x="496009" y="389814"/>
                    <a:pt x="496009" y="384161"/>
                  </a:cubicBezTo>
                  <a:cubicBezTo>
                    <a:pt x="496009" y="378508"/>
                    <a:pt x="500591" y="373926"/>
                    <a:pt x="506244" y="373926"/>
                  </a:cubicBezTo>
                  <a:close/>
                  <a:moveTo>
                    <a:pt x="50929" y="373926"/>
                  </a:moveTo>
                  <a:lnTo>
                    <a:pt x="435211" y="373926"/>
                  </a:lnTo>
                  <a:lnTo>
                    <a:pt x="435211" y="555954"/>
                  </a:lnTo>
                  <a:lnTo>
                    <a:pt x="50929" y="555954"/>
                  </a:lnTo>
                  <a:close/>
                  <a:moveTo>
                    <a:pt x="506244" y="313250"/>
                  </a:moveTo>
                  <a:cubicBezTo>
                    <a:pt x="511897" y="313250"/>
                    <a:pt x="516479" y="317832"/>
                    <a:pt x="516479" y="323485"/>
                  </a:cubicBezTo>
                  <a:cubicBezTo>
                    <a:pt x="516479" y="329138"/>
                    <a:pt x="511897" y="333720"/>
                    <a:pt x="506244" y="333720"/>
                  </a:cubicBezTo>
                  <a:cubicBezTo>
                    <a:pt x="500591" y="333720"/>
                    <a:pt x="496009" y="329138"/>
                    <a:pt x="496009" y="323485"/>
                  </a:cubicBezTo>
                  <a:cubicBezTo>
                    <a:pt x="496009" y="317832"/>
                    <a:pt x="500591" y="313250"/>
                    <a:pt x="506244" y="313250"/>
                  </a:cubicBezTo>
                  <a:close/>
                  <a:moveTo>
                    <a:pt x="506244" y="252573"/>
                  </a:moveTo>
                  <a:cubicBezTo>
                    <a:pt x="511897" y="252573"/>
                    <a:pt x="516479" y="257155"/>
                    <a:pt x="516479" y="262808"/>
                  </a:cubicBezTo>
                  <a:cubicBezTo>
                    <a:pt x="516479" y="268461"/>
                    <a:pt x="511897" y="273043"/>
                    <a:pt x="506244" y="273043"/>
                  </a:cubicBezTo>
                  <a:cubicBezTo>
                    <a:pt x="500591" y="273043"/>
                    <a:pt x="496009" y="268461"/>
                    <a:pt x="496009" y="262808"/>
                  </a:cubicBezTo>
                  <a:cubicBezTo>
                    <a:pt x="496009" y="257155"/>
                    <a:pt x="500591" y="252573"/>
                    <a:pt x="506244" y="252573"/>
                  </a:cubicBezTo>
                  <a:close/>
                  <a:moveTo>
                    <a:pt x="506244" y="191897"/>
                  </a:moveTo>
                  <a:cubicBezTo>
                    <a:pt x="511897" y="191897"/>
                    <a:pt x="516479" y="196479"/>
                    <a:pt x="516479" y="202132"/>
                  </a:cubicBezTo>
                  <a:cubicBezTo>
                    <a:pt x="516479" y="207785"/>
                    <a:pt x="511897" y="212367"/>
                    <a:pt x="506244" y="212367"/>
                  </a:cubicBezTo>
                  <a:cubicBezTo>
                    <a:pt x="500591" y="212367"/>
                    <a:pt x="496009" y="207785"/>
                    <a:pt x="496009" y="202132"/>
                  </a:cubicBezTo>
                  <a:cubicBezTo>
                    <a:pt x="496009" y="196479"/>
                    <a:pt x="500591" y="191897"/>
                    <a:pt x="506244" y="191897"/>
                  </a:cubicBezTo>
                  <a:close/>
                  <a:moveTo>
                    <a:pt x="476210" y="191880"/>
                  </a:moveTo>
                  <a:lnTo>
                    <a:pt x="476210" y="222219"/>
                  </a:lnTo>
                  <a:cubicBezTo>
                    <a:pt x="481532" y="222219"/>
                    <a:pt x="486094" y="226770"/>
                    <a:pt x="486094" y="232838"/>
                  </a:cubicBezTo>
                  <a:cubicBezTo>
                    <a:pt x="486094" y="238147"/>
                    <a:pt x="481532" y="242698"/>
                    <a:pt x="476210" y="242698"/>
                  </a:cubicBezTo>
                  <a:lnTo>
                    <a:pt x="476210" y="282898"/>
                  </a:lnTo>
                  <a:cubicBezTo>
                    <a:pt x="481532" y="282898"/>
                    <a:pt x="486094" y="287449"/>
                    <a:pt x="486094" y="293517"/>
                  </a:cubicBezTo>
                  <a:cubicBezTo>
                    <a:pt x="486094" y="298826"/>
                    <a:pt x="481532" y="303377"/>
                    <a:pt x="476210" y="303377"/>
                  </a:cubicBezTo>
                  <a:lnTo>
                    <a:pt x="476210" y="343577"/>
                  </a:lnTo>
                  <a:cubicBezTo>
                    <a:pt x="481532" y="343577"/>
                    <a:pt x="486094" y="348128"/>
                    <a:pt x="486094" y="354196"/>
                  </a:cubicBezTo>
                  <a:cubicBezTo>
                    <a:pt x="486094" y="359505"/>
                    <a:pt x="481532" y="364056"/>
                    <a:pt x="476210" y="364056"/>
                  </a:cubicBezTo>
                  <a:lnTo>
                    <a:pt x="476210" y="404256"/>
                  </a:lnTo>
                  <a:cubicBezTo>
                    <a:pt x="481532" y="404256"/>
                    <a:pt x="486094" y="408807"/>
                    <a:pt x="486094" y="414875"/>
                  </a:cubicBezTo>
                  <a:cubicBezTo>
                    <a:pt x="486094" y="420184"/>
                    <a:pt x="481532" y="424735"/>
                    <a:pt x="476210" y="424735"/>
                  </a:cubicBezTo>
                  <a:lnTo>
                    <a:pt x="476210" y="464935"/>
                  </a:lnTo>
                  <a:cubicBezTo>
                    <a:pt x="481532" y="464935"/>
                    <a:pt x="486094" y="469486"/>
                    <a:pt x="486094" y="475554"/>
                  </a:cubicBezTo>
                  <a:cubicBezTo>
                    <a:pt x="486094" y="480864"/>
                    <a:pt x="481532" y="485414"/>
                    <a:pt x="476210" y="485414"/>
                  </a:cubicBezTo>
                  <a:lnTo>
                    <a:pt x="476210" y="525615"/>
                  </a:lnTo>
                  <a:cubicBezTo>
                    <a:pt x="481532" y="525615"/>
                    <a:pt x="486094" y="530166"/>
                    <a:pt x="486094" y="536233"/>
                  </a:cubicBezTo>
                  <a:lnTo>
                    <a:pt x="526393" y="536233"/>
                  </a:lnTo>
                  <a:cubicBezTo>
                    <a:pt x="526393" y="530166"/>
                    <a:pt x="530955" y="525615"/>
                    <a:pt x="537038" y="525615"/>
                  </a:cubicBezTo>
                  <a:lnTo>
                    <a:pt x="537038" y="485414"/>
                  </a:lnTo>
                  <a:cubicBezTo>
                    <a:pt x="530955" y="485414"/>
                    <a:pt x="526393" y="480864"/>
                    <a:pt x="526393" y="475554"/>
                  </a:cubicBezTo>
                  <a:cubicBezTo>
                    <a:pt x="526393" y="469486"/>
                    <a:pt x="530955" y="464935"/>
                    <a:pt x="537038" y="464935"/>
                  </a:cubicBezTo>
                  <a:lnTo>
                    <a:pt x="537038" y="424735"/>
                  </a:lnTo>
                  <a:cubicBezTo>
                    <a:pt x="530955" y="424735"/>
                    <a:pt x="526393" y="420184"/>
                    <a:pt x="526393" y="414875"/>
                  </a:cubicBezTo>
                  <a:cubicBezTo>
                    <a:pt x="526393" y="408807"/>
                    <a:pt x="530955" y="404256"/>
                    <a:pt x="537038" y="404256"/>
                  </a:cubicBezTo>
                  <a:lnTo>
                    <a:pt x="537038" y="364056"/>
                  </a:lnTo>
                  <a:cubicBezTo>
                    <a:pt x="530955" y="364056"/>
                    <a:pt x="526393" y="359505"/>
                    <a:pt x="526393" y="354196"/>
                  </a:cubicBezTo>
                  <a:cubicBezTo>
                    <a:pt x="526393" y="348128"/>
                    <a:pt x="530955" y="343577"/>
                    <a:pt x="537038" y="343577"/>
                  </a:cubicBezTo>
                  <a:lnTo>
                    <a:pt x="537038" y="303377"/>
                  </a:lnTo>
                  <a:cubicBezTo>
                    <a:pt x="530955" y="303377"/>
                    <a:pt x="526393" y="298826"/>
                    <a:pt x="526393" y="293517"/>
                  </a:cubicBezTo>
                  <a:cubicBezTo>
                    <a:pt x="526393" y="287449"/>
                    <a:pt x="530955" y="282898"/>
                    <a:pt x="537038" y="282898"/>
                  </a:cubicBezTo>
                  <a:lnTo>
                    <a:pt x="537038" y="242698"/>
                  </a:lnTo>
                  <a:cubicBezTo>
                    <a:pt x="530955" y="242698"/>
                    <a:pt x="526393" y="238147"/>
                    <a:pt x="526393" y="232838"/>
                  </a:cubicBezTo>
                  <a:cubicBezTo>
                    <a:pt x="526393" y="226770"/>
                    <a:pt x="530955" y="222219"/>
                    <a:pt x="537038" y="222219"/>
                  </a:cubicBezTo>
                  <a:lnTo>
                    <a:pt x="537038" y="191880"/>
                  </a:lnTo>
                  <a:lnTo>
                    <a:pt x="506624" y="191880"/>
                  </a:lnTo>
                  <a:close/>
                  <a:moveTo>
                    <a:pt x="70675" y="191879"/>
                  </a:moveTo>
                  <a:lnTo>
                    <a:pt x="70675" y="333709"/>
                  </a:lnTo>
                  <a:lnTo>
                    <a:pt x="415465" y="333709"/>
                  </a:lnTo>
                  <a:lnTo>
                    <a:pt x="415465" y="191879"/>
                  </a:lnTo>
                  <a:close/>
                  <a:moveTo>
                    <a:pt x="455680" y="172159"/>
                  </a:moveTo>
                  <a:lnTo>
                    <a:pt x="556807" y="172159"/>
                  </a:lnTo>
                  <a:lnTo>
                    <a:pt x="556807" y="555954"/>
                  </a:lnTo>
                  <a:lnTo>
                    <a:pt x="455680" y="555954"/>
                  </a:lnTo>
                  <a:close/>
                  <a:moveTo>
                    <a:pt x="50929" y="172159"/>
                  </a:moveTo>
                  <a:lnTo>
                    <a:pt x="435211" y="172159"/>
                  </a:lnTo>
                  <a:lnTo>
                    <a:pt x="435211" y="354187"/>
                  </a:lnTo>
                  <a:lnTo>
                    <a:pt x="50929" y="354187"/>
                  </a:lnTo>
                  <a:close/>
                  <a:moveTo>
                    <a:pt x="20507" y="141830"/>
                  </a:moveTo>
                  <a:lnTo>
                    <a:pt x="20507" y="586283"/>
                  </a:lnTo>
                  <a:lnTo>
                    <a:pt x="587107" y="586283"/>
                  </a:lnTo>
                  <a:lnTo>
                    <a:pt x="587107" y="141830"/>
                  </a:lnTo>
                  <a:close/>
                  <a:moveTo>
                    <a:pt x="252986" y="50814"/>
                  </a:moveTo>
                  <a:cubicBezTo>
                    <a:pt x="242353" y="50814"/>
                    <a:pt x="233239" y="59914"/>
                    <a:pt x="233239" y="70531"/>
                  </a:cubicBezTo>
                  <a:cubicBezTo>
                    <a:pt x="233239" y="81907"/>
                    <a:pt x="242353" y="91007"/>
                    <a:pt x="252986" y="91007"/>
                  </a:cubicBezTo>
                  <a:cubicBezTo>
                    <a:pt x="264378" y="91007"/>
                    <a:pt x="273492" y="81907"/>
                    <a:pt x="273492" y="70531"/>
                  </a:cubicBezTo>
                  <a:cubicBezTo>
                    <a:pt x="273492" y="59914"/>
                    <a:pt x="264378" y="50814"/>
                    <a:pt x="252986" y="50814"/>
                  </a:cubicBezTo>
                  <a:close/>
                  <a:moveTo>
                    <a:pt x="161728" y="50814"/>
                  </a:moveTo>
                  <a:cubicBezTo>
                    <a:pt x="151095" y="50814"/>
                    <a:pt x="141981" y="59914"/>
                    <a:pt x="141981" y="70531"/>
                  </a:cubicBezTo>
                  <a:cubicBezTo>
                    <a:pt x="141981" y="81907"/>
                    <a:pt x="151095" y="91007"/>
                    <a:pt x="161728" y="91007"/>
                  </a:cubicBezTo>
                  <a:cubicBezTo>
                    <a:pt x="173120" y="91007"/>
                    <a:pt x="182234" y="81907"/>
                    <a:pt x="182234" y="70531"/>
                  </a:cubicBezTo>
                  <a:cubicBezTo>
                    <a:pt x="182234" y="59914"/>
                    <a:pt x="173120" y="50814"/>
                    <a:pt x="161728" y="50814"/>
                  </a:cubicBezTo>
                  <a:close/>
                  <a:moveTo>
                    <a:pt x="70592" y="50814"/>
                  </a:moveTo>
                  <a:cubicBezTo>
                    <a:pt x="59959" y="50814"/>
                    <a:pt x="50845" y="59914"/>
                    <a:pt x="50845" y="70531"/>
                  </a:cubicBezTo>
                  <a:cubicBezTo>
                    <a:pt x="50845" y="81907"/>
                    <a:pt x="59959" y="91007"/>
                    <a:pt x="70592" y="91007"/>
                  </a:cubicBezTo>
                  <a:cubicBezTo>
                    <a:pt x="81984" y="91007"/>
                    <a:pt x="91098" y="81907"/>
                    <a:pt x="91098" y="70531"/>
                  </a:cubicBezTo>
                  <a:cubicBezTo>
                    <a:pt x="91098" y="59914"/>
                    <a:pt x="81984" y="50814"/>
                    <a:pt x="70592" y="50814"/>
                  </a:cubicBezTo>
                  <a:close/>
                  <a:moveTo>
                    <a:pt x="252986" y="30338"/>
                  </a:moveTo>
                  <a:cubicBezTo>
                    <a:pt x="275771" y="30338"/>
                    <a:pt x="293999" y="48539"/>
                    <a:pt x="293999" y="70531"/>
                  </a:cubicBezTo>
                  <a:cubicBezTo>
                    <a:pt x="293999" y="93282"/>
                    <a:pt x="275771" y="111483"/>
                    <a:pt x="252986" y="111483"/>
                  </a:cubicBezTo>
                  <a:cubicBezTo>
                    <a:pt x="230960" y="111483"/>
                    <a:pt x="212732" y="93282"/>
                    <a:pt x="212732" y="70531"/>
                  </a:cubicBezTo>
                  <a:cubicBezTo>
                    <a:pt x="212732" y="48539"/>
                    <a:pt x="230960" y="30338"/>
                    <a:pt x="252986" y="30338"/>
                  </a:cubicBezTo>
                  <a:close/>
                  <a:moveTo>
                    <a:pt x="161728" y="30338"/>
                  </a:moveTo>
                  <a:cubicBezTo>
                    <a:pt x="184513" y="30338"/>
                    <a:pt x="202741" y="48539"/>
                    <a:pt x="202741" y="70531"/>
                  </a:cubicBezTo>
                  <a:cubicBezTo>
                    <a:pt x="202741" y="93282"/>
                    <a:pt x="184513" y="111483"/>
                    <a:pt x="161728" y="111483"/>
                  </a:cubicBezTo>
                  <a:cubicBezTo>
                    <a:pt x="139702" y="111483"/>
                    <a:pt x="121474" y="93282"/>
                    <a:pt x="121474" y="70531"/>
                  </a:cubicBezTo>
                  <a:cubicBezTo>
                    <a:pt x="121474" y="48539"/>
                    <a:pt x="139702" y="30338"/>
                    <a:pt x="161728" y="30338"/>
                  </a:cubicBezTo>
                  <a:close/>
                  <a:moveTo>
                    <a:pt x="70592" y="30338"/>
                  </a:moveTo>
                  <a:cubicBezTo>
                    <a:pt x="93377" y="30338"/>
                    <a:pt x="111605" y="48539"/>
                    <a:pt x="111605" y="70531"/>
                  </a:cubicBezTo>
                  <a:cubicBezTo>
                    <a:pt x="111605" y="93282"/>
                    <a:pt x="93377" y="111483"/>
                    <a:pt x="70592" y="111483"/>
                  </a:cubicBezTo>
                  <a:cubicBezTo>
                    <a:pt x="48566" y="111483"/>
                    <a:pt x="30338" y="93282"/>
                    <a:pt x="30338" y="70531"/>
                  </a:cubicBezTo>
                  <a:cubicBezTo>
                    <a:pt x="30338" y="48539"/>
                    <a:pt x="48566" y="30338"/>
                    <a:pt x="70592" y="30338"/>
                  </a:cubicBezTo>
                  <a:close/>
                  <a:moveTo>
                    <a:pt x="20507" y="20478"/>
                  </a:moveTo>
                  <a:lnTo>
                    <a:pt x="20507" y="121352"/>
                  </a:lnTo>
                  <a:lnTo>
                    <a:pt x="587107" y="121352"/>
                  </a:lnTo>
                  <a:lnTo>
                    <a:pt x="587107" y="20478"/>
                  </a:lnTo>
                  <a:close/>
                  <a:moveTo>
                    <a:pt x="0" y="0"/>
                  </a:moveTo>
                  <a:lnTo>
                    <a:pt x="607614" y="0"/>
                  </a:lnTo>
                  <a:lnTo>
                    <a:pt x="607614" y="141830"/>
                  </a:lnTo>
                  <a:lnTo>
                    <a:pt x="607614" y="606761"/>
                  </a:lnTo>
                  <a:lnTo>
                    <a:pt x="0" y="606761"/>
                  </a:lnTo>
                  <a:lnTo>
                    <a:pt x="0" y="1418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矩形 57"/>
            <p:cNvSpPr/>
            <p:nvPr/>
          </p:nvSpPr>
          <p:spPr>
            <a:xfrm>
              <a:off x="6299089" y="5667507"/>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36788" y="2144920"/>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Freeform 803"/>
          <p:cNvSpPr/>
          <p:nvPr/>
        </p:nvSpPr>
        <p:spPr bwMode="auto">
          <a:xfrm>
            <a:off x="1503363" y="1954420"/>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2"/>
          </a:solidFill>
          <a:ln>
            <a:noFill/>
          </a:ln>
        </p:spPr>
        <p:txBody>
          <a:bodyPr/>
          <a:lstStyle/>
          <a:p>
            <a:endParaRPr lang="zh-CN" altLang="en-US"/>
          </a:p>
        </p:txBody>
      </p:sp>
      <p:sp>
        <p:nvSpPr>
          <p:cNvPr id="4" name="圆角矩形 3"/>
          <p:cNvSpPr/>
          <p:nvPr/>
        </p:nvSpPr>
        <p:spPr>
          <a:xfrm>
            <a:off x="2336800" y="2246520"/>
            <a:ext cx="5445125" cy="1587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4"/>
          <p:cNvSpPr txBox="1"/>
          <p:nvPr/>
        </p:nvSpPr>
        <p:spPr bwMode="auto">
          <a:xfrm>
            <a:off x="7381875" y="1584533"/>
            <a:ext cx="620683" cy="369332"/>
          </a:xfrm>
          <a:prstGeom prst="rect">
            <a:avLst/>
          </a:prstGeom>
          <a:noFill/>
        </p:spPr>
        <p:txBody>
          <a:bodyPr wrap="non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65%</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6" name="直接连接符 5"/>
          <p:cNvCxnSpPr/>
          <p:nvPr/>
        </p:nvCxnSpPr>
        <p:spPr bwMode="auto">
          <a:xfrm>
            <a:off x="7712074" y="1954420"/>
            <a:ext cx="0" cy="306388"/>
          </a:xfrm>
          <a:prstGeom prst="line">
            <a:avLst/>
          </a:prstGeom>
          <a:ln w="254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2236788" y="3191083"/>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Freeform 803"/>
          <p:cNvSpPr/>
          <p:nvPr/>
        </p:nvSpPr>
        <p:spPr bwMode="auto">
          <a:xfrm>
            <a:off x="1503363" y="3000583"/>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3"/>
          </a:solidFill>
          <a:ln>
            <a:noFill/>
          </a:ln>
        </p:spPr>
        <p:txBody>
          <a:bodyPr/>
          <a:lstStyle/>
          <a:p>
            <a:endParaRPr lang="zh-CN" altLang="en-US"/>
          </a:p>
        </p:txBody>
      </p:sp>
      <p:sp>
        <p:nvSpPr>
          <p:cNvPr id="9" name="圆角矩形 8"/>
          <p:cNvSpPr/>
          <p:nvPr/>
        </p:nvSpPr>
        <p:spPr>
          <a:xfrm>
            <a:off x="2336800" y="3295858"/>
            <a:ext cx="2981325" cy="1555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文本框 9"/>
          <p:cNvSpPr txBox="1"/>
          <p:nvPr/>
        </p:nvSpPr>
        <p:spPr bwMode="auto">
          <a:xfrm>
            <a:off x="4943475" y="2632283"/>
            <a:ext cx="620683" cy="369332"/>
          </a:xfrm>
          <a:prstGeom prst="rect">
            <a:avLst/>
          </a:prstGeom>
          <a:noFill/>
        </p:spPr>
        <p:txBody>
          <a:bodyPr wrap="non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35%</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11" name="直接连接符 10"/>
          <p:cNvCxnSpPr/>
          <p:nvPr/>
        </p:nvCxnSpPr>
        <p:spPr bwMode="auto">
          <a:xfrm>
            <a:off x="5273676" y="3000583"/>
            <a:ext cx="0" cy="306387"/>
          </a:xfrm>
          <a:prstGeom prst="line">
            <a:avLst/>
          </a:prstGeom>
          <a:ln w="2540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236788" y="4199145"/>
            <a:ext cx="8280400" cy="342900"/>
          </a:xfrm>
          <a:prstGeom prst="roundRect">
            <a:avLst>
              <a:gd name="adj" fmla="val 50000"/>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Freeform 803"/>
          <p:cNvSpPr/>
          <p:nvPr/>
        </p:nvSpPr>
        <p:spPr bwMode="auto">
          <a:xfrm>
            <a:off x="1503363" y="4008645"/>
            <a:ext cx="561975" cy="53340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1"/>
          </a:solidFill>
          <a:ln>
            <a:noFill/>
          </a:ln>
        </p:spPr>
        <p:txBody>
          <a:bodyPr/>
          <a:lstStyle/>
          <a:p>
            <a:endParaRPr lang="zh-CN" altLang="en-US"/>
          </a:p>
        </p:txBody>
      </p:sp>
      <p:sp>
        <p:nvSpPr>
          <p:cNvPr id="14" name="圆角矩形 13"/>
          <p:cNvSpPr/>
          <p:nvPr/>
        </p:nvSpPr>
        <p:spPr>
          <a:xfrm>
            <a:off x="2336800" y="4297570"/>
            <a:ext cx="7285038" cy="1619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14"/>
          <p:cNvSpPr txBox="1"/>
          <p:nvPr/>
        </p:nvSpPr>
        <p:spPr>
          <a:xfrm>
            <a:off x="9226974" y="3652428"/>
            <a:ext cx="730093" cy="369332"/>
          </a:xfrm>
          <a:prstGeom prst="rect">
            <a:avLst/>
          </a:prstGeom>
          <a:noFill/>
        </p:spPr>
        <p:txBody>
          <a:bodyPr wrap="square">
            <a:spAutoFit/>
            <a:scene3d>
              <a:camera prst="orthographicFront"/>
              <a:lightRig rig="threePt" dir="t"/>
            </a:scene3d>
            <a:sp3d contourW="12700"/>
          </a:bodyPr>
          <a:lstStyle/>
          <a:p>
            <a:pPr>
              <a:defRPr/>
            </a:pPr>
            <a:r>
              <a:rPr lang="en-US" altLang="zh-CN" dirty="0">
                <a:solidFill>
                  <a:schemeClr val="tx1">
                    <a:lumMod val="75000"/>
                    <a:lumOff val="25000"/>
                  </a:schemeClr>
                </a:solidFill>
                <a:latin typeface="Century Gothic" panose="020B0502020202020204" pitchFamily="34" charset="0"/>
                <a:ea typeface="+mj-ea"/>
              </a:rPr>
              <a:t>89%</a:t>
            </a:r>
            <a:endParaRPr lang="zh-CN" altLang="en-US" dirty="0">
              <a:solidFill>
                <a:schemeClr val="tx1">
                  <a:lumMod val="75000"/>
                  <a:lumOff val="25000"/>
                </a:schemeClr>
              </a:solidFill>
              <a:latin typeface="Century Gothic" panose="020B0502020202020204" pitchFamily="34" charset="0"/>
              <a:ea typeface="+mj-ea"/>
            </a:endParaRPr>
          </a:p>
        </p:txBody>
      </p:sp>
      <p:cxnSp>
        <p:nvCxnSpPr>
          <p:cNvPr id="16" name="直接连接符 15"/>
          <p:cNvCxnSpPr/>
          <p:nvPr/>
        </p:nvCxnSpPr>
        <p:spPr>
          <a:xfrm>
            <a:off x="9574213" y="4048333"/>
            <a:ext cx="0" cy="304800"/>
          </a:xfrm>
          <a:prstGeom prst="line">
            <a:avLst/>
          </a:prstGeom>
          <a:ln w="25400">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278217" y="5051635"/>
            <a:ext cx="3000411" cy="884966"/>
            <a:chOff x="7483989" y="3375179"/>
            <a:chExt cx="4167550" cy="884966"/>
          </a:xfrm>
        </p:grpSpPr>
        <p:sp>
          <p:nvSpPr>
            <p:cNvPr id="18" name="矩形 17"/>
            <p:cNvSpPr/>
            <p:nvPr/>
          </p:nvSpPr>
          <p:spPr>
            <a:xfrm>
              <a:off x="7483989" y="3761547"/>
              <a:ext cx="416755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9" name="矩形 18"/>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0" name="组合 19"/>
          <p:cNvGrpSpPr/>
          <p:nvPr/>
        </p:nvGrpSpPr>
        <p:grpSpPr>
          <a:xfrm>
            <a:off x="4595794" y="5051635"/>
            <a:ext cx="3000411" cy="884966"/>
            <a:chOff x="7483989" y="3375179"/>
            <a:chExt cx="4167550" cy="884966"/>
          </a:xfrm>
        </p:grpSpPr>
        <p:sp>
          <p:nvSpPr>
            <p:cNvPr id="21" name="矩形 20"/>
            <p:cNvSpPr/>
            <p:nvPr/>
          </p:nvSpPr>
          <p:spPr>
            <a:xfrm>
              <a:off x="7483989" y="3761547"/>
              <a:ext cx="416755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2" name="矩形 21"/>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3" name="组合 22"/>
          <p:cNvGrpSpPr/>
          <p:nvPr/>
        </p:nvGrpSpPr>
        <p:grpSpPr>
          <a:xfrm>
            <a:off x="7913371" y="5051635"/>
            <a:ext cx="3000411" cy="884966"/>
            <a:chOff x="7483989" y="3375179"/>
            <a:chExt cx="4167550" cy="884966"/>
          </a:xfrm>
        </p:grpSpPr>
        <p:sp>
          <p:nvSpPr>
            <p:cNvPr id="24" name="矩形 23"/>
            <p:cNvSpPr/>
            <p:nvPr/>
          </p:nvSpPr>
          <p:spPr>
            <a:xfrm>
              <a:off x="7483989" y="3761547"/>
              <a:ext cx="416755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5" name="矩形 24"/>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3" name="组合 32"/>
          <p:cNvGrpSpPr/>
          <p:nvPr/>
        </p:nvGrpSpPr>
        <p:grpSpPr>
          <a:xfrm>
            <a:off x="1121107" y="430231"/>
            <a:ext cx="4885993" cy="687492"/>
            <a:chOff x="5402407" y="1247256"/>
            <a:chExt cx="4885993" cy="687492"/>
          </a:xfrm>
        </p:grpSpPr>
        <p:sp>
          <p:nvSpPr>
            <p:cNvPr id="34" name="文本框 3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35" name="文本框 3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36" name="矩形 3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矩形 3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4"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53" presetClass="entr" presetSubtype="16"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2" presetClass="entr" presetSubtype="8" fill="hold" grpId="0" nodeType="withEffect">
                                  <p:stCondLst>
                                    <p:cond delay="90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4" fill="hold" nodeType="withEffect">
                                  <p:stCondLst>
                                    <p:cond delay="130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53" presetClass="entr" presetSubtype="16" fill="hold" grpId="0" nodeType="withEffect">
                                  <p:stCondLst>
                                    <p:cond delay="1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16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22" presetClass="entr" presetSubtype="8" fill="hold" grpId="0" nodeType="withEffect">
                                  <p:stCondLst>
                                    <p:cond delay="180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8" fill="hold" grpId="0" nodeType="withEffect">
                                  <p:stCondLst>
                                    <p:cond delay="200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4" fill="hold" nodeType="withEffect">
                                  <p:stCondLst>
                                    <p:cond delay="230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par>
                                <p:cTn id="57" presetID="53" presetClass="entr" presetSubtype="16" fill="hold" grpId="0" nodeType="withEffect">
                                  <p:stCondLst>
                                    <p:cond delay="25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500"/>
                            </p:stCondLst>
                            <p:childTnLst>
                              <p:par>
                                <p:cTn id="63" presetID="1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p:tgtEl>
                                          <p:spTgt spid="17"/>
                                        </p:tgtEl>
                                        <p:attrNameLst>
                                          <p:attrName>ppt_x</p:attrName>
                                        </p:attrNameLst>
                                      </p:cBhvr>
                                      <p:tavLst>
                                        <p:tav tm="0">
                                          <p:val>
                                            <p:strVal val="#ppt_x-#ppt_w*1.125000"/>
                                          </p:val>
                                        </p:tav>
                                        <p:tav tm="100000">
                                          <p:val>
                                            <p:strVal val="#ppt_x"/>
                                          </p:val>
                                        </p:tav>
                                      </p:tavLst>
                                    </p:anim>
                                    <p:animEffect transition="in" filter="wipe(right)">
                                      <p:cBhvr>
                                        <p:cTn id="66" dur="500"/>
                                        <p:tgtEl>
                                          <p:spTgt spid="17"/>
                                        </p:tgtEl>
                                      </p:cBhvr>
                                    </p:animEffect>
                                  </p:childTnLst>
                                </p:cTn>
                              </p:par>
                              <p:par>
                                <p:cTn id="67" presetID="12" presetClass="entr" presetSubtype="8"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p:tgtEl>
                                          <p:spTgt spid="20"/>
                                        </p:tgtEl>
                                        <p:attrNameLst>
                                          <p:attrName>ppt_x</p:attrName>
                                        </p:attrNameLst>
                                      </p:cBhvr>
                                      <p:tavLst>
                                        <p:tav tm="0">
                                          <p:val>
                                            <p:strVal val="#ppt_x-#ppt_w*1.125000"/>
                                          </p:val>
                                        </p:tav>
                                        <p:tav tm="100000">
                                          <p:val>
                                            <p:strVal val="#ppt_x"/>
                                          </p:val>
                                        </p:tav>
                                      </p:tavLst>
                                    </p:anim>
                                    <p:animEffect transition="in" filter="wipe(right)">
                                      <p:cBhvr>
                                        <p:cTn id="70" dur="500"/>
                                        <p:tgtEl>
                                          <p:spTgt spid="20"/>
                                        </p:tgtEl>
                                      </p:cBhvr>
                                    </p:animEffect>
                                  </p:childTnLst>
                                </p:cTn>
                              </p:par>
                              <p:par>
                                <p:cTn id="71" presetID="12" presetClass="entr" presetSubtype="8"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p:tgtEl>
                                          <p:spTgt spid="23"/>
                                        </p:tgtEl>
                                        <p:attrNameLst>
                                          <p:attrName>ppt_x</p:attrName>
                                        </p:attrNameLst>
                                      </p:cBhvr>
                                      <p:tavLst>
                                        <p:tav tm="0">
                                          <p:val>
                                            <p:strVal val="#ppt_x-#ppt_w*1.125000"/>
                                          </p:val>
                                        </p:tav>
                                        <p:tav tm="100000">
                                          <p:val>
                                            <p:strVal val="#ppt_x"/>
                                          </p:val>
                                        </p:tav>
                                      </p:tavLst>
                                    </p:anim>
                                    <p:animEffect transition="in" filter="wipe(right)">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animBg="1"/>
      <p:bldP spid="8" grpId="0" animBg="1"/>
      <p:bldP spid="9" grpId="0" animBg="1"/>
      <p:bldP spid="10" grpId="0"/>
      <p:bldP spid="12" grpId="0" animBg="1"/>
      <p:bldP spid="13"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1441650" y="1936676"/>
            <a:ext cx="4596294" cy="3479192"/>
            <a:chOff x="2010983" y="2003834"/>
            <a:chExt cx="4735513" cy="3584575"/>
          </a:xfrm>
        </p:grpSpPr>
        <p:grpSp>
          <p:nvGrpSpPr>
            <p:cNvPr id="2" name="Group 3"/>
            <p:cNvGrpSpPr/>
            <p:nvPr/>
          </p:nvGrpSpPr>
          <p:grpSpPr>
            <a:xfrm>
              <a:off x="2776158" y="2003834"/>
              <a:ext cx="3044825" cy="1662112"/>
              <a:chOff x="4551363" y="1903898"/>
              <a:chExt cx="3044825" cy="1662112"/>
            </a:xfrm>
          </p:grpSpPr>
          <p:sp>
            <p:nvSpPr>
              <p:cNvPr id="3" name="Freeform 7"/>
              <p:cNvSpPr>
                <a:spLocks noEditPoints="1"/>
              </p:cNvSpPr>
              <p:nvPr/>
            </p:nvSpPr>
            <p:spPr bwMode="auto">
              <a:xfrm>
                <a:off x="4551363" y="1903898"/>
                <a:ext cx="3044825" cy="1662112"/>
              </a:xfrm>
              <a:custGeom>
                <a:avLst/>
                <a:gdLst>
                  <a:gd name="T0" fmla="*/ 1731 w 2394"/>
                  <a:gd name="T1" fmla="*/ 273 h 1308"/>
                  <a:gd name="T2" fmla="*/ 1036 w 2394"/>
                  <a:gd name="T3" fmla="*/ 76 h 1308"/>
                  <a:gd name="T4" fmla="*/ 393 w 2394"/>
                  <a:gd name="T5" fmla="*/ 358 h 1308"/>
                  <a:gd name="T6" fmla="*/ 333 w 2394"/>
                  <a:gd name="T7" fmla="*/ 1019 h 1308"/>
                  <a:gd name="T8" fmla="*/ 480 w 2394"/>
                  <a:gd name="T9" fmla="*/ 1103 h 1308"/>
                  <a:gd name="T10" fmla="*/ 745 w 2394"/>
                  <a:gd name="T11" fmla="*/ 1158 h 1308"/>
                  <a:gd name="T12" fmla="*/ 900 w 2394"/>
                  <a:gd name="T13" fmla="*/ 1151 h 1308"/>
                  <a:gd name="T14" fmla="*/ 1237 w 2394"/>
                  <a:gd name="T15" fmla="*/ 1308 h 1308"/>
                  <a:gd name="T16" fmla="*/ 1534 w 2394"/>
                  <a:gd name="T17" fmla="*/ 1180 h 1308"/>
                  <a:gd name="T18" fmla="*/ 2127 w 2394"/>
                  <a:gd name="T19" fmla="*/ 1029 h 1308"/>
                  <a:gd name="T20" fmla="*/ 2149 w 2394"/>
                  <a:gd name="T21" fmla="*/ 503 h 1308"/>
                  <a:gd name="T22" fmla="*/ 1740 w 2394"/>
                  <a:gd name="T23" fmla="*/ 1167 h 1308"/>
                  <a:gd name="T24" fmla="*/ 938 w 2394"/>
                  <a:gd name="T25" fmla="*/ 1051 h 1308"/>
                  <a:gd name="T26" fmla="*/ 333 w 2394"/>
                  <a:gd name="T27" fmla="*/ 959 h 1308"/>
                  <a:gd name="T28" fmla="*/ 306 w 2394"/>
                  <a:gd name="T29" fmla="*/ 957 h 1308"/>
                  <a:gd name="T30" fmla="*/ 288 w 2394"/>
                  <a:gd name="T31" fmla="*/ 955 h 1308"/>
                  <a:gd name="T32" fmla="*/ 267 w 2394"/>
                  <a:gd name="T33" fmla="*/ 951 h 1308"/>
                  <a:gd name="T34" fmla="*/ 249 w 2394"/>
                  <a:gd name="T35" fmla="*/ 946 h 1308"/>
                  <a:gd name="T36" fmla="*/ 231 w 2394"/>
                  <a:gd name="T37" fmla="*/ 939 h 1308"/>
                  <a:gd name="T38" fmla="*/ 214 w 2394"/>
                  <a:gd name="T39" fmla="*/ 931 h 1308"/>
                  <a:gd name="T40" fmla="*/ 192 w 2394"/>
                  <a:gd name="T41" fmla="*/ 920 h 1308"/>
                  <a:gd name="T42" fmla="*/ 176 w 2394"/>
                  <a:gd name="T43" fmla="*/ 909 h 1308"/>
                  <a:gd name="T44" fmla="*/ 161 w 2394"/>
                  <a:gd name="T45" fmla="*/ 898 h 1308"/>
                  <a:gd name="T46" fmla="*/ 147 w 2394"/>
                  <a:gd name="T47" fmla="*/ 885 h 1308"/>
                  <a:gd name="T48" fmla="*/ 134 w 2394"/>
                  <a:gd name="T49" fmla="*/ 873 h 1308"/>
                  <a:gd name="T50" fmla="*/ 121 w 2394"/>
                  <a:gd name="T51" fmla="*/ 858 h 1308"/>
                  <a:gd name="T52" fmla="*/ 113 w 2394"/>
                  <a:gd name="T53" fmla="*/ 847 h 1308"/>
                  <a:gd name="T54" fmla="*/ 84 w 2394"/>
                  <a:gd name="T55" fmla="*/ 798 h 1308"/>
                  <a:gd name="T56" fmla="*/ 78 w 2394"/>
                  <a:gd name="T57" fmla="*/ 783 h 1308"/>
                  <a:gd name="T58" fmla="*/ 71 w 2394"/>
                  <a:gd name="T59" fmla="*/ 763 h 1308"/>
                  <a:gd name="T60" fmla="*/ 67 w 2394"/>
                  <a:gd name="T61" fmla="*/ 748 h 1308"/>
                  <a:gd name="T62" fmla="*/ 63 w 2394"/>
                  <a:gd name="T63" fmla="*/ 725 h 1308"/>
                  <a:gd name="T64" fmla="*/ 60 w 2394"/>
                  <a:gd name="T65" fmla="*/ 686 h 1308"/>
                  <a:gd name="T66" fmla="*/ 745 w 2394"/>
                  <a:gd name="T67" fmla="*/ 263 h 1308"/>
                  <a:gd name="T68" fmla="*/ 1693 w 2394"/>
                  <a:gd name="T69" fmla="*/ 335 h 1308"/>
                  <a:gd name="T70" fmla="*/ 2131 w 2394"/>
                  <a:gd name="T71" fmla="*/ 563 h 1308"/>
                  <a:gd name="T72" fmla="*/ 2273 w 2394"/>
                  <a:gd name="T73" fmla="*/ 621 h 1308"/>
                  <a:gd name="T74" fmla="*/ 2309 w 2394"/>
                  <a:gd name="T75" fmla="*/ 668 h 1308"/>
                  <a:gd name="T76" fmla="*/ 2314 w 2394"/>
                  <a:gd name="T77" fmla="*/ 677 h 1308"/>
                  <a:gd name="T78" fmla="*/ 2321 w 2394"/>
                  <a:gd name="T79" fmla="*/ 694 h 1308"/>
                  <a:gd name="T80" fmla="*/ 2325 w 2394"/>
                  <a:gd name="T81" fmla="*/ 705 h 1308"/>
                  <a:gd name="T82" fmla="*/ 2329 w 2394"/>
                  <a:gd name="T83" fmla="*/ 722 h 1308"/>
                  <a:gd name="T84" fmla="*/ 2332 w 2394"/>
                  <a:gd name="T85" fmla="*/ 735 h 1308"/>
                  <a:gd name="T86" fmla="*/ 2334 w 2394"/>
                  <a:gd name="T87" fmla="*/ 753 h 1308"/>
                  <a:gd name="T88" fmla="*/ 2131 w 2394"/>
                  <a:gd name="T89" fmla="*/ 969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94" h="1308">
                    <a:moveTo>
                      <a:pt x="2149" y="503"/>
                    </a:moveTo>
                    <a:cubicBezTo>
                      <a:pt x="2063" y="360"/>
                      <a:pt x="1909" y="273"/>
                      <a:pt x="1740" y="273"/>
                    </a:cubicBezTo>
                    <a:cubicBezTo>
                      <a:pt x="1737" y="273"/>
                      <a:pt x="1734" y="273"/>
                      <a:pt x="1731" y="273"/>
                    </a:cubicBezTo>
                    <a:cubicBezTo>
                      <a:pt x="1696" y="199"/>
                      <a:pt x="1642" y="136"/>
                      <a:pt x="1575" y="88"/>
                    </a:cubicBezTo>
                    <a:cubicBezTo>
                      <a:pt x="1493" y="30"/>
                      <a:pt x="1397" y="0"/>
                      <a:pt x="1296" y="0"/>
                    </a:cubicBezTo>
                    <a:cubicBezTo>
                      <a:pt x="1204" y="0"/>
                      <a:pt x="1114" y="26"/>
                      <a:pt x="1036" y="76"/>
                    </a:cubicBezTo>
                    <a:cubicBezTo>
                      <a:pt x="976" y="114"/>
                      <a:pt x="926" y="165"/>
                      <a:pt x="888" y="225"/>
                    </a:cubicBezTo>
                    <a:cubicBezTo>
                      <a:pt x="842" y="210"/>
                      <a:pt x="794" y="203"/>
                      <a:pt x="745" y="203"/>
                    </a:cubicBezTo>
                    <a:cubicBezTo>
                      <a:pt x="609" y="203"/>
                      <a:pt x="483" y="259"/>
                      <a:pt x="393" y="358"/>
                    </a:cubicBezTo>
                    <a:cubicBezTo>
                      <a:pt x="373" y="355"/>
                      <a:pt x="353" y="353"/>
                      <a:pt x="333" y="353"/>
                    </a:cubicBezTo>
                    <a:cubicBezTo>
                      <a:pt x="149" y="353"/>
                      <a:pt x="0" y="502"/>
                      <a:pt x="0" y="686"/>
                    </a:cubicBezTo>
                    <a:cubicBezTo>
                      <a:pt x="0" y="869"/>
                      <a:pt x="149" y="1019"/>
                      <a:pt x="333" y="1019"/>
                    </a:cubicBezTo>
                    <a:cubicBezTo>
                      <a:pt x="356" y="1019"/>
                      <a:pt x="379" y="1016"/>
                      <a:pt x="401" y="1012"/>
                    </a:cubicBezTo>
                    <a:cubicBezTo>
                      <a:pt x="426" y="1038"/>
                      <a:pt x="454" y="1061"/>
                      <a:pt x="484" y="1081"/>
                    </a:cubicBezTo>
                    <a:cubicBezTo>
                      <a:pt x="483" y="1088"/>
                      <a:pt x="481" y="1095"/>
                      <a:pt x="480" y="1103"/>
                    </a:cubicBezTo>
                    <a:cubicBezTo>
                      <a:pt x="499" y="1107"/>
                      <a:pt x="499" y="1107"/>
                      <a:pt x="499" y="1107"/>
                    </a:cubicBezTo>
                    <a:cubicBezTo>
                      <a:pt x="500" y="1102"/>
                      <a:pt x="502" y="1097"/>
                      <a:pt x="503" y="1092"/>
                    </a:cubicBezTo>
                    <a:cubicBezTo>
                      <a:pt x="575" y="1135"/>
                      <a:pt x="658" y="1158"/>
                      <a:pt x="745" y="1158"/>
                    </a:cubicBezTo>
                    <a:cubicBezTo>
                      <a:pt x="791" y="1158"/>
                      <a:pt x="837" y="1151"/>
                      <a:pt x="881" y="1138"/>
                    </a:cubicBezTo>
                    <a:cubicBezTo>
                      <a:pt x="881" y="1142"/>
                      <a:pt x="881" y="1146"/>
                      <a:pt x="880" y="1150"/>
                    </a:cubicBezTo>
                    <a:cubicBezTo>
                      <a:pt x="900" y="1151"/>
                      <a:pt x="900" y="1151"/>
                      <a:pt x="900" y="1151"/>
                    </a:cubicBezTo>
                    <a:cubicBezTo>
                      <a:pt x="901" y="1145"/>
                      <a:pt x="901" y="1138"/>
                      <a:pt x="901" y="1132"/>
                    </a:cubicBezTo>
                    <a:cubicBezTo>
                      <a:pt x="905" y="1130"/>
                      <a:pt x="908" y="1129"/>
                      <a:pt x="911" y="1128"/>
                    </a:cubicBezTo>
                    <a:cubicBezTo>
                      <a:pt x="981" y="1239"/>
                      <a:pt x="1103" y="1308"/>
                      <a:pt x="1237" y="1308"/>
                    </a:cubicBezTo>
                    <a:cubicBezTo>
                      <a:pt x="1347" y="1308"/>
                      <a:pt x="1449" y="1262"/>
                      <a:pt x="1521" y="1183"/>
                    </a:cubicBezTo>
                    <a:cubicBezTo>
                      <a:pt x="1534" y="1184"/>
                      <a:pt x="1534" y="1184"/>
                      <a:pt x="1534" y="1184"/>
                    </a:cubicBezTo>
                    <a:cubicBezTo>
                      <a:pt x="1534" y="1183"/>
                      <a:pt x="1534" y="1181"/>
                      <a:pt x="1534" y="1180"/>
                    </a:cubicBezTo>
                    <a:cubicBezTo>
                      <a:pt x="1598" y="1211"/>
                      <a:pt x="1668" y="1227"/>
                      <a:pt x="1740" y="1227"/>
                    </a:cubicBezTo>
                    <a:cubicBezTo>
                      <a:pt x="1824" y="1227"/>
                      <a:pt x="1906" y="1206"/>
                      <a:pt x="1978" y="1164"/>
                    </a:cubicBezTo>
                    <a:cubicBezTo>
                      <a:pt x="2037" y="1130"/>
                      <a:pt x="2088" y="1084"/>
                      <a:pt x="2127" y="1029"/>
                    </a:cubicBezTo>
                    <a:cubicBezTo>
                      <a:pt x="2129" y="1029"/>
                      <a:pt x="2130" y="1029"/>
                      <a:pt x="2131" y="1029"/>
                    </a:cubicBezTo>
                    <a:cubicBezTo>
                      <a:pt x="2276" y="1029"/>
                      <a:pt x="2394" y="911"/>
                      <a:pt x="2394" y="766"/>
                    </a:cubicBezTo>
                    <a:cubicBezTo>
                      <a:pt x="2394" y="627"/>
                      <a:pt x="2286" y="513"/>
                      <a:pt x="2149" y="503"/>
                    </a:cubicBezTo>
                    <a:close/>
                    <a:moveTo>
                      <a:pt x="2131" y="969"/>
                    </a:moveTo>
                    <a:cubicBezTo>
                      <a:pt x="2119" y="969"/>
                      <a:pt x="2108" y="968"/>
                      <a:pt x="2097" y="967"/>
                    </a:cubicBezTo>
                    <a:cubicBezTo>
                      <a:pt x="2024" y="1087"/>
                      <a:pt x="1891" y="1167"/>
                      <a:pt x="1740" y="1167"/>
                    </a:cubicBezTo>
                    <a:cubicBezTo>
                      <a:pt x="1656" y="1167"/>
                      <a:pt x="1577" y="1142"/>
                      <a:pt x="1511" y="1099"/>
                    </a:cubicBezTo>
                    <a:cubicBezTo>
                      <a:pt x="1453" y="1188"/>
                      <a:pt x="1352" y="1248"/>
                      <a:pt x="1237" y="1248"/>
                    </a:cubicBezTo>
                    <a:cubicBezTo>
                      <a:pt x="1103" y="1248"/>
                      <a:pt x="988" y="1167"/>
                      <a:pt x="938" y="1051"/>
                    </a:cubicBezTo>
                    <a:cubicBezTo>
                      <a:pt x="880" y="1081"/>
                      <a:pt x="814" y="1098"/>
                      <a:pt x="745" y="1098"/>
                    </a:cubicBezTo>
                    <a:cubicBezTo>
                      <a:pt x="614" y="1098"/>
                      <a:pt x="498" y="1038"/>
                      <a:pt x="421" y="944"/>
                    </a:cubicBezTo>
                    <a:cubicBezTo>
                      <a:pt x="394" y="954"/>
                      <a:pt x="364" y="959"/>
                      <a:pt x="333" y="959"/>
                    </a:cubicBezTo>
                    <a:cubicBezTo>
                      <a:pt x="328" y="959"/>
                      <a:pt x="324" y="959"/>
                      <a:pt x="319" y="958"/>
                    </a:cubicBezTo>
                    <a:cubicBezTo>
                      <a:pt x="318" y="958"/>
                      <a:pt x="317" y="958"/>
                      <a:pt x="315" y="958"/>
                    </a:cubicBezTo>
                    <a:cubicBezTo>
                      <a:pt x="312" y="958"/>
                      <a:pt x="309" y="958"/>
                      <a:pt x="306" y="957"/>
                    </a:cubicBezTo>
                    <a:cubicBezTo>
                      <a:pt x="304" y="957"/>
                      <a:pt x="303" y="957"/>
                      <a:pt x="301" y="957"/>
                    </a:cubicBezTo>
                    <a:cubicBezTo>
                      <a:pt x="298" y="957"/>
                      <a:pt x="296" y="956"/>
                      <a:pt x="293" y="956"/>
                    </a:cubicBezTo>
                    <a:cubicBezTo>
                      <a:pt x="291" y="956"/>
                      <a:pt x="289" y="955"/>
                      <a:pt x="288" y="955"/>
                    </a:cubicBezTo>
                    <a:cubicBezTo>
                      <a:pt x="285" y="954"/>
                      <a:pt x="283" y="954"/>
                      <a:pt x="280" y="954"/>
                    </a:cubicBezTo>
                    <a:cubicBezTo>
                      <a:pt x="278" y="953"/>
                      <a:pt x="276" y="953"/>
                      <a:pt x="275" y="952"/>
                    </a:cubicBezTo>
                    <a:cubicBezTo>
                      <a:pt x="272" y="952"/>
                      <a:pt x="270" y="951"/>
                      <a:pt x="267" y="951"/>
                    </a:cubicBezTo>
                    <a:cubicBezTo>
                      <a:pt x="266" y="950"/>
                      <a:pt x="264" y="950"/>
                      <a:pt x="262" y="949"/>
                    </a:cubicBezTo>
                    <a:cubicBezTo>
                      <a:pt x="260" y="949"/>
                      <a:pt x="257" y="948"/>
                      <a:pt x="255" y="947"/>
                    </a:cubicBezTo>
                    <a:cubicBezTo>
                      <a:pt x="253" y="947"/>
                      <a:pt x="251" y="946"/>
                      <a:pt x="249" y="946"/>
                    </a:cubicBezTo>
                    <a:cubicBezTo>
                      <a:pt x="247" y="945"/>
                      <a:pt x="245" y="944"/>
                      <a:pt x="243" y="943"/>
                    </a:cubicBezTo>
                    <a:cubicBezTo>
                      <a:pt x="241" y="943"/>
                      <a:pt x="239" y="942"/>
                      <a:pt x="237" y="941"/>
                    </a:cubicBezTo>
                    <a:cubicBezTo>
                      <a:pt x="235" y="941"/>
                      <a:pt x="233" y="940"/>
                      <a:pt x="231" y="939"/>
                    </a:cubicBezTo>
                    <a:cubicBezTo>
                      <a:pt x="229" y="938"/>
                      <a:pt x="227" y="937"/>
                      <a:pt x="225" y="937"/>
                    </a:cubicBezTo>
                    <a:cubicBezTo>
                      <a:pt x="223" y="936"/>
                      <a:pt x="221" y="935"/>
                      <a:pt x="219" y="934"/>
                    </a:cubicBezTo>
                    <a:cubicBezTo>
                      <a:pt x="217" y="933"/>
                      <a:pt x="215" y="932"/>
                      <a:pt x="214" y="931"/>
                    </a:cubicBezTo>
                    <a:cubicBezTo>
                      <a:pt x="211" y="930"/>
                      <a:pt x="209" y="929"/>
                      <a:pt x="207" y="928"/>
                    </a:cubicBezTo>
                    <a:cubicBezTo>
                      <a:pt x="205" y="927"/>
                      <a:pt x="203" y="926"/>
                      <a:pt x="200" y="924"/>
                    </a:cubicBezTo>
                    <a:cubicBezTo>
                      <a:pt x="198" y="923"/>
                      <a:pt x="195" y="921"/>
                      <a:pt x="192" y="920"/>
                    </a:cubicBezTo>
                    <a:cubicBezTo>
                      <a:pt x="190" y="918"/>
                      <a:pt x="188" y="917"/>
                      <a:pt x="187" y="916"/>
                    </a:cubicBezTo>
                    <a:cubicBezTo>
                      <a:pt x="185" y="915"/>
                      <a:pt x="183" y="914"/>
                      <a:pt x="181" y="913"/>
                    </a:cubicBezTo>
                    <a:cubicBezTo>
                      <a:pt x="180" y="912"/>
                      <a:pt x="178" y="910"/>
                      <a:pt x="176" y="909"/>
                    </a:cubicBezTo>
                    <a:cubicBezTo>
                      <a:pt x="174" y="908"/>
                      <a:pt x="173" y="907"/>
                      <a:pt x="171" y="906"/>
                    </a:cubicBezTo>
                    <a:cubicBezTo>
                      <a:pt x="169" y="904"/>
                      <a:pt x="168" y="903"/>
                      <a:pt x="166" y="901"/>
                    </a:cubicBezTo>
                    <a:cubicBezTo>
                      <a:pt x="164" y="900"/>
                      <a:pt x="163" y="899"/>
                      <a:pt x="161" y="898"/>
                    </a:cubicBezTo>
                    <a:cubicBezTo>
                      <a:pt x="160" y="897"/>
                      <a:pt x="158" y="895"/>
                      <a:pt x="156" y="894"/>
                    </a:cubicBezTo>
                    <a:cubicBezTo>
                      <a:pt x="155" y="892"/>
                      <a:pt x="153" y="891"/>
                      <a:pt x="152" y="890"/>
                    </a:cubicBezTo>
                    <a:cubicBezTo>
                      <a:pt x="150" y="888"/>
                      <a:pt x="148" y="887"/>
                      <a:pt x="147" y="885"/>
                    </a:cubicBezTo>
                    <a:cubicBezTo>
                      <a:pt x="145" y="884"/>
                      <a:pt x="144" y="883"/>
                      <a:pt x="143" y="882"/>
                    </a:cubicBezTo>
                    <a:cubicBezTo>
                      <a:pt x="141" y="880"/>
                      <a:pt x="139" y="878"/>
                      <a:pt x="138" y="876"/>
                    </a:cubicBezTo>
                    <a:cubicBezTo>
                      <a:pt x="137" y="875"/>
                      <a:pt x="135" y="874"/>
                      <a:pt x="134" y="873"/>
                    </a:cubicBezTo>
                    <a:cubicBezTo>
                      <a:pt x="133" y="871"/>
                      <a:pt x="131" y="869"/>
                      <a:pt x="129" y="867"/>
                    </a:cubicBezTo>
                    <a:cubicBezTo>
                      <a:pt x="128" y="866"/>
                      <a:pt x="127" y="865"/>
                      <a:pt x="126" y="864"/>
                    </a:cubicBezTo>
                    <a:cubicBezTo>
                      <a:pt x="124" y="862"/>
                      <a:pt x="123" y="860"/>
                      <a:pt x="121" y="858"/>
                    </a:cubicBezTo>
                    <a:cubicBezTo>
                      <a:pt x="120" y="857"/>
                      <a:pt x="120" y="856"/>
                      <a:pt x="119" y="855"/>
                    </a:cubicBezTo>
                    <a:cubicBezTo>
                      <a:pt x="117" y="853"/>
                      <a:pt x="115" y="850"/>
                      <a:pt x="113" y="848"/>
                    </a:cubicBezTo>
                    <a:cubicBezTo>
                      <a:pt x="113" y="847"/>
                      <a:pt x="113" y="847"/>
                      <a:pt x="113" y="847"/>
                    </a:cubicBezTo>
                    <a:cubicBezTo>
                      <a:pt x="104" y="835"/>
                      <a:pt x="96" y="822"/>
                      <a:pt x="89" y="808"/>
                    </a:cubicBezTo>
                    <a:cubicBezTo>
                      <a:pt x="89" y="808"/>
                      <a:pt x="88" y="807"/>
                      <a:pt x="88" y="806"/>
                    </a:cubicBezTo>
                    <a:cubicBezTo>
                      <a:pt x="87" y="804"/>
                      <a:pt x="85" y="801"/>
                      <a:pt x="84" y="798"/>
                    </a:cubicBezTo>
                    <a:cubicBezTo>
                      <a:pt x="84" y="797"/>
                      <a:pt x="83" y="796"/>
                      <a:pt x="83" y="795"/>
                    </a:cubicBezTo>
                    <a:cubicBezTo>
                      <a:pt x="82" y="792"/>
                      <a:pt x="80" y="789"/>
                      <a:pt x="79" y="786"/>
                    </a:cubicBezTo>
                    <a:cubicBezTo>
                      <a:pt x="79" y="785"/>
                      <a:pt x="78" y="784"/>
                      <a:pt x="78" y="783"/>
                    </a:cubicBezTo>
                    <a:cubicBezTo>
                      <a:pt x="77" y="781"/>
                      <a:pt x="76" y="778"/>
                      <a:pt x="75" y="775"/>
                    </a:cubicBezTo>
                    <a:cubicBezTo>
                      <a:pt x="75" y="774"/>
                      <a:pt x="74" y="773"/>
                      <a:pt x="74" y="772"/>
                    </a:cubicBezTo>
                    <a:cubicBezTo>
                      <a:pt x="73" y="769"/>
                      <a:pt x="72" y="766"/>
                      <a:pt x="71" y="763"/>
                    </a:cubicBezTo>
                    <a:cubicBezTo>
                      <a:pt x="71" y="762"/>
                      <a:pt x="71" y="761"/>
                      <a:pt x="70" y="760"/>
                    </a:cubicBezTo>
                    <a:cubicBezTo>
                      <a:pt x="69" y="757"/>
                      <a:pt x="69" y="754"/>
                      <a:pt x="68" y="751"/>
                    </a:cubicBezTo>
                    <a:cubicBezTo>
                      <a:pt x="68" y="750"/>
                      <a:pt x="67" y="749"/>
                      <a:pt x="67" y="748"/>
                    </a:cubicBezTo>
                    <a:cubicBezTo>
                      <a:pt x="66" y="744"/>
                      <a:pt x="66" y="741"/>
                      <a:pt x="65" y="738"/>
                    </a:cubicBezTo>
                    <a:cubicBezTo>
                      <a:pt x="65" y="737"/>
                      <a:pt x="65" y="737"/>
                      <a:pt x="65" y="736"/>
                    </a:cubicBezTo>
                    <a:cubicBezTo>
                      <a:pt x="64" y="732"/>
                      <a:pt x="63" y="729"/>
                      <a:pt x="63" y="725"/>
                    </a:cubicBezTo>
                    <a:cubicBezTo>
                      <a:pt x="63" y="725"/>
                      <a:pt x="63" y="725"/>
                      <a:pt x="63" y="725"/>
                    </a:cubicBezTo>
                    <a:cubicBezTo>
                      <a:pt x="63" y="725"/>
                      <a:pt x="63" y="725"/>
                      <a:pt x="63" y="725"/>
                    </a:cubicBezTo>
                    <a:cubicBezTo>
                      <a:pt x="61" y="712"/>
                      <a:pt x="60" y="699"/>
                      <a:pt x="60" y="686"/>
                    </a:cubicBezTo>
                    <a:cubicBezTo>
                      <a:pt x="60" y="535"/>
                      <a:pt x="182" y="413"/>
                      <a:pt x="333" y="413"/>
                    </a:cubicBezTo>
                    <a:cubicBezTo>
                      <a:pt x="361" y="413"/>
                      <a:pt x="389" y="417"/>
                      <a:pt x="415" y="425"/>
                    </a:cubicBezTo>
                    <a:cubicBezTo>
                      <a:pt x="491" y="327"/>
                      <a:pt x="611" y="263"/>
                      <a:pt x="745" y="263"/>
                    </a:cubicBezTo>
                    <a:cubicBezTo>
                      <a:pt x="806" y="263"/>
                      <a:pt x="863" y="276"/>
                      <a:pt x="915" y="299"/>
                    </a:cubicBezTo>
                    <a:cubicBezTo>
                      <a:pt x="983" y="158"/>
                      <a:pt x="1128" y="60"/>
                      <a:pt x="1296" y="60"/>
                    </a:cubicBezTo>
                    <a:cubicBezTo>
                      <a:pt x="1478" y="60"/>
                      <a:pt x="1633" y="174"/>
                      <a:pt x="1693" y="335"/>
                    </a:cubicBezTo>
                    <a:cubicBezTo>
                      <a:pt x="1708" y="334"/>
                      <a:pt x="1724" y="333"/>
                      <a:pt x="1740" y="333"/>
                    </a:cubicBezTo>
                    <a:cubicBezTo>
                      <a:pt x="1904" y="333"/>
                      <a:pt x="2045" y="427"/>
                      <a:pt x="2114" y="564"/>
                    </a:cubicBezTo>
                    <a:cubicBezTo>
                      <a:pt x="2119" y="563"/>
                      <a:pt x="2125" y="563"/>
                      <a:pt x="2131" y="563"/>
                    </a:cubicBezTo>
                    <a:cubicBezTo>
                      <a:pt x="2186" y="563"/>
                      <a:pt x="2237" y="585"/>
                      <a:pt x="2273" y="621"/>
                    </a:cubicBezTo>
                    <a:cubicBezTo>
                      <a:pt x="2273" y="621"/>
                      <a:pt x="2273" y="621"/>
                      <a:pt x="2273" y="621"/>
                    </a:cubicBezTo>
                    <a:cubicBezTo>
                      <a:pt x="2273" y="621"/>
                      <a:pt x="2273" y="621"/>
                      <a:pt x="2273" y="621"/>
                    </a:cubicBezTo>
                    <a:cubicBezTo>
                      <a:pt x="2285" y="633"/>
                      <a:pt x="2295" y="646"/>
                      <a:pt x="2304" y="660"/>
                    </a:cubicBezTo>
                    <a:cubicBezTo>
                      <a:pt x="2304" y="660"/>
                      <a:pt x="2304" y="660"/>
                      <a:pt x="2304" y="660"/>
                    </a:cubicBezTo>
                    <a:cubicBezTo>
                      <a:pt x="2306" y="662"/>
                      <a:pt x="2307" y="665"/>
                      <a:pt x="2309" y="668"/>
                    </a:cubicBezTo>
                    <a:cubicBezTo>
                      <a:pt x="2309" y="668"/>
                      <a:pt x="2309" y="668"/>
                      <a:pt x="2309" y="668"/>
                    </a:cubicBezTo>
                    <a:cubicBezTo>
                      <a:pt x="2311" y="671"/>
                      <a:pt x="2312" y="674"/>
                      <a:pt x="2313" y="677"/>
                    </a:cubicBezTo>
                    <a:cubicBezTo>
                      <a:pt x="2314" y="677"/>
                      <a:pt x="2314" y="677"/>
                      <a:pt x="2314" y="677"/>
                    </a:cubicBezTo>
                    <a:cubicBezTo>
                      <a:pt x="2315" y="680"/>
                      <a:pt x="2316" y="683"/>
                      <a:pt x="2318" y="685"/>
                    </a:cubicBezTo>
                    <a:cubicBezTo>
                      <a:pt x="2318" y="686"/>
                      <a:pt x="2318" y="686"/>
                      <a:pt x="2318" y="686"/>
                    </a:cubicBezTo>
                    <a:cubicBezTo>
                      <a:pt x="2319" y="689"/>
                      <a:pt x="2320" y="692"/>
                      <a:pt x="2321" y="694"/>
                    </a:cubicBezTo>
                    <a:cubicBezTo>
                      <a:pt x="2321" y="695"/>
                      <a:pt x="2321" y="695"/>
                      <a:pt x="2322" y="696"/>
                    </a:cubicBezTo>
                    <a:cubicBezTo>
                      <a:pt x="2323" y="698"/>
                      <a:pt x="2324" y="701"/>
                      <a:pt x="2324" y="704"/>
                    </a:cubicBezTo>
                    <a:cubicBezTo>
                      <a:pt x="2325" y="704"/>
                      <a:pt x="2325" y="705"/>
                      <a:pt x="2325" y="705"/>
                    </a:cubicBezTo>
                    <a:cubicBezTo>
                      <a:pt x="2326" y="708"/>
                      <a:pt x="2326" y="710"/>
                      <a:pt x="2327" y="713"/>
                    </a:cubicBezTo>
                    <a:cubicBezTo>
                      <a:pt x="2327" y="714"/>
                      <a:pt x="2328" y="714"/>
                      <a:pt x="2328" y="715"/>
                    </a:cubicBezTo>
                    <a:cubicBezTo>
                      <a:pt x="2328" y="717"/>
                      <a:pt x="2329" y="720"/>
                      <a:pt x="2329" y="722"/>
                    </a:cubicBezTo>
                    <a:cubicBezTo>
                      <a:pt x="2330" y="723"/>
                      <a:pt x="2330" y="724"/>
                      <a:pt x="2330" y="725"/>
                    </a:cubicBezTo>
                    <a:cubicBezTo>
                      <a:pt x="2331" y="727"/>
                      <a:pt x="2331" y="730"/>
                      <a:pt x="2331" y="732"/>
                    </a:cubicBezTo>
                    <a:cubicBezTo>
                      <a:pt x="2332" y="733"/>
                      <a:pt x="2332" y="734"/>
                      <a:pt x="2332" y="735"/>
                    </a:cubicBezTo>
                    <a:cubicBezTo>
                      <a:pt x="2332" y="737"/>
                      <a:pt x="2332" y="740"/>
                      <a:pt x="2333" y="742"/>
                    </a:cubicBezTo>
                    <a:cubicBezTo>
                      <a:pt x="2333" y="743"/>
                      <a:pt x="2333" y="744"/>
                      <a:pt x="2333" y="745"/>
                    </a:cubicBezTo>
                    <a:cubicBezTo>
                      <a:pt x="2333" y="748"/>
                      <a:pt x="2334" y="750"/>
                      <a:pt x="2334" y="753"/>
                    </a:cubicBezTo>
                    <a:cubicBezTo>
                      <a:pt x="2334" y="754"/>
                      <a:pt x="2334" y="755"/>
                      <a:pt x="2334" y="756"/>
                    </a:cubicBezTo>
                    <a:cubicBezTo>
                      <a:pt x="2334" y="759"/>
                      <a:pt x="2334" y="763"/>
                      <a:pt x="2334" y="766"/>
                    </a:cubicBezTo>
                    <a:cubicBezTo>
                      <a:pt x="2334" y="878"/>
                      <a:pt x="2243" y="969"/>
                      <a:pt x="2131" y="969"/>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 name="Freeform 39"/>
              <p:cNvSpPr>
                <a:spLocks noEditPoints="1"/>
              </p:cNvSpPr>
              <p:nvPr/>
            </p:nvSpPr>
            <p:spPr bwMode="auto">
              <a:xfrm>
                <a:off x="4627563" y="1980098"/>
                <a:ext cx="2814638" cy="1336675"/>
              </a:xfrm>
              <a:custGeom>
                <a:avLst/>
                <a:gdLst>
                  <a:gd name="T0" fmla="*/ 212 w 2214"/>
                  <a:gd name="T1" fmla="*/ 763 h 1052"/>
                  <a:gd name="T2" fmla="*/ 301 w 2214"/>
                  <a:gd name="T3" fmla="*/ 748 h 1052"/>
                  <a:gd name="T4" fmla="*/ 624 w 2214"/>
                  <a:gd name="T5" fmla="*/ 902 h 1052"/>
                  <a:gd name="T6" fmla="*/ 817 w 2214"/>
                  <a:gd name="T7" fmla="*/ 855 h 1052"/>
                  <a:gd name="T8" fmla="*/ 1117 w 2214"/>
                  <a:gd name="T9" fmla="*/ 1052 h 1052"/>
                  <a:gd name="T10" fmla="*/ 1390 w 2214"/>
                  <a:gd name="T11" fmla="*/ 903 h 1052"/>
                  <a:gd name="T12" fmla="*/ 1620 w 2214"/>
                  <a:gd name="T13" fmla="*/ 972 h 1052"/>
                  <a:gd name="T14" fmla="*/ 1976 w 2214"/>
                  <a:gd name="T15" fmla="*/ 771 h 1052"/>
                  <a:gd name="T16" fmla="*/ 2010 w 2214"/>
                  <a:gd name="T17" fmla="*/ 774 h 1052"/>
                  <a:gd name="T18" fmla="*/ 2214 w 2214"/>
                  <a:gd name="T19" fmla="*/ 571 h 1052"/>
                  <a:gd name="T20" fmla="*/ 2213 w 2214"/>
                  <a:gd name="T21" fmla="*/ 561 h 1052"/>
                  <a:gd name="T22" fmla="*/ 2071 w 2214"/>
                  <a:gd name="T23" fmla="*/ 503 h 1052"/>
                  <a:gd name="T24" fmla="*/ 2054 w 2214"/>
                  <a:gd name="T25" fmla="*/ 504 h 1052"/>
                  <a:gd name="T26" fmla="*/ 1680 w 2214"/>
                  <a:gd name="T27" fmla="*/ 273 h 1052"/>
                  <a:gd name="T28" fmla="*/ 1633 w 2214"/>
                  <a:gd name="T29" fmla="*/ 275 h 1052"/>
                  <a:gd name="T30" fmla="*/ 1236 w 2214"/>
                  <a:gd name="T31" fmla="*/ 0 h 1052"/>
                  <a:gd name="T32" fmla="*/ 855 w 2214"/>
                  <a:gd name="T33" fmla="*/ 239 h 1052"/>
                  <a:gd name="T34" fmla="*/ 685 w 2214"/>
                  <a:gd name="T35" fmla="*/ 203 h 1052"/>
                  <a:gd name="T36" fmla="*/ 355 w 2214"/>
                  <a:gd name="T37" fmla="*/ 365 h 1052"/>
                  <a:gd name="T38" fmla="*/ 273 w 2214"/>
                  <a:gd name="T39" fmla="*/ 353 h 1052"/>
                  <a:gd name="T40" fmla="*/ 0 w 2214"/>
                  <a:gd name="T41" fmla="*/ 626 h 1052"/>
                  <a:gd name="T42" fmla="*/ 3 w 2214"/>
                  <a:gd name="T43" fmla="*/ 665 h 1052"/>
                  <a:gd name="T44" fmla="*/ 212 w 2214"/>
                  <a:gd name="T45" fmla="*/ 763 h 1052"/>
                  <a:gd name="T46" fmla="*/ 379 w 2214"/>
                  <a:gd name="T47" fmla="*/ 404 h 1052"/>
                  <a:gd name="T48" fmla="*/ 723 w 2214"/>
                  <a:gd name="T49" fmla="*/ 245 h 1052"/>
                  <a:gd name="T50" fmla="*/ 395 w 2214"/>
                  <a:gd name="T51" fmla="*/ 452 h 1052"/>
                  <a:gd name="T52" fmla="*/ 39 w 2214"/>
                  <a:gd name="T53" fmla="*/ 585 h 1052"/>
                  <a:gd name="T54" fmla="*/ 379 w 2214"/>
                  <a:gd name="T55" fmla="*/ 40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052">
                    <a:moveTo>
                      <a:pt x="212" y="763"/>
                    </a:moveTo>
                    <a:cubicBezTo>
                      <a:pt x="243" y="763"/>
                      <a:pt x="273" y="758"/>
                      <a:pt x="301" y="748"/>
                    </a:cubicBezTo>
                    <a:cubicBezTo>
                      <a:pt x="377" y="842"/>
                      <a:pt x="494" y="902"/>
                      <a:pt x="624" y="902"/>
                    </a:cubicBezTo>
                    <a:cubicBezTo>
                      <a:pt x="694" y="902"/>
                      <a:pt x="759" y="885"/>
                      <a:pt x="817" y="855"/>
                    </a:cubicBezTo>
                    <a:cubicBezTo>
                      <a:pt x="867" y="971"/>
                      <a:pt x="982" y="1052"/>
                      <a:pt x="1117" y="1052"/>
                    </a:cubicBezTo>
                    <a:cubicBezTo>
                      <a:pt x="1231" y="1052"/>
                      <a:pt x="1332" y="993"/>
                      <a:pt x="1390" y="903"/>
                    </a:cubicBezTo>
                    <a:cubicBezTo>
                      <a:pt x="1456" y="947"/>
                      <a:pt x="1535" y="972"/>
                      <a:pt x="1620" y="972"/>
                    </a:cubicBezTo>
                    <a:cubicBezTo>
                      <a:pt x="1771" y="972"/>
                      <a:pt x="1903" y="891"/>
                      <a:pt x="1976" y="771"/>
                    </a:cubicBezTo>
                    <a:cubicBezTo>
                      <a:pt x="1987" y="773"/>
                      <a:pt x="1999" y="774"/>
                      <a:pt x="2010" y="774"/>
                    </a:cubicBezTo>
                    <a:cubicBezTo>
                      <a:pt x="2123" y="774"/>
                      <a:pt x="2214" y="683"/>
                      <a:pt x="2214" y="571"/>
                    </a:cubicBezTo>
                    <a:cubicBezTo>
                      <a:pt x="2214" y="567"/>
                      <a:pt x="2213" y="564"/>
                      <a:pt x="2213" y="561"/>
                    </a:cubicBezTo>
                    <a:cubicBezTo>
                      <a:pt x="2177" y="525"/>
                      <a:pt x="2126" y="503"/>
                      <a:pt x="2071" y="503"/>
                    </a:cubicBezTo>
                    <a:cubicBezTo>
                      <a:pt x="2065" y="503"/>
                      <a:pt x="2059" y="503"/>
                      <a:pt x="2054" y="504"/>
                    </a:cubicBezTo>
                    <a:cubicBezTo>
                      <a:pt x="1985" y="367"/>
                      <a:pt x="1844" y="273"/>
                      <a:pt x="1680" y="273"/>
                    </a:cubicBezTo>
                    <a:cubicBezTo>
                      <a:pt x="1664" y="273"/>
                      <a:pt x="1648" y="274"/>
                      <a:pt x="1633" y="275"/>
                    </a:cubicBezTo>
                    <a:cubicBezTo>
                      <a:pt x="1573" y="114"/>
                      <a:pt x="1418" y="0"/>
                      <a:pt x="1236" y="0"/>
                    </a:cubicBezTo>
                    <a:cubicBezTo>
                      <a:pt x="1068" y="0"/>
                      <a:pt x="923" y="98"/>
                      <a:pt x="855" y="239"/>
                    </a:cubicBezTo>
                    <a:cubicBezTo>
                      <a:pt x="803" y="216"/>
                      <a:pt x="746" y="203"/>
                      <a:pt x="685" y="203"/>
                    </a:cubicBezTo>
                    <a:cubicBezTo>
                      <a:pt x="551" y="203"/>
                      <a:pt x="431" y="267"/>
                      <a:pt x="355" y="365"/>
                    </a:cubicBezTo>
                    <a:cubicBezTo>
                      <a:pt x="329" y="357"/>
                      <a:pt x="301" y="353"/>
                      <a:pt x="273" y="353"/>
                    </a:cubicBezTo>
                    <a:cubicBezTo>
                      <a:pt x="122" y="353"/>
                      <a:pt x="0" y="475"/>
                      <a:pt x="0" y="626"/>
                    </a:cubicBezTo>
                    <a:cubicBezTo>
                      <a:pt x="0" y="639"/>
                      <a:pt x="1" y="652"/>
                      <a:pt x="3" y="665"/>
                    </a:cubicBezTo>
                    <a:cubicBezTo>
                      <a:pt x="53" y="725"/>
                      <a:pt x="128" y="763"/>
                      <a:pt x="212" y="763"/>
                    </a:cubicBezTo>
                    <a:close/>
                    <a:moveTo>
                      <a:pt x="379" y="404"/>
                    </a:moveTo>
                    <a:cubicBezTo>
                      <a:pt x="498" y="214"/>
                      <a:pt x="723" y="245"/>
                      <a:pt x="723" y="245"/>
                    </a:cubicBezTo>
                    <a:cubicBezTo>
                      <a:pt x="457" y="269"/>
                      <a:pt x="395" y="452"/>
                      <a:pt x="395" y="452"/>
                    </a:cubicBezTo>
                    <a:cubicBezTo>
                      <a:pt x="172" y="333"/>
                      <a:pt x="39" y="585"/>
                      <a:pt x="39" y="585"/>
                    </a:cubicBezTo>
                    <a:cubicBezTo>
                      <a:pt x="119" y="321"/>
                      <a:pt x="379" y="404"/>
                      <a:pt x="379" y="40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 name="Freeform 56"/>
              <p:cNvSpPr/>
              <p:nvPr/>
            </p:nvSpPr>
            <p:spPr bwMode="auto">
              <a:xfrm>
                <a:off x="4632326" y="2692885"/>
                <a:ext cx="2886075" cy="796925"/>
              </a:xfrm>
              <a:custGeom>
                <a:avLst/>
                <a:gdLst>
                  <a:gd name="T0" fmla="*/ 2270 w 2271"/>
                  <a:gd name="T1" fmla="*/ 124 h 627"/>
                  <a:gd name="T2" fmla="*/ 2269 w 2271"/>
                  <a:gd name="T3" fmla="*/ 114 h 627"/>
                  <a:gd name="T4" fmla="*/ 2267 w 2271"/>
                  <a:gd name="T5" fmla="*/ 104 h 627"/>
                  <a:gd name="T6" fmla="*/ 2265 w 2271"/>
                  <a:gd name="T7" fmla="*/ 94 h 627"/>
                  <a:gd name="T8" fmla="*/ 2262 w 2271"/>
                  <a:gd name="T9" fmla="*/ 84 h 627"/>
                  <a:gd name="T10" fmla="*/ 2259 w 2271"/>
                  <a:gd name="T11" fmla="*/ 75 h 627"/>
                  <a:gd name="T12" fmla="*/ 2255 w 2271"/>
                  <a:gd name="T13" fmla="*/ 65 h 627"/>
                  <a:gd name="T14" fmla="*/ 2251 w 2271"/>
                  <a:gd name="T15" fmla="*/ 56 h 627"/>
                  <a:gd name="T16" fmla="*/ 2246 w 2271"/>
                  <a:gd name="T17" fmla="*/ 47 h 627"/>
                  <a:gd name="T18" fmla="*/ 2241 w 2271"/>
                  <a:gd name="T19" fmla="*/ 39 h 627"/>
                  <a:gd name="T20" fmla="*/ 2210 w 2271"/>
                  <a:gd name="T21" fmla="*/ 0 h 627"/>
                  <a:gd name="T22" fmla="*/ 2210 w 2271"/>
                  <a:gd name="T23" fmla="*/ 0 h 627"/>
                  <a:gd name="T24" fmla="*/ 2007 w 2271"/>
                  <a:gd name="T25" fmla="*/ 213 h 627"/>
                  <a:gd name="T26" fmla="*/ 1617 w 2271"/>
                  <a:gd name="T27" fmla="*/ 411 h 627"/>
                  <a:gd name="T28" fmla="*/ 1114 w 2271"/>
                  <a:gd name="T29" fmla="*/ 491 h 627"/>
                  <a:gd name="T30" fmla="*/ 621 w 2271"/>
                  <a:gd name="T31" fmla="*/ 341 h 627"/>
                  <a:gd name="T32" fmla="*/ 209 w 2271"/>
                  <a:gd name="T33" fmla="*/ 202 h 627"/>
                  <a:gd name="T34" fmla="*/ 0 w 2271"/>
                  <a:gd name="T35" fmla="*/ 104 h 627"/>
                  <a:gd name="T36" fmla="*/ 2 w 2271"/>
                  <a:gd name="T37" fmla="*/ 115 h 627"/>
                  <a:gd name="T38" fmla="*/ 4 w 2271"/>
                  <a:gd name="T39" fmla="*/ 127 h 627"/>
                  <a:gd name="T40" fmla="*/ 7 w 2271"/>
                  <a:gd name="T41" fmla="*/ 139 h 627"/>
                  <a:gd name="T42" fmla="*/ 11 w 2271"/>
                  <a:gd name="T43" fmla="*/ 151 h 627"/>
                  <a:gd name="T44" fmla="*/ 15 w 2271"/>
                  <a:gd name="T45" fmla="*/ 162 h 627"/>
                  <a:gd name="T46" fmla="*/ 20 w 2271"/>
                  <a:gd name="T47" fmla="*/ 174 h 627"/>
                  <a:gd name="T48" fmla="*/ 25 w 2271"/>
                  <a:gd name="T49" fmla="*/ 185 h 627"/>
                  <a:gd name="T50" fmla="*/ 50 w 2271"/>
                  <a:gd name="T51" fmla="*/ 226 h 627"/>
                  <a:gd name="T52" fmla="*/ 56 w 2271"/>
                  <a:gd name="T53" fmla="*/ 234 h 627"/>
                  <a:gd name="T54" fmla="*/ 63 w 2271"/>
                  <a:gd name="T55" fmla="*/ 243 h 627"/>
                  <a:gd name="T56" fmla="*/ 71 w 2271"/>
                  <a:gd name="T57" fmla="*/ 252 h 627"/>
                  <a:gd name="T58" fmla="*/ 80 w 2271"/>
                  <a:gd name="T59" fmla="*/ 261 h 627"/>
                  <a:gd name="T60" fmla="*/ 89 w 2271"/>
                  <a:gd name="T61" fmla="*/ 269 h 627"/>
                  <a:gd name="T62" fmla="*/ 98 w 2271"/>
                  <a:gd name="T63" fmla="*/ 277 h 627"/>
                  <a:gd name="T64" fmla="*/ 108 w 2271"/>
                  <a:gd name="T65" fmla="*/ 285 h 627"/>
                  <a:gd name="T66" fmla="*/ 118 w 2271"/>
                  <a:gd name="T67" fmla="*/ 292 h 627"/>
                  <a:gd name="T68" fmla="*/ 129 w 2271"/>
                  <a:gd name="T69" fmla="*/ 299 h 627"/>
                  <a:gd name="T70" fmla="*/ 144 w 2271"/>
                  <a:gd name="T71" fmla="*/ 307 h 627"/>
                  <a:gd name="T72" fmla="*/ 156 w 2271"/>
                  <a:gd name="T73" fmla="*/ 313 h 627"/>
                  <a:gd name="T74" fmla="*/ 168 w 2271"/>
                  <a:gd name="T75" fmla="*/ 318 h 627"/>
                  <a:gd name="T76" fmla="*/ 180 w 2271"/>
                  <a:gd name="T77" fmla="*/ 322 h 627"/>
                  <a:gd name="T78" fmla="*/ 192 w 2271"/>
                  <a:gd name="T79" fmla="*/ 326 h 627"/>
                  <a:gd name="T80" fmla="*/ 204 w 2271"/>
                  <a:gd name="T81" fmla="*/ 330 h 627"/>
                  <a:gd name="T82" fmla="*/ 217 w 2271"/>
                  <a:gd name="T83" fmla="*/ 333 h 627"/>
                  <a:gd name="T84" fmla="*/ 230 w 2271"/>
                  <a:gd name="T85" fmla="*/ 335 h 627"/>
                  <a:gd name="T86" fmla="*/ 243 w 2271"/>
                  <a:gd name="T87" fmla="*/ 336 h 627"/>
                  <a:gd name="T88" fmla="*/ 256 w 2271"/>
                  <a:gd name="T89" fmla="*/ 337 h 627"/>
                  <a:gd name="T90" fmla="*/ 358 w 2271"/>
                  <a:gd name="T91" fmla="*/ 323 h 627"/>
                  <a:gd name="T92" fmla="*/ 875 w 2271"/>
                  <a:gd name="T93" fmla="*/ 430 h 627"/>
                  <a:gd name="T94" fmla="*/ 1448 w 2271"/>
                  <a:gd name="T95" fmla="*/ 478 h 627"/>
                  <a:gd name="T96" fmla="*/ 2034 w 2271"/>
                  <a:gd name="T97" fmla="*/ 346 h 627"/>
                  <a:gd name="T98" fmla="*/ 2271 w 2271"/>
                  <a:gd name="T99" fmla="*/ 145 h 627"/>
                  <a:gd name="T100" fmla="*/ 2271 w 2271"/>
                  <a:gd name="T101" fmla="*/ 132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71" h="627">
                    <a:moveTo>
                      <a:pt x="2271" y="132"/>
                    </a:moveTo>
                    <a:cubicBezTo>
                      <a:pt x="2271" y="129"/>
                      <a:pt x="2270" y="127"/>
                      <a:pt x="2270" y="124"/>
                    </a:cubicBezTo>
                    <a:cubicBezTo>
                      <a:pt x="2270" y="123"/>
                      <a:pt x="2270" y="122"/>
                      <a:pt x="2270" y="121"/>
                    </a:cubicBezTo>
                    <a:cubicBezTo>
                      <a:pt x="2269" y="119"/>
                      <a:pt x="2269" y="116"/>
                      <a:pt x="2269" y="114"/>
                    </a:cubicBezTo>
                    <a:cubicBezTo>
                      <a:pt x="2269" y="113"/>
                      <a:pt x="2269" y="112"/>
                      <a:pt x="2268" y="111"/>
                    </a:cubicBezTo>
                    <a:cubicBezTo>
                      <a:pt x="2268" y="109"/>
                      <a:pt x="2268" y="106"/>
                      <a:pt x="2267" y="104"/>
                    </a:cubicBezTo>
                    <a:cubicBezTo>
                      <a:pt x="2267" y="103"/>
                      <a:pt x="2267" y="102"/>
                      <a:pt x="2266" y="101"/>
                    </a:cubicBezTo>
                    <a:cubicBezTo>
                      <a:pt x="2266" y="99"/>
                      <a:pt x="2265" y="96"/>
                      <a:pt x="2265" y="94"/>
                    </a:cubicBezTo>
                    <a:cubicBezTo>
                      <a:pt x="2265" y="93"/>
                      <a:pt x="2264" y="93"/>
                      <a:pt x="2264" y="92"/>
                    </a:cubicBezTo>
                    <a:cubicBezTo>
                      <a:pt x="2263" y="89"/>
                      <a:pt x="2263" y="87"/>
                      <a:pt x="2262" y="84"/>
                    </a:cubicBezTo>
                    <a:cubicBezTo>
                      <a:pt x="2262" y="84"/>
                      <a:pt x="2262" y="83"/>
                      <a:pt x="2261" y="83"/>
                    </a:cubicBezTo>
                    <a:cubicBezTo>
                      <a:pt x="2261" y="80"/>
                      <a:pt x="2260" y="77"/>
                      <a:pt x="2259" y="75"/>
                    </a:cubicBezTo>
                    <a:cubicBezTo>
                      <a:pt x="2258" y="74"/>
                      <a:pt x="2258" y="74"/>
                      <a:pt x="2258" y="73"/>
                    </a:cubicBezTo>
                    <a:cubicBezTo>
                      <a:pt x="2257" y="71"/>
                      <a:pt x="2256" y="68"/>
                      <a:pt x="2255" y="65"/>
                    </a:cubicBezTo>
                    <a:cubicBezTo>
                      <a:pt x="2255" y="65"/>
                      <a:pt x="2255" y="65"/>
                      <a:pt x="2255" y="64"/>
                    </a:cubicBezTo>
                    <a:cubicBezTo>
                      <a:pt x="2253" y="62"/>
                      <a:pt x="2252" y="59"/>
                      <a:pt x="2251" y="56"/>
                    </a:cubicBezTo>
                    <a:cubicBezTo>
                      <a:pt x="2251" y="56"/>
                      <a:pt x="2251" y="56"/>
                      <a:pt x="2250" y="56"/>
                    </a:cubicBezTo>
                    <a:cubicBezTo>
                      <a:pt x="2249" y="53"/>
                      <a:pt x="2248" y="50"/>
                      <a:pt x="2246" y="47"/>
                    </a:cubicBezTo>
                    <a:cubicBezTo>
                      <a:pt x="2246" y="47"/>
                      <a:pt x="2246" y="47"/>
                      <a:pt x="2246" y="47"/>
                    </a:cubicBezTo>
                    <a:cubicBezTo>
                      <a:pt x="2244" y="44"/>
                      <a:pt x="2243" y="41"/>
                      <a:pt x="2241" y="39"/>
                    </a:cubicBezTo>
                    <a:cubicBezTo>
                      <a:pt x="2241" y="39"/>
                      <a:pt x="2241" y="39"/>
                      <a:pt x="2241" y="39"/>
                    </a:cubicBezTo>
                    <a:cubicBezTo>
                      <a:pt x="2232" y="25"/>
                      <a:pt x="2222" y="12"/>
                      <a:pt x="2210" y="0"/>
                    </a:cubicBezTo>
                    <a:cubicBezTo>
                      <a:pt x="2210" y="0"/>
                      <a:pt x="2210" y="0"/>
                      <a:pt x="2210" y="0"/>
                    </a:cubicBezTo>
                    <a:cubicBezTo>
                      <a:pt x="2210" y="0"/>
                      <a:pt x="2210" y="0"/>
                      <a:pt x="2210" y="0"/>
                    </a:cubicBezTo>
                    <a:cubicBezTo>
                      <a:pt x="2210" y="3"/>
                      <a:pt x="2211" y="6"/>
                      <a:pt x="2211" y="10"/>
                    </a:cubicBezTo>
                    <a:cubicBezTo>
                      <a:pt x="2211" y="122"/>
                      <a:pt x="2120" y="213"/>
                      <a:pt x="2007" y="213"/>
                    </a:cubicBezTo>
                    <a:cubicBezTo>
                      <a:pt x="1996" y="213"/>
                      <a:pt x="1984" y="212"/>
                      <a:pt x="1973" y="210"/>
                    </a:cubicBezTo>
                    <a:cubicBezTo>
                      <a:pt x="1900" y="330"/>
                      <a:pt x="1768" y="411"/>
                      <a:pt x="1617" y="411"/>
                    </a:cubicBezTo>
                    <a:cubicBezTo>
                      <a:pt x="1532" y="411"/>
                      <a:pt x="1453" y="386"/>
                      <a:pt x="1387" y="342"/>
                    </a:cubicBezTo>
                    <a:cubicBezTo>
                      <a:pt x="1329" y="432"/>
                      <a:pt x="1228" y="491"/>
                      <a:pt x="1114" y="491"/>
                    </a:cubicBezTo>
                    <a:cubicBezTo>
                      <a:pt x="979" y="491"/>
                      <a:pt x="864" y="410"/>
                      <a:pt x="814" y="294"/>
                    </a:cubicBezTo>
                    <a:cubicBezTo>
                      <a:pt x="756" y="324"/>
                      <a:pt x="691" y="341"/>
                      <a:pt x="621" y="341"/>
                    </a:cubicBezTo>
                    <a:cubicBezTo>
                      <a:pt x="491" y="341"/>
                      <a:pt x="374" y="281"/>
                      <a:pt x="298" y="187"/>
                    </a:cubicBezTo>
                    <a:cubicBezTo>
                      <a:pt x="270" y="197"/>
                      <a:pt x="240" y="202"/>
                      <a:pt x="209" y="202"/>
                    </a:cubicBezTo>
                    <a:cubicBezTo>
                      <a:pt x="125" y="202"/>
                      <a:pt x="50" y="164"/>
                      <a:pt x="0" y="104"/>
                    </a:cubicBezTo>
                    <a:cubicBezTo>
                      <a:pt x="0" y="104"/>
                      <a:pt x="0" y="104"/>
                      <a:pt x="0" y="104"/>
                    </a:cubicBezTo>
                    <a:cubicBezTo>
                      <a:pt x="0" y="104"/>
                      <a:pt x="0" y="104"/>
                      <a:pt x="0" y="104"/>
                    </a:cubicBezTo>
                    <a:cubicBezTo>
                      <a:pt x="0" y="108"/>
                      <a:pt x="1" y="111"/>
                      <a:pt x="2" y="115"/>
                    </a:cubicBezTo>
                    <a:cubicBezTo>
                      <a:pt x="2" y="116"/>
                      <a:pt x="2" y="116"/>
                      <a:pt x="2" y="117"/>
                    </a:cubicBezTo>
                    <a:cubicBezTo>
                      <a:pt x="3" y="120"/>
                      <a:pt x="3" y="123"/>
                      <a:pt x="4" y="127"/>
                    </a:cubicBezTo>
                    <a:cubicBezTo>
                      <a:pt x="4" y="128"/>
                      <a:pt x="5" y="129"/>
                      <a:pt x="5" y="130"/>
                    </a:cubicBezTo>
                    <a:cubicBezTo>
                      <a:pt x="6" y="133"/>
                      <a:pt x="6" y="136"/>
                      <a:pt x="7" y="139"/>
                    </a:cubicBezTo>
                    <a:cubicBezTo>
                      <a:pt x="8" y="140"/>
                      <a:pt x="8" y="141"/>
                      <a:pt x="8" y="142"/>
                    </a:cubicBezTo>
                    <a:cubicBezTo>
                      <a:pt x="9" y="145"/>
                      <a:pt x="10" y="148"/>
                      <a:pt x="11" y="151"/>
                    </a:cubicBezTo>
                    <a:cubicBezTo>
                      <a:pt x="11" y="152"/>
                      <a:pt x="12" y="153"/>
                      <a:pt x="12" y="154"/>
                    </a:cubicBezTo>
                    <a:cubicBezTo>
                      <a:pt x="13" y="157"/>
                      <a:pt x="14" y="160"/>
                      <a:pt x="15" y="162"/>
                    </a:cubicBezTo>
                    <a:cubicBezTo>
                      <a:pt x="15" y="163"/>
                      <a:pt x="16" y="164"/>
                      <a:pt x="16" y="165"/>
                    </a:cubicBezTo>
                    <a:cubicBezTo>
                      <a:pt x="17" y="168"/>
                      <a:pt x="19" y="171"/>
                      <a:pt x="20" y="174"/>
                    </a:cubicBezTo>
                    <a:cubicBezTo>
                      <a:pt x="20" y="175"/>
                      <a:pt x="21" y="176"/>
                      <a:pt x="21" y="177"/>
                    </a:cubicBezTo>
                    <a:cubicBezTo>
                      <a:pt x="22" y="180"/>
                      <a:pt x="24" y="183"/>
                      <a:pt x="25" y="185"/>
                    </a:cubicBezTo>
                    <a:cubicBezTo>
                      <a:pt x="25" y="186"/>
                      <a:pt x="26" y="187"/>
                      <a:pt x="26" y="187"/>
                    </a:cubicBezTo>
                    <a:cubicBezTo>
                      <a:pt x="33" y="201"/>
                      <a:pt x="41" y="214"/>
                      <a:pt x="50" y="226"/>
                    </a:cubicBezTo>
                    <a:cubicBezTo>
                      <a:pt x="50" y="226"/>
                      <a:pt x="50" y="226"/>
                      <a:pt x="50" y="227"/>
                    </a:cubicBezTo>
                    <a:cubicBezTo>
                      <a:pt x="52" y="229"/>
                      <a:pt x="54" y="232"/>
                      <a:pt x="56" y="234"/>
                    </a:cubicBezTo>
                    <a:cubicBezTo>
                      <a:pt x="57" y="235"/>
                      <a:pt x="57" y="236"/>
                      <a:pt x="58" y="237"/>
                    </a:cubicBezTo>
                    <a:cubicBezTo>
                      <a:pt x="60" y="239"/>
                      <a:pt x="61" y="241"/>
                      <a:pt x="63" y="243"/>
                    </a:cubicBezTo>
                    <a:cubicBezTo>
                      <a:pt x="64" y="244"/>
                      <a:pt x="65" y="245"/>
                      <a:pt x="66" y="246"/>
                    </a:cubicBezTo>
                    <a:cubicBezTo>
                      <a:pt x="68" y="248"/>
                      <a:pt x="70" y="250"/>
                      <a:pt x="71" y="252"/>
                    </a:cubicBezTo>
                    <a:cubicBezTo>
                      <a:pt x="72" y="253"/>
                      <a:pt x="74" y="254"/>
                      <a:pt x="75" y="255"/>
                    </a:cubicBezTo>
                    <a:cubicBezTo>
                      <a:pt x="76" y="257"/>
                      <a:pt x="78" y="259"/>
                      <a:pt x="80" y="261"/>
                    </a:cubicBezTo>
                    <a:cubicBezTo>
                      <a:pt x="81" y="262"/>
                      <a:pt x="82" y="263"/>
                      <a:pt x="84" y="264"/>
                    </a:cubicBezTo>
                    <a:cubicBezTo>
                      <a:pt x="85" y="266"/>
                      <a:pt x="87" y="267"/>
                      <a:pt x="89" y="269"/>
                    </a:cubicBezTo>
                    <a:cubicBezTo>
                      <a:pt x="90" y="270"/>
                      <a:pt x="92" y="271"/>
                      <a:pt x="93" y="273"/>
                    </a:cubicBezTo>
                    <a:cubicBezTo>
                      <a:pt x="95" y="274"/>
                      <a:pt x="97" y="276"/>
                      <a:pt x="98" y="277"/>
                    </a:cubicBezTo>
                    <a:cubicBezTo>
                      <a:pt x="100" y="278"/>
                      <a:pt x="101" y="279"/>
                      <a:pt x="103" y="280"/>
                    </a:cubicBezTo>
                    <a:cubicBezTo>
                      <a:pt x="105" y="282"/>
                      <a:pt x="106" y="283"/>
                      <a:pt x="108" y="285"/>
                    </a:cubicBezTo>
                    <a:cubicBezTo>
                      <a:pt x="110" y="286"/>
                      <a:pt x="111" y="287"/>
                      <a:pt x="113" y="288"/>
                    </a:cubicBezTo>
                    <a:cubicBezTo>
                      <a:pt x="115" y="289"/>
                      <a:pt x="117" y="291"/>
                      <a:pt x="118" y="292"/>
                    </a:cubicBezTo>
                    <a:cubicBezTo>
                      <a:pt x="120" y="293"/>
                      <a:pt x="122" y="294"/>
                      <a:pt x="124" y="295"/>
                    </a:cubicBezTo>
                    <a:cubicBezTo>
                      <a:pt x="125" y="296"/>
                      <a:pt x="127" y="297"/>
                      <a:pt x="129" y="299"/>
                    </a:cubicBezTo>
                    <a:cubicBezTo>
                      <a:pt x="132" y="300"/>
                      <a:pt x="135" y="302"/>
                      <a:pt x="137" y="303"/>
                    </a:cubicBezTo>
                    <a:cubicBezTo>
                      <a:pt x="140" y="305"/>
                      <a:pt x="142" y="306"/>
                      <a:pt x="144" y="307"/>
                    </a:cubicBezTo>
                    <a:cubicBezTo>
                      <a:pt x="146" y="308"/>
                      <a:pt x="148" y="309"/>
                      <a:pt x="151" y="310"/>
                    </a:cubicBezTo>
                    <a:cubicBezTo>
                      <a:pt x="152" y="311"/>
                      <a:pt x="154" y="312"/>
                      <a:pt x="156" y="313"/>
                    </a:cubicBezTo>
                    <a:cubicBezTo>
                      <a:pt x="158" y="314"/>
                      <a:pt x="160" y="315"/>
                      <a:pt x="162" y="316"/>
                    </a:cubicBezTo>
                    <a:cubicBezTo>
                      <a:pt x="164" y="316"/>
                      <a:pt x="166" y="317"/>
                      <a:pt x="168" y="318"/>
                    </a:cubicBezTo>
                    <a:cubicBezTo>
                      <a:pt x="170" y="319"/>
                      <a:pt x="172" y="320"/>
                      <a:pt x="174" y="320"/>
                    </a:cubicBezTo>
                    <a:cubicBezTo>
                      <a:pt x="176" y="321"/>
                      <a:pt x="178" y="322"/>
                      <a:pt x="180" y="322"/>
                    </a:cubicBezTo>
                    <a:cubicBezTo>
                      <a:pt x="182" y="323"/>
                      <a:pt x="184" y="324"/>
                      <a:pt x="186" y="325"/>
                    </a:cubicBezTo>
                    <a:cubicBezTo>
                      <a:pt x="188" y="325"/>
                      <a:pt x="190" y="326"/>
                      <a:pt x="192" y="326"/>
                    </a:cubicBezTo>
                    <a:cubicBezTo>
                      <a:pt x="194" y="327"/>
                      <a:pt x="197" y="328"/>
                      <a:pt x="199" y="328"/>
                    </a:cubicBezTo>
                    <a:cubicBezTo>
                      <a:pt x="201" y="329"/>
                      <a:pt x="203" y="329"/>
                      <a:pt x="204" y="330"/>
                    </a:cubicBezTo>
                    <a:cubicBezTo>
                      <a:pt x="207" y="330"/>
                      <a:pt x="209" y="331"/>
                      <a:pt x="212" y="331"/>
                    </a:cubicBezTo>
                    <a:cubicBezTo>
                      <a:pt x="213" y="332"/>
                      <a:pt x="215" y="332"/>
                      <a:pt x="217" y="333"/>
                    </a:cubicBezTo>
                    <a:cubicBezTo>
                      <a:pt x="220" y="333"/>
                      <a:pt x="222" y="333"/>
                      <a:pt x="225" y="334"/>
                    </a:cubicBezTo>
                    <a:cubicBezTo>
                      <a:pt x="226" y="334"/>
                      <a:pt x="228" y="335"/>
                      <a:pt x="230" y="335"/>
                    </a:cubicBezTo>
                    <a:cubicBezTo>
                      <a:pt x="233" y="335"/>
                      <a:pt x="235" y="336"/>
                      <a:pt x="238" y="336"/>
                    </a:cubicBezTo>
                    <a:cubicBezTo>
                      <a:pt x="240" y="336"/>
                      <a:pt x="241" y="336"/>
                      <a:pt x="243" y="336"/>
                    </a:cubicBezTo>
                    <a:cubicBezTo>
                      <a:pt x="246" y="337"/>
                      <a:pt x="249" y="337"/>
                      <a:pt x="252" y="337"/>
                    </a:cubicBezTo>
                    <a:cubicBezTo>
                      <a:pt x="254" y="337"/>
                      <a:pt x="255" y="337"/>
                      <a:pt x="256" y="337"/>
                    </a:cubicBezTo>
                    <a:cubicBezTo>
                      <a:pt x="261" y="338"/>
                      <a:pt x="265" y="338"/>
                      <a:pt x="270" y="338"/>
                    </a:cubicBezTo>
                    <a:cubicBezTo>
                      <a:pt x="301" y="338"/>
                      <a:pt x="331" y="333"/>
                      <a:pt x="358" y="323"/>
                    </a:cubicBezTo>
                    <a:cubicBezTo>
                      <a:pt x="435" y="417"/>
                      <a:pt x="551" y="477"/>
                      <a:pt x="682" y="477"/>
                    </a:cubicBezTo>
                    <a:cubicBezTo>
                      <a:pt x="751" y="477"/>
                      <a:pt x="817" y="460"/>
                      <a:pt x="875" y="430"/>
                    </a:cubicBezTo>
                    <a:cubicBezTo>
                      <a:pt x="925" y="546"/>
                      <a:pt x="1040" y="627"/>
                      <a:pt x="1174" y="627"/>
                    </a:cubicBezTo>
                    <a:cubicBezTo>
                      <a:pt x="1289" y="627"/>
                      <a:pt x="1390" y="567"/>
                      <a:pt x="1448" y="478"/>
                    </a:cubicBezTo>
                    <a:cubicBezTo>
                      <a:pt x="1514" y="521"/>
                      <a:pt x="1593" y="546"/>
                      <a:pt x="1677" y="546"/>
                    </a:cubicBezTo>
                    <a:cubicBezTo>
                      <a:pt x="1828" y="546"/>
                      <a:pt x="1961" y="466"/>
                      <a:pt x="2034" y="346"/>
                    </a:cubicBezTo>
                    <a:cubicBezTo>
                      <a:pt x="2045" y="347"/>
                      <a:pt x="2056" y="348"/>
                      <a:pt x="2068" y="348"/>
                    </a:cubicBezTo>
                    <a:cubicBezTo>
                      <a:pt x="2180" y="348"/>
                      <a:pt x="2271" y="257"/>
                      <a:pt x="2271" y="145"/>
                    </a:cubicBezTo>
                    <a:cubicBezTo>
                      <a:pt x="2271" y="142"/>
                      <a:pt x="2271" y="138"/>
                      <a:pt x="2271" y="135"/>
                    </a:cubicBezTo>
                    <a:cubicBezTo>
                      <a:pt x="2271" y="134"/>
                      <a:pt x="2271" y="133"/>
                      <a:pt x="2271" y="13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 name="Freeform 57"/>
              <p:cNvSpPr/>
              <p:nvPr/>
            </p:nvSpPr>
            <p:spPr bwMode="auto">
              <a:xfrm>
                <a:off x="4678363" y="2251560"/>
                <a:ext cx="868363" cy="471487"/>
              </a:xfrm>
              <a:custGeom>
                <a:avLst/>
                <a:gdLst>
                  <a:gd name="T0" fmla="*/ 356 w 684"/>
                  <a:gd name="T1" fmla="*/ 238 h 371"/>
                  <a:gd name="T2" fmla="*/ 684 w 684"/>
                  <a:gd name="T3" fmla="*/ 31 h 371"/>
                  <a:gd name="T4" fmla="*/ 340 w 684"/>
                  <a:gd name="T5" fmla="*/ 190 h 371"/>
                  <a:gd name="T6" fmla="*/ 0 w 684"/>
                  <a:gd name="T7" fmla="*/ 371 h 371"/>
                  <a:gd name="T8" fmla="*/ 356 w 684"/>
                  <a:gd name="T9" fmla="*/ 238 h 371"/>
                </a:gdLst>
                <a:ahLst/>
                <a:cxnLst>
                  <a:cxn ang="0">
                    <a:pos x="T0" y="T1"/>
                  </a:cxn>
                  <a:cxn ang="0">
                    <a:pos x="T2" y="T3"/>
                  </a:cxn>
                  <a:cxn ang="0">
                    <a:pos x="T4" y="T5"/>
                  </a:cxn>
                  <a:cxn ang="0">
                    <a:pos x="T6" y="T7"/>
                  </a:cxn>
                  <a:cxn ang="0">
                    <a:pos x="T8" y="T9"/>
                  </a:cxn>
                </a:cxnLst>
                <a:rect l="0" t="0" r="r" b="b"/>
                <a:pathLst>
                  <a:path w="684" h="371">
                    <a:moveTo>
                      <a:pt x="356" y="238"/>
                    </a:moveTo>
                    <a:cubicBezTo>
                      <a:pt x="356" y="238"/>
                      <a:pt x="418" y="55"/>
                      <a:pt x="684" y="31"/>
                    </a:cubicBezTo>
                    <a:cubicBezTo>
                      <a:pt x="684" y="31"/>
                      <a:pt x="459" y="0"/>
                      <a:pt x="340" y="190"/>
                    </a:cubicBezTo>
                    <a:cubicBezTo>
                      <a:pt x="340" y="190"/>
                      <a:pt x="80" y="107"/>
                      <a:pt x="0" y="371"/>
                    </a:cubicBezTo>
                    <a:cubicBezTo>
                      <a:pt x="0" y="371"/>
                      <a:pt x="133" y="119"/>
                      <a:pt x="356" y="2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7" name="Group 8"/>
            <p:cNvGrpSpPr/>
            <p:nvPr/>
          </p:nvGrpSpPr>
          <p:grpSpPr>
            <a:xfrm>
              <a:off x="2010983" y="4578759"/>
              <a:ext cx="593725" cy="903287"/>
              <a:chOff x="3786188" y="4478823"/>
              <a:chExt cx="593725" cy="903287"/>
            </a:xfrm>
          </p:grpSpPr>
          <p:sp>
            <p:nvSpPr>
              <p:cNvPr id="8" name="Freeform 8"/>
              <p:cNvSpPr>
                <a:spLocks noEditPoints="1"/>
              </p:cNvSpPr>
              <p:nvPr/>
            </p:nvSpPr>
            <p:spPr bwMode="auto">
              <a:xfrm>
                <a:off x="3786188" y="4478823"/>
                <a:ext cx="593725" cy="903287"/>
              </a:xfrm>
              <a:custGeom>
                <a:avLst/>
                <a:gdLst>
                  <a:gd name="T0" fmla="*/ 360 w 468"/>
                  <a:gd name="T1" fmla="*/ 0 h 710"/>
                  <a:gd name="T2" fmla="*/ 108 w 468"/>
                  <a:gd name="T3" fmla="*/ 0 h 710"/>
                  <a:gd name="T4" fmla="*/ 0 w 468"/>
                  <a:gd name="T5" fmla="*/ 108 h 710"/>
                  <a:gd name="T6" fmla="*/ 0 w 468"/>
                  <a:gd name="T7" fmla="*/ 602 h 710"/>
                  <a:gd name="T8" fmla="*/ 108 w 468"/>
                  <a:gd name="T9" fmla="*/ 710 h 710"/>
                  <a:gd name="T10" fmla="*/ 360 w 468"/>
                  <a:gd name="T11" fmla="*/ 710 h 710"/>
                  <a:gd name="T12" fmla="*/ 468 w 468"/>
                  <a:gd name="T13" fmla="*/ 602 h 710"/>
                  <a:gd name="T14" fmla="*/ 468 w 468"/>
                  <a:gd name="T15" fmla="*/ 108 h 710"/>
                  <a:gd name="T16" fmla="*/ 360 w 468"/>
                  <a:gd name="T17" fmla="*/ 0 h 710"/>
                  <a:gd name="T18" fmla="*/ 408 w 468"/>
                  <a:gd name="T19" fmla="*/ 602 h 710"/>
                  <a:gd name="T20" fmla="*/ 360 w 468"/>
                  <a:gd name="T21" fmla="*/ 650 h 710"/>
                  <a:gd name="T22" fmla="*/ 108 w 468"/>
                  <a:gd name="T23" fmla="*/ 650 h 710"/>
                  <a:gd name="T24" fmla="*/ 60 w 468"/>
                  <a:gd name="T25" fmla="*/ 602 h 710"/>
                  <a:gd name="T26" fmla="*/ 60 w 468"/>
                  <a:gd name="T27" fmla="*/ 108 h 710"/>
                  <a:gd name="T28" fmla="*/ 108 w 468"/>
                  <a:gd name="T29" fmla="*/ 60 h 710"/>
                  <a:gd name="T30" fmla="*/ 360 w 468"/>
                  <a:gd name="T31" fmla="*/ 60 h 710"/>
                  <a:gd name="T32" fmla="*/ 408 w 468"/>
                  <a:gd name="T33" fmla="*/ 108 h 710"/>
                  <a:gd name="T34" fmla="*/ 408 w 468"/>
                  <a:gd name="T35" fmla="*/ 602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8" h="710">
                    <a:moveTo>
                      <a:pt x="360" y="0"/>
                    </a:moveTo>
                    <a:cubicBezTo>
                      <a:pt x="108" y="0"/>
                      <a:pt x="108" y="0"/>
                      <a:pt x="108" y="0"/>
                    </a:cubicBezTo>
                    <a:cubicBezTo>
                      <a:pt x="49" y="0"/>
                      <a:pt x="0" y="49"/>
                      <a:pt x="0" y="108"/>
                    </a:cubicBezTo>
                    <a:cubicBezTo>
                      <a:pt x="0" y="602"/>
                      <a:pt x="0" y="602"/>
                      <a:pt x="0" y="602"/>
                    </a:cubicBezTo>
                    <a:cubicBezTo>
                      <a:pt x="0" y="661"/>
                      <a:pt x="49" y="710"/>
                      <a:pt x="108" y="710"/>
                    </a:cubicBezTo>
                    <a:cubicBezTo>
                      <a:pt x="360" y="710"/>
                      <a:pt x="360" y="710"/>
                      <a:pt x="360" y="710"/>
                    </a:cubicBezTo>
                    <a:cubicBezTo>
                      <a:pt x="419" y="710"/>
                      <a:pt x="468" y="661"/>
                      <a:pt x="468" y="602"/>
                    </a:cubicBezTo>
                    <a:cubicBezTo>
                      <a:pt x="468" y="108"/>
                      <a:pt x="468" y="108"/>
                      <a:pt x="468" y="108"/>
                    </a:cubicBezTo>
                    <a:cubicBezTo>
                      <a:pt x="468" y="49"/>
                      <a:pt x="419" y="0"/>
                      <a:pt x="360" y="0"/>
                    </a:cubicBezTo>
                    <a:close/>
                    <a:moveTo>
                      <a:pt x="408" y="602"/>
                    </a:moveTo>
                    <a:cubicBezTo>
                      <a:pt x="408" y="628"/>
                      <a:pt x="386" y="650"/>
                      <a:pt x="360" y="650"/>
                    </a:cubicBezTo>
                    <a:cubicBezTo>
                      <a:pt x="108" y="650"/>
                      <a:pt x="108" y="650"/>
                      <a:pt x="108" y="650"/>
                    </a:cubicBezTo>
                    <a:cubicBezTo>
                      <a:pt x="82" y="650"/>
                      <a:pt x="60" y="628"/>
                      <a:pt x="60" y="602"/>
                    </a:cubicBezTo>
                    <a:cubicBezTo>
                      <a:pt x="60" y="108"/>
                      <a:pt x="60" y="108"/>
                      <a:pt x="60" y="108"/>
                    </a:cubicBezTo>
                    <a:cubicBezTo>
                      <a:pt x="60" y="82"/>
                      <a:pt x="82" y="60"/>
                      <a:pt x="108" y="60"/>
                    </a:cubicBezTo>
                    <a:cubicBezTo>
                      <a:pt x="360" y="60"/>
                      <a:pt x="360" y="60"/>
                      <a:pt x="360" y="60"/>
                    </a:cubicBezTo>
                    <a:cubicBezTo>
                      <a:pt x="386" y="60"/>
                      <a:pt x="408" y="82"/>
                      <a:pt x="408" y="108"/>
                    </a:cubicBezTo>
                    <a:lnTo>
                      <a:pt x="408" y="60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 name="Freeform 58"/>
              <p:cNvSpPr>
                <a:spLocks noEditPoints="1"/>
              </p:cNvSpPr>
              <p:nvPr/>
            </p:nvSpPr>
            <p:spPr bwMode="auto">
              <a:xfrm>
                <a:off x="3862388" y="4555023"/>
                <a:ext cx="441325" cy="750887"/>
              </a:xfrm>
              <a:custGeom>
                <a:avLst/>
                <a:gdLst>
                  <a:gd name="T0" fmla="*/ 300 w 348"/>
                  <a:gd name="T1" fmla="*/ 0 h 590"/>
                  <a:gd name="T2" fmla="*/ 48 w 348"/>
                  <a:gd name="T3" fmla="*/ 0 h 590"/>
                  <a:gd name="T4" fmla="*/ 0 w 348"/>
                  <a:gd name="T5" fmla="*/ 48 h 590"/>
                  <a:gd name="T6" fmla="*/ 0 w 348"/>
                  <a:gd name="T7" fmla="*/ 542 h 590"/>
                  <a:gd name="T8" fmla="*/ 48 w 348"/>
                  <a:gd name="T9" fmla="*/ 590 h 590"/>
                  <a:gd name="T10" fmla="*/ 300 w 348"/>
                  <a:gd name="T11" fmla="*/ 590 h 590"/>
                  <a:gd name="T12" fmla="*/ 348 w 348"/>
                  <a:gd name="T13" fmla="*/ 542 h 590"/>
                  <a:gd name="T14" fmla="*/ 348 w 348"/>
                  <a:gd name="T15" fmla="*/ 48 h 590"/>
                  <a:gd name="T16" fmla="*/ 300 w 348"/>
                  <a:gd name="T17" fmla="*/ 0 h 590"/>
                  <a:gd name="T18" fmla="*/ 174 w 348"/>
                  <a:gd name="T19" fmla="*/ 571 h 590"/>
                  <a:gd name="T20" fmla="*/ 147 w 348"/>
                  <a:gd name="T21" fmla="*/ 545 h 590"/>
                  <a:gd name="T22" fmla="*/ 174 w 348"/>
                  <a:gd name="T23" fmla="*/ 518 h 590"/>
                  <a:gd name="T24" fmla="*/ 200 w 348"/>
                  <a:gd name="T25" fmla="*/ 545 h 590"/>
                  <a:gd name="T26" fmla="*/ 174 w 348"/>
                  <a:gd name="T27" fmla="*/ 571 h 590"/>
                  <a:gd name="T28" fmla="*/ 323 w 348"/>
                  <a:gd name="T29" fmla="*/ 504 h 590"/>
                  <a:gd name="T30" fmla="*/ 25 w 348"/>
                  <a:gd name="T31" fmla="*/ 504 h 590"/>
                  <a:gd name="T32" fmla="*/ 25 w 348"/>
                  <a:gd name="T33" fmla="*/ 86 h 590"/>
                  <a:gd name="T34" fmla="*/ 323 w 348"/>
                  <a:gd name="T35" fmla="*/ 86 h 590"/>
                  <a:gd name="T36" fmla="*/ 323 w 348"/>
                  <a:gd name="T37" fmla="*/ 50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590">
                    <a:moveTo>
                      <a:pt x="300" y="0"/>
                    </a:moveTo>
                    <a:cubicBezTo>
                      <a:pt x="48" y="0"/>
                      <a:pt x="48" y="0"/>
                      <a:pt x="48" y="0"/>
                    </a:cubicBezTo>
                    <a:cubicBezTo>
                      <a:pt x="22" y="0"/>
                      <a:pt x="0" y="22"/>
                      <a:pt x="0" y="48"/>
                    </a:cubicBezTo>
                    <a:cubicBezTo>
                      <a:pt x="0" y="542"/>
                      <a:pt x="0" y="542"/>
                      <a:pt x="0" y="542"/>
                    </a:cubicBezTo>
                    <a:cubicBezTo>
                      <a:pt x="0" y="568"/>
                      <a:pt x="22" y="590"/>
                      <a:pt x="48" y="590"/>
                    </a:cubicBezTo>
                    <a:cubicBezTo>
                      <a:pt x="300" y="590"/>
                      <a:pt x="300" y="590"/>
                      <a:pt x="300" y="590"/>
                    </a:cubicBezTo>
                    <a:cubicBezTo>
                      <a:pt x="326" y="590"/>
                      <a:pt x="348" y="568"/>
                      <a:pt x="348" y="542"/>
                    </a:cubicBezTo>
                    <a:cubicBezTo>
                      <a:pt x="348" y="48"/>
                      <a:pt x="348" y="48"/>
                      <a:pt x="348" y="48"/>
                    </a:cubicBezTo>
                    <a:cubicBezTo>
                      <a:pt x="348" y="22"/>
                      <a:pt x="326" y="0"/>
                      <a:pt x="300" y="0"/>
                    </a:cubicBezTo>
                    <a:close/>
                    <a:moveTo>
                      <a:pt x="174" y="571"/>
                    </a:moveTo>
                    <a:cubicBezTo>
                      <a:pt x="159" y="571"/>
                      <a:pt x="147" y="559"/>
                      <a:pt x="147" y="545"/>
                    </a:cubicBezTo>
                    <a:cubicBezTo>
                      <a:pt x="147" y="530"/>
                      <a:pt x="159" y="518"/>
                      <a:pt x="174" y="518"/>
                    </a:cubicBezTo>
                    <a:cubicBezTo>
                      <a:pt x="189" y="518"/>
                      <a:pt x="200" y="530"/>
                      <a:pt x="200" y="545"/>
                    </a:cubicBezTo>
                    <a:cubicBezTo>
                      <a:pt x="200" y="559"/>
                      <a:pt x="189" y="571"/>
                      <a:pt x="174" y="571"/>
                    </a:cubicBezTo>
                    <a:close/>
                    <a:moveTo>
                      <a:pt x="323" y="504"/>
                    </a:moveTo>
                    <a:cubicBezTo>
                      <a:pt x="25" y="504"/>
                      <a:pt x="25" y="504"/>
                      <a:pt x="25" y="504"/>
                    </a:cubicBezTo>
                    <a:cubicBezTo>
                      <a:pt x="25" y="86"/>
                      <a:pt x="25" y="86"/>
                      <a:pt x="25" y="86"/>
                    </a:cubicBezTo>
                    <a:cubicBezTo>
                      <a:pt x="323" y="86"/>
                      <a:pt x="323" y="86"/>
                      <a:pt x="323" y="86"/>
                    </a:cubicBezTo>
                    <a:lnTo>
                      <a:pt x="323" y="504"/>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0" name="Freeform 59"/>
              <p:cNvSpPr>
                <a:spLocks noEditPoints="1"/>
              </p:cNvSpPr>
              <p:nvPr/>
            </p:nvSpPr>
            <p:spPr bwMode="auto">
              <a:xfrm>
                <a:off x="3894138" y="4664560"/>
                <a:ext cx="377825" cy="531812"/>
              </a:xfrm>
              <a:custGeom>
                <a:avLst/>
                <a:gdLst>
                  <a:gd name="T0" fmla="*/ 0 w 238"/>
                  <a:gd name="T1" fmla="*/ 335 h 335"/>
                  <a:gd name="T2" fmla="*/ 238 w 238"/>
                  <a:gd name="T3" fmla="*/ 335 h 335"/>
                  <a:gd name="T4" fmla="*/ 238 w 238"/>
                  <a:gd name="T5" fmla="*/ 0 h 335"/>
                  <a:gd name="T6" fmla="*/ 0 w 238"/>
                  <a:gd name="T7" fmla="*/ 0 h 335"/>
                  <a:gd name="T8" fmla="*/ 0 w 238"/>
                  <a:gd name="T9" fmla="*/ 335 h 335"/>
                  <a:gd name="T10" fmla="*/ 12 w 238"/>
                  <a:gd name="T11" fmla="*/ 13 h 335"/>
                  <a:gd name="T12" fmla="*/ 94 w 238"/>
                  <a:gd name="T13" fmla="*/ 13 h 335"/>
                  <a:gd name="T14" fmla="*/ 27 w 238"/>
                  <a:gd name="T15" fmla="*/ 28 h 335"/>
                  <a:gd name="T16" fmla="*/ 12 w 238"/>
                  <a:gd name="T17" fmla="*/ 172 h 335"/>
                  <a:gd name="T18" fmla="*/ 12 w 238"/>
                  <a:gd name="T19" fmla="*/ 1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35">
                    <a:moveTo>
                      <a:pt x="0" y="335"/>
                    </a:moveTo>
                    <a:lnTo>
                      <a:pt x="238" y="335"/>
                    </a:lnTo>
                    <a:lnTo>
                      <a:pt x="238" y="0"/>
                    </a:lnTo>
                    <a:lnTo>
                      <a:pt x="0" y="0"/>
                    </a:lnTo>
                    <a:lnTo>
                      <a:pt x="0" y="335"/>
                    </a:lnTo>
                    <a:close/>
                    <a:moveTo>
                      <a:pt x="12" y="13"/>
                    </a:moveTo>
                    <a:lnTo>
                      <a:pt x="94" y="13"/>
                    </a:lnTo>
                    <a:lnTo>
                      <a:pt x="27" y="28"/>
                    </a:lnTo>
                    <a:lnTo>
                      <a:pt x="12" y="172"/>
                    </a:lnTo>
                    <a:lnTo>
                      <a:pt x="12" y="13"/>
                    </a:lnTo>
                    <a:close/>
                  </a:path>
                </a:pathLst>
              </a:cu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1" name="Oval 60"/>
              <p:cNvSpPr>
                <a:spLocks noChangeArrowheads="1"/>
              </p:cNvSpPr>
              <p:nvPr/>
            </p:nvSpPr>
            <p:spPr bwMode="auto">
              <a:xfrm>
                <a:off x="4048126" y="5213835"/>
                <a:ext cx="68263" cy="682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12" name="Group 13"/>
            <p:cNvGrpSpPr/>
            <p:nvPr/>
          </p:nvGrpSpPr>
          <p:grpSpPr>
            <a:xfrm>
              <a:off x="3063496" y="4535896"/>
              <a:ext cx="1035050" cy="990600"/>
              <a:chOff x="4838701" y="4435960"/>
              <a:chExt cx="1035050" cy="990600"/>
            </a:xfrm>
          </p:grpSpPr>
          <p:sp>
            <p:nvSpPr>
              <p:cNvPr id="13" name="Freeform 10"/>
              <p:cNvSpPr>
                <a:spLocks noEditPoints="1"/>
              </p:cNvSpPr>
              <p:nvPr/>
            </p:nvSpPr>
            <p:spPr bwMode="auto">
              <a:xfrm>
                <a:off x="4838701" y="4435960"/>
                <a:ext cx="1035050" cy="990600"/>
              </a:xfrm>
              <a:custGeom>
                <a:avLst/>
                <a:gdLst>
                  <a:gd name="T0" fmla="*/ 757 w 815"/>
                  <a:gd name="T1" fmla="*/ 440 h 779"/>
                  <a:gd name="T2" fmla="*/ 757 w 815"/>
                  <a:gd name="T3" fmla="*/ 60 h 779"/>
                  <a:gd name="T4" fmla="*/ 697 w 815"/>
                  <a:gd name="T5" fmla="*/ 0 h 779"/>
                  <a:gd name="T6" fmla="*/ 118 w 815"/>
                  <a:gd name="T7" fmla="*/ 0 h 779"/>
                  <a:gd name="T8" fmla="*/ 58 w 815"/>
                  <a:gd name="T9" fmla="*/ 60 h 779"/>
                  <a:gd name="T10" fmla="*/ 58 w 815"/>
                  <a:gd name="T11" fmla="*/ 440 h 779"/>
                  <a:gd name="T12" fmla="*/ 2 w 815"/>
                  <a:gd name="T13" fmla="*/ 672 h 779"/>
                  <a:gd name="T14" fmla="*/ 0 w 815"/>
                  <a:gd name="T15" fmla="*/ 686 h 779"/>
                  <a:gd name="T16" fmla="*/ 0 w 815"/>
                  <a:gd name="T17" fmla="*/ 719 h 779"/>
                  <a:gd name="T18" fmla="*/ 60 w 815"/>
                  <a:gd name="T19" fmla="*/ 779 h 779"/>
                  <a:gd name="T20" fmla="*/ 755 w 815"/>
                  <a:gd name="T21" fmla="*/ 779 h 779"/>
                  <a:gd name="T22" fmla="*/ 815 w 815"/>
                  <a:gd name="T23" fmla="*/ 719 h 779"/>
                  <a:gd name="T24" fmla="*/ 815 w 815"/>
                  <a:gd name="T25" fmla="*/ 686 h 779"/>
                  <a:gd name="T26" fmla="*/ 813 w 815"/>
                  <a:gd name="T27" fmla="*/ 672 h 779"/>
                  <a:gd name="T28" fmla="*/ 757 w 815"/>
                  <a:gd name="T29" fmla="*/ 440 h 779"/>
                  <a:gd name="T30" fmla="*/ 755 w 815"/>
                  <a:gd name="T31" fmla="*/ 719 h 779"/>
                  <a:gd name="T32" fmla="*/ 60 w 815"/>
                  <a:gd name="T33" fmla="*/ 719 h 779"/>
                  <a:gd name="T34" fmla="*/ 60 w 815"/>
                  <a:gd name="T35" fmla="*/ 686 h 779"/>
                  <a:gd name="T36" fmla="*/ 118 w 815"/>
                  <a:gd name="T37" fmla="*/ 447 h 779"/>
                  <a:gd name="T38" fmla="*/ 118 w 815"/>
                  <a:gd name="T39" fmla="*/ 60 h 779"/>
                  <a:gd name="T40" fmla="*/ 697 w 815"/>
                  <a:gd name="T41" fmla="*/ 60 h 779"/>
                  <a:gd name="T42" fmla="*/ 697 w 815"/>
                  <a:gd name="T43" fmla="*/ 447 h 779"/>
                  <a:gd name="T44" fmla="*/ 755 w 815"/>
                  <a:gd name="T45" fmla="*/ 686 h 779"/>
                  <a:gd name="T46" fmla="*/ 755 w 815"/>
                  <a:gd name="T47" fmla="*/ 71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5" h="779">
                    <a:moveTo>
                      <a:pt x="757" y="440"/>
                    </a:moveTo>
                    <a:cubicBezTo>
                      <a:pt x="757" y="60"/>
                      <a:pt x="757" y="60"/>
                      <a:pt x="757" y="60"/>
                    </a:cubicBezTo>
                    <a:cubicBezTo>
                      <a:pt x="757" y="26"/>
                      <a:pt x="730" y="0"/>
                      <a:pt x="697" y="0"/>
                    </a:cubicBezTo>
                    <a:cubicBezTo>
                      <a:pt x="118" y="0"/>
                      <a:pt x="118" y="0"/>
                      <a:pt x="118" y="0"/>
                    </a:cubicBezTo>
                    <a:cubicBezTo>
                      <a:pt x="85" y="0"/>
                      <a:pt x="58" y="26"/>
                      <a:pt x="58" y="60"/>
                    </a:cubicBezTo>
                    <a:cubicBezTo>
                      <a:pt x="58" y="440"/>
                      <a:pt x="58" y="440"/>
                      <a:pt x="58" y="440"/>
                    </a:cubicBezTo>
                    <a:cubicBezTo>
                      <a:pt x="2" y="672"/>
                      <a:pt x="2" y="672"/>
                      <a:pt x="2" y="672"/>
                    </a:cubicBezTo>
                    <a:cubicBezTo>
                      <a:pt x="0" y="676"/>
                      <a:pt x="0" y="681"/>
                      <a:pt x="0" y="686"/>
                    </a:cubicBezTo>
                    <a:cubicBezTo>
                      <a:pt x="0" y="719"/>
                      <a:pt x="0" y="719"/>
                      <a:pt x="0" y="719"/>
                    </a:cubicBezTo>
                    <a:cubicBezTo>
                      <a:pt x="0" y="752"/>
                      <a:pt x="27" y="779"/>
                      <a:pt x="60" y="779"/>
                    </a:cubicBezTo>
                    <a:cubicBezTo>
                      <a:pt x="755" y="779"/>
                      <a:pt x="755" y="779"/>
                      <a:pt x="755" y="779"/>
                    </a:cubicBezTo>
                    <a:cubicBezTo>
                      <a:pt x="788" y="779"/>
                      <a:pt x="815" y="752"/>
                      <a:pt x="815" y="719"/>
                    </a:cubicBezTo>
                    <a:cubicBezTo>
                      <a:pt x="815" y="686"/>
                      <a:pt x="815" y="686"/>
                      <a:pt x="815" y="686"/>
                    </a:cubicBezTo>
                    <a:cubicBezTo>
                      <a:pt x="815" y="681"/>
                      <a:pt x="814" y="676"/>
                      <a:pt x="813" y="672"/>
                    </a:cubicBezTo>
                    <a:lnTo>
                      <a:pt x="757" y="440"/>
                    </a:lnTo>
                    <a:close/>
                    <a:moveTo>
                      <a:pt x="755" y="719"/>
                    </a:moveTo>
                    <a:cubicBezTo>
                      <a:pt x="60" y="719"/>
                      <a:pt x="60" y="719"/>
                      <a:pt x="60" y="719"/>
                    </a:cubicBezTo>
                    <a:cubicBezTo>
                      <a:pt x="60" y="686"/>
                      <a:pt x="60" y="686"/>
                      <a:pt x="60" y="686"/>
                    </a:cubicBezTo>
                    <a:cubicBezTo>
                      <a:pt x="118" y="447"/>
                      <a:pt x="118" y="447"/>
                      <a:pt x="118" y="447"/>
                    </a:cubicBezTo>
                    <a:cubicBezTo>
                      <a:pt x="118" y="60"/>
                      <a:pt x="118" y="60"/>
                      <a:pt x="118" y="60"/>
                    </a:cubicBezTo>
                    <a:cubicBezTo>
                      <a:pt x="697" y="60"/>
                      <a:pt x="697" y="60"/>
                      <a:pt x="697" y="60"/>
                    </a:cubicBezTo>
                    <a:cubicBezTo>
                      <a:pt x="697" y="447"/>
                      <a:pt x="697" y="447"/>
                      <a:pt x="697" y="447"/>
                    </a:cubicBezTo>
                    <a:cubicBezTo>
                      <a:pt x="755" y="686"/>
                      <a:pt x="755" y="686"/>
                      <a:pt x="755" y="686"/>
                    </a:cubicBezTo>
                    <a:lnTo>
                      <a:pt x="755" y="71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4" name="Freeform 64"/>
              <p:cNvSpPr>
                <a:spLocks noEditPoints="1"/>
              </p:cNvSpPr>
              <p:nvPr/>
            </p:nvSpPr>
            <p:spPr bwMode="auto">
              <a:xfrm>
                <a:off x="4914901" y="4512160"/>
                <a:ext cx="882650" cy="796925"/>
              </a:xfrm>
              <a:custGeom>
                <a:avLst/>
                <a:gdLst>
                  <a:gd name="T0" fmla="*/ 510 w 556"/>
                  <a:gd name="T1" fmla="*/ 0 h 502"/>
                  <a:gd name="T2" fmla="*/ 46 w 556"/>
                  <a:gd name="T3" fmla="*/ 0 h 502"/>
                  <a:gd name="T4" fmla="*/ 46 w 556"/>
                  <a:gd name="T5" fmla="*/ 310 h 502"/>
                  <a:gd name="T6" fmla="*/ 0 w 556"/>
                  <a:gd name="T7" fmla="*/ 502 h 502"/>
                  <a:gd name="T8" fmla="*/ 556 w 556"/>
                  <a:gd name="T9" fmla="*/ 502 h 502"/>
                  <a:gd name="T10" fmla="*/ 510 w 556"/>
                  <a:gd name="T11" fmla="*/ 310 h 502"/>
                  <a:gd name="T12" fmla="*/ 510 w 556"/>
                  <a:gd name="T13" fmla="*/ 0 h 502"/>
                  <a:gd name="T14" fmla="*/ 209 w 556"/>
                  <a:gd name="T15" fmla="*/ 492 h 502"/>
                  <a:gd name="T16" fmla="*/ 220 w 556"/>
                  <a:gd name="T17" fmla="*/ 451 h 502"/>
                  <a:gd name="T18" fmla="*/ 335 w 556"/>
                  <a:gd name="T19" fmla="*/ 451 h 502"/>
                  <a:gd name="T20" fmla="*/ 347 w 556"/>
                  <a:gd name="T21" fmla="*/ 492 h 502"/>
                  <a:gd name="T22" fmla="*/ 209 w 556"/>
                  <a:gd name="T23" fmla="*/ 492 h 502"/>
                  <a:gd name="T24" fmla="*/ 512 w 556"/>
                  <a:gd name="T25" fmla="*/ 438 h 502"/>
                  <a:gd name="T26" fmla="*/ 44 w 556"/>
                  <a:gd name="T27" fmla="*/ 438 h 502"/>
                  <a:gd name="T28" fmla="*/ 83 w 556"/>
                  <a:gd name="T29" fmla="*/ 328 h 502"/>
                  <a:gd name="T30" fmla="*/ 473 w 556"/>
                  <a:gd name="T31" fmla="*/ 328 h 502"/>
                  <a:gd name="T32" fmla="*/ 512 w 556"/>
                  <a:gd name="T33" fmla="*/ 438 h 502"/>
                  <a:gd name="T34" fmla="*/ 65 w 556"/>
                  <a:gd name="T35" fmla="*/ 20 h 502"/>
                  <a:gd name="T36" fmla="*/ 491 w 556"/>
                  <a:gd name="T37" fmla="*/ 20 h 502"/>
                  <a:gd name="T38" fmla="*/ 491 w 556"/>
                  <a:gd name="T39" fmla="*/ 290 h 502"/>
                  <a:gd name="T40" fmla="*/ 65 w 556"/>
                  <a:gd name="T41" fmla="*/ 290 h 502"/>
                  <a:gd name="T42" fmla="*/ 65 w 556"/>
                  <a:gd name="T43" fmla="*/ 2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6" h="502">
                    <a:moveTo>
                      <a:pt x="510" y="0"/>
                    </a:moveTo>
                    <a:lnTo>
                      <a:pt x="46" y="0"/>
                    </a:lnTo>
                    <a:lnTo>
                      <a:pt x="46" y="310"/>
                    </a:lnTo>
                    <a:lnTo>
                      <a:pt x="0" y="502"/>
                    </a:lnTo>
                    <a:lnTo>
                      <a:pt x="556" y="502"/>
                    </a:lnTo>
                    <a:lnTo>
                      <a:pt x="510" y="310"/>
                    </a:lnTo>
                    <a:lnTo>
                      <a:pt x="510" y="0"/>
                    </a:lnTo>
                    <a:close/>
                    <a:moveTo>
                      <a:pt x="209" y="492"/>
                    </a:moveTo>
                    <a:lnTo>
                      <a:pt x="220" y="451"/>
                    </a:lnTo>
                    <a:lnTo>
                      <a:pt x="335" y="451"/>
                    </a:lnTo>
                    <a:lnTo>
                      <a:pt x="347" y="492"/>
                    </a:lnTo>
                    <a:lnTo>
                      <a:pt x="209" y="492"/>
                    </a:lnTo>
                    <a:close/>
                    <a:moveTo>
                      <a:pt x="512" y="438"/>
                    </a:moveTo>
                    <a:lnTo>
                      <a:pt x="44" y="438"/>
                    </a:lnTo>
                    <a:lnTo>
                      <a:pt x="83" y="328"/>
                    </a:lnTo>
                    <a:lnTo>
                      <a:pt x="473" y="328"/>
                    </a:lnTo>
                    <a:lnTo>
                      <a:pt x="512" y="438"/>
                    </a:lnTo>
                    <a:close/>
                    <a:moveTo>
                      <a:pt x="65" y="20"/>
                    </a:moveTo>
                    <a:lnTo>
                      <a:pt x="491" y="20"/>
                    </a:lnTo>
                    <a:lnTo>
                      <a:pt x="491" y="290"/>
                    </a:lnTo>
                    <a:lnTo>
                      <a:pt x="65" y="290"/>
                    </a:lnTo>
                    <a:lnTo>
                      <a:pt x="65" y="2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5" name="Freeform 65"/>
              <p:cNvSpPr/>
              <p:nvPr/>
            </p:nvSpPr>
            <p:spPr bwMode="auto">
              <a:xfrm>
                <a:off x="4984751" y="5032860"/>
                <a:ext cx="742950" cy="174625"/>
              </a:xfrm>
              <a:custGeom>
                <a:avLst/>
                <a:gdLst>
                  <a:gd name="T0" fmla="*/ 39 w 468"/>
                  <a:gd name="T1" fmla="*/ 0 h 110"/>
                  <a:gd name="T2" fmla="*/ 0 w 468"/>
                  <a:gd name="T3" fmla="*/ 110 h 110"/>
                  <a:gd name="T4" fmla="*/ 468 w 468"/>
                  <a:gd name="T5" fmla="*/ 110 h 110"/>
                  <a:gd name="T6" fmla="*/ 429 w 468"/>
                  <a:gd name="T7" fmla="*/ 0 h 110"/>
                  <a:gd name="T8" fmla="*/ 39 w 468"/>
                  <a:gd name="T9" fmla="*/ 0 h 110"/>
                </a:gdLst>
                <a:ahLst/>
                <a:cxnLst>
                  <a:cxn ang="0">
                    <a:pos x="T0" y="T1"/>
                  </a:cxn>
                  <a:cxn ang="0">
                    <a:pos x="T2" y="T3"/>
                  </a:cxn>
                  <a:cxn ang="0">
                    <a:pos x="T4" y="T5"/>
                  </a:cxn>
                  <a:cxn ang="0">
                    <a:pos x="T6" y="T7"/>
                  </a:cxn>
                  <a:cxn ang="0">
                    <a:pos x="T8" y="T9"/>
                  </a:cxn>
                </a:cxnLst>
                <a:rect l="0" t="0" r="r" b="b"/>
                <a:pathLst>
                  <a:path w="468" h="110">
                    <a:moveTo>
                      <a:pt x="39" y="0"/>
                    </a:moveTo>
                    <a:lnTo>
                      <a:pt x="0" y="110"/>
                    </a:lnTo>
                    <a:lnTo>
                      <a:pt x="468" y="110"/>
                    </a:lnTo>
                    <a:lnTo>
                      <a:pt x="429" y="0"/>
                    </a:lnTo>
                    <a:lnTo>
                      <a:pt x="39"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6" name="Freeform 66"/>
              <p:cNvSpPr/>
              <p:nvPr/>
            </p:nvSpPr>
            <p:spPr bwMode="auto">
              <a:xfrm>
                <a:off x="5246688" y="5228123"/>
                <a:ext cx="219075" cy="65087"/>
              </a:xfrm>
              <a:custGeom>
                <a:avLst/>
                <a:gdLst>
                  <a:gd name="T0" fmla="*/ 11 w 138"/>
                  <a:gd name="T1" fmla="*/ 0 h 41"/>
                  <a:gd name="T2" fmla="*/ 0 w 138"/>
                  <a:gd name="T3" fmla="*/ 41 h 41"/>
                  <a:gd name="T4" fmla="*/ 138 w 138"/>
                  <a:gd name="T5" fmla="*/ 41 h 41"/>
                  <a:gd name="T6" fmla="*/ 126 w 138"/>
                  <a:gd name="T7" fmla="*/ 0 h 41"/>
                  <a:gd name="T8" fmla="*/ 11 w 138"/>
                  <a:gd name="T9" fmla="*/ 0 h 41"/>
                </a:gdLst>
                <a:ahLst/>
                <a:cxnLst>
                  <a:cxn ang="0">
                    <a:pos x="T0" y="T1"/>
                  </a:cxn>
                  <a:cxn ang="0">
                    <a:pos x="T2" y="T3"/>
                  </a:cxn>
                  <a:cxn ang="0">
                    <a:pos x="T4" y="T5"/>
                  </a:cxn>
                  <a:cxn ang="0">
                    <a:pos x="T6" y="T7"/>
                  </a:cxn>
                  <a:cxn ang="0">
                    <a:pos x="T8" y="T9"/>
                  </a:cxn>
                </a:cxnLst>
                <a:rect l="0" t="0" r="r" b="b"/>
                <a:pathLst>
                  <a:path w="138" h="41">
                    <a:moveTo>
                      <a:pt x="11" y="0"/>
                    </a:moveTo>
                    <a:lnTo>
                      <a:pt x="0" y="41"/>
                    </a:lnTo>
                    <a:lnTo>
                      <a:pt x="138" y="41"/>
                    </a:lnTo>
                    <a:lnTo>
                      <a:pt x="126" y="0"/>
                    </a:lnTo>
                    <a:lnTo>
                      <a:pt x="11"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7" name="Freeform 67"/>
              <p:cNvSpPr>
                <a:spLocks noEditPoints="1"/>
              </p:cNvSpPr>
              <p:nvPr/>
            </p:nvSpPr>
            <p:spPr bwMode="auto">
              <a:xfrm>
                <a:off x="5018088" y="4543910"/>
                <a:ext cx="676275" cy="428625"/>
              </a:xfrm>
              <a:custGeom>
                <a:avLst/>
                <a:gdLst>
                  <a:gd name="T0" fmla="*/ 426 w 426"/>
                  <a:gd name="T1" fmla="*/ 0 h 270"/>
                  <a:gd name="T2" fmla="*/ 0 w 426"/>
                  <a:gd name="T3" fmla="*/ 0 h 270"/>
                  <a:gd name="T4" fmla="*/ 0 w 426"/>
                  <a:gd name="T5" fmla="*/ 270 h 270"/>
                  <a:gd name="T6" fmla="*/ 426 w 426"/>
                  <a:gd name="T7" fmla="*/ 270 h 270"/>
                  <a:gd name="T8" fmla="*/ 426 w 426"/>
                  <a:gd name="T9" fmla="*/ 0 h 270"/>
                  <a:gd name="T10" fmla="*/ 24 w 426"/>
                  <a:gd name="T11" fmla="*/ 25 h 270"/>
                  <a:gd name="T12" fmla="*/ 11 w 426"/>
                  <a:gd name="T13" fmla="*/ 139 h 270"/>
                  <a:gd name="T14" fmla="*/ 11 w 426"/>
                  <a:gd name="T15" fmla="*/ 14 h 270"/>
                  <a:gd name="T16" fmla="*/ 150 w 426"/>
                  <a:gd name="T17" fmla="*/ 14 h 270"/>
                  <a:gd name="T18" fmla="*/ 24 w 426"/>
                  <a:gd name="T19" fmla="*/ 2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 h="270">
                    <a:moveTo>
                      <a:pt x="426" y="0"/>
                    </a:moveTo>
                    <a:lnTo>
                      <a:pt x="0" y="0"/>
                    </a:lnTo>
                    <a:lnTo>
                      <a:pt x="0" y="270"/>
                    </a:lnTo>
                    <a:lnTo>
                      <a:pt x="426" y="270"/>
                    </a:lnTo>
                    <a:lnTo>
                      <a:pt x="426" y="0"/>
                    </a:lnTo>
                    <a:close/>
                    <a:moveTo>
                      <a:pt x="24" y="25"/>
                    </a:moveTo>
                    <a:lnTo>
                      <a:pt x="11" y="139"/>
                    </a:lnTo>
                    <a:lnTo>
                      <a:pt x="11" y="14"/>
                    </a:lnTo>
                    <a:lnTo>
                      <a:pt x="150" y="14"/>
                    </a:lnTo>
                    <a:lnTo>
                      <a:pt x="24" y="25"/>
                    </a:lnTo>
                    <a:close/>
                  </a:path>
                </a:pathLst>
              </a:cu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8" name="Rectangle 68"/>
              <p:cNvSpPr>
                <a:spLocks noChangeArrowheads="1"/>
              </p:cNvSpPr>
              <p:nvPr/>
            </p:nvSpPr>
            <p:spPr bwMode="auto">
              <a:xfrm>
                <a:off x="4914901" y="5309085"/>
                <a:ext cx="882650" cy="41275"/>
              </a:xfrm>
              <a:prstGeom prst="rect">
                <a:avLst/>
              </a:prstGeom>
              <a:solidFill>
                <a:schemeClr val="accent2">
                  <a:lumMod val="5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9" name="Freeform 72"/>
              <p:cNvSpPr/>
              <p:nvPr/>
            </p:nvSpPr>
            <p:spPr bwMode="auto">
              <a:xfrm>
                <a:off x="5035551" y="4566135"/>
                <a:ext cx="220663" cy="198437"/>
              </a:xfrm>
              <a:custGeom>
                <a:avLst/>
                <a:gdLst>
                  <a:gd name="T0" fmla="*/ 0 w 139"/>
                  <a:gd name="T1" fmla="*/ 125 h 125"/>
                  <a:gd name="T2" fmla="*/ 13 w 139"/>
                  <a:gd name="T3" fmla="*/ 11 h 125"/>
                  <a:gd name="T4" fmla="*/ 139 w 139"/>
                  <a:gd name="T5" fmla="*/ 0 h 125"/>
                  <a:gd name="T6" fmla="*/ 0 w 139"/>
                  <a:gd name="T7" fmla="*/ 0 h 125"/>
                  <a:gd name="T8" fmla="*/ 0 w 139"/>
                  <a:gd name="T9" fmla="*/ 125 h 125"/>
                </a:gdLst>
                <a:ahLst/>
                <a:cxnLst>
                  <a:cxn ang="0">
                    <a:pos x="T0" y="T1"/>
                  </a:cxn>
                  <a:cxn ang="0">
                    <a:pos x="T2" y="T3"/>
                  </a:cxn>
                  <a:cxn ang="0">
                    <a:pos x="T4" y="T5"/>
                  </a:cxn>
                  <a:cxn ang="0">
                    <a:pos x="T6" y="T7"/>
                  </a:cxn>
                  <a:cxn ang="0">
                    <a:pos x="T8" y="T9"/>
                  </a:cxn>
                </a:cxnLst>
                <a:rect l="0" t="0" r="r" b="b"/>
                <a:pathLst>
                  <a:path w="139" h="125">
                    <a:moveTo>
                      <a:pt x="0" y="125"/>
                    </a:moveTo>
                    <a:lnTo>
                      <a:pt x="13" y="11"/>
                    </a:lnTo>
                    <a:lnTo>
                      <a:pt x="139" y="0"/>
                    </a:lnTo>
                    <a:lnTo>
                      <a:pt x="0" y="0"/>
                    </a:lnTo>
                    <a:lnTo>
                      <a:pt x="0"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20" name="Group 21"/>
            <p:cNvGrpSpPr/>
            <p:nvPr/>
          </p:nvGrpSpPr>
          <p:grpSpPr>
            <a:xfrm>
              <a:off x="4365246" y="4527959"/>
              <a:ext cx="1200150" cy="996950"/>
              <a:chOff x="6140451" y="4428023"/>
              <a:chExt cx="1200150" cy="996950"/>
            </a:xfrm>
          </p:grpSpPr>
          <p:sp>
            <p:nvSpPr>
              <p:cNvPr id="21" name="Freeform 11"/>
              <p:cNvSpPr>
                <a:spLocks noEditPoints="1"/>
              </p:cNvSpPr>
              <p:nvPr/>
            </p:nvSpPr>
            <p:spPr bwMode="auto">
              <a:xfrm>
                <a:off x="6140451" y="4428023"/>
                <a:ext cx="1200150" cy="996950"/>
              </a:xfrm>
              <a:custGeom>
                <a:avLst/>
                <a:gdLst>
                  <a:gd name="T0" fmla="*/ 884 w 944"/>
                  <a:gd name="T1" fmla="*/ 8 h 784"/>
                  <a:gd name="T2" fmla="*/ 503 w 944"/>
                  <a:gd name="T3" fmla="*/ 8 h 784"/>
                  <a:gd name="T4" fmla="*/ 504 w 944"/>
                  <a:gd name="T5" fmla="*/ 6 h 784"/>
                  <a:gd name="T6" fmla="*/ 485 w 944"/>
                  <a:gd name="T7" fmla="*/ 0 h 784"/>
                  <a:gd name="T8" fmla="*/ 482 w 944"/>
                  <a:gd name="T9" fmla="*/ 8 h 784"/>
                  <a:gd name="T10" fmla="*/ 60 w 944"/>
                  <a:gd name="T11" fmla="*/ 8 h 784"/>
                  <a:gd name="T12" fmla="*/ 0 w 944"/>
                  <a:gd name="T13" fmla="*/ 68 h 784"/>
                  <a:gd name="T14" fmla="*/ 0 w 944"/>
                  <a:gd name="T15" fmla="*/ 620 h 784"/>
                  <a:gd name="T16" fmla="*/ 60 w 944"/>
                  <a:gd name="T17" fmla="*/ 680 h 784"/>
                  <a:gd name="T18" fmla="*/ 238 w 944"/>
                  <a:gd name="T19" fmla="*/ 680 h 784"/>
                  <a:gd name="T20" fmla="*/ 238 w 944"/>
                  <a:gd name="T21" fmla="*/ 724 h 784"/>
                  <a:gd name="T22" fmla="*/ 298 w 944"/>
                  <a:gd name="T23" fmla="*/ 784 h 784"/>
                  <a:gd name="T24" fmla="*/ 647 w 944"/>
                  <a:gd name="T25" fmla="*/ 784 h 784"/>
                  <a:gd name="T26" fmla="*/ 707 w 944"/>
                  <a:gd name="T27" fmla="*/ 724 h 784"/>
                  <a:gd name="T28" fmla="*/ 707 w 944"/>
                  <a:gd name="T29" fmla="*/ 680 h 784"/>
                  <a:gd name="T30" fmla="*/ 884 w 944"/>
                  <a:gd name="T31" fmla="*/ 680 h 784"/>
                  <a:gd name="T32" fmla="*/ 944 w 944"/>
                  <a:gd name="T33" fmla="*/ 620 h 784"/>
                  <a:gd name="T34" fmla="*/ 944 w 944"/>
                  <a:gd name="T35" fmla="*/ 68 h 784"/>
                  <a:gd name="T36" fmla="*/ 884 w 944"/>
                  <a:gd name="T37" fmla="*/ 8 h 784"/>
                  <a:gd name="T38" fmla="*/ 884 w 944"/>
                  <a:gd name="T39" fmla="*/ 620 h 784"/>
                  <a:gd name="T40" fmla="*/ 496 w 944"/>
                  <a:gd name="T41" fmla="*/ 620 h 784"/>
                  <a:gd name="T42" fmla="*/ 496 w 944"/>
                  <a:gd name="T43" fmla="*/ 667 h 784"/>
                  <a:gd name="T44" fmla="*/ 647 w 944"/>
                  <a:gd name="T45" fmla="*/ 667 h 784"/>
                  <a:gd name="T46" fmla="*/ 647 w 944"/>
                  <a:gd name="T47" fmla="*/ 724 h 784"/>
                  <a:gd name="T48" fmla="*/ 298 w 944"/>
                  <a:gd name="T49" fmla="*/ 724 h 784"/>
                  <a:gd name="T50" fmla="*/ 298 w 944"/>
                  <a:gd name="T51" fmla="*/ 667 h 784"/>
                  <a:gd name="T52" fmla="*/ 448 w 944"/>
                  <a:gd name="T53" fmla="*/ 667 h 784"/>
                  <a:gd name="T54" fmla="*/ 448 w 944"/>
                  <a:gd name="T55" fmla="*/ 620 h 784"/>
                  <a:gd name="T56" fmla="*/ 60 w 944"/>
                  <a:gd name="T57" fmla="*/ 620 h 784"/>
                  <a:gd name="T58" fmla="*/ 60 w 944"/>
                  <a:gd name="T59" fmla="*/ 68 h 784"/>
                  <a:gd name="T60" fmla="*/ 884 w 944"/>
                  <a:gd name="T61" fmla="*/ 68 h 784"/>
                  <a:gd name="T62" fmla="*/ 884 w 944"/>
                  <a:gd name="T63" fmla="*/ 62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4" h="784">
                    <a:moveTo>
                      <a:pt x="884" y="8"/>
                    </a:moveTo>
                    <a:cubicBezTo>
                      <a:pt x="503" y="8"/>
                      <a:pt x="503" y="8"/>
                      <a:pt x="503" y="8"/>
                    </a:cubicBezTo>
                    <a:cubicBezTo>
                      <a:pt x="503" y="7"/>
                      <a:pt x="503" y="7"/>
                      <a:pt x="504" y="6"/>
                    </a:cubicBezTo>
                    <a:cubicBezTo>
                      <a:pt x="485" y="0"/>
                      <a:pt x="485" y="0"/>
                      <a:pt x="485" y="0"/>
                    </a:cubicBezTo>
                    <a:cubicBezTo>
                      <a:pt x="484" y="3"/>
                      <a:pt x="483" y="5"/>
                      <a:pt x="482" y="8"/>
                    </a:cubicBezTo>
                    <a:cubicBezTo>
                      <a:pt x="60" y="8"/>
                      <a:pt x="60" y="8"/>
                      <a:pt x="60" y="8"/>
                    </a:cubicBezTo>
                    <a:cubicBezTo>
                      <a:pt x="27" y="8"/>
                      <a:pt x="0" y="35"/>
                      <a:pt x="0" y="68"/>
                    </a:cubicBezTo>
                    <a:cubicBezTo>
                      <a:pt x="0" y="620"/>
                      <a:pt x="0" y="620"/>
                      <a:pt x="0" y="620"/>
                    </a:cubicBezTo>
                    <a:cubicBezTo>
                      <a:pt x="0" y="653"/>
                      <a:pt x="27" y="680"/>
                      <a:pt x="60" y="680"/>
                    </a:cubicBezTo>
                    <a:cubicBezTo>
                      <a:pt x="238" y="680"/>
                      <a:pt x="238" y="680"/>
                      <a:pt x="238" y="680"/>
                    </a:cubicBezTo>
                    <a:cubicBezTo>
                      <a:pt x="238" y="724"/>
                      <a:pt x="238" y="724"/>
                      <a:pt x="238" y="724"/>
                    </a:cubicBezTo>
                    <a:cubicBezTo>
                      <a:pt x="238" y="757"/>
                      <a:pt x="265" y="784"/>
                      <a:pt x="298" y="784"/>
                    </a:cubicBezTo>
                    <a:cubicBezTo>
                      <a:pt x="647" y="784"/>
                      <a:pt x="647" y="784"/>
                      <a:pt x="647" y="784"/>
                    </a:cubicBezTo>
                    <a:cubicBezTo>
                      <a:pt x="680" y="784"/>
                      <a:pt x="707" y="757"/>
                      <a:pt x="707" y="724"/>
                    </a:cubicBezTo>
                    <a:cubicBezTo>
                      <a:pt x="707" y="680"/>
                      <a:pt x="707" y="680"/>
                      <a:pt x="707" y="680"/>
                    </a:cubicBezTo>
                    <a:cubicBezTo>
                      <a:pt x="884" y="680"/>
                      <a:pt x="884" y="680"/>
                      <a:pt x="884" y="680"/>
                    </a:cubicBezTo>
                    <a:cubicBezTo>
                      <a:pt x="917" y="680"/>
                      <a:pt x="944" y="653"/>
                      <a:pt x="944" y="620"/>
                    </a:cubicBezTo>
                    <a:cubicBezTo>
                      <a:pt x="944" y="68"/>
                      <a:pt x="944" y="68"/>
                      <a:pt x="944" y="68"/>
                    </a:cubicBezTo>
                    <a:cubicBezTo>
                      <a:pt x="944" y="35"/>
                      <a:pt x="917" y="8"/>
                      <a:pt x="884" y="8"/>
                    </a:cubicBezTo>
                    <a:close/>
                    <a:moveTo>
                      <a:pt x="884" y="620"/>
                    </a:moveTo>
                    <a:cubicBezTo>
                      <a:pt x="496" y="620"/>
                      <a:pt x="496" y="620"/>
                      <a:pt x="496" y="620"/>
                    </a:cubicBezTo>
                    <a:cubicBezTo>
                      <a:pt x="496" y="667"/>
                      <a:pt x="496" y="667"/>
                      <a:pt x="496" y="667"/>
                    </a:cubicBezTo>
                    <a:cubicBezTo>
                      <a:pt x="647" y="667"/>
                      <a:pt x="647" y="667"/>
                      <a:pt x="647" y="667"/>
                    </a:cubicBezTo>
                    <a:cubicBezTo>
                      <a:pt x="647" y="724"/>
                      <a:pt x="647" y="724"/>
                      <a:pt x="647" y="724"/>
                    </a:cubicBezTo>
                    <a:cubicBezTo>
                      <a:pt x="298" y="724"/>
                      <a:pt x="298" y="724"/>
                      <a:pt x="298" y="724"/>
                    </a:cubicBezTo>
                    <a:cubicBezTo>
                      <a:pt x="298" y="667"/>
                      <a:pt x="298" y="667"/>
                      <a:pt x="298" y="667"/>
                    </a:cubicBezTo>
                    <a:cubicBezTo>
                      <a:pt x="448" y="667"/>
                      <a:pt x="448" y="667"/>
                      <a:pt x="448" y="667"/>
                    </a:cubicBezTo>
                    <a:cubicBezTo>
                      <a:pt x="448" y="620"/>
                      <a:pt x="448" y="620"/>
                      <a:pt x="448" y="620"/>
                    </a:cubicBezTo>
                    <a:cubicBezTo>
                      <a:pt x="60" y="620"/>
                      <a:pt x="60" y="620"/>
                      <a:pt x="60" y="620"/>
                    </a:cubicBezTo>
                    <a:cubicBezTo>
                      <a:pt x="60" y="68"/>
                      <a:pt x="60" y="68"/>
                      <a:pt x="60" y="68"/>
                    </a:cubicBezTo>
                    <a:cubicBezTo>
                      <a:pt x="884" y="68"/>
                      <a:pt x="884" y="68"/>
                      <a:pt x="884" y="68"/>
                    </a:cubicBezTo>
                    <a:lnTo>
                      <a:pt x="884" y="6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2" name="Freeform 69"/>
              <p:cNvSpPr>
                <a:spLocks noEditPoints="1"/>
              </p:cNvSpPr>
              <p:nvPr/>
            </p:nvSpPr>
            <p:spPr bwMode="auto">
              <a:xfrm>
                <a:off x="6216651" y="4513748"/>
                <a:ext cx="1047750" cy="833437"/>
              </a:xfrm>
              <a:custGeom>
                <a:avLst/>
                <a:gdLst>
                  <a:gd name="T0" fmla="*/ 0 w 660"/>
                  <a:gd name="T1" fmla="*/ 442 h 525"/>
                  <a:gd name="T2" fmla="*/ 310 w 660"/>
                  <a:gd name="T3" fmla="*/ 442 h 525"/>
                  <a:gd name="T4" fmla="*/ 310 w 660"/>
                  <a:gd name="T5" fmla="*/ 480 h 525"/>
                  <a:gd name="T6" fmla="*/ 190 w 660"/>
                  <a:gd name="T7" fmla="*/ 480 h 525"/>
                  <a:gd name="T8" fmla="*/ 190 w 660"/>
                  <a:gd name="T9" fmla="*/ 525 h 525"/>
                  <a:gd name="T10" fmla="*/ 470 w 660"/>
                  <a:gd name="T11" fmla="*/ 525 h 525"/>
                  <a:gd name="T12" fmla="*/ 470 w 660"/>
                  <a:gd name="T13" fmla="*/ 480 h 525"/>
                  <a:gd name="T14" fmla="*/ 349 w 660"/>
                  <a:gd name="T15" fmla="*/ 480 h 525"/>
                  <a:gd name="T16" fmla="*/ 349 w 660"/>
                  <a:gd name="T17" fmla="*/ 442 h 525"/>
                  <a:gd name="T18" fmla="*/ 660 w 660"/>
                  <a:gd name="T19" fmla="*/ 442 h 525"/>
                  <a:gd name="T20" fmla="*/ 660 w 660"/>
                  <a:gd name="T21" fmla="*/ 0 h 525"/>
                  <a:gd name="T22" fmla="*/ 0 w 660"/>
                  <a:gd name="T23" fmla="*/ 0 h 525"/>
                  <a:gd name="T24" fmla="*/ 0 w 660"/>
                  <a:gd name="T25" fmla="*/ 442 h 525"/>
                  <a:gd name="T26" fmla="*/ 27 w 660"/>
                  <a:gd name="T27" fmla="*/ 29 h 525"/>
                  <a:gd name="T28" fmla="*/ 632 w 660"/>
                  <a:gd name="T29" fmla="*/ 29 h 525"/>
                  <a:gd name="T30" fmla="*/ 632 w 660"/>
                  <a:gd name="T31" fmla="*/ 413 h 525"/>
                  <a:gd name="T32" fmla="*/ 27 w 660"/>
                  <a:gd name="T33" fmla="*/ 413 h 525"/>
                  <a:gd name="T34" fmla="*/ 27 w 660"/>
                  <a:gd name="T35" fmla="*/ 2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525">
                    <a:moveTo>
                      <a:pt x="0" y="442"/>
                    </a:moveTo>
                    <a:lnTo>
                      <a:pt x="310" y="442"/>
                    </a:lnTo>
                    <a:lnTo>
                      <a:pt x="310" y="480"/>
                    </a:lnTo>
                    <a:lnTo>
                      <a:pt x="190" y="480"/>
                    </a:lnTo>
                    <a:lnTo>
                      <a:pt x="190" y="525"/>
                    </a:lnTo>
                    <a:lnTo>
                      <a:pt x="470" y="525"/>
                    </a:lnTo>
                    <a:lnTo>
                      <a:pt x="470" y="480"/>
                    </a:lnTo>
                    <a:lnTo>
                      <a:pt x="349" y="480"/>
                    </a:lnTo>
                    <a:lnTo>
                      <a:pt x="349" y="442"/>
                    </a:lnTo>
                    <a:lnTo>
                      <a:pt x="660" y="442"/>
                    </a:lnTo>
                    <a:lnTo>
                      <a:pt x="660" y="0"/>
                    </a:lnTo>
                    <a:lnTo>
                      <a:pt x="0" y="0"/>
                    </a:lnTo>
                    <a:lnTo>
                      <a:pt x="0" y="442"/>
                    </a:lnTo>
                    <a:close/>
                    <a:moveTo>
                      <a:pt x="27" y="29"/>
                    </a:moveTo>
                    <a:lnTo>
                      <a:pt x="632" y="29"/>
                    </a:lnTo>
                    <a:lnTo>
                      <a:pt x="632" y="413"/>
                    </a:lnTo>
                    <a:lnTo>
                      <a:pt x="27" y="413"/>
                    </a:lnTo>
                    <a:lnTo>
                      <a:pt x="27" y="29"/>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3" name="Freeform 70"/>
              <p:cNvSpPr>
                <a:spLocks noEditPoints="1"/>
              </p:cNvSpPr>
              <p:nvPr/>
            </p:nvSpPr>
            <p:spPr bwMode="auto">
              <a:xfrm>
                <a:off x="6259513" y="4559785"/>
                <a:ext cx="960438" cy="609600"/>
              </a:xfrm>
              <a:custGeom>
                <a:avLst/>
                <a:gdLst>
                  <a:gd name="T0" fmla="*/ 605 w 605"/>
                  <a:gd name="T1" fmla="*/ 0 h 384"/>
                  <a:gd name="T2" fmla="*/ 0 w 605"/>
                  <a:gd name="T3" fmla="*/ 0 h 384"/>
                  <a:gd name="T4" fmla="*/ 0 w 605"/>
                  <a:gd name="T5" fmla="*/ 384 h 384"/>
                  <a:gd name="T6" fmla="*/ 605 w 605"/>
                  <a:gd name="T7" fmla="*/ 384 h 384"/>
                  <a:gd name="T8" fmla="*/ 605 w 605"/>
                  <a:gd name="T9" fmla="*/ 0 h 384"/>
                  <a:gd name="T10" fmla="*/ 33 w 605"/>
                  <a:gd name="T11" fmla="*/ 23 h 384"/>
                  <a:gd name="T12" fmla="*/ 13 w 605"/>
                  <a:gd name="T13" fmla="*/ 166 h 384"/>
                  <a:gd name="T14" fmla="*/ 13 w 605"/>
                  <a:gd name="T15" fmla="*/ 12 h 384"/>
                  <a:gd name="T16" fmla="*/ 177 w 605"/>
                  <a:gd name="T17" fmla="*/ 12 h 384"/>
                  <a:gd name="T18" fmla="*/ 33 w 605"/>
                  <a:gd name="T19" fmla="*/ 2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5" h="384">
                    <a:moveTo>
                      <a:pt x="605" y="0"/>
                    </a:moveTo>
                    <a:lnTo>
                      <a:pt x="0" y="0"/>
                    </a:lnTo>
                    <a:lnTo>
                      <a:pt x="0" y="384"/>
                    </a:lnTo>
                    <a:lnTo>
                      <a:pt x="605" y="384"/>
                    </a:lnTo>
                    <a:lnTo>
                      <a:pt x="605" y="0"/>
                    </a:lnTo>
                    <a:close/>
                    <a:moveTo>
                      <a:pt x="33" y="23"/>
                    </a:moveTo>
                    <a:lnTo>
                      <a:pt x="13" y="166"/>
                    </a:lnTo>
                    <a:lnTo>
                      <a:pt x="13" y="12"/>
                    </a:lnTo>
                    <a:lnTo>
                      <a:pt x="177" y="12"/>
                    </a:lnTo>
                    <a:lnTo>
                      <a:pt x="33" y="23"/>
                    </a:lnTo>
                    <a:close/>
                  </a:path>
                </a:pathLst>
              </a:cu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4" name="Freeform 73"/>
              <p:cNvSpPr/>
              <p:nvPr/>
            </p:nvSpPr>
            <p:spPr bwMode="auto">
              <a:xfrm>
                <a:off x="6280151" y="4578835"/>
                <a:ext cx="260350" cy="244475"/>
              </a:xfrm>
              <a:custGeom>
                <a:avLst/>
                <a:gdLst>
                  <a:gd name="T0" fmla="*/ 0 w 164"/>
                  <a:gd name="T1" fmla="*/ 154 h 154"/>
                  <a:gd name="T2" fmla="*/ 20 w 164"/>
                  <a:gd name="T3" fmla="*/ 11 h 154"/>
                  <a:gd name="T4" fmla="*/ 164 w 164"/>
                  <a:gd name="T5" fmla="*/ 0 h 154"/>
                  <a:gd name="T6" fmla="*/ 0 w 164"/>
                  <a:gd name="T7" fmla="*/ 0 h 154"/>
                  <a:gd name="T8" fmla="*/ 0 w 164"/>
                  <a:gd name="T9" fmla="*/ 154 h 154"/>
                </a:gdLst>
                <a:ahLst/>
                <a:cxnLst>
                  <a:cxn ang="0">
                    <a:pos x="T0" y="T1"/>
                  </a:cxn>
                  <a:cxn ang="0">
                    <a:pos x="T2" y="T3"/>
                  </a:cxn>
                  <a:cxn ang="0">
                    <a:pos x="T4" y="T5"/>
                  </a:cxn>
                  <a:cxn ang="0">
                    <a:pos x="T6" y="T7"/>
                  </a:cxn>
                  <a:cxn ang="0">
                    <a:pos x="T8" y="T9"/>
                  </a:cxn>
                </a:cxnLst>
                <a:rect l="0" t="0" r="r" b="b"/>
                <a:pathLst>
                  <a:path w="164" h="154">
                    <a:moveTo>
                      <a:pt x="0" y="154"/>
                    </a:moveTo>
                    <a:lnTo>
                      <a:pt x="20" y="11"/>
                    </a:lnTo>
                    <a:lnTo>
                      <a:pt x="164" y="0"/>
                    </a:lnTo>
                    <a:lnTo>
                      <a:pt x="0" y="0"/>
                    </a:lnTo>
                    <a:lnTo>
                      <a:pt x="0"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25" name="Group 26"/>
            <p:cNvGrpSpPr/>
            <p:nvPr/>
          </p:nvGrpSpPr>
          <p:grpSpPr>
            <a:xfrm>
              <a:off x="5935283" y="4470809"/>
              <a:ext cx="811213" cy="1117600"/>
              <a:chOff x="7710488" y="4370873"/>
              <a:chExt cx="811213" cy="1117600"/>
            </a:xfrm>
          </p:grpSpPr>
          <p:sp>
            <p:nvSpPr>
              <p:cNvPr id="26" name="Freeform 9"/>
              <p:cNvSpPr>
                <a:spLocks noEditPoints="1"/>
              </p:cNvSpPr>
              <p:nvPr/>
            </p:nvSpPr>
            <p:spPr bwMode="auto">
              <a:xfrm>
                <a:off x="7710488" y="4370873"/>
                <a:ext cx="811213" cy="1117600"/>
              </a:xfrm>
              <a:custGeom>
                <a:avLst/>
                <a:gdLst>
                  <a:gd name="T0" fmla="*/ 531 w 639"/>
                  <a:gd name="T1" fmla="*/ 3 h 880"/>
                  <a:gd name="T2" fmla="*/ 333 w 639"/>
                  <a:gd name="T3" fmla="*/ 3 h 880"/>
                  <a:gd name="T4" fmla="*/ 332 w 639"/>
                  <a:gd name="T5" fmla="*/ 0 h 880"/>
                  <a:gd name="T6" fmla="*/ 324 w 639"/>
                  <a:gd name="T7" fmla="*/ 3 h 880"/>
                  <a:gd name="T8" fmla="*/ 108 w 639"/>
                  <a:gd name="T9" fmla="*/ 3 h 880"/>
                  <a:gd name="T10" fmla="*/ 0 w 639"/>
                  <a:gd name="T11" fmla="*/ 111 h 880"/>
                  <a:gd name="T12" fmla="*/ 0 w 639"/>
                  <a:gd name="T13" fmla="*/ 772 h 880"/>
                  <a:gd name="T14" fmla="*/ 108 w 639"/>
                  <a:gd name="T15" fmla="*/ 880 h 880"/>
                  <a:gd name="T16" fmla="*/ 531 w 639"/>
                  <a:gd name="T17" fmla="*/ 880 h 880"/>
                  <a:gd name="T18" fmla="*/ 639 w 639"/>
                  <a:gd name="T19" fmla="*/ 772 h 880"/>
                  <a:gd name="T20" fmla="*/ 639 w 639"/>
                  <a:gd name="T21" fmla="*/ 111 h 880"/>
                  <a:gd name="T22" fmla="*/ 531 w 639"/>
                  <a:gd name="T23" fmla="*/ 3 h 880"/>
                  <a:gd name="T24" fmla="*/ 579 w 639"/>
                  <a:gd name="T25" fmla="*/ 772 h 880"/>
                  <a:gd name="T26" fmla="*/ 531 w 639"/>
                  <a:gd name="T27" fmla="*/ 820 h 880"/>
                  <a:gd name="T28" fmla="*/ 108 w 639"/>
                  <a:gd name="T29" fmla="*/ 820 h 880"/>
                  <a:gd name="T30" fmla="*/ 60 w 639"/>
                  <a:gd name="T31" fmla="*/ 772 h 880"/>
                  <a:gd name="T32" fmla="*/ 60 w 639"/>
                  <a:gd name="T33" fmla="*/ 111 h 880"/>
                  <a:gd name="T34" fmla="*/ 108 w 639"/>
                  <a:gd name="T35" fmla="*/ 63 h 880"/>
                  <a:gd name="T36" fmla="*/ 531 w 639"/>
                  <a:gd name="T37" fmla="*/ 63 h 880"/>
                  <a:gd name="T38" fmla="*/ 579 w 639"/>
                  <a:gd name="T39" fmla="*/ 111 h 880"/>
                  <a:gd name="T40" fmla="*/ 579 w 639"/>
                  <a:gd name="T41" fmla="*/ 772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9" h="880">
                    <a:moveTo>
                      <a:pt x="531" y="3"/>
                    </a:moveTo>
                    <a:cubicBezTo>
                      <a:pt x="333" y="3"/>
                      <a:pt x="333" y="3"/>
                      <a:pt x="333" y="3"/>
                    </a:cubicBezTo>
                    <a:cubicBezTo>
                      <a:pt x="333" y="2"/>
                      <a:pt x="332" y="1"/>
                      <a:pt x="332" y="0"/>
                    </a:cubicBezTo>
                    <a:cubicBezTo>
                      <a:pt x="324" y="3"/>
                      <a:pt x="324" y="3"/>
                      <a:pt x="324" y="3"/>
                    </a:cubicBezTo>
                    <a:cubicBezTo>
                      <a:pt x="108" y="3"/>
                      <a:pt x="108" y="3"/>
                      <a:pt x="108" y="3"/>
                    </a:cubicBezTo>
                    <a:cubicBezTo>
                      <a:pt x="49" y="3"/>
                      <a:pt x="0" y="51"/>
                      <a:pt x="0" y="111"/>
                    </a:cubicBezTo>
                    <a:cubicBezTo>
                      <a:pt x="0" y="772"/>
                      <a:pt x="0" y="772"/>
                      <a:pt x="0" y="772"/>
                    </a:cubicBezTo>
                    <a:cubicBezTo>
                      <a:pt x="0" y="831"/>
                      <a:pt x="49" y="880"/>
                      <a:pt x="108" y="880"/>
                    </a:cubicBezTo>
                    <a:cubicBezTo>
                      <a:pt x="531" y="880"/>
                      <a:pt x="531" y="880"/>
                      <a:pt x="531" y="880"/>
                    </a:cubicBezTo>
                    <a:cubicBezTo>
                      <a:pt x="590" y="880"/>
                      <a:pt x="639" y="831"/>
                      <a:pt x="639" y="772"/>
                    </a:cubicBezTo>
                    <a:cubicBezTo>
                      <a:pt x="639" y="111"/>
                      <a:pt x="639" y="111"/>
                      <a:pt x="639" y="111"/>
                    </a:cubicBezTo>
                    <a:cubicBezTo>
                      <a:pt x="639" y="51"/>
                      <a:pt x="590" y="3"/>
                      <a:pt x="531" y="3"/>
                    </a:cubicBezTo>
                    <a:close/>
                    <a:moveTo>
                      <a:pt x="579" y="772"/>
                    </a:moveTo>
                    <a:cubicBezTo>
                      <a:pt x="579" y="798"/>
                      <a:pt x="557" y="820"/>
                      <a:pt x="531" y="820"/>
                    </a:cubicBezTo>
                    <a:cubicBezTo>
                      <a:pt x="108" y="820"/>
                      <a:pt x="108" y="820"/>
                      <a:pt x="108" y="820"/>
                    </a:cubicBezTo>
                    <a:cubicBezTo>
                      <a:pt x="82" y="820"/>
                      <a:pt x="60" y="798"/>
                      <a:pt x="60" y="772"/>
                    </a:cubicBezTo>
                    <a:cubicBezTo>
                      <a:pt x="60" y="111"/>
                      <a:pt x="60" y="111"/>
                      <a:pt x="60" y="111"/>
                    </a:cubicBezTo>
                    <a:cubicBezTo>
                      <a:pt x="60" y="84"/>
                      <a:pt x="82" y="63"/>
                      <a:pt x="108" y="63"/>
                    </a:cubicBezTo>
                    <a:cubicBezTo>
                      <a:pt x="531" y="63"/>
                      <a:pt x="531" y="63"/>
                      <a:pt x="531" y="63"/>
                    </a:cubicBezTo>
                    <a:cubicBezTo>
                      <a:pt x="557" y="63"/>
                      <a:pt x="579" y="84"/>
                      <a:pt x="579" y="111"/>
                    </a:cubicBezTo>
                    <a:lnTo>
                      <a:pt x="579" y="77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7" name="Freeform 61"/>
              <p:cNvSpPr>
                <a:spLocks noEditPoints="1"/>
              </p:cNvSpPr>
              <p:nvPr/>
            </p:nvSpPr>
            <p:spPr bwMode="auto">
              <a:xfrm>
                <a:off x="7786688" y="4450248"/>
                <a:ext cx="658813" cy="962025"/>
              </a:xfrm>
              <a:custGeom>
                <a:avLst/>
                <a:gdLst>
                  <a:gd name="T0" fmla="*/ 471 w 519"/>
                  <a:gd name="T1" fmla="*/ 0 h 757"/>
                  <a:gd name="T2" fmla="*/ 48 w 519"/>
                  <a:gd name="T3" fmla="*/ 0 h 757"/>
                  <a:gd name="T4" fmla="*/ 0 w 519"/>
                  <a:gd name="T5" fmla="*/ 48 h 757"/>
                  <a:gd name="T6" fmla="*/ 0 w 519"/>
                  <a:gd name="T7" fmla="*/ 709 h 757"/>
                  <a:gd name="T8" fmla="*/ 48 w 519"/>
                  <a:gd name="T9" fmla="*/ 757 h 757"/>
                  <a:gd name="T10" fmla="*/ 471 w 519"/>
                  <a:gd name="T11" fmla="*/ 757 h 757"/>
                  <a:gd name="T12" fmla="*/ 519 w 519"/>
                  <a:gd name="T13" fmla="*/ 709 h 757"/>
                  <a:gd name="T14" fmla="*/ 519 w 519"/>
                  <a:gd name="T15" fmla="*/ 48 h 757"/>
                  <a:gd name="T16" fmla="*/ 471 w 519"/>
                  <a:gd name="T17" fmla="*/ 0 h 757"/>
                  <a:gd name="T18" fmla="*/ 260 w 519"/>
                  <a:gd name="T19" fmla="*/ 740 h 757"/>
                  <a:gd name="T20" fmla="*/ 235 w 519"/>
                  <a:gd name="T21" fmla="*/ 716 h 757"/>
                  <a:gd name="T22" fmla="*/ 260 w 519"/>
                  <a:gd name="T23" fmla="*/ 692 h 757"/>
                  <a:gd name="T24" fmla="*/ 284 w 519"/>
                  <a:gd name="T25" fmla="*/ 716 h 757"/>
                  <a:gd name="T26" fmla="*/ 260 w 519"/>
                  <a:gd name="T27" fmla="*/ 740 h 757"/>
                  <a:gd name="T28" fmla="*/ 499 w 519"/>
                  <a:gd name="T29" fmla="*/ 680 h 757"/>
                  <a:gd name="T30" fmla="*/ 20 w 519"/>
                  <a:gd name="T31" fmla="*/ 680 h 757"/>
                  <a:gd name="T32" fmla="*/ 20 w 519"/>
                  <a:gd name="T33" fmla="*/ 76 h 757"/>
                  <a:gd name="T34" fmla="*/ 499 w 519"/>
                  <a:gd name="T35" fmla="*/ 76 h 757"/>
                  <a:gd name="T36" fmla="*/ 499 w 519"/>
                  <a:gd name="T37" fmla="*/ 68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9" h="757">
                    <a:moveTo>
                      <a:pt x="471" y="0"/>
                    </a:moveTo>
                    <a:cubicBezTo>
                      <a:pt x="48" y="0"/>
                      <a:pt x="48" y="0"/>
                      <a:pt x="48" y="0"/>
                    </a:cubicBezTo>
                    <a:cubicBezTo>
                      <a:pt x="22" y="0"/>
                      <a:pt x="0" y="21"/>
                      <a:pt x="0" y="48"/>
                    </a:cubicBezTo>
                    <a:cubicBezTo>
                      <a:pt x="0" y="709"/>
                      <a:pt x="0" y="709"/>
                      <a:pt x="0" y="709"/>
                    </a:cubicBezTo>
                    <a:cubicBezTo>
                      <a:pt x="0" y="735"/>
                      <a:pt x="22" y="757"/>
                      <a:pt x="48" y="757"/>
                    </a:cubicBezTo>
                    <a:cubicBezTo>
                      <a:pt x="471" y="757"/>
                      <a:pt x="471" y="757"/>
                      <a:pt x="471" y="757"/>
                    </a:cubicBezTo>
                    <a:cubicBezTo>
                      <a:pt x="497" y="757"/>
                      <a:pt x="519" y="735"/>
                      <a:pt x="519" y="709"/>
                    </a:cubicBezTo>
                    <a:cubicBezTo>
                      <a:pt x="519" y="48"/>
                      <a:pt x="519" y="48"/>
                      <a:pt x="519" y="48"/>
                    </a:cubicBezTo>
                    <a:cubicBezTo>
                      <a:pt x="519" y="21"/>
                      <a:pt x="497" y="0"/>
                      <a:pt x="471" y="0"/>
                    </a:cubicBezTo>
                    <a:close/>
                    <a:moveTo>
                      <a:pt x="260" y="740"/>
                    </a:moveTo>
                    <a:cubicBezTo>
                      <a:pt x="246" y="740"/>
                      <a:pt x="235" y="729"/>
                      <a:pt x="235" y="716"/>
                    </a:cubicBezTo>
                    <a:cubicBezTo>
                      <a:pt x="235" y="702"/>
                      <a:pt x="246" y="692"/>
                      <a:pt x="260" y="692"/>
                    </a:cubicBezTo>
                    <a:cubicBezTo>
                      <a:pt x="273" y="692"/>
                      <a:pt x="284" y="702"/>
                      <a:pt x="284" y="716"/>
                    </a:cubicBezTo>
                    <a:cubicBezTo>
                      <a:pt x="284" y="729"/>
                      <a:pt x="273" y="740"/>
                      <a:pt x="260" y="740"/>
                    </a:cubicBezTo>
                    <a:close/>
                    <a:moveTo>
                      <a:pt x="499" y="680"/>
                    </a:moveTo>
                    <a:cubicBezTo>
                      <a:pt x="20" y="680"/>
                      <a:pt x="20" y="680"/>
                      <a:pt x="20" y="680"/>
                    </a:cubicBezTo>
                    <a:cubicBezTo>
                      <a:pt x="20" y="76"/>
                      <a:pt x="20" y="76"/>
                      <a:pt x="20" y="76"/>
                    </a:cubicBezTo>
                    <a:cubicBezTo>
                      <a:pt x="499" y="76"/>
                      <a:pt x="499" y="76"/>
                      <a:pt x="499" y="76"/>
                    </a:cubicBezTo>
                    <a:lnTo>
                      <a:pt x="499" y="68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8" name="Freeform 62"/>
              <p:cNvSpPr>
                <a:spLocks noEditPoints="1"/>
              </p:cNvSpPr>
              <p:nvPr/>
            </p:nvSpPr>
            <p:spPr bwMode="auto">
              <a:xfrm>
                <a:off x="7812088" y="4547085"/>
                <a:ext cx="608013" cy="768350"/>
              </a:xfrm>
              <a:custGeom>
                <a:avLst/>
                <a:gdLst>
                  <a:gd name="T0" fmla="*/ 0 w 383"/>
                  <a:gd name="T1" fmla="*/ 484 h 484"/>
                  <a:gd name="T2" fmla="*/ 383 w 383"/>
                  <a:gd name="T3" fmla="*/ 484 h 484"/>
                  <a:gd name="T4" fmla="*/ 383 w 383"/>
                  <a:gd name="T5" fmla="*/ 0 h 484"/>
                  <a:gd name="T6" fmla="*/ 0 w 383"/>
                  <a:gd name="T7" fmla="*/ 0 h 484"/>
                  <a:gd name="T8" fmla="*/ 0 w 383"/>
                  <a:gd name="T9" fmla="*/ 484 h 484"/>
                  <a:gd name="T10" fmla="*/ 9 w 383"/>
                  <a:gd name="T11" fmla="*/ 12 h 484"/>
                  <a:gd name="T12" fmla="*/ 128 w 383"/>
                  <a:gd name="T13" fmla="*/ 12 h 484"/>
                  <a:gd name="T14" fmla="*/ 24 w 383"/>
                  <a:gd name="T15" fmla="*/ 26 h 484"/>
                  <a:gd name="T16" fmla="*/ 9 w 383"/>
                  <a:gd name="T17" fmla="*/ 174 h 484"/>
                  <a:gd name="T18" fmla="*/ 9 w 383"/>
                  <a:gd name="T19" fmla="*/ 1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84">
                    <a:moveTo>
                      <a:pt x="0" y="484"/>
                    </a:moveTo>
                    <a:lnTo>
                      <a:pt x="383" y="484"/>
                    </a:lnTo>
                    <a:lnTo>
                      <a:pt x="383" y="0"/>
                    </a:lnTo>
                    <a:lnTo>
                      <a:pt x="0" y="0"/>
                    </a:lnTo>
                    <a:lnTo>
                      <a:pt x="0" y="484"/>
                    </a:lnTo>
                    <a:close/>
                    <a:moveTo>
                      <a:pt x="9" y="12"/>
                    </a:moveTo>
                    <a:lnTo>
                      <a:pt x="128" y="12"/>
                    </a:lnTo>
                    <a:lnTo>
                      <a:pt x="24" y="26"/>
                    </a:lnTo>
                    <a:lnTo>
                      <a:pt x="9" y="174"/>
                    </a:lnTo>
                    <a:lnTo>
                      <a:pt x="9" y="12"/>
                    </a:lnTo>
                    <a:close/>
                  </a:path>
                </a:pathLst>
              </a:custGeom>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9" name="Oval 63"/>
              <p:cNvSpPr>
                <a:spLocks noChangeArrowheads="1"/>
              </p:cNvSpPr>
              <p:nvPr/>
            </p:nvSpPr>
            <p:spPr bwMode="auto">
              <a:xfrm>
                <a:off x="8085138" y="5329723"/>
                <a:ext cx="61913" cy="619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0" name="Freeform 74"/>
              <p:cNvSpPr/>
              <p:nvPr/>
            </p:nvSpPr>
            <p:spPr bwMode="auto">
              <a:xfrm>
                <a:off x="7826376" y="4566135"/>
                <a:ext cx="188913" cy="257175"/>
              </a:xfrm>
              <a:custGeom>
                <a:avLst/>
                <a:gdLst>
                  <a:gd name="T0" fmla="*/ 119 w 119"/>
                  <a:gd name="T1" fmla="*/ 0 h 162"/>
                  <a:gd name="T2" fmla="*/ 0 w 119"/>
                  <a:gd name="T3" fmla="*/ 0 h 162"/>
                  <a:gd name="T4" fmla="*/ 0 w 119"/>
                  <a:gd name="T5" fmla="*/ 162 h 162"/>
                  <a:gd name="T6" fmla="*/ 15 w 119"/>
                  <a:gd name="T7" fmla="*/ 14 h 162"/>
                  <a:gd name="T8" fmla="*/ 119 w 119"/>
                  <a:gd name="T9" fmla="*/ 0 h 162"/>
                </a:gdLst>
                <a:ahLst/>
                <a:cxnLst>
                  <a:cxn ang="0">
                    <a:pos x="T0" y="T1"/>
                  </a:cxn>
                  <a:cxn ang="0">
                    <a:pos x="T2" y="T3"/>
                  </a:cxn>
                  <a:cxn ang="0">
                    <a:pos x="T4" y="T5"/>
                  </a:cxn>
                  <a:cxn ang="0">
                    <a:pos x="T6" y="T7"/>
                  </a:cxn>
                  <a:cxn ang="0">
                    <a:pos x="T8" y="T9"/>
                  </a:cxn>
                </a:cxnLst>
                <a:rect l="0" t="0" r="r" b="b"/>
                <a:pathLst>
                  <a:path w="119" h="162">
                    <a:moveTo>
                      <a:pt x="119" y="0"/>
                    </a:moveTo>
                    <a:lnTo>
                      <a:pt x="0" y="0"/>
                    </a:lnTo>
                    <a:lnTo>
                      <a:pt x="0" y="162"/>
                    </a:lnTo>
                    <a:lnTo>
                      <a:pt x="15" y="14"/>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31" name="Group 32"/>
            <p:cNvGrpSpPr/>
            <p:nvPr/>
          </p:nvGrpSpPr>
          <p:grpSpPr>
            <a:xfrm>
              <a:off x="2222121" y="3443696"/>
              <a:ext cx="1179512" cy="1104900"/>
              <a:chOff x="3997326" y="3343760"/>
              <a:chExt cx="1179512" cy="1104900"/>
            </a:xfrm>
          </p:grpSpPr>
          <p:sp>
            <p:nvSpPr>
              <p:cNvPr id="32" name="Freeform 75"/>
              <p:cNvSpPr/>
              <p:nvPr/>
            </p:nvSpPr>
            <p:spPr bwMode="auto">
              <a:xfrm>
                <a:off x="4633913" y="3859698"/>
                <a:ext cx="47625" cy="39687"/>
              </a:xfrm>
              <a:custGeom>
                <a:avLst/>
                <a:gdLst>
                  <a:gd name="T0" fmla="*/ 0 w 38"/>
                  <a:gd name="T1" fmla="*/ 15 h 32"/>
                  <a:gd name="T2" fmla="*/ 9 w 38"/>
                  <a:gd name="T3" fmla="*/ 32 h 32"/>
                  <a:gd name="T4" fmla="*/ 38 w 38"/>
                  <a:gd name="T5" fmla="*/ 17 h 32"/>
                  <a:gd name="T6" fmla="*/ 28 w 38"/>
                  <a:gd name="T7" fmla="*/ 0 h 32"/>
                  <a:gd name="T8" fmla="*/ 0 w 38"/>
                  <a:gd name="T9" fmla="*/ 15 h 32"/>
                </a:gdLst>
                <a:ahLst/>
                <a:cxnLst>
                  <a:cxn ang="0">
                    <a:pos x="T0" y="T1"/>
                  </a:cxn>
                  <a:cxn ang="0">
                    <a:pos x="T2" y="T3"/>
                  </a:cxn>
                  <a:cxn ang="0">
                    <a:pos x="T4" y="T5"/>
                  </a:cxn>
                  <a:cxn ang="0">
                    <a:pos x="T6" y="T7"/>
                  </a:cxn>
                  <a:cxn ang="0">
                    <a:pos x="T8" y="T9"/>
                  </a:cxn>
                </a:cxnLst>
                <a:rect l="0" t="0" r="r" b="b"/>
                <a:pathLst>
                  <a:path w="38" h="32">
                    <a:moveTo>
                      <a:pt x="0" y="15"/>
                    </a:moveTo>
                    <a:cubicBezTo>
                      <a:pt x="9" y="32"/>
                      <a:pt x="9" y="32"/>
                      <a:pt x="9" y="32"/>
                    </a:cubicBezTo>
                    <a:cubicBezTo>
                      <a:pt x="19" y="27"/>
                      <a:pt x="28" y="22"/>
                      <a:pt x="38" y="17"/>
                    </a:cubicBezTo>
                    <a:cubicBezTo>
                      <a:pt x="28" y="0"/>
                      <a:pt x="28" y="0"/>
                      <a:pt x="28" y="0"/>
                    </a:cubicBezTo>
                    <a:cubicBezTo>
                      <a:pt x="19" y="5"/>
                      <a:pt x="10" y="10"/>
                      <a:pt x="0" y="1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3" name="Freeform 76"/>
              <p:cNvSpPr/>
              <p:nvPr/>
            </p:nvSpPr>
            <p:spPr bwMode="auto">
              <a:xfrm>
                <a:off x="5070476" y="3488223"/>
                <a:ext cx="36513" cy="39687"/>
              </a:xfrm>
              <a:custGeom>
                <a:avLst/>
                <a:gdLst>
                  <a:gd name="T0" fmla="*/ 0 w 29"/>
                  <a:gd name="T1" fmla="*/ 18 h 30"/>
                  <a:gd name="T2" fmla="*/ 16 w 29"/>
                  <a:gd name="T3" fmla="*/ 30 h 30"/>
                  <a:gd name="T4" fmla="*/ 29 w 29"/>
                  <a:gd name="T5" fmla="*/ 10 h 30"/>
                  <a:gd name="T6" fmla="*/ 12 w 29"/>
                  <a:gd name="T7" fmla="*/ 0 h 30"/>
                  <a:gd name="T8" fmla="*/ 0 w 29"/>
                  <a:gd name="T9" fmla="*/ 18 h 30"/>
                </a:gdLst>
                <a:ahLst/>
                <a:cxnLst>
                  <a:cxn ang="0">
                    <a:pos x="T0" y="T1"/>
                  </a:cxn>
                  <a:cxn ang="0">
                    <a:pos x="T2" y="T3"/>
                  </a:cxn>
                  <a:cxn ang="0">
                    <a:pos x="T4" y="T5"/>
                  </a:cxn>
                  <a:cxn ang="0">
                    <a:pos x="T6" y="T7"/>
                  </a:cxn>
                  <a:cxn ang="0">
                    <a:pos x="T8" y="T9"/>
                  </a:cxn>
                </a:cxnLst>
                <a:rect l="0" t="0" r="r" b="b"/>
                <a:pathLst>
                  <a:path w="29" h="30">
                    <a:moveTo>
                      <a:pt x="0" y="18"/>
                    </a:moveTo>
                    <a:cubicBezTo>
                      <a:pt x="6" y="21"/>
                      <a:pt x="12" y="25"/>
                      <a:pt x="16" y="30"/>
                    </a:cubicBezTo>
                    <a:cubicBezTo>
                      <a:pt x="20" y="23"/>
                      <a:pt x="25" y="17"/>
                      <a:pt x="29" y="10"/>
                    </a:cubicBezTo>
                    <a:cubicBezTo>
                      <a:pt x="12" y="0"/>
                      <a:pt x="12" y="0"/>
                      <a:pt x="12" y="0"/>
                    </a:cubicBezTo>
                    <a:cubicBezTo>
                      <a:pt x="8" y="6"/>
                      <a:pt x="4"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4" name="Freeform 77"/>
              <p:cNvSpPr/>
              <p:nvPr/>
            </p:nvSpPr>
            <p:spPr bwMode="auto">
              <a:xfrm>
                <a:off x="5138738" y="3343760"/>
                <a:ext cx="38100" cy="47625"/>
              </a:xfrm>
              <a:custGeom>
                <a:avLst/>
                <a:gdLst>
                  <a:gd name="T0" fmla="*/ 30 w 30"/>
                  <a:gd name="T1" fmla="*/ 6 h 37"/>
                  <a:gd name="T2" fmla="*/ 10 w 30"/>
                  <a:gd name="T3" fmla="*/ 0 h 37"/>
                  <a:gd name="T4" fmla="*/ 0 w 30"/>
                  <a:gd name="T5" fmla="*/ 30 h 37"/>
                  <a:gd name="T6" fmla="*/ 19 w 30"/>
                  <a:gd name="T7" fmla="*/ 37 h 37"/>
                  <a:gd name="T8" fmla="*/ 30 w 30"/>
                  <a:gd name="T9" fmla="*/ 6 h 37"/>
                </a:gdLst>
                <a:ahLst/>
                <a:cxnLst>
                  <a:cxn ang="0">
                    <a:pos x="T0" y="T1"/>
                  </a:cxn>
                  <a:cxn ang="0">
                    <a:pos x="T2" y="T3"/>
                  </a:cxn>
                  <a:cxn ang="0">
                    <a:pos x="T4" y="T5"/>
                  </a:cxn>
                  <a:cxn ang="0">
                    <a:pos x="T6" y="T7"/>
                  </a:cxn>
                  <a:cxn ang="0">
                    <a:pos x="T8" y="T9"/>
                  </a:cxn>
                </a:cxnLst>
                <a:rect l="0" t="0" r="r" b="b"/>
                <a:pathLst>
                  <a:path w="30" h="37">
                    <a:moveTo>
                      <a:pt x="30" y="6"/>
                    </a:moveTo>
                    <a:cubicBezTo>
                      <a:pt x="10" y="0"/>
                      <a:pt x="10" y="0"/>
                      <a:pt x="10" y="0"/>
                    </a:cubicBezTo>
                    <a:cubicBezTo>
                      <a:pt x="7" y="10"/>
                      <a:pt x="4" y="20"/>
                      <a:pt x="0" y="30"/>
                    </a:cubicBezTo>
                    <a:cubicBezTo>
                      <a:pt x="19" y="37"/>
                      <a:pt x="19" y="37"/>
                      <a:pt x="19" y="37"/>
                    </a:cubicBezTo>
                    <a:cubicBezTo>
                      <a:pt x="23" y="27"/>
                      <a:pt x="26" y="16"/>
                      <a:pt x="30"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5" name="Freeform 78"/>
              <p:cNvSpPr/>
              <p:nvPr/>
            </p:nvSpPr>
            <p:spPr bwMode="auto">
              <a:xfrm>
                <a:off x="4124326" y="4102585"/>
                <a:ext cx="47625" cy="46037"/>
              </a:xfrm>
              <a:custGeom>
                <a:avLst/>
                <a:gdLst>
                  <a:gd name="T0" fmla="*/ 0 w 37"/>
                  <a:gd name="T1" fmla="*/ 24 h 37"/>
                  <a:gd name="T2" fmla="*/ 15 w 37"/>
                  <a:gd name="T3" fmla="*/ 37 h 37"/>
                  <a:gd name="T4" fmla="*/ 37 w 37"/>
                  <a:gd name="T5" fmla="*/ 15 h 37"/>
                  <a:gd name="T6" fmla="*/ 23 w 37"/>
                  <a:gd name="T7" fmla="*/ 0 h 37"/>
                  <a:gd name="T8" fmla="*/ 0 w 37"/>
                  <a:gd name="T9" fmla="*/ 24 h 37"/>
                </a:gdLst>
                <a:ahLst/>
                <a:cxnLst>
                  <a:cxn ang="0">
                    <a:pos x="T0" y="T1"/>
                  </a:cxn>
                  <a:cxn ang="0">
                    <a:pos x="T2" y="T3"/>
                  </a:cxn>
                  <a:cxn ang="0">
                    <a:pos x="T4" y="T5"/>
                  </a:cxn>
                  <a:cxn ang="0">
                    <a:pos x="T6" y="T7"/>
                  </a:cxn>
                  <a:cxn ang="0">
                    <a:pos x="T8" y="T9"/>
                  </a:cxn>
                </a:cxnLst>
                <a:rect l="0" t="0" r="r" b="b"/>
                <a:pathLst>
                  <a:path w="37" h="37">
                    <a:moveTo>
                      <a:pt x="0" y="24"/>
                    </a:moveTo>
                    <a:cubicBezTo>
                      <a:pt x="15" y="37"/>
                      <a:pt x="15" y="37"/>
                      <a:pt x="15" y="37"/>
                    </a:cubicBezTo>
                    <a:cubicBezTo>
                      <a:pt x="22" y="30"/>
                      <a:pt x="29" y="22"/>
                      <a:pt x="37" y="15"/>
                    </a:cubicBezTo>
                    <a:cubicBezTo>
                      <a:pt x="23" y="0"/>
                      <a:pt x="23" y="0"/>
                      <a:pt x="23" y="0"/>
                    </a:cubicBezTo>
                    <a:cubicBezTo>
                      <a:pt x="15" y="8"/>
                      <a:pt x="7" y="16"/>
                      <a:pt x="0" y="24"/>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6" name="Freeform 79"/>
              <p:cNvSpPr/>
              <p:nvPr/>
            </p:nvSpPr>
            <p:spPr bwMode="auto">
              <a:xfrm>
                <a:off x="4703763" y="3818423"/>
                <a:ext cx="49213" cy="41275"/>
              </a:xfrm>
              <a:custGeom>
                <a:avLst/>
                <a:gdLst>
                  <a:gd name="T0" fmla="*/ 0 w 38"/>
                  <a:gd name="T1" fmla="*/ 16 h 33"/>
                  <a:gd name="T2" fmla="*/ 10 w 38"/>
                  <a:gd name="T3" fmla="*/ 33 h 33"/>
                  <a:gd name="T4" fmla="*/ 38 w 38"/>
                  <a:gd name="T5" fmla="*/ 17 h 33"/>
                  <a:gd name="T6" fmla="*/ 27 w 38"/>
                  <a:gd name="T7" fmla="*/ 0 h 33"/>
                  <a:gd name="T8" fmla="*/ 0 w 38"/>
                  <a:gd name="T9" fmla="*/ 16 h 33"/>
                </a:gdLst>
                <a:ahLst/>
                <a:cxnLst>
                  <a:cxn ang="0">
                    <a:pos x="T0" y="T1"/>
                  </a:cxn>
                  <a:cxn ang="0">
                    <a:pos x="T2" y="T3"/>
                  </a:cxn>
                  <a:cxn ang="0">
                    <a:pos x="T4" y="T5"/>
                  </a:cxn>
                  <a:cxn ang="0">
                    <a:pos x="T6" y="T7"/>
                  </a:cxn>
                  <a:cxn ang="0">
                    <a:pos x="T8" y="T9"/>
                  </a:cxn>
                </a:cxnLst>
                <a:rect l="0" t="0" r="r" b="b"/>
                <a:pathLst>
                  <a:path w="38" h="33">
                    <a:moveTo>
                      <a:pt x="0" y="16"/>
                    </a:moveTo>
                    <a:cubicBezTo>
                      <a:pt x="10" y="33"/>
                      <a:pt x="10" y="33"/>
                      <a:pt x="10" y="33"/>
                    </a:cubicBezTo>
                    <a:cubicBezTo>
                      <a:pt x="19" y="28"/>
                      <a:pt x="29" y="22"/>
                      <a:pt x="38" y="17"/>
                    </a:cubicBezTo>
                    <a:cubicBezTo>
                      <a:pt x="27" y="0"/>
                      <a:pt x="27" y="0"/>
                      <a:pt x="27" y="0"/>
                    </a:cubicBezTo>
                    <a:cubicBezTo>
                      <a:pt x="18" y="5"/>
                      <a:pt x="9" y="11"/>
                      <a:pt x="0" y="1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7" name="Freeform 80"/>
              <p:cNvSpPr/>
              <p:nvPr/>
            </p:nvSpPr>
            <p:spPr bwMode="auto">
              <a:xfrm>
                <a:off x="4838701" y="3724760"/>
                <a:ext cx="47625" cy="44450"/>
              </a:xfrm>
              <a:custGeom>
                <a:avLst/>
                <a:gdLst>
                  <a:gd name="T0" fmla="*/ 37 w 37"/>
                  <a:gd name="T1" fmla="*/ 16 h 35"/>
                  <a:gd name="T2" fmla="*/ 25 w 37"/>
                  <a:gd name="T3" fmla="*/ 0 h 35"/>
                  <a:gd name="T4" fmla="*/ 0 w 37"/>
                  <a:gd name="T5" fmla="*/ 19 h 35"/>
                  <a:gd name="T6" fmla="*/ 12 w 37"/>
                  <a:gd name="T7" fmla="*/ 35 h 35"/>
                  <a:gd name="T8" fmla="*/ 37 w 37"/>
                  <a:gd name="T9" fmla="*/ 16 h 35"/>
                </a:gdLst>
                <a:ahLst/>
                <a:cxnLst>
                  <a:cxn ang="0">
                    <a:pos x="T0" y="T1"/>
                  </a:cxn>
                  <a:cxn ang="0">
                    <a:pos x="T2" y="T3"/>
                  </a:cxn>
                  <a:cxn ang="0">
                    <a:pos x="T4" y="T5"/>
                  </a:cxn>
                  <a:cxn ang="0">
                    <a:pos x="T6" y="T7"/>
                  </a:cxn>
                  <a:cxn ang="0">
                    <a:pos x="T8" y="T9"/>
                  </a:cxn>
                </a:cxnLst>
                <a:rect l="0" t="0" r="r" b="b"/>
                <a:pathLst>
                  <a:path w="37" h="35">
                    <a:moveTo>
                      <a:pt x="37" y="16"/>
                    </a:moveTo>
                    <a:cubicBezTo>
                      <a:pt x="25" y="0"/>
                      <a:pt x="25" y="0"/>
                      <a:pt x="25" y="0"/>
                    </a:cubicBezTo>
                    <a:cubicBezTo>
                      <a:pt x="17" y="7"/>
                      <a:pt x="8" y="13"/>
                      <a:pt x="0" y="19"/>
                    </a:cubicBezTo>
                    <a:cubicBezTo>
                      <a:pt x="12" y="35"/>
                      <a:pt x="12" y="35"/>
                      <a:pt x="12" y="35"/>
                    </a:cubicBezTo>
                    <a:cubicBezTo>
                      <a:pt x="20" y="29"/>
                      <a:pt x="29" y="22"/>
                      <a:pt x="37" y="1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8" name="Freeform 81"/>
              <p:cNvSpPr/>
              <p:nvPr/>
            </p:nvSpPr>
            <p:spPr bwMode="auto">
              <a:xfrm>
                <a:off x="5105401" y="3418373"/>
                <a:ext cx="39688" cy="47625"/>
              </a:xfrm>
              <a:custGeom>
                <a:avLst/>
                <a:gdLst>
                  <a:gd name="T0" fmla="*/ 0 w 32"/>
                  <a:gd name="T1" fmla="*/ 29 h 38"/>
                  <a:gd name="T2" fmla="*/ 18 w 32"/>
                  <a:gd name="T3" fmla="*/ 38 h 38"/>
                  <a:gd name="T4" fmla="*/ 32 w 32"/>
                  <a:gd name="T5" fmla="*/ 9 h 38"/>
                  <a:gd name="T6" fmla="*/ 14 w 32"/>
                  <a:gd name="T7" fmla="*/ 0 h 38"/>
                  <a:gd name="T8" fmla="*/ 0 w 32"/>
                  <a:gd name="T9" fmla="*/ 29 h 38"/>
                </a:gdLst>
                <a:ahLst/>
                <a:cxnLst>
                  <a:cxn ang="0">
                    <a:pos x="T0" y="T1"/>
                  </a:cxn>
                  <a:cxn ang="0">
                    <a:pos x="T2" y="T3"/>
                  </a:cxn>
                  <a:cxn ang="0">
                    <a:pos x="T4" y="T5"/>
                  </a:cxn>
                  <a:cxn ang="0">
                    <a:pos x="T6" y="T7"/>
                  </a:cxn>
                  <a:cxn ang="0">
                    <a:pos x="T8" y="T9"/>
                  </a:cxn>
                </a:cxnLst>
                <a:rect l="0" t="0" r="r" b="b"/>
                <a:pathLst>
                  <a:path w="32" h="38">
                    <a:moveTo>
                      <a:pt x="0" y="29"/>
                    </a:moveTo>
                    <a:cubicBezTo>
                      <a:pt x="18" y="38"/>
                      <a:pt x="18" y="38"/>
                      <a:pt x="18" y="38"/>
                    </a:cubicBezTo>
                    <a:cubicBezTo>
                      <a:pt x="23" y="28"/>
                      <a:pt x="28" y="19"/>
                      <a:pt x="32" y="9"/>
                    </a:cubicBezTo>
                    <a:cubicBezTo>
                      <a:pt x="14" y="0"/>
                      <a:pt x="14" y="0"/>
                      <a:pt x="14" y="0"/>
                    </a:cubicBezTo>
                    <a:cubicBezTo>
                      <a:pt x="10" y="10"/>
                      <a:pt x="5" y="19"/>
                      <a:pt x="0" y="29"/>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39" name="Freeform 82"/>
              <p:cNvSpPr/>
              <p:nvPr/>
            </p:nvSpPr>
            <p:spPr bwMode="auto">
              <a:xfrm>
                <a:off x="4257676" y="4013685"/>
                <a:ext cx="47625" cy="41275"/>
              </a:xfrm>
              <a:custGeom>
                <a:avLst/>
                <a:gdLst>
                  <a:gd name="T0" fmla="*/ 9 w 38"/>
                  <a:gd name="T1" fmla="*/ 32 h 32"/>
                  <a:gd name="T2" fmla="*/ 38 w 38"/>
                  <a:gd name="T3" fmla="*/ 19 h 32"/>
                  <a:gd name="T4" fmla="*/ 30 w 38"/>
                  <a:gd name="T5" fmla="*/ 0 h 32"/>
                  <a:gd name="T6" fmla="*/ 0 w 38"/>
                  <a:gd name="T7" fmla="*/ 14 h 32"/>
                  <a:gd name="T8" fmla="*/ 9 w 38"/>
                  <a:gd name="T9" fmla="*/ 32 h 32"/>
                </a:gdLst>
                <a:ahLst/>
                <a:cxnLst>
                  <a:cxn ang="0">
                    <a:pos x="T0" y="T1"/>
                  </a:cxn>
                  <a:cxn ang="0">
                    <a:pos x="T2" y="T3"/>
                  </a:cxn>
                  <a:cxn ang="0">
                    <a:pos x="T4" y="T5"/>
                  </a:cxn>
                  <a:cxn ang="0">
                    <a:pos x="T6" y="T7"/>
                  </a:cxn>
                  <a:cxn ang="0">
                    <a:pos x="T8" y="T9"/>
                  </a:cxn>
                </a:cxnLst>
                <a:rect l="0" t="0" r="r" b="b"/>
                <a:pathLst>
                  <a:path w="38" h="32">
                    <a:moveTo>
                      <a:pt x="9" y="32"/>
                    </a:moveTo>
                    <a:cubicBezTo>
                      <a:pt x="18" y="27"/>
                      <a:pt x="28" y="23"/>
                      <a:pt x="38" y="19"/>
                    </a:cubicBezTo>
                    <a:cubicBezTo>
                      <a:pt x="30" y="0"/>
                      <a:pt x="30" y="0"/>
                      <a:pt x="30" y="0"/>
                    </a:cubicBezTo>
                    <a:cubicBezTo>
                      <a:pt x="20" y="5"/>
                      <a:pt x="10" y="9"/>
                      <a:pt x="0" y="14"/>
                    </a:cubicBezTo>
                    <a:lnTo>
                      <a:pt x="9" y="3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0" name="Freeform 83"/>
              <p:cNvSpPr/>
              <p:nvPr/>
            </p:nvSpPr>
            <p:spPr bwMode="auto">
              <a:xfrm>
                <a:off x="4902201" y="3673960"/>
                <a:ext cx="46038" cy="44450"/>
              </a:xfrm>
              <a:custGeom>
                <a:avLst/>
                <a:gdLst>
                  <a:gd name="T0" fmla="*/ 37 w 37"/>
                  <a:gd name="T1" fmla="*/ 15 h 36"/>
                  <a:gd name="T2" fmla="*/ 24 w 37"/>
                  <a:gd name="T3" fmla="*/ 0 h 36"/>
                  <a:gd name="T4" fmla="*/ 0 w 37"/>
                  <a:gd name="T5" fmla="*/ 21 h 36"/>
                  <a:gd name="T6" fmla="*/ 13 w 37"/>
                  <a:gd name="T7" fmla="*/ 36 h 36"/>
                  <a:gd name="T8" fmla="*/ 37 w 37"/>
                  <a:gd name="T9" fmla="*/ 15 h 36"/>
                </a:gdLst>
                <a:ahLst/>
                <a:cxnLst>
                  <a:cxn ang="0">
                    <a:pos x="T0" y="T1"/>
                  </a:cxn>
                  <a:cxn ang="0">
                    <a:pos x="T2" y="T3"/>
                  </a:cxn>
                  <a:cxn ang="0">
                    <a:pos x="T4" y="T5"/>
                  </a:cxn>
                  <a:cxn ang="0">
                    <a:pos x="T6" y="T7"/>
                  </a:cxn>
                  <a:cxn ang="0">
                    <a:pos x="T8" y="T9"/>
                  </a:cxn>
                </a:cxnLst>
                <a:rect l="0" t="0" r="r" b="b"/>
                <a:pathLst>
                  <a:path w="37" h="36">
                    <a:moveTo>
                      <a:pt x="37" y="15"/>
                    </a:moveTo>
                    <a:cubicBezTo>
                      <a:pt x="24" y="0"/>
                      <a:pt x="24" y="0"/>
                      <a:pt x="24" y="0"/>
                    </a:cubicBezTo>
                    <a:cubicBezTo>
                      <a:pt x="16" y="7"/>
                      <a:pt x="8" y="14"/>
                      <a:pt x="0" y="21"/>
                    </a:cubicBezTo>
                    <a:cubicBezTo>
                      <a:pt x="13" y="36"/>
                      <a:pt x="13" y="36"/>
                      <a:pt x="13" y="36"/>
                    </a:cubicBezTo>
                    <a:cubicBezTo>
                      <a:pt x="22" y="29"/>
                      <a:pt x="30" y="22"/>
                      <a:pt x="37" y="1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1" name="Freeform 84"/>
              <p:cNvSpPr/>
              <p:nvPr/>
            </p:nvSpPr>
            <p:spPr bwMode="auto">
              <a:xfrm>
                <a:off x="4560888" y="3896210"/>
                <a:ext cx="47625" cy="39687"/>
              </a:xfrm>
              <a:custGeom>
                <a:avLst/>
                <a:gdLst>
                  <a:gd name="T0" fmla="*/ 0 w 37"/>
                  <a:gd name="T1" fmla="*/ 13 h 32"/>
                  <a:gd name="T2" fmla="*/ 8 w 37"/>
                  <a:gd name="T3" fmla="*/ 32 h 32"/>
                  <a:gd name="T4" fmla="*/ 37 w 37"/>
                  <a:gd name="T5" fmla="*/ 18 h 32"/>
                  <a:gd name="T6" fmla="*/ 29 w 37"/>
                  <a:gd name="T7" fmla="*/ 0 h 32"/>
                  <a:gd name="T8" fmla="*/ 0 w 37"/>
                  <a:gd name="T9" fmla="*/ 13 h 32"/>
                </a:gdLst>
                <a:ahLst/>
                <a:cxnLst>
                  <a:cxn ang="0">
                    <a:pos x="T0" y="T1"/>
                  </a:cxn>
                  <a:cxn ang="0">
                    <a:pos x="T2" y="T3"/>
                  </a:cxn>
                  <a:cxn ang="0">
                    <a:pos x="T4" y="T5"/>
                  </a:cxn>
                  <a:cxn ang="0">
                    <a:pos x="T6" y="T7"/>
                  </a:cxn>
                  <a:cxn ang="0">
                    <a:pos x="T8" y="T9"/>
                  </a:cxn>
                </a:cxnLst>
                <a:rect l="0" t="0" r="r" b="b"/>
                <a:pathLst>
                  <a:path w="37" h="32">
                    <a:moveTo>
                      <a:pt x="0" y="13"/>
                    </a:moveTo>
                    <a:cubicBezTo>
                      <a:pt x="8" y="32"/>
                      <a:pt x="8" y="32"/>
                      <a:pt x="8" y="32"/>
                    </a:cubicBezTo>
                    <a:cubicBezTo>
                      <a:pt x="18" y="27"/>
                      <a:pt x="28" y="22"/>
                      <a:pt x="37" y="18"/>
                    </a:cubicBezTo>
                    <a:cubicBezTo>
                      <a:pt x="29" y="0"/>
                      <a:pt x="29" y="0"/>
                      <a:pt x="29" y="0"/>
                    </a:cubicBezTo>
                    <a:cubicBezTo>
                      <a:pt x="19" y="4"/>
                      <a:pt x="10" y="9"/>
                      <a:pt x="0" y="13"/>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2" name="Freeform 85"/>
              <p:cNvSpPr/>
              <p:nvPr/>
            </p:nvSpPr>
            <p:spPr bwMode="auto">
              <a:xfrm>
                <a:off x="4186238" y="4051785"/>
                <a:ext cx="47625" cy="44450"/>
              </a:xfrm>
              <a:custGeom>
                <a:avLst/>
                <a:gdLst>
                  <a:gd name="T0" fmla="*/ 12 w 38"/>
                  <a:gd name="T1" fmla="*/ 34 h 34"/>
                  <a:gd name="T2" fmla="*/ 38 w 38"/>
                  <a:gd name="T3" fmla="*/ 17 h 34"/>
                  <a:gd name="T4" fmla="*/ 28 w 38"/>
                  <a:gd name="T5" fmla="*/ 0 h 34"/>
                  <a:gd name="T6" fmla="*/ 0 w 38"/>
                  <a:gd name="T7" fmla="*/ 18 h 34"/>
                  <a:gd name="T8" fmla="*/ 12 w 38"/>
                  <a:gd name="T9" fmla="*/ 34 h 34"/>
                </a:gdLst>
                <a:ahLst/>
                <a:cxnLst>
                  <a:cxn ang="0">
                    <a:pos x="T0" y="T1"/>
                  </a:cxn>
                  <a:cxn ang="0">
                    <a:pos x="T2" y="T3"/>
                  </a:cxn>
                  <a:cxn ang="0">
                    <a:pos x="T4" y="T5"/>
                  </a:cxn>
                  <a:cxn ang="0">
                    <a:pos x="T6" y="T7"/>
                  </a:cxn>
                  <a:cxn ang="0">
                    <a:pos x="T8" y="T9"/>
                  </a:cxn>
                </a:cxnLst>
                <a:rect l="0" t="0" r="r" b="b"/>
                <a:pathLst>
                  <a:path w="38" h="34">
                    <a:moveTo>
                      <a:pt x="12" y="34"/>
                    </a:moveTo>
                    <a:cubicBezTo>
                      <a:pt x="20" y="28"/>
                      <a:pt x="29" y="22"/>
                      <a:pt x="38" y="17"/>
                    </a:cubicBezTo>
                    <a:cubicBezTo>
                      <a:pt x="28" y="0"/>
                      <a:pt x="28" y="0"/>
                      <a:pt x="28" y="0"/>
                    </a:cubicBezTo>
                    <a:cubicBezTo>
                      <a:pt x="18" y="6"/>
                      <a:pt x="9" y="12"/>
                      <a:pt x="0" y="18"/>
                    </a:cubicBezTo>
                    <a:lnTo>
                      <a:pt x="12" y="34"/>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3" name="Freeform 86"/>
              <p:cNvSpPr/>
              <p:nvPr/>
            </p:nvSpPr>
            <p:spPr bwMode="auto">
              <a:xfrm>
                <a:off x="4059238" y="4242285"/>
                <a:ext cx="25400" cy="14287"/>
              </a:xfrm>
              <a:custGeom>
                <a:avLst/>
                <a:gdLst>
                  <a:gd name="T0" fmla="*/ 21 w 21"/>
                  <a:gd name="T1" fmla="*/ 6 h 12"/>
                  <a:gd name="T2" fmla="*/ 2 w 21"/>
                  <a:gd name="T3" fmla="*/ 0 h 12"/>
                  <a:gd name="T4" fmla="*/ 0 w 21"/>
                  <a:gd name="T5" fmla="*/ 7 h 12"/>
                  <a:gd name="T6" fmla="*/ 19 w 21"/>
                  <a:gd name="T7" fmla="*/ 12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2" y="0"/>
                      <a:pt x="2" y="0"/>
                      <a:pt x="2" y="0"/>
                    </a:cubicBezTo>
                    <a:cubicBezTo>
                      <a:pt x="1" y="2"/>
                      <a:pt x="0" y="5"/>
                      <a:pt x="0" y="7"/>
                    </a:cubicBezTo>
                    <a:cubicBezTo>
                      <a:pt x="7" y="7"/>
                      <a:pt x="13" y="9"/>
                      <a:pt x="19" y="12"/>
                    </a:cubicBezTo>
                    <a:cubicBezTo>
                      <a:pt x="20" y="10"/>
                      <a:pt x="20" y="8"/>
                      <a:pt x="21"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4" name="Freeform 88"/>
              <p:cNvSpPr/>
              <p:nvPr/>
            </p:nvSpPr>
            <p:spPr bwMode="auto">
              <a:xfrm>
                <a:off x="4078288" y="4166085"/>
                <a:ext cx="42863" cy="47625"/>
              </a:xfrm>
              <a:custGeom>
                <a:avLst/>
                <a:gdLst>
                  <a:gd name="T0" fmla="*/ 17 w 34"/>
                  <a:gd name="T1" fmla="*/ 0 h 37"/>
                  <a:gd name="T2" fmla="*/ 0 w 34"/>
                  <a:gd name="T3" fmla="*/ 28 h 37"/>
                  <a:gd name="T4" fmla="*/ 18 w 34"/>
                  <a:gd name="T5" fmla="*/ 37 h 37"/>
                  <a:gd name="T6" fmla="*/ 34 w 34"/>
                  <a:gd name="T7" fmla="*/ 11 h 37"/>
                  <a:gd name="T8" fmla="*/ 17 w 34"/>
                  <a:gd name="T9" fmla="*/ 0 h 37"/>
                </a:gdLst>
                <a:ahLst/>
                <a:cxnLst>
                  <a:cxn ang="0">
                    <a:pos x="T0" y="T1"/>
                  </a:cxn>
                  <a:cxn ang="0">
                    <a:pos x="T2" y="T3"/>
                  </a:cxn>
                  <a:cxn ang="0">
                    <a:pos x="T4" y="T5"/>
                  </a:cxn>
                  <a:cxn ang="0">
                    <a:pos x="T6" y="T7"/>
                  </a:cxn>
                  <a:cxn ang="0">
                    <a:pos x="T8" y="T9"/>
                  </a:cxn>
                </a:cxnLst>
                <a:rect l="0" t="0" r="r" b="b"/>
                <a:pathLst>
                  <a:path w="34" h="37">
                    <a:moveTo>
                      <a:pt x="17" y="0"/>
                    </a:moveTo>
                    <a:cubicBezTo>
                      <a:pt x="11" y="9"/>
                      <a:pt x="5" y="18"/>
                      <a:pt x="0" y="28"/>
                    </a:cubicBezTo>
                    <a:cubicBezTo>
                      <a:pt x="18" y="37"/>
                      <a:pt x="18" y="37"/>
                      <a:pt x="18" y="37"/>
                    </a:cubicBezTo>
                    <a:cubicBezTo>
                      <a:pt x="23" y="28"/>
                      <a:pt x="28" y="19"/>
                      <a:pt x="34" y="11"/>
                    </a:cubicBezTo>
                    <a:lnTo>
                      <a:pt x="17" y="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5" name="Freeform 89"/>
              <p:cNvSpPr/>
              <p:nvPr/>
            </p:nvSpPr>
            <p:spPr bwMode="auto">
              <a:xfrm>
                <a:off x="4333876" y="3986698"/>
                <a:ext cx="46038" cy="38100"/>
              </a:xfrm>
              <a:custGeom>
                <a:avLst/>
                <a:gdLst>
                  <a:gd name="T0" fmla="*/ 13 w 37"/>
                  <a:gd name="T1" fmla="*/ 5 h 29"/>
                  <a:gd name="T2" fmla="*/ 0 w 37"/>
                  <a:gd name="T3" fmla="*/ 10 h 29"/>
                  <a:gd name="T4" fmla="*/ 7 w 37"/>
                  <a:gd name="T5" fmla="*/ 29 h 29"/>
                  <a:gd name="T6" fmla="*/ 19 w 37"/>
                  <a:gd name="T7" fmla="*/ 25 h 29"/>
                  <a:gd name="T8" fmla="*/ 37 w 37"/>
                  <a:gd name="T9" fmla="*/ 19 h 29"/>
                  <a:gd name="T10" fmla="*/ 31 w 37"/>
                  <a:gd name="T11" fmla="*/ 0 h 29"/>
                  <a:gd name="T12" fmla="*/ 13 w 37"/>
                  <a:gd name="T13" fmla="*/ 5 h 29"/>
                </a:gdLst>
                <a:ahLst/>
                <a:cxnLst>
                  <a:cxn ang="0">
                    <a:pos x="T0" y="T1"/>
                  </a:cxn>
                  <a:cxn ang="0">
                    <a:pos x="T2" y="T3"/>
                  </a:cxn>
                  <a:cxn ang="0">
                    <a:pos x="T4" y="T5"/>
                  </a:cxn>
                  <a:cxn ang="0">
                    <a:pos x="T6" y="T7"/>
                  </a:cxn>
                  <a:cxn ang="0">
                    <a:pos x="T8" y="T9"/>
                  </a:cxn>
                  <a:cxn ang="0">
                    <a:pos x="T10" y="T11"/>
                  </a:cxn>
                  <a:cxn ang="0">
                    <a:pos x="T12" y="T13"/>
                  </a:cxn>
                </a:cxnLst>
                <a:rect l="0" t="0" r="r" b="b"/>
                <a:pathLst>
                  <a:path w="37" h="29">
                    <a:moveTo>
                      <a:pt x="13" y="5"/>
                    </a:moveTo>
                    <a:cubicBezTo>
                      <a:pt x="9" y="7"/>
                      <a:pt x="5" y="8"/>
                      <a:pt x="0" y="10"/>
                    </a:cubicBezTo>
                    <a:cubicBezTo>
                      <a:pt x="7" y="29"/>
                      <a:pt x="7" y="29"/>
                      <a:pt x="7" y="29"/>
                    </a:cubicBezTo>
                    <a:cubicBezTo>
                      <a:pt x="11" y="27"/>
                      <a:pt x="15" y="26"/>
                      <a:pt x="19" y="25"/>
                    </a:cubicBezTo>
                    <a:cubicBezTo>
                      <a:pt x="25" y="23"/>
                      <a:pt x="31" y="21"/>
                      <a:pt x="37" y="19"/>
                    </a:cubicBezTo>
                    <a:cubicBezTo>
                      <a:pt x="31" y="0"/>
                      <a:pt x="31" y="0"/>
                      <a:pt x="31" y="0"/>
                    </a:cubicBezTo>
                    <a:cubicBezTo>
                      <a:pt x="25" y="2"/>
                      <a:pt x="19" y="4"/>
                      <a:pt x="13" y="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6" name="Freeform 90"/>
              <p:cNvSpPr/>
              <p:nvPr/>
            </p:nvSpPr>
            <p:spPr bwMode="auto">
              <a:xfrm>
                <a:off x="4411663" y="3966060"/>
                <a:ext cx="31750" cy="31750"/>
              </a:xfrm>
              <a:custGeom>
                <a:avLst/>
                <a:gdLst>
                  <a:gd name="T0" fmla="*/ 0 w 25"/>
                  <a:gd name="T1" fmla="*/ 6 h 25"/>
                  <a:gd name="T2" fmla="*/ 7 w 25"/>
                  <a:gd name="T3" fmla="*/ 25 h 25"/>
                  <a:gd name="T4" fmla="*/ 25 w 25"/>
                  <a:gd name="T5" fmla="*/ 18 h 25"/>
                  <a:gd name="T6" fmla="*/ 18 w 25"/>
                  <a:gd name="T7" fmla="*/ 0 h 25"/>
                  <a:gd name="T8" fmla="*/ 0 w 25"/>
                  <a:gd name="T9" fmla="*/ 6 h 25"/>
                </a:gdLst>
                <a:ahLst/>
                <a:cxnLst>
                  <a:cxn ang="0">
                    <a:pos x="T0" y="T1"/>
                  </a:cxn>
                  <a:cxn ang="0">
                    <a:pos x="T2" y="T3"/>
                  </a:cxn>
                  <a:cxn ang="0">
                    <a:pos x="T4" y="T5"/>
                  </a:cxn>
                  <a:cxn ang="0">
                    <a:pos x="T6" y="T7"/>
                  </a:cxn>
                  <a:cxn ang="0">
                    <a:pos x="T8" y="T9"/>
                  </a:cxn>
                </a:cxnLst>
                <a:rect l="0" t="0" r="r" b="b"/>
                <a:pathLst>
                  <a:path w="25" h="25">
                    <a:moveTo>
                      <a:pt x="0" y="6"/>
                    </a:moveTo>
                    <a:cubicBezTo>
                      <a:pt x="7" y="25"/>
                      <a:pt x="7" y="25"/>
                      <a:pt x="7" y="25"/>
                    </a:cubicBezTo>
                    <a:cubicBezTo>
                      <a:pt x="13" y="23"/>
                      <a:pt x="19" y="21"/>
                      <a:pt x="25" y="18"/>
                    </a:cubicBezTo>
                    <a:cubicBezTo>
                      <a:pt x="21" y="13"/>
                      <a:pt x="19" y="6"/>
                      <a:pt x="18" y="0"/>
                    </a:cubicBezTo>
                    <a:cubicBezTo>
                      <a:pt x="12" y="2"/>
                      <a:pt x="6" y="4"/>
                      <a:pt x="0" y="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7" name="Freeform 91"/>
              <p:cNvSpPr/>
              <p:nvPr/>
            </p:nvSpPr>
            <p:spPr bwMode="auto">
              <a:xfrm>
                <a:off x="4040188" y="4405798"/>
                <a:ext cx="31750" cy="42862"/>
              </a:xfrm>
              <a:custGeom>
                <a:avLst/>
                <a:gdLst>
                  <a:gd name="T0" fmla="*/ 4 w 24"/>
                  <a:gd name="T1" fmla="*/ 34 h 34"/>
                  <a:gd name="T2" fmla="*/ 24 w 24"/>
                  <a:gd name="T3" fmla="*/ 30 h 34"/>
                  <a:gd name="T4" fmla="*/ 20 w 24"/>
                  <a:gd name="T5" fmla="*/ 0 h 34"/>
                  <a:gd name="T6" fmla="*/ 0 w 24"/>
                  <a:gd name="T7" fmla="*/ 1 h 34"/>
                  <a:gd name="T8" fmla="*/ 4 w 24"/>
                  <a:gd name="T9" fmla="*/ 34 h 34"/>
                </a:gdLst>
                <a:ahLst/>
                <a:cxnLst>
                  <a:cxn ang="0">
                    <a:pos x="T0" y="T1"/>
                  </a:cxn>
                  <a:cxn ang="0">
                    <a:pos x="T2" y="T3"/>
                  </a:cxn>
                  <a:cxn ang="0">
                    <a:pos x="T4" y="T5"/>
                  </a:cxn>
                  <a:cxn ang="0">
                    <a:pos x="T6" y="T7"/>
                  </a:cxn>
                  <a:cxn ang="0">
                    <a:pos x="T8" y="T9"/>
                  </a:cxn>
                </a:cxnLst>
                <a:rect l="0" t="0" r="r" b="b"/>
                <a:pathLst>
                  <a:path w="24" h="34">
                    <a:moveTo>
                      <a:pt x="4" y="34"/>
                    </a:moveTo>
                    <a:cubicBezTo>
                      <a:pt x="24" y="30"/>
                      <a:pt x="24" y="30"/>
                      <a:pt x="24" y="30"/>
                    </a:cubicBezTo>
                    <a:cubicBezTo>
                      <a:pt x="22" y="20"/>
                      <a:pt x="21" y="10"/>
                      <a:pt x="20" y="0"/>
                    </a:cubicBezTo>
                    <a:cubicBezTo>
                      <a:pt x="0" y="1"/>
                      <a:pt x="0" y="1"/>
                      <a:pt x="0" y="1"/>
                    </a:cubicBezTo>
                    <a:cubicBezTo>
                      <a:pt x="1" y="12"/>
                      <a:pt x="2" y="23"/>
                      <a:pt x="4" y="34"/>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8" name="Freeform 92"/>
              <p:cNvSpPr/>
              <p:nvPr/>
            </p:nvSpPr>
            <p:spPr bwMode="auto">
              <a:xfrm>
                <a:off x="4773613" y="3773973"/>
                <a:ext cx="47625" cy="44450"/>
              </a:xfrm>
              <a:custGeom>
                <a:avLst/>
                <a:gdLst>
                  <a:gd name="T0" fmla="*/ 0 w 38"/>
                  <a:gd name="T1" fmla="*/ 18 h 35"/>
                  <a:gd name="T2" fmla="*/ 11 w 38"/>
                  <a:gd name="T3" fmla="*/ 35 h 35"/>
                  <a:gd name="T4" fmla="*/ 38 w 38"/>
                  <a:gd name="T5" fmla="*/ 16 h 35"/>
                  <a:gd name="T6" fmla="*/ 26 w 38"/>
                  <a:gd name="T7" fmla="*/ 0 h 35"/>
                  <a:gd name="T8" fmla="*/ 0 w 38"/>
                  <a:gd name="T9" fmla="*/ 18 h 35"/>
                </a:gdLst>
                <a:ahLst/>
                <a:cxnLst>
                  <a:cxn ang="0">
                    <a:pos x="T0" y="T1"/>
                  </a:cxn>
                  <a:cxn ang="0">
                    <a:pos x="T2" y="T3"/>
                  </a:cxn>
                  <a:cxn ang="0">
                    <a:pos x="T4" y="T5"/>
                  </a:cxn>
                  <a:cxn ang="0">
                    <a:pos x="T6" y="T7"/>
                  </a:cxn>
                  <a:cxn ang="0">
                    <a:pos x="T8" y="T9"/>
                  </a:cxn>
                </a:cxnLst>
                <a:rect l="0" t="0" r="r" b="b"/>
                <a:pathLst>
                  <a:path w="38" h="35">
                    <a:moveTo>
                      <a:pt x="0" y="18"/>
                    </a:moveTo>
                    <a:cubicBezTo>
                      <a:pt x="11" y="35"/>
                      <a:pt x="11" y="35"/>
                      <a:pt x="11" y="35"/>
                    </a:cubicBezTo>
                    <a:cubicBezTo>
                      <a:pt x="20" y="29"/>
                      <a:pt x="29" y="22"/>
                      <a:pt x="38" y="16"/>
                    </a:cubicBezTo>
                    <a:cubicBezTo>
                      <a:pt x="26" y="0"/>
                      <a:pt x="26" y="0"/>
                      <a:pt x="26" y="0"/>
                    </a:cubicBezTo>
                    <a:cubicBezTo>
                      <a:pt x="18" y="6"/>
                      <a:pt x="9"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49" name="Freeform 132"/>
              <p:cNvSpPr/>
              <p:nvPr/>
            </p:nvSpPr>
            <p:spPr bwMode="auto">
              <a:xfrm>
                <a:off x="3997326" y="4250223"/>
                <a:ext cx="119063" cy="119062"/>
              </a:xfrm>
              <a:custGeom>
                <a:avLst/>
                <a:gdLst>
                  <a:gd name="T0" fmla="*/ 93 w 93"/>
                  <a:gd name="T1" fmla="*/ 47 h 93"/>
                  <a:gd name="T2" fmla="*/ 67 w 93"/>
                  <a:gd name="T3" fmla="*/ 5 h 93"/>
                  <a:gd name="T4" fmla="*/ 48 w 93"/>
                  <a:gd name="T5" fmla="*/ 0 h 93"/>
                  <a:gd name="T6" fmla="*/ 47 w 93"/>
                  <a:gd name="T7" fmla="*/ 0 h 93"/>
                  <a:gd name="T8" fmla="*/ 0 w 93"/>
                  <a:gd name="T9" fmla="*/ 47 h 93"/>
                  <a:gd name="T10" fmla="*/ 47 w 93"/>
                  <a:gd name="T11" fmla="*/ 93 h 93"/>
                  <a:gd name="T12" fmla="*/ 93 w 93"/>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93" y="47"/>
                    </a:moveTo>
                    <a:cubicBezTo>
                      <a:pt x="93" y="28"/>
                      <a:pt x="83" y="12"/>
                      <a:pt x="67" y="5"/>
                    </a:cubicBezTo>
                    <a:cubicBezTo>
                      <a:pt x="61" y="2"/>
                      <a:pt x="55" y="0"/>
                      <a:pt x="48" y="0"/>
                    </a:cubicBezTo>
                    <a:cubicBezTo>
                      <a:pt x="47" y="0"/>
                      <a:pt x="47" y="0"/>
                      <a:pt x="47" y="0"/>
                    </a:cubicBezTo>
                    <a:cubicBezTo>
                      <a:pt x="21" y="0"/>
                      <a:pt x="0" y="21"/>
                      <a:pt x="0" y="47"/>
                    </a:cubicBezTo>
                    <a:cubicBezTo>
                      <a:pt x="0" y="72"/>
                      <a:pt x="21" y="93"/>
                      <a:pt x="47" y="93"/>
                    </a:cubicBezTo>
                    <a:cubicBezTo>
                      <a:pt x="73" y="93"/>
                      <a:pt x="93" y="72"/>
                      <a:pt x="93" y="47"/>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0" name="Freeform 133"/>
              <p:cNvSpPr/>
              <p:nvPr/>
            </p:nvSpPr>
            <p:spPr bwMode="auto">
              <a:xfrm>
                <a:off x="4433888" y="3899385"/>
                <a:ext cx="117475" cy="119062"/>
              </a:xfrm>
              <a:custGeom>
                <a:avLst/>
                <a:gdLst>
                  <a:gd name="T0" fmla="*/ 47 w 93"/>
                  <a:gd name="T1" fmla="*/ 0 h 93"/>
                  <a:gd name="T2" fmla="*/ 0 w 93"/>
                  <a:gd name="T3" fmla="*/ 47 h 93"/>
                  <a:gd name="T4" fmla="*/ 0 w 93"/>
                  <a:gd name="T5" fmla="*/ 52 h 93"/>
                  <a:gd name="T6" fmla="*/ 7 w 93"/>
                  <a:gd name="T7" fmla="*/ 70 h 93"/>
                  <a:gd name="T8" fmla="*/ 47 w 93"/>
                  <a:gd name="T9" fmla="*/ 93 h 93"/>
                  <a:gd name="T10" fmla="*/ 93 w 93"/>
                  <a:gd name="T11" fmla="*/ 47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21" y="0"/>
                      <a:pt x="0" y="21"/>
                      <a:pt x="0" y="47"/>
                    </a:cubicBezTo>
                    <a:cubicBezTo>
                      <a:pt x="0" y="48"/>
                      <a:pt x="0" y="50"/>
                      <a:pt x="0" y="52"/>
                    </a:cubicBezTo>
                    <a:cubicBezTo>
                      <a:pt x="1" y="58"/>
                      <a:pt x="3" y="65"/>
                      <a:pt x="7" y="70"/>
                    </a:cubicBezTo>
                    <a:cubicBezTo>
                      <a:pt x="15" y="84"/>
                      <a:pt x="30" y="93"/>
                      <a:pt x="47" y="93"/>
                    </a:cubicBezTo>
                    <a:cubicBezTo>
                      <a:pt x="72" y="93"/>
                      <a:pt x="93" y="72"/>
                      <a:pt x="93" y="47"/>
                    </a:cubicBezTo>
                    <a:cubicBezTo>
                      <a:pt x="93" y="21"/>
                      <a:pt x="72" y="0"/>
                      <a:pt x="47" y="0"/>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1" name="Freeform 134"/>
              <p:cNvSpPr/>
              <p:nvPr/>
            </p:nvSpPr>
            <p:spPr bwMode="auto">
              <a:xfrm>
                <a:off x="4987926" y="3507273"/>
                <a:ext cx="119063" cy="117475"/>
              </a:xfrm>
              <a:custGeom>
                <a:avLst/>
                <a:gdLst>
                  <a:gd name="T0" fmla="*/ 65 w 93"/>
                  <a:gd name="T1" fmla="*/ 4 h 93"/>
                  <a:gd name="T2" fmla="*/ 46 w 93"/>
                  <a:gd name="T3" fmla="*/ 0 h 93"/>
                  <a:gd name="T4" fmla="*/ 0 w 93"/>
                  <a:gd name="T5" fmla="*/ 47 h 93"/>
                  <a:gd name="T6" fmla="*/ 46 w 93"/>
                  <a:gd name="T7" fmla="*/ 93 h 93"/>
                  <a:gd name="T8" fmla="*/ 93 w 93"/>
                  <a:gd name="T9" fmla="*/ 47 h 93"/>
                  <a:gd name="T10" fmla="*/ 81 w 93"/>
                  <a:gd name="T11" fmla="*/ 16 h 93"/>
                  <a:gd name="T12" fmla="*/ 65 w 93"/>
                  <a:gd name="T13" fmla="*/ 4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65" y="4"/>
                    </a:moveTo>
                    <a:cubicBezTo>
                      <a:pt x="59" y="2"/>
                      <a:pt x="53" y="0"/>
                      <a:pt x="46" y="0"/>
                    </a:cubicBezTo>
                    <a:cubicBezTo>
                      <a:pt x="21" y="0"/>
                      <a:pt x="0" y="21"/>
                      <a:pt x="0" y="47"/>
                    </a:cubicBezTo>
                    <a:cubicBezTo>
                      <a:pt x="0" y="72"/>
                      <a:pt x="21" y="93"/>
                      <a:pt x="46" y="93"/>
                    </a:cubicBezTo>
                    <a:cubicBezTo>
                      <a:pt x="72" y="93"/>
                      <a:pt x="93" y="72"/>
                      <a:pt x="93" y="47"/>
                    </a:cubicBezTo>
                    <a:cubicBezTo>
                      <a:pt x="93" y="35"/>
                      <a:pt x="88" y="24"/>
                      <a:pt x="81" y="16"/>
                    </a:cubicBezTo>
                    <a:cubicBezTo>
                      <a:pt x="77" y="11"/>
                      <a:pt x="71" y="7"/>
                      <a:pt x="65" y="4"/>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52" name="Group 53"/>
            <p:cNvGrpSpPr/>
            <p:nvPr/>
          </p:nvGrpSpPr>
          <p:grpSpPr>
            <a:xfrm>
              <a:off x="3515933" y="3505609"/>
              <a:ext cx="403226" cy="1009649"/>
              <a:chOff x="5291138" y="3405673"/>
              <a:chExt cx="403226" cy="1009649"/>
            </a:xfrm>
          </p:grpSpPr>
          <p:sp>
            <p:nvSpPr>
              <p:cNvPr id="53" name="Freeform 93"/>
              <p:cNvSpPr/>
              <p:nvPr/>
            </p:nvSpPr>
            <p:spPr bwMode="auto">
              <a:xfrm>
                <a:off x="5662613" y="3405673"/>
                <a:ext cx="30163" cy="44450"/>
              </a:xfrm>
              <a:custGeom>
                <a:avLst/>
                <a:gdLst>
                  <a:gd name="T0" fmla="*/ 23 w 23"/>
                  <a:gd name="T1" fmla="*/ 2 h 35"/>
                  <a:gd name="T2" fmla="*/ 3 w 23"/>
                  <a:gd name="T3" fmla="*/ 0 h 35"/>
                  <a:gd name="T4" fmla="*/ 0 w 23"/>
                  <a:gd name="T5" fmla="*/ 32 h 35"/>
                  <a:gd name="T6" fmla="*/ 19 w 23"/>
                  <a:gd name="T7" fmla="*/ 35 h 35"/>
                  <a:gd name="T8" fmla="*/ 23 w 23"/>
                  <a:gd name="T9" fmla="*/ 2 h 35"/>
                </a:gdLst>
                <a:ahLst/>
                <a:cxnLst>
                  <a:cxn ang="0">
                    <a:pos x="T0" y="T1"/>
                  </a:cxn>
                  <a:cxn ang="0">
                    <a:pos x="T2" y="T3"/>
                  </a:cxn>
                  <a:cxn ang="0">
                    <a:pos x="T4" y="T5"/>
                  </a:cxn>
                  <a:cxn ang="0">
                    <a:pos x="T6" y="T7"/>
                  </a:cxn>
                  <a:cxn ang="0">
                    <a:pos x="T8" y="T9"/>
                  </a:cxn>
                </a:cxnLst>
                <a:rect l="0" t="0" r="r" b="b"/>
                <a:pathLst>
                  <a:path w="23" h="35">
                    <a:moveTo>
                      <a:pt x="23" y="2"/>
                    </a:moveTo>
                    <a:cubicBezTo>
                      <a:pt x="3" y="0"/>
                      <a:pt x="3" y="0"/>
                      <a:pt x="3" y="0"/>
                    </a:cubicBezTo>
                    <a:cubicBezTo>
                      <a:pt x="2" y="11"/>
                      <a:pt x="1" y="21"/>
                      <a:pt x="0" y="32"/>
                    </a:cubicBezTo>
                    <a:cubicBezTo>
                      <a:pt x="19" y="35"/>
                      <a:pt x="19" y="35"/>
                      <a:pt x="19" y="35"/>
                    </a:cubicBezTo>
                    <a:cubicBezTo>
                      <a:pt x="21" y="24"/>
                      <a:pt x="22" y="13"/>
                      <a:pt x="23" y="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4" name="Freeform 94"/>
              <p:cNvSpPr/>
              <p:nvPr/>
            </p:nvSpPr>
            <p:spPr bwMode="auto">
              <a:xfrm>
                <a:off x="5486401" y="3942248"/>
                <a:ext cx="41275" cy="49212"/>
              </a:xfrm>
              <a:custGeom>
                <a:avLst/>
                <a:gdLst>
                  <a:gd name="T0" fmla="*/ 0 w 33"/>
                  <a:gd name="T1" fmla="*/ 28 h 38"/>
                  <a:gd name="T2" fmla="*/ 17 w 33"/>
                  <a:gd name="T3" fmla="*/ 38 h 38"/>
                  <a:gd name="T4" fmla="*/ 33 w 33"/>
                  <a:gd name="T5" fmla="*/ 10 h 38"/>
                  <a:gd name="T6" fmla="*/ 15 w 33"/>
                  <a:gd name="T7" fmla="*/ 0 h 38"/>
                  <a:gd name="T8" fmla="*/ 0 w 33"/>
                  <a:gd name="T9" fmla="*/ 28 h 38"/>
                </a:gdLst>
                <a:ahLst/>
                <a:cxnLst>
                  <a:cxn ang="0">
                    <a:pos x="T0" y="T1"/>
                  </a:cxn>
                  <a:cxn ang="0">
                    <a:pos x="T2" y="T3"/>
                  </a:cxn>
                  <a:cxn ang="0">
                    <a:pos x="T4" y="T5"/>
                  </a:cxn>
                  <a:cxn ang="0">
                    <a:pos x="T6" y="T7"/>
                  </a:cxn>
                  <a:cxn ang="0">
                    <a:pos x="T8" y="T9"/>
                  </a:cxn>
                </a:cxnLst>
                <a:rect l="0" t="0" r="r" b="b"/>
                <a:pathLst>
                  <a:path w="33" h="38">
                    <a:moveTo>
                      <a:pt x="0" y="28"/>
                    </a:moveTo>
                    <a:cubicBezTo>
                      <a:pt x="17" y="38"/>
                      <a:pt x="17" y="38"/>
                      <a:pt x="17" y="38"/>
                    </a:cubicBezTo>
                    <a:cubicBezTo>
                      <a:pt x="22" y="29"/>
                      <a:pt x="28" y="20"/>
                      <a:pt x="33" y="10"/>
                    </a:cubicBezTo>
                    <a:cubicBezTo>
                      <a:pt x="15" y="0"/>
                      <a:pt x="15" y="0"/>
                      <a:pt x="15" y="0"/>
                    </a:cubicBezTo>
                    <a:cubicBezTo>
                      <a:pt x="10" y="10"/>
                      <a:pt x="5" y="19"/>
                      <a:pt x="0" y="2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5" name="Freeform 95"/>
              <p:cNvSpPr/>
              <p:nvPr/>
            </p:nvSpPr>
            <p:spPr bwMode="auto">
              <a:xfrm>
                <a:off x="5524501" y="3872398"/>
                <a:ext cx="41275" cy="46037"/>
              </a:xfrm>
              <a:custGeom>
                <a:avLst/>
                <a:gdLst>
                  <a:gd name="T0" fmla="*/ 0 w 32"/>
                  <a:gd name="T1" fmla="*/ 28 h 37"/>
                  <a:gd name="T2" fmla="*/ 18 w 32"/>
                  <a:gd name="T3" fmla="*/ 37 h 37"/>
                  <a:gd name="T4" fmla="*/ 32 w 32"/>
                  <a:gd name="T5" fmla="*/ 8 h 37"/>
                  <a:gd name="T6" fmla="*/ 13 w 32"/>
                  <a:gd name="T7" fmla="*/ 0 h 37"/>
                  <a:gd name="T8" fmla="*/ 0 w 32"/>
                  <a:gd name="T9" fmla="*/ 28 h 37"/>
                </a:gdLst>
                <a:ahLst/>
                <a:cxnLst>
                  <a:cxn ang="0">
                    <a:pos x="T0" y="T1"/>
                  </a:cxn>
                  <a:cxn ang="0">
                    <a:pos x="T2" y="T3"/>
                  </a:cxn>
                  <a:cxn ang="0">
                    <a:pos x="T4" y="T5"/>
                  </a:cxn>
                  <a:cxn ang="0">
                    <a:pos x="T6" y="T7"/>
                  </a:cxn>
                  <a:cxn ang="0">
                    <a:pos x="T8" y="T9"/>
                  </a:cxn>
                </a:cxnLst>
                <a:rect l="0" t="0" r="r" b="b"/>
                <a:pathLst>
                  <a:path w="32" h="37">
                    <a:moveTo>
                      <a:pt x="0" y="28"/>
                    </a:moveTo>
                    <a:cubicBezTo>
                      <a:pt x="18" y="37"/>
                      <a:pt x="18" y="37"/>
                      <a:pt x="18" y="37"/>
                    </a:cubicBezTo>
                    <a:cubicBezTo>
                      <a:pt x="22" y="28"/>
                      <a:pt x="27" y="18"/>
                      <a:pt x="32" y="8"/>
                    </a:cubicBezTo>
                    <a:cubicBezTo>
                      <a:pt x="13" y="0"/>
                      <a:pt x="13" y="0"/>
                      <a:pt x="13" y="0"/>
                    </a:cubicBezTo>
                    <a:cubicBezTo>
                      <a:pt x="9" y="9"/>
                      <a:pt x="4" y="19"/>
                      <a:pt x="0" y="2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6" name="Freeform 96"/>
              <p:cNvSpPr/>
              <p:nvPr/>
            </p:nvSpPr>
            <p:spPr bwMode="auto">
              <a:xfrm>
                <a:off x="5586413" y="3719998"/>
                <a:ext cx="36513" cy="47625"/>
              </a:xfrm>
              <a:custGeom>
                <a:avLst/>
                <a:gdLst>
                  <a:gd name="T0" fmla="*/ 19 w 29"/>
                  <a:gd name="T1" fmla="*/ 37 h 37"/>
                  <a:gd name="T2" fmla="*/ 29 w 29"/>
                  <a:gd name="T3" fmla="*/ 7 h 37"/>
                  <a:gd name="T4" fmla="*/ 10 w 29"/>
                  <a:gd name="T5" fmla="*/ 0 h 37"/>
                  <a:gd name="T6" fmla="*/ 0 w 29"/>
                  <a:gd name="T7" fmla="*/ 30 h 37"/>
                  <a:gd name="T8" fmla="*/ 19 w 29"/>
                  <a:gd name="T9" fmla="*/ 37 h 37"/>
                </a:gdLst>
                <a:ahLst/>
                <a:cxnLst>
                  <a:cxn ang="0">
                    <a:pos x="T0" y="T1"/>
                  </a:cxn>
                  <a:cxn ang="0">
                    <a:pos x="T2" y="T3"/>
                  </a:cxn>
                  <a:cxn ang="0">
                    <a:pos x="T4" y="T5"/>
                  </a:cxn>
                  <a:cxn ang="0">
                    <a:pos x="T6" y="T7"/>
                  </a:cxn>
                  <a:cxn ang="0">
                    <a:pos x="T8" y="T9"/>
                  </a:cxn>
                </a:cxnLst>
                <a:rect l="0" t="0" r="r" b="b"/>
                <a:pathLst>
                  <a:path w="29" h="37">
                    <a:moveTo>
                      <a:pt x="19" y="37"/>
                    </a:moveTo>
                    <a:cubicBezTo>
                      <a:pt x="22" y="27"/>
                      <a:pt x="26" y="17"/>
                      <a:pt x="29" y="7"/>
                    </a:cubicBezTo>
                    <a:cubicBezTo>
                      <a:pt x="10" y="0"/>
                      <a:pt x="10" y="0"/>
                      <a:pt x="10" y="0"/>
                    </a:cubicBezTo>
                    <a:cubicBezTo>
                      <a:pt x="7" y="10"/>
                      <a:pt x="3" y="21"/>
                      <a:pt x="0" y="30"/>
                    </a:cubicBezTo>
                    <a:lnTo>
                      <a:pt x="19" y="3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7" name="Freeform 97"/>
              <p:cNvSpPr/>
              <p:nvPr/>
            </p:nvSpPr>
            <p:spPr bwMode="auto">
              <a:xfrm>
                <a:off x="5557838" y="3796198"/>
                <a:ext cx="39688" cy="47625"/>
              </a:xfrm>
              <a:custGeom>
                <a:avLst/>
                <a:gdLst>
                  <a:gd name="T0" fmla="*/ 0 w 31"/>
                  <a:gd name="T1" fmla="*/ 30 h 37"/>
                  <a:gd name="T2" fmla="*/ 18 w 31"/>
                  <a:gd name="T3" fmla="*/ 37 h 37"/>
                  <a:gd name="T4" fmla="*/ 31 w 31"/>
                  <a:gd name="T5" fmla="*/ 7 h 37"/>
                  <a:gd name="T6" fmla="*/ 12 w 31"/>
                  <a:gd name="T7" fmla="*/ 0 h 37"/>
                  <a:gd name="T8" fmla="*/ 0 w 31"/>
                  <a:gd name="T9" fmla="*/ 30 h 37"/>
                </a:gdLst>
                <a:ahLst/>
                <a:cxnLst>
                  <a:cxn ang="0">
                    <a:pos x="T0" y="T1"/>
                  </a:cxn>
                  <a:cxn ang="0">
                    <a:pos x="T2" y="T3"/>
                  </a:cxn>
                  <a:cxn ang="0">
                    <a:pos x="T4" y="T5"/>
                  </a:cxn>
                  <a:cxn ang="0">
                    <a:pos x="T6" y="T7"/>
                  </a:cxn>
                  <a:cxn ang="0">
                    <a:pos x="T8" y="T9"/>
                  </a:cxn>
                </a:cxnLst>
                <a:rect l="0" t="0" r="r" b="b"/>
                <a:pathLst>
                  <a:path w="31" h="37">
                    <a:moveTo>
                      <a:pt x="0" y="30"/>
                    </a:moveTo>
                    <a:cubicBezTo>
                      <a:pt x="18" y="37"/>
                      <a:pt x="18" y="37"/>
                      <a:pt x="18" y="37"/>
                    </a:cubicBezTo>
                    <a:cubicBezTo>
                      <a:pt x="23" y="28"/>
                      <a:pt x="27" y="18"/>
                      <a:pt x="31" y="7"/>
                    </a:cubicBezTo>
                    <a:cubicBezTo>
                      <a:pt x="12" y="0"/>
                      <a:pt x="12" y="0"/>
                      <a:pt x="12" y="0"/>
                    </a:cubicBezTo>
                    <a:cubicBezTo>
                      <a:pt x="8" y="10"/>
                      <a:pt x="4" y="20"/>
                      <a:pt x="0" y="3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8" name="Freeform 98"/>
              <p:cNvSpPr/>
              <p:nvPr/>
            </p:nvSpPr>
            <p:spPr bwMode="auto">
              <a:xfrm>
                <a:off x="5297488" y="4369285"/>
                <a:ext cx="38100" cy="46037"/>
              </a:xfrm>
              <a:custGeom>
                <a:avLst/>
                <a:gdLst>
                  <a:gd name="T0" fmla="*/ 0 w 29"/>
                  <a:gd name="T1" fmla="*/ 5 h 37"/>
                  <a:gd name="T2" fmla="*/ 10 w 29"/>
                  <a:gd name="T3" fmla="*/ 37 h 37"/>
                  <a:gd name="T4" fmla="*/ 29 w 29"/>
                  <a:gd name="T5" fmla="*/ 29 h 37"/>
                  <a:gd name="T6" fmla="*/ 19 w 29"/>
                  <a:gd name="T7" fmla="*/ 0 h 37"/>
                  <a:gd name="T8" fmla="*/ 0 w 29"/>
                  <a:gd name="T9" fmla="*/ 5 h 37"/>
                </a:gdLst>
                <a:ahLst/>
                <a:cxnLst>
                  <a:cxn ang="0">
                    <a:pos x="T0" y="T1"/>
                  </a:cxn>
                  <a:cxn ang="0">
                    <a:pos x="T2" y="T3"/>
                  </a:cxn>
                  <a:cxn ang="0">
                    <a:pos x="T4" y="T5"/>
                  </a:cxn>
                  <a:cxn ang="0">
                    <a:pos x="T6" y="T7"/>
                  </a:cxn>
                  <a:cxn ang="0">
                    <a:pos x="T8" y="T9"/>
                  </a:cxn>
                </a:cxnLst>
                <a:rect l="0" t="0" r="r" b="b"/>
                <a:pathLst>
                  <a:path w="29" h="37">
                    <a:moveTo>
                      <a:pt x="0" y="5"/>
                    </a:moveTo>
                    <a:cubicBezTo>
                      <a:pt x="2" y="15"/>
                      <a:pt x="6" y="26"/>
                      <a:pt x="10" y="37"/>
                    </a:cubicBezTo>
                    <a:cubicBezTo>
                      <a:pt x="29" y="29"/>
                      <a:pt x="29" y="29"/>
                      <a:pt x="29" y="29"/>
                    </a:cubicBezTo>
                    <a:cubicBezTo>
                      <a:pt x="25" y="19"/>
                      <a:pt x="22" y="10"/>
                      <a:pt x="19" y="0"/>
                    </a:cubicBezTo>
                    <a:lnTo>
                      <a:pt x="0" y="5"/>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59" name="Freeform 99"/>
              <p:cNvSpPr/>
              <p:nvPr/>
            </p:nvSpPr>
            <p:spPr bwMode="auto">
              <a:xfrm>
                <a:off x="5337176" y="4137510"/>
                <a:ext cx="44450" cy="47625"/>
              </a:xfrm>
              <a:custGeom>
                <a:avLst/>
                <a:gdLst>
                  <a:gd name="T0" fmla="*/ 17 w 35"/>
                  <a:gd name="T1" fmla="*/ 37 h 37"/>
                  <a:gd name="T2" fmla="*/ 35 w 35"/>
                  <a:gd name="T3" fmla="*/ 12 h 37"/>
                  <a:gd name="T4" fmla="*/ 19 w 35"/>
                  <a:gd name="T5" fmla="*/ 0 h 37"/>
                  <a:gd name="T6" fmla="*/ 0 w 35"/>
                  <a:gd name="T7" fmla="*/ 26 h 37"/>
                  <a:gd name="T8" fmla="*/ 17 w 35"/>
                  <a:gd name="T9" fmla="*/ 37 h 37"/>
                </a:gdLst>
                <a:ahLst/>
                <a:cxnLst>
                  <a:cxn ang="0">
                    <a:pos x="T0" y="T1"/>
                  </a:cxn>
                  <a:cxn ang="0">
                    <a:pos x="T2" y="T3"/>
                  </a:cxn>
                  <a:cxn ang="0">
                    <a:pos x="T4" y="T5"/>
                  </a:cxn>
                  <a:cxn ang="0">
                    <a:pos x="T6" y="T7"/>
                  </a:cxn>
                  <a:cxn ang="0">
                    <a:pos x="T8" y="T9"/>
                  </a:cxn>
                </a:cxnLst>
                <a:rect l="0" t="0" r="r" b="b"/>
                <a:pathLst>
                  <a:path w="35" h="37">
                    <a:moveTo>
                      <a:pt x="17" y="37"/>
                    </a:moveTo>
                    <a:cubicBezTo>
                      <a:pt x="22" y="29"/>
                      <a:pt x="28" y="21"/>
                      <a:pt x="35" y="12"/>
                    </a:cubicBezTo>
                    <a:cubicBezTo>
                      <a:pt x="19" y="0"/>
                      <a:pt x="19" y="0"/>
                      <a:pt x="19" y="0"/>
                    </a:cubicBezTo>
                    <a:cubicBezTo>
                      <a:pt x="12" y="8"/>
                      <a:pt x="6" y="17"/>
                      <a:pt x="0" y="26"/>
                    </a:cubicBezTo>
                    <a:lnTo>
                      <a:pt x="17" y="3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0" name="Freeform 100"/>
              <p:cNvSpPr/>
              <p:nvPr/>
            </p:nvSpPr>
            <p:spPr bwMode="auto">
              <a:xfrm>
                <a:off x="5635626" y="3566010"/>
                <a:ext cx="31750" cy="28575"/>
              </a:xfrm>
              <a:custGeom>
                <a:avLst/>
                <a:gdLst>
                  <a:gd name="T0" fmla="*/ 0 w 24"/>
                  <a:gd name="T1" fmla="*/ 18 h 23"/>
                  <a:gd name="T2" fmla="*/ 19 w 24"/>
                  <a:gd name="T3" fmla="*/ 23 h 23"/>
                  <a:gd name="T4" fmla="*/ 24 w 24"/>
                  <a:gd name="T5" fmla="*/ 4 h 23"/>
                  <a:gd name="T6" fmla="*/ 4 w 24"/>
                  <a:gd name="T7" fmla="*/ 0 h 23"/>
                  <a:gd name="T8" fmla="*/ 0 w 24"/>
                  <a:gd name="T9" fmla="*/ 18 h 23"/>
                </a:gdLst>
                <a:ahLst/>
                <a:cxnLst>
                  <a:cxn ang="0">
                    <a:pos x="T0" y="T1"/>
                  </a:cxn>
                  <a:cxn ang="0">
                    <a:pos x="T2" y="T3"/>
                  </a:cxn>
                  <a:cxn ang="0">
                    <a:pos x="T4" y="T5"/>
                  </a:cxn>
                  <a:cxn ang="0">
                    <a:pos x="T6" y="T7"/>
                  </a:cxn>
                  <a:cxn ang="0">
                    <a:pos x="T8" y="T9"/>
                  </a:cxn>
                </a:cxnLst>
                <a:rect l="0" t="0" r="r" b="b"/>
                <a:pathLst>
                  <a:path w="24" h="23">
                    <a:moveTo>
                      <a:pt x="0" y="18"/>
                    </a:moveTo>
                    <a:cubicBezTo>
                      <a:pt x="7" y="18"/>
                      <a:pt x="13" y="20"/>
                      <a:pt x="19" y="23"/>
                    </a:cubicBezTo>
                    <a:cubicBezTo>
                      <a:pt x="21" y="16"/>
                      <a:pt x="22" y="10"/>
                      <a:pt x="24" y="4"/>
                    </a:cubicBezTo>
                    <a:cubicBezTo>
                      <a:pt x="4" y="0"/>
                      <a:pt x="4" y="0"/>
                      <a:pt x="4" y="0"/>
                    </a:cubicBezTo>
                    <a:cubicBezTo>
                      <a:pt x="3" y="6"/>
                      <a:pt x="1" y="12"/>
                      <a:pt x="0" y="18"/>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1" name="Freeform 101"/>
              <p:cNvSpPr/>
              <p:nvPr/>
            </p:nvSpPr>
            <p:spPr bwMode="auto">
              <a:xfrm>
                <a:off x="5300663" y="4207360"/>
                <a:ext cx="38100" cy="47625"/>
              </a:xfrm>
              <a:custGeom>
                <a:avLst/>
                <a:gdLst>
                  <a:gd name="T0" fmla="*/ 0 w 30"/>
                  <a:gd name="T1" fmla="*/ 32 h 37"/>
                  <a:gd name="T2" fmla="*/ 20 w 30"/>
                  <a:gd name="T3" fmla="*/ 37 h 37"/>
                  <a:gd name="T4" fmla="*/ 30 w 30"/>
                  <a:gd name="T5" fmla="*/ 9 h 37"/>
                  <a:gd name="T6" fmla="*/ 12 w 30"/>
                  <a:gd name="T7" fmla="*/ 0 h 37"/>
                  <a:gd name="T8" fmla="*/ 0 w 30"/>
                  <a:gd name="T9" fmla="*/ 32 h 37"/>
                </a:gdLst>
                <a:ahLst/>
                <a:cxnLst>
                  <a:cxn ang="0">
                    <a:pos x="T0" y="T1"/>
                  </a:cxn>
                  <a:cxn ang="0">
                    <a:pos x="T2" y="T3"/>
                  </a:cxn>
                  <a:cxn ang="0">
                    <a:pos x="T4" y="T5"/>
                  </a:cxn>
                  <a:cxn ang="0">
                    <a:pos x="T6" y="T7"/>
                  </a:cxn>
                  <a:cxn ang="0">
                    <a:pos x="T8" y="T9"/>
                  </a:cxn>
                </a:cxnLst>
                <a:rect l="0" t="0" r="r" b="b"/>
                <a:pathLst>
                  <a:path w="30" h="37">
                    <a:moveTo>
                      <a:pt x="0" y="32"/>
                    </a:moveTo>
                    <a:cubicBezTo>
                      <a:pt x="20" y="37"/>
                      <a:pt x="20" y="37"/>
                      <a:pt x="20" y="37"/>
                    </a:cubicBezTo>
                    <a:cubicBezTo>
                      <a:pt x="22" y="28"/>
                      <a:pt x="26" y="18"/>
                      <a:pt x="30" y="9"/>
                    </a:cubicBezTo>
                    <a:cubicBezTo>
                      <a:pt x="12" y="0"/>
                      <a:pt x="12" y="0"/>
                      <a:pt x="12" y="0"/>
                    </a:cubicBezTo>
                    <a:cubicBezTo>
                      <a:pt x="8" y="11"/>
                      <a:pt x="3" y="21"/>
                      <a:pt x="0" y="3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2" name="Freeform 102"/>
              <p:cNvSpPr/>
              <p:nvPr/>
            </p:nvSpPr>
            <p:spPr bwMode="auto">
              <a:xfrm>
                <a:off x="5648326" y="3485048"/>
                <a:ext cx="33338" cy="44450"/>
              </a:xfrm>
              <a:custGeom>
                <a:avLst/>
                <a:gdLst>
                  <a:gd name="T0" fmla="*/ 0 w 26"/>
                  <a:gd name="T1" fmla="*/ 32 h 35"/>
                  <a:gd name="T2" fmla="*/ 20 w 26"/>
                  <a:gd name="T3" fmla="*/ 35 h 35"/>
                  <a:gd name="T4" fmla="*/ 26 w 26"/>
                  <a:gd name="T5" fmla="*/ 3 h 35"/>
                  <a:gd name="T6" fmla="*/ 6 w 26"/>
                  <a:gd name="T7" fmla="*/ 0 h 35"/>
                  <a:gd name="T8" fmla="*/ 0 w 26"/>
                  <a:gd name="T9" fmla="*/ 32 h 35"/>
                </a:gdLst>
                <a:ahLst/>
                <a:cxnLst>
                  <a:cxn ang="0">
                    <a:pos x="T0" y="T1"/>
                  </a:cxn>
                  <a:cxn ang="0">
                    <a:pos x="T2" y="T3"/>
                  </a:cxn>
                  <a:cxn ang="0">
                    <a:pos x="T4" y="T5"/>
                  </a:cxn>
                  <a:cxn ang="0">
                    <a:pos x="T6" y="T7"/>
                  </a:cxn>
                  <a:cxn ang="0">
                    <a:pos x="T8" y="T9"/>
                  </a:cxn>
                </a:cxnLst>
                <a:rect l="0" t="0" r="r" b="b"/>
                <a:pathLst>
                  <a:path w="26" h="35">
                    <a:moveTo>
                      <a:pt x="0" y="32"/>
                    </a:moveTo>
                    <a:cubicBezTo>
                      <a:pt x="20" y="35"/>
                      <a:pt x="20" y="35"/>
                      <a:pt x="20" y="35"/>
                    </a:cubicBezTo>
                    <a:cubicBezTo>
                      <a:pt x="22" y="25"/>
                      <a:pt x="24" y="14"/>
                      <a:pt x="26" y="3"/>
                    </a:cubicBezTo>
                    <a:cubicBezTo>
                      <a:pt x="6" y="0"/>
                      <a:pt x="6" y="0"/>
                      <a:pt x="6" y="0"/>
                    </a:cubicBezTo>
                    <a:cubicBezTo>
                      <a:pt x="4" y="11"/>
                      <a:pt x="2" y="21"/>
                      <a:pt x="0" y="32"/>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3" name="Freeform 103"/>
              <p:cNvSpPr/>
              <p:nvPr/>
            </p:nvSpPr>
            <p:spPr bwMode="auto">
              <a:xfrm>
                <a:off x="5457826" y="4012098"/>
                <a:ext cx="26988" cy="34925"/>
              </a:xfrm>
              <a:custGeom>
                <a:avLst/>
                <a:gdLst>
                  <a:gd name="T0" fmla="*/ 6 w 22"/>
                  <a:gd name="T1" fmla="*/ 0 h 27"/>
                  <a:gd name="T2" fmla="*/ 0 w 22"/>
                  <a:gd name="T3" fmla="*/ 8 h 27"/>
                  <a:gd name="T4" fmla="*/ 11 w 22"/>
                  <a:gd name="T5" fmla="*/ 27 h 27"/>
                  <a:gd name="T6" fmla="*/ 22 w 22"/>
                  <a:gd name="T7" fmla="*/ 11 h 27"/>
                  <a:gd name="T8" fmla="*/ 6 w 22"/>
                  <a:gd name="T9" fmla="*/ 0 h 27"/>
                </a:gdLst>
                <a:ahLst/>
                <a:cxnLst>
                  <a:cxn ang="0">
                    <a:pos x="T0" y="T1"/>
                  </a:cxn>
                  <a:cxn ang="0">
                    <a:pos x="T2" y="T3"/>
                  </a:cxn>
                  <a:cxn ang="0">
                    <a:pos x="T4" y="T5"/>
                  </a:cxn>
                  <a:cxn ang="0">
                    <a:pos x="T6" y="T7"/>
                  </a:cxn>
                  <a:cxn ang="0">
                    <a:pos x="T8" y="T9"/>
                  </a:cxn>
                </a:cxnLst>
                <a:rect l="0" t="0" r="r" b="b"/>
                <a:pathLst>
                  <a:path w="22" h="27">
                    <a:moveTo>
                      <a:pt x="6" y="0"/>
                    </a:moveTo>
                    <a:cubicBezTo>
                      <a:pt x="4" y="2"/>
                      <a:pt x="2" y="5"/>
                      <a:pt x="0" y="8"/>
                    </a:cubicBezTo>
                    <a:cubicBezTo>
                      <a:pt x="5" y="13"/>
                      <a:pt x="9" y="20"/>
                      <a:pt x="11" y="27"/>
                    </a:cubicBezTo>
                    <a:cubicBezTo>
                      <a:pt x="15" y="22"/>
                      <a:pt x="19" y="16"/>
                      <a:pt x="22" y="11"/>
                    </a:cubicBezTo>
                    <a:lnTo>
                      <a:pt x="6" y="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4" name="Freeform 104"/>
              <p:cNvSpPr/>
              <p:nvPr/>
            </p:nvSpPr>
            <p:spPr bwMode="auto">
              <a:xfrm>
                <a:off x="5291138" y="4289910"/>
                <a:ext cx="25400" cy="42862"/>
              </a:xfrm>
              <a:custGeom>
                <a:avLst/>
                <a:gdLst>
                  <a:gd name="T0" fmla="*/ 0 w 21"/>
                  <a:gd name="T1" fmla="*/ 21 h 33"/>
                  <a:gd name="T2" fmla="*/ 1 w 21"/>
                  <a:gd name="T3" fmla="*/ 33 h 33"/>
                  <a:gd name="T4" fmla="*/ 21 w 21"/>
                  <a:gd name="T5" fmla="*/ 32 h 33"/>
                  <a:gd name="T6" fmla="*/ 20 w 21"/>
                  <a:gd name="T7" fmla="*/ 21 h 33"/>
                  <a:gd name="T8" fmla="*/ 21 w 21"/>
                  <a:gd name="T9" fmla="*/ 2 h 33"/>
                  <a:gd name="T10" fmla="*/ 2 w 21"/>
                  <a:gd name="T11" fmla="*/ 0 h 33"/>
                  <a:gd name="T12" fmla="*/ 0 w 21"/>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21" h="33">
                    <a:moveTo>
                      <a:pt x="0" y="21"/>
                    </a:moveTo>
                    <a:cubicBezTo>
                      <a:pt x="0" y="25"/>
                      <a:pt x="0" y="29"/>
                      <a:pt x="1" y="33"/>
                    </a:cubicBezTo>
                    <a:cubicBezTo>
                      <a:pt x="21" y="32"/>
                      <a:pt x="21" y="32"/>
                      <a:pt x="21" y="32"/>
                    </a:cubicBezTo>
                    <a:cubicBezTo>
                      <a:pt x="20" y="28"/>
                      <a:pt x="20" y="25"/>
                      <a:pt x="20" y="21"/>
                    </a:cubicBezTo>
                    <a:cubicBezTo>
                      <a:pt x="20" y="15"/>
                      <a:pt x="21" y="8"/>
                      <a:pt x="21" y="2"/>
                    </a:cubicBezTo>
                    <a:cubicBezTo>
                      <a:pt x="2" y="0"/>
                      <a:pt x="2" y="0"/>
                      <a:pt x="2" y="0"/>
                    </a:cubicBezTo>
                    <a:cubicBezTo>
                      <a:pt x="1" y="7"/>
                      <a:pt x="0" y="14"/>
                      <a:pt x="0" y="2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5" name="Freeform 135"/>
              <p:cNvSpPr/>
              <p:nvPr/>
            </p:nvSpPr>
            <p:spPr bwMode="auto">
              <a:xfrm>
                <a:off x="5575301" y="3588235"/>
                <a:ext cx="119063" cy="117475"/>
              </a:xfrm>
              <a:custGeom>
                <a:avLst/>
                <a:gdLst>
                  <a:gd name="T0" fmla="*/ 46 w 93"/>
                  <a:gd name="T1" fmla="*/ 0 h 93"/>
                  <a:gd name="T2" fmla="*/ 0 w 93"/>
                  <a:gd name="T3" fmla="*/ 46 h 93"/>
                  <a:gd name="T4" fmla="*/ 46 w 93"/>
                  <a:gd name="T5" fmla="*/ 93 h 93"/>
                  <a:gd name="T6" fmla="*/ 93 w 93"/>
                  <a:gd name="T7" fmla="*/ 46 h 93"/>
                  <a:gd name="T8" fmla="*/ 67 w 93"/>
                  <a:gd name="T9" fmla="*/ 5 h 93"/>
                  <a:gd name="T10" fmla="*/ 48 w 93"/>
                  <a:gd name="T11" fmla="*/ 0 h 93"/>
                  <a:gd name="T12" fmla="*/ 46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6" y="0"/>
                    </a:moveTo>
                    <a:cubicBezTo>
                      <a:pt x="21" y="0"/>
                      <a:pt x="0" y="21"/>
                      <a:pt x="0" y="46"/>
                    </a:cubicBezTo>
                    <a:cubicBezTo>
                      <a:pt x="0" y="72"/>
                      <a:pt x="21" y="93"/>
                      <a:pt x="46" y="93"/>
                    </a:cubicBezTo>
                    <a:cubicBezTo>
                      <a:pt x="72" y="93"/>
                      <a:pt x="93" y="72"/>
                      <a:pt x="93" y="46"/>
                    </a:cubicBezTo>
                    <a:cubicBezTo>
                      <a:pt x="93" y="28"/>
                      <a:pt x="83" y="12"/>
                      <a:pt x="67" y="5"/>
                    </a:cubicBezTo>
                    <a:cubicBezTo>
                      <a:pt x="61" y="2"/>
                      <a:pt x="55" y="0"/>
                      <a:pt x="48" y="0"/>
                    </a:cubicBezTo>
                    <a:cubicBezTo>
                      <a:pt x="47" y="0"/>
                      <a:pt x="47" y="0"/>
                      <a:pt x="46" y="0"/>
                    </a:cubicBez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6" name="Freeform 136"/>
              <p:cNvSpPr/>
              <p:nvPr/>
            </p:nvSpPr>
            <p:spPr bwMode="auto">
              <a:xfrm>
                <a:off x="5356226" y="4005748"/>
                <a:ext cx="117475" cy="119062"/>
              </a:xfrm>
              <a:custGeom>
                <a:avLst/>
                <a:gdLst>
                  <a:gd name="T0" fmla="*/ 47 w 93"/>
                  <a:gd name="T1" fmla="*/ 0 h 93"/>
                  <a:gd name="T2" fmla="*/ 0 w 93"/>
                  <a:gd name="T3" fmla="*/ 46 h 93"/>
                  <a:gd name="T4" fmla="*/ 47 w 93"/>
                  <a:gd name="T5" fmla="*/ 93 h 93"/>
                  <a:gd name="T6" fmla="*/ 93 w 93"/>
                  <a:gd name="T7" fmla="*/ 46 h 93"/>
                  <a:gd name="T8" fmla="*/ 91 w 93"/>
                  <a:gd name="T9" fmla="*/ 32 h 93"/>
                  <a:gd name="T10" fmla="*/ 80 w 93"/>
                  <a:gd name="T11" fmla="*/ 13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21" y="0"/>
                      <a:pt x="0" y="20"/>
                      <a:pt x="0" y="46"/>
                    </a:cubicBezTo>
                    <a:cubicBezTo>
                      <a:pt x="0" y="72"/>
                      <a:pt x="21" y="93"/>
                      <a:pt x="47" y="93"/>
                    </a:cubicBezTo>
                    <a:cubicBezTo>
                      <a:pt x="73" y="93"/>
                      <a:pt x="93" y="72"/>
                      <a:pt x="93" y="46"/>
                    </a:cubicBezTo>
                    <a:cubicBezTo>
                      <a:pt x="93" y="41"/>
                      <a:pt x="93" y="36"/>
                      <a:pt x="91" y="32"/>
                    </a:cubicBezTo>
                    <a:cubicBezTo>
                      <a:pt x="89" y="25"/>
                      <a:pt x="85" y="18"/>
                      <a:pt x="80" y="13"/>
                    </a:cubicBezTo>
                    <a:cubicBezTo>
                      <a:pt x="71" y="5"/>
                      <a:pt x="60" y="0"/>
                      <a:pt x="47" y="0"/>
                    </a:cubicBez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67" name="Group 68"/>
            <p:cNvGrpSpPr/>
            <p:nvPr/>
          </p:nvGrpSpPr>
          <p:grpSpPr>
            <a:xfrm>
              <a:off x="4701796" y="3548471"/>
              <a:ext cx="384175" cy="947737"/>
              <a:chOff x="6477001" y="3448535"/>
              <a:chExt cx="384175" cy="947737"/>
            </a:xfrm>
          </p:grpSpPr>
          <p:sp>
            <p:nvSpPr>
              <p:cNvPr id="68" name="Freeform 105"/>
              <p:cNvSpPr/>
              <p:nvPr/>
            </p:nvSpPr>
            <p:spPr bwMode="auto">
              <a:xfrm>
                <a:off x="6503988" y="3605698"/>
                <a:ext cx="25400" cy="17462"/>
              </a:xfrm>
              <a:custGeom>
                <a:avLst/>
                <a:gdLst>
                  <a:gd name="T0" fmla="*/ 19 w 21"/>
                  <a:gd name="T1" fmla="*/ 0 h 14"/>
                  <a:gd name="T2" fmla="*/ 0 w 21"/>
                  <a:gd name="T3" fmla="*/ 5 h 14"/>
                  <a:gd name="T4" fmla="*/ 2 w 21"/>
                  <a:gd name="T5" fmla="*/ 14 h 14"/>
                  <a:gd name="T6" fmla="*/ 21 w 21"/>
                  <a:gd name="T7" fmla="*/ 6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cubicBezTo>
                      <a:pt x="0" y="5"/>
                      <a:pt x="0" y="5"/>
                      <a:pt x="0" y="5"/>
                    </a:cubicBezTo>
                    <a:cubicBezTo>
                      <a:pt x="1" y="8"/>
                      <a:pt x="2" y="11"/>
                      <a:pt x="2" y="14"/>
                    </a:cubicBezTo>
                    <a:cubicBezTo>
                      <a:pt x="8" y="10"/>
                      <a:pt x="14" y="7"/>
                      <a:pt x="21" y="6"/>
                    </a:cubicBezTo>
                    <a:cubicBezTo>
                      <a:pt x="20" y="4"/>
                      <a:pt x="20" y="2"/>
                      <a:pt x="19"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69" name="Freeform 106"/>
              <p:cNvSpPr/>
              <p:nvPr/>
            </p:nvSpPr>
            <p:spPr bwMode="auto">
              <a:xfrm>
                <a:off x="6561138" y="3756510"/>
                <a:ext cx="38100" cy="47625"/>
              </a:xfrm>
              <a:custGeom>
                <a:avLst/>
                <a:gdLst>
                  <a:gd name="T0" fmla="*/ 0 w 31"/>
                  <a:gd name="T1" fmla="*/ 8 h 38"/>
                  <a:gd name="T2" fmla="*/ 13 w 31"/>
                  <a:gd name="T3" fmla="*/ 38 h 38"/>
                  <a:gd name="T4" fmla="*/ 31 w 31"/>
                  <a:gd name="T5" fmla="*/ 29 h 38"/>
                  <a:gd name="T6" fmla="*/ 18 w 31"/>
                  <a:gd name="T7" fmla="*/ 0 h 38"/>
                  <a:gd name="T8" fmla="*/ 0 w 31"/>
                  <a:gd name="T9" fmla="*/ 8 h 38"/>
                </a:gdLst>
                <a:ahLst/>
                <a:cxnLst>
                  <a:cxn ang="0">
                    <a:pos x="T0" y="T1"/>
                  </a:cxn>
                  <a:cxn ang="0">
                    <a:pos x="T2" y="T3"/>
                  </a:cxn>
                  <a:cxn ang="0">
                    <a:pos x="T4" y="T5"/>
                  </a:cxn>
                  <a:cxn ang="0">
                    <a:pos x="T6" y="T7"/>
                  </a:cxn>
                  <a:cxn ang="0">
                    <a:pos x="T8" y="T9"/>
                  </a:cxn>
                </a:cxnLst>
                <a:rect l="0" t="0" r="r" b="b"/>
                <a:pathLst>
                  <a:path w="31" h="38">
                    <a:moveTo>
                      <a:pt x="0" y="8"/>
                    </a:moveTo>
                    <a:cubicBezTo>
                      <a:pt x="4" y="18"/>
                      <a:pt x="9" y="28"/>
                      <a:pt x="13" y="38"/>
                    </a:cubicBezTo>
                    <a:cubicBezTo>
                      <a:pt x="31" y="29"/>
                      <a:pt x="31" y="29"/>
                      <a:pt x="31" y="29"/>
                    </a:cubicBezTo>
                    <a:cubicBezTo>
                      <a:pt x="27" y="19"/>
                      <a:pt x="22" y="10"/>
                      <a:pt x="18" y="0"/>
                    </a:cubicBezTo>
                    <a:lnTo>
                      <a:pt x="0" y="8"/>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0" name="Freeform 107"/>
              <p:cNvSpPr/>
              <p:nvPr/>
            </p:nvSpPr>
            <p:spPr bwMode="auto">
              <a:xfrm>
                <a:off x="6596063" y="3827948"/>
                <a:ext cx="42863" cy="49212"/>
              </a:xfrm>
              <a:custGeom>
                <a:avLst/>
                <a:gdLst>
                  <a:gd name="T0" fmla="*/ 0 w 33"/>
                  <a:gd name="T1" fmla="*/ 9 h 38"/>
                  <a:gd name="T2" fmla="*/ 15 w 33"/>
                  <a:gd name="T3" fmla="*/ 38 h 38"/>
                  <a:gd name="T4" fmla="*/ 33 w 33"/>
                  <a:gd name="T5" fmla="*/ 28 h 38"/>
                  <a:gd name="T6" fmla="*/ 18 w 33"/>
                  <a:gd name="T7" fmla="*/ 0 h 38"/>
                  <a:gd name="T8" fmla="*/ 0 w 33"/>
                  <a:gd name="T9" fmla="*/ 9 h 38"/>
                </a:gdLst>
                <a:ahLst/>
                <a:cxnLst>
                  <a:cxn ang="0">
                    <a:pos x="T0" y="T1"/>
                  </a:cxn>
                  <a:cxn ang="0">
                    <a:pos x="T2" y="T3"/>
                  </a:cxn>
                  <a:cxn ang="0">
                    <a:pos x="T4" y="T5"/>
                  </a:cxn>
                  <a:cxn ang="0">
                    <a:pos x="T6" y="T7"/>
                  </a:cxn>
                  <a:cxn ang="0">
                    <a:pos x="T8" y="T9"/>
                  </a:cxn>
                </a:cxnLst>
                <a:rect l="0" t="0" r="r" b="b"/>
                <a:pathLst>
                  <a:path w="33" h="38">
                    <a:moveTo>
                      <a:pt x="0" y="9"/>
                    </a:moveTo>
                    <a:cubicBezTo>
                      <a:pt x="5" y="19"/>
                      <a:pt x="10" y="28"/>
                      <a:pt x="15" y="38"/>
                    </a:cubicBezTo>
                    <a:cubicBezTo>
                      <a:pt x="33" y="28"/>
                      <a:pt x="33" y="28"/>
                      <a:pt x="33" y="28"/>
                    </a:cubicBezTo>
                    <a:cubicBezTo>
                      <a:pt x="27" y="19"/>
                      <a:pt x="22" y="9"/>
                      <a:pt x="18" y="0"/>
                    </a:cubicBezTo>
                    <a:lnTo>
                      <a:pt x="0" y="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1" name="Freeform 108"/>
              <p:cNvSpPr/>
              <p:nvPr/>
            </p:nvSpPr>
            <p:spPr bwMode="auto">
              <a:xfrm>
                <a:off x="6783388" y="4270860"/>
                <a:ext cx="30163" cy="42862"/>
              </a:xfrm>
              <a:custGeom>
                <a:avLst/>
                <a:gdLst>
                  <a:gd name="T0" fmla="*/ 24 w 24"/>
                  <a:gd name="T1" fmla="*/ 1 h 34"/>
                  <a:gd name="T2" fmla="*/ 4 w 24"/>
                  <a:gd name="T3" fmla="*/ 0 h 34"/>
                  <a:gd name="T4" fmla="*/ 0 w 24"/>
                  <a:gd name="T5" fmla="*/ 31 h 34"/>
                  <a:gd name="T6" fmla="*/ 20 w 24"/>
                  <a:gd name="T7" fmla="*/ 34 h 34"/>
                  <a:gd name="T8" fmla="*/ 24 w 24"/>
                  <a:gd name="T9" fmla="*/ 1 h 34"/>
                </a:gdLst>
                <a:ahLst/>
                <a:cxnLst>
                  <a:cxn ang="0">
                    <a:pos x="T0" y="T1"/>
                  </a:cxn>
                  <a:cxn ang="0">
                    <a:pos x="T2" y="T3"/>
                  </a:cxn>
                  <a:cxn ang="0">
                    <a:pos x="T4" y="T5"/>
                  </a:cxn>
                  <a:cxn ang="0">
                    <a:pos x="T6" y="T7"/>
                  </a:cxn>
                  <a:cxn ang="0">
                    <a:pos x="T8" y="T9"/>
                  </a:cxn>
                </a:cxnLst>
                <a:rect l="0" t="0" r="r" b="b"/>
                <a:pathLst>
                  <a:path w="24" h="34">
                    <a:moveTo>
                      <a:pt x="24" y="1"/>
                    </a:moveTo>
                    <a:cubicBezTo>
                      <a:pt x="4" y="0"/>
                      <a:pt x="4" y="0"/>
                      <a:pt x="4" y="0"/>
                    </a:cubicBezTo>
                    <a:cubicBezTo>
                      <a:pt x="3" y="10"/>
                      <a:pt x="2" y="21"/>
                      <a:pt x="0" y="31"/>
                    </a:cubicBezTo>
                    <a:cubicBezTo>
                      <a:pt x="20" y="34"/>
                      <a:pt x="20" y="34"/>
                      <a:pt x="20" y="34"/>
                    </a:cubicBezTo>
                    <a:cubicBezTo>
                      <a:pt x="22" y="23"/>
                      <a:pt x="23" y="12"/>
                      <a:pt x="24" y="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2" name="Freeform 109"/>
              <p:cNvSpPr/>
              <p:nvPr/>
            </p:nvSpPr>
            <p:spPr bwMode="auto">
              <a:xfrm>
                <a:off x="6477001" y="3448535"/>
                <a:ext cx="26988" cy="41275"/>
              </a:xfrm>
              <a:custGeom>
                <a:avLst/>
                <a:gdLst>
                  <a:gd name="T0" fmla="*/ 0 w 22"/>
                  <a:gd name="T1" fmla="*/ 1 h 33"/>
                  <a:gd name="T2" fmla="*/ 2 w 22"/>
                  <a:gd name="T3" fmla="*/ 33 h 33"/>
                  <a:gd name="T4" fmla="*/ 22 w 22"/>
                  <a:gd name="T5" fmla="*/ 31 h 33"/>
                  <a:gd name="T6" fmla="*/ 20 w 22"/>
                  <a:gd name="T7" fmla="*/ 0 h 33"/>
                  <a:gd name="T8" fmla="*/ 0 w 22"/>
                  <a:gd name="T9" fmla="*/ 1 h 33"/>
                </a:gdLst>
                <a:ahLst/>
                <a:cxnLst>
                  <a:cxn ang="0">
                    <a:pos x="T0" y="T1"/>
                  </a:cxn>
                  <a:cxn ang="0">
                    <a:pos x="T2" y="T3"/>
                  </a:cxn>
                  <a:cxn ang="0">
                    <a:pos x="T4" y="T5"/>
                  </a:cxn>
                  <a:cxn ang="0">
                    <a:pos x="T6" y="T7"/>
                  </a:cxn>
                  <a:cxn ang="0">
                    <a:pos x="T8" y="T9"/>
                  </a:cxn>
                </a:cxnLst>
                <a:rect l="0" t="0" r="r" b="b"/>
                <a:pathLst>
                  <a:path w="22" h="33">
                    <a:moveTo>
                      <a:pt x="0" y="1"/>
                    </a:moveTo>
                    <a:cubicBezTo>
                      <a:pt x="0" y="11"/>
                      <a:pt x="1" y="22"/>
                      <a:pt x="2" y="33"/>
                    </a:cubicBezTo>
                    <a:cubicBezTo>
                      <a:pt x="22" y="31"/>
                      <a:pt x="22" y="31"/>
                      <a:pt x="22" y="31"/>
                    </a:cubicBezTo>
                    <a:cubicBezTo>
                      <a:pt x="21" y="20"/>
                      <a:pt x="20" y="10"/>
                      <a:pt x="20" y="0"/>
                    </a:cubicBezTo>
                    <a:lnTo>
                      <a:pt x="0" y="1"/>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3" name="Freeform 110"/>
              <p:cNvSpPr/>
              <p:nvPr/>
            </p:nvSpPr>
            <p:spPr bwMode="auto">
              <a:xfrm>
                <a:off x="6484938" y="3527910"/>
                <a:ext cx="31750" cy="44450"/>
              </a:xfrm>
              <a:custGeom>
                <a:avLst/>
                <a:gdLst>
                  <a:gd name="T0" fmla="*/ 0 w 26"/>
                  <a:gd name="T1" fmla="*/ 3 h 35"/>
                  <a:gd name="T2" fmla="*/ 7 w 26"/>
                  <a:gd name="T3" fmla="*/ 35 h 35"/>
                  <a:gd name="T4" fmla="*/ 26 w 26"/>
                  <a:gd name="T5" fmla="*/ 31 h 35"/>
                  <a:gd name="T6" fmla="*/ 20 w 26"/>
                  <a:gd name="T7" fmla="*/ 0 h 35"/>
                  <a:gd name="T8" fmla="*/ 0 w 26"/>
                  <a:gd name="T9" fmla="*/ 3 h 35"/>
                </a:gdLst>
                <a:ahLst/>
                <a:cxnLst>
                  <a:cxn ang="0">
                    <a:pos x="T0" y="T1"/>
                  </a:cxn>
                  <a:cxn ang="0">
                    <a:pos x="T2" y="T3"/>
                  </a:cxn>
                  <a:cxn ang="0">
                    <a:pos x="T4" y="T5"/>
                  </a:cxn>
                  <a:cxn ang="0">
                    <a:pos x="T6" y="T7"/>
                  </a:cxn>
                  <a:cxn ang="0">
                    <a:pos x="T8" y="T9"/>
                  </a:cxn>
                </a:cxnLst>
                <a:rect l="0" t="0" r="r" b="b"/>
                <a:pathLst>
                  <a:path w="26" h="35">
                    <a:moveTo>
                      <a:pt x="0" y="3"/>
                    </a:moveTo>
                    <a:cubicBezTo>
                      <a:pt x="2" y="14"/>
                      <a:pt x="4" y="25"/>
                      <a:pt x="7" y="35"/>
                    </a:cubicBezTo>
                    <a:cubicBezTo>
                      <a:pt x="26" y="31"/>
                      <a:pt x="26" y="31"/>
                      <a:pt x="26" y="31"/>
                    </a:cubicBezTo>
                    <a:cubicBezTo>
                      <a:pt x="24" y="21"/>
                      <a:pt x="22" y="10"/>
                      <a:pt x="20" y="0"/>
                    </a:cubicBezTo>
                    <a:lnTo>
                      <a:pt x="0" y="3"/>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4" name="Freeform 111"/>
              <p:cNvSpPr/>
              <p:nvPr/>
            </p:nvSpPr>
            <p:spPr bwMode="auto">
              <a:xfrm>
                <a:off x="6677026" y="3967648"/>
                <a:ext cx="44450" cy="49212"/>
              </a:xfrm>
              <a:custGeom>
                <a:avLst/>
                <a:gdLst>
                  <a:gd name="T0" fmla="*/ 35 w 35"/>
                  <a:gd name="T1" fmla="*/ 27 h 38"/>
                  <a:gd name="T2" fmla="*/ 17 w 35"/>
                  <a:gd name="T3" fmla="*/ 0 h 38"/>
                  <a:gd name="T4" fmla="*/ 0 w 35"/>
                  <a:gd name="T5" fmla="*/ 11 h 38"/>
                  <a:gd name="T6" fmla="*/ 18 w 35"/>
                  <a:gd name="T7" fmla="*/ 38 h 38"/>
                  <a:gd name="T8" fmla="*/ 35 w 35"/>
                  <a:gd name="T9" fmla="*/ 27 h 38"/>
                </a:gdLst>
                <a:ahLst/>
                <a:cxnLst>
                  <a:cxn ang="0">
                    <a:pos x="T0" y="T1"/>
                  </a:cxn>
                  <a:cxn ang="0">
                    <a:pos x="T2" y="T3"/>
                  </a:cxn>
                  <a:cxn ang="0">
                    <a:pos x="T4" y="T5"/>
                  </a:cxn>
                  <a:cxn ang="0">
                    <a:pos x="T6" y="T7"/>
                  </a:cxn>
                  <a:cxn ang="0">
                    <a:pos x="T8" y="T9"/>
                  </a:cxn>
                </a:cxnLst>
                <a:rect l="0" t="0" r="r" b="b"/>
                <a:pathLst>
                  <a:path w="35" h="38">
                    <a:moveTo>
                      <a:pt x="35" y="27"/>
                    </a:moveTo>
                    <a:cubicBezTo>
                      <a:pt x="29" y="18"/>
                      <a:pt x="23" y="9"/>
                      <a:pt x="17" y="0"/>
                    </a:cubicBezTo>
                    <a:cubicBezTo>
                      <a:pt x="0" y="11"/>
                      <a:pt x="0" y="11"/>
                      <a:pt x="0" y="11"/>
                    </a:cubicBezTo>
                    <a:cubicBezTo>
                      <a:pt x="6" y="20"/>
                      <a:pt x="12" y="29"/>
                      <a:pt x="18" y="38"/>
                    </a:cubicBezTo>
                    <a:lnTo>
                      <a:pt x="35" y="2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5" name="Freeform 112"/>
              <p:cNvSpPr/>
              <p:nvPr/>
            </p:nvSpPr>
            <p:spPr bwMode="auto">
              <a:xfrm>
                <a:off x="6767513" y="4350235"/>
                <a:ext cx="34925" cy="46037"/>
              </a:xfrm>
              <a:custGeom>
                <a:avLst/>
                <a:gdLst>
                  <a:gd name="T0" fmla="*/ 0 w 27"/>
                  <a:gd name="T1" fmla="*/ 31 h 36"/>
                  <a:gd name="T2" fmla="*/ 19 w 27"/>
                  <a:gd name="T3" fmla="*/ 36 h 36"/>
                  <a:gd name="T4" fmla="*/ 27 w 27"/>
                  <a:gd name="T5" fmla="*/ 4 h 36"/>
                  <a:gd name="T6" fmla="*/ 7 w 27"/>
                  <a:gd name="T7" fmla="*/ 0 h 36"/>
                  <a:gd name="T8" fmla="*/ 0 w 27"/>
                  <a:gd name="T9" fmla="*/ 31 h 36"/>
                </a:gdLst>
                <a:ahLst/>
                <a:cxnLst>
                  <a:cxn ang="0">
                    <a:pos x="T0" y="T1"/>
                  </a:cxn>
                  <a:cxn ang="0">
                    <a:pos x="T2" y="T3"/>
                  </a:cxn>
                  <a:cxn ang="0">
                    <a:pos x="T4" y="T5"/>
                  </a:cxn>
                  <a:cxn ang="0">
                    <a:pos x="T6" y="T7"/>
                  </a:cxn>
                  <a:cxn ang="0">
                    <a:pos x="T8" y="T9"/>
                  </a:cxn>
                </a:cxnLst>
                <a:rect l="0" t="0" r="r" b="b"/>
                <a:pathLst>
                  <a:path w="27" h="36">
                    <a:moveTo>
                      <a:pt x="0" y="31"/>
                    </a:moveTo>
                    <a:cubicBezTo>
                      <a:pt x="19" y="36"/>
                      <a:pt x="19" y="36"/>
                      <a:pt x="19" y="36"/>
                    </a:cubicBezTo>
                    <a:cubicBezTo>
                      <a:pt x="22" y="25"/>
                      <a:pt x="25" y="15"/>
                      <a:pt x="27" y="4"/>
                    </a:cubicBezTo>
                    <a:cubicBezTo>
                      <a:pt x="7" y="0"/>
                      <a:pt x="7" y="0"/>
                      <a:pt x="7" y="0"/>
                    </a:cubicBezTo>
                    <a:cubicBezTo>
                      <a:pt x="5" y="10"/>
                      <a:pt x="3" y="20"/>
                      <a:pt x="0" y="31"/>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6" name="Freeform 113"/>
              <p:cNvSpPr/>
              <p:nvPr/>
            </p:nvSpPr>
            <p:spPr bwMode="auto">
              <a:xfrm>
                <a:off x="6635751" y="3899385"/>
                <a:ext cx="41275" cy="49212"/>
              </a:xfrm>
              <a:custGeom>
                <a:avLst/>
                <a:gdLst>
                  <a:gd name="T0" fmla="*/ 0 w 33"/>
                  <a:gd name="T1" fmla="*/ 10 h 38"/>
                  <a:gd name="T2" fmla="*/ 16 w 33"/>
                  <a:gd name="T3" fmla="*/ 38 h 38"/>
                  <a:gd name="T4" fmla="*/ 33 w 33"/>
                  <a:gd name="T5" fmla="*/ 27 h 38"/>
                  <a:gd name="T6" fmla="*/ 17 w 33"/>
                  <a:gd name="T7" fmla="*/ 0 h 38"/>
                  <a:gd name="T8" fmla="*/ 0 w 33"/>
                  <a:gd name="T9" fmla="*/ 10 h 38"/>
                </a:gdLst>
                <a:ahLst/>
                <a:cxnLst>
                  <a:cxn ang="0">
                    <a:pos x="T0" y="T1"/>
                  </a:cxn>
                  <a:cxn ang="0">
                    <a:pos x="T2" y="T3"/>
                  </a:cxn>
                  <a:cxn ang="0">
                    <a:pos x="T4" y="T5"/>
                  </a:cxn>
                  <a:cxn ang="0">
                    <a:pos x="T6" y="T7"/>
                  </a:cxn>
                  <a:cxn ang="0">
                    <a:pos x="T8" y="T9"/>
                  </a:cxn>
                </a:cxnLst>
                <a:rect l="0" t="0" r="r" b="b"/>
                <a:pathLst>
                  <a:path w="33" h="38">
                    <a:moveTo>
                      <a:pt x="0" y="10"/>
                    </a:moveTo>
                    <a:cubicBezTo>
                      <a:pt x="5" y="19"/>
                      <a:pt x="11" y="28"/>
                      <a:pt x="16" y="38"/>
                    </a:cubicBezTo>
                    <a:cubicBezTo>
                      <a:pt x="33" y="27"/>
                      <a:pt x="33" y="27"/>
                      <a:pt x="33" y="27"/>
                    </a:cubicBezTo>
                    <a:cubicBezTo>
                      <a:pt x="28" y="18"/>
                      <a:pt x="22" y="9"/>
                      <a:pt x="17" y="0"/>
                    </a:cubicBezTo>
                    <a:lnTo>
                      <a:pt x="0" y="1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7" name="Freeform 114"/>
              <p:cNvSpPr/>
              <p:nvPr/>
            </p:nvSpPr>
            <p:spPr bwMode="auto">
              <a:xfrm>
                <a:off x="6723063" y="4035910"/>
                <a:ext cx="44450" cy="47625"/>
              </a:xfrm>
              <a:custGeom>
                <a:avLst/>
                <a:gdLst>
                  <a:gd name="T0" fmla="*/ 16 w 35"/>
                  <a:gd name="T1" fmla="*/ 0 h 38"/>
                  <a:gd name="T2" fmla="*/ 0 w 35"/>
                  <a:gd name="T3" fmla="*/ 12 h 38"/>
                  <a:gd name="T4" fmla="*/ 16 w 35"/>
                  <a:gd name="T5" fmla="*/ 35 h 38"/>
                  <a:gd name="T6" fmla="*/ 18 w 35"/>
                  <a:gd name="T7" fmla="*/ 38 h 38"/>
                  <a:gd name="T8" fmla="*/ 35 w 35"/>
                  <a:gd name="T9" fmla="*/ 27 h 38"/>
                  <a:gd name="T10" fmla="*/ 32 w 35"/>
                  <a:gd name="T11" fmla="*/ 23 h 38"/>
                  <a:gd name="T12" fmla="*/ 16 w 3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16" y="0"/>
                    </a:moveTo>
                    <a:cubicBezTo>
                      <a:pt x="0" y="12"/>
                      <a:pt x="0" y="12"/>
                      <a:pt x="0" y="12"/>
                    </a:cubicBezTo>
                    <a:cubicBezTo>
                      <a:pt x="5" y="20"/>
                      <a:pt x="11" y="27"/>
                      <a:pt x="16" y="35"/>
                    </a:cubicBezTo>
                    <a:cubicBezTo>
                      <a:pt x="17" y="36"/>
                      <a:pt x="17" y="37"/>
                      <a:pt x="18" y="38"/>
                    </a:cubicBezTo>
                    <a:cubicBezTo>
                      <a:pt x="35" y="27"/>
                      <a:pt x="35" y="27"/>
                      <a:pt x="35" y="27"/>
                    </a:cubicBezTo>
                    <a:cubicBezTo>
                      <a:pt x="34" y="26"/>
                      <a:pt x="33" y="24"/>
                      <a:pt x="32" y="23"/>
                    </a:cubicBezTo>
                    <a:cubicBezTo>
                      <a:pt x="27" y="16"/>
                      <a:pt x="22" y="8"/>
                      <a:pt x="16"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8" name="Freeform 115"/>
              <p:cNvSpPr/>
              <p:nvPr/>
            </p:nvSpPr>
            <p:spPr bwMode="auto">
              <a:xfrm>
                <a:off x="6765926" y="4107348"/>
                <a:ext cx="34925" cy="39687"/>
              </a:xfrm>
              <a:custGeom>
                <a:avLst/>
                <a:gdLst>
                  <a:gd name="T0" fmla="*/ 18 w 28"/>
                  <a:gd name="T1" fmla="*/ 0 h 32"/>
                  <a:gd name="T2" fmla="*/ 0 w 28"/>
                  <a:gd name="T3" fmla="*/ 8 h 32"/>
                  <a:gd name="T4" fmla="*/ 8 w 28"/>
                  <a:gd name="T5" fmla="*/ 32 h 32"/>
                  <a:gd name="T6" fmla="*/ 28 w 28"/>
                  <a:gd name="T7" fmla="*/ 27 h 32"/>
                  <a:gd name="T8" fmla="*/ 18 w 28"/>
                  <a:gd name="T9" fmla="*/ 0 h 32"/>
                </a:gdLst>
                <a:ahLst/>
                <a:cxnLst>
                  <a:cxn ang="0">
                    <a:pos x="T0" y="T1"/>
                  </a:cxn>
                  <a:cxn ang="0">
                    <a:pos x="T2" y="T3"/>
                  </a:cxn>
                  <a:cxn ang="0">
                    <a:pos x="T4" y="T5"/>
                  </a:cxn>
                  <a:cxn ang="0">
                    <a:pos x="T6" y="T7"/>
                  </a:cxn>
                  <a:cxn ang="0">
                    <a:pos x="T8" y="T9"/>
                  </a:cxn>
                </a:cxnLst>
                <a:rect l="0" t="0" r="r" b="b"/>
                <a:pathLst>
                  <a:path w="28" h="32">
                    <a:moveTo>
                      <a:pt x="18" y="0"/>
                    </a:moveTo>
                    <a:cubicBezTo>
                      <a:pt x="0" y="8"/>
                      <a:pt x="0" y="8"/>
                      <a:pt x="0" y="8"/>
                    </a:cubicBezTo>
                    <a:cubicBezTo>
                      <a:pt x="3" y="16"/>
                      <a:pt x="6" y="24"/>
                      <a:pt x="8" y="32"/>
                    </a:cubicBezTo>
                    <a:cubicBezTo>
                      <a:pt x="14" y="29"/>
                      <a:pt x="21" y="27"/>
                      <a:pt x="28" y="27"/>
                    </a:cubicBezTo>
                    <a:cubicBezTo>
                      <a:pt x="25" y="18"/>
                      <a:pt x="22" y="9"/>
                      <a:pt x="18"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79" name="Freeform 137"/>
              <p:cNvSpPr/>
              <p:nvPr/>
            </p:nvSpPr>
            <p:spPr bwMode="auto">
              <a:xfrm>
                <a:off x="6481763" y="3612048"/>
                <a:ext cx="117475" cy="119062"/>
              </a:xfrm>
              <a:custGeom>
                <a:avLst/>
                <a:gdLst>
                  <a:gd name="T0" fmla="*/ 46 w 93"/>
                  <a:gd name="T1" fmla="*/ 0 h 93"/>
                  <a:gd name="T2" fmla="*/ 38 w 93"/>
                  <a:gd name="T3" fmla="*/ 1 h 93"/>
                  <a:gd name="T4" fmla="*/ 19 w 93"/>
                  <a:gd name="T5" fmla="*/ 9 h 93"/>
                  <a:gd name="T6" fmla="*/ 0 w 93"/>
                  <a:gd name="T7" fmla="*/ 47 h 93"/>
                  <a:gd name="T8" fmla="*/ 46 w 93"/>
                  <a:gd name="T9" fmla="*/ 93 h 93"/>
                  <a:gd name="T10" fmla="*/ 93 w 93"/>
                  <a:gd name="T11" fmla="*/ 47 h 93"/>
                  <a:gd name="T12" fmla="*/ 46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6" y="0"/>
                    </a:moveTo>
                    <a:cubicBezTo>
                      <a:pt x="43" y="0"/>
                      <a:pt x="41" y="1"/>
                      <a:pt x="38" y="1"/>
                    </a:cubicBezTo>
                    <a:cubicBezTo>
                      <a:pt x="31" y="2"/>
                      <a:pt x="25" y="5"/>
                      <a:pt x="19" y="9"/>
                    </a:cubicBezTo>
                    <a:cubicBezTo>
                      <a:pt x="7" y="17"/>
                      <a:pt x="0" y="31"/>
                      <a:pt x="0" y="47"/>
                    </a:cubicBezTo>
                    <a:cubicBezTo>
                      <a:pt x="0" y="72"/>
                      <a:pt x="20" y="93"/>
                      <a:pt x="46" y="93"/>
                    </a:cubicBezTo>
                    <a:cubicBezTo>
                      <a:pt x="72" y="93"/>
                      <a:pt x="93" y="72"/>
                      <a:pt x="93" y="47"/>
                    </a:cubicBezTo>
                    <a:cubicBezTo>
                      <a:pt x="93" y="21"/>
                      <a:pt x="72" y="0"/>
                      <a:pt x="46" y="0"/>
                    </a:cubicBezTo>
                    <a:close/>
                  </a:path>
                </a:pathLst>
              </a:cu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0" name="Freeform 138"/>
              <p:cNvSpPr/>
              <p:nvPr/>
            </p:nvSpPr>
            <p:spPr bwMode="auto">
              <a:xfrm>
                <a:off x="6742113" y="4140685"/>
                <a:ext cx="119063" cy="119062"/>
              </a:xfrm>
              <a:custGeom>
                <a:avLst/>
                <a:gdLst>
                  <a:gd name="T0" fmla="*/ 93 w 93"/>
                  <a:gd name="T1" fmla="*/ 47 h 93"/>
                  <a:gd name="T2" fmla="*/ 46 w 93"/>
                  <a:gd name="T3" fmla="*/ 0 h 93"/>
                  <a:gd name="T4" fmla="*/ 46 w 93"/>
                  <a:gd name="T5" fmla="*/ 0 h 93"/>
                  <a:gd name="T6" fmla="*/ 26 w 93"/>
                  <a:gd name="T7" fmla="*/ 5 h 93"/>
                  <a:gd name="T8" fmla="*/ 0 w 93"/>
                  <a:gd name="T9" fmla="*/ 47 h 93"/>
                  <a:gd name="T10" fmla="*/ 46 w 93"/>
                  <a:gd name="T11" fmla="*/ 93 h 93"/>
                  <a:gd name="T12" fmla="*/ 93 w 93"/>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93" y="47"/>
                    </a:moveTo>
                    <a:cubicBezTo>
                      <a:pt x="93" y="21"/>
                      <a:pt x="72" y="0"/>
                      <a:pt x="46" y="0"/>
                    </a:cubicBezTo>
                    <a:cubicBezTo>
                      <a:pt x="46" y="0"/>
                      <a:pt x="46" y="0"/>
                      <a:pt x="46" y="0"/>
                    </a:cubicBezTo>
                    <a:cubicBezTo>
                      <a:pt x="39" y="0"/>
                      <a:pt x="32" y="2"/>
                      <a:pt x="26" y="5"/>
                    </a:cubicBezTo>
                    <a:cubicBezTo>
                      <a:pt x="11" y="12"/>
                      <a:pt x="0" y="28"/>
                      <a:pt x="0" y="47"/>
                    </a:cubicBezTo>
                    <a:cubicBezTo>
                      <a:pt x="0" y="72"/>
                      <a:pt x="21" y="93"/>
                      <a:pt x="46" y="93"/>
                    </a:cubicBezTo>
                    <a:cubicBezTo>
                      <a:pt x="72" y="93"/>
                      <a:pt x="93" y="72"/>
                      <a:pt x="93" y="47"/>
                    </a:cubicBezTo>
                    <a:close/>
                  </a:path>
                </a:pathLst>
              </a:custGeom>
              <a:solidFill>
                <a:schemeClr val="accent3"/>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81" name="Group 82"/>
            <p:cNvGrpSpPr/>
            <p:nvPr/>
          </p:nvGrpSpPr>
          <p:grpSpPr>
            <a:xfrm>
              <a:off x="5298696" y="3475446"/>
              <a:ext cx="1044575" cy="963612"/>
              <a:chOff x="7073901" y="3375510"/>
              <a:chExt cx="1044575" cy="963612"/>
            </a:xfrm>
          </p:grpSpPr>
          <p:sp>
            <p:nvSpPr>
              <p:cNvPr id="82" name="Freeform 116"/>
              <p:cNvSpPr/>
              <p:nvPr/>
            </p:nvSpPr>
            <p:spPr bwMode="auto">
              <a:xfrm>
                <a:off x="7778751" y="3846998"/>
                <a:ext cx="23813" cy="31750"/>
              </a:xfrm>
              <a:custGeom>
                <a:avLst/>
                <a:gdLst>
                  <a:gd name="T0" fmla="*/ 8 w 19"/>
                  <a:gd name="T1" fmla="*/ 25 h 25"/>
                  <a:gd name="T2" fmla="*/ 19 w 19"/>
                  <a:gd name="T3" fmla="*/ 8 h 25"/>
                  <a:gd name="T4" fmla="*/ 6 w 19"/>
                  <a:gd name="T5" fmla="*/ 0 h 25"/>
                  <a:gd name="T6" fmla="*/ 0 w 19"/>
                  <a:gd name="T7" fmla="*/ 20 h 25"/>
                  <a:gd name="T8" fmla="*/ 8 w 19"/>
                  <a:gd name="T9" fmla="*/ 25 h 25"/>
                </a:gdLst>
                <a:ahLst/>
                <a:cxnLst>
                  <a:cxn ang="0">
                    <a:pos x="T0" y="T1"/>
                  </a:cxn>
                  <a:cxn ang="0">
                    <a:pos x="T2" y="T3"/>
                  </a:cxn>
                  <a:cxn ang="0">
                    <a:pos x="T4" y="T5"/>
                  </a:cxn>
                  <a:cxn ang="0">
                    <a:pos x="T6" y="T7"/>
                  </a:cxn>
                  <a:cxn ang="0">
                    <a:pos x="T8" y="T9"/>
                  </a:cxn>
                </a:cxnLst>
                <a:rect l="0" t="0" r="r" b="b"/>
                <a:pathLst>
                  <a:path w="19" h="25">
                    <a:moveTo>
                      <a:pt x="8" y="25"/>
                    </a:moveTo>
                    <a:cubicBezTo>
                      <a:pt x="19" y="8"/>
                      <a:pt x="19" y="8"/>
                      <a:pt x="19" y="8"/>
                    </a:cubicBezTo>
                    <a:cubicBezTo>
                      <a:pt x="15" y="6"/>
                      <a:pt x="10" y="3"/>
                      <a:pt x="6" y="0"/>
                    </a:cubicBezTo>
                    <a:cubicBezTo>
                      <a:pt x="5" y="7"/>
                      <a:pt x="3" y="14"/>
                      <a:pt x="0" y="20"/>
                    </a:cubicBezTo>
                    <a:cubicBezTo>
                      <a:pt x="2" y="21"/>
                      <a:pt x="5" y="23"/>
                      <a:pt x="8" y="25"/>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3" name="Freeform 117"/>
              <p:cNvSpPr/>
              <p:nvPr/>
            </p:nvSpPr>
            <p:spPr bwMode="auto">
              <a:xfrm>
                <a:off x="7521576" y="3788260"/>
                <a:ext cx="44450" cy="28575"/>
              </a:xfrm>
              <a:custGeom>
                <a:avLst/>
                <a:gdLst>
                  <a:gd name="T0" fmla="*/ 0 w 35"/>
                  <a:gd name="T1" fmla="*/ 20 h 23"/>
                  <a:gd name="T2" fmla="*/ 33 w 35"/>
                  <a:gd name="T3" fmla="*/ 23 h 23"/>
                  <a:gd name="T4" fmla="*/ 35 w 35"/>
                  <a:gd name="T5" fmla="*/ 4 h 23"/>
                  <a:gd name="T6" fmla="*/ 3 w 35"/>
                  <a:gd name="T7" fmla="*/ 0 h 23"/>
                  <a:gd name="T8" fmla="*/ 0 w 35"/>
                  <a:gd name="T9" fmla="*/ 20 h 23"/>
                </a:gdLst>
                <a:ahLst/>
                <a:cxnLst>
                  <a:cxn ang="0">
                    <a:pos x="T0" y="T1"/>
                  </a:cxn>
                  <a:cxn ang="0">
                    <a:pos x="T2" y="T3"/>
                  </a:cxn>
                  <a:cxn ang="0">
                    <a:pos x="T4" y="T5"/>
                  </a:cxn>
                  <a:cxn ang="0">
                    <a:pos x="T6" y="T7"/>
                  </a:cxn>
                  <a:cxn ang="0">
                    <a:pos x="T8" y="T9"/>
                  </a:cxn>
                </a:cxnLst>
                <a:rect l="0" t="0" r="r" b="b"/>
                <a:pathLst>
                  <a:path w="35" h="23">
                    <a:moveTo>
                      <a:pt x="0" y="20"/>
                    </a:moveTo>
                    <a:cubicBezTo>
                      <a:pt x="11" y="21"/>
                      <a:pt x="22" y="22"/>
                      <a:pt x="33" y="23"/>
                    </a:cubicBezTo>
                    <a:cubicBezTo>
                      <a:pt x="35" y="4"/>
                      <a:pt x="35" y="4"/>
                      <a:pt x="35" y="4"/>
                    </a:cubicBezTo>
                    <a:cubicBezTo>
                      <a:pt x="24" y="3"/>
                      <a:pt x="13" y="1"/>
                      <a:pt x="3" y="0"/>
                    </a:cubicBezTo>
                    <a:lnTo>
                      <a:pt x="0" y="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4" name="Freeform 118"/>
              <p:cNvSpPr/>
              <p:nvPr/>
            </p:nvSpPr>
            <p:spPr bwMode="auto">
              <a:xfrm>
                <a:off x="7820026" y="3881923"/>
                <a:ext cx="47625" cy="46037"/>
              </a:xfrm>
              <a:custGeom>
                <a:avLst/>
                <a:gdLst>
                  <a:gd name="T0" fmla="*/ 24 w 37"/>
                  <a:gd name="T1" fmla="*/ 36 h 36"/>
                  <a:gd name="T2" fmla="*/ 37 w 37"/>
                  <a:gd name="T3" fmla="*/ 21 h 36"/>
                  <a:gd name="T4" fmla="*/ 13 w 37"/>
                  <a:gd name="T5" fmla="*/ 0 h 36"/>
                  <a:gd name="T6" fmla="*/ 0 w 37"/>
                  <a:gd name="T7" fmla="*/ 15 h 36"/>
                  <a:gd name="T8" fmla="*/ 24 w 37"/>
                  <a:gd name="T9" fmla="*/ 36 h 36"/>
                </a:gdLst>
                <a:ahLst/>
                <a:cxnLst>
                  <a:cxn ang="0">
                    <a:pos x="T0" y="T1"/>
                  </a:cxn>
                  <a:cxn ang="0">
                    <a:pos x="T2" y="T3"/>
                  </a:cxn>
                  <a:cxn ang="0">
                    <a:pos x="T4" y="T5"/>
                  </a:cxn>
                  <a:cxn ang="0">
                    <a:pos x="T6" y="T7"/>
                  </a:cxn>
                  <a:cxn ang="0">
                    <a:pos x="T8" y="T9"/>
                  </a:cxn>
                </a:cxnLst>
                <a:rect l="0" t="0" r="r" b="b"/>
                <a:pathLst>
                  <a:path w="37" h="36">
                    <a:moveTo>
                      <a:pt x="24" y="36"/>
                    </a:moveTo>
                    <a:cubicBezTo>
                      <a:pt x="37" y="21"/>
                      <a:pt x="37" y="21"/>
                      <a:pt x="37" y="21"/>
                    </a:cubicBezTo>
                    <a:cubicBezTo>
                      <a:pt x="29" y="14"/>
                      <a:pt x="21" y="7"/>
                      <a:pt x="13" y="0"/>
                    </a:cubicBezTo>
                    <a:cubicBezTo>
                      <a:pt x="0" y="15"/>
                      <a:pt x="0" y="15"/>
                      <a:pt x="0" y="15"/>
                    </a:cubicBezTo>
                    <a:cubicBezTo>
                      <a:pt x="8" y="22"/>
                      <a:pt x="16" y="29"/>
                      <a:pt x="24" y="36"/>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5" name="Freeform 119"/>
              <p:cNvSpPr/>
              <p:nvPr/>
            </p:nvSpPr>
            <p:spPr bwMode="auto">
              <a:xfrm>
                <a:off x="7362826" y="3743810"/>
                <a:ext cx="47625" cy="39687"/>
              </a:xfrm>
              <a:custGeom>
                <a:avLst/>
                <a:gdLst>
                  <a:gd name="T0" fmla="*/ 0 w 37"/>
                  <a:gd name="T1" fmla="*/ 19 h 31"/>
                  <a:gd name="T2" fmla="*/ 30 w 37"/>
                  <a:gd name="T3" fmla="*/ 31 h 31"/>
                  <a:gd name="T4" fmla="*/ 37 w 37"/>
                  <a:gd name="T5" fmla="*/ 12 h 31"/>
                  <a:gd name="T6" fmla="*/ 8 w 37"/>
                  <a:gd name="T7" fmla="*/ 0 h 31"/>
                  <a:gd name="T8" fmla="*/ 0 w 37"/>
                  <a:gd name="T9" fmla="*/ 19 h 31"/>
                </a:gdLst>
                <a:ahLst/>
                <a:cxnLst>
                  <a:cxn ang="0">
                    <a:pos x="T0" y="T1"/>
                  </a:cxn>
                  <a:cxn ang="0">
                    <a:pos x="T2" y="T3"/>
                  </a:cxn>
                  <a:cxn ang="0">
                    <a:pos x="T4" y="T5"/>
                  </a:cxn>
                  <a:cxn ang="0">
                    <a:pos x="T6" y="T7"/>
                  </a:cxn>
                  <a:cxn ang="0">
                    <a:pos x="T8" y="T9"/>
                  </a:cxn>
                </a:cxnLst>
                <a:rect l="0" t="0" r="r" b="b"/>
                <a:pathLst>
                  <a:path w="37" h="31">
                    <a:moveTo>
                      <a:pt x="0" y="19"/>
                    </a:moveTo>
                    <a:cubicBezTo>
                      <a:pt x="10" y="23"/>
                      <a:pt x="20" y="27"/>
                      <a:pt x="30" y="31"/>
                    </a:cubicBezTo>
                    <a:cubicBezTo>
                      <a:pt x="37" y="12"/>
                      <a:pt x="37" y="12"/>
                      <a:pt x="37" y="12"/>
                    </a:cubicBezTo>
                    <a:cubicBezTo>
                      <a:pt x="27" y="8"/>
                      <a:pt x="18" y="4"/>
                      <a:pt x="8" y="0"/>
                    </a:cubicBezTo>
                    <a:lnTo>
                      <a:pt x="0" y="1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6" name="Freeform 120"/>
              <p:cNvSpPr/>
              <p:nvPr/>
            </p:nvSpPr>
            <p:spPr bwMode="auto">
              <a:xfrm>
                <a:off x="8013701" y="4142273"/>
                <a:ext cx="41275" cy="49212"/>
              </a:xfrm>
              <a:custGeom>
                <a:avLst/>
                <a:gdLst>
                  <a:gd name="T0" fmla="*/ 32 w 32"/>
                  <a:gd name="T1" fmla="*/ 29 h 38"/>
                  <a:gd name="T2" fmla="*/ 18 w 32"/>
                  <a:gd name="T3" fmla="*/ 0 h 38"/>
                  <a:gd name="T4" fmla="*/ 0 w 32"/>
                  <a:gd name="T5" fmla="*/ 9 h 38"/>
                  <a:gd name="T6" fmla="*/ 14 w 32"/>
                  <a:gd name="T7" fmla="*/ 38 h 38"/>
                  <a:gd name="T8" fmla="*/ 32 w 32"/>
                  <a:gd name="T9" fmla="*/ 29 h 38"/>
                </a:gdLst>
                <a:ahLst/>
                <a:cxnLst>
                  <a:cxn ang="0">
                    <a:pos x="T0" y="T1"/>
                  </a:cxn>
                  <a:cxn ang="0">
                    <a:pos x="T2" y="T3"/>
                  </a:cxn>
                  <a:cxn ang="0">
                    <a:pos x="T4" y="T5"/>
                  </a:cxn>
                  <a:cxn ang="0">
                    <a:pos x="T6" y="T7"/>
                  </a:cxn>
                  <a:cxn ang="0">
                    <a:pos x="T8" y="T9"/>
                  </a:cxn>
                </a:cxnLst>
                <a:rect l="0" t="0" r="r" b="b"/>
                <a:pathLst>
                  <a:path w="32" h="38">
                    <a:moveTo>
                      <a:pt x="32" y="29"/>
                    </a:moveTo>
                    <a:cubicBezTo>
                      <a:pt x="28" y="19"/>
                      <a:pt x="23" y="10"/>
                      <a:pt x="18" y="0"/>
                    </a:cubicBezTo>
                    <a:cubicBezTo>
                      <a:pt x="0" y="9"/>
                      <a:pt x="0" y="9"/>
                      <a:pt x="0" y="9"/>
                    </a:cubicBezTo>
                    <a:cubicBezTo>
                      <a:pt x="5" y="19"/>
                      <a:pt x="10" y="28"/>
                      <a:pt x="14" y="38"/>
                    </a:cubicBezTo>
                    <a:lnTo>
                      <a:pt x="32" y="29"/>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7" name="Freeform 121"/>
              <p:cNvSpPr/>
              <p:nvPr/>
            </p:nvSpPr>
            <p:spPr bwMode="auto">
              <a:xfrm>
                <a:off x="7974013" y="4070835"/>
                <a:ext cx="42863" cy="49212"/>
              </a:xfrm>
              <a:custGeom>
                <a:avLst/>
                <a:gdLst>
                  <a:gd name="T0" fmla="*/ 0 w 33"/>
                  <a:gd name="T1" fmla="*/ 10 h 38"/>
                  <a:gd name="T2" fmla="*/ 16 w 33"/>
                  <a:gd name="T3" fmla="*/ 38 h 38"/>
                  <a:gd name="T4" fmla="*/ 33 w 33"/>
                  <a:gd name="T5" fmla="*/ 28 h 38"/>
                  <a:gd name="T6" fmla="*/ 17 w 33"/>
                  <a:gd name="T7" fmla="*/ 0 h 38"/>
                  <a:gd name="T8" fmla="*/ 0 w 33"/>
                  <a:gd name="T9" fmla="*/ 10 h 38"/>
                </a:gdLst>
                <a:ahLst/>
                <a:cxnLst>
                  <a:cxn ang="0">
                    <a:pos x="T0" y="T1"/>
                  </a:cxn>
                  <a:cxn ang="0">
                    <a:pos x="T2" y="T3"/>
                  </a:cxn>
                  <a:cxn ang="0">
                    <a:pos x="T4" y="T5"/>
                  </a:cxn>
                  <a:cxn ang="0">
                    <a:pos x="T6" y="T7"/>
                  </a:cxn>
                  <a:cxn ang="0">
                    <a:pos x="T8" y="T9"/>
                  </a:cxn>
                </a:cxnLst>
                <a:rect l="0" t="0" r="r" b="b"/>
                <a:pathLst>
                  <a:path w="33" h="38">
                    <a:moveTo>
                      <a:pt x="0" y="10"/>
                    </a:moveTo>
                    <a:cubicBezTo>
                      <a:pt x="5" y="19"/>
                      <a:pt x="11" y="28"/>
                      <a:pt x="16" y="38"/>
                    </a:cubicBezTo>
                    <a:cubicBezTo>
                      <a:pt x="33" y="28"/>
                      <a:pt x="33" y="28"/>
                      <a:pt x="33" y="28"/>
                    </a:cubicBezTo>
                    <a:cubicBezTo>
                      <a:pt x="28" y="18"/>
                      <a:pt x="23" y="9"/>
                      <a:pt x="17" y="0"/>
                    </a:cubicBezTo>
                    <a:lnTo>
                      <a:pt x="0" y="1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8" name="Freeform 122"/>
              <p:cNvSpPr/>
              <p:nvPr/>
            </p:nvSpPr>
            <p:spPr bwMode="auto">
              <a:xfrm>
                <a:off x="7878763" y="3939073"/>
                <a:ext cx="46038" cy="47625"/>
              </a:xfrm>
              <a:custGeom>
                <a:avLst/>
                <a:gdLst>
                  <a:gd name="T0" fmla="*/ 20 w 36"/>
                  <a:gd name="T1" fmla="*/ 37 h 37"/>
                  <a:gd name="T2" fmla="*/ 36 w 36"/>
                  <a:gd name="T3" fmla="*/ 24 h 37"/>
                  <a:gd name="T4" fmla="*/ 14 w 36"/>
                  <a:gd name="T5" fmla="*/ 0 h 37"/>
                  <a:gd name="T6" fmla="*/ 0 w 36"/>
                  <a:gd name="T7" fmla="*/ 13 h 37"/>
                  <a:gd name="T8" fmla="*/ 20 w 36"/>
                  <a:gd name="T9" fmla="*/ 37 h 37"/>
                </a:gdLst>
                <a:ahLst/>
                <a:cxnLst>
                  <a:cxn ang="0">
                    <a:pos x="T0" y="T1"/>
                  </a:cxn>
                  <a:cxn ang="0">
                    <a:pos x="T2" y="T3"/>
                  </a:cxn>
                  <a:cxn ang="0">
                    <a:pos x="T4" y="T5"/>
                  </a:cxn>
                  <a:cxn ang="0">
                    <a:pos x="T6" y="T7"/>
                  </a:cxn>
                  <a:cxn ang="0">
                    <a:pos x="T8" y="T9"/>
                  </a:cxn>
                </a:cxnLst>
                <a:rect l="0" t="0" r="r" b="b"/>
                <a:pathLst>
                  <a:path w="36" h="37">
                    <a:moveTo>
                      <a:pt x="20" y="37"/>
                    </a:moveTo>
                    <a:cubicBezTo>
                      <a:pt x="36" y="24"/>
                      <a:pt x="36" y="24"/>
                      <a:pt x="36" y="24"/>
                    </a:cubicBezTo>
                    <a:cubicBezTo>
                      <a:pt x="29" y="16"/>
                      <a:pt x="21" y="7"/>
                      <a:pt x="14" y="0"/>
                    </a:cubicBezTo>
                    <a:cubicBezTo>
                      <a:pt x="0" y="13"/>
                      <a:pt x="0" y="13"/>
                      <a:pt x="0" y="13"/>
                    </a:cubicBezTo>
                    <a:cubicBezTo>
                      <a:pt x="6" y="21"/>
                      <a:pt x="13" y="29"/>
                      <a:pt x="20" y="37"/>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89" name="Freeform 123"/>
              <p:cNvSpPr/>
              <p:nvPr/>
            </p:nvSpPr>
            <p:spPr bwMode="auto">
              <a:xfrm>
                <a:off x="7129463" y="3527910"/>
                <a:ext cx="38100" cy="39687"/>
              </a:xfrm>
              <a:custGeom>
                <a:avLst/>
                <a:gdLst>
                  <a:gd name="T0" fmla="*/ 18 w 30"/>
                  <a:gd name="T1" fmla="*/ 0 h 32"/>
                  <a:gd name="T2" fmla="*/ 0 w 30"/>
                  <a:gd name="T3" fmla="*/ 9 h 32"/>
                  <a:gd name="T4" fmla="*/ 13 w 30"/>
                  <a:gd name="T5" fmla="*/ 32 h 32"/>
                  <a:gd name="T6" fmla="*/ 30 w 30"/>
                  <a:gd name="T7" fmla="*/ 23 h 32"/>
                  <a:gd name="T8" fmla="*/ 18 w 30"/>
                  <a:gd name="T9" fmla="*/ 0 h 32"/>
                </a:gdLst>
                <a:ahLst/>
                <a:cxnLst>
                  <a:cxn ang="0">
                    <a:pos x="T0" y="T1"/>
                  </a:cxn>
                  <a:cxn ang="0">
                    <a:pos x="T2" y="T3"/>
                  </a:cxn>
                  <a:cxn ang="0">
                    <a:pos x="T4" y="T5"/>
                  </a:cxn>
                  <a:cxn ang="0">
                    <a:pos x="T6" y="T7"/>
                  </a:cxn>
                  <a:cxn ang="0">
                    <a:pos x="T8" y="T9"/>
                  </a:cxn>
                </a:cxnLst>
                <a:rect l="0" t="0" r="r" b="b"/>
                <a:pathLst>
                  <a:path w="30" h="32">
                    <a:moveTo>
                      <a:pt x="18" y="0"/>
                    </a:moveTo>
                    <a:cubicBezTo>
                      <a:pt x="0" y="9"/>
                      <a:pt x="0" y="9"/>
                      <a:pt x="0" y="9"/>
                    </a:cubicBezTo>
                    <a:cubicBezTo>
                      <a:pt x="4" y="17"/>
                      <a:pt x="8" y="24"/>
                      <a:pt x="13" y="32"/>
                    </a:cubicBezTo>
                    <a:cubicBezTo>
                      <a:pt x="18" y="28"/>
                      <a:pt x="24" y="24"/>
                      <a:pt x="30" y="23"/>
                    </a:cubicBezTo>
                    <a:cubicBezTo>
                      <a:pt x="26" y="15"/>
                      <a:pt x="22" y="8"/>
                      <a:pt x="18"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0" name="Freeform 124"/>
              <p:cNvSpPr/>
              <p:nvPr/>
            </p:nvSpPr>
            <p:spPr bwMode="auto">
              <a:xfrm>
                <a:off x="8080376" y="4293085"/>
                <a:ext cx="38100" cy="46037"/>
              </a:xfrm>
              <a:custGeom>
                <a:avLst/>
                <a:gdLst>
                  <a:gd name="T0" fmla="*/ 29 w 29"/>
                  <a:gd name="T1" fmla="*/ 30 h 37"/>
                  <a:gd name="T2" fmla="*/ 18 w 29"/>
                  <a:gd name="T3" fmla="*/ 0 h 37"/>
                  <a:gd name="T4" fmla="*/ 0 w 29"/>
                  <a:gd name="T5" fmla="*/ 7 h 37"/>
                  <a:gd name="T6" fmla="*/ 11 w 29"/>
                  <a:gd name="T7" fmla="*/ 37 h 37"/>
                  <a:gd name="T8" fmla="*/ 29 w 29"/>
                  <a:gd name="T9" fmla="*/ 30 h 37"/>
                </a:gdLst>
                <a:ahLst/>
                <a:cxnLst>
                  <a:cxn ang="0">
                    <a:pos x="T0" y="T1"/>
                  </a:cxn>
                  <a:cxn ang="0">
                    <a:pos x="T2" y="T3"/>
                  </a:cxn>
                  <a:cxn ang="0">
                    <a:pos x="T4" y="T5"/>
                  </a:cxn>
                  <a:cxn ang="0">
                    <a:pos x="T6" y="T7"/>
                  </a:cxn>
                  <a:cxn ang="0">
                    <a:pos x="T8" y="T9"/>
                  </a:cxn>
                </a:cxnLst>
                <a:rect l="0" t="0" r="r" b="b"/>
                <a:pathLst>
                  <a:path w="29" h="37">
                    <a:moveTo>
                      <a:pt x="29" y="30"/>
                    </a:moveTo>
                    <a:cubicBezTo>
                      <a:pt x="26" y="20"/>
                      <a:pt x="22" y="10"/>
                      <a:pt x="18" y="0"/>
                    </a:cubicBezTo>
                    <a:cubicBezTo>
                      <a:pt x="0" y="7"/>
                      <a:pt x="0" y="7"/>
                      <a:pt x="0" y="7"/>
                    </a:cubicBezTo>
                    <a:cubicBezTo>
                      <a:pt x="3" y="17"/>
                      <a:pt x="7" y="27"/>
                      <a:pt x="11" y="37"/>
                    </a:cubicBezTo>
                    <a:lnTo>
                      <a:pt x="29" y="3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1" name="Freeform 125"/>
              <p:cNvSpPr/>
              <p:nvPr/>
            </p:nvSpPr>
            <p:spPr bwMode="auto">
              <a:xfrm>
                <a:off x="7929563" y="4002573"/>
                <a:ext cx="42863" cy="49212"/>
              </a:xfrm>
              <a:custGeom>
                <a:avLst/>
                <a:gdLst>
                  <a:gd name="T0" fmla="*/ 0 w 34"/>
                  <a:gd name="T1" fmla="*/ 12 h 38"/>
                  <a:gd name="T2" fmla="*/ 18 w 34"/>
                  <a:gd name="T3" fmla="*/ 38 h 38"/>
                  <a:gd name="T4" fmla="*/ 34 w 34"/>
                  <a:gd name="T5" fmla="*/ 27 h 38"/>
                  <a:gd name="T6" fmla="*/ 16 w 34"/>
                  <a:gd name="T7" fmla="*/ 0 h 38"/>
                  <a:gd name="T8" fmla="*/ 0 w 34"/>
                  <a:gd name="T9" fmla="*/ 12 h 38"/>
                </a:gdLst>
                <a:ahLst/>
                <a:cxnLst>
                  <a:cxn ang="0">
                    <a:pos x="T0" y="T1"/>
                  </a:cxn>
                  <a:cxn ang="0">
                    <a:pos x="T2" y="T3"/>
                  </a:cxn>
                  <a:cxn ang="0">
                    <a:pos x="T4" y="T5"/>
                  </a:cxn>
                  <a:cxn ang="0">
                    <a:pos x="T6" y="T7"/>
                  </a:cxn>
                  <a:cxn ang="0">
                    <a:pos x="T8" y="T9"/>
                  </a:cxn>
                </a:cxnLst>
                <a:rect l="0" t="0" r="r" b="b"/>
                <a:pathLst>
                  <a:path w="34" h="38">
                    <a:moveTo>
                      <a:pt x="0" y="12"/>
                    </a:moveTo>
                    <a:cubicBezTo>
                      <a:pt x="6" y="20"/>
                      <a:pt x="12" y="29"/>
                      <a:pt x="18" y="38"/>
                    </a:cubicBezTo>
                    <a:cubicBezTo>
                      <a:pt x="34" y="27"/>
                      <a:pt x="34" y="27"/>
                      <a:pt x="34" y="27"/>
                    </a:cubicBezTo>
                    <a:cubicBezTo>
                      <a:pt x="28" y="17"/>
                      <a:pt x="22" y="8"/>
                      <a:pt x="16" y="0"/>
                    </a:cubicBezTo>
                    <a:lnTo>
                      <a:pt x="0" y="12"/>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2" name="Freeform 126"/>
              <p:cNvSpPr/>
              <p:nvPr/>
            </p:nvSpPr>
            <p:spPr bwMode="auto">
              <a:xfrm>
                <a:off x="7442201" y="3770798"/>
                <a:ext cx="44450" cy="34925"/>
              </a:xfrm>
              <a:custGeom>
                <a:avLst/>
                <a:gdLst>
                  <a:gd name="T0" fmla="*/ 0 w 35"/>
                  <a:gd name="T1" fmla="*/ 20 h 27"/>
                  <a:gd name="T2" fmla="*/ 31 w 35"/>
                  <a:gd name="T3" fmla="*/ 27 h 27"/>
                  <a:gd name="T4" fmla="*/ 35 w 35"/>
                  <a:gd name="T5" fmla="*/ 8 h 27"/>
                  <a:gd name="T6" fmla="*/ 5 w 35"/>
                  <a:gd name="T7" fmla="*/ 0 h 27"/>
                  <a:gd name="T8" fmla="*/ 0 w 35"/>
                  <a:gd name="T9" fmla="*/ 20 h 27"/>
                </a:gdLst>
                <a:ahLst/>
                <a:cxnLst>
                  <a:cxn ang="0">
                    <a:pos x="T0" y="T1"/>
                  </a:cxn>
                  <a:cxn ang="0">
                    <a:pos x="T2" y="T3"/>
                  </a:cxn>
                  <a:cxn ang="0">
                    <a:pos x="T4" y="T5"/>
                  </a:cxn>
                  <a:cxn ang="0">
                    <a:pos x="T6" y="T7"/>
                  </a:cxn>
                  <a:cxn ang="0">
                    <a:pos x="T8" y="T9"/>
                  </a:cxn>
                </a:cxnLst>
                <a:rect l="0" t="0" r="r" b="b"/>
                <a:pathLst>
                  <a:path w="35" h="27">
                    <a:moveTo>
                      <a:pt x="0" y="20"/>
                    </a:moveTo>
                    <a:cubicBezTo>
                      <a:pt x="10" y="22"/>
                      <a:pt x="21" y="25"/>
                      <a:pt x="31" y="27"/>
                    </a:cubicBezTo>
                    <a:cubicBezTo>
                      <a:pt x="35" y="8"/>
                      <a:pt x="35" y="8"/>
                      <a:pt x="35" y="8"/>
                    </a:cubicBezTo>
                    <a:cubicBezTo>
                      <a:pt x="25" y="5"/>
                      <a:pt x="15" y="3"/>
                      <a:pt x="5" y="0"/>
                    </a:cubicBezTo>
                    <a:lnTo>
                      <a:pt x="0" y="20"/>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3" name="Freeform 127"/>
              <p:cNvSpPr/>
              <p:nvPr/>
            </p:nvSpPr>
            <p:spPr bwMode="auto">
              <a:xfrm>
                <a:off x="7604126" y="3796198"/>
                <a:ext cx="42863" cy="25400"/>
              </a:xfrm>
              <a:custGeom>
                <a:avLst/>
                <a:gdLst>
                  <a:gd name="T0" fmla="*/ 1 w 34"/>
                  <a:gd name="T1" fmla="*/ 0 h 21"/>
                  <a:gd name="T2" fmla="*/ 0 w 34"/>
                  <a:gd name="T3" fmla="*/ 20 h 21"/>
                  <a:gd name="T4" fmla="*/ 11 w 34"/>
                  <a:gd name="T5" fmla="*/ 20 h 21"/>
                  <a:gd name="T6" fmla="*/ 31 w 34"/>
                  <a:gd name="T7" fmla="*/ 21 h 21"/>
                  <a:gd name="T8" fmla="*/ 34 w 34"/>
                  <a:gd name="T9" fmla="*/ 2 h 21"/>
                  <a:gd name="T10" fmla="*/ 11 w 34"/>
                  <a:gd name="T11" fmla="*/ 0 h 21"/>
                  <a:gd name="T12" fmla="*/ 1 w 3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1" y="0"/>
                    </a:moveTo>
                    <a:cubicBezTo>
                      <a:pt x="0" y="20"/>
                      <a:pt x="0" y="20"/>
                      <a:pt x="0" y="20"/>
                    </a:cubicBezTo>
                    <a:cubicBezTo>
                      <a:pt x="4" y="20"/>
                      <a:pt x="7" y="20"/>
                      <a:pt x="11" y="20"/>
                    </a:cubicBezTo>
                    <a:cubicBezTo>
                      <a:pt x="18" y="20"/>
                      <a:pt x="24" y="21"/>
                      <a:pt x="31" y="21"/>
                    </a:cubicBezTo>
                    <a:cubicBezTo>
                      <a:pt x="34" y="2"/>
                      <a:pt x="34" y="2"/>
                      <a:pt x="34" y="2"/>
                    </a:cubicBezTo>
                    <a:cubicBezTo>
                      <a:pt x="26" y="1"/>
                      <a:pt x="19" y="0"/>
                      <a:pt x="11" y="0"/>
                    </a:cubicBezTo>
                    <a:cubicBezTo>
                      <a:pt x="8" y="0"/>
                      <a:pt x="4" y="0"/>
                      <a:pt x="1" y="0"/>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4" name="Freeform 128"/>
              <p:cNvSpPr/>
              <p:nvPr/>
            </p:nvSpPr>
            <p:spPr bwMode="auto">
              <a:xfrm>
                <a:off x="7097713" y="3453298"/>
                <a:ext cx="38100" cy="47625"/>
              </a:xfrm>
              <a:custGeom>
                <a:avLst/>
                <a:gdLst>
                  <a:gd name="T0" fmla="*/ 0 w 30"/>
                  <a:gd name="T1" fmla="*/ 7 h 37"/>
                  <a:gd name="T2" fmla="*/ 12 w 30"/>
                  <a:gd name="T3" fmla="*/ 37 h 37"/>
                  <a:gd name="T4" fmla="*/ 30 w 30"/>
                  <a:gd name="T5" fmla="*/ 29 h 37"/>
                  <a:gd name="T6" fmla="*/ 19 w 30"/>
                  <a:gd name="T7" fmla="*/ 0 h 37"/>
                  <a:gd name="T8" fmla="*/ 0 w 30"/>
                  <a:gd name="T9" fmla="*/ 7 h 37"/>
                </a:gdLst>
                <a:ahLst/>
                <a:cxnLst>
                  <a:cxn ang="0">
                    <a:pos x="T0" y="T1"/>
                  </a:cxn>
                  <a:cxn ang="0">
                    <a:pos x="T2" y="T3"/>
                  </a:cxn>
                  <a:cxn ang="0">
                    <a:pos x="T4" y="T5"/>
                  </a:cxn>
                  <a:cxn ang="0">
                    <a:pos x="T6" y="T7"/>
                  </a:cxn>
                  <a:cxn ang="0">
                    <a:pos x="T8" y="T9"/>
                  </a:cxn>
                </a:cxnLst>
                <a:rect l="0" t="0" r="r" b="b"/>
                <a:pathLst>
                  <a:path w="30" h="37">
                    <a:moveTo>
                      <a:pt x="0" y="7"/>
                    </a:moveTo>
                    <a:cubicBezTo>
                      <a:pt x="4" y="17"/>
                      <a:pt x="8" y="27"/>
                      <a:pt x="12" y="37"/>
                    </a:cubicBezTo>
                    <a:cubicBezTo>
                      <a:pt x="30" y="29"/>
                      <a:pt x="30" y="29"/>
                      <a:pt x="30" y="29"/>
                    </a:cubicBezTo>
                    <a:cubicBezTo>
                      <a:pt x="26" y="20"/>
                      <a:pt x="22" y="10"/>
                      <a:pt x="19" y="0"/>
                    </a:cubicBezTo>
                    <a:lnTo>
                      <a:pt x="0" y="7"/>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5" name="Freeform 129"/>
              <p:cNvSpPr/>
              <p:nvPr/>
            </p:nvSpPr>
            <p:spPr bwMode="auto">
              <a:xfrm>
                <a:off x="7073901" y="3375510"/>
                <a:ext cx="36513" cy="47625"/>
              </a:xfrm>
              <a:custGeom>
                <a:avLst/>
                <a:gdLst>
                  <a:gd name="T0" fmla="*/ 0 w 28"/>
                  <a:gd name="T1" fmla="*/ 5 h 37"/>
                  <a:gd name="T2" fmla="*/ 9 w 28"/>
                  <a:gd name="T3" fmla="*/ 37 h 37"/>
                  <a:gd name="T4" fmla="*/ 28 w 28"/>
                  <a:gd name="T5" fmla="*/ 31 h 37"/>
                  <a:gd name="T6" fmla="*/ 20 w 28"/>
                  <a:gd name="T7" fmla="*/ 0 h 37"/>
                  <a:gd name="T8" fmla="*/ 0 w 28"/>
                  <a:gd name="T9" fmla="*/ 5 h 37"/>
                </a:gdLst>
                <a:ahLst/>
                <a:cxnLst>
                  <a:cxn ang="0">
                    <a:pos x="T0" y="T1"/>
                  </a:cxn>
                  <a:cxn ang="0">
                    <a:pos x="T2" y="T3"/>
                  </a:cxn>
                  <a:cxn ang="0">
                    <a:pos x="T4" y="T5"/>
                  </a:cxn>
                  <a:cxn ang="0">
                    <a:pos x="T6" y="T7"/>
                  </a:cxn>
                  <a:cxn ang="0">
                    <a:pos x="T8" y="T9"/>
                  </a:cxn>
                </a:cxnLst>
                <a:rect l="0" t="0" r="r" b="b"/>
                <a:pathLst>
                  <a:path w="28" h="37">
                    <a:moveTo>
                      <a:pt x="0" y="5"/>
                    </a:moveTo>
                    <a:cubicBezTo>
                      <a:pt x="3" y="16"/>
                      <a:pt x="6" y="27"/>
                      <a:pt x="9" y="37"/>
                    </a:cubicBezTo>
                    <a:cubicBezTo>
                      <a:pt x="28" y="31"/>
                      <a:pt x="28" y="31"/>
                      <a:pt x="28" y="31"/>
                    </a:cubicBezTo>
                    <a:cubicBezTo>
                      <a:pt x="25" y="21"/>
                      <a:pt x="22" y="11"/>
                      <a:pt x="20" y="0"/>
                    </a:cubicBezTo>
                    <a:lnTo>
                      <a:pt x="0" y="5"/>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6" name="Freeform 130"/>
              <p:cNvSpPr/>
              <p:nvPr/>
            </p:nvSpPr>
            <p:spPr bwMode="auto">
              <a:xfrm>
                <a:off x="7289801" y="3705710"/>
                <a:ext cx="47625" cy="44450"/>
              </a:xfrm>
              <a:custGeom>
                <a:avLst/>
                <a:gdLst>
                  <a:gd name="T0" fmla="*/ 37 w 37"/>
                  <a:gd name="T1" fmla="*/ 16 h 34"/>
                  <a:gd name="T2" fmla="*/ 11 w 37"/>
                  <a:gd name="T3" fmla="*/ 0 h 34"/>
                  <a:gd name="T4" fmla="*/ 0 w 37"/>
                  <a:gd name="T5" fmla="*/ 16 h 34"/>
                  <a:gd name="T6" fmla="*/ 28 w 37"/>
                  <a:gd name="T7" fmla="*/ 34 h 34"/>
                  <a:gd name="T8" fmla="*/ 37 w 37"/>
                  <a:gd name="T9" fmla="*/ 16 h 34"/>
                </a:gdLst>
                <a:ahLst/>
                <a:cxnLst>
                  <a:cxn ang="0">
                    <a:pos x="T0" y="T1"/>
                  </a:cxn>
                  <a:cxn ang="0">
                    <a:pos x="T2" y="T3"/>
                  </a:cxn>
                  <a:cxn ang="0">
                    <a:pos x="T4" y="T5"/>
                  </a:cxn>
                  <a:cxn ang="0">
                    <a:pos x="T6" y="T7"/>
                  </a:cxn>
                  <a:cxn ang="0">
                    <a:pos x="T8" y="T9"/>
                  </a:cxn>
                </a:cxnLst>
                <a:rect l="0" t="0" r="r" b="b"/>
                <a:pathLst>
                  <a:path w="37" h="34">
                    <a:moveTo>
                      <a:pt x="37" y="16"/>
                    </a:moveTo>
                    <a:cubicBezTo>
                      <a:pt x="28" y="11"/>
                      <a:pt x="20" y="6"/>
                      <a:pt x="11" y="0"/>
                    </a:cubicBezTo>
                    <a:cubicBezTo>
                      <a:pt x="0" y="16"/>
                      <a:pt x="0" y="16"/>
                      <a:pt x="0" y="16"/>
                    </a:cubicBezTo>
                    <a:cubicBezTo>
                      <a:pt x="9" y="23"/>
                      <a:pt x="18" y="28"/>
                      <a:pt x="28" y="34"/>
                    </a:cubicBezTo>
                    <a:lnTo>
                      <a:pt x="37" y="16"/>
                    </a:ln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7" name="Freeform 131"/>
              <p:cNvSpPr/>
              <p:nvPr/>
            </p:nvSpPr>
            <p:spPr bwMode="auto">
              <a:xfrm>
                <a:off x="7224713" y="3654910"/>
                <a:ext cx="47625" cy="47625"/>
              </a:xfrm>
              <a:custGeom>
                <a:avLst/>
                <a:gdLst>
                  <a:gd name="T0" fmla="*/ 25 w 37"/>
                  <a:gd name="T1" fmla="*/ 37 h 37"/>
                  <a:gd name="T2" fmla="*/ 37 w 37"/>
                  <a:gd name="T3" fmla="*/ 21 h 37"/>
                  <a:gd name="T4" fmla="*/ 14 w 37"/>
                  <a:gd name="T5" fmla="*/ 0 h 37"/>
                  <a:gd name="T6" fmla="*/ 0 w 37"/>
                  <a:gd name="T7" fmla="*/ 14 h 37"/>
                  <a:gd name="T8" fmla="*/ 25 w 37"/>
                  <a:gd name="T9" fmla="*/ 37 h 37"/>
                </a:gdLst>
                <a:ahLst/>
                <a:cxnLst>
                  <a:cxn ang="0">
                    <a:pos x="T0" y="T1"/>
                  </a:cxn>
                  <a:cxn ang="0">
                    <a:pos x="T2" y="T3"/>
                  </a:cxn>
                  <a:cxn ang="0">
                    <a:pos x="T4" y="T5"/>
                  </a:cxn>
                  <a:cxn ang="0">
                    <a:pos x="T6" y="T7"/>
                  </a:cxn>
                  <a:cxn ang="0">
                    <a:pos x="T8" y="T9"/>
                  </a:cxn>
                </a:cxnLst>
                <a:rect l="0" t="0" r="r" b="b"/>
                <a:pathLst>
                  <a:path w="37" h="37">
                    <a:moveTo>
                      <a:pt x="25" y="37"/>
                    </a:moveTo>
                    <a:cubicBezTo>
                      <a:pt x="37" y="21"/>
                      <a:pt x="37" y="21"/>
                      <a:pt x="37" y="21"/>
                    </a:cubicBezTo>
                    <a:cubicBezTo>
                      <a:pt x="29" y="15"/>
                      <a:pt x="22" y="8"/>
                      <a:pt x="14" y="0"/>
                    </a:cubicBezTo>
                    <a:cubicBezTo>
                      <a:pt x="0" y="14"/>
                      <a:pt x="0" y="14"/>
                      <a:pt x="0" y="14"/>
                    </a:cubicBezTo>
                    <a:cubicBezTo>
                      <a:pt x="8" y="22"/>
                      <a:pt x="16" y="30"/>
                      <a:pt x="25" y="37"/>
                    </a:cubicBezTo>
                    <a:close/>
                  </a:path>
                </a:pathLst>
              </a:custGeom>
              <a:solidFill>
                <a:schemeClr val="bg2">
                  <a:lumMod val="9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8" name="Freeform 139"/>
              <p:cNvSpPr/>
              <p:nvPr/>
            </p:nvSpPr>
            <p:spPr bwMode="auto">
              <a:xfrm>
                <a:off x="7124701" y="3553310"/>
                <a:ext cx="119063" cy="119062"/>
              </a:xfrm>
              <a:custGeom>
                <a:avLst/>
                <a:gdLst>
                  <a:gd name="T0" fmla="*/ 47 w 93"/>
                  <a:gd name="T1" fmla="*/ 0 h 93"/>
                  <a:gd name="T2" fmla="*/ 34 w 93"/>
                  <a:gd name="T3" fmla="*/ 2 h 93"/>
                  <a:gd name="T4" fmla="*/ 17 w 93"/>
                  <a:gd name="T5" fmla="*/ 11 h 93"/>
                  <a:gd name="T6" fmla="*/ 0 w 93"/>
                  <a:gd name="T7" fmla="*/ 46 h 93"/>
                  <a:gd name="T8" fmla="*/ 47 w 93"/>
                  <a:gd name="T9" fmla="*/ 93 h 93"/>
                  <a:gd name="T10" fmla="*/ 93 w 93"/>
                  <a:gd name="T11" fmla="*/ 46 h 93"/>
                  <a:gd name="T12" fmla="*/ 47 w 93"/>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47" y="0"/>
                    </a:moveTo>
                    <a:cubicBezTo>
                      <a:pt x="42" y="0"/>
                      <a:pt x="38" y="0"/>
                      <a:pt x="34" y="2"/>
                    </a:cubicBezTo>
                    <a:cubicBezTo>
                      <a:pt x="28" y="3"/>
                      <a:pt x="22" y="7"/>
                      <a:pt x="17" y="11"/>
                    </a:cubicBezTo>
                    <a:cubicBezTo>
                      <a:pt x="7" y="19"/>
                      <a:pt x="0" y="32"/>
                      <a:pt x="0" y="46"/>
                    </a:cubicBezTo>
                    <a:cubicBezTo>
                      <a:pt x="0" y="72"/>
                      <a:pt x="21" y="93"/>
                      <a:pt x="47" y="93"/>
                    </a:cubicBezTo>
                    <a:cubicBezTo>
                      <a:pt x="72" y="93"/>
                      <a:pt x="93" y="72"/>
                      <a:pt x="93" y="46"/>
                    </a:cubicBezTo>
                    <a:cubicBezTo>
                      <a:pt x="93" y="21"/>
                      <a:pt x="72" y="0"/>
                      <a:pt x="47" y="0"/>
                    </a:cubicBez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99" name="Freeform 140"/>
              <p:cNvSpPr/>
              <p:nvPr/>
            </p:nvSpPr>
            <p:spPr bwMode="auto">
              <a:xfrm>
                <a:off x="7667626" y="3781910"/>
                <a:ext cx="119063" cy="117475"/>
              </a:xfrm>
              <a:custGeom>
                <a:avLst/>
                <a:gdLst>
                  <a:gd name="T0" fmla="*/ 87 w 93"/>
                  <a:gd name="T1" fmla="*/ 71 h 93"/>
                  <a:gd name="T2" fmla="*/ 93 w 93"/>
                  <a:gd name="T3" fmla="*/ 51 h 93"/>
                  <a:gd name="T4" fmla="*/ 93 w 93"/>
                  <a:gd name="T5" fmla="*/ 47 h 93"/>
                  <a:gd name="T6" fmla="*/ 47 w 93"/>
                  <a:gd name="T7" fmla="*/ 0 h 93"/>
                  <a:gd name="T8" fmla="*/ 0 w 93"/>
                  <a:gd name="T9" fmla="*/ 47 h 93"/>
                  <a:gd name="T10" fmla="*/ 47 w 93"/>
                  <a:gd name="T11" fmla="*/ 93 h 93"/>
                  <a:gd name="T12" fmla="*/ 87 w 93"/>
                  <a:gd name="T13" fmla="*/ 71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87" y="71"/>
                    </a:moveTo>
                    <a:cubicBezTo>
                      <a:pt x="90" y="65"/>
                      <a:pt x="92" y="58"/>
                      <a:pt x="93" y="51"/>
                    </a:cubicBezTo>
                    <a:cubicBezTo>
                      <a:pt x="93" y="50"/>
                      <a:pt x="93" y="48"/>
                      <a:pt x="93" y="47"/>
                    </a:cubicBezTo>
                    <a:cubicBezTo>
                      <a:pt x="93" y="21"/>
                      <a:pt x="72" y="0"/>
                      <a:pt x="47" y="0"/>
                    </a:cubicBezTo>
                    <a:cubicBezTo>
                      <a:pt x="21" y="0"/>
                      <a:pt x="0" y="21"/>
                      <a:pt x="0" y="47"/>
                    </a:cubicBezTo>
                    <a:cubicBezTo>
                      <a:pt x="0" y="72"/>
                      <a:pt x="21" y="93"/>
                      <a:pt x="47" y="93"/>
                    </a:cubicBezTo>
                    <a:cubicBezTo>
                      <a:pt x="64" y="93"/>
                      <a:pt x="78" y="84"/>
                      <a:pt x="87" y="71"/>
                    </a:cubicBez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00" name="Oval 141"/>
              <p:cNvSpPr>
                <a:spLocks noChangeArrowheads="1"/>
              </p:cNvSpPr>
              <p:nvPr/>
            </p:nvSpPr>
            <p:spPr bwMode="auto">
              <a:xfrm>
                <a:off x="7997826" y="4186723"/>
                <a:ext cx="119063" cy="119062"/>
              </a:xfrm>
              <a:prstGeom prst="ellipse">
                <a:avLst/>
              </a:pr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grpSp>
        <p:nvGrpSpPr>
          <p:cNvPr id="102" name="组合 101"/>
          <p:cNvGrpSpPr/>
          <p:nvPr/>
        </p:nvGrpSpPr>
        <p:grpSpPr>
          <a:xfrm>
            <a:off x="6533278" y="2058835"/>
            <a:ext cx="4587005" cy="865474"/>
            <a:chOff x="7483989" y="3375179"/>
            <a:chExt cx="4587005" cy="865474"/>
          </a:xfrm>
        </p:grpSpPr>
        <p:sp>
          <p:nvSpPr>
            <p:cNvPr id="103" name="矩形 102"/>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04" name="矩形 103"/>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05" name="组合 104"/>
          <p:cNvGrpSpPr/>
          <p:nvPr/>
        </p:nvGrpSpPr>
        <p:grpSpPr>
          <a:xfrm>
            <a:off x="6533278" y="3478886"/>
            <a:ext cx="4587005" cy="865474"/>
            <a:chOff x="7483989" y="3375179"/>
            <a:chExt cx="4587005" cy="865474"/>
          </a:xfrm>
        </p:grpSpPr>
        <p:sp>
          <p:nvSpPr>
            <p:cNvPr id="106" name="矩形 105"/>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07" name="矩形 10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08" name="组合 107"/>
          <p:cNvGrpSpPr/>
          <p:nvPr/>
        </p:nvGrpSpPr>
        <p:grpSpPr>
          <a:xfrm>
            <a:off x="6533278" y="4898937"/>
            <a:ext cx="4587005" cy="865474"/>
            <a:chOff x="7483989" y="3375179"/>
            <a:chExt cx="4587005" cy="865474"/>
          </a:xfrm>
        </p:grpSpPr>
        <p:sp>
          <p:nvSpPr>
            <p:cNvPr id="109" name="矩形 108"/>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10" name="矩形 109"/>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sp>
        <p:nvSpPr>
          <p:cNvPr id="111" name="矩形 110"/>
          <p:cNvSpPr/>
          <p:nvPr/>
        </p:nvSpPr>
        <p:spPr>
          <a:xfrm>
            <a:off x="2657786" y="2477982"/>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sp>
        <p:nvSpPr>
          <p:cNvPr id="112" name="矩形 111"/>
          <p:cNvSpPr/>
          <p:nvPr/>
        </p:nvSpPr>
        <p:spPr>
          <a:xfrm>
            <a:off x="956434" y="5473276"/>
            <a:ext cx="1525130" cy="2946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Century Gothic" panose="020B0502020202020204" pitchFamily="34" charset="0"/>
              </a:rPr>
              <a:t>标题文字添加</a:t>
            </a:r>
          </a:p>
        </p:txBody>
      </p:sp>
      <p:sp>
        <p:nvSpPr>
          <p:cNvPr id="113" name="矩形 112"/>
          <p:cNvSpPr/>
          <p:nvPr/>
        </p:nvSpPr>
        <p:spPr>
          <a:xfrm>
            <a:off x="2209458" y="5473276"/>
            <a:ext cx="1525130" cy="2946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Century Gothic" panose="020B0502020202020204" pitchFamily="34" charset="0"/>
              </a:rPr>
              <a:t>标题文字添加</a:t>
            </a:r>
          </a:p>
        </p:txBody>
      </p:sp>
      <p:sp>
        <p:nvSpPr>
          <p:cNvPr id="114" name="矩形 113"/>
          <p:cNvSpPr/>
          <p:nvPr/>
        </p:nvSpPr>
        <p:spPr>
          <a:xfrm>
            <a:off x="3589482" y="5473276"/>
            <a:ext cx="1525130" cy="2946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Century Gothic" panose="020B0502020202020204" pitchFamily="34" charset="0"/>
              </a:rPr>
              <a:t>标题文字添加</a:t>
            </a:r>
          </a:p>
        </p:txBody>
      </p:sp>
      <p:sp>
        <p:nvSpPr>
          <p:cNvPr id="115" name="矩形 114"/>
          <p:cNvSpPr/>
          <p:nvPr/>
        </p:nvSpPr>
        <p:spPr>
          <a:xfrm>
            <a:off x="4906006" y="5473276"/>
            <a:ext cx="1525130" cy="29469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solidFill>
                  <a:schemeClr val="tx1">
                    <a:lumMod val="75000"/>
                    <a:lumOff val="25000"/>
                  </a:schemeClr>
                </a:solidFill>
                <a:latin typeface="Century Gothic" panose="020B0502020202020204" pitchFamily="34" charset="0"/>
              </a:rPr>
              <a:t>标题文字添加</a:t>
            </a:r>
          </a:p>
        </p:txBody>
      </p:sp>
      <p:grpSp>
        <p:nvGrpSpPr>
          <p:cNvPr id="123" name="组合 122"/>
          <p:cNvGrpSpPr/>
          <p:nvPr/>
        </p:nvGrpSpPr>
        <p:grpSpPr>
          <a:xfrm>
            <a:off x="1121107" y="430231"/>
            <a:ext cx="4885993" cy="687492"/>
            <a:chOff x="5402407" y="1247256"/>
            <a:chExt cx="4885993" cy="687492"/>
          </a:xfrm>
        </p:grpSpPr>
        <p:sp>
          <p:nvSpPr>
            <p:cNvPr id="124" name="文本框 12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125" name="文本框 12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126" name="矩形 12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7" name="矩形 12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animEffect transition="in" filter="fade">
                                      <p:cBhvr>
                                        <p:cTn id="15" dur="500"/>
                                        <p:tgtEl>
                                          <p:spTgt spid="1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500"/>
                                        <p:tgtEl>
                                          <p:spTgt spid="1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fade">
                                      <p:cBhvr>
                                        <p:cTn id="28" dur="500"/>
                                        <p:tgtEl>
                                          <p:spTgt spid="115"/>
                                        </p:tgtEl>
                                      </p:cBhvr>
                                    </p:animEffect>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fill="hold"/>
                                        <p:tgtEl>
                                          <p:spTgt spid="102"/>
                                        </p:tgtEl>
                                        <p:attrNameLst>
                                          <p:attrName>ppt_x</p:attrName>
                                        </p:attrNameLst>
                                      </p:cBhvr>
                                      <p:tavLst>
                                        <p:tav tm="0">
                                          <p:val>
                                            <p:strVal val="1+#ppt_w/2"/>
                                          </p:val>
                                        </p:tav>
                                        <p:tav tm="100000">
                                          <p:val>
                                            <p:strVal val="#ppt_x"/>
                                          </p:val>
                                        </p:tav>
                                      </p:tavLst>
                                    </p:anim>
                                    <p:anim calcmode="lin" valueType="num">
                                      <p:cBhvr additive="base">
                                        <p:cTn id="33" dur="500" fill="hold"/>
                                        <p:tgtEl>
                                          <p:spTgt spid="102"/>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additive="base">
                                        <p:cTn id="37" dur="500" fill="hold"/>
                                        <p:tgtEl>
                                          <p:spTgt spid="105"/>
                                        </p:tgtEl>
                                        <p:attrNameLst>
                                          <p:attrName>ppt_x</p:attrName>
                                        </p:attrNameLst>
                                      </p:cBhvr>
                                      <p:tavLst>
                                        <p:tav tm="0">
                                          <p:val>
                                            <p:strVal val="1+#ppt_w/2"/>
                                          </p:val>
                                        </p:tav>
                                        <p:tav tm="100000">
                                          <p:val>
                                            <p:strVal val="#ppt_x"/>
                                          </p:val>
                                        </p:tav>
                                      </p:tavLst>
                                    </p:anim>
                                    <p:anim calcmode="lin" valueType="num">
                                      <p:cBhvr additive="base">
                                        <p:cTn id="38" dur="500" fill="hold"/>
                                        <p:tgtEl>
                                          <p:spTgt spid="105"/>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additive="base">
                                        <p:cTn id="42" dur="500" fill="hold"/>
                                        <p:tgtEl>
                                          <p:spTgt spid="108"/>
                                        </p:tgtEl>
                                        <p:attrNameLst>
                                          <p:attrName>ppt_x</p:attrName>
                                        </p:attrNameLst>
                                      </p:cBhvr>
                                      <p:tavLst>
                                        <p:tav tm="0">
                                          <p:val>
                                            <p:strVal val="1+#ppt_w/2"/>
                                          </p:val>
                                        </p:tav>
                                        <p:tav tm="100000">
                                          <p:val>
                                            <p:strVal val="#ppt_x"/>
                                          </p:val>
                                        </p:tav>
                                      </p:tavLst>
                                    </p:anim>
                                    <p:anim calcmode="lin" valueType="num">
                                      <p:cBhvr additive="base">
                                        <p:cTn id="43"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9"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CONTENTS</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pitchFamily="3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646331"/>
            </a:xfrm>
            <a:prstGeom prst="rect">
              <a:avLst/>
            </a:prstGeom>
          </p:spPr>
          <p:txBody>
            <a:bodyPr wrap="square">
              <a:spAutoFit/>
              <a:scene3d>
                <a:camera prst="orthographicFront"/>
                <a:lightRig rig="threePt" dir="t"/>
              </a:scene3d>
              <a:sp3d contourW="12700"/>
            </a:bodyPr>
            <a:lstStyle/>
            <a:p>
              <a:pPr algn="ctr">
                <a:spcBef>
                  <a:spcPts val="500"/>
                </a:spcBef>
                <a:spcAft>
                  <a:spcPts val="0"/>
                </a:spcAft>
                <a:defRPr/>
              </a:pPr>
              <a:r>
                <a:rPr lang="zh-CN" altLang="en-US"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验证总结</a:t>
              </a:r>
              <a:endParaRPr lang="en-US" altLang="zh-CN"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1322" b="31322"/>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4001" y="1903221"/>
            <a:ext cx="9323994" cy="1497301"/>
            <a:chOff x="1434001" y="1903221"/>
            <a:chExt cx="9323994" cy="1497301"/>
          </a:xfrm>
        </p:grpSpPr>
        <p:grpSp>
          <p:nvGrpSpPr>
            <p:cNvPr id="3" name="Group 4"/>
            <p:cNvGrpSpPr/>
            <p:nvPr/>
          </p:nvGrpSpPr>
          <p:grpSpPr>
            <a:xfrm>
              <a:off x="1434001" y="1903221"/>
              <a:ext cx="9323994" cy="1497301"/>
              <a:chOff x="-1123401" y="2523132"/>
              <a:chExt cx="11282033" cy="1811734"/>
            </a:xfrm>
          </p:grpSpPr>
          <p:sp>
            <p:nvSpPr>
              <p:cNvPr id="22"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blipFill>
                <a:blip r:embed="rId3"/>
                <a:stretch>
                  <a:fillRect l="-25241" r="-2481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3"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latin typeface="Arial" panose="020B0604020202020204" pitchFamily="34" charset="0"/>
                  <a:cs typeface="Arial" panose="020B0604020202020204" pitchFamily="34" charset="0"/>
                </a:endParaRPr>
              </a:p>
            </p:txBody>
          </p:sp>
          <p:sp>
            <p:nvSpPr>
              <p:cNvPr id="24"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blipFill>
                <a:blip r:embed="rId4"/>
                <a:stretch>
                  <a:fillRect l="-25241" r="-2481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5"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6" rIns="139284" bIns="216466" numCol="1" spcCol="1270" anchor="ctr" anchorCtr="0">
                <a:noAutofit/>
              </a:bodyPr>
              <a:lstStyle/>
              <a:p>
                <a:pPr lvl="0" algn="ctr" defTabSz="1955800">
                  <a:lnSpc>
                    <a:spcPct val="90000"/>
                  </a:lnSpc>
                  <a:spcBef>
                    <a:spcPct val="0"/>
                  </a:spcBef>
                  <a:spcAft>
                    <a:spcPct val="35000"/>
                  </a:spcAft>
                </a:pPr>
                <a:endParaRPr lang="en-GB" sz="4400" kern="1200">
                  <a:latin typeface="Arial" panose="020B0604020202020204" pitchFamily="34" charset="0"/>
                  <a:cs typeface="Arial" panose="020B0604020202020204" pitchFamily="34" charset="0"/>
                </a:endParaRPr>
              </a:p>
            </p:txBody>
          </p:sp>
          <p:sp>
            <p:nvSpPr>
              <p:cNvPr id="26"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latin typeface="Arial" panose="020B0604020202020204" pitchFamily="34" charset="0"/>
                  <a:cs typeface="Arial" panose="020B0604020202020204" pitchFamily="34" charset="0"/>
                </a:endParaRPr>
              </a:p>
            </p:txBody>
          </p:sp>
          <p:sp>
            <p:nvSpPr>
              <p:cNvPr id="27"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blipFill>
                <a:blip r:embed="rId5"/>
                <a:stretch>
                  <a:fillRect l="-25509" r="-25079"/>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dirty="0">
                  <a:latin typeface="Arial" panose="020B0604020202020204" pitchFamily="34" charset="0"/>
                  <a:cs typeface="Arial" panose="020B0604020202020204" pitchFamily="34" charset="0"/>
                </a:endParaRPr>
              </a:p>
            </p:txBody>
          </p:sp>
          <p:sp>
            <p:nvSpPr>
              <p:cNvPr id="28"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latin typeface="Arial" panose="020B0604020202020204" pitchFamily="34" charset="0"/>
                  <a:cs typeface="Arial" panose="020B0604020202020204" pitchFamily="34" charset="0"/>
                </a:endParaRPr>
              </a:p>
            </p:txBody>
          </p:sp>
        </p:grpSp>
        <p:grpSp>
          <p:nvGrpSpPr>
            <p:cNvPr id="5" name="Group 6"/>
            <p:cNvGrpSpPr/>
            <p:nvPr/>
          </p:nvGrpSpPr>
          <p:grpSpPr>
            <a:xfrm>
              <a:off x="9728416" y="2370942"/>
              <a:ext cx="561856" cy="561856"/>
              <a:chOff x="8216107" y="1647825"/>
              <a:chExt cx="464344" cy="464344"/>
            </a:xfrm>
            <a:solidFill>
              <a:schemeClr val="bg2"/>
            </a:solidFill>
          </p:grpSpPr>
          <p:sp>
            <p:nvSpPr>
              <p:cNvPr id="17"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8"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grpSp>
        <p:nvGrpSpPr>
          <p:cNvPr id="29" name="组合 28"/>
          <p:cNvGrpSpPr/>
          <p:nvPr/>
        </p:nvGrpSpPr>
        <p:grpSpPr>
          <a:xfrm>
            <a:off x="1073197" y="3652751"/>
            <a:ext cx="2218908" cy="1068606"/>
            <a:chOff x="7483990" y="3375179"/>
            <a:chExt cx="3082048" cy="1068606"/>
          </a:xfrm>
        </p:grpSpPr>
        <p:sp>
          <p:nvSpPr>
            <p:cNvPr id="30" name="矩形 29"/>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1" name="矩形 30"/>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2" name="组合 31"/>
          <p:cNvGrpSpPr/>
          <p:nvPr/>
        </p:nvGrpSpPr>
        <p:grpSpPr>
          <a:xfrm>
            <a:off x="3682095" y="3652751"/>
            <a:ext cx="2218908" cy="1068606"/>
            <a:chOff x="7483990" y="3375179"/>
            <a:chExt cx="3082048" cy="1068606"/>
          </a:xfrm>
        </p:grpSpPr>
        <p:sp>
          <p:nvSpPr>
            <p:cNvPr id="33" name="矩形 32"/>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4" name="矩形 33"/>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5" name="组合 34"/>
          <p:cNvGrpSpPr/>
          <p:nvPr/>
        </p:nvGrpSpPr>
        <p:grpSpPr>
          <a:xfrm>
            <a:off x="6290993" y="3652751"/>
            <a:ext cx="2218908" cy="1068606"/>
            <a:chOff x="7483990" y="3375179"/>
            <a:chExt cx="3082048" cy="1068606"/>
          </a:xfrm>
        </p:grpSpPr>
        <p:sp>
          <p:nvSpPr>
            <p:cNvPr id="36" name="矩形 35"/>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7" name="矩形 36"/>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8" name="组合 37"/>
          <p:cNvGrpSpPr/>
          <p:nvPr/>
        </p:nvGrpSpPr>
        <p:grpSpPr>
          <a:xfrm>
            <a:off x="8899890" y="3652751"/>
            <a:ext cx="2218908" cy="1068606"/>
            <a:chOff x="7483990" y="3375179"/>
            <a:chExt cx="3082048" cy="1068606"/>
          </a:xfrm>
        </p:grpSpPr>
        <p:sp>
          <p:nvSpPr>
            <p:cNvPr id="39" name="矩形 38"/>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40" name="矩形 39"/>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cxnSp>
        <p:nvCxnSpPr>
          <p:cNvPr id="41" name="Straight Connector 43"/>
          <p:cNvCxnSpPr/>
          <p:nvPr/>
        </p:nvCxnSpPr>
        <p:spPr>
          <a:xfrm>
            <a:off x="1294122" y="4980644"/>
            <a:ext cx="96037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4" name="Group 145"/>
          <p:cNvGrpSpPr/>
          <p:nvPr/>
        </p:nvGrpSpPr>
        <p:grpSpPr>
          <a:xfrm>
            <a:off x="1582278" y="5306686"/>
            <a:ext cx="608575" cy="608575"/>
            <a:chOff x="3510757" y="2582069"/>
            <a:chExt cx="464344" cy="464344"/>
          </a:xfrm>
          <a:solidFill>
            <a:schemeClr val="accent1"/>
          </a:solidFill>
        </p:grpSpPr>
        <p:sp>
          <p:nvSpPr>
            <p:cNvPr id="45"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6"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7" name="矩形 46"/>
          <p:cNvSpPr/>
          <p:nvPr/>
        </p:nvSpPr>
        <p:spPr>
          <a:xfrm>
            <a:off x="2270779" y="5213530"/>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grpSp>
        <p:nvGrpSpPr>
          <p:cNvPr id="53" name="组合 52"/>
          <p:cNvGrpSpPr/>
          <p:nvPr/>
        </p:nvGrpSpPr>
        <p:grpSpPr>
          <a:xfrm>
            <a:off x="1121107" y="430231"/>
            <a:ext cx="4885993" cy="687492"/>
            <a:chOff x="5402407" y="1247256"/>
            <a:chExt cx="4885993" cy="687492"/>
          </a:xfrm>
        </p:grpSpPr>
        <p:sp>
          <p:nvSpPr>
            <p:cNvPr id="54" name="文本框 5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55" name="文本框 5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56" name="矩形 5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7" name="矩形 5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3719514" y="2180119"/>
            <a:ext cx="4776786" cy="2989888"/>
            <a:chOff x="3719514" y="2180119"/>
            <a:chExt cx="4776786" cy="2989888"/>
          </a:xfrm>
        </p:grpSpPr>
        <p:sp>
          <p:nvSpPr>
            <p:cNvPr id="8" name="MH_Other_1"/>
            <p:cNvSpPr/>
            <p:nvPr>
              <p:custDataLst>
                <p:tags r:id="rId1"/>
              </p:custDataLst>
            </p:nvPr>
          </p:nvSpPr>
          <p:spPr>
            <a:xfrm>
              <a:off x="7270481" y="2424888"/>
              <a:ext cx="12258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2"/>
            <p:cNvSpPr/>
            <p:nvPr>
              <p:custDataLst>
                <p:tags r:id="rId2"/>
              </p:custDataLst>
            </p:nvPr>
          </p:nvSpPr>
          <p:spPr>
            <a:xfrm flipH="1">
              <a:off x="3719514" y="2424888"/>
              <a:ext cx="12235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10" name="MH_Other_3"/>
            <p:cNvSpPr/>
            <p:nvPr>
              <p:custDataLst>
                <p:tags r:id="rId3"/>
              </p:custDataLst>
            </p:nvPr>
          </p:nvSpPr>
          <p:spPr>
            <a:xfrm flipV="1">
              <a:off x="7270481" y="4568348"/>
              <a:ext cx="12258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4"/>
            <p:cNvSpPr/>
            <p:nvPr>
              <p:custDataLst>
                <p:tags r:id="rId4"/>
              </p:custDataLst>
            </p:nvPr>
          </p:nvSpPr>
          <p:spPr>
            <a:xfrm flipH="1" flipV="1">
              <a:off x="3719514" y="4568348"/>
              <a:ext cx="12235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12" name="MH_Other_5"/>
            <p:cNvSpPr/>
            <p:nvPr>
              <p:custDataLst>
                <p:tags r:id="rId5"/>
              </p:custDataLst>
            </p:nvPr>
          </p:nvSpPr>
          <p:spPr>
            <a:xfrm>
              <a:off x="4609801" y="2180119"/>
              <a:ext cx="1262893" cy="1262892"/>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pitchFamily="34" charset="-122"/>
              </a:endParaRPr>
            </a:p>
          </p:txBody>
        </p:sp>
        <p:sp>
          <p:nvSpPr>
            <p:cNvPr id="13" name="MH_Other_6"/>
            <p:cNvSpPr/>
            <p:nvPr>
              <p:custDataLst>
                <p:tags r:id="rId6"/>
              </p:custDataLst>
            </p:nvPr>
          </p:nvSpPr>
          <p:spPr>
            <a:xfrm>
              <a:off x="6336798" y="2180119"/>
              <a:ext cx="1262893" cy="1262892"/>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endParaRPr>
            </a:p>
          </p:txBody>
        </p:sp>
        <p:sp>
          <p:nvSpPr>
            <p:cNvPr id="14" name="MH_Other_7"/>
            <p:cNvSpPr/>
            <p:nvPr>
              <p:custDataLst>
                <p:tags r:id="rId7"/>
              </p:custDataLst>
            </p:nvPr>
          </p:nvSpPr>
          <p:spPr>
            <a:xfrm>
              <a:off x="4609801" y="3907115"/>
              <a:ext cx="1262893" cy="1262892"/>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endParaRPr>
            </a:p>
          </p:txBody>
        </p:sp>
        <p:sp>
          <p:nvSpPr>
            <p:cNvPr id="15" name="MH_Other_8"/>
            <p:cNvSpPr/>
            <p:nvPr>
              <p:custDataLst>
                <p:tags r:id="rId8"/>
              </p:custDataLst>
            </p:nvPr>
          </p:nvSpPr>
          <p:spPr>
            <a:xfrm>
              <a:off x="6336798" y="3907112"/>
              <a:ext cx="1262891" cy="1262890"/>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16" name="组合 15"/>
          <p:cNvGrpSpPr/>
          <p:nvPr/>
        </p:nvGrpSpPr>
        <p:grpSpPr>
          <a:xfrm>
            <a:off x="8496300" y="2016174"/>
            <a:ext cx="2820988" cy="1285967"/>
            <a:chOff x="7483989" y="3314482"/>
            <a:chExt cx="2820988" cy="1285967"/>
          </a:xfrm>
        </p:grpSpPr>
        <p:sp>
          <p:nvSpPr>
            <p:cNvPr id="17" name="矩形 16"/>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8" name="矩形 17"/>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19" name="组合 18"/>
          <p:cNvGrpSpPr/>
          <p:nvPr/>
        </p:nvGrpSpPr>
        <p:grpSpPr>
          <a:xfrm>
            <a:off x="8496300" y="4467274"/>
            <a:ext cx="2820988" cy="1285967"/>
            <a:chOff x="7483989" y="3314482"/>
            <a:chExt cx="2820988" cy="1285967"/>
          </a:xfrm>
        </p:grpSpPr>
        <p:sp>
          <p:nvSpPr>
            <p:cNvPr id="20" name="矩形 19"/>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1" name="矩形 20"/>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2" name="组合 21"/>
          <p:cNvGrpSpPr/>
          <p:nvPr/>
        </p:nvGrpSpPr>
        <p:grpSpPr>
          <a:xfrm>
            <a:off x="892202" y="2016174"/>
            <a:ext cx="2820988" cy="1285967"/>
            <a:chOff x="7483989" y="3314482"/>
            <a:chExt cx="2820988" cy="1285967"/>
          </a:xfrm>
        </p:grpSpPr>
        <p:sp>
          <p:nvSpPr>
            <p:cNvPr id="23" name="矩形 22"/>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4" name="矩形 23"/>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5" name="组合 24"/>
          <p:cNvGrpSpPr/>
          <p:nvPr/>
        </p:nvGrpSpPr>
        <p:grpSpPr>
          <a:xfrm>
            <a:off x="892202" y="4467274"/>
            <a:ext cx="2820988" cy="1285967"/>
            <a:chOff x="7483989" y="3314482"/>
            <a:chExt cx="2820988" cy="1285967"/>
          </a:xfrm>
        </p:grpSpPr>
        <p:sp>
          <p:nvSpPr>
            <p:cNvPr id="26" name="矩形 25"/>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7" name="矩形 2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68400" y="2524832"/>
            <a:ext cx="8382000" cy="2690010"/>
            <a:chOff x="1805287" y="2283864"/>
            <a:chExt cx="9042400" cy="2901950"/>
          </a:xfrm>
        </p:grpSpPr>
        <p:grpSp>
          <p:nvGrpSpPr>
            <p:cNvPr id="2" name="组合 1"/>
            <p:cNvGrpSpPr/>
            <p:nvPr/>
          </p:nvGrpSpPr>
          <p:grpSpPr>
            <a:xfrm>
              <a:off x="1805287" y="2741064"/>
              <a:ext cx="1163638" cy="1747838"/>
              <a:chOff x="2052030" y="3002321"/>
              <a:chExt cx="1163638" cy="1747838"/>
            </a:xfrm>
          </p:grpSpPr>
          <p:sp>
            <p:nvSpPr>
              <p:cNvPr id="3" name="任意多边形 2"/>
              <p:cNvSpPr/>
              <p:nvPr/>
            </p:nvSpPr>
            <p:spPr>
              <a:xfrm rot="12966304">
                <a:off x="2052030" y="3718284"/>
                <a:ext cx="1163638" cy="1031875"/>
              </a:xfrm>
              <a:custGeom>
                <a:avLst/>
                <a:gdLst>
                  <a:gd name="connsiteX0" fmla="*/ 1052874 w 1164173"/>
                  <a:gd name="connsiteY0" fmla="*/ 962340 h 1031654"/>
                  <a:gd name="connsiteX1" fmla="*/ 1069057 w 1164173"/>
                  <a:gd name="connsiteY1" fmla="*/ 858943 h 1031654"/>
                  <a:gd name="connsiteX2" fmla="*/ 965659 w 1164173"/>
                  <a:gd name="connsiteY2" fmla="*/ 842761 h 1031654"/>
                  <a:gd name="connsiteX3" fmla="*/ 949477 w 1164173"/>
                  <a:gd name="connsiteY3" fmla="*/ 946158 h 1031654"/>
                  <a:gd name="connsiteX4" fmla="*/ 1052874 w 1164173"/>
                  <a:gd name="connsiteY4" fmla="*/ 962340 h 1031654"/>
                  <a:gd name="connsiteX5" fmla="*/ 1135899 w 1164173"/>
                  <a:gd name="connsiteY5" fmla="*/ 1003380 h 1031654"/>
                  <a:gd name="connsiteX6" fmla="*/ 1067640 w 1164173"/>
                  <a:gd name="connsiteY6" fmla="*/ 1031654 h 1031654"/>
                  <a:gd name="connsiteX7" fmla="*/ 102307 w 1164173"/>
                  <a:gd name="connsiteY7" fmla="*/ 1031654 h 1031654"/>
                  <a:gd name="connsiteX8" fmla="*/ 64732 w 1164173"/>
                  <a:gd name="connsiteY8" fmla="*/ 1024068 h 1031654"/>
                  <a:gd name="connsiteX9" fmla="*/ 59198 w 1164173"/>
                  <a:gd name="connsiteY9" fmla="*/ 1020337 h 1031654"/>
                  <a:gd name="connsiteX10" fmla="*/ 48283 w 1164173"/>
                  <a:gd name="connsiteY10" fmla="*/ 1015422 h 1031654"/>
                  <a:gd name="connsiteX11" fmla="*/ 36524 w 1164173"/>
                  <a:gd name="connsiteY11" fmla="*/ 1005050 h 1031654"/>
                  <a:gd name="connsiteX12" fmla="*/ 34048 w 1164173"/>
                  <a:gd name="connsiteY12" fmla="*/ 1003380 h 1031654"/>
                  <a:gd name="connsiteX13" fmla="*/ 33191 w 1164173"/>
                  <a:gd name="connsiteY13" fmla="*/ 1002110 h 1031654"/>
                  <a:gd name="connsiteX14" fmla="*/ 19535 w 1164173"/>
                  <a:gd name="connsiteY14" fmla="*/ 990064 h 1031654"/>
                  <a:gd name="connsiteX15" fmla="*/ 12949 w 1164173"/>
                  <a:gd name="connsiteY15" fmla="*/ 883555 h 1031654"/>
                  <a:gd name="connsiteX16" fmla="*/ 495615 w 1164173"/>
                  <a:gd name="connsiteY16" fmla="*/ 47552 h 1031654"/>
                  <a:gd name="connsiteX17" fmla="*/ 520972 w 1164173"/>
                  <a:gd name="connsiteY17" fmla="*/ 18805 h 1031654"/>
                  <a:gd name="connsiteX18" fmla="*/ 534039 w 1164173"/>
                  <a:gd name="connsiteY18" fmla="*/ 12428 h 1031654"/>
                  <a:gd name="connsiteX19" fmla="*/ 534278 w 1164173"/>
                  <a:gd name="connsiteY19" fmla="*/ 12218 h 1031654"/>
                  <a:gd name="connsiteX20" fmla="*/ 536772 w 1164173"/>
                  <a:gd name="connsiteY20" fmla="*/ 11095 h 1031654"/>
                  <a:gd name="connsiteX21" fmla="*/ 554231 w 1164173"/>
                  <a:gd name="connsiteY21" fmla="*/ 2574 h 1031654"/>
                  <a:gd name="connsiteX22" fmla="*/ 561466 w 1164173"/>
                  <a:gd name="connsiteY22" fmla="*/ 2070 h 1031654"/>
                  <a:gd name="connsiteX23" fmla="*/ 570612 w 1164173"/>
                  <a:gd name="connsiteY23" fmla="*/ 0 h 1031654"/>
                  <a:gd name="connsiteX24" fmla="*/ 580884 w 1164173"/>
                  <a:gd name="connsiteY24" fmla="*/ 716 h 1031654"/>
                  <a:gd name="connsiteX25" fmla="*/ 591149 w 1164173"/>
                  <a:gd name="connsiteY25" fmla="*/ 1 h 1031654"/>
                  <a:gd name="connsiteX26" fmla="*/ 600288 w 1164173"/>
                  <a:gd name="connsiteY26" fmla="*/ 2070 h 1031654"/>
                  <a:gd name="connsiteX27" fmla="*/ 607528 w 1164173"/>
                  <a:gd name="connsiteY27" fmla="*/ 2574 h 1031654"/>
                  <a:gd name="connsiteX28" fmla="*/ 625016 w 1164173"/>
                  <a:gd name="connsiteY28" fmla="*/ 11107 h 1031654"/>
                  <a:gd name="connsiteX29" fmla="*/ 627483 w 1164173"/>
                  <a:gd name="connsiteY29" fmla="*/ 12218 h 1031654"/>
                  <a:gd name="connsiteX30" fmla="*/ 627718 w 1164173"/>
                  <a:gd name="connsiteY30" fmla="*/ 12426 h 1031654"/>
                  <a:gd name="connsiteX31" fmla="*/ 640787 w 1164173"/>
                  <a:gd name="connsiteY31" fmla="*/ 18804 h 1031654"/>
                  <a:gd name="connsiteX32" fmla="*/ 666144 w 1164173"/>
                  <a:gd name="connsiteY32" fmla="*/ 47552 h 1031654"/>
                  <a:gd name="connsiteX33" fmla="*/ 1148811 w 1164173"/>
                  <a:gd name="connsiteY33" fmla="*/ 883554 h 1031654"/>
                  <a:gd name="connsiteX34" fmla="*/ 1150460 w 1164173"/>
                  <a:gd name="connsiteY34" fmla="*/ 888458 h 1031654"/>
                  <a:gd name="connsiteX35" fmla="*/ 1156587 w 1164173"/>
                  <a:gd name="connsiteY35" fmla="*/ 897546 h 1031654"/>
                  <a:gd name="connsiteX36" fmla="*/ 1164173 w 1164173"/>
                  <a:gd name="connsiteY36" fmla="*/ 935121 h 1031654"/>
                  <a:gd name="connsiteX37" fmla="*/ 1135899 w 1164173"/>
                  <a:gd name="connsiteY37" fmla="*/ 1003380 h 10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64173" h="1031654">
                    <a:moveTo>
                      <a:pt x="1052874" y="962340"/>
                    </a:moveTo>
                    <a:cubicBezTo>
                      <a:pt x="1085896" y="938256"/>
                      <a:pt x="1093141" y="891964"/>
                      <a:pt x="1069057" y="858943"/>
                    </a:cubicBezTo>
                    <a:cubicBezTo>
                      <a:pt x="1044973" y="825922"/>
                      <a:pt x="998680" y="818677"/>
                      <a:pt x="965659" y="842761"/>
                    </a:cubicBezTo>
                    <a:cubicBezTo>
                      <a:pt x="932638" y="866845"/>
                      <a:pt x="925393" y="913137"/>
                      <a:pt x="949477" y="946158"/>
                    </a:cubicBezTo>
                    <a:cubicBezTo>
                      <a:pt x="973561" y="979179"/>
                      <a:pt x="1019853" y="986424"/>
                      <a:pt x="1052874" y="962340"/>
                    </a:cubicBezTo>
                    <a:close/>
                    <a:moveTo>
                      <a:pt x="1135899" y="1003380"/>
                    </a:moveTo>
                    <a:cubicBezTo>
                      <a:pt x="1118430" y="1020849"/>
                      <a:pt x="1094297" y="1031654"/>
                      <a:pt x="1067640" y="1031654"/>
                    </a:cubicBezTo>
                    <a:lnTo>
                      <a:pt x="102307" y="1031654"/>
                    </a:lnTo>
                    <a:cubicBezTo>
                      <a:pt x="88978" y="1031654"/>
                      <a:pt x="76281" y="1028953"/>
                      <a:pt x="64732" y="1024068"/>
                    </a:cubicBezTo>
                    <a:lnTo>
                      <a:pt x="59198" y="1020337"/>
                    </a:lnTo>
                    <a:lnTo>
                      <a:pt x="48283" y="1015422"/>
                    </a:lnTo>
                    <a:lnTo>
                      <a:pt x="36524" y="1005050"/>
                    </a:lnTo>
                    <a:lnTo>
                      <a:pt x="34048" y="1003380"/>
                    </a:lnTo>
                    <a:lnTo>
                      <a:pt x="33191" y="1002110"/>
                    </a:lnTo>
                    <a:lnTo>
                      <a:pt x="19535" y="990064"/>
                    </a:lnTo>
                    <a:cubicBezTo>
                      <a:pt x="-3144" y="960050"/>
                      <a:pt x="-7044" y="918183"/>
                      <a:pt x="12949" y="883555"/>
                    </a:cubicBezTo>
                    <a:lnTo>
                      <a:pt x="495615" y="47552"/>
                    </a:lnTo>
                    <a:cubicBezTo>
                      <a:pt x="502280" y="36009"/>
                      <a:pt x="510968" y="26364"/>
                      <a:pt x="520972" y="18805"/>
                    </a:cubicBezTo>
                    <a:lnTo>
                      <a:pt x="534039" y="12428"/>
                    </a:lnTo>
                    <a:lnTo>
                      <a:pt x="534278" y="12218"/>
                    </a:lnTo>
                    <a:lnTo>
                      <a:pt x="536772" y="11095"/>
                    </a:lnTo>
                    <a:lnTo>
                      <a:pt x="554231" y="2574"/>
                    </a:lnTo>
                    <a:lnTo>
                      <a:pt x="561466" y="2070"/>
                    </a:lnTo>
                    <a:lnTo>
                      <a:pt x="570612" y="0"/>
                    </a:lnTo>
                    <a:lnTo>
                      <a:pt x="580884" y="716"/>
                    </a:lnTo>
                    <a:lnTo>
                      <a:pt x="591149" y="1"/>
                    </a:lnTo>
                    <a:lnTo>
                      <a:pt x="600288" y="2070"/>
                    </a:lnTo>
                    <a:lnTo>
                      <a:pt x="607528" y="2574"/>
                    </a:lnTo>
                    <a:lnTo>
                      <a:pt x="625016" y="11107"/>
                    </a:lnTo>
                    <a:lnTo>
                      <a:pt x="627483" y="12218"/>
                    </a:lnTo>
                    <a:lnTo>
                      <a:pt x="627718" y="12426"/>
                    </a:lnTo>
                    <a:lnTo>
                      <a:pt x="640787" y="18804"/>
                    </a:lnTo>
                    <a:cubicBezTo>
                      <a:pt x="650792" y="26363"/>
                      <a:pt x="659480" y="36009"/>
                      <a:pt x="666144" y="47552"/>
                    </a:cubicBezTo>
                    <a:lnTo>
                      <a:pt x="1148811" y="883554"/>
                    </a:lnTo>
                    <a:lnTo>
                      <a:pt x="1150460" y="888458"/>
                    </a:lnTo>
                    <a:lnTo>
                      <a:pt x="1156587" y="897546"/>
                    </a:lnTo>
                    <a:cubicBezTo>
                      <a:pt x="1161472" y="909095"/>
                      <a:pt x="1164173" y="921792"/>
                      <a:pt x="1164173" y="935121"/>
                    </a:cubicBezTo>
                    <a:cubicBezTo>
                      <a:pt x="1164173" y="961778"/>
                      <a:pt x="1153368" y="985911"/>
                      <a:pt x="1135899" y="1003380"/>
                    </a:cubicBezTo>
                    <a:close/>
                  </a:path>
                </a:pathLst>
              </a:custGeom>
            </p:spPr>
            <p:style>
              <a:lnRef idx="1">
                <a:schemeClr val="accent2"/>
              </a:lnRef>
              <a:fillRef idx="3">
                <a:schemeClr val="accent2"/>
              </a:fillRef>
              <a:effectRef idx="2">
                <a:schemeClr val="accent2"/>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4" name="直接箭头连接符 3"/>
              <p:cNvCxnSpPr/>
              <p:nvPr/>
            </p:nvCxnSpPr>
            <p:spPr>
              <a:xfrm flipV="1">
                <a:off x="2494943" y="3002321"/>
                <a:ext cx="0" cy="504825"/>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文本框 5"/>
              <p:cNvSpPr txBox="1">
                <a:spLocks noChangeArrowheads="1"/>
              </p:cNvSpPr>
              <p:nvPr/>
            </p:nvSpPr>
            <p:spPr bwMode="auto">
              <a:xfrm>
                <a:off x="2531455" y="397545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400" dirty="0">
                    <a:solidFill>
                      <a:schemeClr val="bg1"/>
                    </a:solidFill>
                    <a:latin typeface="Century Gothic" panose="020B0502020202020204" pitchFamily="34" charset="0"/>
                    <a:ea typeface="+mj-ea"/>
                  </a:rPr>
                  <a:t>01</a:t>
                </a:r>
                <a:endParaRPr lang="zh-CN" altLang="en-US" sz="1400" dirty="0">
                  <a:solidFill>
                    <a:schemeClr val="bg1"/>
                  </a:solidFill>
                  <a:latin typeface="Century Gothic" panose="020B0502020202020204" pitchFamily="34" charset="0"/>
                  <a:ea typeface="+mj-ea"/>
                </a:endParaRPr>
              </a:p>
            </p:txBody>
          </p:sp>
        </p:grpSp>
        <p:grpSp>
          <p:nvGrpSpPr>
            <p:cNvPr id="6" name="组合 5"/>
            <p:cNvGrpSpPr/>
            <p:nvPr/>
          </p:nvGrpSpPr>
          <p:grpSpPr>
            <a:xfrm>
              <a:off x="3607100" y="3072852"/>
              <a:ext cx="1346200" cy="1973262"/>
              <a:chOff x="3853843" y="3334109"/>
              <a:chExt cx="1346200" cy="1973262"/>
            </a:xfrm>
          </p:grpSpPr>
          <p:sp>
            <p:nvSpPr>
              <p:cNvPr id="7" name="任意多边形 6"/>
              <p:cNvSpPr/>
              <p:nvPr/>
            </p:nvSpPr>
            <p:spPr>
              <a:xfrm>
                <a:off x="3853843" y="3334109"/>
                <a:ext cx="1346200" cy="1446212"/>
              </a:xfrm>
              <a:custGeom>
                <a:avLst/>
                <a:gdLst>
                  <a:gd name="connsiteX0" fmla="*/ 170487 w 1345719"/>
                  <a:gd name="connsiteY0" fmla="*/ 1152570 h 1446325"/>
                  <a:gd name="connsiteX1" fmla="*/ 75237 w 1345719"/>
                  <a:gd name="connsiteY1" fmla="*/ 1245439 h 1446325"/>
                  <a:gd name="connsiteX2" fmla="*/ 170487 w 1345719"/>
                  <a:gd name="connsiteY2" fmla="*/ 1338308 h 1446325"/>
                  <a:gd name="connsiteX3" fmla="*/ 265737 w 1345719"/>
                  <a:gd name="connsiteY3" fmla="*/ 1245439 h 1446325"/>
                  <a:gd name="connsiteX4" fmla="*/ 170487 w 1345719"/>
                  <a:gd name="connsiteY4" fmla="*/ 1152570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1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8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2 w 1345719"/>
                  <a:gd name="connsiteY38" fmla="*/ 826493 h 1446325"/>
                  <a:gd name="connsiteX39" fmla="*/ 381214 w 1345719"/>
                  <a:gd name="connsiteY39" fmla="*/ 811184 h 1446325"/>
                  <a:gd name="connsiteX40" fmla="*/ 375291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0487" y="1152570"/>
                    </a:moveTo>
                    <a:cubicBezTo>
                      <a:pt x="117882" y="1152570"/>
                      <a:pt x="75237" y="1194149"/>
                      <a:pt x="75237" y="1245439"/>
                    </a:cubicBezTo>
                    <a:cubicBezTo>
                      <a:pt x="75237" y="1296729"/>
                      <a:pt x="117882" y="1338308"/>
                      <a:pt x="170487" y="1338308"/>
                    </a:cubicBezTo>
                    <a:cubicBezTo>
                      <a:pt x="223092" y="1338308"/>
                      <a:pt x="265737" y="1296729"/>
                      <a:pt x="265737" y="1245439"/>
                    </a:cubicBezTo>
                    <a:cubicBezTo>
                      <a:pt x="265737" y="1194149"/>
                      <a:pt x="223092" y="1152570"/>
                      <a:pt x="170487" y="1152570"/>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1" y="1446325"/>
                    </a:cubicBezTo>
                    <a:lnTo>
                      <a:pt x="108057" y="1443146"/>
                    </a:lnTo>
                    <a:lnTo>
                      <a:pt x="107662" y="1443182"/>
                    </a:lnTo>
                    <a:lnTo>
                      <a:pt x="104321" y="1442479"/>
                    </a:lnTo>
                    <a:lnTo>
                      <a:pt x="80452" y="1438232"/>
                    </a:lnTo>
                    <a:lnTo>
                      <a:pt x="72788"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6" y="1327127"/>
                      <a:pt x="693" y="1310588"/>
                    </a:cubicBezTo>
                    <a:lnTo>
                      <a:pt x="25982" y="1074146"/>
                    </a:lnTo>
                    <a:lnTo>
                      <a:pt x="332057" y="938546"/>
                    </a:lnTo>
                    <a:cubicBezTo>
                      <a:pt x="368615" y="922349"/>
                      <a:pt x="390135" y="886225"/>
                      <a:pt x="389498" y="848612"/>
                    </a:cubicBezTo>
                    <a:lnTo>
                      <a:pt x="385563" y="830832"/>
                    </a:lnTo>
                    <a:lnTo>
                      <a:pt x="385619" y="829301"/>
                    </a:lnTo>
                    <a:lnTo>
                      <a:pt x="384602" y="826493"/>
                    </a:lnTo>
                    <a:lnTo>
                      <a:pt x="381214" y="811184"/>
                    </a:lnTo>
                    <a:lnTo>
                      <a:pt x="375291"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p:spPr>
            <p:style>
              <a:lnRef idx="1">
                <a:schemeClr val="accent5"/>
              </a:lnRef>
              <a:fillRef idx="3">
                <a:schemeClr val="accent5"/>
              </a:fillRef>
              <a:effectRef idx="2">
                <a:schemeClr val="accent5"/>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8" name="直接箭头连接符 7"/>
              <p:cNvCxnSpPr/>
              <p:nvPr/>
            </p:nvCxnSpPr>
            <p:spPr>
              <a:xfrm>
                <a:off x="3999893" y="4780321"/>
                <a:ext cx="0" cy="52705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文本框 6"/>
              <p:cNvSpPr txBox="1">
                <a:spLocks noChangeArrowheads="1"/>
              </p:cNvSpPr>
              <p:nvPr/>
            </p:nvSpPr>
            <p:spPr bwMode="auto">
              <a:xfrm>
                <a:off x="4379305" y="394529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600" dirty="0">
                    <a:solidFill>
                      <a:schemeClr val="bg1"/>
                    </a:solidFill>
                    <a:latin typeface="Century Gothic" panose="020B0502020202020204" pitchFamily="34" charset="0"/>
                    <a:ea typeface="+mj-ea"/>
                  </a:rPr>
                  <a:t>02</a:t>
                </a:r>
                <a:endParaRPr lang="zh-CN" altLang="en-US" sz="1600" dirty="0">
                  <a:solidFill>
                    <a:schemeClr val="bg1"/>
                  </a:solidFill>
                  <a:latin typeface="Century Gothic" panose="020B0502020202020204" pitchFamily="34" charset="0"/>
                  <a:ea typeface="+mj-ea"/>
                </a:endParaRPr>
              </a:p>
            </p:txBody>
          </p:sp>
        </p:grpSp>
        <p:grpSp>
          <p:nvGrpSpPr>
            <p:cNvPr id="10" name="组合 9"/>
            <p:cNvGrpSpPr/>
            <p:nvPr/>
          </p:nvGrpSpPr>
          <p:grpSpPr>
            <a:xfrm>
              <a:off x="5105700" y="2560089"/>
              <a:ext cx="1452562" cy="2057400"/>
              <a:chOff x="5352443" y="2821346"/>
              <a:chExt cx="1452562" cy="2057400"/>
            </a:xfrm>
          </p:grpSpPr>
          <p:sp>
            <p:nvSpPr>
              <p:cNvPr id="11" name="任意多边形 10"/>
              <p:cNvSpPr/>
              <p:nvPr/>
            </p:nvSpPr>
            <p:spPr>
              <a:xfrm rot="12966304">
                <a:off x="5352443" y="3591284"/>
                <a:ext cx="1452562" cy="1287462"/>
              </a:xfrm>
              <a:custGeom>
                <a:avLst/>
                <a:gdLst>
                  <a:gd name="connsiteX0" fmla="*/ 1313889 w 1452780"/>
                  <a:gd name="connsiteY0" fmla="*/ 1200911 h 1287408"/>
                  <a:gd name="connsiteX1" fmla="*/ 1334084 w 1452780"/>
                  <a:gd name="connsiteY1" fmla="*/ 1071881 h 1287408"/>
                  <a:gd name="connsiteX2" fmla="*/ 1205053 w 1452780"/>
                  <a:gd name="connsiteY2" fmla="*/ 1051687 h 1287408"/>
                  <a:gd name="connsiteX3" fmla="*/ 1184859 w 1452780"/>
                  <a:gd name="connsiteY3" fmla="*/ 1180717 h 1287408"/>
                  <a:gd name="connsiteX4" fmla="*/ 1313889 w 1452780"/>
                  <a:gd name="connsiteY4" fmla="*/ 1200911 h 1287408"/>
                  <a:gd name="connsiteX5" fmla="*/ 1417497 w 1452780"/>
                  <a:gd name="connsiteY5" fmla="*/ 1252125 h 1287408"/>
                  <a:gd name="connsiteX6" fmla="*/ 1332316 w 1452780"/>
                  <a:gd name="connsiteY6" fmla="*/ 1287408 h 1287408"/>
                  <a:gd name="connsiteX7" fmla="*/ 127670 w 1452780"/>
                  <a:gd name="connsiteY7" fmla="*/ 1287408 h 1287408"/>
                  <a:gd name="connsiteX8" fmla="*/ 80780 w 1452780"/>
                  <a:gd name="connsiteY8" fmla="*/ 1277941 h 1287408"/>
                  <a:gd name="connsiteX9" fmla="*/ 73874 w 1452780"/>
                  <a:gd name="connsiteY9" fmla="*/ 1273285 h 1287408"/>
                  <a:gd name="connsiteX10" fmla="*/ 60253 w 1452780"/>
                  <a:gd name="connsiteY10" fmla="*/ 1267152 h 1287408"/>
                  <a:gd name="connsiteX11" fmla="*/ 45579 w 1452780"/>
                  <a:gd name="connsiteY11" fmla="*/ 1254209 h 1287408"/>
                  <a:gd name="connsiteX12" fmla="*/ 42489 w 1452780"/>
                  <a:gd name="connsiteY12" fmla="*/ 1252125 h 1287408"/>
                  <a:gd name="connsiteX13" fmla="*/ 41419 w 1452780"/>
                  <a:gd name="connsiteY13" fmla="*/ 1250540 h 1287408"/>
                  <a:gd name="connsiteX14" fmla="*/ 24378 w 1452780"/>
                  <a:gd name="connsiteY14" fmla="*/ 1235508 h 1287408"/>
                  <a:gd name="connsiteX15" fmla="*/ 16159 w 1452780"/>
                  <a:gd name="connsiteY15" fmla="*/ 1102594 h 1287408"/>
                  <a:gd name="connsiteX16" fmla="*/ 618482 w 1452780"/>
                  <a:gd name="connsiteY16" fmla="*/ 59341 h 1287408"/>
                  <a:gd name="connsiteX17" fmla="*/ 650125 w 1452780"/>
                  <a:gd name="connsiteY17" fmla="*/ 23467 h 1287408"/>
                  <a:gd name="connsiteX18" fmla="*/ 666431 w 1452780"/>
                  <a:gd name="connsiteY18" fmla="*/ 15509 h 1287408"/>
                  <a:gd name="connsiteX19" fmla="*/ 666729 w 1452780"/>
                  <a:gd name="connsiteY19" fmla="*/ 15247 h 1287408"/>
                  <a:gd name="connsiteX20" fmla="*/ 669842 w 1452780"/>
                  <a:gd name="connsiteY20" fmla="*/ 13846 h 1287408"/>
                  <a:gd name="connsiteX21" fmla="*/ 691629 w 1452780"/>
                  <a:gd name="connsiteY21" fmla="*/ 3212 h 1287408"/>
                  <a:gd name="connsiteX22" fmla="*/ 700657 w 1452780"/>
                  <a:gd name="connsiteY22" fmla="*/ 2583 h 1287408"/>
                  <a:gd name="connsiteX23" fmla="*/ 712071 w 1452780"/>
                  <a:gd name="connsiteY23" fmla="*/ 0 h 1287408"/>
                  <a:gd name="connsiteX24" fmla="*/ 724889 w 1452780"/>
                  <a:gd name="connsiteY24" fmla="*/ 893 h 1287408"/>
                  <a:gd name="connsiteX25" fmla="*/ 737699 w 1452780"/>
                  <a:gd name="connsiteY25" fmla="*/ 1 h 1287408"/>
                  <a:gd name="connsiteX26" fmla="*/ 749104 w 1452780"/>
                  <a:gd name="connsiteY26" fmla="*/ 2583 h 1287408"/>
                  <a:gd name="connsiteX27" fmla="*/ 758139 w 1452780"/>
                  <a:gd name="connsiteY27" fmla="*/ 3212 h 1287408"/>
                  <a:gd name="connsiteX28" fmla="*/ 779962 w 1452780"/>
                  <a:gd name="connsiteY28" fmla="*/ 13860 h 1287408"/>
                  <a:gd name="connsiteX29" fmla="*/ 783041 w 1452780"/>
                  <a:gd name="connsiteY29" fmla="*/ 15247 h 1287408"/>
                  <a:gd name="connsiteX30" fmla="*/ 783334 w 1452780"/>
                  <a:gd name="connsiteY30" fmla="*/ 15506 h 1287408"/>
                  <a:gd name="connsiteX31" fmla="*/ 799643 w 1452780"/>
                  <a:gd name="connsiteY31" fmla="*/ 23466 h 1287408"/>
                  <a:gd name="connsiteX32" fmla="*/ 831286 w 1452780"/>
                  <a:gd name="connsiteY32" fmla="*/ 59341 h 1287408"/>
                  <a:gd name="connsiteX33" fmla="*/ 950182 w 1452780"/>
                  <a:gd name="connsiteY33" fmla="*/ 265273 h 1287408"/>
                  <a:gd name="connsiteX34" fmla="*/ 782798 w 1452780"/>
                  <a:gd name="connsiteY34" fmla="*/ 555190 h 1287408"/>
                  <a:gd name="connsiteX35" fmla="*/ 789384 w 1452780"/>
                  <a:gd name="connsiteY35" fmla="*/ 661699 h 1287408"/>
                  <a:gd name="connsiteX36" fmla="*/ 803040 w 1452780"/>
                  <a:gd name="connsiteY36" fmla="*/ 673745 h 1287408"/>
                  <a:gd name="connsiteX37" fmla="*/ 803897 w 1452780"/>
                  <a:gd name="connsiteY37" fmla="*/ 675015 h 1287408"/>
                  <a:gd name="connsiteX38" fmla="*/ 806373 w 1452780"/>
                  <a:gd name="connsiteY38" fmla="*/ 676685 h 1287408"/>
                  <a:gd name="connsiteX39" fmla="*/ 818132 w 1452780"/>
                  <a:gd name="connsiteY39" fmla="*/ 687057 h 1287408"/>
                  <a:gd name="connsiteX40" fmla="*/ 829047 w 1452780"/>
                  <a:gd name="connsiteY40" fmla="*/ 691972 h 1287408"/>
                  <a:gd name="connsiteX41" fmla="*/ 834581 w 1452780"/>
                  <a:gd name="connsiteY41" fmla="*/ 695703 h 1287408"/>
                  <a:gd name="connsiteX42" fmla="*/ 872156 w 1452780"/>
                  <a:gd name="connsiteY42" fmla="*/ 703289 h 1287408"/>
                  <a:gd name="connsiteX43" fmla="*/ 1203071 w 1452780"/>
                  <a:gd name="connsiteY43" fmla="*/ 703289 h 1287408"/>
                  <a:gd name="connsiteX44" fmla="*/ 1433610 w 1452780"/>
                  <a:gd name="connsiteY44" fmla="*/ 1102593 h 1287408"/>
                  <a:gd name="connsiteX45" fmla="*/ 1435668 w 1452780"/>
                  <a:gd name="connsiteY45" fmla="*/ 1108713 h 1287408"/>
                  <a:gd name="connsiteX46" fmla="*/ 1443313 w 1452780"/>
                  <a:gd name="connsiteY46" fmla="*/ 1120054 h 1287408"/>
                  <a:gd name="connsiteX47" fmla="*/ 1452780 w 1452780"/>
                  <a:gd name="connsiteY47" fmla="*/ 1166944 h 1287408"/>
                  <a:gd name="connsiteX48" fmla="*/ 1417497 w 1452780"/>
                  <a:gd name="connsiteY48" fmla="*/ 1252125 h 128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2780" h="1287408">
                    <a:moveTo>
                      <a:pt x="1313889" y="1200911"/>
                    </a:moveTo>
                    <a:cubicBezTo>
                      <a:pt x="1355097" y="1170856"/>
                      <a:pt x="1364139" y="1113088"/>
                      <a:pt x="1334084" y="1071881"/>
                    </a:cubicBezTo>
                    <a:cubicBezTo>
                      <a:pt x="1304030" y="1030674"/>
                      <a:pt x="1246260" y="1021633"/>
                      <a:pt x="1205053" y="1051687"/>
                    </a:cubicBezTo>
                    <a:cubicBezTo>
                      <a:pt x="1163846" y="1081742"/>
                      <a:pt x="1154805" y="1139510"/>
                      <a:pt x="1184859" y="1180717"/>
                    </a:cubicBezTo>
                    <a:cubicBezTo>
                      <a:pt x="1214914" y="1221924"/>
                      <a:pt x="1272682" y="1230965"/>
                      <a:pt x="1313889" y="1200911"/>
                    </a:cubicBezTo>
                    <a:close/>
                    <a:moveTo>
                      <a:pt x="1417497" y="1252125"/>
                    </a:moveTo>
                    <a:cubicBezTo>
                      <a:pt x="1395697" y="1273925"/>
                      <a:pt x="1365581" y="1287408"/>
                      <a:pt x="1332316" y="1287408"/>
                    </a:cubicBezTo>
                    <a:lnTo>
                      <a:pt x="127670" y="1287408"/>
                    </a:lnTo>
                    <a:cubicBezTo>
                      <a:pt x="111036" y="1287408"/>
                      <a:pt x="95192" y="1284038"/>
                      <a:pt x="80780" y="1277941"/>
                    </a:cubicBezTo>
                    <a:lnTo>
                      <a:pt x="73874" y="1273285"/>
                    </a:lnTo>
                    <a:lnTo>
                      <a:pt x="60253" y="1267152"/>
                    </a:lnTo>
                    <a:lnTo>
                      <a:pt x="45579" y="1254209"/>
                    </a:lnTo>
                    <a:lnTo>
                      <a:pt x="42489" y="1252125"/>
                    </a:lnTo>
                    <a:lnTo>
                      <a:pt x="41419" y="1250540"/>
                    </a:lnTo>
                    <a:lnTo>
                      <a:pt x="24378" y="1235508"/>
                    </a:lnTo>
                    <a:cubicBezTo>
                      <a:pt x="-3923" y="1198053"/>
                      <a:pt x="-8790" y="1145807"/>
                      <a:pt x="16159" y="1102594"/>
                    </a:cubicBezTo>
                    <a:lnTo>
                      <a:pt x="618482" y="59341"/>
                    </a:lnTo>
                    <a:cubicBezTo>
                      <a:pt x="626799" y="44936"/>
                      <a:pt x="637641" y="32900"/>
                      <a:pt x="650125" y="23467"/>
                    </a:cubicBezTo>
                    <a:lnTo>
                      <a:pt x="666431" y="15509"/>
                    </a:lnTo>
                    <a:lnTo>
                      <a:pt x="666729" y="15247"/>
                    </a:lnTo>
                    <a:lnTo>
                      <a:pt x="669842" y="13846"/>
                    </a:lnTo>
                    <a:lnTo>
                      <a:pt x="691629" y="3212"/>
                    </a:lnTo>
                    <a:lnTo>
                      <a:pt x="700657" y="2583"/>
                    </a:lnTo>
                    <a:lnTo>
                      <a:pt x="712071" y="0"/>
                    </a:lnTo>
                    <a:lnTo>
                      <a:pt x="724889" y="893"/>
                    </a:lnTo>
                    <a:lnTo>
                      <a:pt x="737699" y="1"/>
                    </a:lnTo>
                    <a:lnTo>
                      <a:pt x="749104" y="2583"/>
                    </a:lnTo>
                    <a:lnTo>
                      <a:pt x="758139" y="3212"/>
                    </a:lnTo>
                    <a:lnTo>
                      <a:pt x="779962" y="13860"/>
                    </a:lnTo>
                    <a:lnTo>
                      <a:pt x="783041" y="15247"/>
                    </a:lnTo>
                    <a:lnTo>
                      <a:pt x="783334" y="15506"/>
                    </a:lnTo>
                    <a:lnTo>
                      <a:pt x="799643" y="23466"/>
                    </a:lnTo>
                    <a:cubicBezTo>
                      <a:pt x="812128" y="32899"/>
                      <a:pt x="822970" y="44936"/>
                      <a:pt x="831286" y="59341"/>
                    </a:cubicBezTo>
                    <a:lnTo>
                      <a:pt x="950182" y="265273"/>
                    </a:lnTo>
                    <a:lnTo>
                      <a:pt x="782798" y="555190"/>
                    </a:lnTo>
                    <a:cubicBezTo>
                      <a:pt x="762805" y="589818"/>
                      <a:pt x="766705" y="631685"/>
                      <a:pt x="789384" y="661699"/>
                    </a:cubicBezTo>
                    <a:lnTo>
                      <a:pt x="803040" y="673745"/>
                    </a:lnTo>
                    <a:lnTo>
                      <a:pt x="803897" y="675015"/>
                    </a:lnTo>
                    <a:lnTo>
                      <a:pt x="806373" y="676685"/>
                    </a:lnTo>
                    <a:lnTo>
                      <a:pt x="818132" y="687057"/>
                    </a:lnTo>
                    <a:lnTo>
                      <a:pt x="829047" y="691972"/>
                    </a:lnTo>
                    <a:lnTo>
                      <a:pt x="834581" y="695703"/>
                    </a:lnTo>
                    <a:cubicBezTo>
                      <a:pt x="846130" y="700588"/>
                      <a:pt x="858827" y="703289"/>
                      <a:pt x="872156" y="703289"/>
                    </a:cubicBezTo>
                    <a:lnTo>
                      <a:pt x="1203071" y="703289"/>
                    </a:lnTo>
                    <a:lnTo>
                      <a:pt x="1433610" y="1102593"/>
                    </a:lnTo>
                    <a:lnTo>
                      <a:pt x="1435668" y="1108713"/>
                    </a:lnTo>
                    <a:lnTo>
                      <a:pt x="1443313" y="1120054"/>
                    </a:lnTo>
                    <a:cubicBezTo>
                      <a:pt x="1449409" y="1134466"/>
                      <a:pt x="1452780" y="1150311"/>
                      <a:pt x="1452780" y="1166944"/>
                    </a:cubicBezTo>
                    <a:cubicBezTo>
                      <a:pt x="1452780" y="1200209"/>
                      <a:pt x="1439296" y="1230325"/>
                      <a:pt x="1417497" y="1252125"/>
                    </a:cubicBezTo>
                    <a:close/>
                  </a:path>
                </a:pathLst>
              </a:custGeom>
            </p:spPr>
            <p:style>
              <a:lnRef idx="1">
                <a:schemeClr val="accent2"/>
              </a:lnRef>
              <a:fillRef idx="3">
                <a:schemeClr val="accent2"/>
              </a:fillRef>
              <a:effectRef idx="2">
                <a:schemeClr val="accent2"/>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12" name="直接箭头连接符 11"/>
              <p:cNvCxnSpPr/>
              <p:nvPr/>
            </p:nvCxnSpPr>
            <p:spPr>
              <a:xfrm flipV="1">
                <a:off x="5914418" y="2821346"/>
                <a:ext cx="0" cy="504825"/>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文本框 7"/>
              <p:cNvSpPr txBox="1">
                <a:spLocks noChangeArrowheads="1"/>
              </p:cNvSpPr>
              <p:nvPr/>
            </p:nvSpPr>
            <p:spPr bwMode="auto">
              <a:xfrm>
                <a:off x="6143018" y="3913546"/>
                <a:ext cx="475903" cy="39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800" dirty="0">
                    <a:solidFill>
                      <a:schemeClr val="bg1"/>
                    </a:solidFill>
                    <a:latin typeface="Century Gothic" panose="020B0502020202020204" pitchFamily="34" charset="0"/>
                    <a:ea typeface="+mj-ea"/>
                  </a:rPr>
                  <a:t>03</a:t>
                </a:r>
                <a:endParaRPr lang="zh-CN" altLang="en-US" sz="1800" dirty="0">
                  <a:solidFill>
                    <a:schemeClr val="bg1"/>
                  </a:solidFill>
                  <a:latin typeface="Century Gothic" panose="020B0502020202020204" pitchFamily="34" charset="0"/>
                  <a:ea typeface="+mj-ea"/>
                </a:endParaRPr>
              </a:p>
            </p:txBody>
          </p:sp>
        </p:grpSp>
        <p:grpSp>
          <p:nvGrpSpPr>
            <p:cNvPr id="14" name="组合 13"/>
            <p:cNvGrpSpPr/>
            <p:nvPr/>
          </p:nvGrpSpPr>
          <p:grpSpPr>
            <a:xfrm>
              <a:off x="7198025" y="3072852"/>
              <a:ext cx="1344612" cy="2112962"/>
              <a:chOff x="7444768" y="3334109"/>
              <a:chExt cx="1344612" cy="2112962"/>
            </a:xfrm>
          </p:grpSpPr>
          <p:sp>
            <p:nvSpPr>
              <p:cNvPr id="15" name="任意多边形 14"/>
              <p:cNvSpPr/>
              <p:nvPr/>
            </p:nvSpPr>
            <p:spPr>
              <a:xfrm>
                <a:off x="7444768" y="3334109"/>
                <a:ext cx="1344612" cy="1446212"/>
              </a:xfrm>
              <a:custGeom>
                <a:avLst/>
                <a:gdLst>
                  <a:gd name="connsiteX0" fmla="*/ 174959 w 1345719"/>
                  <a:gd name="connsiteY0" fmla="*/ 1164949 h 1446325"/>
                  <a:gd name="connsiteX1" fmla="*/ 77328 w 1345719"/>
                  <a:gd name="connsiteY1" fmla="*/ 1262580 h 1446325"/>
                  <a:gd name="connsiteX2" fmla="*/ 174959 w 1345719"/>
                  <a:gd name="connsiteY2" fmla="*/ 1360211 h 1446325"/>
                  <a:gd name="connsiteX3" fmla="*/ 272590 w 1345719"/>
                  <a:gd name="connsiteY3" fmla="*/ 1262580 h 1446325"/>
                  <a:gd name="connsiteX4" fmla="*/ 174959 w 1345719"/>
                  <a:gd name="connsiteY4" fmla="*/ 1164949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0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7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3 w 1345719"/>
                  <a:gd name="connsiteY38" fmla="*/ 826493 h 1446325"/>
                  <a:gd name="connsiteX39" fmla="*/ 381214 w 1345719"/>
                  <a:gd name="connsiteY39" fmla="*/ 811184 h 1446325"/>
                  <a:gd name="connsiteX40" fmla="*/ 375292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4959" y="1164949"/>
                    </a:moveTo>
                    <a:cubicBezTo>
                      <a:pt x="121039" y="1164949"/>
                      <a:pt x="77328" y="1208660"/>
                      <a:pt x="77328" y="1262580"/>
                    </a:cubicBezTo>
                    <a:cubicBezTo>
                      <a:pt x="77328" y="1316500"/>
                      <a:pt x="121039" y="1360211"/>
                      <a:pt x="174959" y="1360211"/>
                    </a:cubicBezTo>
                    <a:cubicBezTo>
                      <a:pt x="228879" y="1360211"/>
                      <a:pt x="272590" y="1316500"/>
                      <a:pt x="272590" y="1262580"/>
                    </a:cubicBezTo>
                    <a:cubicBezTo>
                      <a:pt x="272590" y="1208660"/>
                      <a:pt x="228879" y="1164949"/>
                      <a:pt x="174959" y="1164949"/>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0" y="1446325"/>
                    </a:cubicBezTo>
                    <a:lnTo>
                      <a:pt x="108057" y="1443146"/>
                    </a:lnTo>
                    <a:lnTo>
                      <a:pt x="107662" y="1443182"/>
                    </a:lnTo>
                    <a:lnTo>
                      <a:pt x="104321" y="1442479"/>
                    </a:lnTo>
                    <a:lnTo>
                      <a:pt x="80452" y="1438232"/>
                    </a:lnTo>
                    <a:lnTo>
                      <a:pt x="72787"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7" y="1327127"/>
                      <a:pt x="693" y="1310588"/>
                    </a:cubicBezTo>
                    <a:lnTo>
                      <a:pt x="25982" y="1074146"/>
                    </a:lnTo>
                    <a:lnTo>
                      <a:pt x="332057" y="938546"/>
                    </a:lnTo>
                    <a:cubicBezTo>
                      <a:pt x="368615" y="922349"/>
                      <a:pt x="390135" y="886225"/>
                      <a:pt x="389498" y="848612"/>
                    </a:cubicBezTo>
                    <a:lnTo>
                      <a:pt x="385563" y="830832"/>
                    </a:lnTo>
                    <a:lnTo>
                      <a:pt x="385619" y="829301"/>
                    </a:lnTo>
                    <a:lnTo>
                      <a:pt x="384603" y="826493"/>
                    </a:lnTo>
                    <a:lnTo>
                      <a:pt x="381214" y="811184"/>
                    </a:lnTo>
                    <a:lnTo>
                      <a:pt x="375292"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p:spPr>
            <p:style>
              <a:lnRef idx="1">
                <a:schemeClr val="accent3"/>
              </a:lnRef>
              <a:fillRef idx="3">
                <a:schemeClr val="accent3"/>
              </a:fillRef>
              <a:effectRef idx="2">
                <a:schemeClr val="accent3"/>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16" name="直接箭头连接符 15"/>
              <p:cNvCxnSpPr/>
              <p:nvPr/>
            </p:nvCxnSpPr>
            <p:spPr>
              <a:xfrm>
                <a:off x="7574943" y="4780321"/>
                <a:ext cx="4762" cy="66675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文本框 8"/>
              <p:cNvSpPr txBox="1">
                <a:spLocks noChangeArrowheads="1"/>
              </p:cNvSpPr>
              <p:nvPr/>
            </p:nvSpPr>
            <p:spPr bwMode="auto">
              <a:xfrm>
                <a:off x="7886093" y="3883385"/>
                <a:ext cx="507030" cy="43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2000">
                    <a:solidFill>
                      <a:schemeClr val="bg1"/>
                    </a:solidFill>
                    <a:latin typeface="Century Gothic" panose="020B0502020202020204" pitchFamily="34" charset="0"/>
                    <a:ea typeface="+mj-ea"/>
                  </a:rPr>
                  <a:t>04</a:t>
                </a:r>
                <a:endParaRPr lang="zh-CN" altLang="en-US" sz="2000">
                  <a:solidFill>
                    <a:schemeClr val="bg1"/>
                  </a:solidFill>
                  <a:latin typeface="Century Gothic" panose="020B0502020202020204" pitchFamily="34" charset="0"/>
                  <a:ea typeface="+mj-ea"/>
                </a:endParaRPr>
              </a:p>
            </p:txBody>
          </p:sp>
        </p:grpSp>
        <p:grpSp>
          <p:nvGrpSpPr>
            <p:cNvPr id="18" name="组合 17"/>
            <p:cNvGrpSpPr/>
            <p:nvPr/>
          </p:nvGrpSpPr>
          <p:grpSpPr>
            <a:xfrm>
              <a:off x="9083975" y="2283864"/>
              <a:ext cx="1763712" cy="2405063"/>
              <a:chOff x="9330718" y="2545121"/>
              <a:chExt cx="1763712" cy="2405063"/>
            </a:xfrm>
          </p:grpSpPr>
          <p:sp>
            <p:nvSpPr>
              <p:cNvPr id="19" name="任意多边形 18"/>
              <p:cNvSpPr/>
              <p:nvPr/>
            </p:nvSpPr>
            <p:spPr>
              <a:xfrm>
                <a:off x="9330718" y="3054709"/>
                <a:ext cx="1763712" cy="1895475"/>
              </a:xfrm>
              <a:custGeom>
                <a:avLst/>
                <a:gdLst>
                  <a:gd name="connsiteX0" fmla="*/ 362129 w 1763666"/>
                  <a:gd name="connsiteY0" fmla="*/ 111774 h 1895518"/>
                  <a:gd name="connsiteX1" fmla="*/ 235922 w 1763666"/>
                  <a:gd name="connsiteY1" fmla="*/ 237981 h 1895518"/>
                  <a:gd name="connsiteX2" fmla="*/ 362129 w 1763666"/>
                  <a:gd name="connsiteY2" fmla="*/ 364188 h 1895518"/>
                  <a:gd name="connsiteX3" fmla="*/ 488336 w 1763666"/>
                  <a:gd name="connsiteY3" fmla="*/ 237981 h 1895518"/>
                  <a:gd name="connsiteX4" fmla="*/ 362129 w 1763666"/>
                  <a:gd name="connsiteY4" fmla="*/ 111774 h 1895518"/>
                  <a:gd name="connsiteX5" fmla="*/ 301354 w 1763666"/>
                  <a:gd name="connsiteY5" fmla="*/ 1909 h 1895518"/>
                  <a:gd name="connsiteX6" fmla="*/ 418797 w 1763666"/>
                  <a:gd name="connsiteY6" fmla="*/ 30333 h 1895518"/>
                  <a:gd name="connsiteX7" fmla="*/ 1694353 w 1763666"/>
                  <a:gd name="connsiteY7" fmla="*/ 960658 h 1895518"/>
                  <a:gd name="connsiteX8" fmla="*/ 1736692 w 1763666"/>
                  <a:gd name="connsiteY8" fmla="*/ 1006894 h 1895518"/>
                  <a:gd name="connsiteX9" fmla="*/ 1740409 w 1763666"/>
                  <a:gd name="connsiteY9" fmla="*/ 1017158 h 1895518"/>
                  <a:gd name="connsiteX10" fmla="*/ 1750096 w 1763666"/>
                  <a:gd name="connsiteY10" fmla="*/ 1034171 h 1895518"/>
                  <a:gd name="connsiteX11" fmla="*/ 1755638 w 1763666"/>
                  <a:gd name="connsiteY11" fmla="*/ 1059208 h 1895518"/>
                  <a:gd name="connsiteX12" fmla="*/ 1757300 w 1763666"/>
                  <a:gd name="connsiteY12" fmla="*/ 1063801 h 1895518"/>
                  <a:gd name="connsiteX13" fmla="*/ 1757209 w 1763666"/>
                  <a:gd name="connsiteY13" fmla="*/ 1066306 h 1895518"/>
                  <a:gd name="connsiteX14" fmla="*/ 1763644 w 1763666"/>
                  <a:gd name="connsiteY14" fmla="*/ 1095383 h 1895518"/>
                  <a:gd name="connsiteX15" fmla="*/ 1669700 w 1763666"/>
                  <a:gd name="connsiteY15" fmla="*/ 1242469 h 1895518"/>
                  <a:gd name="connsiteX16" fmla="*/ 226238 w 1763666"/>
                  <a:gd name="connsiteY16" fmla="*/ 1881969 h 1895518"/>
                  <a:gd name="connsiteX17" fmla="*/ 165028 w 1763666"/>
                  <a:gd name="connsiteY17" fmla="*/ 1895518 h 1895518"/>
                  <a:gd name="connsiteX18" fmla="*/ 141616 w 1763666"/>
                  <a:gd name="connsiteY18" fmla="*/ 1891351 h 1895518"/>
                  <a:gd name="connsiteX19" fmla="*/ 141098 w 1763666"/>
                  <a:gd name="connsiteY19" fmla="*/ 1891399 h 1895518"/>
                  <a:gd name="connsiteX20" fmla="*/ 136720 w 1763666"/>
                  <a:gd name="connsiteY20" fmla="*/ 1890478 h 1895518"/>
                  <a:gd name="connsiteX21" fmla="*/ 105438 w 1763666"/>
                  <a:gd name="connsiteY21" fmla="*/ 1884912 h 1895518"/>
                  <a:gd name="connsiteX22" fmla="*/ 95393 w 1763666"/>
                  <a:gd name="connsiteY22" fmla="*/ 1878606 h 1895518"/>
                  <a:gd name="connsiteX23" fmla="*/ 81312 w 1763666"/>
                  <a:gd name="connsiteY23" fmla="*/ 1872526 h 1895518"/>
                  <a:gd name="connsiteX24" fmla="*/ 68430 w 1763666"/>
                  <a:gd name="connsiteY24" fmla="*/ 1861682 h 1895518"/>
                  <a:gd name="connsiteX25" fmla="*/ 54177 w 1763666"/>
                  <a:gd name="connsiteY25" fmla="*/ 1852733 h 1895518"/>
                  <a:gd name="connsiteX26" fmla="*/ 44094 w 1763666"/>
                  <a:gd name="connsiteY26" fmla="*/ 1841192 h 1895518"/>
                  <a:gd name="connsiteX27" fmla="*/ 35013 w 1763666"/>
                  <a:gd name="connsiteY27" fmla="*/ 1833548 h 1895518"/>
                  <a:gd name="connsiteX28" fmla="*/ 20129 w 1763666"/>
                  <a:gd name="connsiteY28" fmla="*/ 1805420 h 1895518"/>
                  <a:gd name="connsiteX29" fmla="*/ 17940 w 1763666"/>
                  <a:gd name="connsiteY29" fmla="*/ 1801573 h 1895518"/>
                  <a:gd name="connsiteX30" fmla="*/ 17830 w 1763666"/>
                  <a:gd name="connsiteY30" fmla="*/ 1801073 h 1895518"/>
                  <a:gd name="connsiteX31" fmla="*/ 6708 w 1763666"/>
                  <a:gd name="connsiteY31" fmla="*/ 1780049 h 1895518"/>
                  <a:gd name="connsiteX32" fmla="*/ 908 w 1763666"/>
                  <a:gd name="connsiteY32" fmla="*/ 1717625 h 1895518"/>
                  <a:gd name="connsiteX33" fmla="*/ 34050 w 1763666"/>
                  <a:gd name="connsiteY33" fmla="*/ 1407750 h 1895518"/>
                  <a:gd name="connsiteX34" fmla="*/ 435184 w 1763666"/>
                  <a:gd name="connsiteY34" fmla="*/ 1230035 h 1895518"/>
                  <a:gd name="connsiteX35" fmla="*/ 510466 w 1763666"/>
                  <a:gd name="connsiteY35" fmla="*/ 1112170 h 1895518"/>
                  <a:gd name="connsiteX36" fmla="*/ 505309 w 1763666"/>
                  <a:gd name="connsiteY36" fmla="*/ 1088869 h 1895518"/>
                  <a:gd name="connsiteX37" fmla="*/ 505382 w 1763666"/>
                  <a:gd name="connsiteY37" fmla="*/ 1086862 h 1895518"/>
                  <a:gd name="connsiteX38" fmla="*/ 504050 w 1763666"/>
                  <a:gd name="connsiteY38" fmla="*/ 1083181 h 1895518"/>
                  <a:gd name="connsiteX39" fmla="*/ 499609 w 1763666"/>
                  <a:gd name="connsiteY39" fmla="*/ 1063118 h 1895518"/>
                  <a:gd name="connsiteX40" fmla="*/ 491847 w 1763666"/>
                  <a:gd name="connsiteY40" fmla="*/ 1049484 h 1895518"/>
                  <a:gd name="connsiteX41" fmla="*/ 488869 w 1763666"/>
                  <a:gd name="connsiteY41" fmla="*/ 1041260 h 1895518"/>
                  <a:gd name="connsiteX42" fmla="*/ 454940 w 1763666"/>
                  <a:gd name="connsiteY42" fmla="*/ 1004208 h 1895518"/>
                  <a:gd name="connsiteX43" fmla="*/ 104546 w 1763666"/>
                  <a:gd name="connsiteY43" fmla="*/ 748649 h 1895518"/>
                  <a:gd name="connsiteX44" fmla="*/ 168812 w 1763666"/>
                  <a:gd name="connsiteY44" fmla="*/ 147800 h 1895518"/>
                  <a:gd name="connsiteX45" fmla="*/ 171359 w 1763666"/>
                  <a:gd name="connsiteY45" fmla="*/ 139730 h 1895518"/>
                  <a:gd name="connsiteX46" fmla="*/ 172022 w 1763666"/>
                  <a:gd name="connsiteY46" fmla="*/ 121818 h 1895518"/>
                  <a:gd name="connsiteX47" fmla="*/ 198210 w 1763666"/>
                  <a:gd name="connsiteY47" fmla="*/ 64856 h 1895518"/>
                  <a:gd name="connsiteX48" fmla="*/ 301354 w 1763666"/>
                  <a:gd name="connsiteY48" fmla="*/ 1909 h 18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63666" h="1895518">
                    <a:moveTo>
                      <a:pt x="362129" y="111774"/>
                    </a:moveTo>
                    <a:cubicBezTo>
                      <a:pt x="292427" y="111774"/>
                      <a:pt x="235922" y="168279"/>
                      <a:pt x="235922" y="237981"/>
                    </a:cubicBezTo>
                    <a:cubicBezTo>
                      <a:pt x="235922" y="307683"/>
                      <a:pt x="292427" y="364188"/>
                      <a:pt x="362129" y="364188"/>
                    </a:cubicBezTo>
                    <a:cubicBezTo>
                      <a:pt x="431831" y="364188"/>
                      <a:pt x="488336" y="307683"/>
                      <a:pt x="488336" y="237981"/>
                    </a:cubicBezTo>
                    <a:cubicBezTo>
                      <a:pt x="488336" y="168279"/>
                      <a:pt x="431831" y="111774"/>
                      <a:pt x="362129" y="111774"/>
                    </a:cubicBezTo>
                    <a:close/>
                    <a:moveTo>
                      <a:pt x="301354" y="1909"/>
                    </a:moveTo>
                    <a:cubicBezTo>
                      <a:pt x="341273" y="-4338"/>
                      <a:pt x="383574" y="4643"/>
                      <a:pt x="418797" y="30333"/>
                    </a:cubicBezTo>
                    <a:lnTo>
                      <a:pt x="1694353" y="960658"/>
                    </a:lnTo>
                    <a:cubicBezTo>
                      <a:pt x="1711967" y="973504"/>
                      <a:pt x="1726141" y="989308"/>
                      <a:pt x="1736692" y="1006894"/>
                    </a:cubicBezTo>
                    <a:lnTo>
                      <a:pt x="1740409" y="1017158"/>
                    </a:lnTo>
                    <a:lnTo>
                      <a:pt x="1750096" y="1034171"/>
                    </a:lnTo>
                    <a:lnTo>
                      <a:pt x="1755638" y="1059208"/>
                    </a:lnTo>
                    <a:lnTo>
                      <a:pt x="1757300" y="1063801"/>
                    </a:lnTo>
                    <a:lnTo>
                      <a:pt x="1757209" y="1066306"/>
                    </a:lnTo>
                    <a:lnTo>
                      <a:pt x="1763644" y="1095383"/>
                    </a:lnTo>
                    <a:cubicBezTo>
                      <a:pt x="1764685" y="1156899"/>
                      <a:pt x="1729490" y="1215980"/>
                      <a:pt x="1669700" y="1242469"/>
                    </a:cubicBezTo>
                    <a:lnTo>
                      <a:pt x="226238" y="1881969"/>
                    </a:lnTo>
                    <a:cubicBezTo>
                      <a:pt x="206307" y="1890799"/>
                      <a:pt x="185532" y="1895171"/>
                      <a:pt x="165028" y="1895518"/>
                    </a:cubicBezTo>
                    <a:lnTo>
                      <a:pt x="141616" y="1891351"/>
                    </a:lnTo>
                    <a:lnTo>
                      <a:pt x="141098" y="1891399"/>
                    </a:lnTo>
                    <a:lnTo>
                      <a:pt x="136720" y="1890478"/>
                    </a:lnTo>
                    <a:lnTo>
                      <a:pt x="105438" y="1884912"/>
                    </a:lnTo>
                    <a:lnTo>
                      <a:pt x="95393" y="1878606"/>
                    </a:lnTo>
                    <a:lnTo>
                      <a:pt x="81312" y="1872526"/>
                    </a:lnTo>
                    <a:lnTo>
                      <a:pt x="68430" y="1861682"/>
                    </a:lnTo>
                    <a:lnTo>
                      <a:pt x="54177" y="1852733"/>
                    </a:lnTo>
                    <a:lnTo>
                      <a:pt x="44094" y="1841192"/>
                    </a:lnTo>
                    <a:lnTo>
                      <a:pt x="35013" y="1833548"/>
                    </a:lnTo>
                    <a:lnTo>
                      <a:pt x="20129" y="1805420"/>
                    </a:lnTo>
                    <a:lnTo>
                      <a:pt x="17940" y="1801573"/>
                    </a:lnTo>
                    <a:lnTo>
                      <a:pt x="17830" y="1801073"/>
                    </a:lnTo>
                    <a:lnTo>
                      <a:pt x="6708" y="1780049"/>
                    </a:lnTo>
                    <a:cubicBezTo>
                      <a:pt x="773" y="1760419"/>
                      <a:pt x="-1411" y="1739300"/>
                      <a:pt x="908" y="1717625"/>
                    </a:cubicBezTo>
                    <a:lnTo>
                      <a:pt x="34050" y="1407750"/>
                    </a:lnTo>
                    <a:lnTo>
                      <a:pt x="435184" y="1230035"/>
                    </a:lnTo>
                    <a:cubicBezTo>
                      <a:pt x="483097" y="1208808"/>
                      <a:pt x="511300" y="1161465"/>
                      <a:pt x="510466" y="1112170"/>
                    </a:cubicBezTo>
                    <a:lnTo>
                      <a:pt x="505309" y="1088869"/>
                    </a:lnTo>
                    <a:lnTo>
                      <a:pt x="505382" y="1086862"/>
                    </a:lnTo>
                    <a:lnTo>
                      <a:pt x="504050" y="1083181"/>
                    </a:lnTo>
                    <a:lnTo>
                      <a:pt x="499609" y="1063118"/>
                    </a:lnTo>
                    <a:lnTo>
                      <a:pt x="491847" y="1049484"/>
                    </a:lnTo>
                    <a:lnTo>
                      <a:pt x="488869" y="1041260"/>
                    </a:lnTo>
                    <a:cubicBezTo>
                      <a:pt x="480413" y="1027168"/>
                      <a:pt x="469054" y="1014502"/>
                      <a:pt x="454940" y="1004208"/>
                    </a:cubicBezTo>
                    <a:lnTo>
                      <a:pt x="104546" y="748649"/>
                    </a:lnTo>
                    <a:lnTo>
                      <a:pt x="168812" y="147800"/>
                    </a:lnTo>
                    <a:lnTo>
                      <a:pt x="171359" y="139730"/>
                    </a:lnTo>
                    <a:lnTo>
                      <a:pt x="172022" y="121818"/>
                    </a:lnTo>
                    <a:cubicBezTo>
                      <a:pt x="176697" y="101849"/>
                      <a:pt x="185365" y="82468"/>
                      <a:pt x="198210" y="64856"/>
                    </a:cubicBezTo>
                    <a:cubicBezTo>
                      <a:pt x="223900" y="29633"/>
                      <a:pt x="261436" y="8158"/>
                      <a:pt x="301354" y="1909"/>
                    </a:cubicBezTo>
                    <a:close/>
                  </a:path>
                </a:pathLst>
              </a:custGeom>
            </p:spPr>
            <p:style>
              <a:lnRef idx="1">
                <a:schemeClr val="accent2"/>
              </a:lnRef>
              <a:fillRef idx="3">
                <a:schemeClr val="accent2"/>
              </a:fillRef>
              <a:effectRef idx="2">
                <a:schemeClr val="accent2"/>
              </a:effectRef>
              <a:fontRef idx="minor">
                <a:schemeClr val="lt1"/>
              </a:fontRef>
            </p:style>
            <p:txBody>
              <a:bodyPr anchor="ctr">
                <a:scene3d>
                  <a:camera prst="orthographicFront"/>
                  <a:lightRig rig="threePt" dir="t"/>
                </a:scene3d>
                <a:sp3d contourW="12700"/>
              </a:bodyPr>
              <a:lstStyle/>
              <a:p>
                <a:pPr algn="ctr">
                  <a:defRPr/>
                </a:pPr>
                <a:endParaRPr lang="zh-CN" altLang="en-US" sz="1400">
                  <a:latin typeface="Century Gothic" panose="020B0502020202020204" pitchFamily="34" charset="0"/>
                </a:endParaRPr>
              </a:p>
            </p:txBody>
          </p:sp>
          <p:cxnSp>
            <p:nvCxnSpPr>
              <p:cNvPr id="20" name="直接箭头连接符 19"/>
              <p:cNvCxnSpPr/>
              <p:nvPr/>
            </p:nvCxnSpPr>
            <p:spPr>
              <a:xfrm flipV="1">
                <a:off x="9657743" y="2545121"/>
                <a:ext cx="0" cy="504825"/>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文本框 9"/>
              <p:cNvSpPr txBox="1">
                <a:spLocks noChangeArrowheads="1"/>
              </p:cNvSpPr>
              <p:nvPr/>
            </p:nvSpPr>
            <p:spPr bwMode="auto">
              <a:xfrm>
                <a:off x="9968893" y="3851634"/>
                <a:ext cx="565827" cy="49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2400">
                    <a:solidFill>
                      <a:schemeClr val="bg1"/>
                    </a:solidFill>
                    <a:latin typeface="Century Gothic" panose="020B0502020202020204" pitchFamily="34" charset="0"/>
                    <a:ea typeface="+mj-ea"/>
                  </a:rPr>
                  <a:t>05</a:t>
                </a:r>
                <a:endParaRPr lang="zh-CN" altLang="en-US" sz="2400">
                  <a:solidFill>
                    <a:schemeClr val="bg1"/>
                  </a:solidFill>
                  <a:latin typeface="Century Gothic" panose="020B0502020202020204" pitchFamily="34" charset="0"/>
                  <a:ea typeface="+mj-ea"/>
                </a:endParaRPr>
              </a:p>
            </p:txBody>
          </p:sp>
        </p:grpSp>
      </p:grpSp>
      <p:grpSp>
        <p:nvGrpSpPr>
          <p:cNvPr id="23" name="组合 22"/>
          <p:cNvGrpSpPr/>
          <p:nvPr/>
        </p:nvGrpSpPr>
        <p:grpSpPr>
          <a:xfrm>
            <a:off x="1430334" y="2052182"/>
            <a:ext cx="3168098" cy="884966"/>
            <a:chOff x="7483989" y="3375179"/>
            <a:chExt cx="2910662" cy="884966"/>
          </a:xfrm>
        </p:grpSpPr>
        <p:sp>
          <p:nvSpPr>
            <p:cNvPr id="24" name="矩形 23"/>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5" name="矩形 24"/>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6" name="组合 25"/>
          <p:cNvGrpSpPr/>
          <p:nvPr/>
        </p:nvGrpSpPr>
        <p:grpSpPr>
          <a:xfrm>
            <a:off x="4597127" y="1896433"/>
            <a:ext cx="3168098" cy="884966"/>
            <a:chOff x="7483989" y="3375179"/>
            <a:chExt cx="2910662" cy="884966"/>
          </a:xfrm>
        </p:grpSpPr>
        <p:sp>
          <p:nvSpPr>
            <p:cNvPr id="27" name="矩形 26"/>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8" name="矩形 27"/>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9" name="组合 28"/>
          <p:cNvGrpSpPr/>
          <p:nvPr/>
        </p:nvGrpSpPr>
        <p:grpSpPr>
          <a:xfrm>
            <a:off x="8077595" y="1641839"/>
            <a:ext cx="3168098" cy="884966"/>
            <a:chOff x="7483989" y="3375179"/>
            <a:chExt cx="2910662" cy="884966"/>
          </a:xfrm>
        </p:grpSpPr>
        <p:sp>
          <p:nvSpPr>
            <p:cNvPr id="30" name="矩形 29"/>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a:t>
              </a:r>
              <a:r>
                <a:rPr lang="zh-CN" altLang="en-US" sz="1100" dirty="0">
                  <a:solidFill>
                    <a:schemeClr val="bg1">
                      <a:lumMod val="50000"/>
                    </a:schemeClr>
                  </a:solidFill>
                  <a:latin typeface="Century Gothic" panose="020B0502020202020204" pitchFamily="34" charset="0"/>
                </a:rPr>
                <a:t>‘</a:t>
              </a:r>
              <a:r>
                <a:rPr lang="en-US" altLang="zh-CN" sz="1100" dirty="0" err="1">
                  <a:solidFill>
                    <a:schemeClr val="bg1">
                      <a:lumMod val="50000"/>
                    </a:schemeClr>
                  </a:solidFill>
                  <a:latin typeface="Century Gothic" panose="020B0502020202020204" pitchFamily="34" charset="0"/>
                </a:rPr>
                <a:t>ountries</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1" name="矩形 30"/>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2" name="组合 31"/>
          <p:cNvGrpSpPr/>
          <p:nvPr/>
        </p:nvGrpSpPr>
        <p:grpSpPr>
          <a:xfrm>
            <a:off x="2856637" y="5085344"/>
            <a:ext cx="3168098" cy="884966"/>
            <a:chOff x="7483989" y="3375179"/>
            <a:chExt cx="2910662" cy="884966"/>
          </a:xfrm>
        </p:grpSpPr>
        <p:sp>
          <p:nvSpPr>
            <p:cNvPr id="33" name="矩形 32"/>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4" name="矩形 33"/>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5" name="组合 34"/>
          <p:cNvGrpSpPr/>
          <p:nvPr/>
        </p:nvGrpSpPr>
        <p:grpSpPr>
          <a:xfrm>
            <a:off x="6164588" y="5210617"/>
            <a:ext cx="3168098" cy="884966"/>
            <a:chOff x="7483989" y="3375179"/>
            <a:chExt cx="2910662" cy="884966"/>
          </a:xfrm>
        </p:grpSpPr>
        <p:sp>
          <p:nvSpPr>
            <p:cNvPr id="36" name="矩形 35"/>
            <p:cNvSpPr/>
            <p:nvPr/>
          </p:nvSpPr>
          <p:spPr>
            <a:xfrm>
              <a:off x="7483989" y="3761547"/>
              <a:ext cx="291066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37" name="矩形 3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5" name="组合 44"/>
          <p:cNvGrpSpPr/>
          <p:nvPr/>
        </p:nvGrpSpPr>
        <p:grpSpPr>
          <a:xfrm>
            <a:off x="1121107" y="430231"/>
            <a:ext cx="4885993" cy="687492"/>
            <a:chOff x="5402407" y="1247256"/>
            <a:chExt cx="4885993" cy="687492"/>
          </a:xfrm>
        </p:grpSpPr>
        <p:sp>
          <p:nvSpPr>
            <p:cNvPr id="46" name="文本框 4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47" name="文本框 46"/>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48" name="矩形 47"/>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9" name="矩形 48"/>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1+#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2060700" y="2071346"/>
            <a:ext cx="2263564" cy="1951350"/>
          </a:xfrm>
          <a:prstGeom prst="hexagon">
            <a:avLst>
              <a:gd name="adj" fmla="val 29478"/>
              <a:gd name="vf" fmla="val 115470"/>
            </a:avLst>
          </a:prstGeom>
          <a:blipFill>
            <a:blip r:embed="rId3"/>
            <a:stretch>
              <a:fillRect l="-14009" r="-13853"/>
            </a:stretch>
          </a:bli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六边形 2"/>
          <p:cNvSpPr/>
          <p:nvPr/>
        </p:nvSpPr>
        <p:spPr>
          <a:xfrm>
            <a:off x="4698840" y="1842572"/>
            <a:ext cx="2794324" cy="2408900"/>
          </a:xfrm>
          <a:prstGeom prst="hexagon">
            <a:avLst>
              <a:gd name="adj" fmla="val 29478"/>
              <a:gd name="vf" fmla="val 115470"/>
            </a:avLst>
          </a:prstGeom>
          <a:blipFill>
            <a:blip r:embed="rId4"/>
            <a:stretch>
              <a:fillRect l="-14977" r="-14841"/>
            </a:stretch>
          </a:bli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六边形 3"/>
          <p:cNvSpPr/>
          <p:nvPr/>
        </p:nvSpPr>
        <p:spPr>
          <a:xfrm>
            <a:off x="7867738" y="2071348"/>
            <a:ext cx="2263566" cy="1951350"/>
          </a:xfrm>
          <a:prstGeom prst="hexagon">
            <a:avLst>
              <a:gd name="adj" fmla="val 29478"/>
              <a:gd name="vf" fmla="val 115470"/>
            </a:avLst>
          </a:prstGeom>
          <a:blipFill>
            <a:blip r:embed="rId5"/>
            <a:stretch>
              <a:fillRect l="-14992" r="-14825"/>
            </a:stretch>
          </a:bli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4"/>
          <p:cNvSpPr/>
          <p:nvPr/>
        </p:nvSpPr>
        <p:spPr>
          <a:xfrm>
            <a:off x="2988581" y="4431484"/>
            <a:ext cx="407803" cy="442452"/>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5"/>
          <p:cNvSpPr/>
          <p:nvPr/>
        </p:nvSpPr>
        <p:spPr>
          <a:xfrm>
            <a:off x="5874776" y="4660018"/>
            <a:ext cx="442452" cy="441772"/>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6"/>
          <p:cNvSpPr/>
          <p:nvPr/>
        </p:nvSpPr>
        <p:spPr>
          <a:xfrm>
            <a:off x="8778296" y="4447696"/>
            <a:ext cx="442452" cy="410029"/>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 name="组合 7"/>
          <p:cNvGrpSpPr/>
          <p:nvPr/>
        </p:nvGrpSpPr>
        <p:grpSpPr>
          <a:xfrm>
            <a:off x="1798216" y="5042324"/>
            <a:ext cx="2788532" cy="884966"/>
            <a:chOff x="7088388" y="3375179"/>
            <a:chExt cx="3873252" cy="884966"/>
          </a:xfrm>
        </p:grpSpPr>
        <p:sp>
          <p:nvSpPr>
            <p:cNvPr id="9" name="矩形 8"/>
            <p:cNvSpPr/>
            <p:nvPr/>
          </p:nvSpPr>
          <p:spPr>
            <a:xfrm>
              <a:off x="7088388" y="3761547"/>
              <a:ext cx="387325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10" name="矩形 9"/>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1" name="组合 10"/>
          <p:cNvGrpSpPr/>
          <p:nvPr/>
        </p:nvGrpSpPr>
        <p:grpSpPr>
          <a:xfrm>
            <a:off x="4701734" y="5274252"/>
            <a:ext cx="2788532" cy="884966"/>
            <a:chOff x="7088388" y="3375179"/>
            <a:chExt cx="3873252" cy="884966"/>
          </a:xfrm>
        </p:grpSpPr>
        <p:sp>
          <p:nvSpPr>
            <p:cNvPr id="12" name="矩形 11"/>
            <p:cNvSpPr/>
            <p:nvPr/>
          </p:nvSpPr>
          <p:spPr>
            <a:xfrm>
              <a:off x="7088388" y="3761547"/>
              <a:ext cx="387325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13" name="矩形 12"/>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 name="组合 13"/>
          <p:cNvGrpSpPr/>
          <p:nvPr/>
        </p:nvGrpSpPr>
        <p:grpSpPr>
          <a:xfrm>
            <a:off x="7605255" y="5042324"/>
            <a:ext cx="2788532" cy="884966"/>
            <a:chOff x="7088388" y="3375179"/>
            <a:chExt cx="3873252" cy="884966"/>
          </a:xfrm>
        </p:grpSpPr>
        <p:sp>
          <p:nvSpPr>
            <p:cNvPr id="15" name="矩形 14"/>
            <p:cNvSpPr/>
            <p:nvPr/>
          </p:nvSpPr>
          <p:spPr>
            <a:xfrm>
              <a:off x="7088388" y="3761547"/>
              <a:ext cx="3873252"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a:t>
              </a:r>
            </a:p>
          </p:txBody>
        </p:sp>
        <p:sp>
          <p:nvSpPr>
            <p:cNvPr id="16" name="矩形 15"/>
            <p:cNvSpPr/>
            <p:nvPr/>
          </p:nvSpPr>
          <p:spPr>
            <a:xfrm>
              <a:off x="7790853" y="3375179"/>
              <a:ext cx="2468323"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7" name="组合 26"/>
          <p:cNvGrpSpPr/>
          <p:nvPr/>
        </p:nvGrpSpPr>
        <p:grpSpPr>
          <a:xfrm>
            <a:off x="1121107" y="430231"/>
            <a:ext cx="4885993" cy="687492"/>
            <a:chOff x="5402407" y="1247256"/>
            <a:chExt cx="4885993" cy="687492"/>
          </a:xfrm>
        </p:grpSpPr>
        <p:sp>
          <p:nvSpPr>
            <p:cNvPr id="28" name="文本框 27"/>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29" name="文本框 28"/>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30" name="矩形 29"/>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矩形 30"/>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946002" y="2254250"/>
            <a:ext cx="2265363" cy="1535113"/>
            <a:chOff x="1121107" y="2352676"/>
            <a:chExt cx="2265363" cy="1535113"/>
          </a:xfrm>
        </p:grpSpPr>
        <p:sp>
          <p:nvSpPr>
            <p:cNvPr id="8" name="MH_SubTitle_1"/>
            <p:cNvSpPr/>
            <p:nvPr>
              <p:custDataLst>
                <p:tags r:id="rId7"/>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9" name="MH_Other_1"/>
            <p:cNvSpPr/>
            <p:nvPr>
              <p:custDataLst>
                <p:tags r:id="rId8"/>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10" name="组合 9"/>
          <p:cNvGrpSpPr/>
          <p:nvPr/>
        </p:nvGrpSpPr>
        <p:grpSpPr>
          <a:xfrm>
            <a:off x="3624213" y="2254250"/>
            <a:ext cx="2265363" cy="1535113"/>
            <a:chOff x="1121107" y="2352676"/>
            <a:chExt cx="2265363" cy="1535113"/>
          </a:xfrm>
        </p:grpSpPr>
        <p:sp>
          <p:nvSpPr>
            <p:cNvPr id="11" name="MH_SubTitle_1"/>
            <p:cNvSpPr/>
            <p:nvPr>
              <p:custDataLst>
                <p:tags r:id="rId5"/>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12" name="MH_Other_1"/>
            <p:cNvSpPr/>
            <p:nvPr>
              <p:custDataLst>
                <p:tags r:id="rId6"/>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13" name="组合 12"/>
          <p:cNvGrpSpPr/>
          <p:nvPr/>
        </p:nvGrpSpPr>
        <p:grpSpPr>
          <a:xfrm>
            <a:off x="6302424" y="2254250"/>
            <a:ext cx="2265363" cy="1535113"/>
            <a:chOff x="1121107" y="2352676"/>
            <a:chExt cx="2265363" cy="1535113"/>
          </a:xfrm>
        </p:grpSpPr>
        <p:sp>
          <p:nvSpPr>
            <p:cNvPr id="14" name="MH_SubTitle_1"/>
            <p:cNvSpPr/>
            <p:nvPr>
              <p:custDataLst>
                <p:tags r:id="rId3"/>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15" name="MH_Other_1"/>
            <p:cNvSpPr/>
            <p:nvPr>
              <p:custDataLst>
                <p:tags r:id="rId4"/>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16" name="组合 15"/>
          <p:cNvGrpSpPr/>
          <p:nvPr/>
        </p:nvGrpSpPr>
        <p:grpSpPr>
          <a:xfrm>
            <a:off x="8980636" y="2254250"/>
            <a:ext cx="2265363" cy="1535113"/>
            <a:chOff x="1121107" y="2352676"/>
            <a:chExt cx="2265363" cy="1535113"/>
          </a:xfrm>
        </p:grpSpPr>
        <p:sp>
          <p:nvSpPr>
            <p:cNvPr id="17" name="MH_SubTitle_1"/>
            <p:cNvSpPr/>
            <p:nvPr>
              <p:custDataLst>
                <p:tags r:id="rId1"/>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pitchFamily="34" charset="-122"/>
              </a:endParaRPr>
            </a:p>
          </p:txBody>
        </p:sp>
        <p:sp>
          <p:nvSpPr>
            <p:cNvPr id="18" name="MH_Other_1"/>
            <p:cNvSpPr/>
            <p:nvPr>
              <p:custDataLst>
                <p:tags r:id="rId2"/>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pitchFamily="34" charset="-122"/>
              </a:endParaRPr>
            </a:p>
          </p:txBody>
        </p:sp>
      </p:grpSp>
      <p:grpSp>
        <p:nvGrpSpPr>
          <p:cNvPr id="20" name="组合 19"/>
          <p:cNvGrpSpPr/>
          <p:nvPr/>
        </p:nvGrpSpPr>
        <p:grpSpPr>
          <a:xfrm>
            <a:off x="874713" y="3988485"/>
            <a:ext cx="2396344" cy="1285967"/>
            <a:chOff x="8256443" y="3314482"/>
            <a:chExt cx="2396344" cy="1285967"/>
          </a:xfrm>
        </p:grpSpPr>
        <p:sp>
          <p:nvSpPr>
            <p:cNvPr id="21" name="矩形 20"/>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2" name="矩形 21"/>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3" name="组合 22"/>
          <p:cNvGrpSpPr/>
          <p:nvPr/>
        </p:nvGrpSpPr>
        <p:grpSpPr>
          <a:xfrm>
            <a:off x="3564104" y="3988485"/>
            <a:ext cx="2396344" cy="1285967"/>
            <a:chOff x="8256443" y="3314482"/>
            <a:chExt cx="2396344" cy="1285967"/>
          </a:xfrm>
        </p:grpSpPr>
        <p:sp>
          <p:nvSpPr>
            <p:cNvPr id="24" name="矩形 23"/>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5" name="矩形 24"/>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6" name="组合 25"/>
          <p:cNvGrpSpPr/>
          <p:nvPr/>
        </p:nvGrpSpPr>
        <p:grpSpPr>
          <a:xfrm>
            <a:off x="6253495" y="3988485"/>
            <a:ext cx="2396344" cy="1285967"/>
            <a:chOff x="8256443" y="3314482"/>
            <a:chExt cx="2396344" cy="1285967"/>
          </a:xfrm>
        </p:grpSpPr>
        <p:sp>
          <p:nvSpPr>
            <p:cNvPr id="27" name="矩形 26"/>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8" name="矩形 27"/>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9" name="组合 28"/>
          <p:cNvGrpSpPr/>
          <p:nvPr/>
        </p:nvGrpSpPr>
        <p:grpSpPr>
          <a:xfrm>
            <a:off x="8942886" y="3988485"/>
            <a:ext cx="2396344" cy="1285967"/>
            <a:chOff x="8256443" y="3314482"/>
            <a:chExt cx="2396344" cy="1285967"/>
          </a:xfrm>
        </p:grpSpPr>
        <p:sp>
          <p:nvSpPr>
            <p:cNvPr id="30" name="矩形 29"/>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1" name="矩形 30"/>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sp>
        <p:nvSpPr>
          <p:cNvPr id="38" name="椭圆 18"/>
          <p:cNvSpPr/>
          <p:nvPr/>
        </p:nvSpPr>
        <p:spPr>
          <a:xfrm>
            <a:off x="1820547" y="2794107"/>
            <a:ext cx="504676" cy="349644"/>
          </a:xfrm>
          <a:custGeom>
            <a:avLst/>
            <a:gdLst>
              <a:gd name="connsiteX0" fmla="*/ 419166 w 605379"/>
              <a:gd name="connsiteY0" fmla="*/ 309396 h 419413"/>
              <a:gd name="connsiteX1" fmla="*/ 458357 w 605379"/>
              <a:gd name="connsiteY1" fmla="*/ 309396 h 419413"/>
              <a:gd name="connsiteX2" fmla="*/ 458357 w 605379"/>
              <a:gd name="connsiteY2" fmla="*/ 355428 h 419413"/>
              <a:gd name="connsiteX3" fmla="*/ 490632 w 605379"/>
              <a:gd name="connsiteY3" fmla="*/ 355428 h 419413"/>
              <a:gd name="connsiteX4" fmla="*/ 490632 w 605379"/>
              <a:gd name="connsiteY4" fmla="*/ 367857 h 419413"/>
              <a:gd name="connsiteX5" fmla="*/ 601751 w 605379"/>
              <a:gd name="connsiteY5" fmla="*/ 367857 h 419413"/>
              <a:gd name="connsiteX6" fmla="*/ 601751 w 605379"/>
              <a:gd name="connsiteY6" fmla="*/ 406984 h 419413"/>
              <a:gd name="connsiteX7" fmla="*/ 490632 w 605379"/>
              <a:gd name="connsiteY7" fmla="*/ 406984 h 419413"/>
              <a:gd name="connsiteX8" fmla="*/ 490632 w 605379"/>
              <a:gd name="connsiteY8" fmla="*/ 419413 h 419413"/>
              <a:gd name="connsiteX9" fmla="*/ 387351 w 605379"/>
              <a:gd name="connsiteY9" fmla="*/ 419413 h 419413"/>
              <a:gd name="connsiteX10" fmla="*/ 387351 w 605379"/>
              <a:gd name="connsiteY10" fmla="*/ 406984 h 419413"/>
              <a:gd name="connsiteX11" fmla="*/ 275771 w 605379"/>
              <a:gd name="connsiteY11" fmla="*/ 406984 h 419413"/>
              <a:gd name="connsiteX12" fmla="*/ 275771 w 605379"/>
              <a:gd name="connsiteY12" fmla="*/ 367857 h 419413"/>
              <a:gd name="connsiteX13" fmla="*/ 387351 w 605379"/>
              <a:gd name="connsiteY13" fmla="*/ 367857 h 419413"/>
              <a:gd name="connsiteX14" fmla="*/ 387351 w 605379"/>
              <a:gd name="connsiteY14" fmla="*/ 355428 h 419413"/>
              <a:gd name="connsiteX15" fmla="*/ 419166 w 605379"/>
              <a:gd name="connsiteY15" fmla="*/ 355428 h 419413"/>
              <a:gd name="connsiteX16" fmla="*/ 484595 w 605379"/>
              <a:gd name="connsiteY16" fmla="*/ 252767 h 419413"/>
              <a:gd name="connsiteX17" fmla="*/ 484595 w 605379"/>
              <a:gd name="connsiteY17" fmla="*/ 277621 h 419413"/>
              <a:gd name="connsiteX18" fmla="*/ 559739 w 605379"/>
              <a:gd name="connsiteY18" fmla="*/ 277621 h 419413"/>
              <a:gd name="connsiteX19" fmla="*/ 559739 w 605379"/>
              <a:gd name="connsiteY19" fmla="*/ 252767 h 419413"/>
              <a:gd name="connsiteX20" fmla="*/ 303418 w 605379"/>
              <a:gd name="connsiteY20" fmla="*/ 225611 h 419413"/>
              <a:gd name="connsiteX21" fmla="*/ 292815 w 605379"/>
              <a:gd name="connsiteY21" fmla="*/ 236197 h 419413"/>
              <a:gd name="connsiteX22" fmla="*/ 303418 w 605379"/>
              <a:gd name="connsiteY22" fmla="*/ 246783 h 419413"/>
              <a:gd name="connsiteX23" fmla="*/ 314021 w 605379"/>
              <a:gd name="connsiteY23" fmla="*/ 236197 h 419413"/>
              <a:gd name="connsiteX24" fmla="*/ 303418 w 605379"/>
              <a:gd name="connsiteY24" fmla="*/ 225611 h 419413"/>
              <a:gd name="connsiteX25" fmla="*/ 289588 w 605379"/>
              <a:gd name="connsiteY25" fmla="*/ 205820 h 419413"/>
              <a:gd name="connsiteX26" fmla="*/ 588322 w 605379"/>
              <a:gd name="connsiteY26" fmla="*/ 205820 h 419413"/>
              <a:gd name="connsiteX27" fmla="*/ 605379 w 605379"/>
              <a:gd name="connsiteY27" fmla="*/ 223310 h 419413"/>
              <a:gd name="connsiteX28" fmla="*/ 605379 w 605379"/>
              <a:gd name="connsiteY28" fmla="*/ 282223 h 419413"/>
              <a:gd name="connsiteX29" fmla="*/ 588322 w 605379"/>
              <a:gd name="connsiteY29" fmla="*/ 299253 h 419413"/>
              <a:gd name="connsiteX30" fmla="*/ 289588 w 605379"/>
              <a:gd name="connsiteY30" fmla="*/ 299253 h 419413"/>
              <a:gd name="connsiteX31" fmla="*/ 272069 w 605379"/>
              <a:gd name="connsiteY31" fmla="*/ 282223 h 419413"/>
              <a:gd name="connsiteX32" fmla="*/ 272069 w 605379"/>
              <a:gd name="connsiteY32" fmla="*/ 223310 h 419413"/>
              <a:gd name="connsiteX33" fmla="*/ 289588 w 605379"/>
              <a:gd name="connsiteY33" fmla="*/ 205820 h 419413"/>
              <a:gd name="connsiteX34" fmla="*/ 484595 w 605379"/>
              <a:gd name="connsiteY34" fmla="*/ 149618 h 419413"/>
              <a:gd name="connsiteX35" fmla="*/ 484595 w 605379"/>
              <a:gd name="connsiteY35" fmla="*/ 174933 h 419413"/>
              <a:gd name="connsiteX36" fmla="*/ 559739 w 605379"/>
              <a:gd name="connsiteY36" fmla="*/ 174933 h 419413"/>
              <a:gd name="connsiteX37" fmla="*/ 559739 w 605379"/>
              <a:gd name="connsiteY37" fmla="*/ 149618 h 419413"/>
              <a:gd name="connsiteX38" fmla="*/ 303418 w 605379"/>
              <a:gd name="connsiteY38" fmla="*/ 122463 h 419413"/>
              <a:gd name="connsiteX39" fmla="*/ 292815 w 605379"/>
              <a:gd name="connsiteY39" fmla="*/ 133509 h 419413"/>
              <a:gd name="connsiteX40" fmla="*/ 303418 w 605379"/>
              <a:gd name="connsiteY40" fmla="*/ 144095 h 419413"/>
              <a:gd name="connsiteX41" fmla="*/ 314021 w 605379"/>
              <a:gd name="connsiteY41" fmla="*/ 133509 h 419413"/>
              <a:gd name="connsiteX42" fmla="*/ 303418 w 605379"/>
              <a:gd name="connsiteY42" fmla="*/ 122463 h 419413"/>
              <a:gd name="connsiteX43" fmla="*/ 289588 w 605379"/>
              <a:gd name="connsiteY43" fmla="*/ 103132 h 419413"/>
              <a:gd name="connsiteX44" fmla="*/ 588322 w 605379"/>
              <a:gd name="connsiteY44" fmla="*/ 103132 h 419413"/>
              <a:gd name="connsiteX45" fmla="*/ 605379 w 605379"/>
              <a:gd name="connsiteY45" fmla="*/ 120162 h 419413"/>
              <a:gd name="connsiteX46" fmla="*/ 605379 w 605379"/>
              <a:gd name="connsiteY46" fmla="*/ 179075 h 419413"/>
              <a:gd name="connsiteX47" fmla="*/ 588322 w 605379"/>
              <a:gd name="connsiteY47" fmla="*/ 196565 h 419413"/>
              <a:gd name="connsiteX48" fmla="*/ 289588 w 605379"/>
              <a:gd name="connsiteY48" fmla="*/ 196565 h 419413"/>
              <a:gd name="connsiteX49" fmla="*/ 272069 w 605379"/>
              <a:gd name="connsiteY49" fmla="*/ 179075 h 419413"/>
              <a:gd name="connsiteX50" fmla="*/ 272069 w 605379"/>
              <a:gd name="connsiteY50" fmla="*/ 120162 h 419413"/>
              <a:gd name="connsiteX51" fmla="*/ 289588 w 605379"/>
              <a:gd name="connsiteY51" fmla="*/ 103132 h 419413"/>
              <a:gd name="connsiteX52" fmla="*/ 484595 w 605379"/>
              <a:gd name="connsiteY52" fmla="*/ 46947 h 419413"/>
              <a:gd name="connsiteX53" fmla="*/ 484595 w 605379"/>
              <a:gd name="connsiteY53" fmla="*/ 71801 h 419413"/>
              <a:gd name="connsiteX54" fmla="*/ 559739 w 605379"/>
              <a:gd name="connsiteY54" fmla="*/ 71801 h 419413"/>
              <a:gd name="connsiteX55" fmla="*/ 559739 w 605379"/>
              <a:gd name="connsiteY55" fmla="*/ 46947 h 419413"/>
              <a:gd name="connsiteX56" fmla="*/ 303418 w 605379"/>
              <a:gd name="connsiteY56" fmla="*/ 19791 h 419413"/>
              <a:gd name="connsiteX57" fmla="*/ 292815 w 605379"/>
              <a:gd name="connsiteY57" fmla="*/ 30377 h 419413"/>
              <a:gd name="connsiteX58" fmla="*/ 303418 w 605379"/>
              <a:gd name="connsiteY58" fmla="*/ 40963 h 419413"/>
              <a:gd name="connsiteX59" fmla="*/ 314021 w 605379"/>
              <a:gd name="connsiteY59" fmla="*/ 30377 h 419413"/>
              <a:gd name="connsiteX60" fmla="*/ 303418 w 605379"/>
              <a:gd name="connsiteY60" fmla="*/ 19791 h 419413"/>
              <a:gd name="connsiteX61" fmla="*/ 289588 w 605379"/>
              <a:gd name="connsiteY61" fmla="*/ 0 h 419413"/>
              <a:gd name="connsiteX62" fmla="*/ 588322 w 605379"/>
              <a:gd name="connsiteY62" fmla="*/ 0 h 419413"/>
              <a:gd name="connsiteX63" fmla="*/ 605379 w 605379"/>
              <a:gd name="connsiteY63" fmla="*/ 17490 h 419413"/>
              <a:gd name="connsiteX64" fmla="*/ 605379 w 605379"/>
              <a:gd name="connsiteY64" fmla="*/ 76403 h 419413"/>
              <a:gd name="connsiteX65" fmla="*/ 588322 w 605379"/>
              <a:gd name="connsiteY65" fmla="*/ 93433 h 419413"/>
              <a:gd name="connsiteX66" fmla="*/ 289588 w 605379"/>
              <a:gd name="connsiteY66" fmla="*/ 93433 h 419413"/>
              <a:gd name="connsiteX67" fmla="*/ 272069 w 605379"/>
              <a:gd name="connsiteY67" fmla="*/ 76403 h 419413"/>
              <a:gd name="connsiteX68" fmla="*/ 272069 w 605379"/>
              <a:gd name="connsiteY68" fmla="*/ 17490 h 419413"/>
              <a:gd name="connsiteX69" fmla="*/ 289588 w 605379"/>
              <a:gd name="connsiteY69" fmla="*/ 0 h 419413"/>
              <a:gd name="connsiteX70" fmla="*/ 79796 w 605379"/>
              <a:gd name="connsiteY70" fmla="*/ 0 h 419413"/>
              <a:gd name="connsiteX71" fmla="*/ 159093 w 605379"/>
              <a:gd name="connsiteY71" fmla="*/ 0 h 419413"/>
              <a:gd name="connsiteX72" fmla="*/ 188138 w 605379"/>
              <a:gd name="connsiteY72" fmla="*/ 29004 h 419413"/>
              <a:gd name="connsiteX73" fmla="*/ 188138 w 605379"/>
              <a:gd name="connsiteY73" fmla="*/ 274391 h 419413"/>
              <a:gd name="connsiteX74" fmla="*/ 219948 w 605379"/>
              <a:gd name="connsiteY74" fmla="*/ 274391 h 419413"/>
              <a:gd name="connsiteX75" fmla="*/ 237468 w 605379"/>
              <a:gd name="connsiteY75" fmla="*/ 284980 h 419413"/>
              <a:gd name="connsiteX76" fmla="*/ 234701 w 605379"/>
              <a:gd name="connsiteY76" fmla="*/ 305237 h 419413"/>
              <a:gd name="connsiteX77" fmla="*/ 148950 w 605379"/>
              <a:gd name="connsiteY77" fmla="*/ 406062 h 419413"/>
              <a:gd name="connsiteX78" fmla="*/ 119444 w 605379"/>
              <a:gd name="connsiteY78" fmla="*/ 419413 h 419413"/>
              <a:gd name="connsiteX79" fmla="*/ 90399 w 605379"/>
              <a:gd name="connsiteY79" fmla="*/ 406062 h 419413"/>
              <a:gd name="connsiteX80" fmla="*/ 4648 w 605379"/>
              <a:gd name="connsiteY80" fmla="*/ 305237 h 419413"/>
              <a:gd name="connsiteX81" fmla="*/ 1882 w 605379"/>
              <a:gd name="connsiteY81" fmla="*/ 284980 h 419413"/>
              <a:gd name="connsiteX82" fmla="*/ 18940 w 605379"/>
              <a:gd name="connsiteY82" fmla="*/ 274391 h 419413"/>
              <a:gd name="connsiteX83" fmla="*/ 50751 w 605379"/>
              <a:gd name="connsiteY83" fmla="*/ 274391 h 419413"/>
              <a:gd name="connsiteX84" fmla="*/ 50751 w 605379"/>
              <a:gd name="connsiteY84" fmla="*/ 29004 h 419413"/>
              <a:gd name="connsiteX85" fmla="*/ 79796 w 605379"/>
              <a:gd name="connsiteY85" fmla="*/ 0 h 41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5379" h="419413">
                <a:moveTo>
                  <a:pt x="419166" y="309396"/>
                </a:moveTo>
                <a:lnTo>
                  <a:pt x="458357" y="309396"/>
                </a:lnTo>
                <a:lnTo>
                  <a:pt x="458357" y="355428"/>
                </a:lnTo>
                <a:lnTo>
                  <a:pt x="490632" y="355428"/>
                </a:lnTo>
                <a:lnTo>
                  <a:pt x="490632" y="367857"/>
                </a:lnTo>
                <a:lnTo>
                  <a:pt x="601751" y="367857"/>
                </a:lnTo>
                <a:lnTo>
                  <a:pt x="601751" y="406984"/>
                </a:lnTo>
                <a:lnTo>
                  <a:pt x="490632" y="406984"/>
                </a:lnTo>
                <a:lnTo>
                  <a:pt x="490632" y="419413"/>
                </a:lnTo>
                <a:lnTo>
                  <a:pt x="387351" y="419413"/>
                </a:lnTo>
                <a:lnTo>
                  <a:pt x="387351" y="406984"/>
                </a:lnTo>
                <a:lnTo>
                  <a:pt x="275771" y="406984"/>
                </a:lnTo>
                <a:lnTo>
                  <a:pt x="275771" y="367857"/>
                </a:lnTo>
                <a:lnTo>
                  <a:pt x="387351" y="367857"/>
                </a:lnTo>
                <a:lnTo>
                  <a:pt x="387351" y="355428"/>
                </a:lnTo>
                <a:lnTo>
                  <a:pt x="419166" y="355428"/>
                </a:lnTo>
                <a:close/>
                <a:moveTo>
                  <a:pt x="484595" y="252767"/>
                </a:moveTo>
                <a:lnTo>
                  <a:pt x="484595" y="277621"/>
                </a:lnTo>
                <a:lnTo>
                  <a:pt x="559739" y="277621"/>
                </a:lnTo>
                <a:lnTo>
                  <a:pt x="559739" y="252767"/>
                </a:lnTo>
                <a:close/>
                <a:moveTo>
                  <a:pt x="303418" y="225611"/>
                </a:moveTo>
                <a:cubicBezTo>
                  <a:pt x="297425" y="225611"/>
                  <a:pt x="292815" y="230214"/>
                  <a:pt x="292815" y="236197"/>
                </a:cubicBezTo>
                <a:cubicBezTo>
                  <a:pt x="292815" y="242180"/>
                  <a:pt x="297425" y="246783"/>
                  <a:pt x="303418" y="246783"/>
                </a:cubicBezTo>
                <a:cubicBezTo>
                  <a:pt x="309411" y="246783"/>
                  <a:pt x="314021" y="242180"/>
                  <a:pt x="314021" y="236197"/>
                </a:cubicBezTo>
                <a:cubicBezTo>
                  <a:pt x="314021" y="230214"/>
                  <a:pt x="309411" y="225611"/>
                  <a:pt x="303418" y="225611"/>
                </a:cubicBezTo>
                <a:close/>
                <a:moveTo>
                  <a:pt x="289588" y="205820"/>
                </a:moveTo>
                <a:lnTo>
                  <a:pt x="588322" y="205820"/>
                </a:lnTo>
                <a:cubicBezTo>
                  <a:pt x="597542" y="205820"/>
                  <a:pt x="605379" y="213644"/>
                  <a:pt x="605379" y="223310"/>
                </a:cubicBezTo>
                <a:lnTo>
                  <a:pt x="605379" y="282223"/>
                </a:lnTo>
                <a:cubicBezTo>
                  <a:pt x="605379" y="291428"/>
                  <a:pt x="597542" y="299253"/>
                  <a:pt x="588322" y="299253"/>
                </a:cubicBezTo>
                <a:lnTo>
                  <a:pt x="289588" y="299253"/>
                </a:lnTo>
                <a:cubicBezTo>
                  <a:pt x="279906" y="299253"/>
                  <a:pt x="272069" y="291428"/>
                  <a:pt x="272069" y="282223"/>
                </a:cubicBezTo>
                <a:lnTo>
                  <a:pt x="272069" y="223310"/>
                </a:lnTo>
                <a:cubicBezTo>
                  <a:pt x="272069" y="213644"/>
                  <a:pt x="279906" y="205820"/>
                  <a:pt x="289588" y="205820"/>
                </a:cubicBezTo>
                <a:close/>
                <a:moveTo>
                  <a:pt x="484595" y="149618"/>
                </a:moveTo>
                <a:lnTo>
                  <a:pt x="484595" y="174933"/>
                </a:lnTo>
                <a:lnTo>
                  <a:pt x="559739" y="174933"/>
                </a:lnTo>
                <a:lnTo>
                  <a:pt x="559739" y="149618"/>
                </a:lnTo>
                <a:close/>
                <a:moveTo>
                  <a:pt x="303418" y="122463"/>
                </a:moveTo>
                <a:cubicBezTo>
                  <a:pt x="297425" y="122463"/>
                  <a:pt x="292815" y="127526"/>
                  <a:pt x="292815" y="133509"/>
                </a:cubicBezTo>
                <a:cubicBezTo>
                  <a:pt x="292815" y="139032"/>
                  <a:pt x="297425" y="144095"/>
                  <a:pt x="303418" y="144095"/>
                </a:cubicBezTo>
                <a:cubicBezTo>
                  <a:pt x="309411" y="144095"/>
                  <a:pt x="314021" y="139032"/>
                  <a:pt x="314021" y="133509"/>
                </a:cubicBezTo>
                <a:cubicBezTo>
                  <a:pt x="314021" y="127526"/>
                  <a:pt x="309411" y="122463"/>
                  <a:pt x="303418" y="122463"/>
                </a:cubicBezTo>
                <a:close/>
                <a:moveTo>
                  <a:pt x="289588" y="103132"/>
                </a:moveTo>
                <a:lnTo>
                  <a:pt x="588322" y="103132"/>
                </a:lnTo>
                <a:cubicBezTo>
                  <a:pt x="597542" y="103132"/>
                  <a:pt x="605379" y="110496"/>
                  <a:pt x="605379" y="120162"/>
                </a:cubicBezTo>
                <a:lnTo>
                  <a:pt x="605379" y="179075"/>
                </a:lnTo>
                <a:cubicBezTo>
                  <a:pt x="605379" y="188740"/>
                  <a:pt x="597542" y="196565"/>
                  <a:pt x="588322" y="196565"/>
                </a:cubicBezTo>
                <a:lnTo>
                  <a:pt x="289588" y="196565"/>
                </a:lnTo>
                <a:cubicBezTo>
                  <a:pt x="279906" y="196565"/>
                  <a:pt x="272069" y="188740"/>
                  <a:pt x="272069" y="179075"/>
                </a:cubicBezTo>
                <a:lnTo>
                  <a:pt x="272069" y="120162"/>
                </a:lnTo>
                <a:cubicBezTo>
                  <a:pt x="272069" y="110496"/>
                  <a:pt x="279906" y="103132"/>
                  <a:pt x="289588" y="103132"/>
                </a:cubicBezTo>
                <a:close/>
                <a:moveTo>
                  <a:pt x="484595" y="46947"/>
                </a:moveTo>
                <a:lnTo>
                  <a:pt x="484595" y="71801"/>
                </a:lnTo>
                <a:lnTo>
                  <a:pt x="559739" y="71801"/>
                </a:lnTo>
                <a:lnTo>
                  <a:pt x="559739" y="46947"/>
                </a:lnTo>
                <a:close/>
                <a:moveTo>
                  <a:pt x="303418" y="19791"/>
                </a:moveTo>
                <a:cubicBezTo>
                  <a:pt x="297425" y="19791"/>
                  <a:pt x="292815" y="24394"/>
                  <a:pt x="292815" y="30377"/>
                </a:cubicBezTo>
                <a:cubicBezTo>
                  <a:pt x="292815" y="36360"/>
                  <a:pt x="297425" y="40963"/>
                  <a:pt x="303418" y="40963"/>
                </a:cubicBezTo>
                <a:cubicBezTo>
                  <a:pt x="309411" y="40963"/>
                  <a:pt x="314021" y="36360"/>
                  <a:pt x="314021" y="30377"/>
                </a:cubicBezTo>
                <a:cubicBezTo>
                  <a:pt x="314021" y="24394"/>
                  <a:pt x="309411" y="19791"/>
                  <a:pt x="303418" y="19791"/>
                </a:cubicBezTo>
                <a:close/>
                <a:moveTo>
                  <a:pt x="289588" y="0"/>
                </a:moveTo>
                <a:lnTo>
                  <a:pt x="588322" y="0"/>
                </a:lnTo>
                <a:cubicBezTo>
                  <a:pt x="597542" y="0"/>
                  <a:pt x="605379" y="7824"/>
                  <a:pt x="605379" y="17490"/>
                </a:cubicBezTo>
                <a:lnTo>
                  <a:pt x="605379" y="76403"/>
                </a:lnTo>
                <a:cubicBezTo>
                  <a:pt x="605379" y="85608"/>
                  <a:pt x="597542" y="93433"/>
                  <a:pt x="588322" y="93433"/>
                </a:cubicBezTo>
                <a:lnTo>
                  <a:pt x="289588" y="93433"/>
                </a:lnTo>
                <a:cubicBezTo>
                  <a:pt x="279906" y="93433"/>
                  <a:pt x="272069" y="85608"/>
                  <a:pt x="272069" y="76403"/>
                </a:cubicBezTo>
                <a:lnTo>
                  <a:pt x="272069" y="17490"/>
                </a:lnTo>
                <a:cubicBezTo>
                  <a:pt x="272069" y="7824"/>
                  <a:pt x="279906" y="0"/>
                  <a:pt x="289588" y="0"/>
                </a:cubicBezTo>
                <a:close/>
                <a:moveTo>
                  <a:pt x="79796" y="0"/>
                </a:moveTo>
                <a:lnTo>
                  <a:pt x="159093" y="0"/>
                </a:lnTo>
                <a:cubicBezTo>
                  <a:pt x="175229" y="0"/>
                  <a:pt x="188138" y="12891"/>
                  <a:pt x="188138" y="29004"/>
                </a:cubicBezTo>
                <a:lnTo>
                  <a:pt x="188138" y="274391"/>
                </a:lnTo>
                <a:lnTo>
                  <a:pt x="219948" y="274391"/>
                </a:lnTo>
                <a:cubicBezTo>
                  <a:pt x="227325" y="274391"/>
                  <a:pt x="234240" y="278534"/>
                  <a:pt x="237468" y="284980"/>
                </a:cubicBezTo>
                <a:cubicBezTo>
                  <a:pt x="240234" y="291886"/>
                  <a:pt x="239312" y="299712"/>
                  <a:pt x="234701" y="305237"/>
                </a:cubicBezTo>
                <a:lnTo>
                  <a:pt x="148950" y="406062"/>
                </a:lnTo>
                <a:cubicBezTo>
                  <a:pt x="141574" y="414349"/>
                  <a:pt x="130970" y="419413"/>
                  <a:pt x="119444" y="419413"/>
                </a:cubicBezTo>
                <a:cubicBezTo>
                  <a:pt x="108380" y="419413"/>
                  <a:pt x="97315" y="414349"/>
                  <a:pt x="90399" y="406062"/>
                </a:cubicBezTo>
                <a:lnTo>
                  <a:pt x="4648" y="305237"/>
                </a:lnTo>
                <a:cubicBezTo>
                  <a:pt x="-423" y="299712"/>
                  <a:pt x="-1345" y="291886"/>
                  <a:pt x="1882" y="284980"/>
                </a:cubicBezTo>
                <a:cubicBezTo>
                  <a:pt x="4648" y="278534"/>
                  <a:pt x="11564" y="274391"/>
                  <a:pt x="18940" y="274391"/>
                </a:cubicBezTo>
                <a:lnTo>
                  <a:pt x="50751" y="274391"/>
                </a:lnTo>
                <a:lnTo>
                  <a:pt x="50751" y="29004"/>
                </a:lnTo>
                <a:cubicBezTo>
                  <a:pt x="50751" y="12891"/>
                  <a:pt x="64121" y="0"/>
                  <a:pt x="797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31"/>
          <p:cNvSpPr/>
          <p:nvPr/>
        </p:nvSpPr>
        <p:spPr>
          <a:xfrm>
            <a:off x="4519664" y="2716591"/>
            <a:ext cx="474461" cy="504676"/>
          </a:xfrm>
          <a:custGeom>
            <a:avLst/>
            <a:gdLst>
              <a:gd name="T0" fmla="*/ 3677 w 3677"/>
              <a:gd name="T1" fmla="*/ 367 h 3917"/>
              <a:gd name="T2" fmla="*/ 3104 w 3677"/>
              <a:gd name="T3" fmla="*/ 693 h 3917"/>
              <a:gd name="T4" fmla="*/ 2934 w 3677"/>
              <a:gd name="T5" fmla="*/ 0 h 3917"/>
              <a:gd name="T6" fmla="*/ 971 w 3677"/>
              <a:gd name="T7" fmla="*/ 1150 h 3917"/>
              <a:gd name="T8" fmla="*/ 869 w 3677"/>
              <a:gd name="T9" fmla="*/ 797 h 3917"/>
              <a:gd name="T10" fmla="*/ 0 w 3677"/>
              <a:gd name="T11" fmla="*/ 1300 h 3917"/>
              <a:gd name="T12" fmla="*/ 750 w 3677"/>
              <a:gd name="T13" fmla="*/ 3917 h 3917"/>
              <a:gd name="T14" fmla="*/ 3276 w 3677"/>
              <a:gd name="T15" fmla="*/ 2435 h 3917"/>
              <a:gd name="T16" fmla="*/ 3677 w 3677"/>
              <a:gd name="T17" fmla="*/ 367 h 3917"/>
              <a:gd name="T18" fmla="*/ 235 w 3677"/>
              <a:gd name="T19" fmla="*/ 1395 h 3917"/>
              <a:gd name="T20" fmla="*/ 748 w 3677"/>
              <a:gd name="T21" fmla="*/ 1098 h 3917"/>
              <a:gd name="T22" fmla="*/ 850 w 3677"/>
              <a:gd name="T23" fmla="*/ 1452 h 3917"/>
              <a:gd name="T24" fmla="*/ 2781 w 3677"/>
              <a:gd name="T25" fmla="*/ 322 h 3917"/>
              <a:gd name="T26" fmla="*/ 2918 w 3677"/>
              <a:gd name="T27" fmla="*/ 803 h 3917"/>
              <a:gd name="T28" fmla="*/ 1054 w 3677"/>
              <a:gd name="T29" fmla="*/ 1892 h 3917"/>
              <a:gd name="T30" fmla="*/ 788 w 3677"/>
              <a:gd name="T31" fmla="*/ 3328 h 3917"/>
              <a:gd name="T32" fmla="*/ 235 w 3677"/>
              <a:gd name="T33" fmla="*/ 1395 h 3917"/>
              <a:gd name="T34" fmla="*/ 1602 w 3677"/>
              <a:gd name="T35" fmla="*/ 3180 h 3917"/>
              <a:gd name="T36" fmla="*/ 947 w 3677"/>
              <a:gd name="T37" fmla="*/ 3567 h 3917"/>
              <a:gd name="T38" fmla="*/ 1234 w 3677"/>
              <a:gd name="T39" fmla="*/ 2010 h 3917"/>
              <a:gd name="T40" fmla="*/ 3398 w 3677"/>
              <a:gd name="T41" fmla="*/ 746 h 3917"/>
              <a:gd name="T42" fmla="*/ 3097 w 3677"/>
              <a:gd name="T43" fmla="*/ 2309 h 3917"/>
              <a:gd name="T44" fmla="*/ 1602 w 3677"/>
              <a:gd name="T45" fmla="*/ 3180 h 3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77" h="3917">
                <a:moveTo>
                  <a:pt x="3677" y="367"/>
                </a:moveTo>
                <a:lnTo>
                  <a:pt x="3104" y="693"/>
                </a:lnTo>
                <a:lnTo>
                  <a:pt x="2934" y="0"/>
                </a:lnTo>
                <a:lnTo>
                  <a:pt x="971" y="1150"/>
                </a:lnTo>
                <a:lnTo>
                  <a:pt x="869" y="797"/>
                </a:lnTo>
                <a:lnTo>
                  <a:pt x="0" y="1300"/>
                </a:lnTo>
                <a:lnTo>
                  <a:pt x="750" y="3917"/>
                </a:lnTo>
                <a:lnTo>
                  <a:pt x="3276" y="2435"/>
                </a:lnTo>
                <a:lnTo>
                  <a:pt x="3677" y="367"/>
                </a:lnTo>
                <a:close/>
                <a:moveTo>
                  <a:pt x="235" y="1395"/>
                </a:moveTo>
                <a:lnTo>
                  <a:pt x="748" y="1098"/>
                </a:lnTo>
                <a:lnTo>
                  <a:pt x="850" y="1452"/>
                </a:lnTo>
                <a:lnTo>
                  <a:pt x="2781" y="322"/>
                </a:lnTo>
                <a:lnTo>
                  <a:pt x="2918" y="803"/>
                </a:lnTo>
                <a:lnTo>
                  <a:pt x="1054" y="1892"/>
                </a:lnTo>
                <a:lnTo>
                  <a:pt x="788" y="3328"/>
                </a:lnTo>
                <a:lnTo>
                  <a:pt x="235" y="1395"/>
                </a:lnTo>
                <a:close/>
                <a:moveTo>
                  <a:pt x="1602" y="3180"/>
                </a:moveTo>
                <a:lnTo>
                  <a:pt x="947" y="3567"/>
                </a:lnTo>
                <a:lnTo>
                  <a:pt x="1234" y="2010"/>
                </a:lnTo>
                <a:lnTo>
                  <a:pt x="3398" y="746"/>
                </a:lnTo>
                <a:lnTo>
                  <a:pt x="3097" y="2309"/>
                </a:lnTo>
                <a:lnTo>
                  <a:pt x="1602" y="31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32"/>
          <p:cNvSpPr/>
          <p:nvPr/>
        </p:nvSpPr>
        <p:spPr>
          <a:xfrm>
            <a:off x="7182767" y="2716942"/>
            <a:ext cx="504676" cy="503973"/>
          </a:xfrm>
          <a:custGeom>
            <a:avLst/>
            <a:gdLst>
              <a:gd name="connsiteX0" fmla="*/ 503168 w 608415"/>
              <a:gd name="connsiteY0" fmla="*/ 458875 h 607568"/>
              <a:gd name="connsiteX1" fmla="*/ 489492 w 608415"/>
              <a:gd name="connsiteY1" fmla="*/ 472532 h 607568"/>
              <a:gd name="connsiteX2" fmla="*/ 503168 w 608415"/>
              <a:gd name="connsiteY2" fmla="*/ 486189 h 607568"/>
              <a:gd name="connsiteX3" fmla="*/ 516844 w 608415"/>
              <a:gd name="connsiteY3" fmla="*/ 472532 h 607568"/>
              <a:gd name="connsiteX4" fmla="*/ 503168 w 608415"/>
              <a:gd name="connsiteY4" fmla="*/ 458875 h 607568"/>
              <a:gd name="connsiteX5" fmla="*/ 542045 w 608415"/>
              <a:gd name="connsiteY5" fmla="*/ 418364 h 607568"/>
              <a:gd name="connsiteX6" fmla="*/ 552956 w 608415"/>
              <a:gd name="connsiteY6" fmla="*/ 422968 h 607568"/>
              <a:gd name="connsiteX7" fmla="*/ 552956 w 608415"/>
              <a:gd name="connsiteY7" fmla="*/ 444758 h 607568"/>
              <a:gd name="connsiteX8" fmla="*/ 543736 w 608415"/>
              <a:gd name="connsiteY8" fmla="*/ 453965 h 607568"/>
              <a:gd name="connsiteX9" fmla="*/ 547731 w 608415"/>
              <a:gd name="connsiteY9" fmla="*/ 472532 h 607568"/>
              <a:gd name="connsiteX10" fmla="*/ 503168 w 608415"/>
              <a:gd name="connsiteY10" fmla="*/ 517033 h 607568"/>
              <a:gd name="connsiteX11" fmla="*/ 458605 w 608415"/>
              <a:gd name="connsiteY11" fmla="*/ 472532 h 607568"/>
              <a:gd name="connsiteX12" fmla="*/ 503168 w 608415"/>
              <a:gd name="connsiteY12" fmla="*/ 428032 h 607568"/>
              <a:gd name="connsiteX13" fmla="*/ 521762 w 608415"/>
              <a:gd name="connsiteY13" fmla="*/ 432175 h 607568"/>
              <a:gd name="connsiteX14" fmla="*/ 531135 w 608415"/>
              <a:gd name="connsiteY14" fmla="*/ 422968 h 607568"/>
              <a:gd name="connsiteX15" fmla="*/ 542045 w 608415"/>
              <a:gd name="connsiteY15" fmla="*/ 418364 h 607568"/>
              <a:gd name="connsiteX16" fmla="*/ 98791 w 608415"/>
              <a:gd name="connsiteY16" fmla="*/ 403971 h 607568"/>
              <a:gd name="connsiteX17" fmla="*/ 98791 w 608415"/>
              <a:gd name="connsiteY17" fmla="*/ 443862 h 607568"/>
              <a:gd name="connsiteX18" fmla="*/ 407607 w 608415"/>
              <a:gd name="connsiteY18" fmla="*/ 505540 h 607568"/>
              <a:gd name="connsiteX19" fmla="*/ 407607 w 608415"/>
              <a:gd name="connsiteY19" fmla="*/ 403971 h 607568"/>
              <a:gd name="connsiteX20" fmla="*/ 508106 w 608415"/>
              <a:gd name="connsiteY20" fmla="*/ 345982 h 607568"/>
              <a:gd name="connsiteX21" fmla="*/ 528676 w 608415"/>
              <a:gd name="connsiteY21" fmla="*/ 366517 h 607568"/>
              <a:gd name="connsiteX22" fmla="*/ 508106 w 608415"/>
              <a:gd name="connsiteY22" fmla="*/ 387052 h 607568"/>
              <a:gd name="connsiteX23" fmla="*/ 487536 w 608415"/>
              <a:gd name="connsiteY23" fmla="*/ 366517 h 607568"/>
              <a:gd name="connsiteX24" fmla="*/ 508106 w 608415"/>
              <a:gd name="connsiteY24" fmla="*/ 345982 h 607568"/>
              <a:gd name="connsiteX25" fmla="*/ 438489 w 608415"/>
              <a:gd name="connsiteY25" fmla="*/ 268343 h 607568"/>
              <a:gd name="connsiteX26" fmla="*/ 438489 w 608415"/>
              <a:gd name="connsiteY26" fmla="*/ 576729 h 607568"/>
              <a:gd name="connsiteX27" fmla="*/ 577533 w 608415"/>
              <a:gd name="connsiteY27" fmla="*/ 576729 h 607568"/>
              <a:gd name="connsiteX28" fmla="*/ 577533 w 608415"/>
              <a:gd name="connsiteY28" fmla="*/ 268343 h 607568"/>
              <a:gd name="connsiteX29" fmla="*/ 189899 w 608415"/>
              <a:gd name="connsiteY29" fmla="*/ 235970 h 607568"/>
              <a:gd name="connsiteX30" fmla="*/ 189899 w 608415"/>
              <a:gd name="connsiteY30" fmla="*/ 286293 h 607568"/>
              <a:gd name="connsiteX31" fmla="*/ 202344 w 608415"/>
              <a:gd name="connsiteY31" fmla="*/ 294578 h 607568"/>
              <a:gd name="connsiteX32" fmla="*/ 214635 w 608415"/>
              <a:gd name="connsiteY32" fmla="*/ 286293 h 607568"/>
              <a:gd name="connsiteX33" fmla="*/ 214635 w 608415"/>
              <a:gd name="connsiteY33" fmla="*/ 235970 h 607568"/>
              <a:gd name="connsiteX34" fmla="*/ 472597 w 608415"/>
              <a:gd name="connsiteY34" fmla="*/ 132560 h 607568"/>
              <a:gd name="connsiteX35" fmla="*/ 472597 w 608415"/>
              <a:gd name="connsiteY35" fmla="*/ 237504 h 607568"/>
              <a:gd name="connsiteX36" fmla="*/ 543579 w 608415"/>
              <a:gd name="connsiteY36" fmla="*/ 237504 h 607568"/>
              <a:gd name="connsiteX37" fmla="*/ 543579 w 608415"/>
              <a:gd name="connsiteY37" fmla="*/ 132560 h 607568"/>
              <a:gd name="connsiteX38" fmla="*/ 268717 w 608415"/>
              <a:gd name="connsiteY38" fmla="*/ 64746 h 607568"/>
              <a:gd name="connsiteX39" fmla="*/ 268717 w 608415"/>
              <a:gd name="connsiteY39" fmla="*/ 101722 h 607568"/>
              <a:gd name="connsiteX40" fmla="*/ 577533 w 608415"/>
              <a:gd name="connsiteY40" fmla="*/ 101722 h 607568"/>
              <a:gd name="connsiteX41" fmla="*/ 577533 w 608415"/>
              <a:gd name="connsiteY41" fmla="*/ 64746 h 607568"/>
              <a:gd name="connsiteX42" fmla="*/ 98791 w 608415"/>
              <a:gd name="connsiteY42" fmla="*/ 64746 h 607568"/>
              <a:gd name="connsiteX43" fmla="*/ 98791 w 608415"/>
              <a:gd name="connsiteY43" fmla="*/ 101722 h 607568"/>
              <a:gd name="connsiteX44" fmla="*/ 135818 w 608415"/>
              <a:gd name="connsiteY44" fmla="*/ 101722 h 607568"/>
              <a:gd name="connsiteX45" fmla="*/ 135818 w 608415"/>
              <a:gd name="connsiteY45" fmla="*/ 64746 h 607568"/>
              <a:gd name="connsiteX46" fmla="*/ 166700 w 608415"/>
              <a:gd name="connsiteY46" fmla="*/ 30839 h 607568"/>
              <a:gd name="connsiteX47" fmla="*/ 166700 w 608415"/>
              <a:gd name="connsiteY47" fmla="*/ 203597 h 607568"/>
              <a:gd name="connsiteX48" fmla="*/ 237835 w 608415"/>
              <a:gd name="connsiteY48" fmla="*/ 203597 h 607568"/>
              <a:gd name="connsiteX49" fmla="*/ 237835 w 608415"/>
              <a:gd name="connsiteY49" fmla="*/ 30839 h 607568"/>
              <a:gd name="connsiteX50" fmla="*/ 151336 w 608415"/>
              <a:gd name="connsiteY50" fmla="*/ 0 h 607568"/>
              <a:gd name="connsiteX51" fmla="*/ 253199 w 608415"/>
              <a:gd name="connsiteY51" fmla="*/ 0 h 607568"/>
              <a:gd name="connsiteX52" fmla="*/ 268717 w 608415"/>
              <a:gd name="connsiteY52" fmla="*/ 15496 h 607568"/>
              <a:gd name="connsiteX53" fmla="*/ 268717 w 608415"/>
              <a:gd name="connsiteY53" fmla="*/ 33907 h 607568"/>
              <a:gd name="connsiteX54" fmla="*/ 592897 w 608415"/>
              <a:gd name="connsiteY54" fmla="*/ 33907 h 607568"/>
              <a:gd name="connsiteX55" fmla="*/ 608415 w 608415"/>
              <a:gd name="connsiteY55" fmla="*/ 49403 h 607568"/>
              <a:gd name="connsiteX56" fmla="*/ 608415 w 608415"/>
              <a:gd name="connsiteY56" fmla="*/ 117218 h 607568"/>
              <a:gd name="connsiteX57" fmla="*/ 592897 w 608415"/>
              <a:gd name="connsiteY57" fmla="*/ 132560 h 607568"/>
              <a:gd name="connsiteX58" fmla="*/ 574460 w 608415"/>
              <a:gd name="connsiteY58" fmla="*/ 132560 h 607568"/>
              <a:gd name="connsiteX59" fmla="*/ 574460 w 608415"/>
              <a:gd name="connsiteY59" fmla="*/ 237504 h 607568"/>
              <a:gd name="connsiteX60" fmla="*/ 593051 w 608415"/>
              <a:gd name="connsiteY60" fmla="*/ 237504 h 607568"/>
              <a:gd name="connsiteX61" fmla="*/ 608415 w 608415"/>
              <a:gd name="connsiteY61" fmla="*/ 252846 h 607568"/>
              <a:gd name="connsiteX62" fmla="*/ 608415 w 608415"/>
              <a:gd name="connsiteY62" fmla="*/ 592225 h 607568"/>
              <a:gd name="connsiteX63" fmla="*/ 593051 w 608415"/>
              <a:gd name="connsiteY63" fmla="*/ 607568 h 607568"/>
              <a:gd name="connsiteX64" fmla="*/ 423125 w 608415"/>
              <a:gd name="connsiteY64" fmla="*/ 607568 h 607568"/>
              <a:gd name="connsiteX65" fmla="*/ 407607 w 608415"/>
              <a:gd name="connsiteY65" fmla="*/ 592225 h 607568"/>
              <a:gd name="connsiteX66" fmla="*/ 407607 w 608415"/>
              <a:gd name="connsiteY66" fmla="*/ 536992 h 607568"/>
              <a:gd name="connsiteX67" fmla="*/ 80354 w 608415"/>
              <a:gd name="connsiteY67" fmla="*/ 471632 h 607568"/>
              <a:gd name="connsiteX68" fmla="*/ 67909 w 608415"/>
              <a:gd name="connsiteY68" fmla="*/ 456443 h 607568"/>
              <a:gd name="connsiteX69" fmla="*/ 67909 w 608415"/>
              <a:gd name="connsiteY69" fmla="*/ 388629 h 607568"/>
              <a:gd name="connsiteX70" fmla="*/ 83427 w 608415"/>
              <a:gd name="connsiteY70" fmla="*/ 373133 h 607568"/>
              <a:gd name="connsiteX71" fmla="*/ 407607 w 608415"/>
              <a:gd name="connsiteY71" fmla="*/ 373133 h 607568"/>
              <a:gd name="connsiteX72" fmla="*/ 407607 w 608415"/>
              <a:gd name="connsiteY72" fmla="*/ 252846 h 607568"/>
              <a:gd name="connsiteX73" fmla="*/ 423125 w 608415"/>
              <a:gd name="connsiteY73" fmla="*/ 237504 h 607568"/>
              <a:gd name="connsiteX74" fmla="*/ 441715 w 608415"/>
              <a:gd name="connsiteY74" fmla="*/ 237504 h 607568"/>
              <a:gd name="connsiteX75" fmla="*/ 441715 w 608415"/>
              <a:gd name="connsiteY75" fmla="*/ 132560 h 607568"/>
              <a:gd name="connsiteX76" fmla="*/ 268717 w 608415"/>
              <a:gd name="connsiteY76" fmla="*/ 132560 h 607568"/>
              <a:gd name="connsiteX77" fmla="*/ 268717 w 608415"/>
              <a:gd name="connsiteY77" fmla="*/ 218939 h 607568"/>
              <a:gd name="connsiteX78" fmla="*/ 253199 w 608415"/>
              <a:gd name="connsiteY78" fmla="*/ 234435 h 607568"/>
              <a:gd name="connsiteX79" fmla="*/ 245517 w 608415"/>
              <a:gd name="connsiteY79" fmla="*/ 234435 h 607568"/>
              <a:gd name="connsiteX80" fmla="*/ 245517 w 608415"/>
              <a:gd name="connsiteY80" fmla="*/ 294578 h 607568"/>
              <a:gd name="connsiteX81" fmla="*/ 238603 w 608415"/>
              <a:gd name="connsiteY81" fmla="*/ 307313 h 607568"/>
              <a:gd name="connsiteX82" fmla="*/ 210794 w 608415"/>
              <a:gd name="connsiteY82" fmla="*/ 325877 h 607568"/>
              <a:gd name="connsiteX83" fmla="*/ 202344 w 608415"/>
              <a:gd name="connsiteY83" fmla="*/ 328486 h 607568"/>
              <a:gd name="connsiteX84" fmla="*/ 193740 w 608415"/>
              <a:gd name="connsiteY84" fmla="*/ 325877 h 607568"/>
              <a:gd name="connsiteX85" fmla="*/ 165931 w 608415"/>
              <a:gd name="connsiteY85" fmla="*/ 307313 h 607568"/>
              <a:gd name="connsiteX86" fmla="*/ 159018 w 608415"/>
              <a:gd name="connsiteY86" fmla="*/ 294578 h 607568"/>
              <a:gd name="connsiteX87" fmla="*/ 159018 w 608415"/>
              <a:gd name="connsiteY87" fmla="*/ 234435 h 607568"/>
              <a:gd name="connsiteX88" fmla="*/ 151336 w 608415"/>
              <a:gd name="connsiteY88" fmla="*/ 234435 h 607568"/>
              <a:gd name="connsiteX89" fmla="*/ 135818 w 608415"/>
              <a:gd name="connsiteY89" fmla="*/ 218939 h 607568"/>
              <a:gd name="connsiteX90" fmla="*/ 135818 w 608415"/>
              <a:gd name="connsiteY90" fmla="*/ 132560 h 607568"/>
              <a:gd name="connsiteX91" fmla="*/ 83427 w 608415"/>
              <a:gd name="connsiteY91" fmla="*/ 132560 h 607568"/>
              <a:gd name="connsiteX92" fmla="*/ 67909 w 608415"/>
              <a:gd name="connsiteY92" fmla="*/ 117218 h 607568"/>
              <a:gd name="connsiteX93" fmla="*/ 67909 w 608415"/>
              <a:gd name="connsiteY93" fmla="*/ 98653 h 607568"/>
              <a:gd name="connsiteX94" fmla="*/ 30882 w 608415"/>
              <a:gd name="connsiteY94" fmla="*/ 98653 h 607568"/>
              <a:gd name="connsiteX95" fmla="*/ 30882 w 608415"/>
              <a:gd name="connsiteY95" fmla="*/ 117218 h 607568"/>
              <a:gd name="connsiteX96" fmla="*/ 15518 w 608415"/>
              <a:gd name="connsiteY96" fmla="*/ 132560 h 607568"/>
              <a:gd name="connsiteX97" fmla="*/ 0 w 608415"/>
              <a:gd name="connsiteY97" fmla="*/ 117218 h 607568"/>
              <a:gd name="connsiteX98" fmla="*/ 0 w 608415"/>
              <a:gd name="connsiteY98" fmla="*/ 49403 h 607568"/>
              <a:gd name="connsiteX99" fmla="*/ 15518 w 608415"/>
              <a:gd name="connsiteY99" fmla="*/ 33907 h 607568"/>
              <a:gd name="connsiteX100" fmla="*/ 30882 w 608415"/>
              <a:gd name="connsiteY100" fmla="*/ 49403 h 607568"/>
              <a:gd name="connsiteX101" fmla="*/ 30882 w 608415"/>
              <a:gd name="connsiteY101" fmla="*/ 67814 h 607568"/>
              <a:gd name="connsiteX102" fmla="*/ 67909 w 608415"/>
              <a:gd name="connsiteY102" fmla="*/ 67814 h 607568"/>
              <a:gd name="connsiteX103" fmla="*/ 67909 w 608415"/>
              <a:gd name="connsiteY103" fmla="*/ 49403 h 607568"/>
              <a:gd name="connsiteX104" fmla="*/ 83427 w 608415"/>
              <a:gd name="connsiteY104" fmla="*/ 33907 h 607568"/>
              <a:gd name="connsiteX105" fmla="*/ 135818 w 608415"/>
              <a:gd name="connsiteY105" fmla="*/ 33907 h 607568"/>
              <a:gd name="connsiteX106" fmla="*/ 135818 w 608415"/>
              <a:gd name="connsiteY106" fmla="*/ 15496 h 607568"/>
              <a:gd name="connsiteX107" fmla="*/ 151336 w 608415"/>
              <a:gd name="connsiteY107"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8415" h="607568">
                <a:moveTo>
                  <a:pt x="503168" y="458875"/>
                </a:moveTo>
                <a:cubicBezTo>
                  <a:pt x="495639" y="458875"/>
                  <a:pt x="489492" y="465013"/>
                  <a:pt x="489492" y="472532"/>
                </a:cubicBezTo>
                <a:cubicBezTo>
                  <a:pt x="489492" y="480051"/>
                  <a:pt x="495639" y="486189"/>
                  <a:pt x="503168" y="486189"/>
                </a:cubicBezTo>
                <a:cubicBezTo>
                  <a:pt x="510698" y="486189"/>
                  <a:pt x="516844" y="480051"/>
                  <a:pt x="516844" y="472532"/>
                </a:cubicBezTo>
                <a:cubicBezTo>
                  <a:pt x="516844" y="465013"/>
                  <a:pt x="510698" y="458875"/>
                  <a:pt x="503168" y="458875"/>
                </a:cubicBezTo>
                <a:close/>
                <a:moveTo>
                  <a:pt x="542045" y="418364"/>
                </a:moveTo>
                <a:cubicBezTo>
                  <a:pt x="546003" y="418364"/>
                  <a:pt x="549960" y="419899"/>
                  <a:pt x="552956" y="422968"/>
                </a:cubicBezTo>
                <a:cubicBezTo>
                  <a:pt x="558949" y="428953"/>
                  <a:pt x="558949" y="438620"/>
                  <a:pt x="552956" y="444758"/>
                </a:cubicBezTo>
                <a:lnTo>
                  <a:pt x="543736" y="453965"/>
                </a:lnTo>
                <a:cubicBezTo>
                  <a:pt x="546348" y="459643"/>
                  <a:pt x="547731" y="465934"/>
                  <a:pt x="547731" y="472532"/>
                </a:cubicBezTo>
                <a:cubicBezTo>
                  <a:pt x="547731" y="497084"/>
                  <a:pt x="527755" y="517033"/>
                  <a:pt x="503168" y="517033"/>
                </a:cubicBezTo>
                <a:cubicBezTo>
                  <a:pt x="478582" y="517033"/>
                  <a:pt x="458605" y="497084"/>
                  <a:pt x="458605" y="472532"/>
                </a:cubicBezTo>
                <a:cubicBezTo>
                  <a:pt x="458605" y="447980"/>
                  <a:pt x="478582" y="428032"/>
                  <a:pt x="503168" y="428032"/>
                </a:cubicBezTo>
                <a:cubicBezTo>
                  <a:pt x="509776" y="428032"/>
                  <a:pt x="516076" y="429566"/>
                  <a:pt x="521762" y="432175"/>
                </a:cubicBezTo>
                <a:lnTo>
                  <a:pt x="531135" y="422968"/>
                </a:lnTo>
                <a:cubicBezTo>
                  <a:pt x="534132" y="419899"/>
                  <a:pt x="538089" y="418364"/>
                  <a:pt x="542045" y="418364"/>
                </a:cubicBezTo>
                <a:close/>
                <a:moveTo>
                  <a:pt x="98791" y="403971"/>
                </a:moveTo>
                <a:lnTo>
                  <a:pt x="98791" y="443862"/>
                </a:lnTo>
                <a:lnTo>
                  <a:pt x="407607" y="505540"/>
                </a:lnTo>
                <a:lnTo>
                  <a:pt x="407607" y="403971"/>
                </a:lnTo>
                <a:close/>
                <a:moveTo>
                  <a:pt x="508106" y="345982"/>
                </a:moveTo>
                <a:cubicBezTo>
                  <a:pt x="519466" y="345982"/>
                  <a:pt x="528676" y="355176"/>
                  <a:pt x="528676" y="366517"/>
                </a:cubicBezTo>
                <a:cubicBezTo>
                  <a:pt x="528676" y="377858"/>
                  <a:pt x="519466" y="387052"/>
                  <a:pt x="508106" y="387052"/>
                </a:cubicBezTo>
                <a:cubicBezTo>
                  <a:pt x="496746" y="387052"/>
                  <a:pt x="487536" y="377858"/>
                  <a:pt x="487536" y="366517"/>
                </a:cubicBezTo>
                <a:cubicBezTo>
                  <a:pt x="487536" y="355176"/>
                  <a:pt x="496746" y="345982"/>
                  <a:pt x="508106" y="345982"/>
                </a:cubicBezTo>
                <a:close/>
                <a:moveTo>
                  <a:pt x="438489" y="268343"/>
                </a:moveTo>
                <a:lnTo>
                  <a:pt x="438489" y="576729"/>
                </a:lnTo>
                <a:lnTo>
                  <a:pt x="577533" y="576729"/>
                </a:lnTo>
                <a:lnTo>
                  <a:pt x="577533" y="268343"/>
                </a:lnTo>
                <a:close/>
                <a:moveTo>
                  <a:pt x="189899" y="235970"/>
                </a:moveTo>
                <a:lnTo>
                  <a:pt x="189899" y="286293"/>
                </a:lnTo>
                <a:lnTo>
                  <a:pt x="202344" y="294578"/>
                </a:lnTo>
                <a:lnTo>
                  <a:pt x="214635" y="286293"/>
                </a:lnTo>
                <a:lnTo>
                  <a:pt x="214635" y="235970"/>
                </a:lnTo>
                <a:close/>
                <a:moveTo>
                  <a:pt x="472597" y="132560"/>
                </a:moveTo>
                <a:lnTo>
                  <a:pt x="472597" y="237504"/>
                </a:lnTo>
                <a:lnTo>
                  <a:pt x="543579" y="237504"/>
                </a:lnTo>
                <a:lnTo>
                  <a:pt x="543579" y="132560"/>
                </a:lnTo>
                <a:close/>
                <a:moveTo>
                  <a:pt x="268717" y="64746"/>
                </a:moveTo>
                <a:lnTo>
                  <a:pt x="268717" y="101722"/>
                </a:lnTo>
                <a:lnTo>
                  <a:pt x="577533" y="101722"/>
                </a:lnTo>
                <a:lnTo>
                  <a:pt x="577533" y="64746"/>
                </a:lnTo>
                <a:close/>
                <a:moveTo>
                  <a:pt x="98791" y="64746"/>
                </a:moveTo>
                <a:lnTo>
                  <a:pt x="98791" y="101722"/>
                </a:lnTo>
                <a:lnTo>
                  <a:pt x="135818" y="101722"/>
                </a:lnTo>
                <a:lnTo>
                  <a:pt x="135818" y="64746"/>
                </a:lnTo>
                <a:close/>
                <a:moveTo>
                  <a:pt x="166700" y="30839"/>
                </a:moveTo>
                <a:lnTo>
                  <a:pt x="166700" y="203597"/>
                </a:lnTo>
                <a:lnTo>
                  <a:pt x="237835" y="203597"/>
                </a:lnTo>
                <a:lnTo>
                  <a:pt x="237835" y="30839"/>
                </a:lnTo>
                <a:close/>
                <a:moveTo>
                  <a:pt x="151336" y="0"/>
                </a:moveTo>
                <a:lnTo>
                  <a:pt x="253199" y="0"/>
                </a:lnTo>
                <a:cubicBezTo>
                  <a:pt x="261803" y="0"/>
                  <a:pt x="268717" y="6904"/>
                  <a:pt x="268717" y="15496"/>
                </a:cubicBezTo>
                <a:lnTo>
                  <a:pt x="268717" y="33907"/>
                </a:lnTo>
                <a:lnTo>
                  <a:pt x="592897" y="33907"/>
                </a:lnTo>
                <a:cubicBezTo>
                  <a:pt x="601501" y="33907"/>
                  <a:pt x="608415" y="40811"/>
                  <a:pt x="608415" y="49403"/>
                </a:cubicBezTo>
                <a:lnTo>
                  <a:pt x="608415" y="117218"/>
                </a:lnTo>
                <a:cubicBezTo>
                  <a:pt x="608415" y="125656"/>
                  <a:pt x="601501" y="132560"/>
                  <a:pt x="592897" y="132560"/>
                </a:cubicBezTo>
                <a:lnTo>
                  <a:pt x="574460" y="132560"/>
                </a:lnTo>
                <a:lnTo>
                  <a:pt x="574460" y="237504"/>
                </a:lnTo>
                <a:lnTo>
                  <a:pt x="593051" y="237504"/>
                </a:lnTo>
                <a:cubicBezTo>
                  <a:pt x="601501" y="237504"/>
                  <a:pt x="608415" y="244408"/>
                  <a:pt x="608415" y="252846"/>
                </a:cubicBezTo>
                <a:lnTo>
                  <a:pt x="608415" y="592225"/>
                </a:lnTo>
                <a:cubicBezTo>
                  <a:pt x="608415" y="600664"/>
                  <a:pt x="601501" y="607568"/>
                  <a:pt x="593051" y="607568"/>
                </a:cubicBezTo>
                <a:lnTo>
                  <a:pt x="423125" y="607568"/>
                </a:lnTo>
                <a:cubicBezTo>
                  <a:pt x="414521" y="607568"/>
                  <a:pt x="407607" y="600664"/>
                  <a:pt x="407607" y="592225"/>
                </a:cubicBezTo>
                <a:lnTo>
                  <a:pt x="407607" y="536992"/>
                </a:lnTo>
                <a:lnTo>
                  <a:pt x="80354" y="471632"/>
                </a:lnTo>
                <a:cubicBezTo>
                  <a:pt x="73133" y="470098"/>
                  <a:pt x="67909" y="463808"/>
                  <a:pt x="67909" y="456443"/>
                </a:cubicBezTo>
                <a:lnTo>
                  <a:pt x="67909" y="388629"/>
                </a:lnTo>
                <a:cubicBezTo>
                  <a:pt x="67909" y="380037"/>
                  <a:pt x="74823" y="373133"/>
                  <a:pt x="83427" y="373133"/>
                </a:cubicBezTo>
                <a:lnTo>
                  <a:pt x="407607" y="373133"/>
                </a:lnTo>
                <a:lnTo>
                  <a:pt x="407607" y="252846"/>
                </a:lnTo>
                <a:cubicBezTo>
                  <a:pt x="407607" y="244408"/>
                  <a:pt x="414521" y="237504"/>
                  <a:pt x="423125" y="237504"/>
                </a:cubicBezTo>
                <a:lnTo>
                  <a:pt x="441715" y="237504"/>
                </a:lnTo>
                <a:lnTo>
                  <a:pt x="441715" y="132560"/>
                </a:lnTo>
                <a:lnTo>
                  <a:pt x="268717" y="132560"/>
                </a:lnTo>
                <a:lnTo>
                  <a:pt x="268717" y="218939"/>
                </a:lnTo>
                <a:cubicBezTo>
                  <a:pt x="268717" y="227531"/>
                  <a:pt x="261803" y="234435"/>
                  <a:pt x="253199" y="234435"/>
                </a:cubicBezTo>
                <a:lnTo>
                  <a:pt x="245517" y="234435"/>
                </a:lnTo>
                <a:lnTo>
                  <a:pt x="245517" y="294578"/>
                </a:lnTo>
                <a:cubicBezTo>
                  <a:pt x="245517" y="299641"/>
                  <a:pt x="242905" y="304551"/>
                  <a:pt x="238603" y="307313"/>
                </a:cubicBezTo>
                <a:lnTo>
                  <a:pt x="210794" y="325877"/>
                </a:lnTo>
                <a:cubicBezTo>
                  <a:pt x="208336" y="327565"/>
                  <a:pt x="205263" y="328486"/>
                  <a:pt x="202344" y="328486"/>
                </a:cubicBezTo>
                <a:cubicBezTo>
                  <a:pt x="199271" y="328486"/>
                  <a:pt x="196352" y="327565"/>
                  <a:pt x="193740" y="325877"/>
                </a:cubicBezTo>
                <a:lnTo>
                  <a:pt x="165931" y="307313"/>
                </a:lnTo>
                <a:cubicBezTo>
                  <a:pt x="161629" y="304551"/>
                  <a:pt x="159018" y="299641"/>
                  <a:pt x="159018" y="294578"/>
                </a:cubicBezTo>
                <a:lnTo>
                  <a:pt x="159018" y="234435"/>
                </a:lnTo>
                <a:lnTo>
                  <a:pt x="151336" y="234435"/>
                </a:lnTo>
                <a:cubicBezTo>
                  <a:pt x="142732" y="234435"/>
                  <a:pt x="135818" y="227531"/>
                  <a:pt x="135818" y="218939"/>
                </a:cubicBezTo>
                <a:lnTo>
                  <a:pt x="135818" y="132560"/>
                </a:lnTo>
                <a:lnTo>
                  <a:pt x="83427" y="132560"/>
                </a:lnTo>
                <a:cubicBezTo>
                  <a:pt x="74823" y="132560"/>
                  <a:pt x="67909" y="125656"/>
                  <a:pt x="67909" y="117218"/>
                </a:cubicBezTo>
                <a:lnTo>
                  <a:pt x="67909" y="98653"/>
                </a:lnTo>
                <a:lnTo>
                  <a:pt x="30882" y="98653"/>
                </a:lnTo>
                <a:lnTo>
                  <a:pt x="30882" y="117218"/>
                </a:lnTo>
                <a:cubicBezTo>
                  <a:pt x="30882" y="125656"/>
                  <a:pt x="23968" y="132560"/>
                  <a:pt x="15518" y="132560"/>
                </a:cubicBezTo>
                <a:cubicBezTo>
                  <a:pt x="6914" y="132560"/>
                  <a:pt x="0" y="125656"/>
                  <a:pt x="0" y="117218"/>
                </a:cubicBezTo>
                <a:lnTo>
                  <a:pt x="0" y="49403"/>
                </a:lnTo>
                <a:cubicBezTo>
                  <a:pt x="0" y="40811"/>
                  <a:pt x="6914" y="33907"/>
                  <a:pt x="15518" y="33907"/>
                </a:cubicBezTo>
                <a:cubicBezTo>
                  <a:pt x="23968" y="33907"/>
                  <a:pt x="30882" y="40811"/>
                  <a:pt x="30882" y="49403"/>
                </a:cubicBezTo>
                <a:lnTo>
                  <a:pt x="30882" y="67814"/>
                </a:lnTo>
                <a:lnTo>
                  <a:pt x="67909" y="67814"/>
                </a:lnTo>
                <a:lnTo>
                  <a:pt x="67909" y="49403"/>
                </a:lnTo>
                <a:cubicBezTo>
                  <a:pt x="67909" y="40811"/>
                  <a:pt x="74823" y="33907"/>
                  <a:pt x="83427" y="33907"/>
                </a:cubicBezTo>
                <a:lnTo>
                  <a:pt x="135818" y="33907"/>
                </a:lnTo>
                <a:lnTo>
                  <a:pt x="135818" y="15496"/>
                </a:lnTo>
                <a:cubicBezTo>
                  <a:pt x="135818" y="6904"/>
                  <a:pt x="142732" y="0"/>
                  <a:pt x="151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33"/>
          <p:cNvSpPr/>
          <p:nvPr/>
        </p:nvSpPr>
        <p:spPr>
          <a:xfrm>
            <a:off x="9860979" y="2793244"/>
            <a:ext cx="504676" cy="351369"/>
          </a:xfrm>
          <a:custGeom>
            <a:avLst/>
            <a:gdLst>
              <a:gd name="T0" fmla="*/ 3827 w 3967"/>
              <a:gd name="T1" fmla="*/ 1301 h 2766"/>
              <a:gd name="T2" fmla="*/ 3743 w 3967"/>
              <a:gd name="T3" fmla="*/ 778 h 2766"/>
              <a:gd name="T4" fmla="*/ 3197 w 3967"/>
              <a:gd name="T5" fmla="*/ 646 h 2766"/>
              <a:gd name="T6" fmla="*/ 3279 w 3967"/>
              <a:gd name="T7" fmla="*/ 50 h 2766"/>
              <a:gd name="T8" fmla="*/ 1111 w 3967"/>
              <a:gd name="T9" fmla="*/ 0 h 2766"/>
              <a:gd name="T10" fmla="*/ 956 w 3967"/>
              <a:gd name="T11" fmla="*/ 218 h 2766"/>
              <a:gd name="T12" fmla="*/ 543 w 3967"/>
              <a:gd name="T13" fmla="*/ 351 h 2766"/>
              <a:gd name="T14" fmla="*/ 897 w 3967"/>
              <a:gd name="T15" fmla="*/ 484 h 2766"/>
              <a:gd name="T16" fmla="*/ 350 w 3967"/>
              <a:gd name="T17" fmla="*/ 761 h 2766"/>
              <a:gd name="T18" fmla="*/ 350 w 3967"/>
              <a:gd name="T19" fmla="*/ 1027 h 2766"/>
              <a:gd name="T20" fmla="*/ 714 w 3967"/>
              <a:gd name="T21" fmla="*/ 1304 h 2766"/>
              <a:gd name="T22" fmla="*/ 0 w 3967"/>
              <a:gd name="T23" fmla="*/ 1437 h 2766"/>
              <a:gd name="T24" fmla="*/ 655 w 3967"/>
              <a:gd name="T25" fmla="*/ 1570 h 2766"/>
              <a:gd name="T26" fmla="*/ 573 w 3967"/>
              <a:gd name="T27" fmla="*/ 2172 h 2766"/>
              <a:gd name="T28" fmla="*/ 762 w 3967"/>
              <a:gd name="T29" fmla="*/ 2222 h 2766"/>
              <a:gd name="T30" fmla="*/ 1274 w 3967"/>
              <a:gd name="T31" fmla="*/ 2766 h 2766"/>
              <a:gd name="T32" fmla="*/ 1786 w 3967"/>
              <a:gd name="T33" fmla="*/ 2222 h 2766"/>
              <a:gd name="T34" fmla="*/ 2608 w 3967"/>
              <a:gd name="T35" fmla="*/ 2252 h 2766"/>
              <a:gd name="T36" fmla="*/ 3634 w 3967"/>
              <a:gd name="T37" fmla="*/ 2252 h 2766"/>
              <a:gd name="T38" fmla="*/ 3736 w 3967"/>
              <a:gd name="T39" fmla="*/ 2131 h 2766"/>
              <a:gd name="T40" fmla="*/ 3935 w 3967"/>
              <a:gd name="T41" fmla="*/ 1356 h 2766"/>
              <a:gd name="T42" fmla="*/ 3477 w 3967"/>
              <a:gd name="T43" fmla="*/ 912 h 2766"/>
              <a:gd name="T44" fmla="*/ 3052 w 3967"/>
              <a:gd name="T45" fmla="*/ 1301 h 2766"/>
              <a:gd name="T46" fmla="*/ 3175 w 3967"/>
              <a:gd name="T47" fmla="*/ 912 h 2766"/>
              <a:gd name="T48" fmla="*/ 1026 w 3967"/>
              <a:gd name="T49" fmla="*/ 2252 h 2766"/>
              <a:gd name="T50" fmla="*/ 1521 w 3967"/>
              <a:gd name="T51" fmla="*/ 2252 h 2766"/>
              <a:gd name="T52" fmla="*/ 1274 w 3967"/>
              <a:gd name="T53" fmla="*/ 1739 h 2766"/>
              <a:gd name="T54" fmla="*/ 842 w 3967"/>
              <a:gd name="T55" fmla="*/ 1956 h 2766"/>
              <a:gd name="T56" fmla="*/ 3010 w 3967"/>
              <a:gd name="T57" fmla="*/ 266 h 2766"/>
              <a:gd name="T58" fmla="*/ 1693 w 3967"/>
              <a:gd name="T59" fmla="*/ 1956 h 2766"/>
              <a:gd name="T60" fmla="*/ 3121 w 3967"/>
              <a:gd name="T61" fmla="*/ 2500 h 2766"/>
              <a:gd name="T62" fmla="*/ 3121 w 3967"/>
              <a:gd name="T63" fmla="*/ 2005 h 2766"/>
              <a:gd name="T64" fmla="*/ 3121 w 3967"/>
              <a:gd name="T65" fmla="*/ 2500 h 2766"/>
              <a:gd name="T66" fmla="*/ 3121 w 3967"/>
              <a:gd name="T67" fmla="*/ 1739 h 2766"/>
              <a:gd name="T68" fmla="*/ 2993 w 3967"/>
              <a:gd name="T69" fmla="*/ 1567 h 2766"/>
              <a:gd name="T70" fmla="*/ 3522 w 3967"/>
              <a:gd name="T71" fmla="*/ 1933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67" h="2766">
                <a:moveTo>
                  <a:pt x="3935" y="1356"/>
                </a:moveTo>
                <a:cubicBezTo>
                  <a:pt x="3910" y="1322"/>
                  <a:pt x="3870" y="1301"/>
                  <a:pt x="3827" y="1301"/>
                </a:cubicBezTo>
                <a:lnTo>
                  <a:pt x="3744" y="1301"/>
                </a:lnTo>
                <a:lnTo>
                  <a:pt x="3743" y="778"/>
                </a:lnTo>
                <a:cubicBezTo>
                  <a:pt x="3742" y="705"/>
                  <a:pt x="3683" y="646"/>
                  <a:pt x="3610" y="646"/>
                </a:cubicBezTo>
                <a:lnTo>
                  <a:pt x="3197" y="646"/>
                </a:lnTo>
                <a:lnTo>
                  <a:pt x="3305" y="162"/>
                </a:lnTo>
                <a:cubicBezTo>
                  <a:pt x="3314" y="123"/>
                  <a:pt x="3304" y="82"/>
                  <a:pt x="3279" y="50"/>
                </a:cubicBezTo>
                <a:cubicBezTo>
                  <a:pt x="3254" y="19"/>
                  <a:pt x="3215" y="0"/>
                  <a:pt x="3175" y="0"/>
                </a:cubicBezTo>
                <a:lnTo>
                  <a:pt x="1111" y="0"/>
                </a:lnTo>
                <a:cubicBezTo>
                  <a:pt x="1048" y="0"/>
                  <a:pt x="995" y="44"/>
                  <a:pt x="981" y="105"/>
                </a:cubicBezTo>
                <a:lnTo>
                  <a:pt x="956" y="218"/>
                </a:lnTo>
                <a:lnTo>
                  <a:pt x="676" y="218"/>
                </a:lnTo>
                <a:cubicBezTo>
                  <a:pt x="603" y="218"/>
                  <a:pt x="543" y="277"/>
                  <a:pt x="543" y="351"/>
                </a:cubicBezTo>
                <a:cubicBezTo>
                  <a:pt x="543" y="424"/>
                  <a:pt x="603" y="484"/>
                  <a:pt x="676" y="484"/>
                </a:cubicBezTo>
                <a:lnTo>
                  <a:pt x="897" y="484"/>
                </a:lnTo>
                <a:lnTo>
                  <a:pt x="835" y="761"/>
                </a:lnTo>
                <a:lnTo>
                  <a:pt x="350" y="761"/>
                </a:lnTo>
                <a:cubicBezTo>
                  <a:pt x="277" y="761"/>
                  <a:pt x="217" y="821"/>
                  <a:pt x="217" y="894"/>
                </a:cubicBezTo>
                <a:cubicBezTo>
                  <a:pt x="217" y="967"/>
                  <a:pt x="277" y="1027"/>
                  <a:pt x="350" y="1027"/>
                </a:cubicBezTo>
                <a:lnTo>
                  <a:pt x="776" y="1027"/>
                </a:lnTo>
                <a:lnTo>
                  <a:pt x="714" y="1304"/>
                </a:lnTo>
                <a:lnTo>
                  <a:pt x="133" y="1304"/>
                </a:lnTo>
                <a:cubicBezTo>
                  <a:pt x="60" y="1304"/>
                  <a:pt x="0" y="1364"/>
                  <a:pt x="0" y="1437"/>
                </a:cubicBezTo>
                <a:cubicBezTo>
                  <a:pt x="0" y="1511"/>
                  <a:pt x="60" y="1570"/>
                  <a:pt x="133" y="1570"/>
                </a:cubicBezTo>
                <a:lnTo>
                  <a:pt x="655" y="1570"/>
                </a:lnTo>
                <a:lnTo>
                  <a:pt x="546" y="2061"/>
                </a:lnTo>
                <a:cubicBezTo>
                  <a:pt x="538" y="2100"/>
                  <a:pt x="547" y="2141"/>
                  <a:pt x="573" y="2172"/>
                </a:cubicBezTo>
                <a:cubicBezTo>
                  <a:pt x="598" y="2204"/>
                  <a:pt x="636" y="2222"/>
                  <a:pt x="676" y="2222"/>
                </a:cubicBezTo>
                <a:lnTo>
                  <a:pt x="762" y="2222"/>
                </a:lnTo>
                <a:cubicBezTo>
                  <a:pt x="761" y="2232"/>
                  <a:pt x="761" y="2242"/>
                  <a:pt x="761" y="2252"/>
                </a:cubicBezTo>
                <a:cubicBezTo>
                  <a:pt x="761" y="2535"/>
                  <a:pt x="991" y="2766"/>
                  <a:pt x="1274" y="2766"/>
                </a:cubicBezTo>
                <a:cubicBezTo>
                  <a:pt x="1557" y="2766"/>
                  <a:pt x="1787" y="2535"/>
                  <a:pt x="1787" y="2252"/>
                </a:cubicBezTo>
                <a:cubicBezTo>
                  <a:pt x="1787" y="2242"/>
                  <a:pt x="1787" y="2232"/>
                  <a:pt x="1786" y="2222"/>
                </a:cubicBezTo>
                <a:lnTo>
                  <a:pt x="2609" y="2222"/>
                </a:lnTo>
                <a:cubicBezTo>
                  <a:pt x="2608" y="2232"/>
                  <a:pt x="2608" y="2242"/>
                  <a:pt x="2608" y="2252"/>
                </a:cubicBezTo>
                <a:cubicBezTo>
                  <a:pt x="2608" y="2535"/>
                  <a:pt x="2838" y="2766"/>
                  <a:pt x="3121" y="2766"/>
                </a:cubicBezTo>
                <a:cubicBezTo>
                  <a:pt x="3404" y="2766"/>
                  <a:pt x="3634" y="2535"/>
                  <a:pt x="3634" y="2252"/>
                </a:cubicBezTo>
                <a:cubicBezTo>
                  <a:pt x="3634" y="2242"/>
                  <a:pt x="3634" y="2231"/>
                  <a:pt x="3633" y="2220"/>
                </a:cubicBezTo>
                <a:cubicBezTo>
                  <a:pt x="3679" y="2212"/>
                  <a:pt x="3720" y="2179"/>
                  <a:pt x="3736" y="2131"/>
                </a:cubicBezTo>
                <a:lnTo>
                  <a:pt x="3953" y="1476"/>
                </a:lnTo>
                <a:cubicBezTo>
                  <a:pt x="3967" y="1435"/>
                  <a:pt x="3960" y="1391"/>
                  <a:pt x="3935" y="1356"/>
                </a:cubicBezTo>
                <a:close/>
                <a:moveTo>
                  <a:pt x="3175" y="912"/>
                </a:moveTo>
                <a:lnTo>
                  <a:pt x="3477" y="912"/>
                </a:lnTo>
                <a:lnTo>
                  <a:pt x="3479" y="1301"/>
                </a:lnTo>
                <a:lnTo>
                  <a:pt x="3052" y="1301"/>
                </a:lnTo>
                <a:lnTo>
                  <a:pt x="3140" y="907"/>
                </a:lnTo>
                <a:cubicBezTo>
                  <a:pt x="3151" y="910"/>
                  <a:pt x="3163" y="912"/>
                  <a:pt x="3175" y="912"/>
                </a:cubicBezTo>
                <a:close/>
                <a:moveTo>
                  <a:pt x="1274" y="2500"/>
                </a:moveTo>
                <a:cubicBezTo>
                  <a:pt x="1137" y="2500"/>
                  <a:pt x="1026" y="2389"/>
                  <a:pt x="1026" y="2252"/>
                </a:cubicBezTo>
                <a:cubicBezTo>
                  <a:pt x="1026" y="2116"/>
                  <a:pt x="1137" y="2005"/>
                  <a:pt x="1274" y="2005"/>
                </a:cubicBezTo>
                <a:cubicBezTo>
                  <a:pt x="1410" y="2005"/>
                  <a:pt x="1521" y="2116"/>
                  <a:pt x="1521" y="2252"/>
                </a:cubicBezTo>
                <a:cubicBezTo>
                  <a:pt x="1521" y="2389"/>
                  <a:pt x="1410" y="2500"/>
                  <a:pt x="1274" y="2500"/>
                </a:cubicBezTo>
                <a:close/>
                <a:moveTo>
                  <a:pt x="1274" y="1739"/>
                </a:moveTo>
                <a:cubicBezTo>
                  <a:pt x="1101" y="1739"/>
                  <a:pt x="948" y="1825"/>
                  <a:pt x="855" y="1956"/>
                </a:cubicBezTo>
                <a:lnTo>
                  <a:pt x="842" y="1956"/>
                </a:lnTo>
                <a:lnTo>
                  <a:pt x="1217" y="266"/>
                </a:lnTo>
                <a:lnTo>
                  <a:pt x="3010" y="266"/>
                </a:lnTo>
                <a:lnTo>
                  <a:pt x="2634" y="1956"/>
                </a:lnTo>
                <a:lnTo>
                  <a:pt x="1693" y="1956"/>
                </a:lnTo>
                <a:cubicBezTo>
                  <a:pt x="1600" y="1825"/>
                  <a:pt x="1447" y="1739"/>
                  <a:pt x="1274" y="1739"/>
                </a:cubicBezTo>
                <a:close/>
                <a:moveTo>
                  <a:pt x="3121" y="2500"/>
                </a:moveTo>
                <a:cubicBezTo>
                  <a:pt x="2984" y="2500"/>
                  <a:pt x="2873" y="2389"/>
                  <a:pt x="2873" y="2252"/>
                </a:cubicBezTo>
                <a:cubicBezTo>
                  <a:pt x="2873" y="2116"/>
                  <a:pt x="2984" y="2005"/>
                  <a:pt x="3121" y="2005"/>
                </a:cubicBezTo>
                <a:cubicBezTo>
                  <a:pt x="3257" y="2005"/>
                  <a:pt x="3368" y="2116"/>
                  <a:pt x="3368" y="2252"/>
                </a:cubicBezTo>
                <a:cubicBezTo>
                  <a:pt x="3368" y="2389"/>
                  <a:pt x="3257" y="2500"/>
                  <a:pt x="3121" y="2500"/>
                </a:cubicBezTo>
                <a:close/>
                <a:moveTo>
                  <a:pt x="3522" y="1933"/>
                </a:moveTo>
                <a:cubicBezTo>
                  <a:pt x="3428" y="1815"/>
                  <a:pt x="3283" y="1739"/>
                  <a:pt x="3121" y="1739"/>
                </a:cubicBezTo>
                <a:cubicBezTo>
                  <a:pt x="3060" y="1739"/>
                  <a:pt x="3002" y="1750"/>
                  <a:pt x="2948" y="1769"/>
                </a:cubicBezTo>
                <a:lnTo>
                  <a:pt x="2993" y="1567"/>
                </a:lnTo>
                <a:lnTo>
                  <a:pt x="3643" y="1567"/>
                </a:lnTo>
                <a:lnTo>
                  <a:pt x="3522" y="1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2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2500"/>
                            </p:stCondLst>
                            <p:childTnLst>
                              <p:par>
                                <p:cTn id="64" presetID="53" presetClass="entr" presetSubtype="16"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5"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6" name="矩形 15"/>
          <p:cNvSpPr/>
          <p:nvPr/>
        </p:nvSpPr>
        <p:spPr>
          <a:xfrm>
            <a:off x="874712" y="984039"/>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5"/>
          <p:cNvSpPr txBox="1"/>
          <p:nvPr/>
        </p:nvSpPr>
        <p:spPr>
          <a:xfrm>
            <a:off x="3569656" y="4777616"/>
            <a:ext cx="2101338" cy="384616"/>
          </a:xfrm>
          <a:prstGeom prst="rect">
            <a:avLst/>
          </a:prstGeom>
          <a:noFill/>
        </p:spPr>
        <p:txBody>
          <a:bodyPr wrap="none" lIns="91402" tIns="45701" rIns="91402" bIns="45701"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XXXXXX</a:t>
            </a:r>
          </a:p>
        </p:txBody>
      </p:sp>
      <p:sp>
        <p:nvSpPr>
          <p:cNvPr id="20" name="矩形 19"/>
          <p:cNvSpPr/>
          <p:nvPr/>
        </p:nvSpPr>
        <p:spPr>
          <a:xfrm>
            <a:off x="2640867" y="2780939"/>
            <a:ext cx="6955674" cy="1446511"/>
          </a:xfrm>
          <a:prstGeom prst="rect">
            <a:avLst/>
          </a:prstGeom>
          <a:noFill/>
          <a:ln>
            <a:noFill/>
          </a:ln>
          <a:effectLst>
            <a:glow rad="1905000">
              <a:srgbClr val="F14124">
                <a:alpha val="40000"/>
              </a:srgbClr>
            </a:glow>
            <a:softEdge rad="1270000"/>
          </a:effectLst>
        </p:spPr>
        <p:txBody>
          <a:bodyPr wrap="none" lIns="91402" tIns="45701" rIns="91402" bIns="45701">
            <a:spAutoFit/>
          </a:bodyPr>
          <a:lstStyle/>
          <a:p>
            <a:pPr algn="ctr"/>
            <a:r>
              <a:rPr lang="zh-CN" altLang="en-US" sz="8800" b="1" dirty="0">
                <a:solidFill>
                  <a:schemeClr val="accent2"/>
                </a:solidFill>
                <a:latin typeface="微软雅黑" panose="020B0503020204020204" pitchFamily="34" charset="-122"/>
                <a:ea typeface="微软雅黑" panose="020B0503020204020204" pitchFamily="34" charset="-122"/>
              </a:rPr>
              <a:t>非常感谢收看</a:t>
            </a:r>
          </a:p>
        </p:txBody>
      </p:sp>
      <p:sp>
        <p:nvSpPr>
          <p:cNvPr id="21" name="文本框 5"/>
          <p:cNvSpPr txBox="1"/>
          <p:nvPr/>
        </p:nvSpPr>
        <p:spPr>
          <a:xfrm>
            <a:off x="5737534" y="4777616"/>
            <a:ext cx="2787263" cy="384616"/>
          </a:xfrm>
          <a:prstGeom prst="rect">
            <a:avLst/>
          </a:prstGeom>
          <a:noFill/>
        </p:spPr>
        <p:txBody>
          <a:bodyPr wrap="none" lIns="91402" tIns="45701" rIns="91402" bIns="45701"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日期：</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2020</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08</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日</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640866" y="4220905"/>
            <a:ext cx="6910268" cy="0"/>
          </a:xfrm>
          <a:prstGeom prst="line">
            <a:avLst/>
          </a:prstGeom>
          <a:ln>
            <a:solidFill>
              <a:srgbClr val="38B1BF"/>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48513" y="1339110"/>
            <a:ext cx="4190158" cy="1241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1000"/>
                                        <p:tgtEl>
                                          <p:spTgt spid="20"/>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500"/>
                            </p:stCondLst>
                            <p:childTnLst>
                              <p:par>
                                <p:cTn id="19" presetID="1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p:nvPr/>
        </p:nvSpPr>
        <p:spPr>
          <a:xfrm>
            <a:off x="0" y="4606486"/>
            <a:ext cx="12192000" cy="228378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9" name="Rectangle 11"/>
          <p:cNvSpPr/>
          <p:nvPr/>
        </p:nvSpPr>
        <p:spPr>
          <a:xfrm>
            <a:off x="0" y="0"/>
            <a:ext cx="12192000" cy="24336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CONTENTS</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646331"/>
            </a:xfrm>
            <a:prstGeom prst="rect">
              <a:avLst/>
            </a:prstGeom>
          </p:spPr>
          <p:txBody>
            <a:bodyPr wrap="square">
              <a:spAutoFit/>
              <a:scene3d>
                <a:camera prst="orthographicFront"/>
                <a:lightRig rig="threePt" dir="t"/>
              </a:scene3d>
              <a:sp3d contourW="12700"/>
            </a:bodyPr>
            <a:lstStyle/>
            <a:p>
              <a:pPr algn="ctr">
                <a:spcBef>
                  <a:spcPts val="500"/>
                </a:spcBef>
                <a:spcAft>
                  <a:spcPts val="0"/>
                </a:spcAft>
                <a:defRPr/>
              </a:pPr>
              <a:r>
                <a:rPr lang="zh-CN" altLang="en-US" sz="36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论文导读</a:t>
              </a:r>
            </a:p>
          </p:txBody>
        </p:sp>
      </p:grpSp>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1322" b="31322"/>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445151" y="1917287"/>
            <a:ext cx="4365711" cy="1647927"/>
            <a:chOff x="1209178" y="2020529"/>
            <a:chExt cx="4365711" cy="1647927"/>
          </a:xfrm>
        </p:grpSpPr>
        <p:sp>
          <p:nvSpPr>
            <p:cNvPr id="2"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a:solidFill>
                  <a:schemeClr val="tx1"/>
                </a:solidFill>
                <a:latin typeface="Century Gothic" panose="020B0502020202020204" pitchFamily="34" charset="0"/>
                <a:cs typeface="Arial" panose="020B0604020202020204" pitchFamily="34" charset="0"/>
              </a:endParaRPr>
            </a:p>
          </p:txBody>
        </p:sp>
        <p:sp>
          <p:nvSpPr>
            <p:cNvPr id="3"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a:scene3d>
              <a:camera prst="orthographicFront"/>
              <a:lightRig rig="threePt" dir="t">
                <a:rot lat="0" lon="0" rev="0"/>
              </a:lightRig>
            </a:scene3d>
          </p:spPr>
          <p:txBody>
            <a:bodyPr vert="horz" wrap="square" lIns="91440" tIns="45720" rIns="91440" bIns="45720" numCol="1" anchor="t" anchorCtr="0" compatLnSpc="1">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4" name="TextBox 141"/>
            <p:cNvSpPr txBox="1"/>
            <p:nvPr/>
          </p:nvSpPr>
          <p:spPr>
            <a:xfrm>
              <a:off x="2269928" y="2533119"/>
              <a:ext cx="1723549" cy="400110"/>
            </a:xfrm>
            <a:prstGeom prst="rect">
              <a:avLst/>
            </a:prstGeom>
            <a:noFill/>
            <a:scene3d>
              <a:camera prst="orthographicFront"/>
              <a:lightRig rig="threePt" dir="t">
                <a:rot lat="0" lon="0" rev="0"/>
              </a:lightRig>
            </a:scene3d>
          </p:spPr>
          <p:txBody>
            <a:bodyPr wrap="none" rtlCol="0">
              <a:spAutoFit/>
              <a:sp3d contourW="12700"/>
            </a:bodyPr>
            <a:lstStyle/>
            <a:p>
              <a:r>
                <a:rPr lang="zh-CN" altLang="en-US" sz="2000" b="1" dirty="0">
                  <a:solidFill>
                    <a:schemeClr val="tx1">
                      <a:lumMod val="75000"/>
                      <a:lumOff val="25000"/>
                    </a:schemeClr>
                  </a:solidFill>
                  <a:latin typeface="Century Gothic" panose="020B0502020202020204" pitchFamily="34" charset="0"/>
                  <a:cs typeface="Arial" panose="020B0604020202020204" pitchFamily="34" charset="0"/>
                </a:rPr>
                <a:t>标题文字添加</a:t>
              </a:r>
            </a:p>
          </p:txBody>
        </p:sp>
        <p:sp>
          <p:nvSpPr>
            <p:cNvPr id="5"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1"/>
                  </a:solidFill>
                  <a:latin typeface="Century Gothic" panose="020B0502020202020204" pitchFamily="34" charset="0"/>
                  <a:cs typeface="Arial" panose="020B0604020202020204" pitchFamily="34" charset="0"/>
                </a:rPr>
                <a:t>80%</a:t>
              </a:r>
              <a:endParaRPr lang="en-GB" sz="3200" b="1" dirty="0">
                <a:solidFill>
                  <a:schemeClr val="accent1"/>
                </a:solidFill>
                <a:latin typeface="Century Gothic" panose="020B0502020202020204" pitchFamily="34" charset="0"/>
                <a:cs typeface="Arial" panose="020B0604020202020204" pitchFamily="34" charset="0"/>
              </a:endParaRPr>
            </a:p>
          </p:txBody>
        </p:sp>
        <p:sp>
          <p:nvSpPr>
            <p:cNvPr id="8" name="矩形 7"/>
            <p:cNvSpPr/>
            <p:nvPr/>
          </p:nvSpPr>
          <p:spPr>
            <a:xfrm>
              <a:off x="1209178" y="3169858"/>
              <a:ext cx="4365711"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grpSp>
      <p:grpSp>
        <p:nvGrpSpPr>
          <p:cNvPr id="11" name="组合 10"/>
          <p:cNvGrpSpPr/>
          <p:nvPr/>
        </p:nvGrpSpPr>
        <p:grpSpPr>
          <a:xfrm>
            <a:off x="1445151" y="4114797"/>
            <a:ext cx="4365711" cy="1647927"/>
            <a:chOff x="1209178" y="2020529"/>
            <a:chExt cx="4365711" cy="1647927"/>
          </a:xfrm>
        </p:grpSpPr>
        <p:sp>
          <p:nvSpPr>
            <p:cNvPr id="12"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a:solidFill>
                  <a:schemeClr val="tx1"/>
                </a:solidFill>
                <a:latin typeface="Century Gothic" panose="020B0502020202020204" pitchFamily="34" charset="0"/>
                <a:cs typeface="Arial" panose="020B0604020202020204" pitchFamily="34" charset="0"/>
              </a:endParaRPr>
            </a:p>
          </p:txBody>
        </p:sp>
        <p:sp>
          <p:nvSpPr>
            <p:cNvPr id="13"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a:scene3d>
              <a:camera prst="orthographicFront"/>
              <a:lightRig rig="threePt" dir="t">
                <a:rot lat="0" lon="0" rev="0"/>
              </a:lightRig>
            </a:scene3d>
          </p:spPr>
          <p:txBody>
            <a:bodyPr vert="horz" wrap="square" lIns="91440" tIns="45720" rIns="91440" bIns="45720" numCol="1" anchor="t" anchorCtr="0" compatLnSpc="1">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14" name="TextBox 141"/>
            <p:cNvSpPr txBox="1"/>
            <p:nvPr/>
          </p:nvSpPr>
          <p:spPr>
            <a:xfrm>
              <a:off x="2269928" y="2533119"/>
              <a:ext cx="1723549" cy="400110"/>
            </a:xfrm>
            <a:prstGeom prst="rect">
              <a:avLst/>
            </a:prstGeom>
            <a:noFill/>
            <a:scene3d>
              <a:camera prst="orthographicFront"/>
              <a:lightRig rig="threePt" dir="t">
                <a:rot lat="0" lon="0" rev="0"/>
              </a:lightRig>
            </a:scene3d>
          </p:spPr>
          <p:txBody>
            <a:bodyPr wrap="none" rtlCol="0">
              <a:spAutoFit/>
              <a:sp3d contourW="12700"/>
            </a:bodyPr>
            <a:lstStyle/>
            <a:p>
              <a:r>
                <a:rPr lang="zh-CN" altLang="en-US" sz="2000" b="1" dirty="0">
                  <a:solidFill>
                    <a:schemeClr val="tx1">
                      <a:lumMod val="75000"/>
                      <a:lumOff val="25000"/>
                    </a:schemeClr>
                  </a:solidFill>
                  <a:latin typeface="Century Gothic" panose="020B0502020202020204" pitchFamily="34" charset="0"/>
                  <a:cs typeface="Arial" panose="020B0604020202020204" pitchFamily="34" charset="0"/>
                </a:rPr>
                <a:t>标题文字添加</a:t>
              </a:r>
            </a:p>
          </p:txBody>
        </p:sp>
        <p:sp>
          <p:nvSpPr>
            <p:cNvPr id="15"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3"/>
                  </a:solidFill>
                  <a:latin typeface="Century Gothic" panose="020B0502020202020204" pitchFamily="34" charset="0"/>
                  <a:cs typeface="Arial" panose="020B0604020202020204" pitchFamily="34" charset="0"/>
                </a:rPr>
                <a:t>80%</a:t>
              </a:r>
              <a:endParaRPr lang="en-GB" sz="3200" b="1" dirty="0">
                <a:solidFill>
                  <a:schemeClr val="accent3"/>
                </a:solidFill>
                <a:latin typeface="Century Gothic" panose="020B0502020202020204" pitchFamily="34" charset="0"/>
                <a:cs typeface="Arial" panose="020B0604020202020204" pitchFamily="34" charset="0"/>
              </a:endParaRPr>
            </a:p>
          </p:txBody>
        </p:sp>
        <p:sp>
          <p:nvSpPr>
            <p:cNvPr id="16" name="矩形 15"/>
            <p:cNvSpPr/>
            <p:nvPr/>
          </p:nvSpPr>
          <p:spPr>
            <a:xfrm>
              <a:off x="1209178" y="3169858"/>
              <a:ext cx="4365711"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grpSp>
      <p:grpSp>
        <p:nvGrpSpPr>
          <p:cNvPr id="17" name="组合 16"/>
          <p:cNvGrpSpPr/>
          <p:nvPr/>
        </p:nvGrpSpPr>
        <p:grpSpPr>
          <a:xfrm>
            <a:off x="6562841" y="1917287"/>
            <a:ext cx="4365711" cy="1647927"/>
            <a:chOff x="1209178" y="2020529"/>
            <a:chExt cx="4365711" cy="1647927"/>
          </a:xfrm>
        </p:grpSpPr>
        <p:sp>
          <p:nvSpPr>
            <p:cNvPr id="18"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a:solidFill>
                  <a:schemeClr val="tx1"/>
                </a:solidFill>
                <a:latin typeface="Century Gothic" panose="020B0502020202020204" pitchFamily="34" charset="0"/>
                <a:cs typeface="Arial" panose="020B0604020202020204" pitchFamily="34" charset="0"/>
              </a:endParaRPr>
            </a:p>
          </p:txBody>
        </p:sp>
        <p:sp>
          <p:nvSpPr>
            <p:cNvPr id="19"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2"/>
            </a:solidFill>
            <a:ln>
              <a:noFill/>
            </a:ln>
            <a:scene3d>
              <a:camera prst="orthographicFront"/>
              <a:lightRig rig="threePt" dir="t">
                <a:rot lat="0" lon="0" rev="0"/>
              </a:lightRig>
            </a:scene3d>
          </p:spPr>
          <p:txBody>
            <a:bodyPr vert="horz" wrap="square" lIns="91440" tIns="45720" rIns="91440" bIns="45720" numCol="1" anchor="t" anchorCtr="0" compatLnSpc="1">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20" name="TextBox 141"/>
            <p:cNvSpPr txBox="1"/>
            <p:nvPr/>
          </p:nvSpPr>
          <p:spPr>
            <a:xfrm>
              <a:off x="2269928" y="2533119"/>
              <a:ext cx="1723549" cy="400110"/>
            </a:xfrm>
            <a:prstGeom prst="rect">
              <a:avLst/>
            </a:prstGeom>
            <a:noFill/>
            <a:scene3d>
              <a:camera prst="orthographicFront"/>
              <a:lightRig rig="threePt" dir="t">
                <a:rot lat="0" lon="0" rev="0"/>
              </a:lightRig>
            </a:scene3d>
          </p:spPr>
          <p:txBody>
            <a:bodyPr wrap="none" rtlCol="0">
              <a:spAutoFit/>
              <a:sp3d contourW="12700"/>
            </a:bodyPr>
            <a:lstStyle/>
            <a:p>
              <a:r>
                <a:rPr lang="zh-CN" altLang="en-US" sz="2000" b="1" dirty="0">
                  <a:solidFill>
                    <a:schemeClr val="tx1">
                      <a:lumMod val="75000"/>
                      <a:lumOff val="25000"/>
                    </a:schemeClr>
                  </a:solidFill>
                  <a:latin typeface="Century Gothic" panose="020B0502020202020204" pitchFamily="34" charset="0"/>
                  <a:cs typeface="Arial" panose="020B0604020202020204" pitchFamily="34" charset="0"/>
                </a:rPr>
                <a:t>标题文字添加</a:t>
              </a:r>
            </a:p>
          </p:txBody>
        </p:sp>
        <p:sp>
          <p:nvSpPr>
            <p:cNvPr id="21"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2"/>
                  </a:solidFill>
                  <a:latin typeface="Century Gothic" panose="020B0502020202020204" pitchFamily="34" charset="0"/>
                  <a:cs typeface="Arial" panose="020B0604020202020204" pitchFamily="34" charset="0"/>
                </a:rPr>
                <a:t>80%</a:t>
              </a:r>
              <a:endParaRPr lang="en-GB" sz="3200" b="1" dirty="0">
                <a:solidFill>
                  <a:schemeClr val="accent2"/>
                </a:solidFill>
                <a:latin typeface="Century Gothic" panose="020B0502020202020204" pitchFamily="34" charset="0"/>
                <a:cs typeface="Arial" panose="020B0604020202020204" pitchFamily="34" charset="0"/>
              </a:endParaRPr>
            </a:p>
          </p:txBody>
        </p:sp>
        <p:sp>
          <p:nvSpPr>
            <p:cNvPr id="22" name="矩形 21"/>
            <p:cNvSpPr/>
            <p:nvPr/>
          </p:nvSpPr>
          <p:spPr>
            <a:xfrm>
              <a:off x="1209178" y="3169858"/>
              <a:ext cx="4365711"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grpSp>
      <p:grpSp>
        <p:nvGrpSpPr>
          <p:cNvPr id="23" name="组合 22"/>
          <p:cNvGrpSpPr/>
          <p:nvPr/>
        </p:nvGrpSpPr>
        <p:grpSpPr>
          <a:xfrm>
            <a:off x="6562841" y="4114797"/>
            <a:ext cx="4365711" cy="1647927"/>
            <a:chOff x="1209178" y="2020529"/>
            <a:chExt cx="4365711" cy="1647927"/>
          </a:xfrm>
        </p:grpSpPr>
        <p:sp>
          <p:nvSpPr>
            <p:cNvPr id="24" name="Donut 133"/>
            <p:cNvSpPr/>
            <p:nvPr/>
          </p:nvSpPr>
          <p:spPr>
            <a:xfrm>
              <a:off x="1209179" y="2020529"/>
              <a:ext cx="1032279" cy="1032279"/>
            </a:xfrm>
            <a:prstGeom prst="donut">
              <a:avLst>
                <a:gd name="adj" fmla="val 6804"/>
              </a:avLst>
            </a:prstGeom>
            <a:solidFill>
              <a:schemeClr val="bg1">
                <a:lumMod val="85000"/>
              </a:schemeClr>
            </a:solidFill>
            <a:ln>
              <a:noFill/>
            </a:ln>
            <a:scene3d>
              <a:camera prst="orthographicFront"/>
              <a:lightRig rig="threePt" dir="t">
                <a:rot lat="0" lon="0" rev="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odyPr>
            <a:lstStyle/>
            <a:p>
              <a:pPr algn="ctr"/>
              <a:endParaRPr lang="en-GB" sz="2800">
                <a:solidFill>
                  <a:schemeClr val="tx1"/>
                </a:solidFill>
                <a:latin typeface="Century Gothic" panose="020B0502020202020204" pitchFamily="34" charset="0"/>
                <a:cs typeface="Arial" panose="020B0604020202020204" pitchFamily="34" charset="0"/>
              </a:endParaRPr>
            </a:p>
          </p:txBody>
        </p:sp>
        <p:sp>
          <p:nvSpPr>
            <p:cNvPr id="25" name="Freeform 134"/>
            <p:cNvSpPr>
              <a:spLocks noEditPoints="1"/>
            </p:cNvSpPr>
            <p:nvPr/>
          </p:nvSpPr>
          <p:spPr bwMode="auto">
            <a:xfrm>
              <a:off x="1502348" y="2301847"/>
              <a:ext cx="445940" cy="46963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4"/>
            </a:solidFill>
            <a:ln>
              <a:noFill/>
            </a:ln>
            <a:scene3d>
              <a:camera prst="orthographicFront"/>
              <a:lightRig rig="threePt" dir="t">
                <a:rot lat="0" lon="0" rev="0"/>
              </a:lightRig>
            </a:scene3d>
          </p:spPr>
          <p:txBody>
            <a:bodyPr vert="horz" wrap="square" lIns="91440" tIns="45720" rIns="91440" bIns="45720" numCol="1" anchor="t" anchorCtr="0" compatLnSpc="1">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latin typeface="Century Gothic" panose="020B0502020202020204" pitchFamily="34" charset="0"/>
                <a:cs typeface="Arial" panose="020B0604020202020204" pitchFamily="34" charset="0"/>
              </a:endParaRPr>
            </a:p>
          </p:txBody>
        </p:sp>
        <p:sp>
          <p:nvSpPr>
            <p:cNvPr id="26" name="TextBox 141"/>
            <p:cNvSpPr txBox="1"/>
            <p:nvPr/>
          </p:nvSpPr>
          <p:spPr>
            <a:xfrm>
              <a:off x="2269928" y="2533119"/>
              <a:ext cx="1723549" cy="400110"/>
            </a:xfrm>
            <a:prstGeom prst="rect">
              <a:avLst/>
            </a:prstGeom>
            <a:noFill/>
            <a:scene3d>
              <a:camera prst="orthographicFront"/>
              <a:lightRig rig="threePt" dir="t">
                <a:rot lat="0" lon="0" rev="0"/>
              </a:lightRig>
            </a:scene3d>
          </p:spPr>
          <p:txBody>
            <a:bodyPr wrap="none" rtlCol="0">
              <a:spAutoFit/>
              <a:sp3d contourW="12700"/>
            </a:bodyPr>
            <a:lstStyle/>
            <a:p>
              <a:r>
                <a:rPr lang="zh-CN" altLang="en-US" sz="2000" b="1" dirty="0">
                  <a:solidFill>
                    <a:schemeClr val="tx1">
                      <a:lumMod val="75000"/>
                      <a:lumOff val="25000"/>
                    </a:schemeClr>
                  </a:solidFill>
                  <a:latin typeface="Century Gothic" panose="020B0502020202020204" pitchFamily="34" charset="0"/>
                  <a:cs typeface="Arial" panose="020B0604020202020204" pitchFamily="34" charset="0"/>
                </a:rPr>
                <a:t>标题文字添加</a:t>
              </a:r>
            </a:p>
          </p:txBody>
        </p:sp>
        <p:sp>
          <p:nvSpPr>
            <p:cNvPr id="27" name="TextBox 142"/>
            <p:cNvSpPr txBox="1"/>
            <p:nvPr/>
          </p:nvSpPr>
          <p:spPr>
            <a:xfrm>
              <a:off x="2277287" y="2061034"/>
              <a:ext cx="1005404" cy="584775"/>
            </a:xfrm>
            <a:prstGeom prst="rect">
              <a:avLst/>
            </a:prstGeom>
            <a:noFill/>
            <a:scene3d>
              <a:camera prst="orthographicFront"/>
              <a:lightRig rig="threePt" dir="t">
                <a:rot lat="0" lon="0" rev="0"/>
              </a:lightRig>
            </a:scene3d>
          </p:spPr>
          <p:txBody>
            <a:bodyPr wrap="none" rtlCol="0">
              <a:spAutoFit/>
              <a:sp3d contourW="12700"/>
            </a:bodyPr>
            <a:lstStyle/>
            <a:p>
              <a:r>
                <a:rPr lang="en-US" sz="3200" b="1" dirty="0">
                  <a:solidFill>
                    <a:schemeClr val="accent4"/>
                  </a:solidFill>
                  <a:latin typeface="Century Gothic" panose="020B0502020202020204" pitchFamily="34" charset="0"/>
                  <a:cs typeface="Arial" panose="020B0604020202020204" pitchFamily="34" charset="0"/>
                </a:rPr>
                <a:t>80%</a:t>
              </a:r>
              <a:endParaRPr lang="en-GB" sz="3200" b="1" dirty="0">
                <a:solidFill>
                  <a:schemeClr val="accent4"/>
                </a:solidFill>
                <a:latin typeface="Century Gothic" panose="020B0502020202020204" pitchFamily="34" charset="0"/>
                <a:cs typeface="Arial" panose="020B0604020202020204" pitchFamily="34" charset="0"/>
              </a:endParaRPr>
            </a:p>
          </p:txBody>
        </p:sp>
        <p:sp>
          <p:nvSpPr>
            <p:cNvPr id="28" name="矩形 27"/>
            <p:cNvSpPr/>
            <p:nvPr/>
          </p:nvSpPr>
          <p:spPr>
            <a:xfrm>
              <a:off x="1209178" y="3169858"/>
              <a:ext cx="4365711"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grpSp>
      <p:grpSp>
        <p:nvGrpSpPr>
          <p:cNvPr id="36" name="组合 35"/>
          <p:cNvGrpSpPr/>
          <p:nvPr/>
        </p:nvGrpSpPr>
        <p:grpSpPr>
          <a:xfrm>
            <a:off x="1121107" y="430231"/>
            <a:ext cx="4885993" cy="687492"/>
            <a:chOff x="5402407" y="1247256"/>
            <a:chExt cx="4885993" cy="687492"/>
          </a:xfrm>
        </p:grpSpPr>
        <p:sp>
          <p:nvSpPr>
            <p:cNvPr id="37" name="文本框 36"/>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38" name="文本框 37"/>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39" name="矩形 38"/>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矩形 39"/>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4712" y="1754085"/>
            <a:ext cx="10442575" cy="4070556"/>
            <a:chOff x="874713" y="1592825"/>
            <a:chExt cx="8141112" cy="4070556"/>
          </a:xfrm>
        </p:grpSpPr>
        <p:grpSp>
          <p:nvGrpSpPr>
            <p:cNvPr id="3" name="组合 2"/>
            <p:cNvGrpSpPr/>
            <p:nvPr/>
          </p:nvGrpSpPr>
          <p:grpSpPr>
            <a:xfrm>
              <a:off x="874713" y="1592825"/>
              <a:ext cx="8141112" cy="4070556"/>
              <a:chOff x="874713" y="1592825"/>
              <a:chExt cx="8141112" cy="4070556"/>
            </a:xfrm>
          </p:grpSpPr>
          <p:sp>
            <p:nvSpPr>
              <p:cNvPr id="9" name="矩形 8"/>
              <p:cNvSpPr/>
              <p:nvPr/>
            </p:nvSpPr>
            <p:spPr>
              <a:xfrm>
                <a:off x="874713" y="1592825"/>
                <a:ext cx="2035278" cy="4070556"/>
              </a:xfrm>
              <a:prstGeom prst="rect">
                <a:avLst/>
              </a:prstGeom>
              <a:blipFill>
                <a:blip r:embed="rId3"/>
                <a:stretch>
                  <a:fillRect l="-67313" r="-666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09991" y="1592825"/>
                <a:ext cx="6105834" cy="20352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2909991" y="3628103"/>
              <a:ext cx="6105834" cy="2035278"/>
              <a:chOff x="2909991" y="3628103"/>
              <a:chExt cx="6105834" cy="2035278"/>
            </a:xfrm>
          </p:grpSpPr>
          <p:sp>
            <p:nvSpPr>
              <p:cNvPr id="6" name="矩形 5"/>
              <p:cNvSpPr/>
              <p:nvPr/>
            </p:nvSpPr>
            <p:spPr>
              <a:xfrm>
                <a:off x="2909991" y="3628103"/>
                <a:ext cx="2035278" cy="203527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7" name="矩形 6"/>
              <p:cNvSpPr/>
              <p:nvPr/>
            </p:nvSpPr>
            <p:spPr>
              <a:xfrm>
                <a:off x="4945269" y="3628103"/>
                <a:ext cx="2035278" cy="2035278"/>
              </a:xfrm>
              <a:prstGeom prst="rect">
                <a:avLst/>
              </a:prstGeom>
              <a:blipFill>
                <a:blip r:embed="rId4"/>
                <a:stretch>
                  <a:fillRect l="-4018" r="-39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80547" y="3628103"/>
                <a:ext cx="2035278" cy="20352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grpSp>
      <p:grpSp>
        <p:nvGrpSpPr>
          <p:cNvPr id="13" name="Group 145"/>
          <p:cNvGrpSpPr/>
          <p:nvPr/>
        </p:nvGrpSpPr>
        <p:grpSpPr>
          <a:xfrm>
            <a:off x="3715878" y="2302228"/>
            <a:ext cx="608575" cy="608575"/>
            <a:chOff x="3510757" y="2582069"/>
            <a:chExt cx="464344" cy="464344"/>
          </a:xfrm>
          <a:solidFill>
            <a:schemeClr val="bg1"/>
          </a:solidFill>
        </p:grpSpPr>
        <p:sp>
          <p:nvSpPr>
            <p:cNvPr id="14"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5"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16" name="矩形 15"/>
          <p:cNvSpPr/>
          <p:nvPr/>
        </p:nvSpPr>
        <p:spPr>
          <a:xfrm>
            <a:off x="4404379" y="2209072"/>
            <a:ext cx="6713564"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 </a:t>
            </a:r>
            <a:r>
              <a:rPr lang="en-US" altLang="zh-CN" sz="1100" dirty="0" err="1">
                <a:solidFill>
                  <a:schemeClr val="bg1"/>
                </a:solidFill>
                <a:latin typeface="Century Gothic" panose="020B0502020202020204" pitchFamily="34" charset="0"/>
              </a:rPr>
              <a:t>countriesand</a:t>
            </a:r>
            <a:r>
              <a:rPr lang="en-US" altLang="zh-CN" sz="1100" dirty="0">
                <a:solidFill>
                  <a:schemeClr val="bg1"/>
                </a:solidFill>
                <a:latin typeface="Century Gothic" panose="020B0502020202020204" pitchFamily="34" charset="0"/>
              </a:rPr>
              <a:t> </a:t>
            </a:r>
            <a:r>
              <a:rPr lang="en-US" altLang="zh-CN" sz="1100" dirty="0" err="1">
                <a:solidFill>
                  <a:schemeClr val="bg1"/>
                </a:solidFill>
                <a:latin typeface="Century Gothic" panose="020B0502020202020204" pitchFamily="34" charset="0"/>
              </a:rPr>
              <a:t>Consonantia</a:t>
            </a:r>
            <a:r>
              <a:rPr lang="en-US" altLang="zh-CN" sz="1100" dirty="0">
                <a:solidFill>
                  <a:schemeClr val="bg1"/>
                </a:solidFill>
                <a:latin typeface="Century Gothic" panose="020B0502020202020204" pitchFamily="34" charset="0"/>
              </a:rPr>
              <a:t>, there live the blind texts.</a:t>
            </a:r>
          </a:p>
          <a:p>
            <a:pPr>
              <a:lnSpc>
                <a:spcPct val="120000"/>
              </a:lnSpc>
            </a:pPr>
            <a:r>
              <a:rPr lang="en-US" altLang="zh-CN" sz="1100" dirty="0" err="1">
                <a:solidFill>
                  <a:schemeClr val="bg1"/>
                </a:solidFill>
                <a:latin typeface="Century Gothic" panose="020B0502020202020204" pitchFamily="34" charset="0"/>
              </a:rPr>
              <a:t>Vokalia</a:t>
            </a:r>
            <a:r>
              <a:rPr lang="en-US" altLang="zh-CN" sz="1100" dirty="0">
                <a:solidFill>
                  <a:schemeClr val="bg1"/>
                </a:solidFill>
                <a:latin typeface="Century Gothic" panose="020B0502020202020204" pitchFamily="34" charset="0"/>
              </a:rPr>
              <a:t> and </a:t>
            </a:r>
            <a:r>
              <a:rPr lang="en-US" altLang="zh-CN" sz="1100" dirty="0" err="1">
                <a:solidFill>
                  <a:schemeClr val="bg1"/>
                </a:solidFill>
                <a:latin typeface="Century Gothic" panose="020B0502020202020204" pitchFamily="34" charset="0"/>
              </a:rPr>
              <a:t>Consonantia</a:t>
            </a:r>
            <a:r>
              <a:rPr lang="en-US" altLang="zh-CN" sz="1100" dirty="0">
                <a:solidFill>
                  <a:schemeClr val="bg1"/>
                </a:solidFill>
                <a:latin typeface="Century Gothic" panose="020B0502020202020204" pitchFamily="34" charset="0"/>
              </a:rPr>
              <a:t>, there live the blind texts.</a:t>
            </a:r>
          </a:p>
        </p:txBody>
      </p:sp>
      <p:grpSp>
        <p:nvGrpSpPr>
          <p:cNvPr id="17" name="组合 16"/>
          <p:cNvGrpSpPr/>
          <p:nvPr/>
        </p:nvGrpSpPr>
        <p:grpSpPr>
          <a:xfrm>
            <a:off x="3715878" y="4119170"/>
            <a:ext cx="2191436" cy="1291231"/>
            <a:chOff x="7483989" y="3375179"/>
            <a:chExt cx="2191436" cy="1291231"/>
          </a:xfrm>
        </p:grpSpPr>
        <p:sp>
          <p:nvSpPr>
            <p:cNvPr id="18" name="矩形 17"/>
            <p:cNvSpPr/>
            <p:nvPr/>
          </p:nvSpPr>
          <p:spPr>
            <a:xfrm>
              <a:off x="7483989" y="3761547"/>
              <a:ext cx="2191436"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 countries Vokalia and </a:t>
              </a:r>
              <a:r>
                <a:rPr lang="en-US" altLang="zh-CN" sz="1100" dirty="0" err="1">
                  <a:solidFill>
                    <a:schemeClr val="bg1"/>
                  </a:solidFill>
                  <a:latin typeface="Century Gothic" panose="020B0502020202020204" pitchFamily="34" charset="0"/>
                </a:rPr>
                <a:t>Consonantia</a:t>
              </a:r>
              <a:endParaRPr lang="en-US" altLang="zh-CN" sz="1100" dirty="0">
                <a:solidFill>
                  <a:schemeClr val="bg1"/>
                </a:solidFill>
                <a:latin typeface="Century Gothic" panose="020B0502020202020204" pitchFamily="34" charset="0"/>
              </a:endParaRPr>
            </a:p>
          </p:txBody>
        </p:sp>
        <p:sp>
          <p:nvSpPr>
            <p:cNvPr id="19" name="矩形 18"/>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bg1"/>
                  </a:solidFill>
                  <a:latin typeface="Century Gothic" panose="020B0502020202020204" pitchFamily="34" charset="0"/>
                </a:rPr>
                <a:t>标题文字添加</a:t>
              </a:r>
            </a:p>
          </p:txBody>
        </p:sp>
      </p:grpSp>
      <p:grpSp>
        <p:nvGrpSpPr>
          <p:cNvPr id="20" name="组合 19"/>
          <p:cNvGrpSpPr/>
          <p:nvPr/>
        </p:nvGrpSpPr>
        <p:grpSpPr>
          <a:xfrm>
            <a:off x="8916247" y="4119170"/>
            <a:ext cx="2191436" cy="1291231"/>
            <a:chOff x="7483989" y="3375179"/>
            <a:chExt cx="2191436" cy="1291231"/>
          </a:xfrm>
        </p:grpSpPr>
        <p:sp>
          <p:nvSpPr>
            <p:cNvPr id="21" name="矩形 20"/>
            <p:cNvSpPr/>
            <p:nvPr/>
          </p:nvSpPr>
          <p:spPr>
            <a:xfrm>
              <a:off x="7483989" y="3761547"/>
              <a:ext cx="2191436"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solidFill>
                  <a:latin typeface="Century Gothic" panose="020B0502020202020204" pitchFamily="34" charset="0"/>
                </a:rPr>
                <a:t>Far </a:t>
              </a:r>
              <a:r>
                <a:rPr lang="en-US" altLang="zh-CN" sz="1100" dirty="0" err="1">
                  <a:solidFill>
                    <a:schemeClr val="bg1"/>
                  </a:solidFill>
                  <a:latin typeface="Century Gothic" panose="020B0502020202020204" pitchFamily="34" charset="0"/>
                </a:rPr>
                <a:t>far</a:t>
              </a:r>
              <a:r>
                <a:rPr lang="en-US" altLang="zh-CN" sz="1100" dirty="0">
                  <a:solidFill>
                    <a:schemeClr val="bg1"/>
                  </a:solidFill>
                  <a:latin typeface="Century Gothic" panose="020B0502020202020204" pitchFamily="34" charset="0"/>
                </a:rPr>
                <a:t> away, behind the word mountains, far from the countries Vokalia and </a:t>
              </a:r>
              <a:r>
                <a:rPr lang="en-US" altLang="zh-CN" sz="1100" dirty="0" err="1">
                  <a:solidFill>
                    <a:schemeClr val="bg1"/>
                  </a:solidFill>
                  <a:latin typeface="Century Gothic" panose="020B0502020202020204" pitchFamily="34" charset="0"/>
                </a:rPr>
                <a:t>Consonantia</a:t>
              </a:r>
              <a:endParaRPr lang="en-US" altLang="zh-CN" sz="1100" dirty="0">
                <a:solidFill>
                  <a:schemeClr val="bg1"/>
                </a:solidFill>
                <a:latin typeface="Century Gothic" panose="020B0502020202020204" pitchFamily="34" charset="0"/>
              </a:endParaRPr>
            </a:p>
          </p:txBody>
        </p:sp>
        <p:sp>
          <p:nvSpPr>
            <p:cNvPr id="22" name="矩形 2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bg1"/>
                  </a:solidFill>
                  <a:latin typeface="Century Gothic" panose="020B0502020202020204" pitchFamily="34" charset="0"/>
                </a:rPr>
                <a:t>标题文字添加</a:t>
              </a:r>
            </a:p>
          </p:txBody>
        </p:sp>
      </p:grpSp>
      <p:grpSp>
        <p:nvGrpSpPr>
          <p:cNvPr id="30" name="组合 29"/>
          <p:cNvGrpSpPr/>
          <p:nvPr/>
        </p:nvGrpSpPr>
        <p:grpSpPr>
          <a:xfrm>
            <a:off x="1121107" y="430231"/>
            <a:ext cx="4885993" cy="687492"/>
            <a:chOff x="5402407" y="1247256"/>
            <a:chExt cx="4885993" cy="687492"/>
          </a:xfrm>
        </p:grpSpPr>
        <p:sp>
          <p:nvSpPr>
            <p:cNvPr id="31" name="文本框 30"/>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32" name="文本框 31"/>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33" name="矩形 32"/>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矩形 33"/>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5627" y="1940622"/>
            <a:ext cx="4358629" cy="3681751"/>
            <a:chOff x="1135627" y="1940622"/>
            <a:chExt cx="4358629" cy="3681751"/>
          </a:xfrm>
        </p:grpSpPr>
        <p:sp>
          <p:nvSpPr>
            <p:cNvPr id="3" name="Freeform 11"/>
            <p:cNvSpPr/>
            <p:nvPr/>
          </p:nvSpPr>
          <p:spPr bwMode="auto">
            <a:xfrm>
              <a:off x="1135627" y="2928339"/>
              <a:ext cx="2626046" cy="1621776"/>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6" name="Freeform 15"/>
            <p:cNvSpPr/>
            <p:nvPr/>
          </p:nvSpPr>
          <p:spPr bwMode="auto">
            <a:xfrm>
              <a:off x="2009011" y="3492513"/>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bg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7" name="Freeform 16"/>
            <p:cNvSpPr/>
            <p:nvPr/>
          </p:nvSpPr>
          <p:spPr bwMode="auto">
            <a:xfrm>
              <a:off x="2508880" y="3477823"/>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bg1"/>
            </a:solid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nvGrpSpPr>
            <p:cNvPr id="55" name="组合 54"/>
            <p:cNvGrpSpPr/>
            <p:nvPr/>
          </p:nvGrpSpPr>
          <p:grpSpPr>
            <a:xfrm>
              <a:off x="3366554" y="1940622"/>
              <a:ext cx="725025" cy="725025"/>
              <a:chOff x="4762500" y="1896646"/>
              <a:chExt cx="895350" cy="895350"/>
            </a:xfrm>
          </p:grpSpPr>
          <p:sp>
            <p:nvSpPr>
              <p:cNvPr id="56" name="椭圆 55"/>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104"/>
              <p:cNvSpPr/>
              <p:nvPr/>
            </p:nvSpPr>
            <p:spPr>
              <a:xfrm>
                <a:off x="4980404" y="2132129"/>
                <a:ext cx="459542" cy="424381"/>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43" name="组合 42"/>
            <p:cNvGrpSpPr/>
            <p:nvPr/>
          </p:nvGrpSpPr>
          <p:grpSpPr>
            <a:xfrm>
              <a:off x="4206605" y="2547216"/>
              <a:ext cx="725025" cy="725025"/>
              <a:chOff x="4762500" y="1896646"/>
              <a:chExt cx="895350" cy="895350"/>
            </a:xfrm>
          </p:grpSpPr>
          <p:sp>
            <p:nvSpPr>
              <p:cNvPr id="44" name="椭圆 43"/>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108"/>
              <p:cNvSpPr/>
              <p:nvPr/>
            </p:nvSpPr>
            <p:spPr>
              <a:xfrm>
                <a:off x="4987843" y="2114550"/>
                <a:ext cx="444662" cy="45954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6" name="组合 45"/>
            <p:cNvGrpSpPr/>
            <p:nvPr/>
          </p:nvGrpSpPr>
          <p:grpSpPr>
            <a:xfrm>
              <a:off x="4769231" y="3434734"/>
              <a:ext cx="725025" cy="725025"/>
              <a:chOff x="4762500" y="1896646"/>
              <a:chExt cx="895350" cy="895350"/>
            </a:xfrm>
          </p:grpSpPr>
          <p:sp>
            <p:nvSpPr>
              <p:cNvPr id="47" name="椭圆 46"/>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111"/>
              <p:cNvSpPr/>
              <p:nvPr/>
            </p:nvSpPr>
            <p:spPr>
              <a:xfrm>
                <a:off x="4983674" y="2114550"/>
                <a:ext cx="453001" cy="459542"/>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p:cNvGrpSpPr/>
            <p:nvPr/>
          </p:nvGrpSpPr>
          <p:grpSpPr>
            <a:xfrm>
              <a:off x="4206605" y="4322252"/>
              <a:ext cx="725025" cy="725025"/>
              <a:chOff x="4762500" y="1896646"/>
              <a:chExt cx="895350" cy="895350"/>
            </a:xfrm>
          </p:grpSpPr>
          <p:sp>
            <p:nvSpPr>
              <p:cNvPr id="50" name="椭圆 49"/>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114"/>
              <p:cNvSpPr/>
              <p:nvPr/>
            </p:nvSpPr>
            <p:spPr>
              <a:xfrm>
                <a:off x="4980404" y="2114897"/>
                <a:ext cx="459542" cy="458846"/>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52" name="组合 51"/>
            <p:cNvGrpSpPr/>
            <p:nvPr/>
          </p:nvGrpSpPr>
          <p:grpSpPr>
            <a:xfrm>
              <a:off x="3366554" y="4897348"/>
              <a:ext cx="725025" cy="725025"/>
              <a:chOff x="4762500" y="1896646"/>
              <a:chExt cx="895350" cy="895350"/>
            </a:xfrm>
          </p:grpSpPr>
          <p:sp>
            <p:nvSpPr>
              <p:cNvPr id="53" name="椭圆 52"/>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117"/>
              <p:cNvSpPr/>
              <p:nvPr/>
            </p:nvSpPr>
            <p:spPr>
              <a:xfrm>
                <a:off x="4980404" y="2129234"/>
                <a:ext cx="459542" cy="430172"/>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120" name="直接连接符 119"/>
            <p:cNvCxnSpPr/>
            <p:nvPr/>
          </p:nvCxnSpPr>
          <p:spPr>
            <a:xfrm flipV="1">
              <a:off x="3012597" y="2665647"/>
              <a:ext cx="353957" cy="430142"/>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flipV="1">
              <a:off x="3012597" y="4507125"/>
              <a:ext cx="353957" cy="430142"/>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flipV="1">
              <a:off x="3657039" y="4141509"/>
              <a:ext cx="549565" cy="281761"/>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3657039" y="3131360"/>
              <a:ext cx="549565" cy="281761"/>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3787009" y="3797246"/>
              <a:ext cx="858016" cy="0"/>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4341460" y="1640980"/>
            <a:ext cx="5726143" cy="643734"/>
            <a:chOff x="7483989" y="3375179"/>
            <a:chExt cx="5726143" cy="643734"/>
          </a:xfrm>
        </p:grpSpPr>
        <p:sp>
          <p:nvSpPr>
            <p:cNvPr id="130" name="矩形 129"/>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31" name="矩形 130"/>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4" name="组合 143"/>
          <p:cNvGrpSpPr/>
          <p:nvPr/>
        </p:nvGrpSpPr>
        <p:grpSpPr>
          <a:xfrm>
            <a:off x="4341460" y="5333255"/>
            <a:ext cx="5726143" cy="643734"/>
            <a:chOff x="7483989" y="3375179"/>
            <a:chExt cx="5726143" cy="643734"/>
          </a:xfrm>
        </p:grpSpPr>
        <p:sp>
          <p:nvSpPr>
            <p:cNvPr id="145" name="矩形 144"/>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46" name="矩形 145"/>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7" name="组合 146"/>
          <p:cNvGrpSpPr/>
          <p:nvPr/>
        </p:nvGrpSpPr>
        <p:grpSpPr>
          <a:xfrm>
            <a:off x="5141560" y="2483899"/>
            <a:ext cx="5726143" cy="643734"/>
            <a:chOff x="7483989" y="3375179"/>
            <a:chExt cx="5726143" cy="643734"/>
          </a:xfrm>
        </p:grpSpPr>
        <p:sp>
          <p:nvSpPr>
            <p:cNvPr id="148" name="矩形 147"/>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49" name="矩形 148"/>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50" name="组合 149"/>
          <p:cNvGrpSpPr/>
          <p:nvPr/>
        </p:nvGrpSpPr>
        <p:grpSpPr>
          <a:xfrm>
            <a:off x="5141560" y="4462192"/>
            <a:ext cx="5726143" cy="643734"/>
            <a:chOff x="7483989" y="3375179"/>
            <a:chExt cx="5726143" cy="643734"/>
          </a:xfrm>
        </p:grpSpPr>
        <p:sp>
          <p:nvSpPr>
            <p:cNvPr id="151" name="矩形 150"/>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52" name="矩形 15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53" name="组合 152"/>
          <p:cNvGrpSpPr/>
          <p:nvPr/>
        </p:nvGrpSpPr>
        <p:grpSpPr>
          <a:xfrm>
            <a:off x="5670707" y="3409347"/>
            <a:ext cx="5726143" cy="643734"/>
            <a:chOff x="7483989" y="3375179"/>
            <a:chExt cx="5726143" cy="643734"/>
          </a:xfrm>
        </p:grpSpPr>
        <p:sp>
          <p:nvSpPr>
            <p:cNvPr id="154" name="矩形 153"/>
            <p:cNvSpPr/>
            <p:nvPr/>
          </p:nvSpPr>
          <p:spPr>
            <a:xfrm>
              <a:off x="7483989" y="3723447"/>
              <a:ext cx="5726143" cy="29546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55" name="矩形 154"/>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65" name="组合 64"/>
          <p:cNvGrpSpPr/>
          <p:nvPr/>
        </p:nvGrpSpPr>
        <p:grpSpPr>
          <a:xfrm>
            <a:off x="1121107" y="430231"/>
            <a:ext cx="4885993" cy="687492"/>
            <a:chOff x="5402407" y="1247256"/>
            <a:chExt cx="4885993" cy="687492"/>
          </a:xfrm>
        </p:grpSpPr>
        <p:sp>
          <p:nvSpPr>
            <p:cNvPr id="66" name="文本框 6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67" name="文本框 66"/>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68" name="矩形 67"/>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9" name="矩形 68"/>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wipe(left)">
                                      <p:cBhvr>
                                        <p:cTn id="12" dur="500"/>
                                        <p:tgtEl>
                                          <p:spTgt spid="129"/>
                                        </p:tgtEl>
                                      </p:cBhvr>
                                    </p:animEffect>
                                  </p:childTnLst>
                                </p:cTn>
                              </p:par>
                              <p:par>
                                <p:cTn id="13" presetID="22" presetClass="entr" presetSubtype="8"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wipe(left)">
                                      <p:cBhvr>
                                        <p:cTn id="15" dur="500"/>
                                        <p:tgtEl>
                                          <p:spTgt spid="144"/>
                                        </p:tgtEl>
                                      </p:cBhvr>
                                    </p:animEffect>
                                  </p:childTnLst>
                                </p:cTn>
                              </p:par>
                              <p:par>
                                <p:cTn id="16" presetID="22" presetClass="entr" presetSubtype="8"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wipe(left)">
                                      <p:cBhvr>
                                        <p:cTn id="18" dur="500"/>
                                        <p:tgtEl>
                                          <p:spTgt spid="147"/>
                                        </p:tgtEl>
                                      </p:cBhvr>
                                    </p:animEffect>
                                  </p:childTnLst>
                                </p:cTn>
                              </p:par>
                              <p:par>
                                <p:cTn id="19" presetID="22" presetClass="entr" presetSubtype="8" fill="hold" nodeType="with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wipe(left)">
                                      <p:cBhvr>
                                        <p:cTn id="21" dur="500"/>
                                        <p:tgtEl>
                                          <p:spTgt spid="150"/>
                                        </p:tgtEl>
                                      </p:cBhvr>
                                    </p:animEffect>
                                  </p:childTnLst>
                                </p:cTn>
                              </p:par>
                              <p:par>
                                <p:cTn id="22" presetID="22" presetClass="entr" presetSubtype="8" fill="hold" nodeType="withEffect">
                                  <p:stCondLst>
                                    <p:cond delay="0"/>
                                  </p:stCondLst>
                                  <p:childTnLst>
                                    <p:set>
                                      <p:cBhvr>
                                        <p:cTn id="23" dur="1" fill="hold">
                                          <p:stCondLst>
                                            <p:cond delay="0"/>
                                          </p:stCondLst>
                                        </p:cTn>
                                        <p:tgtEl>
                                          <p:spTgt spid="153"/>
                                        </p:tgtEl>
                                        <p:attrNameLst>
                                          <p:attrName>style.visibility</p:attrName>
                                        </p:attrNameLst>
                                      </p:cBhvr>
                                      <p:to>
                                        <p:strVal val="visible"/>
                                      </p:to>
                                    </p:set>
                                    <p:animEffect transition="in" filter="wipe(left)">
                                      <p:cBhvr>
                                        <p:cTn id="2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480084" y="2797048"/>
            <a:ext cx="3235930" cy="2977228"/>
            <a:chOff x="4325938" y="1790725"/>
            <a:chExt cx="3514726" cy="3233737"/>
          </a:xfrm>
        </p:grpSpPr>
        <p:sp>
          <p:nvSpPr>
            <p:cNvPr id="3"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tx1">
                <a:lumMod val="50000"/>
                <a:lumOff val="5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 name="Freeform 49"/>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 name="Freeform 50"/>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 name="Freeform 54"/>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 name="Oval 56"/>
            <p:cNvSpPr>
              <a:spLocks noChangeArrowheads="1"/>
            </p:cNvSpPr>
            <p:nvPr/>
          </p:nvSpPr>
          <p:spPr bwMode="auto">
            <a:xfrm>
              <a:off x="5737226" y="4129112"/>
              <a:ext cx="469900" cy="488950"/>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0" name="Oval 57"/>
            <p:cNvSpPr>
              <a:spLocks noChangeArrowheads="1"/>
            </p:cNvSpPr>
            <p:nvPr/>
          </p:nvSpPr>
          <p:spPr bwMode="auto">
            <a:xfrm>
              <a:off x="5956301" y="2867050"/>
              <a:ext cx="471488" cy="487362"/>
            </a:xfrm>
            <a:prstGeom prst="ellipse">
              <a:avLst/>
            </a:pr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1" name="Oval 58"/>
            <p:cNvSpPr>
              <a:spLocks noChangeArrowheads="1"/>
            </p:cNvSpPr>
            <p:nvPr/>
          </p:nvSpPr>
          <p:spPr bwMode="auto">
            <a:xfrm>
              <a:off x="6738938" y="3610000"/>
              <a:ext cx="469900" cy="485775"/>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2" name="Oval 59"/>
            <p:cNvSpPr>
              <a:spLocks noChangeArrowheads="1"/>
            </p:cNvSpPr>
            <p:nvPr/>
          </p:nvSpPr>
          <p:spPr bwMode="auto">
            <a:xfrm>
              <a:off x="4957763" y="3348062"/>
              <a:ext cx="469900" cy="487362"/>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3"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4"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5"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6"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17" name="组合 16"/>
          <p:cNvGrpSpPr/>
          <p:nvPr/>
        </p:nvGrpSpPr>
        <p:grpSpPr>
          <a:xfrm>
            <a:off x="8508139" y="3239800"/>
            <a:ext cx="2218909" cy="884966"/>
            <a:chOff x="7483989" y="3375179"/>
            <a:chExt cx="3082049" cy="884966"/>
          </a:xfrm>
        </p:grpSpPr>
        <p:sp>
          <p:nvSpPr>
            <p:cNvPr id="18" name="矩形 17"/>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19" name="矩形 18"/>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0" name="组合 19"/>
          <p:cNvGrpSpPr/>
          <p:nvPr/>
        </p:nvGrpSpPr>
        <p:grpSpPr>
          <a:xfrm>
            <a:off x="8508139" y="4889310"/>
            <a:ext cx="2218909" cy="884966"/>
            <a:chOff x="7483989" y="3375179"/>
            <a:chExt cx="3082049" cy="884966"/>
          </a:xfrm>
        </p:grpSpPr>
        <p:sp>
          <p:nvSpPr>
            <p:cNvPr id="21" name="矩形 20"/>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2" name="矩形 21"/>
            <p:cNvSpPr/>
            <p:nvPr/>
          </p:nvSpPr>
          <p:spPr>
            <a:xfrm>
              <a:off x="7483989" y="3375179"/>
              <a:ext cx="248228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3" name="组合 22"/>
          <p:cNvGrpSpPr/>
          <p:nvPr/>
        </p:nvGrpSpPr>
        <p:grpSpPr>
          <a:xfrm>
            <a:off x="1470129" y="3239800"/>
            <a:ext cx="2218908" cy="884966"/>
            <a:chOff x="7483990" y="3375179"/>
            <a:chExt cx="3082048" cy="884966"/>
          </a:xfrm>
        </p:grpSpPr>
        <p:sp>
          <p:nvSpPr>
            <p:cNvPr id="24" name="矩形 23"/>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5" name="矩形 24"/>
            <p:cNvSpPr/>
            <p:nvPr/>
          </p:nvSpPr>
          <p:spPr>
            <a:xfrm>
              <a:off x="8097715" y="3375179"/>
              <a:ext cx="2468323"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6" name="组合 25"/>
          <p:cNvGrpSpPr/>
          <p:nvPr/>
        </p:nvGrpSpPr>
        <p:grpSpPr>
          <a:xfrm>
            <a:off x="1470129" y="4889310"/>
            <a:ext cx="2218908" cy="884966"/>
            <a:chOff x="7483990" y="3375179"/>
            <a:chExt cx="3082048" cy="884966"/>
          </a:xfrm>
        </p:grpSpPr>
        <p:sp>
          <p:nvSpPr>
            <p:cNvPr id="27" name="矩形 26"/>
            <p:cNvSpPr/>
            <p:nvPr/>
          </p:nvSpPr>
          <p:spPr>
            <a:xfrm>
              <a:off x="7483990" y="3761547"/>
              <a:ext cx="308204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28" name="矩形 27"/>
            <p:cNvSpPr/>
            <p:nvPr/>
          </p:nvSpPr>
          <p:spPr>
            <a:xfrm>
              <a:off x="8309398" y="3375179"/>
              <a:ext cx="2256640"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29" name="Group 145"/>
          <p:cNvGrpSpPr/>
          <p:nvPr/>
        </p:nvGrpSpPr>
        <p:grpSpPr>
          <a:xfrm>
            <a:off x="1582278" y="1861004"/>
            <a:ext cx="608575" cy="608575"/>
            <a:chOff x="3510757" y="2582069"/>
            <a:chExt cx="464344" cy="464344"/>
          </a:xfrm>
          <a:solidFill>
            <a:schemeClr val="accent1"/>
          </a:solidFill>
        </p:grpSpPr>
        <p:sp>
          <p:nvSpPr>
            <p:cNvPr id="30"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1"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32" name="矩形 31"/>
          <p:cNvSpPr/>
          <p:nvPr/>
        </p:nvSpPr>
        <p:spPr>
          <a:xfrm>
            <a:off x="2270779" y="1767848"/>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 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a:t>
            </a:r>
            <a:r>
              <a:rPr lang="en-US" altLang="zh-CN" sz="1100" dirty="0" err="1">
                <a:solidFill>
                  <a:schemeClr val="bg1">
                    <a:lumMod val="50000"/>
                  </a:schemeClr>
                </a:solidFill>
                <a:latin typeface="Century Gothic" panose="020B0502020202020204" pitchFamily="34" charset="0"/>
              </a:rPr>
              <a:t>countriesand</a:t>
            </a: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a:p>
            <a:pPr>
              <a:lnSpc>
                <a:spcPct val="120000"/>
              </a:lnSpc>
            </a:pPr>
            <a:r>
              <a:rPr lang="en-US" altLang="zh-CN" sz="1100" dirty="0">
                <a:solidFill>
                  <a:schemeClr val="bg1">
                    <a:lumMod val="50000"/>
                  </a:schemeClr>
                </a:solidFill>
                <a:latin typeface="Century Gothic" panose="020B0502020202020204" pitchFamily="34" charset="0"/>
              </a:rPr>
              <a:t> </a:t>
            </a:r>
            <a:r>
              <a:rPr lang="en-US" altLang="zh-CN" sz="1100" dirty="0" err="1">
                <a:solidFill>
                  <a:schemeClr val="bg1">
                    <a:lumMod val="50000"/>
                  </a:schemeClr>
                </a:solidFill>
                <a:latin typeface="Century Gothic" panose="020B0502020202020204" pitchFamily="34" charset="0"/>
              </a:rPr>
              <a:t>Vokalia</a:t>
            </a:r>
            <a:r>
              <a:rPr lang="en-US" altLang="zh-CN" sz="1100" dirty="0">
                <a:solidFill>
                  <a:schemeClr val="bg1">
                    <a:lumMod val="50000"/>
                  </a:schemeClr>
                </a:solidFill>
                <a:latin typeface="Century Gothic" panose="020B0502020202020204" pitchFamily="34" charset="0"/>
              </a:rPr>
              <a:t> and </a:t>
            </a:r>
            <a:r>
              <a:rPr lang="en-US" altLang="zh-CN" sz="1100" dirty="0" err="1">
                <a:solidFill>
                  <a:schemeClr val="bg1">
                    <a:lumMod val="50000"/>
                  </a:schemeClr>
                </a:solidFill>
                <a:latin typeface="Century Gothic" panose="020B0502020202020204" pitchFamily="34" charset="0"/>
              </a:rPr>
              <a:t>Consonantia</a:t>
            </a:r>
            <a:r>
              <a:rPr lang="en-US" altLang="zh-CN" sz="1100" dirty="0">
                <a:solidFill>
                  <a:schemeClr val="bg1">
                    <a:lumMod val="50000"/>
                  </a:schemeClr>
                </a:solidFill>
                <a:latin typeface="Century Gothic" panose="020B0502020202020204" pitchFamily="34" charset="0"/>
              </a:rPr>
              <a:t>, there live the blind texts.</a:t>
            </a:r>
          </a:p>
        </p:txBody>
      </p:sp>
      <p:grpSp>
        <p:nvGrpSpPr>
          <p:cNvPr id="40" name="组合 39"/>
          <p:cNvGrpSpPr/>
          <p:nvPr/>
        </p:nvGrpSpPr>
        <p:grpSpPr>
          <a:xfrm>
            <a:off x="1121107" y="430231"/>
            <a:ext cx="4885993" cy="687492"/>
            <a:chOff x="5402407" y="1247256"/>
            <a:chExt cx="4885993" cy="687492"/>
          </a:xfrm>
        </p:grpSpPr>
        <p:sp>
          <p:nvSpPr>
            <p:cNvPr id="41" name="文本框 40"/>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42" name="文本框 41"/>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43" name="矩形 42"/>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4" name="矩形 43"/>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336823" y="2532538"/>
            <a:ext cx="4502377" cy="2325193"/>
            <a:chOff x="4336823" y="2532538"/>
            <a:chExt cx="4502377" cy="2325193"/>
          </a:xfrm>
        </p:grpSpPr>
        <p:grpSp>
          <p:nvGrpSpPr>
            <p:cNvPr id="7" name="组合 6"/>
            <p:cNvGrpSpPr/>
            <p:nvPr/>
          </p:nvGrpSpPr>
          <p:grpSpPr>
            <a:xfrm>
              <a:off x="4336823" y="2532538"/>
              <a:ext cx="4502377" cy="2325193"/>
              <a:chOff x="4406515" y="2122684"/>
              <a:chExt cx="5007593" cy="2586106"/>
            </a:xfrm>
          </p:grpSpPr>
          <p:sp>
            <p:nvSpPr>
              <p:cNvPr id="2" name="Hexagon 7"/>
              <p:cNvSpPr/>
              <p:nvPr/>
            </p:nvSpPr>
            <p:spPr>
              <a:xfrm rot="16200000">
                <a:off x="4308742" y="3388857"/>
                <a:ext cx="1417705" cy="1222160"/>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Hexagon 7"/>
              <p:cNvSpPr/>
              <p:nvPr/>
            </p:nvSpPr>
            <p:spPr>
              <a:xfrm rot="16200000">
                <a:off x="5578743" y="3388857"/>
                <a:ext cx="1417705" cy="122216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 name="Hexagon 7"/>
              <p:cNvSpPr/>
              <p:nvPr/>
            </p:nvSpPr>
            <p:spPr>
              <a:xfrm rot="16200000">
                <a:off x="6202524" y="2220457"/>
                <a:ext cx="1417705" cy="122216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Hexagon 7"/>
              <p:cNvSpPr/>
              <p:nvPr/>
            </p:nvSpPr>
            <p:spPr>
              <a:xfrm rot="16200000">
                <a:off x="7475101" y="2220457"/>
                <a:ext cx="1417705" cy="122216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Hexagon 7"/>
              <p:cNvSpPr/>
              <p:nvPr/>
            </p:nvSpPr>
            <p:spPr>
              <a:xfrm rot="16200000">
                <a:off x="8094175" y="3388858"/>
                <a:ext cx="1417705" cy="122216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02" name="Hexagon 7"/>
            <p:cNvSpPr/>
            <p:nvPr/>
          </p:nvSpPr>
          <p:spPr>
            <a:xfrm>
              <a:off x="4626971" y="3966838"/>
              <a:ext cx="540000" cy="539182"/>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03" name="Hexagon 7"/>
            <p:cNvSpPr/>
            <p:nvPr/>
          </p:nvSpPr>
          <p:spPr>
            <a:xfrm>
              <a:off x="5768841" y="3979440"/>
              <a:ext cx="540000" cy="513977"/>
            </a:xfrm>
            <a:custGeom>
              <a:avLst/>
              <a:gdLst>
                <a:gd name="T0" fmla="*/ 6829 w 6861"/>
                <a:gd name="T1" fmla="*/ 2470 h 6539"/>
                <a:gd name="T2" fmla="*/ 6615 w 6861"/>
                <a:gd name="T3" fmla="*/ 2270 h 6539"/>
                <a:gd name="T4" fmla="*/ 4720 w 6861"/>
                <a:gd name="T5" fmla="*/ 1799 h 6539"/>
                <a:gd name="T6" fmla="*/ 3686 w 6861"/>
                <a:gd name="T7" fmla="*/ 142 h 6539"/>
                <a:gd name="T8" fmla="*/ 3430 w 6861"/>
                <a:gd name="T9" fmla="*/ 0 h 6539"/>
                <a:gd name="T10" fmla="*/ 3175 w 6861"/>
                <a:gd name="T11" fmla="*/ 142 h 6539"/>
                <a:gd name="T12" fmla="*/ 2141 w 6861"/>
                <a:gd name="T13" fmla="*/ 1799 h 6539"/>
                <a:gd name="T14" fmla="*/ 246 w 6861"/>
                <a:gd name="T15" fmla="*/ 2270 h 6539"/>
                <a:gd name="T16" fmla="*/ 32 w 6861"/>
                <a:gd name="T17" fmla="*/ 2470 h 6539"/>
                <a:gd name="T18" fmla="*/ 88 w 6861"/>
                <a:gd name="T19" fmla="*/ 2757 h 6539"/>
                <a:gd name="T20" fmla="*/ 1344 w 6861"/>
                <a:gd name="T21" fmla="*/ 4252 h 6539"/>
                <a:gd name="T22" fmla="*/ 1206 w 6861"/>
                <a:gd name="T23" fmla="*/ 6200 h 6539"/>
                <a:gd name="T24" fmla="*/ 1330 w 6861"/>
                <a:gd name="T25" fmla="*/ 6465 h 6539"/>
                <a:gd name="T26" fmla="*/ 1620 w 6861"/>
                <a:gd name="T27" fmla="*/ 6500 h 6539"/>
                <a:gd name="T28" fmla="*/ 3430 w 6861"/>
                <a:gd name="T29" fmla="*/ 5768 h 6539"/>
                <a:gd name="T30" fmla="*/ 5241 w 6861"/>
                <a:gd name="T31" fmla="*/ 6500 h 6539"/>
                <a:gd name="T32" fmla="*/ 5531 w 6861"/>
                <a:gd name="T33" fmla="*/ 6465 h 6539"/>
                <a:gd name="T34" fmla="*/ 5654 w 6861"/>
                <a:gd name="T35" fmla="*/ 6200 h 6539"/>
                <a:gd name="T36" fmla="*/ 5517 w 6861"/>
                <a:gd name="T37" fmla="*/ 4252 h 6539"/>
                <a:gd name="T38" fmla="*/ 6773 w 6861"/>
                <a:gd name="T39" fmla="*/ 2757 h 6539"/>
                <a:gd name="T40" fmla="*/ 6829 w 6861"/>
                <a:gd name="T41" fmla="*/ 2470 h 6539"/>
                <a:gd name="T42" fmla="*/ 3618 w 6861"/>
                <a:gd name="T43" fmla="*/ 1362 h 6539"/>
                <a:gd name="T44" fmla="*/ 2881 w 6861"/>
                <a:gd name="T45" fmla="*/ 2543 h 6539"/>
                <a:gd name="T46" fmla="*/ 2747 w 6861"/>
                <a:gd name="T47" fmla="*/ 2640 h 6539"/>
                <a:gd name="T48" fmla="*/ 1397 w 6861"/>
                <a:gd name="T49" fmla="*/ 2976 h 6539"/>
                <a:gd name="T50" fmla="*/ 1343 w 6861"/>
                <a:gd name="T51" fmla="*/ 2983 h 6539"/>
                <a:gd name="T52" fmla="*/ 1129 w 6861"/>
                <a:gd name="T53" fmla="*/ 2815 h 6539"/>
                <a:gd name="T54" fmla="*/ 1290 w 6861"/>
                <a:gd name="T55" fmla="*/ 2547 h 6539"/>
                <a:gd name="T56" fmla="*/ 2554 w 6861"/>
                <a:gd name="T57" fmla="*/ 2233 h 6539"/>
                <a:gd name="T58" fmla="*/ 3243 w 6861"/>
                <a:gd name="T59" fmla="*/ 1129 h 6539"/>
                <a:gd name="T60" fmla="*/ 3547 w 6861"/>
                <a:gd name="T61" fmla="*/ 1058 h 6539"/>
                <a:gd name="T62" fmla="*/ 3618 w 6861"/>
                <a:gd name="T63" fmla="*/ 1362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61" h="6539">
                  <a:moveTo>
                    <a:pt x="6829" y="2470"/>
                  </a:moveTo>
                  <a:cubicBezTo>
                    <a:pt x="6797" y="2371"/>
                    <a:pt x="6716" y="2295"/>
                    <a:pt x="6615" y="2270"/>
                  </a:cubicBezTo>
                  <a:lnTo>
                    <a:pt x="4720" y="1799"/>
                  </a:lnTo>
                  <a:lnTo>
                    <a:pt x="3686" y="142"/>
                  </a:lnTo>
                  <a:cubicBezTo>
                    <a:pt x="3631" y="54"/>
                    <a:pt x="3534" y="0"/>
                    <a:pt x="3430" y="0"/>
                  </a:cubicBezTo>
                  <a:cubicBezTo>
                    <a:pt x="3326" y="0"/>
                    <a:pt x="3230" y="54"/>
                    <a:pt x="3175" y="142"/>
                  </a:cubicBezTo>
                  <a:lnTo>
                    <a:pt x="2141" y="1799"/>
                  </a:lnTo>
                  <a:lnTo>
                    <a:pt x="246" y="2270"/>
                  </a:lnTo>
                  <a:cubicBezTo>
                    <a:pt x="145" y="2295"/>
                    <a:pt x="64" y="2371"/>
                    <a:pt x="32" y="2470"/>
                  </a:cubicBezTo>
                  <a:cubicBezTo>
                    <a:pt x="0" y="2568"/>
                    <a:pt x="21" y="2677"/>
                    <a:pt x="88" y="2757"/>
                  </a:cubicBezTo>
                  <a:lnTo>
                    <a:pt x="1344" y="4252"/>
                  </a:lnTo>
                  <a:lnTo>
                    <a:pt x="1206" y="6200"/>
                  </a:lnTo>
                  <a:cubicBezTo>
                    <a:pt x="1199" y="6304"/>
                    <a:pt x="1246" y="6404"/>
                    <a:pt x="1330" y="6465"/>
                  </a:cubicBezTo>
                  <a:cubicBezTo>
                    <a:pt x="1414" y="6526"/>
                    <a:pt x="1524" y="6539"/>
                    <a:pt x="1620" y="6500"/>
                  </a:cubicBezTo>
                  <a:lnTo>
                    <a:pt x="3430" y="5768"/>
                  </a:lnTo>
                  <a:lnTo>
                    <a:pt x="5241" y="6500"/>
                  </a:lnTo>
                  <a:cubicBezTo>
                    <a:pt x="5337" y="6539"/>
                    <a:pt x="5447" y="6526"/>
                    <a:pt x="5531" y="6465"/>
                  </a:cubicBezTo>
                  <a:cubicBezTo>
                    <a:pt x="5615" y="6404"/>
                    <a:pt x="5662" y="6304"/>
                    <a:pt x="5654" y="6200"/>
                  </a:cubicBezTo>
                  <a:lnTo>
                    <a:pt x="5517" y="4252"/>
                  </a:lnTo>
                  <a:lnTo>
                    <a:pt x="6773" y="2757"/>
                  </a:lnTo>
                  <a:cubicBezTo>
                    <a:pt x="6840" y="2677"/>
                    <a:pt x="6861" y="2568"/>
                    <a:pt x="6829" y="2470"/>
                  </a:cubicBezTo>
                  <a:close/>
                  <a:moveTo>
                    <a:pt x="3618" y="1362"/>
                  </a:moveTo>
                  <a:lnTo>
                    <a:pt x="2881" y="2543"/>
                  </a:lnTo>
                  <a:cubicBezTo>
                    <a:pt x="2851" y="2591"/>
                    <a:pt x="2803" y="2626"/>
                    <a:pt x="2747" y="2640"/>
                  </a:cubicBezTo>
                  <a:lnTo>
                    <a:pt x="1397" y="2976"/>
                  </a:lnTo>
                  <a:cubicBezTo>
                    <a:pt x="1379" y="2980"/>
                    <a:pt x="1361" y="2983"/>
                    <a:pt x="1343" y="2983"/>
                  </a:cubicBezTo>
                  <a:cubicBezTo>
                    <a:pt x="1244" y="2983"/>
                    <a:pt x="1154" y="2915"/>
                    <a:pt x="1129" y="2815"/>
                  </a:cubicBezTo>
                  <a:cubicBezTo>
                    <a:pt x="1100" y="2697"/>
                    <a:pt x="1172" y="2577"/>
                    <a:pt x="1290" y="2547"/>
                  </a:cubicBezTo>
                  <a:lnTo>
                    <a:pt x="2554" y="2233"/>
                  </a:lnTo>
                  <a:lnTo>
                    <a:pt x="3243" y="1129"/>
                  </a:lnTo>
                  <a:cubicBezTo>
                    <a:pt x="3308" y="1025"/>
                    <a:pt x="3444" y="994"/>
                    <a:pt x="3547" y="1058"/>
                  </a:cubicBezTo>
                  <a:cubicBezTo>
                    <a:pt x="3651" y="1123"/>
                    <a:pt x="3682" y="1259"/>
                    <a:pt x="3618" y="13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04" name="Hexagon 7"/>
            <p:cNvSpPr/>
            <p:nvPr/>
          </p:nvSpPr>
          <p:spPr>
            <a:xfrm>
              <a:off x="6329689" y="2916324"/>
              <a:ext cx="540000" cy="539170"/>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05" name="Hexagon 7"/>
            <p:cNvSpPr/>
            <p:nvPr/>
          </p:nvSpPr>
          <p:spPr>
            <a:xfrm>
              <a:off x="7473876" y="2936566"/>
              <a:ext cx="540000" cy="498683"/>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06" name="Hexagon 7"/>
            <p:cNvSpPr/>
            <p:nvPr/>
          </p:nvSpPr>
          <p:spPr>
            <a:xfrm>
              <a:off x="8034334" y="3966429"/>
              <a:ext cx="532314" cy="540000"/>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grpSp>
      <p:grpSp>
        <p:nvGrpSpPr>
          <p:cNvPr id="14" name="Group 9"/>
          <p:cNvGrpSpPr/>
          <p:nvPr/>
        </p:nvGrpSpPr>
        <p:grpSpPr>
          <a:xfrm flipV="1">
            <a:off x="7179495" y="4564679"/>
            <a:ext cx="409102" cy="941305"/>
            <a:chOff x="7258929" y="1631852"/>
            <a:chExt cx="1674056" cy="464234"/>
          </a:xfrm>
        </p:grpSpPr>
        <p:cxnSp>
          <p:nvCxnSpPr>
            <p:cNvPr id="15" name="Straight Connector 10"/>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1"/>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Group 26"/>
          <p:cNvGrpSpPr/>
          <p:nvPr/>
        </p:nvGrpSpPr>
        <p:grpSpPr>
          <a:xfrm flipH="1" flipV="1">
            <a:off x="5656937" y="2163526"/>
            <a:ext cx="920613" cy="286964"/>
            <a:chOff x="7258929" y="1631852"/>
            <a:chExt cx="1674056" cy="464234"/>
          </a:xfrm>
        </p:grpSpPr>
        <p:cxnSp>
          <p:nvCxnSpPr>
            <p:cNvPr id="21" name="Straight Connector 27"/>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Group 32"/>
          <p:cNvGrpSpPr/>
          <p:nvPr/>
        </p:nvGrpSpPr>
        <p:grpSpPr>
          <a:xfrm rot="5400000" flipH="1" flipV="1">
            <a:off x="5339479" y="4805923"/>
            <a:ext cx="513295" cy="886828"/>
            <a:chOff x="7258929" y="1631852"/>
            <a:chExt cx="1674056" cy="464234"/>
          </a:xfrm>
        </p:grpSpPr>
        <p:cxnSp>
          <p:nvCxnSpPr>
            <p:cNvPr id="24" name="Straight Connector 33"/>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34"/>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6" name="Group 38"/>
          <p:cNvGrpSpPr/>
          <p:nvPr/>
        </p:nvGrpSpPr>
        <p:grpSpPr>
          <a:xfrm>
            <a:off x="1904872" y="4194676"/>
            <a:ext cx="2312308" cy="370003"/>
            <a:chOff x="7258929" y="1631852"/>
            <a:chExt cx="1674056" cy="464234"/>
          </a:xfrm>
        </p:grpSpPr>
        <p:cxnSp>
          <p:nvCxnSpPr>
            <p:cNvPr id="27" name="Straight Connector 39"/>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40"/>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Group 26"/>
          <p:cNvGrpSpPr/>
          <p:nvPr/>
        </p:nvGrpSpPr>
        <p:grpSpPr>
          <a:xfrm flipV="1">
            <a:off x="7740343" y="2163526"/>
            <a:ext cx="920613" cy="286964"/>
            <a:chOff x="7258929" y="1631852"/>
            <a:chExt cx="1674056" cy="464234"/>
          </a:xfrm>
        </p:grpSpPr>
        <p:cxnSp>
          <p:nvCxnSpPr>
            <p:cNvPr id="30" name="Straight Connector 27"/>
            <p:cNvCxnSpPr/>
            <p:nvPr/>
          </p:nvCxnSpPr>
          <p:spPr>
            <a:xfrm>
              <a:off x="7258929" y="2096086"/>
              <a:ext cx="1674056" cy="0"/>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flipV="1">
              <a:off x="7263620" y="1631852"/>
              <a:ext cx="0" cy="464234"/>
            </a:xfrm>
            <a:prstGeom prst="line">
              <a:avLst/>
            </a:prstGeom>
            <a:ln>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728592" y="1804874"/>
            <a:ext cx="2521821" cy="1088099"/>
            <a:chOff x="7483989" y="3375179"/>
            <a:chExt cx="2521821" cy="1088099"/>
          </a:xfrm>
        </p:grpSpPr>
        <p:sp>
          <p:nvSpPr>
            <p:cNvPr id="34" name="矩形 33"/>
            <p:cNvSpPr/>
            <p:nvPr/>
          </p:nvSpPr>
          <p:spPr>
            <a:xfrm>
              <a:off x="7483989" y="3761547"/>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35" name="矩形 34"/>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6" name="组合 35"/>
          <p:cNvGrpSpPr/>
          <p:nvPr/>
        </p:nvGrpSpPr>
        <p:grpSpPr>
          <a:xfrm>
            <a:off x="7275442" y="5226742"/>
            <a:ext cx="3722758" cy="884966"/>
            <a:chOff x="7483989" y="3375179"/>
            <a:chExt cx="3722758" cy="884966"/>
          </a:xfrm>
        </p:grpSpPr>
        <p:sp>
          <p:nvSpPr>
            <p:cNvPr id="37" name="矩形 36"/>
            <p:cNvSpPr/>
            <p:nvPr/>
          </p:nvSpPr>
          <p:spPr>
            <a:xfrm>
              <a:off x="7483989" y="3761547"/>
              <a:ext cx="372275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38" name="矩形 37"/>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39" name="组合 38"/>
          <p:cNvGrpSpPr/>
          <p:nvPr/>
        </p:nvGrpSpPr>
        <p:grpSpPr>
          <a:xfrm>
            <a:off x="1343467" y="5226742"/>
            <a:ext cx="3722758" cy="884966"/>
            <a:chOff x="7483989" y="3375179"/>
            <a:chExt cx="3722758" cy="884966"/>
          </a:xfrm>
        </p:grpSpPr>
        <p:sp>
          <p:nvSpPr>
            <p:cNvPr id="40" name="矩形 39"/>
            <p:cNvSpPr/>
            <p:nvPr/>
          </p:nvSpPr>
          <p:spPr>
            <a:xfrm>
              <a:off x="7483989" y="3761547"/>
              <a:ext cx="3722758"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41" name="矩形 40"/>
            <p:cNvSpPr/>
            <p:nvPr/>
          </p:nvSpPr>
          <p:spPr>
            <a:xfrm>
              <a:off x="9156195"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2" name="组合 41"/>
          <p:cNvGrpSpPr/>
          <p:nvPr/>
        </p:nvGrpSpPr>
        <p:grpSpPr>
          <a:xfrm>
            <a:off x="3045637" y="1804874"/>
            <a:ext cx="2521821" cy="1088099"/>
            <a:chOff x="7483989" y="3375179"/>
            <a:chExt cx="2521821" cy="1088099"/>
          </a:xfrm>
        </p:grpSpPr>
        <p:sp>
          <p:nvSpPr>
            <p:cNvPr id="43" name="矩形 42"/>
            <p:cNvSpPr/>
            <p:nvPr/>
          </p:nvSpPr>
          <p:spPr>
            <a:xfrm>
              <a:off x="7483989" y="3761547"/>
              <a:ext cx="2521821"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a:t>
              </a:r>
              <a:r>
                <a:rPr lang="en-US" altLang="zh-CN" sz="1100" dirty="0" err="1">
                  <a:solidFill>
                    <a:schemeClr val="bg1">
                      <a:lumMod val="50000"/>
                    </a:schemeClr>
                  </a:solidFill>
                  <a:latin typeface="Century Gothic" panose="020B0502020202020204" pitchFamily="34" charset="0"/>
                </a:rPr>
                <a:t>Consonantia</a:t>
              </a:r>
              <a:endParaRPr lang="en-US" altLang="zh-CN" sz="1100" dirty="0">
                <a:solidFill>
                  <a:schemeClr val="bg1">
                    <a:lumMod val="50000"/>
                  </a:schemeClr>
                </a:solidFill>
                <a:latin typeface="Century Gothic" panose="020B0502020202020204" pitchFamily="34" charset="0"/>
              </a:endParaRPr>
            </a:p>
          </p:txBody>
        </p:sp>
        <p:sp>
          <p:nvSpPr>
            <p:cNvPr id="44" name="矩形 43"/>
            <p:cNvSpPr/>
            <p:nvPr/>
          </p:nvSpPr>
          <p:spPr>
            <a:xfrm>
              <a:off x="7955258"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45" name="组合 44"/>
          <p:cNvGrpSpPr/>
          <p:nvPr/>
        </p:nvGrpSpPr>
        <p:grpSpPr>
          <a:xfrm>
            <a:off x="1051406" y="3227978"/>
            <a:ext cx="3139940" cy="884966"/>
            <a:chOff x="7483989" y="3375179"/>
            <a:chExt cx="3139940" cy="884966"/>
          </a:xfrm>
        </p:grpSpPr>
        <p:sp>
          <p:nvSpPr>
            <p:cNvPr id="46" name="矩形 45"/>
            <p:cNvSpPr/>
            <p:nvPr/>
          </p:nvSpPr>
          <p:spPr>
            <a:xfrm>
              <a:off x="7483989" y="3761547"/>
              <a:ext cx="3139940" cy="4985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a:t>
              </a:r>
              <a:r>
                <a:rPr lang="en-US" altLang="zh-CN" sz="1100" dirty="0" err="1">
                  <a:solidFill>
                    <a:schemeClr val="bg1">
                      <a:lumMod val="50000"/>
                    </a:schemeClr>
                  </a:solidFill>
                  <a:latin typeface="Century Gothic" panose="020B0502020202020204" pitchFamily="34" charset="0"/>
                </a:rPr>
                <a:t>Vokalia</a:t>
              </a:r>
              <a:endParaRPr lang="en-US" altLang="zh-CN" sz="1100" dirty="0">
                <a:solidFill>
                  <a:schemeClr val="bg1">
                    <a:lumMod val="50000"/>
                  </a:schemeClr>
                </a:solidFill>
                <a:latin typeface="Century Gothic" panose="020B0502020202020204" pitchFamily="34" charset="0"/>
              </a:endParaRPr>
            </a:p>
          </p:txBody>
        </p:sp>
        <p:sp>
          <p:nvSpPr>
            <p:cNvPr id="47" name="矩形 4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51" name="组合 50"/>
          <p:cNvGrpSpPr/>
          <p:nvPr/>
        </p:nvGrpSpPr>
        <p:grpSpPr>
          <a:xfrm>
            <a:off x="1121107" y="430231"/>
            <a:ext cx="4885993" cy="687492"/>
            <a:chOff x="5402407" y="1247256"/>
            <a:chExt cx="4885993" cy="687492"/>
          </a:xfrm>
        </p:grpSpPr>
        <p:sp>
          <p:nvSpPr>
            <p:cNvPr id="52" name="文本框 51"/>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53" name="文本框 52"/>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54" name="矩形 53"/>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5" name="矩形 54"/>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1+#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1+#ppt_w/2"/>
                                          </p:val>
                                        </p:tav>
                                        <p:tav tm="100000">
                                          <p:val>
                                            <p:strVal val="#ppt_x"/>
                                          </p:val>
                                        </p:tav>
                                      </p:tavLst>
                                    </p:anim>
                                    <p:anim calcmode="lin" valueType="num">
                                      <p:cBhvr additive="base">
                                        <p:cTn id="39" dur="50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1+#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7" name="组合 686"/>
          <p:cNvGrpSpPr/>
          <p:nvPr/>
        </p:nvGrpSpPr>
        <p:grpSpPr>
          <a:xfrm>
            <a:off x="4416771" y="3081088"/>
            <a:ext cx="3358460" cy="3776915"/>
            <a:chOff x="3918693" y="1960742"/>
            <a:chExt cx="4354614" cy="4897258"/>
          </a:xfrm>
        </p:grpSpPr>
        <p:sp>
          <p:nvSpPr>
            <p:cNvPr id="68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8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699"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0"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1"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2"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3"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4"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5"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6"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7"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8"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09"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1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2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3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3" name="Freeform 74"/>
            <p:cNvSpPr/>
            <p:nvPr/>
          </p:nvSpPr>
          <p:spPr bwMode="auto">
            <a:xfrm>
              <a:off x="4964931" y="2888488"/>
              <a:ext cx="1130395" cy="1117604"/>
            </a:xfrm>
            <a:custGeom>
              <a:avLst/>
              <a:gdLst>
                <a:gd name="T0" fmla="*/ 363 w 710"/>
                <a:gd name="T1" fmla="*/ 0 h 702"/>
                <a:gd name="T2" fmla="*/ 270 w 710"/>
                <a:gd name="T3" fmla="*/ 13 h 702"/>
                <a:gd name="T4" fmla="*/ 51 w 710"/>
                <a:gd name="T5" fmla="*/ 418 h 702"/>
                <a:gd name="T6" fmla="*/ 363 w 710"/>
                <a:gd name="T7" fmla="*/ 651 h 702"/>
                <a:gd name="T8" fmla="*/ 456 w 710"/>
                <a:gd name="T9" fmla="*/ 637 h 702"/>
                <a:gd name="T10" fmla="*/ 470 w 710"/>
                <a:gd name="T11" fmla="*/ 633 h 702"/>
                <a:gd name="T12" fmla="*/ 628 w 710"/>
                <a:gd name="T13" fmla="*/ 702 h 702"/>
                <a:gd name="T14" fmla="*/ 597 w 710"/>
                <a:gd name="T15" fmla="*/ 551 h 702"/>
                <a:gd name="T16" fmla="*/ 675 w 710"/>
                <a:gd name="T17" fmla="*/ 232 h 702"/>
                <a:gd name="T18" fmla="*/ 363 w 710"/>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02">
                  <a:moveTo>
                    <a:pt x="363" y="0"/>
                  </a:moveTo>
                  <a:cubicBezTo>
                    <a:pt x="332" y="0"/>
                    <a:pt x="301" y="4"/>
                    <a:pt x="270" y="13"/>
                  </a:cubicBezTo>
                  <a:cubicBezTo>
                    <a:pt x="98" y="65"/>
                    <a:pt x="0" y="246"/>
                    <a:pt x="51" y="418"/>
                  </a:cubicBezTo>
                  <a:cubicBezTo>
                    <a:pt x="93" y="560"/>
                    <a:pt x="223" y="651"/>
                    <a:pt x="363" y="651"/>
                  </a:cubicBezTo>
                  <a:cubicBezTo>
                    <a:pt x="394" y="651"/>
                    <a:pt x="425" y="647"/>
                    <a:pt x="456" y="637"/>
                  </a:cubicBezTo>
                  <a:cubicBezTo>
                    <a:pt x="461" y="636"/>
                    <a:pt x="465" y="634"/>
                    <a:pt x="470" y="633"/>
                  </a:cubicBezTo>
                  <a:cubicBezTo>
                    <a:pt x="628" y="702"/>
                    <a:pt x="628" y="702"/>
                    <a:pt x="628" y="702"/>
                  </a:cubicBezTo>
                  <a:cubicBezTo>
                    <a:pt x="597" y="551"/>
                    <a:pt x="597" y="551"/>
                    <a:pt x="597" y="551"/>
                  </a:cubicBezTo>
                  <a:cubicBezTo>
                    <a:pt x="676" y="469"/>
                    <a:pt x="710" y="349"/>
                    <a:pt x="675" y="232"/>
                  </a:cubicBezTo>
                  <a:cubicBezTo>
                    <a:pt x="633" y="91"/>
                    <a:pt x="503" y="0"/>
                    <a:pt x="363"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4"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5" name="Freeform 61"/>
            <p:cNvSpPr/>
            <p:nvPr/>
          </p:nvSpPr>
          <p:spPr bwMode="auto">
            <a:xfrm>
              <a:off x="5125839" y="4141415"/>
              <a:ext cx="712977" cy="833490"/>
            </a:xfrm>
            <a:custGeom>
              <a:avLst/>
              <a:gdLst>
                <a:gd name="T0" fmla="*/ 224 w 448"/>
                <a:gd name="T1" fmla="*/ 0 h 524"/>
                <a:gd name="T2" fmla="*/ 0 w 448"/>
                <a:gd name="T3" fmla="*/ 224 h 524"/>
                <a:gd name="T4" fmla="*/ 224 w 448"/>
                <a:gd name="T5" fmla="*/ 448 h 524"/>
                <a:gd name="T6" fmla="*/ 234 w 448"/>
                <a:gd name="T7" fmla="*/ 448 h 524"/>
                <a:gd name="T8" fmla="*/ 324 w 448"/>
                <a:gd name="T9" fmla="*/ 524 h 524"/>
                <a:gd name="T10" fmla="*/ 334 w 448"/>
                <a:gd name="T11" fmla="*/ 419 h 524"/>
                <a:gd name="T12" fmla="*/ 448 w 448"/>
                <a:gd name="T13" fmla="*/ 224 h 524"/>
                <a:gd name="T14" fmla="*/ 224 w 448"/>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224" y="0"/>
                  </a:move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ubicBezTo>
                    <a:pt x="448" y="100"/>
                    <a:pt x="348" y="0"/>
                    <a:pt x="224"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6"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7" name="Freeform 76"/>
            <p:cNvSpPr/>
            <p:nvPr/>
          </p:nvSpPr>
          <p:spPr bwMode="auto">
            <a:xfrm>
              <a:off x="6908619" y="2555900"/>
              <a:ext cx="1320253" cy="1355936"/>
            </a:xfrm>
            <a:custGeom>
              <a:avLst/>
              <a:gdLst>
                <a:gd name="T0" fmla="*/ 407 w 829"/>
                <a:gd name="T1" fmla="*/ 0 h 852"/>
                <a:gd name="T2" fmla="*/ 31 w 829"/>
                <a:gd name="T3" fmla="*/ 301 h 852"/>
                <a:gd name="T4" fmla="*/ 149 w 829"/>
                <a:gd name="T5" fmla="*/ 671 h 852"/>
                <a:gd name="T6" fmla="*/ 125 w 829"/>
                <a:gd name="T7" fmla="*/ 852 h 852"/>
                <a:gd name="T8" fmla="*/ 306 w 829"/>
                <a:gd name="T9" fmla="*/ 757 h 852"/>
                <a:gd name="T10" fmla="*/ 323 w 829"/>
                <a:gd name="T11" fmla="*/ 761 h 852"/>
                <a:gd name="T12" fmla="*/ 408 w 829"/>
                <a:gd name="T13" fmla="*/ 771 h 852"/>
                <a:gd name="T14" fmla="*/ 783 w 829"/>
                <a:gd name="T15" fmla="*/ 470 h 852"/>
                <a:gd name="T16" fmla="*/ 491 w 829"/>
                <a:gd name="T17" fmla="*/ 10 h 852"/>
                <a:gd name="T18" fmla="*/ 407 w 829"/>
                <a:gd name="T19"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852">
                  <a:moveTo>
                    <a:pt x="407" y="0"/>
                  </a:moveTo>
                  <a:cubicBezTo>
                    <a:pt x="231" y="0"/>
                    <a:pt x="72" y="122"/>
                    <a:pt x="31" y="301"/>
                  </a:cubicBezTo>
                  <a:cubicBezTo>
                    <a:pt x="0" y="442"/>
                    <a:pt x="49" y="581"/>
                    <a:pt x="149" y="671"/>
                  </a:cubicBezTo>
                  <a:cubicBezTo>
                    <a:pt x="125" y="852"/>
                    <a:pt x="125" y="852"/>
                    <a:pt x="125" y="852"/>
                  </a:cubicBezTo>
                  <a:cubicBezTo>
                    <a:pt x="306" y="757"/>
                    <a:pt x="306" y="757"/>
                    <a:pt x="306" y="757"/>
                  </a:cubicBezTo>
                  <a:cubicBezTo>
                    <a:pt x="312" y="759"/>
                    <a:pt x="317" y="760"/>
                    <a:pt x="323" y="761"/>
                  </a:cubicBezTo>
                  <a:cubicBezTo>
                    <a:pt x="351" y="768"/>
                    <a:pt x="380" y="771"/>
                    <a:pt x="408" y="771"/>
                  </a:cubicBezTo>
                  <a:cubicBezTo>
                    <a:pt x="584" y="771"/>
                    <a:pt x="743" y="649"/>
                    <a:pt x="783" y="470"/>
                  </a:cubicBezTo>
                  <a:cubicBezTo>
                    <a:pt x="829" y="262"/>
                    <a:pt x="699" y="56"/>
                    <a:pt x="491" y="10"/>
                  </a:cubicBezTo>
                  <a:cubicBezTo>
                    <a:pt x="463" y="4"/>
                    <a:pt x="435" y="0"/>
                    <a:pt x="40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8"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49" name="Freeform 67"/>
            <p:cNvSpPr/>
            <p:nvPr/>
          </p:nvSpPr>
          <p:spPr bwMode="auto">
            <a:xfrm>
              <a:off x="7088378" y="4158920"/>
              <a:ext cx="820025" cy="958042"/>
            </a:xfrm>
            <a:custGeom>
              <a:avLst/>
              <a:gdLst>
                <a:gd name="T0" fmla="*/ 258 w 515"/>
                <a:gd name="T1" fmla="*/ 0 h 602"/>
                <a:gd name="T2" fmla="*/ 0 w 515"/>
                <a:gd name="T3" fmla="*/ 257 h 602"/>
                <a:gd name="T4" fmla="*/ 131 w 515"/>
                <a:gd name="T5" fmla="*/ 481 h 602"/>
                <a:gd name="T6" fmla="*/ 142 w 515"/>
                <a:gd name="T7" fmla="*/ 602 h 602"/>
                <a:gd name="T8" fmla="*/ 246 w 515"/>
                <a:gd name="T9" fmla="*/ 514 h 602"/>
                <a:gd name="T10" fmla="*/ 258 w 515"/>
                <a:gd name="T11" fmla="*/ 514 h 602"/>
                <a:gd name="T12" fmla="*/ 515 w 515"/>
                <a:gd name="T13" fmla="*/ 257 h 602"/>
                <a:gd name="T14" fmla="*/ 258 w 515"/>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602">
                  <a:moveTo>
                    <a:pt x="258" y="0"/>
                  </a:moveTo>
                  <a:cubicBezTo>
                    <a:pt x="116" y="0"/>
                    <a:pt x="0" y="115"/>
                    <a:pt x="0" y="257"/>
                  </a:cubicBezTo>
                  <a:cubicBezTo>
                    <a:pt x="0" y="353"/>
                    <a:pt x="53" y="437"/>
                    <a:pt x="131" y="481"/>
                  </a:cubicBezTo>
                  <a:cubicBezTo>
                    <a:pt x="142" y="602"/>
                    <a:pt x="142" y="602"/>
                    <a:pt x="142" y="602"/>
                  </a:cubicBezTo>
                  <a:cubicBezTo>
                    <a:pt x="246" y="514"/>
                    <a:pt x="246" y="514"/>
                    <a:pt x="246" y="514"/>
                  </a:cubicBezTo>
                  <a:cubicBezTo>
                    <a:pt x="250" y="514"/>
                    <a:pt x="254" y="514"/>
                    <a:pt x="258" y="514"/>
                  </a:cubicBezTo>
                  <a:cubicBezTo>
                    <a:pt x="400" y="514"/>
                    <a:pt x="515" y="399"/>
                    <a:pt x="515" y="257"/>
                  </a:cubicBezTo>
                  <a:cubicBezTo>
                    <a:pt x="515" y="115"/>
                    <a:pt x="400" y="0"/>
                    <a:pt x="258"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0"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1" name="Freeform 62"/>
            <p:cNvSpPr/>
            <p:nvPr/>
          </p:nvSpPr>
          <p:spPr bwMode="auto">
            <a:xfrm>
              <a:off x="5966062" y="2094047"/>
              <a:ext cx="977566" cy="1144534"/>
            </a:xfrm>
            <a:custGeom>
              <a:avLst/>
              <a:gdLst>
                <a:gd name="T0" fmla="*/ 307 w 614"/>
                <a:gd name="T1" fmla="*/ 0 h 719"/>
                <a:gd name="T2" fmla="*/ 0 w 614"/>
                <a:gd name="T3" fmla="*/ 307 h 719"/>
                <a:gd name="T4" fmla="*/ 307 w 614"/>
                <a:gd name="T5" fmla="*/ 615 h 719"/>
                <a:gd name="T6" fmla="*/ 321 w 614"/>
                <a:gd name="T7" fmla="*/ 614 h 719"/>
                <a:gd name="T8" fmla="*/ 445 w 614"/>
                <a:gd name="T9" fmla="*/ 719 h 719"/>
                <a:gd name="T10" fmla="*/ 458 w 614"/>
                <a:gd name="T11" fmla="*/ 575 h 719"/>
                <a:gd name="T12" fmla="*/ 614 w 614"/>
                <a:gd name="T13" fmla="*/ 307 h 719"/>
                <a:gd name="T14" fmla="*/ 307 w 614"/>
                <a:gd name="T15" fmla="*/ 0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307" y="0"/>
                  </a:moveTo>
                  <a:cubicBezTo>
                    <a:pt x="137" y="0"/>
                    <a:pt x="0" y="138"/>
                    <a:pt x="0" y="307"/>
                  </a:cubicBezTo>
                  <a:cubicBezTo>
                    <a:pt x="0" y="477"/>
                    <a:pt x="137" y="615"/>
                    <a:pt x="307" y="615"/>
                  </a:cubicBezTo>
                  <a:cubicBezTo>
                    <a:pt x="312" y="615"/>
                    <a:pt x="316" y="615"/>
                    <a:pt x="321" y="614"/>
                  </a:cubicBezTo>
                  <a:cubicBezTo>
                    <a:pt x="445" y="719"/>
                    <a:pt x="445" y="719"/>
                    <a:pt x="445" y="719"/>
                  </a:cubicBezTo>
                  <a:cubicBezTo>
                    <a:pt x="458" y="575"/>
                    <a:pt x="458" y="575"/>
                    <a:pt x="458" y="575"/>
                  </a:cubicBezTo>
                  <a:cubicBezTo>
                    <a:pt x="551" y="522"/>
                    <a:pt x="614" y="422"/>
                    <a:pt x="614" y="307"/>
                  </a:cubicBezTo>
                  <a:cubicBezTo>
                    <a:pt x="614" y="138"/>
                    <a:pt x="477" y="0"/>
                    <a:pt x="30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2"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3" name="Freeform 64"/>
            <p:cNvSpPr>
              <a:spLocks noEditPoints="1"/>
            </p:cNvSpPr>
            <p:nvPr/>
          </p:nvSpPr>
          <p:spPr bwMode="auto">
            <a:xfrm>
              <a:off x="4183282" y="4288858"/>
              <a:ext cx="888023" cy="1039506"/>
            </a:xfrm>
            <a:custGeom>
              <a:avLst/>
              <a:gdLst>
                <a:gd name="T0" fmla="*/ 231 w 558"/>
                <a:gd name="T1" fmla="*/ 391 h 653"/>
                <a:gd name="T2" fmla="*/ 248 w 558"/>
                <a:gd name="T3" fmla="*/ 386 h 653"/>
                <a:gd name="T4" fmla="*/ 263 w 558"/>
                <a:gd name="T5" fmla="*/ 344 h 653"/>
                <a:gd name="T6" fmla="*/ 231 w 558"/>
                <a:gd name="T7" fmla="*/ 305 h 653"/>
                <a:gd name="T8" fmla="*/ 185 w 558"/>
                <a:gd name="T9" fmla="*/ 154 h 653"/>
                <a:gd name="T10" fmla="*/ 173 w 558"/>
                <a:gd name="T11" fmla="*/ 185 h 653"/>
                <a:gd name="T12" fmla="*/ 204 w 558"/>
                <a:gd name="T13" fmla="*/ 223 h 653"/>
                <a:gd name="T14" fmla="*/ 204 w 558"/>
                <a:gd name="T15" fmla="*/ 393 h 653"/>
                <a:gd name="T16" fmla="*/ 174 w 558"/>
                <a:gd name="T17" fmla="*/ 281 h 653"/>
                <a:gd name="T18" fmla="*/ 127 w 558"/>
                <a:gd name="T19" fmla="*/ 235 h 653"/>
                <a:gd name="T20" fmla="*/ 125 w 558"/>
                <a:gd name="T21" fmla="*/ 169 h 653"/>
                <a:gd name="T22" fmla="*/ 168 w 558"/>
                <a:gd name="T23" fmla="*/ 123 h 653"/>
                <a:gd name="T24" fmla="*/ 204 w 558"/>
                <a:gd name="T25" fmla="*/ 75 h 653"/>
                <a:gd name="T26" fmla="*/ 231 w 558"/>
                <a:gd name="T27" fmla="*/ 107 h 653"/>
                <a:gd name="T28" fmla="*/ 269 w 558"/>
                <a:gd name="T29" fmla="*/ 109 h 653"/>
                <a:gd name="T30" fmla="*/ 295 w 558"/>
                <a:gd name="T31" fmla="*/ 162 h 653"/>
                <a:gd name="T32" fmla="*/ 231 w 558"/>
                <a:gd name="T33" fmla="*/ 147 h 653"/>
                <a:gd name="T34" fmla="*/ 261 w 558"/>
                <a:gd name="T35" fmla="*/ 247 h 653"/>
                <a:gd name="T36" fmla="*/ 310 w 558"/>
                <a:gd name="T37" fmla="*/ 294 h 653"/>
                <a:gd name="T38" fmla="*/ 312 w 558"/>
                <a:gd name="T39" fmla="*/ 365 h 653"/>
                <a:gd name="T40" fmla="*/ 267 w 558"/>
                <a:gd name="T41" fmla="*/ 416 h 653"/>
                <a:gd name="T42" fmla="*/ 231 w 558"/>
                <a:gd name="T43" fmla="*/ 467 h 653"/>
                <a:gd name="T44" fmla="*/ 204 w 558"/>
                <a:gd name="T45" fmla="*/ 433 h 653"/>
                <a:gd name="T46" fmla="*/ 199 w 558"/>
                <a:gd name="T47" fmla="*/ 433 h 653"/>
                <a:gd name="T48" fmla="*/ 149 w 558"/>
                <a:gd name="T49" fmla="*/ 427 h 653"/>
                <a:gd name="T50" fmla="*/ 108 w 558"/>
                <a:gd name="T51" fmla="*/ 410 h 653"/>
                <a:gd name="T52" fmla="*/ 139 w 558"/>
                <a:gd name="T53" fmla="*/ 372 h 653"/>
                <a:gd name="T54" fmla="*/ 182 w 558"/>
                <a:gd name="T55" fmla="*/ 389 h 653"/>
                <a:gd name="T56" fmla="*/ 279 w 558"/>
                <a:gd name="T57" fmla="*/ 0 h 653"/>
                <a:gd name="T58" fmla="*/ 279 w 558"/>
                <a:gd name="T59" fmla="*/ 558 h 653"/>
                <a:gd name="T60" fmla="*/ 405 w 558"/>
                <a:gd name="T61" fmla="*/ 653 h 653"/>
                <a:gd name="T62" fmla="*/ 558 w 558"/>
                <a:gd name="T63" fmla="*/ 27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8" h="653">
                  <a:moveTo>
                    <a:pt x="231" y="305"/>
                  </a:moveTo>
                  <a:cubicBezTo>
                    <a:pt x="231" y="391"/>
                    <a:pt x="231" y="391"/>
                    <a:pt x="231" y="391"/>
                  </a:cubicBezTo>
                  <a:cubicBezTo>
                    <a:pt x="234" y="391"/>
                    <a:pt x="237" y="390"/>
                    <a:pt x="240" y="389"/>
                  </a:cubicBezTo>
                  <a:cubicBezTo>
                    <a:pt x="242" y="388"/>
                    <a:pt x="245" y="387"/>
                    <a:pt x="248" y="386"/>
                  </a:cubicBezTo>
                  <a:cubicBezTo>
                    <a:pt x="252" y="384"/>
                    <a:pt x="256" y="380"/>
                    <a:pt x="259" y="373"/>
                  </a:cubicBezTo>
                  <a:cubicBezTo>
                    <a:pt x="262" y="365"/>
                    <a:pt x="263" y="356"/>
                    <a:pt x="263" y="344"/>
                  </a:cubicBezTo>
                  <a:cubicBezTo>
                    <a:pt x="263" y="335"/>
                    <a:pt x="260" y="327"/>
                    <a:pt x="254" y="321"/>
                  </a:cubicBezTo>
                  <a:cubicBezTo>
                    <a:pt x="248" y="315"/>
                    <a:pt x="240" y="310"/>
                    <a:pt x="231" y="305"/>
                  </a:cubicBezTo>
                  <a:moveTo>
                    <a:pt x="204" y="148"/>
                  </a:moveTo>
                  <a:cubicBezTo>
                    <a:pt x="196" y="149"/>
                    <a:pt x="190" y="151"/>
                    <a:pt x="185" y="154"/>
                  </a:cubicBezTo>
                  <a:cubicBezTo>
                    <a:pt x="181" y="156"/>
                    <a:pt x="178" y="160"/>
                    <a:pt x="176" y="165"/>
                  </a:cubicBezTo>
                  <a:cubicBezTo>
                    <a:pt x="174" y="170"/>
                    <a:pt x="173" y="177"/>
                    <a:pt x="173" y="185"/>
                  </a:cubicBezTo>
                  <a:cubicBezTo>
                    <a:pt x="173" y="194"/>
                    <a:pt x="176" y="202"/>
                    <a:pt x="182" y="208"/>
                  </a:cubicBezTo>
                  <a:cubicBezTo>
                    <a:pt x="188" y="214"/>
                    <a:pt x="195" y="219"/>
                    <a:pt x="204" y="223"/>
                  </a:cubicBezTo>
                  <a:cubicBezTo>
                    <a:pt x="204" y="148"/>
                    <a:pt x="204" y="148"/>
                    <a:pt x="204" y="148"/>
                  </a:cubicBezTo>
                  <a:moveTo>
                    <a:pt x="204" y="393"/>
                  </a:moveTo>
                  <a:cubicBezTo>
                    <a:pt x="204" y="294"/>
                    <a:pt x="204" y="294"/>
                    <a:pt x="204" y="294"/>
                  </a:cubicBezTo>
                  <a:cubicBezTo>
                    <a:pt x="194" y="290"/>
                    <a:pt x="184" y="286"/>
                    <a:pt x="174" y="281"/>
                  </a:cubicBezTo>
                  <a:cubicBezTo>
                    <a:pt x="164" y="276"/>
                    <a:pt x="155" y="270"/>
                    <a:pt x="147" y="263"/>
                  </a:cubicBezTo>
                  <a:cubicBezTo>
                    <a:pt x="138" y="255"/>
                    <a:pt x="132" y="246"/>
                    <a:pt x="127" y="235"/>
                  </a:cubicBezTo>
                  <a:cubicBezTo>
                    <a:pt x="121" y="224"/>
                    <a:pt x="119" y="211"/>
                    <a:pt x="119" y="194"/>
                  </a:cubicBezTo>
                  <a:cubicBezTo>
                    <a:pt x="119" y="186"/>
                    <a:pt x="121" y="178"/>
                    <a:pt x="125" y="169"/>
                  </a:cubicBezTo>
                  <a:cubicBezTo>
                    <a:pt x="129" y="160"/>
                    <a:pt x="134" y="152"/>
                    <a:pt x="141" y="144"/>
                  </a:cubicBezTo>
                  <a:cubicBezTo>
                    <a:pt x="149" y="136"/>
                    <a:pt x="158" y="129"/>
                    <a:pt x="168" y="123"/>
                  </a:cubicBezTo>
                  <a:cubicBezTo>
                    <a:pt x="179" y="117"/>
                    <a:pt x="191" y="112"/>
                    <a:pt x="204" y="110"/>
                  </a:cubicBezTo>
                  <a:cubicBezTo>
                    <a:pt x="204" y="75"/>
                    <a:pt x="204" y="75"/>
                    <a:pt x="204" y="75"/>
                  </a:cubicBezTo>
                  <a:cubicBezTo>
                    <a:pt x="231" y="75"/>
                    <a:pt x="231" y="75"/>
                    <a:pt x="231" y="75"/>
                  </a:cubicBezTo>
                  <a:cubicBezTo>
                    <a:pt x="231" y="107"/>
                    <a:pt x="231" y="107"/>
                    <a:pt x="231" y="107"/>
                  </a:cubicBezTo>
                  <a:cubicBezTo>
                    <a:pt x="231" y="107"/>
                    <a:pt x="231" y="107"/>
                    <a:pt x="231" y="107"/>
                  </a:cubicBezTo>
                  <a:cubicBezTo>
                    <a:pt x="245" y="107"/>
                    <a:pt x="257" y="108"/>
                    <a:pt x="269" y="109"/>
                  </a:cubicBezTo>
                  <a:cubicBezTo>
                    <a:pt x="280" y="111"/>
                    <a:pt x="292" y="113"/>
                    <a:pt x="304" y="115"/>
                  </a:cubicBezTo>
                  <a:cubicBezTo>
                    <a:pt x="295" y="162"/>
                    <a:pt x="295" y="162"/>
                    <a:pt x="295" y="162"/>
                  </a:cubicBezTo>
                  <a:cubicBezTo>
                    <a:pt x="284" y="158"/>
                    <a:pt x="274" y="155"/>
                    <a:pt x="263" y="152"/>
                  </a:cubicBezTo>
                  <a:cubicBezTo>
                    <a:pt x="251" y="149"/>
                    <a:pt x="241" y="148"/>
                    <a:pt x="231" y="147"/>
                  </a:cubicBezTo>
                  <a:cubicBezTo>
                    <a:pt x="231" y="234"/>
                    <a:pt x="231" y="234"/>
                    <a:pt x="231" y="234"/>
                  </a:cubicBezTo>
                  <a:cubicBezTo>
                    <a:pt x="240" y="238"/>
                    <a:pt x="251" y="243"/>
                    <a:pt x="261" y="247"/>
                  </a:cubicBezTo>
                  <a:cubicBezTo>
                    <a:pt x="271" y="252"/>
                    <a:pt x="281" y="258"/>
                    <a:pt x="289" y="266"/>
                  </a:cubicBezTo>
                  <a:cubicBezTo>
                    <a:pt x="298" y="273"/>
                    <a:pt x="305" y="283"/>
                    <a:pt x="310" y="294"/>
                  </a:cubicBezTo>
                  <a:cubicBezTo>
                    <a:pt x="315" y="305"/>
                    <a:pt x="318" y="319"/>
                    <a:pt x="318" y="336"/>
                  </a:cubicBezTo>
                  <a:cubicBezTo>
                    <a:pt x="318" y="346"/>
                    <a:pt x="316" y="356"/>
                    <a:pt x="312" y="365"/>
                  </a:cubicBezTo>
                  <a:cubicBezTo>
                    <a:pt x="308" y="375"/>
                    <a:pt x="302" y="385"/>
                    <a:pt x="295" y="393"/>
                  </a:cubicBezTo>
                  <a:cubicBezTo>
                    <a:pt x="287" y="402"/>
                    <a:pt x="278" y="409"/>
                    <a:pt x="267" y="416"/>
                  </a:cubicBezTo>
                  <a:cubicBezTo>
                    <a:pt x="256" y="422"/>
                    <a:pt x="244" y="427"/>
                    <a:pt x="231" y="430"/>
                  </a:cubicBezTo>
                  <a:cubicBezTo>
                    <a:pt x="231" y="467"/>
                    <a:pt x="231" y="467"/>
                    <a:pt x="231" y="467"/>
                  </a:cubicBezTo>
                  <a:cubicBezTo>
                    <a:pt x="204" y="467"/>
                    <a:pt x="204" y="467"/>
                    <a:pt x="204" y="467"/>
                  </a:cubicBezTo>
                  <a:cubicBezTo>
                    <a:pt x="204" y="433"/>
                    <a:pt x="204" y="433"/>
                    <a:pt x="204" y="433"/>
                  </a:cubicBezTo>
                  <a:cubicBezTo>
                    <a:pt x="203" y="433"/>
                    <a:pt x="202" y="433"/>
                    <a:pt x="202" y="433"/>
                  </a:cubicBezTo>
                  <a:cubicBezTo>
                    <a:pt x="201" y="433"/>
                    <a:pt x="200" y="433"/>
                    <a:pt x="199" y="433"/>
                  </a:cubicBezTo>
                  <a:cubicBezTo>
                    <a:pt x="190" y="433"/>
                    <a:pt x="181" y="433"/>
                    <a:pt x="172" y="432"/>
                  </a:cubicBezTo>
                  <a:cubicBezTo>
                    <a:pt x="164" y="431"/>
                    <a:pt x="156" y="429"/>
                    <a:pt x="149" y="427"/>
                  </a:cubicBezTo>
                  <a:cubicBezTo>
                    <a:pt x="142" y="425"/>
                    <a:pt x="135" y="423"/>
                    <a:pt x="128" y="420"/>
                  </a:cubicBezTo>
                  <a:cubicBezTo>
                    <a:pt x="121" y="417"/>
                    <a:pt x="115" y="414"/>
                    <a:pt x="108" y="410"/>
                  </a:cubicBezTo>
                  <a:cubicBezTo>
                    <a:pt x="123" y="363"/>
                    <a:pt x="123" y="363"/>
                    <a:pt x="123" y="363"/>
                  </a:cubicBezTo>
                  <a:cubicBezTo>
                    <a:pt x="127" y="366"/>
                    <a:pt x="133" y="369"/>
                    <a:pt x="139" y="372"/>
                  </a:cubicBezTo>
                  <a:cubicBezTo>
                    <a:pt x="145" y="376"/>
                    <a:pt x="152" y="379"/>
                    <a:pt x="159" y="381"/>
                  </a:cubicBezTo>
                  <a:cubicBezTo>
                    <a:pt x="167" y="384"/>
                    <a:pt x="174" y="387"/>
                    <a:pt x="182" y="389"/>
                  </a:cubicBezTo>
                  <a:cubicBezTo>
                    <a:pt x="190" y="391"/>
                    <a:pt x="197" y="392"/>
                    <a:pt x="204" y="393"/>
                  </a:cubicBezTo>
                  <a:moveTo>
                    <a:pt x="279" y="0"/>
                  </a:moveTo>
                  <a:cubicBezTo>
                    <a:pt x="125" y="0"/>
                    <a:pt x="0" y="125"/>
                    <a:pt x="0" y="279"/>
                  </a:cubicBezTo>
                  <a:cubicBezTo>
                    <a:pt x="0" y="433"/>
                    <a:pt x="125" y="558"/>
                    <a:pt x="279" y="558"/>
                  </a:cubicBezTo>
                  <a:cubicBezTo>
                    <a:pt x="284" y="558"/>
                    <a:pt x="288" y="558"/>
                    <a:pt x="292" y="558"/>
                  </a:cubicBezTo>
                  <a:cubicBezTo>
                    <a:pt x="405" y="653"/>
                    <a:pt x="405" y="653"/>
                    <a:pt x="405" y="653"/>
                  </a:cubicBezTo>
                  <a:cubicBezTo>
                    <a:pt x="417" y="522"/>
                    <a:pt x="417" y="522"/>
                    <a:pt x="417" y="522"/>
                  </a:cubicBezTo>
                  <a:cubicBezTo>
                    <a:pt x="501" y="474"/>
                    <a:pt x="558" y="383"/>
                    <a:pt x="558" y="279"/>
                  </a:cubicBezTo>
                  <a:cubicBezTo>
                    <a:pt x="558" y="125"/>
                    <a:pt x="433" y="0"/>
                    <a:pt x="279"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4"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5" name="Freeform 72"/>
            <p:cNvSpPr/>
            <p:nvPr/>
          </p:nvSpPr>
          <p:spPr bwMode="auto">
            <a:xfrm>
              <a:off x="3988712" y="2912052"/>
              <a:ext cx="786362" cy="921686"/>
            </a:xfrm>
            <a:custGeom>
              <a:avLst/>
              <a:gdLst>
                <a:gd name="T0" fmla="*/ 247 w 494"/>
                <a:gd name="T1" fmla="*/ 0 h 579"/>
                <a:gd name="T2" fmla="*/ 0 w 494"/>
                <a:gd name="T3" fmla="*/ 247 h 579"/>
                <a:gd name="T4" fmla="*/ 247 w 494"/>
                <a:gd name="T5" fmla="*/ 494 h 579"/>
                <a:gd name="T6" fmla="*/ 258 w 494"/>
                <a:gd name="T7" fmla="*/ 494 h 579"/>
                <a:gd name="T8" fmla="*/ 358 w 494"/>
                <a:gd name="T9" fmla="*/ 579 h 579"/>
                <a:gd name="T10" fmla="*/ 368 w 494"/>
                <a:gd name="T11" fmla="*/ 462 h 579"/>
                <a:gd name="T12" fmla="*/ 494 w 494"/>
                <a:gd name="T13" fmla="*/ 247 h 579"/>
                <a:gd name="T14" fmla="*/ 247 w 494"/>
                <a:gd name="T15" fmla="*/ 0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79">
                  <a:moveTo>
                    <a:pt x="247" y="0"/>
                  </a:moveTo>
                  <a:cubicBezTo>
                    <a:pt x="110" y="0"/>
                    <a:pt x="0" y="111"/>
                    <a:pt x="0" y="247"/>
                  </a:cubicBezTo>
                  <a:cubicBezTo>
                    <a:pt x="0" y="384"/>
                    <a:pt x="110" y="494"/>
                    <a:pt x="247" y="494"/>
                  </a:cubicBezTo>
                  <a:cubicBezTo>
                    <a:pt x="251" y="494"/>
                    <a:pt x="254" y="494"/>
                    <a:pt x="258" y="494"/>
                  </a:cubicBezTo>
                  <a:cubicBezTo>
                    <a:pt x="358" y="579"/>
                    <a:pt x="358" y="579"/>
                    <a:pt x="358" y="579"/>
                  </a:cubicBezTo>
                  <a:cubicBezTo>
                    <a:pt x="368" y="462"/>
                    <a:pt x="368" y="462"/>
                    <a:pt x="368" y="462"/>
                  </a:cubicBezTo>
                  <a:cubicBezTo>
                    <a:pt x="443" y="420"/>
                    <a:pt x="494" y="340"/>
                    <a:pt x="494" y="247"/>
                  </a:cubicBezTo>
                  <a:cubicBezTo>
                    <a:pt x="494" y="111"/>
                    <a:pt x="383" y="0"/>
                    <a:pt x="24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6"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7" name="Freeform 70"/>
            <p:cNvSpPr/>
            <p:nvPr/>
          </p:nvSpPr>
          <p:spPr bwMode="auto">
            <a:xfrm>
              <a:off x="4562325" y="1998444"/>
              <a:ext cx="714324" cy="834163"/>
            </a:xfrm>
            <a:custGeom>
              <a:avLst/>
              <a:gdLst>
                <a:gd name="T0" fmla="*/ 225 w 449"/>
                <a:gd name="T1" fmla="*/ 0 h 524"/>
                <a:gd name="T2" fmla="*/ 0 w 449"/>
                <a:gd name="T3" fmla="*/ 224 h 524"/>
                <a:gd name="T4" fmla="*/ 225 w 449"/>
                <a:gd name="T5" fmla="*/ 448 h 524"/>
                <a:gd name="T6" fmla="*/ 235 w 449"/>
                <a:gd name="T7" fmla="*/ 448 h 524"/>
                <a:gd name="T8" fmla="*/ 325 w 449"/>
                <a:gd name="T9" fmla="*/ 524 h 524"/>
                <a:gd name="T10" fmla="*/ 335 w 449"/>
                <a:gd name="T11" fmla="*/ 419 h 524"/>
                <a:gd name="T12" fmla="*/ 449 w 449"/>
                <a:gd name="T13" fmla="*/ 224 h 524"/>
                <a:gd name="T14" fmla="*/ 225 w 449"/>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225" y="0"/>
                  </a:move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ubicBezTo>
                    <a:pt x="449" y="100"/>
                    <a:pt x="348" y="0"/>
                    <a:pt x="225"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8"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59" name="Freeform 75"/>
            <p:cNvSpPr/>
            <p:nvPr/>
          </p:nvSpPr>
          <p:spPr bwMode="auto">
            <a:xfrm>
              <a:off x="5222886" y="3236440"/>
              <a:ext cx="451560" cy="281560"/>
            </a:xfrm>
            <a:custGeom>
              <a:avLst/>
              <a:gdLst>
                <a:gd name="connsiteX0" fmla="*/ 5942 w 596753"/>
                <a:gd name="connsiteY0" fmla="*/ 342878 h 372092"/>
                <a:gd name="connsiteX1" fmla="*/ 591159 w 596753"/>
                <a:gd name="connsiteY1" fmla="*/ 342878 h 372092"/>
                <a:gd name="connsiteX2" fmla="*/ 596753 w 596753"/>
                <a:gd name="connsiteY2" fmla="*/ 348034 h 372092"/>
                <a:gd name="connsiteX3" fmla="*/ 594602 w 596753"/>
                <a:gd name="connsiteY3" fmla="*/ 354048 h 372092"/>
                <a:gd name="connsiteX4" fmla="*/ 295109 w 596753"/>
                <a:gd name="connsiteY4" fmla="*/ 372092 h 372092"/>
                <a:gd name="connsiteX5" fmla="*/ 99750 w 596753"/>
                <a:gd name="connsiteY5" fmla="*/ 367796 h 372092"/>
                <a:gd name="connsiteX6" fmla="*/ 1209 w 596753"/>
                <a:gd name="connsiteY6" fmla="*/ 353189 h 372092"/>
                <a:gd name="connsiteX7" fmla="*/ 779 w 596753"/>
                <a:gd name="connsiteY7" fmla="*/ 346315 h 372092"/>
                <a:gd name="connsiteX8" fmla="*/ 5942 w 596753"/>
                <a:gd name="connsiteY8" fmla="*/ 342878 h 372092"/>
                <a:gd name="connsiteX9" fmla="*/ 287321 w 596753"/>
                <a:gd name="connsiteY9" fmla="*/ 199380 h 372092"/>
                <a:gd name="connsiteX10" fmla="*/ 277855 w 596753"/>
                <a:gd name="connsiteY10" fmla="*/ 208402 h 372092"/>
                <a:gd name="connsiteX11" fmla="*/ 287321 w 596753"/>
                <a:gd name="connsiteY11" fmla="*/ 217853 h 372092"/>
                <a:gd name="connsiteX12" fmla="*/ 296358 w 596753"/>
                <a:gd name="connsiteY12" fmla="*/ 208402 h 372092"/>
                <a:gd name="connsiteX13" fmla="*/ 287321 w 596753"/>
                <a:gd name="connsiteY13" fmla="*/ 199380 h 372092"/>
                <a:gd name="connsiteX14" fmla="*/ 428891 w 596753"/>
                <a:gd name="connsiteY14" fmla="*/ 174464 h 372092"/>
                <a:gd name="connsiteX15" fmla="*/ 419855 w 596753"/>
                <a:gd name="connsiteY15" fmla="*/ 183485 h 372092"/>
                <a:gd name="connsiteX16" fmla="*/ 428891 w 596753"/>
                <a:gd name="connsiteY16" fmla="*/ 192936 h 372092"/>
                <a:gd name="connsiteX17" fmla="*/ 438358 w 596753"/>
                <a:gd name="connsiteY17" fmla="*/ 183485 h 372092"/>
                <a:gd name="connsiteX18" fmla="*/ 428891 w 596753"/>
                <a:gd name="connsiteY18" fmla="*/ 174464 h 372092"/>
                <a:gd name="connsiteX19" fmla="*/ 355309 w 596753"/>
                <a:gd name="connsiteY19" fmla="*/ 140096 h 372092"/>
                <a:gd name="connsiteX20" fmla="*/ 346273 w 596753"/>
                <a:gd name="connsiteY20" fmla="*/ 149117 h 372092"/>
                <a:gd name="connsiteX21" fmla="*/ 355309 w 596753"/>
                <a:gd name="connsiteY21" fmla="*/ 158569 h 372092"/>
                <a:gd name="connsiteX22" fmla="*/ 364776 w 596753"/>
                <a:gd name="connsiteY22" fmla="*/ 149117 h 372092"/>
                <a:gd name="connsiteX23" fmla="*/ 355309 w 596753"/>
                <a:gd name="connsiteY23" fmla="*/ 140096 h 372092"/>
                <a:gd name="connsiteX24" fmla="*/ 107455 w 596753"/>
                <a:gd name="connsiteY24" fmla="*/ 137948 h 372092"/>
                <a:gd name="connsiteX25" fmla="*/ 98418 w 596753"/>
                <a:gd name="connsiteY25" fmla="*/ 146969 h 372092"/>
                <a:gd name="connsiteX26" fmla="*/ 107455 w 596753"/>
                <a:gd name="connsiteY26" fmla="*/ 156421 h 372092"/>
                <a:gd name="connsiteX27" fmla="*/ 116921 w 596753"/>
                <a:gd name="connsiteY27" fmla="*/ 146969 h 372092"/>
                <a:gd name="connsiteX28" fmla="*/ 107455 w 596753"/>
                <a:gd name="connsiteY28" fmla="*/ 137948 h 372092"/>
                <a:gd name="connsiteX29" fmla="*/ 207715 w 596753"/>
                <a:gd name="connsiteY29" fmla="*/ 130645 h 372092"/>
                <a:gd name="connsiteX30" fmla="*/ 198679 w 596753"/>
                <a:gd name="connsiteY30" fmla="*/ 140096 h 372092"/>
                <a:gd name="connsiteX31" fmla="*/ 207715 w 596753"/>
                <a:gd name="connsiteY31" fmla="*/ 149117 h 372092"/>
                <a:gd name="connsiteX32" fmla="*/ 217182 w 596753"/>
                <a:gd name="connsiteY32" fmla="*/ 140096 h 372092"/>
                <a:gd name="connsiteX33" fmla="*/ 207715 w 596753"/>
                <a:gd name="connsiteY33" fmla="*/ 130645 h 372092"/>
                <a:gd name="connsiteX34" fmla="*/ 489134 w 596753"/>
                <a:gd name="connsiteY34" fmla="*/ 103150 h 372092"/>
                <a:gd name="connsiteX35" fmla="*/ 479667 w 596753"/>
                <a:gd name="connsiteY35" fmla="*/ 112172 h 372092"/>
                <a:gd name="connsiteX36" fmla="*/ 489134 w 596753"/>
                <a:gd name="connsiteY36" fmla="*/ 121623 h 372092"/>
                <a:gd name="connsiteX37" fmla="*/ 498600 w 596753"/>
                <a:gd name="connsiteY37" fmla="*/ 112172 h 372092"/>
                <a:gd name="connsiteX38" fmla="*/ 489134 w 596753"/>
                <a:gd name="connsiteY38" fmla="*/ 103150 h 372092"/>
                <a:gd name="connsiteX39" fmla="*/ 489134 w 596753"/>
                <a:gd name="connsiteY39" fmla="*/ 94558 h 372092"/>
                <a:gd name="connsiteX40" fmla="*/ 507206 w 596753"/>
                <a:gd name="connsiteY40" fmla="*/ 112172 h 372092"/>
                <a:gd name="connsiteX41" fmla="*/ 489134 w 596753"/>
                <a:gd name="connsiteY41" fmla="*/ 130215 h 372092"/>
                <a:gd name="connsiteX42" fmla="*/ 485261 w 596753"/>
                <a:gd name="connsiteY42" fmla="*/ 129785 h 372092"/>
                <a:gd name="connsiteX43" fmla="*/ 445673 w 596753"/>
                <a:gd name="connsiteY43" fmla="*/ 177471 h 372092"/>
                <a:gd name="connsiteX44" fmla="*/ 446964 w 596753"/>
                <a:gd name="connsiteY44" fmla="*/ 183485 h 372092"/>
                <a:gd name="connsiteX45" fmla="*/ 428891 w 596753"/>
                <a:gd name="connsiteY45" fmla="*/ 201528 h 372092"/>
                <a:gd name="connsiteX46" fmla="*/ 411249 w 596753"/>
                <a:gd name="connsiteY46" fmla="*/ 185633 h 372092"/>
                <a:gd name="connsiteX47" fmla="*/ 366497 w 596753"/>
                <a:gd name="connsiteY47" fmla="*/ 163294 h 372092"/>
                <a:gd name="connsiteX48" fmla="*/ 355309 w 596753"/>
                <a:gd name="connsiteY48" fmla="*/ 167161 h 372092"/>
                <a:gd name="connsiteX49" fmla="*/ 348855 w 596753"/>
                <a:gd name="connsiteY49" fmla="*/ 165872 h 372092"/>
                <a:gd name="connsiteX50" fmla="*/ 304964 w 596753"/>
                <a:gd name="connsiteY50" fmla="*/ 205824 h 372092"/>
                <a:gd name="connsiteX51" fmla="*/ 304964 w 596753"/>
                <a:gd name="connsiteY51" fmla="*/ 208402 h 372092"/>
                <a:gd name="connsiteX52" fmla="*/ 287321 w 596753"/>
                <a:gd name="connsiteY52" fmla="*/ 226445 h 372092"/>
                <a:gd name="connsiteX53" fmla="*/ 269249 w 596753"/>
                <a:gd name="connsiteY53" fmla="*/ 208402 h 372092"/>
                <a:gd name="connsiteX54" fmla="*/ 269679 w 596753"/>
                <a:gd name="connsiteY54" fmla="*/ 206254 h 372092"/>
                <a:gd name="connsiteX55" fmla="*/ 214600 w 596753"/>
                <a:gd name="connsiteY55" fmla="*/ 156421 h 372092"/>
                <a:gd name="connsiteX56" fmla="*/ 207715 w 596753"/>
                <a:gd name="connsiteY56" fmla="*/ 157709 h 372092"/>
                <a:gd name="connsiteX57" fmla="*/ 192655 w 596753"/>
                <a:gd name="connsiteY57" fmla="*/ 149547 h 372092"/>
                <a:gd name="connsiteX58" fmla="*/ 123376 w 596753"/>
                <a:gd name="connsiteY58" fmla="*/ 154702 h 372092"/>
                <a:gd name="connsiteX59" fmla="*/ 107455 w 596753"/>
                <a:gd name="connsiteY59" fmla="*/ 165013 h 372092"/>
                <a:gd name="connsiteX60" fmla="*/ 89812 w 596753"/>
                <a:gd name="connsiteY60" fmla="*/ 146969 h 372092"/>
                <a:gd name="connsiteX61" fmla="*/ 107455 w 596753"/>
                <a:gd name="connsiteY61" fmla="*/ 129356 h 372092"/>
                <a:gd name="connsiteX62" fmla="*/ 122515 w 596753"/>
                <a:gd name="connsiteY62" fmla="*/ 137518 h 372092"/>
                <a:gd name="connsiteX63" fmla="*/ 191794 w 596753"/>
                <a:gd name="connsiteY63" fmla="*/ 132363 h 372092"/>
                <a:gd name="connsiteX64" fmla="*/ 207715 w 596753"/>
                <a:gd name="connsiteY64" fmla="*/ 122053 h 372092"/>
                <a:gd name="connsiteX65" fmla="*/ 225788 w 596753"/>
                <a:gd name="connsiteY65" fmla="*/ 140096 h 372092"/>
                <a:gd name="connsiteX66" fmla="*/ 225358 w 596753"/>
                <a:gd name="connsiteY66" fmla="*/ 143103 h 372092"/>
                <a:gd name="connsiteX67" fmla="*/ 279576 w 596753"/>
                <a:gd name="connsiteY67" fmla="*/ 192507 h 372092"/>
                <a:gd name="connsiteX68" fmla="*/ 287321 w 596753"/>
                <a:gd name="connsiteY68" fmla="*/ 190789 h 372092"/>
                <a:gd name="connsiteX69" fmla="*/ 294206 w 596753"/>
                <a:gd name="connsiteY69" fmla="*/ 192077 h 372092"/>
                <a:gd name="connsiteX70" fmla="*/ 337667 w 596753"/>
                <a:gd name="connsiteY70" fmla="*/ 152554 h 372092"/>
                <a:gd name="connsiteX71" fmla="*/ 337667 w 596753"/>
                <a:gd name="connsiteY71" fmla="*/ 149117 h 372092"/>
                <a:gd name="connsiteX72" fmla="*/ 355309 w 596753"/>
                <a:gd name="connsiteY72" fmla="*/ 131504 h 372092"/>
                <a:gd name="connsiteX73" fmla="*/ 372952 w 596753"/>
                <a:gd name="connsiteY73" fmla="*/ 146969 h 372092"/>
                <a:gd name="connsiteX74" fmla="*/ 418133 w 596753"/>
                <a:gd name="connsiteY74" fmla="*/ 169738 h 372092"/>
                <a:gd name="connsiteX75" fmla="*/ 428891 w 596753"/>
                <a:gd name="connsiteY75" fmla="*/ 165872 h 372092"/>
                <a:gd name="connsiteX76" fmla="*/ 432764 w 596753"/>
                <a:gd name="connsiteY76" fmla="*/ 166301 h 372092"/>
                <a:gd name="connsiteX77" fmla="*/ 472352 w 596753"/>
                <a:gd name="connsiteY77" fmla="*/ 118186 h 372092"/>
                <a:gd name="connsiteX78" fmla="*/ 471061 w 596753"/>
                <a:gd name="connsiteY78" fmla="*/ 112172 h 372092"/>
                <a:gd name="connsiteX79" fmla="*/ 489134 w 596753"/>
                <a:gd name="connsiteY79" fmla="*/ 94558 h 372092"/>
                <a:gd name="connsiteX80" fmla="*/ 53702 w 596753"/>
                <a:gd name="connsiteY80" fmla="*/ 22772 h 372092"/>
                <a:gd name="connsiteX81" fmla="*/ 53702 w 596753"/>
                <a:gd name="connsiteY81" fmla="*/ 305917 h 372092"/>
                <a:gd name="connsiteX82" fmla="*/ 542962 w 596753"/>
                <a:gd name="connsiteY82" fmla="*/ 305917 h 372092"/>
                <a:gd name="connsiteX83" fmla="*/ 542962 w 596753"/>
                <a:gd name="connsiteY83" fmla="*/ 22772 h 372092"/>
                <a:gd name="connsiteX84" fmla="*/ 53702 w 596753"/>
                <a:gd name="connsiteY84" fmla="*/ 0 h 372092"/>
                <a:gd name="connsiteX85" fmla="*/ 542962 w 596753"/>
                <a:gd name="connsiteY85" fmla="*/ 0 h 372092"/>
                <a:gd name="connsiteX86" fmla="*/ 566198 w 596753"/>
                <a:gd name="connsiteY86" fmla="*/ 22772 h 372092"/>
                <a:gd name="connsiteX87" fmla="*/ 566198 w 596753"/>
                <a:gd name="connsiteY87" fmla="*/ 305917 h 372092"/>
                <a:gd name="connsiteX88" fmla="*/ 542962 w 596753"/>
                <a:gd name="connsiteY88" fmla="*/ 329118 h 372092"/>
                <a:gd name="connsiteX89" fmla="*/ 53702 w 596753"/>
                <a:gd name="connsiteY89" fmla="*/ 329118 h 372092"/>
                <a:gd name="connsiteX90" fmla="*/ 30466 w 596753"/>
                <a:gd name="connsiteY90" fmla="*/ 305917 h 372092"/>
                <a:gd name="connsiteX91" fmla="*/ 30466 w 596753"/>
                <a:gd name="connsiteY91" fmla="*/ 22772 h 372092"/>
                <a:gd name="connsiteX92" fmla="*/ 53702 w 596753"/>
                <a:gd name="connsiteY92" fmla="*/ 0 h 37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753" h="372092">
                  <a:moveTo>
                    <a:pt x="5942" y="342878"/>
                  </a:moveTo>
                  <a:lnTo>
                    <a:pt x="591159" y="342878"/>
                  </a:lnTo>
                  <a:cubicBezTo>
                    <a:pt x="594171" y="342878"/>
                    <a:pt x="596323" y="345026"/>
                    <a:pt x="596753" y="348034"/>
                  </a:cubicBezTo>
                  <a:cubicBezTo>
                    <a:pt x="596753" y="350182"/>
                    <a:pt x="596323" y="352330"/>
                    <a:pt x="594602" y="354048"/>
                  </a:cubicBezTo>
                  <a:cubicBezTo>
                    <a:pt x="579541" y="370374"/>
                    <a:pt x="361376" y="372092"/>
                    <a:pt x="295109" y="372092"/>
                  </a:cubicBezTo>
                  <a:cubicBezTo>
                    <a:pt x="221096" y="372092"/>
                    <a:pt x="151817" y="370374"/>
                    <a:pt x="99750" y="367796"/>
                  </a:cubicBezTo>
                  <a:cubicBezTo>
                    <a:pt x="7664" y="363500"/>
                    <a:pt x="3361" y="357056"/>
                    <a:pt x="1209" y="353189"/>
                  </a:cubicBezTo>
                  <a:cubicBezTo>
                    <a:pt x="-82" y="351041"/>
                    <a:pt x="-512" y="348463"/>
                    <a:pt x="779" y="346315"/>
                  </a:cubicBezTo>
                  <a:cubicBezTo>
                    <a:pt x="1639" y="344167"/>
                    <a:pt x="3791" y="342878"/>
                    <a:pt x="5942" y="342878"/>
                  </a:cubicBezTo>
                  <a:close/>
                  <a:moveTo>
                    <a:pt x="287321" y="199380"/>
                  </a:moveTo>
                  <a:cubicBezTo>
                    <a:pt x="282158" y="199380"/>
                    <a:pt x="277855" y="203247"/>
                    <a:pt x="277855" y="208402"/>
                  </a:cubicBezTo>
                  <a:cubicBezTo>
                    <a:pt x="277855" y="213557"/>
                    <a:pt x="282158" y="217853"/>
                    <a:pt x="287321" y="217853"/>
                  </a:cubicBezTo>
                  <a:cubicBezTo>
                    <a:pt x="292485" y="217853"/>
                    <a:pt x="296358" y="213557"/>
                    <a:pt x="296358" y="208402"/>
                  </a:cubicBezTo>
                  <a:cubicBezTo>
                    <a:pt x="296358" y="203247"/>
                    <a:pt x="292485" y="199380"/>
                    <a:pt x="287321" y="199380"/>
                  </a:cubicBezTo>
                  <a:close/>
                  <a:moveTo>
                    <a:pt x="428891" y="174464"/>
                  </a:moveTo>
                  <a:cubicBezTo>
                    <a:pt x="423727" y="174464"/>
                    <a:pt x="419855" y="178330"/>
                    <a:pt x="419855" y="183485"/>
                  </a:cubicBezTo>
                  <a:cubicBezTo>
                    <a:pt x="419855" y="188641"/>
                    <a:pt x="423727" y="192936"/>
                    <a:pt x="428891" y="192936"/>
                  </a:cubicBezTo>
                  <a:cubicBezTo>
                    <a:pt x="434055" y="192936"/>
                    <a:pt x="438358" y="188641"/>
                    <a:pt x="438358" y="183485"/>
                  </a:cubicBezTo>
                  <a:cubicBezTo>
                    <a:pt x="438358" y="178330"/>
                    <a:pt x="434055" y="174464"/>
                    <a:pt x="428891" y="174464"/>
                  </a:cubicBezTo>
                  <a:close/>
                  <a:moveTo>
                    <a:pt x="355309" y="140096"/>
                  </a:moveTo>
                  <a:cubicBezTo>
                    <a:pt x="350146" y="140096"/>
                    <a:pt x="346273" y="143962"/>
                    <a:pt x="346273" y="149117"/>
                  </a:cubicBezTo>
                  <a:cubicBezTo>
                    <a:pt x="346273" y="154273"/>
                    <a:pt x="350146" y="158569"/>
                    <a:pt x="355309" y="158569"/>
                  </a:cubicBezTo>
                  <a:cubicBezTo>
                    <a:pt x="360473" y="158569"/>
                    <a:pt x="364776" y="154273"/>
                    <a:pt x="364776" y="149117"/>
                  </a:cubicBezTo>
                  <a:cubicBezTo>
                    <a:pt x="364776" y="143962"/>
                    <a:pt x="360473" y="140096"/>
                    <a:pt x="355309" y="140096"/>
                  </a:cubicBezTo>
                  <a:close/>
                  <a:moveTo>
                    <a:pt x="107455" y="137948"/>
                  </a:moveTo>
                  <a:cubicBezTo>
                    <a:pt x="102291" y="137948"/>
                    <a:pt x="98418" y="142244"/>
                    <a:pt x="98418" y="146969"/>
                  </a:cubicBezTo>
                  <a:cubicBezTo>
                    <a:pt x="98418" y="152125"/>
                    <a:pt x="102291" y="156421"/>
                    <a:pt x="107455" y="156421"/>
                  </a:cubicBezTo>
                  <a:cubicBezTo>
                    <a:pt x="112618" y="156421"/>
                    <a:pt x="116921" y="152125"/>
                    <a:pt x="116921" y="146969"/>
                  </a:cubicBezTo>
                  <a:cubicBezTo>
                    <a:pt x="116921" y="142244"/>
                    <a:pt x="112618" y="137948"/>
                    <a:pt x="107455" y="137948"/>
                  </a:cubicBezTo>
                  <a:close/>
                  <a:moveTo>
                    <a:pt x="207715" y="130645"/>
                  </a:moveTo>
                  <a:cubicBezTo>
                    <a:pt x="202982" y="130645"/>
                    <a:pt x="198679" y="134941"/>
                    <a:pt x="198679" y="140096"/>
                  </a:cubicBezTo>
                  <a:cubicBezTo>
                    <a:pt x="198679" y="145251"/>
                    <a:pt x="202982" y="149117"/>
                    <a:pt x="207715" y="149117"/>
                  </a:cubicBezTo>
                  <a:cubicBezTo>
                    <a:pt x="212879" y="149117"/>
                    <a:pt x="217182" y="145251"/>
                    <a:pt x="217182" y="140096"/>
                  </a:cubicBezTo>
                  <a:cubicBezTo>
                    <a:pt x="217182" y="134941"/>
                    <a:pt x="212879" y="130645"/>
                    <a:pt x="207715" y="130645"/>
                  </a:cubicBezTo>
                  <a:close/>
                  <a:moveTo>
                    <a:pt x="489134" y="103150"/>
                  </a:moveTo>
                  <a:cubicBezTo>
                    <a:pt x="483970" y="103150"/>
                    <a:pt x="479667" y="107017"/>
                    <a:pt x="479667" y="112172"/>
                  </a:cubicBezTo>
                  <a:cubicBezTo>
                    <a:pt x="479667" y="117327"/>
                    <a:pt x="483970" y="121623"/>
                    <a:pt x="489134" y="121623"/>
                  </a:cubicBezTo>
                  <a:cubicBezTo>
                    <a:pt x="494297" y="121623"/>
                    <a:pt x="498600" y="117327"/>
                    <a:pt x="498600" y="112172"/>
                  </a:cubicBezTo>
                  <a:cubicBezTo>
                    <a:pt x="498600" y="107017"/>
                    <a:pt x="494297" y="103150"/>
                    <a:pt x="489134" y="103150"/>
                  </a:cubicBezTo>
                  <a:close/>
                  <a:moveTo>
                    <a:pt x="489134" y="94558"/>
                  </a:moveTo>
                  <a:cubicBezTo>
                    <a:pt x="499030" y="94558"/>
                    <a:pt x="507206" y="102291"/>
                    <a:pt x="507206" y="112172"/>
                  </a:cubicBezTo>
                  <a:cubicBezTo>
                    <a:pt x="507206" y="122053"/>
                    <a:pt x="499030" y="130215"/>
                    <a:pt x="489134" y="130215"/>
                  </a:cubicBezTo>
                  <a:cubicBezTo>
                    <a:pt x="487843" y="130215"/>
                    <a:pt x="486552" y="129785"/>
                    <a:pt x="485261" y="129785"/>
                  </a:cubicBezTo>
                  <a:lnTo>
                    <a:pt x="445673" y="177471"/>
                  </a:lnTo>
                  <a:cubicBezTo>
                    <a:pt x="446533" y="179619"/>
                    <a:pt x="446964" y="181337"/>
                    <a:pt x="446964" y="183485"/>
                  </a:cubicBezTo>
                  <a:cubicBezTo>
                    <a:pt x="446964" y="193366"/>
                    <a:pt x="438788" y="201528"/>
                    <a:pt x="428891" y="201528"/>
                  </a:cubicBezTo>
                  <a:cubicBezTo>
                    <a:pt x="419855" y="201528"/>
                    <a:pt x="412109" y="194225"/>
                    <a:pt x="411249" y="185633"/>
                  </a:cubicBezTo>
                  <a:lnTo>
                    <a:pt x="366497" y="163294"/>
                  </a:lnTo>
                  <a:cubicBezTo>
                    <a:pt x="363485" y="165442"/>
                    <a:pt x="359612" y="167161"/>
                    <a:pt x="355309" y="167161"/>
                  </a:cubicBezTo>
                  <a:cubicBezTo>
                    <a:pt x="353158" y="167161"/>
                    <a:pt x="351006" y="166731"/>
                    <a:pt x="348855" y="165872"/>
                  </a:cubicBezTo>
                  <a:lnTo>
                    <a:pt x="304964" y="205824"/>
                  </a:lnTo>
                  <a:cubicBezTo>
                    <a:pt x="304964" y="206684"/>
                    <a:pt x="304964" y="207543"/>
                    <a:pt x="304964" y="208402"/>
                  </a:cubicBezTo>
                  <a:cubicBezTo>
                    <a:pt x="304964" y="218283"/>
                    <a:pt x="297218" y="226445"/>
                    <a:pt x="287321" y="226445"/>
                  </a:cubicBezTo>
                  <a:cubicBezTo>
                    <a:pt x="277424" y="226445"/>
                    <a:pt x="269249" y="218283"/>
                    <a:pt x="269249" y="208402"/>
                  </a:cubicBezTo>
                  <a:cubicBezTo>
                    <a:pt x="269249" y="207972"/>
                    <a:pt x="269679" y="207113"/>
                    <a:pt x="269679" y="206254"/>
                  </a:cubicBezTo>
                  <a:lnTo>
                    <a:pt x="214600" y="156421"/>
                  </a:lnTo>
                  <a:cubicBezTo>
                    <a:pt x="212449" y="157280"/>
                    <a:pt x="210297" y="157709"/>
                    <a:pt x="207715" y="157709"/>
                  </a:cubicBezTo>
                  <a:cubicBezTo>
                    <a:pt x="201691" y="157709"/>
                    <a:pt x="196097" y="154273"/>
                    <a:pt x="192655" y="149547"/>
                  </a:cubicBezTo>
                  <a:lnTo>
                    <a:pt x="123376" y="154702"/>
                  </a:lnTo>
                  <a:cubicBezTo>
                    <a:pt x="120794" y="160717"/>
                    <a:pt x="114770" y="165013"/>
                    <a:pt x="107455" y="165013"/>
                  </a:cubicBezTo>
                  <a:cubicBezTo>
                    <a:pt x="97558" y="165013"/>
                    <a:pt x="89812" y="156850"/>
                    <a:pt x="89812" y="146969"/>
                  </a:cubicBezTo>
                  <a:cubicBezTo>
                    <a:pt x="89812" y="137518"/>
                    <a:pt x="97558" y="129356"/>
                    <a:pt x="107455" y="129356"/>
                  </a:cubicBezTo>
                  <a:cubicBezTo>
                    <a:pt x="113909" y="129356"/>
                    <a:pt x="119503" y="132793"/>
                    <a:pt x="122515" y="137518"/>
                  </a:cubicBezTo>
                  <a:lnTo>
                    <a:pt x="191794" y="132363"/>
                  </a:lnTo>
                  <a:cubicBezTo>
                    <a:pt x="194806" y="126349"/>
                    <a:pt x="200830" y="122053"/>
                    <a:pt x="207715" y="122053"/>
                  </a:cubicBezTo>
                  <a:cubicBezTo>
                    <a:pt x="217612" y="122053"/>
                    <a:pt x="225788" y="130215"/>
                    <a:pt x="225788" y="140096"/>
                  </a:cubicBezTo>
                  <a:cubicBezTo>
                    <a:pt x="225788" y="140955"/>
                    <a:pt x="225788" y="142244"/>
                    <a:pt x="225358" y="143103"/>
                  </a:cubicBezTo>
                  <a:lnTo>
                    <a:pt x="279576" y="192507"/>
                  </a:lnTo>
                  <a:cubicBezTo>
                    <a:pt x="282158" y="191218"/>
                    <a:pt x="284740" y="190789"/>
                    <a:pt x="287321" y="190789"/>
                  </a:cubicBezTo>
                  <a:cubicBezTo>
                    <a:pt x="289903" y="190789"/>
                    <a:pt x="292055" y="191218"/>
                    <a:pt x="294206" y="192077"/>
                  </a:cubicBezTo>
                  <a:lnTo>
                    <a:pt x="337667" y="152554"/>
                  </a:lnTo>
                  <a:cubicBezTo>
                    <a:pt x="337667" y="151695"/>
                    <a:pt x="337667" y="150406"/>
                    <a:pt x="337667" y="149117"/>
                  </a:cubicBezTo>
                  <a:cubicBezTo>
                    <a:pt x="337667" y="139237"/>
                    <a:pt x="345412" y="131504"/>
                    <a:pt x="355309" y="131504"/>
                  </a:cubicBezTo>
                  <a:cubicBezTo>
                    <a:pt x="364346" y="131504"/>
                    <a:pt x="372091" y="138377"/>
                    <a:pt x="372952" y="146969"/>
                  </a:cubicBezTo>
                  <a:lnTo>
                    <a:pt x="418133" y="169738"/>
                  </a:lnTo>
                  <a:cubicBezTo>
                    <a:pt x="421146" y="167161"/>
                    <a:pt x="425018" y="165872"/>
                    <a:pt x="428891" y="165872"/>
                  </a:cubicBezTo>
                  <a:cubicBezTo>
                    <a:pt x="430182" y="165872"/>
                    <a:pt x="431473" y="165872"/>
                    <a:pt x="432764" y="166301"/>
                  </a:cubicBezTo>
                  <a:lnTo>
                    <a:pt x="472352" y="118186"/>
                  </a:lnTo>
                  <a:cubicBezTo>
                    <a:pt x="471921" y="116468"/>
                    <a:pt x="471061" y="114320"/>
                    <a:pt x="471061" y="112172"/>
                  </a:cubicBezTo>
                  <a:cubicBezTo>
                    <a:pt x="471061" y="102291"/>
                    <a:pt x="479237" y="94558"/>
                    <a:pt x="489134" y="94558"/>
                  </a:cubicBezTo>
                  <a:close/>
                  <a:moveTo>
                    <a:pt x="53702" y="22772"/>
                  </a:moveTo>
                  <a:lnTo>
                    <a:pt x="53702" y="305917"/>
                  </a:lnTo>
                  <a:lnTo>
                    <a:pt x="542962" y="305917"/>
                  </a:lnTo>
                  <a:lnTo>
                    <a:pt x="542962" y="22772"/>
                  </a:lnTo>
                  <a:close/>
                  <a:moveTo>
                    <a:pt x="53702" y="0"/>
                  </a:moveTo>
                  <a:lnTo>
                    <a:pt x="542962" y="0"/>
                  </a:lnTo>
                  <a:cubicBezTo>
                    <a:pt x="555871" y="0"/>
                    <a:pt x="566198" y="9882"/>
                    <a:pt x="566198" y="22772"/>
                  </a:cubicBezTo>
                  <a:lnTo>
                    <a:pt x="566198" y="305917"/>
                  </a:lnTo>
                  <a:cubicBezTo>
                    <a:pt x="566198" y="318806"/>
                    <a:pt x="555871" y="329118"/>
                    <a:pt x="542962" y="329118"/>
                  </a:cubicBezTo>
                  <a:lnTo>
                    <a:pt x="53702" y="329118"/>
                  </a:lnTo>
                  <a:cubicBezTo>
                    <a:pt x="40793" y="329118"/>
                    <a:pt x="30466" y="318806"/>
                    <a:pt x="30466" y="305917"/>
                  </a:cubicBezTo>
                  <a:lnTo>
                    <a:pt x="30466" y="22772"/>
                  </a:lnTo>
                  <a:cubicBezTo>
                    <a:pt x="30466" y="9882"/>
                    <a:pt x="40793" y="0"/>
                    <a:pt x="53702"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0" name="Freeform 69"/>
            <p:cNvSpPr/>
            <p:nvPr/>
          </p:nvSpPr>
          <p:spPr bwMode="auto">
            <a:xfrm>
              <a:off x="5320148" y="4299954"/>
              <a:ext cx="273192" cy="315332"/>
            </a:xfrm>
            <a:custGeom>
              <a:avLst/>
              <a:gdLst>
                <a:gd name="connsiteX0" fmla="*/ 364492 w 525642"/>
                <a:gd name="connsiteY0" fmla="*/ 201148 h 606722"/>
                <a:gd name="connsiteX1" fmla="*/ 378547 w 525642"/>
                <a:gd name="connsiteY1" fmla="*/ 215723 h 606722"/>
                <a:gd name="connsiteX2" fmla="*/ 374010 w 525642"/>
                <a:gd name="connsiteY2" fmla="*/ 448744 h 606722"/>
                <a:gd name="connsiteX3" fmla="*/ 359777 w 525642"/>
                <a:gd name="connsiteY3" fmla="*/ 462697 h 606722"/>
                <a:gd name="connsiteX4" fmla="*/ 359510 w 525642"/>
                <a:gd name="connsiteY4" fmla="*/ 462697 h 606722"/>
                <a:gd name="connsiteX5" fmla="*/ 345455 w 525642"/>
                <a:gd name="connsiteY5" fmla="*/ 448211 h 606722"/>
                <a:gd name="connsiteX6" fmla="*/ 349992 w 525642"/>
                <a:gd name="connsiteY6" fmla="*/ 215190 h 606722"/>
                <a:gd name="connsiteX7" fmla="*/ 364492 w 525642"/>
                <a:gd name="connsiteY7" fmla="*/ 201148 h 606722"/>
                <a:gd name="connsiteX8" fmla="*/ 262847 w 525642"/>
                <a:gd name="connsiteY8" fmla="*/ 201112 h 606722"/>
                <a:gd name="connsiteX9" fmla="*/ 277181 w 525642"/>
                <a:gd name="connsiteY9" fmla="*/ 215422 h 606722"/>
                <a:gd name="connsiteX10" fmla="*/ 277181 w 525642"/>
                <a:gd name="connsiteY10" fmla="*/ 448477 h 606722"/>
                <a:gd name="connsiteX11" fmla="*/ 262847 w 525642"/>
                <a:gd name="connsiteY11" fmla="*/ 462698 h 606722"/>
                <a:gd name="connsiteX12" fmla="*/ 248602 w 525642"/>
                <a:gd name="connsiteY12" fmla="*/ 448477 h 606722"/>
                <a:gd name="connsiteX13" fmla="*/ 248602 w 525642"/>
                <a:gd name="connsiteY13" fmla="*/ 215422 h 606722"/>
                <a:gd name="connsiteX14" fmla="*/ 262847 w 525642"/>
                <a:gd name="connsiteY14" fmla="*/ 201112 h 606722"/>
                <a:gd name="connsiteX15" fmla="*/ 161210 w 525642"/>
                <a:gd name="connsiteY15" fmla="*/ 201112 h 606722"/>
                <a:gd name="connsiteX16" fmla="*/ 161566 w 525642"/>
                <a:gd name="connsiteY16" fmla="*/ 201112 h 606722"/>
                <a:gd name="connsiteX17" fmla="*/ 175807 w 525642"/>
                <a:gd name="connsiteY17" fmla="*/ 215156 h 606722"/>
                <a:gd name="connsiteX18" fmla="*/ 180257 w 525642"/>
                <a:gd name="connsiteY18" fmla="*/ 448210 h 606722"/>
                <a:gd name="connsiteX19" fmla="*/ 166283 w 525642"/>
                <a:gd name="connsiteY19" fmla="*/ 462698 h 606722"/>
                <a:gd name="connsiteX20" fmla="*/ 166016 w 525642"/>
                <a:gd name="connsiteY20" fmla="*/ 462698 h 606722"/>
                <a:gd name="connsiteX21" fmla="*/ 151686 w 525642"/>
                <a:gd name="connsiteY21" fmla="*/ 448743 h 606722"/>
                <a:gd name="connsiteX22" fmla="*/ 147236 w 525642"/>
                <a:gd name="connsiteY22" fmla="*/ 215689 h 606722"/>
                <a:gd name="connsiteX23" fmla="*/ 161210 w 525642"/>
                <a:gd name="connsiteY23" fmla="*/ 201112 h 606722"/>
                <a:gd name="connsiteX24" fmla="*/ 69421 w 525642"/>
                <a:gd name="connsiteY24" fmla="*/ 85760 h 606722"/>
                <a:gd name="connsiteX25" fmla="*/ 87488 w 525642"/>
                <a:gd name="connsiteY25" fmla="*/ 554288 h 606722"/>
                <a:gd name="connsiteX26" fmla="*/ 112231 w 525642"/>
                <a:gd name="connsiteY26" fmla="*/ 578106 h 606722"/>
                <a:gd name="connsiteX27" fmla="*/ 413411 w 525642"/>
                <a:gd name="connsiteY27" fmla="*/ 578106 h 606722"/>
                <a:gd name="connsiteX28" fmla="*/ 438243 w 525642"/>
                <a:gd name="connsiteY28" fmla="*/ 554288 h 606722"/>
                <a:gd name="connsiteX29" fmla="*/ 456221 w 525642"/>
                <a:gd name="connsiteY29" fmla="*/ 85760 h 606722"/>
                <a:gd name="connsiteX30" fmla="*/ 206216 w 525642"/>
                <a:gd name="connsiteY30" fmla="*/ 28527 h 606722"/>
                <a:gd name="connsiteX31" fmla="*/ 206216 w 525642"/>
                <a:gd name="connsiteY31" fmla="*/ 57144 h 606722"/>
                <a:gd name="connsiteX32" fmla="*/ 319515 w 525642"/>
                <a:gd name="connsiteY32" fmla="*/ 57144 h 606722"/>
                <a:gd name="connsiteX33" fmla="*/ 319515 w 525642"/>
                <a:gd name="connsiteY33" fmla="*/ 28527 h 606722"/>
                <a:gd name="connsiteX34" fmla="*/ 206038 w 525642"/>
                <a:gd name="connsiteY34" fmla="*/ 0 h 606722"/>
                <a:gd name="connsiteX35" fmla="*/ 319693 w 525642"/>
                <a:gd name="connsiteY35" fmla="*/ 0 h 606722"/>
                <a:gd name="connsiteX36" fmla="*/ 348084 w 525642"/>
                <a:gd name="connsiteY36" fmla="*/ 28350 h 606722"/>
                <a:gd name="connsiteX37" fmla="*/ 348084 w 525642"/>
                <a:gd name="connsiteY37" fmla="*/ 57144 h 606722"/>
                <a:gd name="connsiteX38" fmla="*/ 511402 w 525642"/>
                <a:gd name="connsiteY38" fmla="*/ 57144 h 606722"/>
                <a:gd name="connsiteX39" fmla="*/ 525642 w 525642"/>
                <a:gd name="connsiteY39" fmla="*/ 71452 h 606722"/>
                <a:gd name="connsiteX40" fmla="*/ 511402 w 525642"/>
                <a:gd name="connsiteY40" fmla="*/ 85671 h 606722"/>
                <a:gd name="connsiteX41" fmla="*/ 484879 w 525642"/>
                <a:gd name="connsiteY41" fmla="*/ 85671 h 606722"/>
                <a:gd name="connsiteX42" fmla="*/ 466812 w 525642"/>
                <a:gd name="connsiteY42" fmla="*/ 555444 h 606722"/>
                <a:gd name="connsiteX43" fmla="*/ 413411 w 525642"/>
                <a:gd name="connsiteY43" fmla="*/ 606722 h 606722"/>
                <a:gd name="connsiteX44" fmla="*/ 112231 w 525642"/>
                <a:gd name="connsiteY44" fmla="*/ 606722 h 606722"/>
                <a:gd name="connsiteX45" fmla="*/ 58919 w 525642"/>
                <a:gd name="connsiteY45" fmla="*/ 555444 h 606722"/>
                <a:gd name="connsiteX46" fmla="*/ 40852 w 525642"/>
                <a:gd name="connsiteY46" fmla="*/ 85760 h 606722"/>
                <a:gd name="connsiteX47" fmla="*/ 14329 w 525642"/>
                <a:gd name="connsiteY47" fmla="*/ 85760 h 606722"/>
                <a:gd name="connsiteX48" fmla="*/ 0 w 525642"/>
                <a:gd name="connsiteY48" fmla="*/ 71452 h 606722"/>
                <a:gd name="connsiteX49" fmla="*/ 14329 w 525642"/>
                <a:gd name="connsiteY49" fmla="*/ 57144 h 606722"/>
                <a:gd name="connsiteX50" fmla="*/ 177647 w 525642"/>
                <a:gd name="connsiteY50" fmla="*/ 57144 h 606722"/>
                <a:gd name="connsiteX51" fmla="*/ 177647 w 525642"/>
                <a:gd name="connsiteY51" fmla="*/ 28350 h 606722"/>
                <a:gd name="connsiteX52" fmla="*/ 206038 w 525642"/>
                <a:gd name="connsiteY5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25642" h="606722">
                  <a:moveTo>
                    <a:pt x="364492" y="201148"/>
                  </a:moveTo>
                  <a:cubicBezTo>
                    <a:pt x="372409" y="201326"/>
                    <a:pt x="378725" y="207813"/>
                    <a:pt x="378547" y="215723"/>
                  </a:cubicBezTo>
                  <a:lnTo>
                    <a:pt x="374010" y="448744"/>
                  </a:lnTo>
                  <a:cubicBezTo>
                    <a:pt x="373921" y="456565"/>
                    <a:pt x="367516" y="462697"/>
                    <a:pt x="359777" y="462697"/>
                  </a:cubicBezTo>
                  <a:cubicBezTo>
                    <a:pt x="359688" y="462697"/>
                    <a:pt x="359599" y="462697"/>
                    <a:pt x="359510" y="462697"/>
                  </a:cubicBezTo>
                  <a:cubicBezTo>
                    <a:pt x="351593" y="462608"/>
                    <a:pt x="345277" y="456032"/>
                    <a:pt x="345455" y="448211"/>
                  </a:cubicBezTo>
                  <a:lnTo>
                    <a:pt x="349992" y="215190"/>
                  </a:lnTo>
                  <a:cubicBezTo>
                    <a:pt x="350081" y="207280"/>
                    <a:pt x="356664" y="200970"/>
                    <a:pt x="364492" y="201148"/>
                  </a:cubicBezTo>
                  <a:close/>
                  <a:moveTo>
                    <a:pt x="262847" y="201112"/>
                  </a:moveTo>
                  <a:cubicBezTo>
                    <a:pt x="270771" y="201112"/>
                    <a:pt x="277181" y="207512"/>
                    <a:pt x="277181" y="215422"/>
                  </a:cubicBezTo>
                  <a:lnTo>
                    <a:pt x="277181" y="448477"/>
                  </a:lnTo>
                  <a:cubicBezTo>
                    <a:pt x="277181" y="456387"/>
                    <a:pt x="270771" y="462698"/>
                    <a:pt x="262847" y="462698"/>
                  </a:cubicBezTo>
                  <a:cubicBezTo>
                    <a:pt x="255012" y="462698"/>
                    <a:pt x="248602" y="456387"/>
                    <a:pt x="248602" y="448477"/>
                  </a:cubicBezTo>
                  <a:lnTo>
                    <a:pt x="248602" y="215422"/>
                  </a:lnTo>
                  <a:cubicBezTo>
                    <a:pt x="248602" y="207512"/>
                    <a:pt x="255012" y="201112"/>
                    <a:pt x="262847" y="201112"/>
                  </a:cubicBezTo>
                  <a:close/>
                  <a:moveTo>
                    <a:pt x="161210" y="201112"/>
                  </a:moveTo>
                  <a:cubicBezTo>
                    <a:pt x="161299" y="201112"/>
                    <a:pt x="161388" y="201112"/>
                    <a:pt x="161566" y="201112"/>
                  </a:cubicBezTo>
                  <a:cubicBezTo>
                    <a:pt x="169309" y="201112"/>
                    <a:pt x="175629" y="207334"/>
                    <a:pt x="175807" y="215156"/>
                  </a:cubicBezTo>
                  <a:lnTo>
                    <a:pt x="180257" y="448210"/>
                  </a:lnTo>
                  <a:cubicBezTo>
                    <a:pt x="180435" y="456032"/>
                    <a:pt x="174205" y="462609"/>
                    <a:pt x="166283" y="462698"/>
                  </a:cubicBezTo>
                  <a:cubicBezTo>
                    <a:pt x="166194" y="462698"/>
                    <a:pt x="166105" y="462698"/>
                    <a:pt x="166016" y="462698"/>
                  </a:cubicBezTo>
                  <a:cubicBezTo>
                    <a:pt x="158273" y="462698"/>
                    <a:pt x="151864" y="456565"/>
                    <a:pt x="151686" y="448743"/>
                  </a:cubicBezTo>
                  <a:lnTo>
                    <a:pt x="147236" y="215689"/>
                  </a:lnTo>
                  <a:cubicBezTo>
                    <a:pt x="147058" y="207778"/>
                    <a:pt x="153377" y="201290"/>
                    <a:pt x="161210" y="201112"/>
                  </a:cubicBezTo>
                  <a:close/>
                  <a:moveTo>
                    <a:pt x="69421" y="85760"/>
                  </a:moveTo>
                  <a:lnTo>
                    <a:pt x="87488" y="554288"/>
                  </a:lnTo>
                  <a:cubicBezTo>
                    <a:pt x="88022" y="567708"/>
                    <a:pt x="98881" y="578106"/>
                    <a:pt x="112231" y="578106"/>
                  </a:cubicBezTo>
                  <a:lnTo>
                    <a:pt x="413411" y="578106"/>
                  </a:lnTo>
                  <a:cubicBezTo>
                    <a:pt x="426850" y="578106"/>
                    <a:pt x="437709" y="567708"/>
                    <a:pt x="438243" y="554288"/>
                  </a:cubicBezTo>
                  <a:lnTo>
                    <a:pt x="456221" y="85760"/>
                  </a:lnTo>
                  <a:close/>
                  <a:moveTo>
                    <a:pt x="206216" y="28527"/>
                  </a:moveTo>
                  <a:lnTo>
                    <a:pt x="206216" y="57144"/>
                  </a:lnTo>
                  <a:lnTo>
                    <a:pt x="319515" y="57144"/>
                  </a:lnTo>
                  <a:lnTo>
                    <a:pt x="319515" y="28527"/>
                  </a:lnTo>
                  <a:close/>
                  <a:moveTo>
                    <a:pt x="206038" y="0"/>
                  </a:moveTo>
                  <a:lnTo>
                    <a:pt x="319693" y="0"/>
                  </a:lnTo>
                  <a:cubicBezTo>
                    <a:pt x="335357" y="0"/>
                    <a:pt x="348084" y="12708"/>
                    <a:pt x="348084" y="28350"/>
                  </a:cubicBezTo>
                  <a:lnTo>
                    <a:pt x="348084" y="57144"/>
                  </a:lnTo>
                  <a:lnTo>
                    <a:pt x="511402" y="57144"/>
                  </a:lnTo>
                  <a:cubicBezTo>
                    <a:pt x="519234" y="57144"/>
                    <a:pt x="525642" y="63543"/>
                    <a:pt x="525642" y="71452"/>
                  </a:cubicBezTo>
                  <a:cubicBezTo>
                    <a:pt x="525642" y="79362"/>
                    <a:pt x="519234" y="85671"/>
                    <a:pt x="511402" y="85671"/>
                  </a:cubicBezTo>
                  <a:lnTo>
                    <a:pt x="484879" y="85671"/>
                  </a:lnTo>
                  <a:lnTo>
                    <a:pt x="466812" y="555444"/>
                  </a:lnTo>
                  <a:cubicBezTo>
                    <a:pt x="465655" y="584149"/>
                    <a:pt x="442248" y="606722"/>
                    <a:pt x="413411" y="606722"/>
                  </a:cubicBezTo>
                  <a:lnTo>
                    <a:pt x="112231" y="606722"/>
                  </a:lnTo>
                  <a:cubicBezTo>
                    <a:pt x="83483" y="606722"/>
                    <a:pt x="59987" y="584149"/>
                    <a:pt x="58919" y="555444"/>
                  </a:cubicBezTo>
                  <a:lnTo>
                    <a:pt x="40852" y="85760"/>
                  </a:lnTo>
                  <a:lnTo>
                    <a:pt x="14329" y="85760"/>
                  </a:lnTo>
                  <a:cubicBezTo>
                    <a:pt x="6408" y="85760"/>
                    <a:pt x="0" y="79362"/>
                    <a:pt x="0" y="71452"/>
                  </a:cubicBezTo>
                  <a:cubicBezTo>
                    <a:pt x="0" y="63543"/>
                    <a:pt x="6408" y="57144"/>
                    <a:pt x="14329" y="57144"/>
                  </a:cubicBezTo>
                  <a:lnTo>
                    <a:pt x="177647" y="57144"/>
                  </a:lnTo>
                  <a:lnTo>
                    <a:pt x="177647" y="28350"/>
                  </a:lnTo>
                  <a:cubicBezTo>
                    <a:pt x="177647" y="12708"/>
                    <a:pt x="190374" y="0"/>
                    <a:pt x="206038"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1" name="Freeform 77"/>
            <p:cNvSpPr/>
            <p:nvPr/>
          </p:nvSpPr>
          <p:spPr bwMode="auto">
            <a:xfrm>
              <a:off x="7348538" y="2845449"/>
              <a:ext cx="527938" cy="507510"/>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2" name="Freeform 68"/>
            <p:cNvSpPr/>
            <p:nvPr/>
          </p:nvSpPr>
          <p:spPr bwMode="auto">
            <a:xfrm>
              <a:off x="7232520" y="4380459"/>
              <a:ext cx="362080" cy="312650"/>
            </a:xfrm>
            <a:custGeom>
              <a:avLst/>
              <a:gdLst>
                <a:gd name="connsiteX0" fmla="*/ 389514 w 603899"/>
                <a:gd name="connsiteY0" fmla="*/ 386484 h 521458"/>
                <a:gd name="connsiteX1" fmla="*/ 374816 w 603899"/>
                <a:gd name="connsiteY1" fmla="*/ 476168 h 521458"/>
                <a:gd name="connsiteX2" fmla="*/ 421062 w 603899"/>
                <a:gd name="connsiteY2" fmla="*/ 451823 h 521458"/>
                <a:gd name="connsiteX3" fmla="*/ 463187 w 603899"/>
                <a:gd name="connsiteY3" fmla="*/ 451823 h 521458"/>
                <a:gd name="connsiteX4" fmla="*/ 509434 w 603899"/>
                <a:gd name="connsiteY4" fmla="*/ 476168 h 521458"/>
                <a:gd name="connsiteX5" fmla="*/ 500471 w 603899"/>
                <a:gd name="connsiteY5" fmla="*/ 421570 h 521458"/>
                <a:gd name="connsiteX6" fmla="*/ 500471 w 603899"/>
                <a:gd name="connsiteY6" fmla="*/ 421391 h 521458"/>
                <a:gd name="connsiteX7" fmla="*/ 494735 w 603899"/>
                <a:gd name="connsiteY7" fmla="*/ 386484 h 521458"/>
                <a:gd name="connsiteX8" fmla="*/ 442214 w 603899"/>
                <a:gd name="connsiteY8" fmla="*/ 400089 h 521458"/>
                <a:gd name="connsiteX9" fmla="*/ 389514 w 603899"/>
                <a:gd name="connsiteY9" fmla="*/ 386484 h 521458"/>
                <a:gd name="connsiteX10" fmla="*/ 442214 w 603899"/>
                <a:gd name="connsiteY10" fmla="*/ 218751 h 521458"/>
                <a:gd name="connsiteX11" fmla="*/ 369259 w 603899"/>
                <a:gd name="connsiteY11" fmla="*/ 291608 h 521458"/>
                <a:gd name="connsiteX12" fmla="*/ 442214 w 603899"/>
                <a:gd name="connsiteY12" fmla="*/ 364287 h 521458"/>
                <a:gd name="connsiteX13" fmla="*/ 514990 w 603899"/>
                <a:gd name="connsiteY13" fmla="*/ 291608 h 521458"/>
                <a:gd name="connsiteX14" fmla="*/ 442214 w 603899"/>
                <a:gd name="connsiteY14" fmla="*/ 218751 h 521458"/>
                <a:gd name="connsiteX15" fmla="*/ 92303 w 603899"/>
                <a:gd name="connsiteY15" fmla="*/ 199982 h 521458"/>
                <a:gd name="connsiteX16" fmla="*/ 264405 w 603899"/>
                <a:gd name="connsiteY16" fmla="*/ 199982 h 521458"/>
                <a:gd name="connsiteX17" fmla="*/ 282332 w 603899"/>
                <a:gd name="connsiteY17" fmla="*/ 217871 h 521458"/>
                <a:gd name="connsiteX18" fmla="*/ 264405 w 603899"/>
                <a:gd name="connsiteY18" fmla="*/ 235759 h 521458"/>
                <a:gd name="connsiteX19" fmla="*/ 92303 w 603899"/>
                <a:gd name="connsiteY19" fmla="*/ 235759 h 521458"/>
                <a:gd name="connsiteX20" fmla="*/ 74376 w 603899"/>
                <a:gd name="connsiteY20" fmla="*/ 217871 h 521458"/>
                <a:gd name="connsiteX21" fmla="*/ 92303 w 603899"/>
                <a:gd name="connsiteY21" fmla="*/ 199982 h 521458"/>
                <a:gd name="connsiteX22" fmla="*/ 92302 w 603899"/>
                <a:gd name="connsiteY22" fmla="*/ 102955 h 521458"/>
                <a:gd name="connsiteX23" fmla="*/ 498684 w 603899"/>
                <a:gd name="connsiteY23" fmla="*/ 102955 h 521458"/>
                <a:gd name="connsiteX24" fmla="*/ 516610 w 603899"/>
                <a:gd name="connsiteY24" fmla="*/ 120843 h 521458"/>
                <a:gd name="connsiteX25" fmla="*/ 498684 w 603899"/>
                <a:gd name="connsiteY25" fmla="*/ 138732 h 521458"/>
                <a:gd name="connsiteX26" fmla="*/ 92302 w 603899"/>
                <a:gd name="connsiteY26" fmla="*/ 138732 h 521458"/>
                <a:gd name="connsiteX27" fmla="*/ 74376 w 603899"/>
                <a:gd name="connsiteY27" fmla="*/ 120843 h 521458"/>
                <a:gd name="connsiteX28" fmla="*/ 92302 w 603899"/>
                <a:gd name="connsiteY28" fmla="*/ 102955 h 521458"/>
                <a:gd name="connsiteX29" fmla="*/ 41765 w 603899"/>
                <a:gd name="connsiteY29" fmla="*/ 35802 h 521458"/>
                <a:gd name="connsiteX30" fmla="*/ 35850 w 603899"/>
                <a:gd name="connsiteY30" fmla="*/ 41709 h 521458"/>
                <a:gd name="connsiteX31" fmla="*/ 35850 w 603899"/>
                <a:gd name="connsiteY31" fmla="*/ 394181 h 521458"/>
                <a:gd name="connsiteX32" fmla="*/ 41765 w 603899"/>
                <a:gd name="connsiteY32" fmla="*/ 400089 h 521458"/>
                <a:gd name="connsiteX33" fmla="*/ 350437 w 603899"/>
                <a:gd name="connsiteY33" fmla="*/ 400089 h 521458"/>
                <a:gd name="connsiteX34" fmla="*/ 350975 w 603899"/>
                <a:gd name="connsiteY34" fmla="*/ 400089 h 521458"/>
                <a:gd name="connsiteX35" fmla="*/ 357607 w 603899"/>
                <a:gd name="connsiteY35" fmla="*/ 360169 h 521458"/>
                <a:gd name="connsiteX36" fmla="*/ 357607 w 603899"/>
                <a:gd name="connsiteY36" fmla="*/ 359811 h 521458"/>
                <a:gd name="connsiteX37" fmla="*/ 333408 w 603899"/>
                <a:gd name="connsiteY37" fmla="*/ 291608 h 521458"/>
                <a:gd name="connsiteX38" fmla="*/ 442214 w 603899"/>
                <a:gd name="connsiteY38" fmla="*/ 182949 h 521458"/>
                <a:gd name="connsiteX39" fmla="*/ 550841 w 603899"/>
                <a:gd name="connsiteY39" fmla="*/ 291608 h 521458"/>
                <a:gd name="connsiteX40" fmla="*/ 526642 w 603899"/>
                <a:gd name="connsiteY40" fmla="*/ 359811 h 521458"/>
                <a:gd name="connsiteX41" fmla="*/ 526821 w 603899"/>
                <a:gd name="connsiteY41" fmla="*/ 360169 h 521458"/>
                <a:gd name="connsiteX42" fmla="*/ 533274 w 603899"/>
                <a:gd name="connsiteY42" fmla="*/ 400089 h 521458"/>
                <a:gd name="connsiteX43" fmla="*/ 561954 w 603899"/>
                <a:gd name="connsiteY43" fmla="*/ 400089 h 521458"/>
                <a:gd name="connsiteX44" fmla="*/ 568049 w 603899"/>
                <a:gd name="connsiteY44" fmla="*/ 394181 h 521458"/>
                <a:gd name="connsiteX45" fmla="*/ 568049 w 603899"/>
                <a:gd name="connsiteY45" fmla="*/ 41709 h 521458"/>
                <a:gd name="connsiteX46" fmla="*/ 561954 w 603899"/>
                <a:gd name="connsiteY46" fmla="*/ 35802 h 521458"/>
                <a:gd name="connsiteX47" fmla="*/ 41765 w 603899"/>
                <a:gd name="connsiteY47" fmla="*/ 0 h 521458"/>
                <a:gd name="connsiteX48" fmla="*/ 561954 w 603899"/>
                <a:gd name="connsiteY48" fmla="*/ 0 h 521458"/>
                <a:gd name="connsiteX49" fmla="*/ 603899 w 603899"/>
                <a:gd name="connsiteY49" fmla="*/ 41709 h 521458"/>
                <a:gd name="connsiteX50" fmla="*/ 603899 w 603899"/>
                <a:gd name="connsiteY50" fmla="*/ 394181 h 521458"/>
                <a:gd name="connsiteX51" fmla="*/ 561954 w 603899"/>
                <a:gd name="connsiteY51" fmla="*/ 435891 h 521458"/>
                <a:gd name="connsiteX52" fmla="*/ 539189 w 603899"/>
                <a:gd name="connsiteY52" fmla="*/ 435891 h 521458"/>
                <a:gd name="connsiteX53" fmla="*/ 548331 w 603899"/>
                <a:gd name="connsiteY53" fmla="*/ 491742 h 521458"/>
                <a:gd name="connsiteX54" fmla="*/ 539010 w 603899"/>
                <a:gd name="connsiteY54" fmla="*/ 517162 h 521458"/>
                <a:gd name="connsiteX55" fmla="*/ 525566 w 603899"/>
                <a:gd name="connsiteY55" fmla="*/ 521458 h 521458"/>
                <a:gd name="connsiteX56" fmla="*/ 511943 w 603899"/>
                <a:gd name="connsiteY56" fmla="*/ 517878 h 521458"/>
                <a:gd name="connsiteX57" fmla="*/ 446516 w 603899"/>
                <a:gd name="connsiteY57" fmla="*/ 483508 h 521458"/>
                <a:gd name="connsiteX58" fmla="*/ 437912 w 603899"/>
                <a:gd name="connsiteY58" fmla="*/ 483508 h 521458"/>
                <a:gd name="connsiteX59" fmla="*/ 372485 w 603899"/>
                <a:gd name="connsiteY59" fmla="*/ 517878 h 521458"/>
                <a:gd name="connsiteX60" fmla="*/ 345239 w 603899"/>
                <a:gd name="connsiteY60" fmla="*/ 517162 h 521458"/>
                <a:gd name="connsiteX61" fmla="*/ 335918 w 603899"/>
                <a:gd name="connsiteY61" fmla="*/ 491742 h 521458"/>
                <a:gd name="connsiteX62" fmla="*/ 345060 w 603899"/>
                <a:gd name="connsiteY62" fmla="*/ 435891 h 521458"/>
                <a:gd name="connsiteX63" fmla="*/ 41765 w 603899"/>
                <a:gd name="connsiteY63" fmla="*/ 435891 h 521458"/>
                <a:gd name="connsiteX64" fmla="*/ 0 w 603899"/>
                <a:gd name="connsiteY64" fmla="*/ 394181 h 521458"/>
                <a:gd name="connsiteX65" fmla="*/ 0 w 603899"/>
                <a:gd name="connsiteY65" fmla="*/ 41709 h 521458"/>
                <a:gd name="connsiteX66" fmla="*/ 41765 w 603899"/>
                <a:gd name="connsiteY66" fmla="*/ 0 h 52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3899" h="521458">
                  <a:moveTo>
                    <a:pt x="389514" y="386484"/>
                  </a:moveTo>
                  <a:lnTo>
                    <a:pt x="374816" y="476168"/>
                  </a:lnTo>
                  <a:lnTo>
                    <a:pt x="421062" y="451823"/>
                  </a:lnTo>
                  <a:cubicBezTo>
                    <a:pt x="433252" y="445378"/>
                    <a:pt x="450998" y="445378"/>
                    <a:pt x="463187" y="451823"/>
                  </a:cubicBezTo>
                  <a:lnTo>
                    <a:pt x="509434" y="476168"/>
                  </a:lnTo>
                  <a:lnTo>
                    <a:pt x="500471" y="421570"/>
                  </a:lnTo>
                  <a:cubicBezTo>
                    <a:pt x="500471" y="421570"/>
                    <a:pt x="500471" y="421570"/>
                    <a:pt x="500471" y="421391"/>
                  </a:cubicBezTo>
                  <a:lnTo>
                    <a:pt x="494735" y="386484"/>
                  </a:lnTo>
                  <a:cubicBezTo>
                    <a:pt x="479140" y="395256"/>
                    <a:pt x="461215" y="400089"/>
                    <a:pt x="442214" y="400089"/>
                  </a:cubicBezTo>
                  <a:cubicBezTo>
                    <a:pt x="423034" y="400089"/>
                    <a:pt x="405109" y="395256"/>
                    <a:pt x="389514" y="386484"/>
                  </a:cubicBezTo>
                  <a:close/>
                  <a:moveTo>
                    <a:pt x="442214" y="218751"/>
                  </a:moveTo>
                  <a:cubicBezTo>
                    <a:pt x="402062" y="218751"/>
                    <a:pt x="369259" y="251331"/>
                    <a:pt x="369259" y="291608"/>
                  </a:cubicBezTo>
                  <a:cubicBezTo>
                    <a:pt x="369259" y="331707"/>
                    <a:pt x="402062" y="364287"/>
                    <a:pt x="442214" y="364287"/>
                  </a:cubicBezTo>
                  <a:cubicBezTo>
                    <a:pt x="482367" y="364287"/>
                    <a:pt x="514990" y="331707"/>
                    <a:pt x="514990" y="291608"/>
                  </a:cubicBezTo>
                  <a:cubicBezTo>
                    <a:pt x="514990" y="251331"/>
                    <a:pt x="482367" y="218751"/>
                    <a:pt x="442214" y="218751"/>
                  </a:cubicBezTo>
                  <a:close/>
                  <a:moveTo>
                    <a:pt x="92303" y="199982"/>
                  </a:moveTo>
                  <a:lnTo>
                    <a:pt x="264405" y="199982"/>
                  </a:lnTo>
                  <a:cubicBezTo>
                    <a:pt x="274265" y="199982"/>
                    <a:pt x="282332" y="208032"/>
                    <a:pt x="282332" y="217871"/>
                  </a:cubicBezTo>
                  <a:cubicBezTo>
                    <a:pt x="282332" y="227888"/>
                    <a:pt x="274265" y="235759"/>
                    <a:pt x="264405" y="235759"/>
                  </a:cubicBezTo>
                  <a:lnTo>
                    <a:pt x="92303" y="235759"/>
                  </a:lnTo>
                  <a:cubicBezTo>
                    <a:pt x="82444" y="235759"/>
                    <a:pt x="74376" y="227888"/>
                    <a:pt x="74376" y="217871"/>
                  </a:cubicBezTo>
                  <a:cubicBezTo>
                    <a:pt x="74376" y="208032"/>
                    <a:pt x="82444" y="199982"/>
                    <a:pt x="92303" y="199982"/>
                  </a:cubicBezTo>
                  <a:close/>
                  <a:moveTo>
                    <a:pt x="92302" y="102955"/>
                  </a:moveTo>
                  <a:lnTo>
                    <a:pt x="498684" y="102955"/>
                  </a:lnTo>
                  <a:cubicBezTo>
                    <a:pt x="508544" y="102955"/>
                    <a:pt x="516610" y="111005"/>
                    <a:pt x="516610" y="120843"/>
                  </a:cubicBezTo>
                  <a:cubicBezTo>
                    <a:pt x="516610" y="130682"/>
                    <a:pt x="508544" y="138732"/>
                    <a:pt x="498684" y="138732"/>
                  </a:cubicBezTo>
                  <a:lnTo>
                    <a:pt x="92302" y="138732"/>
                  </a:lnTo>
                  <a:cubicBezTo>
                    <a:pt x="82443" y="138732"/>
                    <a:pt x="74376" y="130682"/>
                    <a:pt x="74376" y="120843"/>
                  </a:cubicBezTo>
                  <a:cubicBezTo>
                    <a:pt x="74376" y="111005"/>
                    <a:pt x="82443" y="102955"/>
                    <a:pt x="92302" y="102955"/>
                  </a:cubicBezTo>
                  <a:close/>
                  <a:moveTo>
                    <a:pt x="41765" y="35802"/>
                  </a:moveTo>
                  <a:cubicBezTo>
                    <a:pt x="38539" y="35802"/>
                    <a:pt x="35850" y="38487"/>
                    <a:pt x="35850" y="41709"/>
                  </a:cubicBezTo>
                  <a:lnTo>
                    <a:pt x="35850" y="394181"/>
                  </a:lnTo>
                  <a:cubicBezTo>
                    <a:pt x="35850" y="397404"/>
                    <a:pt x="38539" y="400089"/>
                    <a:pt x="41765" y="400089"/>
                  </a:cubicBezTo>
                  <a:lnTo>
                    <a:pt x="350437" y="400089"/>
                  </a:lnTo>
                  <a:cubicBezTo>
                    <a:pt x="350617" y="400089"/>
                    <a:pt x="350796" y="400089"/>
                    <a:pt x="350975" y="400089"/>
                  </a:cubicBezTo>
                  <a:lnTo>
                    <a:pt x="357607" y="360169"/>
                  </a:lnTo>
                  <a:cubicBezTo>
                    <a:pt x="357607" y="360169"/>
                    <a:pt x="357607" y="359990"/>
                    <a:pt x="357607" y="359811"/>
                  </a:cubicBezTo>
                  <a:cubicBezTo>
                    <a:pt x="342550" y="341194"/>
                    <a:pt x="333408" y="317386"/>
                    <a:pt x="333408" y="291608"/>
                  </a:cubicBezTo>
                  <a:cubicBezTo>
                    <a:pt x="333408" y="231640"/>
                    <a:pt x="382165" y="182949"/>
                    <a:pt x="442214" y="182949"/>
                  </a:cubicBezTo>
                  <a:cubicBezTo>
                    <a:pt x="502084" y="182949"/>
                    <a:pt x="550841" y="231640"/>
                    <a:pt x="550841" y="291608"/>
                  </a:cubicBezTo>
                  <a:cubicBezTo>
                    <a:pt x="550841" y="317386"/>
                    <a:pt x="541878" y="341194"/>
                    <a:pt x="526642" y="359811"/>
                  </a:cubicBezTo>
                  <a:cubicBezTo>
                    <a:pt x="526642" y="359990"/>
                    <a:pt x="526821" y="360169"/>
                    <a:pt x="526821" y="360169"/>
                  </a:cubicBezTo>
                  <a:lnTo>
                    <a:pt x="533274" y="400089"/>
                  </a:lnTo>
                  <a:lnTo>
                    <a:pt x="561954" y="400089"/>
                  </a:lnTo>
                  <a:cubicBezTo>
                    <a:pt x="565181" y="400089"/>
                    <a:pt x="568049" y="397404"/>
                    <a:pt x="568049" y="394181"/>
                  </a:cubicBezTo>
                  <a:lnTo>
                    <a:pt x="568049" y="41709"/>
                  </a:lnTo>
                  <a:cubicBezTo>
                    <a:pt x="568049" y="38487"/>
                    <a:pt x="565181" y="35802"/>
                    <a:pt x="561954" y="35802"/>
                  </a:cubicBezTo>
                  <a:close/>
                  <a:moveTo>
                    <a:pt x="41765" y="0"/>
                  </a:moveTo>
                  <a:lnTo>
                    <a:pt x="561954" y="0"/>
                  </a:lnTo>
                  <a:cubicBezTo>
                    <a:pt x="585078" y="0"/>
                    <a:pt x="603899" y="18617"/>
                    <a:pt x="603899" y="41709"/>
                  </a:cubicBezTo>
                  <a:lnTo>
                    <a:pt x="603899" y="394181"/>
                  </a:lnTo>
                  <a:cubicBezTo>
                    <a:pt x="603899" y="417095"/>
                    <a:pt x="585078" y="435891"/>
                    <a:pt x="561954" y="435891"/>
                  </a:cubicBezTo>
                  <a:lnTo>
                    <a:pt x="539189" y="435891"/>
                  </a:lnTo>
                  <a:lnTo>
                    <a:pt x="548331" y="491742"/>
                  </a:lnTo>
                  <a:cubicBezTo>
                    <a:pt x="550124" y="502125"/>
                    <a:pt x="546539" y="511791"/>
                    <a:pt x="539010" y="517162"/>
                  </a:cubicBezTo>
                  <a:cubicBezTo>
                    <a:pt x="535067" y="520026"/>
                    <a:pt x="530406" y="521458"/>
                    <a:pt x="525566" y="521458"/>
                  </a:cubicBezTo>
                  <a:cubicBezTo>
                    <a:pt x="521085" y="521458"/>
                    <a:pt x="516424" y="520205"/>
                    <a:pt x="511943" y="517878"/>
                  </a:cubicBezTo>
                  <a:lnTo>
                    <a:pt x="446516" y="483508"/>
                  </a:lnTo>
                  <a:cubicBezTo>
                    <a:pt x="444724" y="482613"/>
                    <a:pt x="439705" y="482613"/>
                    <a:pt x="437912" y="483508"/>
                  </a:cubicBezTo>
                  <a:lnTo>
                    <a:pt x="372485" y="517878"/>
                  </a:lnTo>
                  <a:cubicBezTo>
                    <a:pt x="362985" y="522890"/>
                    <a:pt x="352768" y="522532"/>
                    <a:pt x="345239" y="517162"/>
                  </a:cubicBezTo>
                  <a:cubicBezTo>
                    <a:pt x="337710" y="511791"/>
                    <a:pt x="334305" y="502125"/>
                    <a:pt x="335918" y="491742"/>
                  </a:cubicBezTo>
                  <a:lnTo>
                    <a:pt x="345060" y="435891"/>
                  </a:lnTo>
                  <a:lnTo>
                    <a:pt x="41765" y="435891"/>
                  </a:lnTo>
                  <a:cubicBezTo>
                    <a:pt x="18821" y="435891"/>
                    <a:pt x="0" y="417274"/>
                    <a:pt x="0" y="394181"/>
                  </a:cubicBezTo>
                  <a:lnTo>
                    <a:pt x="0" y="41709"/>
                  </a:lnTo>
                  <a:cubicBezTo>
                    <a:pt x="0" y="18617"/>
                    <a:pt x="18821" y="0"/>
                    <a:pt x="41765"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3" name="Freeform 63"/>
            <p:cNvSpPr/>
            <p:nvPr/>
          </p:nvSpPr>
          <p:spPr bwMode="auto">
            <a:xfrm>
              <a:off x="6135661" y="2329320"/>
              <a:ext cx="432352" cy="431647"/>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4" name="Freeform 66"/>
            <p:cNvSpPr/>
            <p:nvPr/>
          </p:nvSpPr>
          <p:spPr bwMode="auto">
            <a:xfrm>
              <a:off x="4367392" y="4512541"/>
              <a:ext cx="350816" cy="393047"/>
            </a:xfrm>
            <a:custGeom>
              <a:avLst/>
              <a:gdLst>
                <a:gd name="T0" fmla="*/ 5474 w 5882"/>
                <a:gd name="T1" fmla="*/ 5074 h 6600"/>
                <a:gd name="T2" fmla="*/ 5882 w 5882"/>
                <a:gd name="T3" fmla="*/ 6600 h 6600"/>
                <a:gd name="T4" fmla="*/ 4357 w 5882"/>
                <a:gd name="T5" fmla="*/ 6191 h 6600"/>
                <a:gd name="T6" fmla="*/ 2831 w 5882"/>
                <a:gd name="T7" fmla="*/ 5782 h 6600"/>
                <a:gd name="T8" fmla="*/ 3595 w 5882"/>
                <a:gd name="T9" fmla="*/ 5018 h 6600"/>
                <a:gd name="T10" fmla="*/ 2960 w 5882"/>
                <a:gd name="T11" fmla="*/ 4382 h 6600"/>
                <a:gd name="T12" fmla="*/ 3665 w 5882"/>
                <a:gd name="T13" fmla="*/ 3677 h 6600"/>
                <a:gd name="T14" fmla="*/ 4300 w 5882"/>
                <a:gd name="T15" fmla="*/ 4313 h 6600"/>
                <a:gd name="T16" fmla="*/ 5065 w 5882"/>
                <a:gd name="T17" fmla="*/ 3548 h 6600"/>
                <a:gd name="T18" fmla="*/ 5474 w 5882"/>
                <a:gd name="T19" fmla="*/ 5074 h 6600"/>
                <a:gd name="T20" fmla="*/ 4300 w 5882"/>
                <a:gd name="T21" fmla="*/ 2287 h 6600"/>
                <a:gd name="T22" fmla="*/ 5065 w 5882"/>
                <a:gd name="T23" fmla="*/ 3052 h 6600"/>
                <a:gd name="T24" fmla="*/ 5474 w 5882"/>
                <a:gd name="T25" fmla="*/ 1526 h 6600"/>
                <a:gd name="T26" fmla="*/ 5882 w 5882"/>
                <a:gd name="T27" fmla="*/ 0 h 6600"/>
                <a:gd name="T28" fmla="*/ 4357 w 5882"/>
                <a:gd name="T29" fmla="*/ 409 h 6600"/>
                <a:gd name="T30" fmla="*/ 2831 w 5882"/>
                <a:gd name="T31" fmla="*/ 818 h 6600"/>
                <a:gd name="T32" fmla="*/ 3595 w 5882"/>
                <a:gd name="T33" fmla="*/ 1582 h 6600"/>
                <a:gd name="T34" fmla="*/ 0 w 5882"/>
                <a:gd name="T35" fmla="*/ 5178 h 6600"/>
                <a:gd name="T36" fmla="*/ 704 w 5882"/>
                <a:gd name="T37" fmla="*/ 5883 h 6600"/>
                <a:gd name="T38" fmla="*/ 2582 w 5882"/>
                <a:gd name="T39" fmla="*/ 4005 h 6600"/>
                <a:gd name="T40" fmla="*/ 2955 w 5882"/>
                <a:gd name="T41" fmla="*/ 3632 h 6600"/>
                <a:gd name="T42" fmla="*/ 4300 w 5882"/>
                <a:gd name="T43" fmla="*/ 2287 h 6600"/>
                <a:gd name="T44" fmla="*/ 2205 w 5882"/>
                <a:gd name="T45" fmla="*/ 2218 h 6600"/>
                <a:gd name="T46" fmla="*/ 704 w 5882"/>
                <a:gd name="T47" fmla="*/ 717 h 6600"/>
                <a:gd name="T48" fmla="*/ 0 w 5882"/>
                <a:gd name="T49" fmla="*/ 1422 h 6600"/>
                <a:gd name="T50" fmla="*/ 1500 w 5882"/>
                <a:gd name="T51" fmla="*/ 2923 h 6600"/>
                <a:gd name="T52" fmla="*/ 2205 w 5882"/>
                <a:gd name="T53" fmla="*/ 2218 h 6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82" h="6600">
                  <a:moveTo>
                    <a:pt x="5474" y="5074"/>
                  </a:moveTo>
                  <a:lnTo>
                    <a:pt x="5882" y="6600"/>
                  </a:lnTo>
                  <a:lnTo>
                    <a:pt x="4357" y="6191"/>
                  </a:lnTo>
                  <a:lnTo>
                    <a:pt x="2831" y="5782"/>
                  </a:lnTo>
                  <a:lnTo>
                    <a:pt x="3595" y="5018"/>
                  </a:lnTo>
                  <a:lnTo>
                    <a:pt x="2960" y="4382"/>
                  </a:lnTo>
                  <a:lnTo>
                    <a:pt x="3665" y="3677"/>
                  </a:lnTo>
                  <a:lnTo>
                    <a:pt x="4300" y="4313"/>
                  </a:lnTo>
                  <a:lnTo>
                    <a:pt x="5065" y="3548"/>
                  </a:lnTo>
                  <a:lnTo>
                    <a:pt x="5474" y="5074"/>
                  </a:lnTo>
                  <a:close/>
                  <a:moveTo>
                    <a:pt x="4300" y="2287"/>
                  </a:moveTo>
                  <a:lnTo>
                    <a:pt x="5065" y="3052"/>
                  </a:lnTo>
                  <a:lnTo>
                    <a:pt x="5474" y="1526"/>
                  </a:lnTo>
                  <a:lnTo>
                    <a:pt x="5882" y="0"/>
                  </a:lnTo>
                  <a:lnTo>
                    <a:pt x="4357" y="409"/>
                  </a:lnTo>
                  <a:lnTo>
                    <a:pt x="2831" y="818"/>
                  </a:lnTo>
                  <a:lnTo>
                    <a:pt x="3595" y="1582"/>
                  </a:lnTo>
                  <a:lnTo>
                    <a:pt x="0" y="5178"/>
                  </a:lnTo>
                  <a:lnTo>
                    <a:pt x="704" y="5883"/>
                  </a:lnTo>
                  <a:lnTo>
                    <a:pt x="2582" y="4005"/>
                  </a:lnTo>
                  <a:lnTo>
                    <a:pt x="2955" y="3632"/>
                  </a:lnTo>
                  <a:lnTo>
                    <a:pt x="4300" y="2287"/>
                  </a:lnTo>
                  <a:close/>
                  <a:moveTo>
                    <a:pt x="2205" y="2218"/>
                  </a:moveTo>
                  <a:lnTo>
                    <a:pt x="704" y="717"/>
                  </a:lnTo>
                  <a:lnTo>
                    <a:pt x="0" y="1422"/>
                  </a:lnTo>
                  <a:lnTo>
                    <a:pt x="1500" y="2923"/>
                  </a:lnTo>
                  <a:lnTo>
                    <a:pt x="2205" y="221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5" name="Freeform 73"/>
            <p:cNvSpPr/>
            <p:nvPr/>
          </p:nvSpPr>
          <p:spPr bwMode="auto">
            <a:xfrm>
              <a:off x="4138544" y="3082546"/>
              <a:ext cx="348680" cy="345521"/>
            </a:xfrm>
            <a:custGeom>
              <a:avLst/>
              <a:gdLst>
                <a:gd name="T0" fmla="*/ 6848 w 6914"/>
                <a:gd name="T1" fmla="*/ 2638 h 6861"/>
                <a:gd name="T2" fmla="*/ 6360 w 6914"/>
                <a:gd name="T3" fmla="*/ 2276 h 6861"/>
                <a:gd name="T4" fmla="*/ 4507 w 6914"/>
                <a:gd name="T5" fmla="*/ 2276 h 6861"/>
                <a:gd name="T6" fmla="*/ 3944 w 6914"/>
                <a:gd name="T7" fmla="*/ 360 h 6861"/>
                <a:gd name="T8" fmla="*/ 3459 w 6914"/>
                <a:gd name="T9" fmla="*/ 0 h 6861"/>
                <a:gd name="T10" fmla="*/ 2970 w 6914"/>
                <a:gd name="T11" fmla="*/ 357 h 6861"/>
                <a:gd name="T12" fmla="*/ 2389 w 6914"/>
                <a:gd name="T13" fmla="*/ 2276 h 6861"/>
                <a:gd name="T14" fmla="*/ 554 w 6914"/>
                <a:gd name="T15" fmla="*/ 2276 h 6861"/>
                <a:gd name="T16" fmla="*/ 65 w 6914"/>
                <a:gd name="T17" fmla="*/ 2639 h 6861"/>
                <a:gd name="T18" fmla="*/ 266 w 6914"/>
                <a:gd name="T19" fmla="*/ 3207 h 6861"/>
                <a:gd name="T20" fmla="*/ 1767 w 6914"/>
                <a:gd name="T21" fmla="*/ 4329 h 6861"/>
                <a:gd name="T22" fmla="*/ 1186 w 6914"/>
                <a:gd name="T23" fmla="*/ 6162 h 6861"/>
                <a:gd name="T24" fmla="*/ 1382 w 6914"/>
                <a:gd name="T25" fmla="*/ 6736 h 6861"/>
                <a:gd name="T26" fmla="*/ 1983 w 6914"/>
                <a:gd name="T27" fmla="*/ 6722 h 6861"/>
                <a:gd name="T28" fmla="*/ 3119 w 6914"/>
                <a:gd name="T29" fmla="*/ 5944 h 6861"/>
                <a:gd name="T30" fmla="*/ 3149 w 6914"/>
                <a:gd name="T31" fmla="*/ 5786 h 6861"/>
                <a:gd name="T32" fmla="*/ 2991 w 6914"/>
                <a:gd name="T33" fmla="*/ 5757 h 6861"/>
                <a:gd name="T34" fmla="*/ 1848 w 6914"/>
                <a:gd name="T35" fmla="*/ 6539 h 6861"/>
                <a:gd name="T36" fmla="*/ 1512 w 6914"/>
                <a:gd name="T37" fmla="*/ 6549 h 6861"/>
                <a:gd name="T38" fmla="*/ 1403 w 6914"/>
                <a:gd name="T39" fmla="*/ 6231 h 6861"/>
                <a:gd name="T40" fmla="*/ 2008 w 6914"/>
                <a:gd name="T41" fmla="*/ 4321 h 6861"/>
                <a:gd name="T42" fmla="*/ 1968 w 6914"/>
                <a:gd name="T43" fmla="*/ 4195 h 6861"/>
                <a:gd name="T44" fmla="*/ 397 w 6914"/>
                <a:gd name="T45" fmla="*/ 3021 h 6861"/>
                <a:gd name="T46" fmla="*/ 283 w 6914"/>
                <a:gd name="T47" fmla="*/ 2704 h 6861"/>
                <a:gd name="T48" fmla="*/ 554 w 6914"/>
                <a:gd name="T49" fmla="*/ 2504 h 6861"/>
                <a:gd name="T50" fmla="*/ 2473 w 6914"/>
                <a:gd name="T51" fmla="*/ 2504 h 6861"/>
                <a:gd name="T52" fmla="*/ 2582 w 6914"/>
                <a:gd name="T53" fmla="*/ 2423 h 6861"/>
                <a:gd name="T54" fmla="*/ 3187 w 6914"/>
                <a:gd name="T55" fmla="*/ 425 h 6861"/>
                <a:gd name="T56" fmla="*/ 3458 w 6914"/>
                <a:gd name="T57" fmla="*/ 228 h 6861"/>
                <a:gd name="T58" fmla="*/ 3727 w 6914"/>
                <a:gd name="T59" fmla="*/ 426 h 6861"/>
                <a:gd name="T60" fmla="*/ 4313 w 6914"/>
                <a:gd name="T61" fmla="*/ 2422 h 6861"/>
                <a:gd name="T62" fmla="*/ 4422 w 6914"/>
                <a:gd name="T63" fmla="*/ 2504 h 6861"/>
                <a:gd name="T64" fmla="*/ 6360 w 6914"/>
                <a:gd name="T65" fmla="*/ 2504 h 6861"/>
                <a:gd name="T66" fmla="*/ 6631 w 6914"/>
                <a:gd name="T67" fmla="*/ 2704 h 6861"/>
                <a:gd name="T68" fmla="*/ 6512 w 6914"/>
                <a:gd name="T69" fmla="*/ 3025 h 6861"/>
                <a:gd name="T70" fmla="*/ 4946 w 6914"/>
                <a:gd name="T71" fmla="*/ 4195 h 6861"/>
                <a:gd name="T72" fmla="*/ 4906 w 6914"/>
                <a:gd name="T73" fmla="*/ 4321 h 6861"/>
                <a:gd name="T74" fmla="*/ 5510 w 6914"/>
                <a:gd name="T75" fmla="*/ 6231 h 6861"/>
                <a:gd name="T76" fmla="*/ 5402 w 6914"/>
                <a:gd name="T77" fmla="*/ 6549 h 6861"/>
                <a:gd name="T78" fmla="*/ 5059 w 6914"/>
                <a:gd name="T79" fmla="*/ 6534 h 6861"/>
                <a:gd name="T80" fmla="*/ 3182 w 6914"/>
                <a:gd name="T81" fmla="*/ 5254 h 6861"/>
                <a:gd name="T82" fmla="*/ 3024 w 6914"/>
                <a:gd name="T83" fmla="*/ 5284 h 6861"/>
                <a:gd name="T84" fmla="*/ 3054 w 6914"/>
                <a:gd name="T85" fmla="*/ 5442 h 6861"/>
                <a:gd name="T86" fmla="*/ 4925 w 6914"/>
                <a:gd name="T87" fmla="*/ 6717 h 6861"/>
                <a:gd name="T88" fmla="*/ 5241 w 6914"/>
                <a:gd name="T89" fmla="*/ 6827 h 6861"/>
                <a:gd name="T90" fmla="*/ 5531 w 6914"/>
                <a:gd name="T91" fmla="*/ 6736 h 6861"/>
                <a:gd name="T92" fmla="*/ 5727 w 6914"/>
                <a:gd name="T93" fmla="*/ 6162 h 6861"/>
                <a:gd name="T94" fmla="*/ 5147 w 6914"/>
                <a:gd name="T95" fmla="*/ 4329 h 6861"/>
                <a:gd name="T96" fmla="*/ 6643 w 6914"/>
                <a:gd name="T97" fmla="*/ 3211 h 6861"/>
                <a:gd name="T98" fmla="*/ 6848 w 6914"/>
                <a:gd name="T99" fmla="*/ 2638 h 6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14" h="6861">
                  <a:moveTo>
                    <a:pt x="6848" y="2638"/>
                  </a:moveTo>
                  <a:cubicBezTo>
                    <a:pt x="6783" y="2422"/>
                    <a:pt x="6586" y="2276"/>
                    <a:pt x="6360" y="2276"/>
                  </a:cubicBezTo>
                  <a:lnTo>
                    <a:pt x="4507" y="2276"/>
                  </a:lnTo>
                  <a:lnTo>
                    <a:pt x="3944" y="360"/>
                  </a:lnTo>
                  <a:cubicBezTo>
                    <a:pt x="3878" y="146"/>
                    <a:pt x="3683" y="1"/>
                    <a:pt x="3459" y="0"/>
                  </a:cubicBezTo>
                  <a:cubicBezTo>
                    <a:pt x="3234" y="0"/>
                    <a:pt x="3038" y="143"/>
                    <a:pt x="2970" y="357"/>
                  </a:cubicBezTo>
                  <a:lnTo>
                    <a:pt x="2389" y="2276"/>
                  </a:lnTo>
                  <a:lnTo>
                    <a:pt x="554" y="2276"/>
                  </a:lnTo>
                  <a:cubicBezTo>
                    <a:pt x="327" y="2276"/>
                    <a:pt x="131" y="2422"/>
                    <a:pt x="65" y="2639"/>
                  </a:cubicBezTo>
                  <a:cubicBezTo>
                    <a:pt x="0" y="2855"/>
                    <a:pt x="82" y="3085"/>
                    <a:pt x="266" y="3207"/>
                  </a:cubicBezTo>
                  <a:lnTo>
                    <a:pt x="1767" y="4329"/>
                  </a:lnTo>
                  <a:lnTo>
                    <a:pt x="1186" y="6162"/>
                  </a:lnTo>
                  <a:cubicBezTo>
                    <a:pt x="1118" y="6377"/>
                    <a:pt x="1196" y="6608"/>
                    <a:pt x="1382" y="6736"/>
                  </a:cubicBezTo>
                  <a:cubicBezTo>
                    <a:pt x="1562" y="6861"/>
                    <a:pt x="1823" y="6849"/>
                    <a:pt x="1983" y="6722"/>
                  </a:cubicBezTo>
                  <a:lnTo>
                    <a:pt x="3119" y="5944"/>
                  </a:lnTo>
                  <a:cubicBezTo>
                    <a:pt x="3171" y="5909"/>
                    <a:pt x="3184" y="5838"/>
                    <a:pt x="3149" y="5786"/>
                  </a:cubicBezTo>
                  <a:cubicBezTo>
                    <a:pt x="3113" y="5735"/>
                    <a:pt x="3043" y="5721"/>
                    <a:pt x="2991" y="5757"/>
                  </a:cubicBezTo>
                  <a:lnTo>
                    <a:pt x="1848" y="6539"/>
                  </a:lnTo>
                  <a:cubicBezTo>
                    <a:pt x="1753" y="6614"/>
                    <a:pt x="1611" y="6618"/>
                    <a:pt x="1512" y="6549"/>
                  </a:cubicBezTo>
                  <a:cubicBezTo>
                    <a:pt x="1409" y="6478"/>
                    <a:pt x="1365" y="6350"/>
                    <a:pt x="1403" y="6231"/>
                  </a:cubicBezTo>
                  <a:lnTo>
                    <a:pt x="2008" y="4321"/>
                  </a:lnTo>
                  <a:cubicBezTo>
                    <a:pt x="2023" y="4275"/>
                    <a:pt x="2006" y="4224"/>
                    <a:pt x="1968" y="4195"/>
                  </a:cubicBezTo>
                  <a:lnTo>
                    <a:pt x="397" y="3021"/>
                  </a:lnTo>
                  <a:cubicBezTo>
                    <a:pt x="293" y="2952"/>
                    <a:pt x="247" y="2825"/>
                    <a:pt x="283" y="2704"/>
                  </a:cubicBezTo>
                  <a:cubicBezTo>
                    <a:pt x="319" y="2584"/>
                    <a:pt x="428" y="2504"/>
                    <a:pt x="554" y="2504"/>
                  </a:cubicBezTo>
                  <a:lnTo>
                    <a:pt x="2473" y="2504"/>
                  </a:lnTo>
                  <a:cubicBezTo>
                    <a:pt x="2523" y="2504"/>
                    <a:pt x="2567" y="2471"/>
                    <a:pt x="2582" y="2423"/>
                  </a:cubicBezTo>
                  <a:lnTo>
                    <a:pt x="3187" y="425"/>
                  </a:lnTo>
                  <a:cubicBezTo>
                    <a:pt x="3225" y="307"/>
                    <a:pt x="3334" y="228"/>
                    <a:pt x="3458" y="228"/>
                  </a:cubicBezTo>
                  <a:cubicBezTo>
                    <a:pt x="3582" y="229"/>
                    <a:pt x="3690" y="309"/>
                    <a:pt x="3727" y="426"/>
                  </a:cubicBezTo>
                  <a:lnTo>
                    <a:pt x="4313" y="2422"/>
                  </a:lnTo>
                  <a:cubicBezTo>
                    <a:pt x="4327" y="2470"/>
                    <a:pt x="4372" y="2504"/>
                    <a:pt x="4422" y="2504"/>
                  </a:cubicBezTo>
                  <a:lnTo>
                    <a:pt x="6360" y="2504"/>
                  </a:lnTo>
                  <a:cubicBezTo>
                    <a:pt x="6485" y="2504"/>
                    <a:pt x="6594" y="2584"/>
                    <a:pt x="6631" y="2704"/>
                  </a:cubicBezTo>
                  <a:cubicBezTo>
                    <a:pt x="6667" y="2825"/>
                    <a:pt x="6621" y="2952"/>
                    <a:pt x="6512" y="3025"/>
                  </a:cubicBezTo>
                  <a:lnTo>
                    <a:pt x="4946" y="4195"/>
                  </a:lnTo>
                  <a:cubicBezTo>
                    <a:pt x="4907" y="4224"/>
                    <a:pt x="4891" y="4275"/>
                    <a:pt x="4906" y="4321"/>
                  </a:cubicBezTo>
                  <a:lnTo>
                    <a:pt x="5510" y="6231"/>
                  </a:lnTo>
                  <a:cubicBezTo>
                    <a:pt x="5549" y="6350"/>
                    <a:pt x="5505" y="6478"/>
                    <a:pt x="5402" y="6549"/>
                  </a:cubicBezTo>
                  <a:cubicBezTo>
                    <a:pt x="5303" y="6618"/>
                    <a:pt x="5167" y="6618"/>
                    <a:pt x="5059" y="6534"/>
                  </a:cubicBezTo>
                  <a:lnTo>
                    <a:pt x="3182" y="5254"/>
                  </a:lnTo>
                  <a:cubicBezTo>
                    <a:pt x="3130" y="5219"/>
                    <a:pt x="3059" y="5232"/>
                    <a:pt x="3024" y="5284"/>
                  </a:cubicBezTo>
                  <a:cubicBezTo>
                    <a:pt x="2988" y="5336"/>
                    <a:pt x="3002" y="5407"/>
                    <a:pt x="3054" y="5442"/>
                  </a:cubicBezTo>
                  <a:lnTo>
                    <a:pt x="4925" y="6717"/>
                  </a:lnTo>
                  <a:cubicBezTo>
                    <a:pt x="5014" y="6788"/>
                    <a:pt x="5127" y="6827"/>
                    <a:pt x="5241" y="6827"/>
                  </a:cubicBezTo>
                  <a:cubicBezTo>
                    <a:pt x="5345" y="6827"/>
                    <a:pt x="5446" y="6796"/>
                    <a:pt x="5531" y="6736"/>
                  </a:cubicBezTo>
                  <a:cubicBezTo>
                    <a:pt x="5717" y="6608"/>
                    <a:pt x="5796" y="6377"/>
                    <a:pt x="5727" y="6162"/>
                  </a:cubicBezTo>
                  <a:lnTo>
                    <a:pt x="5147" y="4329"/>
                  </a:lnTo>
                  <a:lnTo>
                    <a:pt x="6643" y="3211"/>
                  </a:lnTo>
                  <a:cubicBezTo>
                    <a:pt x="6831" y="3085"/>
                    <a:pt x="6914" y="2855"/>
                    <a:pt x="6848" y="2638"/>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766" name="Freeform 71"/>
            <p:cNvSpPr/>
            <p:nvPr/>
          </p:nvSpPr>
          <p:spPr bwMode="auto">
            <a:xfrm>
              <a:off x="4749841" y="2149458"/>
              <a:ext cx="288123" cy="315926"/>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grpSp>
      <p:grpSp>
        <p:nvGrpSpPr>
          <p:cNvPr id="142" name="组合 141"/>
          <p:cNvGrpSpPr/>
          <p:nvPr/>
        </p:nvGrpSpPr>
        <p:grpSpPr>
          <a:xfrm>
            <a:off x="3802498" y="1694824"/>
            <a:ext cx="4587005" cy="865474"/>
            <a:chOff x="7483989" y="3375179"/>
            <a:chExt cx="4587005" cy="865474"/>
          </a:xfrm>
        </p:grpSpPr>
        <p:sp>
          <p:nvSpPr>
            <p:cNvPr id="143" name="矩形 142"/>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44" name="矩形 143"/>
            <p:cNvSpPr/>
            <p:nvPr/>
          </p:nvSpPr>
          <p:spPr>
            <a:xfrm>
              <a:off x="8752215"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5" name="组合 144"/>
          <p:cNvGrpSpPr/>
          <p:nvPr/>
        </p:nvGrpSpPr>
        <p:grpSpPr>
          <a:xfrm>
            <a:off x="8220491" y="3088675"/>
            <a:ext cx="3082049" cy="1088099"/>
            <a:chOff x="7483989" y="3375179"/>
            <a:chExt cx="3082049" cy="1088099"/>
          </a:xfrm>
        </p:grpSpPr>
        <p:sp>
          <p:nvSpPr>
            <p:cNvPr id="146" name="矩形 145"/>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47" name="矩形 14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48" name="组合 147"/>
          <p:cNvGrpSpPr/>
          <p:nvPr/>
        </p:nvGrpSpPr>
        <p:grpSpPr>
          <a:xfrm>
            <a:off x="8220491" y="4655956"/>
            <a:ext cx="3082049" cy="1088099"/>
            <a:chOff x="7483989" y="3375179"/>
            <a:chExt cx="3082049" cy="1088099"/>
          </a:xfrm>
        </p:grpSpPr>
        <p:sp>
          <p:nvSpPr>
            <p:cNvPr id="149" name="矩形 148"/>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50" name="矩形 149"/>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51" name="组合 150"/>
          <p:cNvGrpSpPr/>
          <p:nvPr/>
        </p:nvGrpSpPr>
        <p:grpSpPr>
          <a:xfrm>
            <a:off x="878951" y="3088675"/>
            <a:ext cx="3082048" cy="1088099"/>
            <a:chOff x="7483990" y="3375179"/>
            <a:chExt cx="3082048" cy="1088099"/>
          </a:xfrm>
        </p:grpSpPr>
        <p:sp>
          <p:nvSpPr>
            <p:cNvPr id="152" name="矩形 151"/>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53" name="矩形 152"/>
            <p:cNvSpPr/>
            <p:nvPr/>
          </p:nvSpPr>
          <p:spPr>
            <a:xfrm>
              <a:off x="8515486"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54" name="组合 153"/>
          <p:cNvGrpSpPr/>
          <p:nvPr/>
        </p:nvGrpSpPr>
        <p:grpSpPr>
          <a:xfrm>
            <a:off x="878951" y="4655956"/>
            <a:ext cx="3082048" cy="1088099"/>
            <a:chOff x="7483990" y="3375179"/>
            <a:chExt cx="3082048" cy="1088099"/>
          </a:xfrm>
        </p:grpSpPr>
        <p:sp>
          <p:nvSpPr>
            <p:cNvPr id="155" name="矩形 154"/>
            <p:cNvSpPr/>
            <p:nvPr/>
          </p:nvSpPr>
          <p:spPr>
            <a:xfrm>
              <a:off x="7483990" y="3761547"/>
              <a:ext cx="3082048"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dirty="0">
                  <a:solidFill>
                    <a:schemeClr val="bg1">
                      <a:lumMod val="50000"/>
                    </a:schemeClr>
                  </a:solidFill>
                  <a:latin typeface="Century Gothic" panose="020B0502020202020204" pitchFamily="34" charset="0"/>
                </a:rPr>
                <a:t>Far </a:t>
              </a:r>
              <a:r>
                <a:rPr lang="en-US" altLang="zh-CN" sz="1100" dirty="0" err="1">
                  <a:solidFill>
                    <a:schemeClr val="bg1">
                      <a:lumMod val="50000"/>
                    </a:schemeClr>
                  </a:solidFill>
                  <a:latin typeface="Century Gothic" panose="020B0502020202020204" pitchFamily="34" charset="0"/>
                </a:rPr>
                <a:t>far</a:t>
              </a:r>
              <a:r>
                <a:rPr lang="en-US" altLang="zh-CN" sz="1100" dirty="0">
                  <a:solidFill>
                    <a:schemeClr val="bg1">
                      <a:lumMod val="50000"/>
                    </a:schemeClr>
                  </a:solidFill>
                  <a:latin typeface="Century Gothic" panose="020B0502020202020204" pitchFamily="34" charset="0"/>
                </a:rPr>
                <a:t> away, behind the word mountains, far from the countries Vokalia and Consonantia, there live the blind texts.</a:t>
              </a:r>
            </a:p>
          </p:txBody>
        </p:sp>
        <p:sp>
          <p:nvSpPr>
            <p:cNvPr id="156" name="矩形 155"/>
            <p:cNvSpPr/>
            <p:nvPr/>
          </p:nvSpPr>
          <p:spPr>
            <a:xfrm>
              <a:off x="8515486"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75000"/>
                      <a:lumOff val="25000"/>
                    </a:schemeClr>
                  </a:solidFill>
                  <a:latin typeface="Century Gothic" panose="020B0502020202020204" pitchFamily="34" charset="0"/>
                </a:rPr>
                <a:t>标题文字添加</a:t>
              </a:r>
            </a:p>
          </p:txBody>
        </p:sp>
      </p:grpSp>
      <p:grpSp>
        <p:nvGrpSpPr>
          <p:cNvPr id="104" name="组合 103"/>
          <p:cNvGrpSpPr/>
          <p:nvPr/>
        </p:nvGrpSpPr>
        <p:grpSpPr>
          <a:xfrm>
            <a:off x="1121107" y="430231"/>
            <a:ext cx="4885993" cy="687492"/>
            <a:chOff x="5402407" y="1247256"/>
            <a:chExt cx="4885993" cy="687492"/>
          </a:xfrm>
        </p:grpSpPr>
        <p:sp>
          <p:nvSpPr>
            <p:cNvPr id="105" name="文本框 10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标题文字添加此处</a:t>
              </a:r>
            </a:p>
          </p:txBody>
        </p:sp>
        <p:sp>
          <p:nvSpPr>
            <p:cNvPr id="106" name="文本框 10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print the presentation and make it into a film to be used in a wider field</a:t>
              </a:r>
            </a:p>
          </p:txBody>
        </p:sp>
      </p:grpSp>
      <p:sp>
        <p:nvSpPr>
          <p:cNvPr id="107" name="矩形 106"/>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8" name="矩形 107"/>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7"/>
                                        </p:tgtEl>
                                        <p:attrNameLst>
                                          <p:attrName>style.visibility</p:attrName>
                                        </p:attrNameLst>
                                      </p:cBhvr>
                                      <p:to>
                                        <p:strVal val="visible"/>
                                      </p:to>
                                    </p:set>
                                    <p:anim calcmode="lin" valueType="num">
                                      <p:cBhvr additive="base">
                                        <p:cTn id="7" dur="500" fill="hold"/>
                                        <p:tgtEl>
                                          <p:spTgt spid="687"/>
                                        </p:tgtEl>
                                        <p:attrNameLst>
                                          <p:attrName>ppt_x</p:attrName>
                                        </p:attrNameLst>
                                      </p:cBhvr>
                                      <p:tavLst>
                                        <p:tav tm="0">
                                          <p:val>
                                            <p:strVal val="#ppt_x"/>
                                          </p:val>
                                        </p:tav>
                                        <p:tav tm="100000">
                                          <p:val>
                                            <p:strVal val="#ppt_x"/>
                                          </p:val>
                                        </p:tav>
                                      </p:tavLst>
                                    </p:anim>
                                    <p:anim calcmode="lin" valueType="num">
                                      <p:cBhvr additive="base">
                                        <p:cTn id="8" dur="500" fill="hold"/>
                                        <p:tgtEl>
                                          <p:spTgt spid="6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cBhvr additive="base">
                                        <p:cTn id="12" dur="500" fill="hold"/>
                                        <p:tgtEl>
                                          <p:spTgt spid="142"/>
                                        </p:tgtEl>
                                        <p:attrNameLst>
                                          <p:attrName>ppt_x</p:attrName>
                                        </p:attrNameLst>
                                      </p:cBhvr>
                                      <p:tavLst>
                                        <p:tav tm="0">
                                          <p:val>
                                            <p:strVal val="#ppt_x"/>
                                          </p:val>
                                        </p:tav>
                                        <p:tav tm="100000">
                                          <p:val>
                                            <p:strVal val="#ppt_x"/>
                                          </p:val>
                                        </p:tav>
                                      </p:tavLst>
                                    </p:anim>
                                    <p:anim calcmode="lin" valueType="num">
                                      <p:cBhvr additive="base">
                                        <p:cTn id="13" dur="500" fill="hold"/>
                                        <p:tgtEl>
                                          <p:spTgt spid="142"/>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45"/>
                                        </p:tgtEl>
                                        <p:attrNameLst>
                                          <p:attrName>style.visibility</p:attrName>
                                        </p:attrNameLst>
                                      </p:cBhvr>
                                      <p:to>
                                        <p:strVal val="visible"/>
                                      </p:to>
                                    </p:set>
                                    <p:anim calcmode="lin" valueType="num">
                                      <p:cBhvr additive="base">
                                        <p:cTn id="16" dur="500" fill="hold"/>
                                        <p:tgtEl>
                                          <p:spTgt spid="145"/>
                                        </p:tgtEl>
                                        <p:attrNameLst>
                                          <p:attrName>ppt_x</p:attrName>
                                        </p:attrNameLst>
                                      </p:cBhvr>
                                      <p:tavLst>
                                        <p:tav tm="0">
                                          <p:val>
                                            <p:strVal val="1+#ppt_w/2"/>
                                          </p:val>
                                        </p:tav>
                                        <p:tav tm="100000">
                                          <p:val>
                                            <p:strVal val="#ppt_x"/>
                                          </p:val>
                                        </p:tav>
                                      </p:tavLst>
                                    </p:anim>
                                    <p:anim calcmode="lin" valueType="num">
                                      <p:cBhvr additive="base">
                                        <p:cTn id="17" dur="500" fill="hold"/>
                                        <p:tgtEl>
                                          <p:spTgt spid="14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48"/>
                                        </p:tgtEl>
                                        <p:attrNameLst>
                                          <p:attrName>style.visibility</p:attrName>
                                        </p:attrNameLst>
                                      </p:cBhvr>
                                      <p:to>
                                        <p:strVal val="visible"/>
                                      </p:to>
                                    </p:set>
                                    <p:anim calcmode="lin" valueType="num">
                                      <p:cBhvr additive="base">
                                        <p:cTn id="20" dur="500" fill="hold"/>
                                        <p:tgtEl>
                                          <p:spTgt spid="148"/>
                                        </p:tgtEl>
                                        <p:attrNameLst>
                                          <p:attrName>ppt_x</p:attrName>
                                        </p:attrNameLst>
                                      </p:cBhvr>
                                      <p:tavLst>
                                        <p:tav tm="0">
                                          <p:val>
                                            <p:strVal val="1+#ppt_w/2"/>
                                          </p:val>
                                        </p:tav>
                                        <p:tav tm="100000">
                                          <p:val>
                                            <p:strVal val="#ppt_x"/>
                                          </p:val>
                                        </p:tav>
                                      </p:tavLst>
                                    </p:anim>
                                    <p:anim calcmode="lin" valueType="num">
                                      <p:cBhvr additive="base">
                                        <p:cTn id="21" dur="500" fill="hold"/>
                                        <p:tgtEl>
                                          <p:spTgt spid="148"/>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 calcmode="lin" valueType="num">
                                      <p:cBhvr additive="base">
                                        <p:cTn id="24" dur="500" fill="hold"/>
                                        <p:tgtEl>
                                          <p:spTgt spid="151"/>
                                        </p:tgtEl>
                                        <p:attrNameLst>
                                          <p:attrName>ppt_x</p:attrName>
                                        </p:attrNameLst>
                                      </p:cBhvr>
                                      <p:tavLst>
                                        <p:tav tm="0">
                                          <p:val>
                                            <p:strVal val="0-#ppt_w/2"/>
                                          </p:val>
                                        </p:tav>
                                        <p:tav tm="100000">
                                          <p:val>
                                            <p:strVal val="#ppt_x"/>
                                          </p:val>
                                        </p:tav>
                                      </p:tavLst>
                                    </p:anim>
                                    <p:anim calcmode="lin" valueType="num">
                                      <p:cBhvr additive="base">
                                        <p:cTn id="25" dur="500" fill="hold"/>
                                        <p:tgtEl>
                                          <p:spTgt spid="15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54"/>
                                        </p:tgtEl>
                                        <p:attrNameLst>
                                          <p:attrName>style.visibility</p:attrName>
                                        </p:attrNameLst>
                                      </p:cBhvr>
                                      <p:to>
                                        <p:strVal val="visible"/>
                                      </p:to>
                                    </p:set>
                                    <p:anim calcmode="lin" valueType="num">
                                      <p:cBhvr additive="base">
                                        <p:cTn id="28" dur="500" fill="hold"/>
                                        <p:tgtEl>
                                          <p:spTgt spid="154"/>
                                        </p:tgtEl>
                                        <p:attrNameLst>
                                          <p:attrName>ppt_x</p:attrName>
                                        </p:attrNameLst>
                                      </p:cBhvr>
                                      <p:tavLst>
                                        <p:tav tm="0">
                                          <p:val>
                                            <p:strVal val="0-#ppt_w/2"/>
                                          </p:val>
                                        </p:tav>
                                        <p:tav tm="100000">
                                          <p:val>
                                            <p:strVal val="#ppt_x"/>
                                          </p:val>
                                        </p:tav>
                                      </p:tavLst>
                                    </p:anim>
                                    <p:anim calcmode="lin" valueType="num">
                                      <p:cBhvr additive="base">
                                        <p:cTn id="29" dur="5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6"/>
</p:tagLst>
</file>

<file path=ppt/tags/tag27.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7"/>
</p:tagLst>
</file>

<file path=ppt/tags/tag28.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8"/>
</p:tagLst>
</file>

<file path=ppt/tags/tag29.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3"/>
</p:tagLst>
</file>

<file path=ppt/theme/theme1.xml><?xml version="1.0" encoding="utf-8"?>
<a:theme xmlns:a="http://schemas.openxmlformats.org/drawingml/2006/main" name="包图主题2">
  <a:themeElements>
    <a:clrScheme name="自定义 8">
      <a:dk1>
        <a:sysClr val="windowText" lastClr="000000"/>
      </a:dk1>
      <a:lt1>
        <a:sysClr val="window" lastClr="FFFFFF"/>
      </a:lt1>
      <a:dk2>
        <a:srgbClr val="464646"/>
      </a:dk2>
      <a:lt2>
        <a:srgbClr val="FFFFFF"/>
      </a:lt2>
      <a:accent1>
        <a:srgbClr val="2DA2BF"/>
      </a:accent1>
      <a:accent2>
        <a:srgbClr val="DA1F28"/>
      </a:accent2>
      <a:accent3>
        <a:srgbClr val="EB641B"/>
      </a:accent3>
      <a:accent4>
        <a:srgbClr val="39639D"/>
      </a:accent4>
      <a:accent5>
        <a:srgbClr val="2DA2BF"/>
      </a:accent5>
      <a:accent6>
        <a:srgbClr val="DA1F28"/>
      </a:accent6>
      <a:hlink>
        <a:srgbClr val="2DA2BF"/>
      </a:hlink>
      <a:folHlink>
        <a:srgbClr val="44B9E8"/>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2591</Words>
  <Application>Microsoft Office PowerPoint</Application>
  <PresentationFormat>宽屏</PresentationFormat>
  <Paragraphs>329</Paragraphs>
  <Slides>29</Slides>
  <Notes>29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等线</vt:lpstr>
      <vt:lpstr>微软雅黑</vt:lpstr>
      <vt:lpstr>Agency FB</vt:lpstr>
      <vt:lpstr>Arial</vt:lpstr>
      <vt:lpstr>Century Gothic</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天 下</cp:lastModifiedBy>
  <cp:revision>66</cp:revision>
  <dcterms:created xsi:type="dcterms:W3CDTF">2017-08-18T03:02:00Z</dcterms:created>
  <dcterms:modified xsi:type="dcterms:W3CDTF">2021-01-05T22:32:18Z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