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8" r:id="rId5"/>
    <p:sldId id="267" r:id="rId6"/>
    <p:sldId id="269" r:id="rId7"/>
    <p:sldId id="270" r:id="rId8"/>
    <p:sldId id="264" r:id="rId9"/>
    <p:sldId id="271" r:id="rId10"/>
    <p:sldId id="272" r:id="rId11"/>
    <p:sldId id="273" r:id="rId12"/>
    <p:sldId id="265" r:id="rId13"/>
    <p:sldId id="274" r:id="rId14"/>
    <p:sldId id="266" r:id="rId15"/>
    <p:sldId id="259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4"/>
          <a:stretch>
            <a:fillRect/>
          </a:stretch>
        </p:blipFill>
        <p:spPr>
          <a:xfrm>
            <a:off x="7375794" y="344557"/>
            <a:ext cx="4816206" cy="42009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7543" y="2657253"/>
            <a:ext cx="738664" cy="322027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4165" y="1144059"/>
            <a:ext cx="1400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FGP松慶行書体" panose="03000500000000000000" pitchFamily="66" charset="-128"/>
                <a:ea typeface="FGP松慶行書体" panose="03000500000000000000" pitchFamily="66" charset="-128"/>
              </a:rPr>
              <a:t>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16207" y="2590609"/>
            <a:ext cx="1400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FGP松慶行書体" panose="03000500000000000000" pitchFamily="66" charset="-128"/>
                <a:ea typeface="FGP松慶行書体" panose="03000500000000000000" pitchFamily="66" charset="-128"/>
              </a:rPr>
              <a:t>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76" y="1855731"/>
            <a:ext cx="2306423" cy="31465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4924" y="2475278"/>
            <a:ext cx="343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/>
              <a:t>输入标题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8625" y="3121146"/>
            <a:ext cx="39493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8357" y="2475278"/>
            <a:ext cx="248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76159" y="3121146"/>
            <a:ext cx="40015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566230" y="1629973"/>
            <a:ext cx="105954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796506" y="912498"/>
            <a:ext cx="6598989" cy="5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8462" y="2835159"/>
            <a:ext cx="546945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43182" y="2835159"/>
            <a:ext cx="546945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13125" y="2835159"/>
            <a:ext cx="546945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30666" y="2835159"/>
            <a:ext cx="546945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04</a:t>
            </a:r>
          </a:p>
        </p:txBody>
      </p:sp>
      <p:sp>
        <p:nvSpPr>
          <p:cNvPr id="8" name="矩形 7"/>
          <p:cNvSpPr/>
          <p:nvPr/>
        </p:nvSpPr>
        <p:spPr>
          <a:xfrm>
            <a:off x="508133" y="2641600"/>
            <a:ext cx="2387600" cy="3359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9410" y="2641600"/>
            <a:ext cx="2374490" cy="3359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9353" y="2641600"/>
            <a:ext cx="2374490" cy="3359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16892" y="2641600"/>
            <a:ext cx="2374490" cy="3359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4086" y="4037963"/>
            <a:ext cx="2332592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28465" y="4037962"/>
            <a:ext cx="2332592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0302" y="4037962"/>
            <a:ext cx="2332592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38807" y="4037962"/>
            <a:ext cx="2332592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583" y="443667"/>
            <a:ext cx="11237843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7718" y="3167390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06492" y="3429000"/>
            <a:ext cx="5915270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206491" y="2993407"/>
            <a:ext cx="343818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75" y="802730"/>
            <a:ext cx="2731849" cy="2283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03586" y="3336667"/>
            <a:ext cx="248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输  入  标  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10459" y="3798332"/>
            <a:ext cx="7473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583" y="443667"/>
            <a:ext cx="11237843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7718" y="3167390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06492" y="3429000"/>
            <a:ext cx="5915270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206491" y="2993407"/>
            <a:ext cx="343818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论文总结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75758" y="1567069"/>
            <a:ext cx="6616242" cy="3723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" y="1567069"/>
            <a:ext cx="5580213" cy="37238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97748" y="2095548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1089" y="2095549"/>
            <a:ext cx="1846659" cy="2666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点击输入本栏的具体文字，简明扼要的说明分项内容，点击输入本栏的具体文字。点击输入本栏的具体文字，简明扼要的说明分项内容，点击输入本栏的具体文字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54159" y="2095548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7500" y="2095549"/>
            <a:ext cx="1846659" cy="2666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点击输入本栏的具体文字，简明扼要的说明分项内容，点击输入本栏的具体文字。点击输入本栏的具体文字，简明扼要的说明分项内容，点击输入本栏的具体文字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4"/>
          <a:stretch>
            <a:fillRect/>
          </a:stretch>
        </p:blipFill>
        <p:spPr>
          <a:xfrm>
            <a:off x="7375794" y="344557"/>
            <a:ext cx="4816206" cy="42009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7543" y="2657253"/>
            <a:ext cx="738664" cy="322027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4165" y="1144059"/>
            <a:ext cx="1400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FGP松慶行書体" panose="03000500000000000000" pitchFamily="66" charset="-128"/>
                <a:ea typeface="FGP松慶行書体" panose="03000500000000000000" pitchFamily="66" charset="-128"/>
              </a:rPr>
              <a:t>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16207" y="2590609"/>
            <a:ext cx="1400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FGP松慶行書体" panose="03000500000000000000" pitchFamily="66" charset="-128"/>
                <a:ea typeface="FGP松慶行書体" panose="03000500000000000000" pitchFamily="66" charset="-128"/>
              </a:rPr>
              <a:t>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2408" y="1378636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24460" y="1378636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66512" y="1378636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08564" y="1378636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67099" y="2143539"/>
            <a:ext cx="461665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选题的背景与意义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99000" y="2143539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5756791" y="2143539"/>
            <a:ext cx="600164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研究方法及过程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07922" y="2143539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566369" y="2143538"/>
            <a:ext cx="600164" cy="2547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7500" y="2143539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375291" y="2143539"/>
            <a:ext cx="600164" cy="21203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论文总结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26422" y="2143539"/>
            <a:ext cx="738664" cy="3624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77941" y="2139869"/>
            <a:ext cx="1292662" cy="2869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目 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583" y="443667"/>
            <a:ext cx="11237843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7718" y="3167390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06492" y="3429000"/>
            <a:ext cx="5915270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206491" y="2993407"/>
            <a:ext cx="343818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选题的背景与意义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6864" y="2700338"/>
            <a:ext cx="10407436" cy="1157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4" y="1556515"/>
            <a:ext cx="2745075" cy="37449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81939" y="2150106"/>
            <a:ext cx="274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输  入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29741" y="2734561"/>
            <a:ext cx="72253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29740" y="3946460"/>
            <a:ext cx="72253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572924" y="2144600"/>
            <a:ext cx="3384663" cy="3384663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2" y="1608081"/>
            <a:ext cx="4357135" cy="36418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91826" y="2144600"/>
            <a:ext cx="2031325" cy="3186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点击输入本栏的具体文字，简明扼要的说明分项内容，此为概念图解，请根据您的具体内容酌情修改。点击输入本栏的具体文字，简明扼要的说明分项内容。点击输入本栏的具体文字，简明扼要的说明分项内容。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23151" y="2144601"/>
            <a:ext cx="461665" cy="1055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4712" y="2144600"/>
            <a:ext cx="2031325" cy="3186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点击输入本栏的具体文字，简明扼要的说明分项内容，此为概念图解，请根据您的具体内容酌情修改。点击输入本栏的具体文字，简明扼要的说明分项内容。点击输入本栏的具体文字，简明扼要的说明分项内容。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36037" y="2144601"/>
            <a:ext cx="461665" cy="1055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3" r="10069"/>
          <a:stretch>
            <a:fillRect/>
          </a:stretch>
        </p:blipFill>
        <p:spPr>
          <a:xfrm>
            <a:off x="2093035" y="1274693"/>
            <a:ext cx="2293227" cy="2154307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99339" y="3718290"/>
            <a:ext cx="248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输  入  标  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8479" y="4364158"/>
            <a:ext cx="4001515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3" r="10069"/>
          <a:stretch>
            <a:fillRect/>
          </a:stretch>
        </p:blipFill>
        <p:spPr>
          <a:xfrm>
            <a:off x="8303335" y="1195701"/>
            <a:ext cx="2293227" cy="2154307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09639" y="3639298"/>
            <a:ext cx="248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输  入  标  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28779" y="4285166"/>
            <a:ext cx="4001515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229350" y="2728913"/>
            <a:ext cx="0" cy="21431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5298" y="1454822"/>
            <a:ext cx="1930841" cy="18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 rot="16200000">
            <a:off x="2010724" y="1879911"/>
            <a:ext cx="677108" cy="977686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0670" y="1845533"/>
            <a:ext cx="248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18472" y="2214865"/>
            <a:ext cx="693997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2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5298" y="3626883"/>
            <a:ext cx="1930841" cy="18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 rot="16200000">
            <a:off x="2010724" y="4051972"/>
            <a:ext cx="677108" cy="977686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70670" y="4017594"/>
            <a:ext cx="248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18472" y="4386926"/>
            <a:ext cx="693997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3583" y="443667"/>
            <a:ext cx="11237843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7718" y="3167390"/>
            <a:ext cx="6629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06492" y="3429000"/>
            <a:ext cx="5915270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206491" y="2993407"/>
            <a:ext cx="343818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研究方法及过程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06087" y="2030300"/>
            <a:ext cx="2031325" cy="3186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点击输入本栏的具体文字，简明扼要的说明分项内容，此为概念图解，请根据您的具体内容酌情修改。点击输入本栏的具体文字，简明扼要的说明分项内容。点击输入本栏的具体文字，简明扼要的说明分项内容。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37412" y="2030301"/>
            <a:ext cx="461665" cy="1055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18973" y="2030300"/>
            <a:ext cx="2031325" cy="3186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点击输入本栏的具体文字，简明扼要的说明分项内容，此为概念图解，请根据您的具体内容酌情修改。点击输入本栏的具体文字，简明扼要的说明分项内容。点击输入本栏的具体文字，简明扼要的说明分项内容。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0298" y="2030301"/>
            <a:ext cx="461665" cy="1055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输入标题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3" r="10069"/>
          <a:stretch>
            <a:fillRect/>
          </a:stretch>
        </p:blipFill>
        <p:spPr>
          <a:xfrm>
            <a:off x="1092910" y="1689031"/>
            <a:ext cx="3679732" cy="386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宽屏</PresentationFormat>
  <Paragraphs>72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FGP松慶行書体</vt:lpstr>
      <vt:lpstr>楷体</vt:lpstr>
      <vt:lpstr>全字库正楷体</vt:lpstr>
      <vt:lpstr>新蒂文徵明體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12</cp:revision>
  <dcterms:created xsi:type="dcterms:W3CDTF">2018-04-29T12:07:00Z</dcterms:created>
  <dcterms:modified xsi:type="dcterms:W3CDTF">2021-01-05T22:32:20Z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