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37"/>
  </p:notesMasterIdLst>
  <p:handoutMasterIdLst>
    <p:handoutMasterId r:id="rId38"/>
  </p:handoutMasterIdLst>
  <p:sldIdLst>
    <p:sldId id="256" r:id="rId3"/>
    <p:sldId id="294" r:id="rId4"/>
    <p:sldId id="265" r:id="rId5"/>
    <p:sldId id="264" r:id="rId6"/>
    <p:sldId id="295" r:id="rId7"/>
    <p:sldId id="296" r:id="rId8"/>
    <p:sldId id="297" r:id="rId9"/>
    <p:sldId id="268" r:id="rId10"/>
    <p:sldId id="293" r:id="rId11"/>
    <p:sldId id="289" r:id="rId12"/>
    <p:sldId id="292" r:id="rId13"/>
    <p:sldId id="290" r:id="rId14"/>
    <p:sldId id="291" r:id="rId15"/>
    <p:sldId id="267" r:id="rId16"/>
    <p:sldId id="285" r:id="rId17"/>
    <p:sldId id="286" r:id="rId18"/>
    <p:sldId id="287" r:id="rId19"/>
    <p:sldId id="288" r:id="rId20"/>
    <p:sldId id="266" r:id="rId21"/>
    <p:sldId id="281" r:id="rId22"/>
    <p:sldId id="283" r:id="rId23"/>
    <p:sldId id="282" r:id="rId24"/>
    <p:sldId id="284" r:id="rId25"/>
    <p:sldId id="269" r:id="rId26"/>
    <p:sldId id="270" r:id="rId27"/>
    <p:sldId id="271" r:id="rId28"/>
    <p:sldId id="272" r:id="rId29"/>
    <p:sldId id="273" r:id="rId30"/>
    <p:sldId id="274" r:id="rId31"/>
    <p:sldId id="275" r:id="rId32"/>
    <p:sldId id="276" r:id="rId33"/>
    <p:sldId id="277" r:id="rId34"/>
    <p:sldId id="278" r:id="rId35"/>
    <p:sldId id="279"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590"/>
    <a:srgbClr val="3B3E45"/>
    <a:srgbClr val="43B1B7"/>
    <a:srgbClr val="B87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8" autoAdjust="0"/>
    <p:restoredTop sz="94660"/>
  </p:normalViewPr>
  <p:slideViewPr>
    <p:cSldViewPr snapToGrid="0" showGuides="1">
      <p:cViewPr varScale="1">
        <p:scale>
          <a:sx n="83" d="100"/>
          <a:sy n="83" d="100"/>
        </p:scale>
        <p:origin x="5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rgbClr val="D58590"/>
              </a:solidFill>
              <a:ln>
                <a:solidFill>
                  <a:schemeClr val="bg1"/>
                </a:solidFill>
              </a:ln>
            </c:spPr>
            <c:extLst>
              <c:ext xmlns:c16="http://schemas.microsoft.com/office/drawing/2014/chart" uri="{C3380CC4-5D6E-409C-BE32-E72D297353CC}">
                <c16:uniqueId val="{00000001-1891-4ECE-8B2B-6C5F8313164B}"/>
              </c:ext>
            </c:extLst>
          </c:dPt>
          <c:dPt>
            <c:idx val="1"/>
            <c:bubble3D val="0"/>
            <c:spPr>
              <a:solidFill>
                <a:srgbClr val="D58590"/>
              </a:solidFill>
              <a:ln>
                <a:solidFill>
                  <a:schemeClr val="bg1"/>
                </a:solidFill>
              </a:ln>
            </c:spPr>
            <c:extLst>
              <c:ext xmlns:c16="http://schemas.microsoft.com/office/drawing/2014/chart" uri="{C3380CC4-5D6E-409C-BE32-E72D297353CC}">
                <c16:uniqueId val="{00000003-1891-4ECE-8B2B-6C5F8313164B}"/>
              </c:ext>
            </c:extLst>
          </c:dPt>
          <c:dPt>
            <c:idx val="2"/>
            <c:bubble3D val="0"/>
            <c:spPr>
              <a:solidFill>
                <a:srgbClr val="D58590"/>
              </a:solidFill>
              <a:ln>
                <a:solidFill>
                  <a:schemeClr val="bg1"/>
                </a:solidFill>
              </a:ln>
            </c:spPr>
            <c:extLst>
              <c:ext xmlns:c16="http://schemas.microsoft.com/office/drawing/2014/chart" uri="{C3380CC4-5D6E-409C-BE32-E72D297353CC}">
                <c16:uniqueId val="{00000005-1891-4ECE-8B2B-6C5F8313164B}"/>
              </c:ext>
            </c:extLst>
          </c:dPt>
          <c:dPt>
            <c:idx val="3"/>
            <c:bubble3D val="0"/>
            <c:spPr>
              <a:solidFill>
                <a:srgbClr val="D58590"/>
              </a:solidFill>
              <a:ln>
                <a:solidFill>
                  <a:schemeClr val="bg1"/>
                </a:solidFill>
              </a:ln>
            </c:spPr>
            <c:extLst>
              <c:ext xmlns:c16="http://schemas.microsoft.com/office/drawing/2014/chart" uri="{C3380CC4-5D6E-409C-BE32-E72D297353CC}">
                <c16:uniqueId val="{00000007-1891-4ECE-8B2B-6C5F8313164B}"/>
              </c:ext>
            </c:extLst>
          </c:dPt>
          <c:dPt>
            <c:idx val="4"/>
            <c:bubble3D val="0"/>
            <c:spPr>
              <a:solidFill>
                <a:srgbClr val="D58590"/>
              </a:solidFill>
              <a:ln>
                <a:solidFill>
                  <a:schemeClr val="bg1"/>
                </a:solidFill>
              </a:ln>
            </c:spPr>
            <c:extLst>
              <c:ext xmlns:c16="http://schemas.microsoft.com/office/drawing/2014/chart" uri="{C3380CC4-5D6E-409C-BE32-E72D297353CC}">
                <c16:uniqueId val="{00000009-1891-4ECE-8B2B-6C5F8313164B}"/>
              </c:ext>
            </c:extLst>
          </c:dPt>
          <c:dPt>
            <c:idx val="5"/>
            <c:bubble3D val="0"/>
            <c:extLst>
              <c:ext xmlns:c16="http://schemas.microsoft.com/office/drawing/2014/chart" uri="{C3380CC4-5D6E-409C-BE32-E72D297353CC}">
                <c16:uniqueId val="{0000000B-1891-4ECE-8B2B-6C5F8313164B}"/>
              </c:ext>
            </c:extLst>
          </c:dPt>
          <c:dPt>
            <c:idx val="6"/>
            <c:bubble3D val="0"/>
            <c:extLst>
              <c:ext xmlns:c16="http://schemas.microsoft.com/office/drawing/2014/chart" uri="{C3380CC4-5D6E-409C-BE32-E72D297353CC}">
                <c16:uniqueId val="{0000000D-1891-4ECE-8B2B-6C5F8313164B}"/>
              </c:ext>
            </c:extLst>
          </c:dPt>
          <c:dPt>
            <c:idx val="7"/>
            <c:bubble3D val="0"/>
            <c:extLst>
              <c:ext xmlns:c16="http://schemas.microsoft.com/office/drawing/2014/chart" uri="{C3380CC4-5D6E-409C-BE32-E72D297353CC}">
                <c16:uniqueId val="{0000000F-1891-4ECE-8B2B-6C5F8313164B}"/>
              </c:ext>
            </c:extLst>
          </c:dPt>
          <c:dPt>
            <c:idx val="8"/>
            <c:bubble3D val="0"/>
            <c:extLst>
              <c:ext xmlns:c16="http://schemas.microsoft.com/office/drawing/2014/chart" uri="{C3380CC4-5D6E-409C-BE32-E72D297353CC}">
                <c16:uniqueId val="{00000011-1891-4ECE-8B2B-6C5F8313164B}"/>
              </c:ext>
            </c:extLst>
          </c:dPt>
          <c:dPt>
            <c:idx val="9"/>
            <c:bubble3D val="0"/>
            <c:extLst>
              <c:ext xmlns:c16="http://schemas.microsoft.com/office/drawing/2014/chart" uri="{C3380CC4-5D6E-409C-BE32-E72D297353CC}">
                <c16:uniqueId val="{00000013-1891-4ECE-8B2B-6C5F8313164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1891-4ECE-8B2B-6C5F8313164B}"/>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rgbClr val="D58590"/>
              </a:solidFill>
              <a:ln>
                <a:solidFill>
                  <a:schemeClr val="bg1"/>
                </a:solidFill>
              </a:ln>
            </c:spPr>
            <c:extLst>
              <c:ext xmlns:c16="http://schemas.microsoft.com/office/drawing/2014/chart" uri="{C3380CC4-5D6E-409C-BE32-E72D297353CC}">
                <c16:uniqueId val="{00000001-7814-4C8E-B770-1A72FC5C3CBD}"/>
              </c:ext>
            </c:extLst>
          </c:dPt>
          <c:dPt>
            <c:idx val="1"/>
            <c:bubble3D val="0"/>
            <c:spPr>
              <a:solidFill>
                <a:srgbClr val="D58590"/>
              </a:solidFill>
              <a:ln>
                <a:solidFill>
                  <a:schemeClr val="bg1"/>
                </a:solidFill>
              </a:ln>
            </c:spPr>
            <c:extLst>
              <c:ext xmlns:c16="http://schemas.microsoft.com/office/drawing/2014/chart" uri="{C3380CC4-5D6E-409C-BE32-E72D297353CC}">
                <c16:uniqueId val="{00000003-7814-4C8E-B770-1A72FC5C3CBD}"/>
              </c:ext>
            </c:extLst>
          </c:dPt>
          <c:dPt>
            <c:idx val="2"/>
            <c:bubble3D val="0"/>
            <c:spPr>
              <a:solidFill>
                <a:srgbClr val="D58590"/>
              </a:solidFill>
              <a:ln>
                <a:solidFill>
                  <a:schemeClr val="bg1"/>
                </a:solidFill>
              </a:ln>
            </c:spPr>
            <c:extLst>
              <c:ext xmlns:c16="http://schemas.microsoft.com/office/drawing/2014/chart" uri="{C3380CC4-5D6E-409C-BE32-E72D297353CC}">
                <c16:uniqueId val="{00000005-7814-4C8E-B770-1A72FC5C3CBD}"/>
              </c:ext>
            </c:extLst>
          </c:dPt>
          <c:dPt>
            <c:idx val="3"/>
            <c:bubble3D val="0"/>
            <c:spPr>
              <a:solidFill>
                <a:srgbClr val="D58590"/>
              </a:solidFill>
              <a:ln>
                <a:solidFill>
                  <a:schemeClr val="bg1"/>
                </a:solidFill>
              </a:ln>
            </c:spPr>
            <c:extLst>
              <c:ext xmlns:c16="http://schemas.microsoft.com/office/drawing/2014/chart" uri="{C3380CC4-5D6E-409C-BE32-E72D297353CC}">
                <c16:uniqueId val="{00000007-7814-4C8E-B770-1A72FC5C3CBD}"/>
              </c:ext>
            </c:extLst>
          </c:dPt>
          <c:dPt>
            <c:idx val="4"/>
            <c:bubble3D val="0"/>
            <c:spPr>
              <a:solidFill>
                <a:srgbClr val="D58590"/>
              </a:solidFill>
              <a:ln>
                <a:solidFill>
                  <a:schemeClr val="bg1"/>
                </a:solidFill>
              </a:ln>
            </c:spPr>
            <c:extLst>
              <c:ext xmlns:c16="http://schemas.microsoft.com/office/drawing/2014/chart" uri="{C3380CC4-5D6E-409C-BE32-E72D297353CC}">
                <c16:uniqueId val="{00000009-7814-4C8E-B770-1A72FC5C3CBD}"/>
              </c:ext>
            </c:extLst>
          </c:dPt>
          <c:dPt>
            <c:idx val="5"/>
            <c:bubble3D val="0"/>
            <c:spPr>
              <a:solidFill>
                <a:srgbClr val="D58590"/>
              </a:solidFill>
              <a:ln>
                <a:solidFill>
                  <a:schemeClr val="bg1"/>
                </a:solidFill>
              </a:ln>
            </c:spPr>
            <c:extLst>
              <c:ext xmlns:c16="http://schemas.microsoft.com/office/drawing/2014/chart" uri="{C3380CC4-5D6E-409C-BE32-E72D297353CC}">
                <c16:uniqueId val="{0000000B-7814-4C8E-B770-1A72FC5C3CBD}"/>
              </c:ext>
            </c:extLst>
          </c:dPt>
          <c:dPt>
            <c:idx val="6"/>
            <c:bubble3D val="0"/>
            <c:spPr>
              <a:solidFill>
                <a:srgbClr val="D58590"/>
              </a:solidFill>
              <a:ln>
                <a:solidFill>
                  <a:schemeClr val="bg1"/>
                </a:solidFill>
              </a:ln>
            </c:spPr>
            <c:extLst>
              <c:ext xmlns:c16="http://schemas.microsoft.com/office/drawing/2014/chart" uri="{C3380CC4-5D6E-409C-BE32-E72D297353CC}">
                <c16:uniqueId val="{0000000D-7814-4C8E-B770-1A72FC5C3CBD}"/>
              </c:ext>
            </c:extLst>
          </c:dPt>
          <c:dPt>
            <c:idx val="7"/>
            <c:bubble3D val="0"/>
            <c:extLst>
              <c:ext xmlns:c16="http://schemas.microsoft.com/office/drawing/2014/chart" uri="{C3380CC4-5D6E-409C-BE32-E72D297353CC}">
                <c16:uniqueId val="{0000000F-7814-4C8E-B770-1A72FC5C3CBD}"/>
              </c:ext>
            </c:extLst>
          </c:dPt>
          <c:dPt>
            <c:idx val="8"/>
            <c:bubble3D val="0"/>
            <c:extLst>
              <c:ext xmlns:c16="http://schemas.microsoft.com/office/drawing/2014/chart" uri="{C3380CC4-5D6E-409C-BE32-E72D297353CC}">
                <c16:uniqueId val="{00000011-7814-4C8E-B770-1A72FC5C3CBD}"/>
              </c:ext>
            </c:extLst>
          </c:dPt>
          <c:dPt>
            <c:idx val="9"/>
            <c:bubble3D val="0"/>
            <c:extLst>
              <c:ext xmlns:c16="http://schemas.microsoft.com/office/drawing/2014/chart" uri="{C3380CC4-5D6E-409C-BE32-E72D297353CC}">
                <c16:uniqueId val="{00000013-7814-4C8E-B770-1A72FC5C3CB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7814-4C8E-B770-1A72FC5C3CBD}"/>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rgbClr val="D58590"/>
              </a:solidFill>
              <a:ln>
                <a:solidFill>
                  <a:schemeClr val="bg1"/>
                </a:solidFill>
              </a:ln>
            </c:spPr>
            <c:extLst>
              <c:ext xmlns:c16="http://schemas.microsoft.com/office/drawing/2014/chart" uri="{C3380CC4-5D6E-409C-BE32-E72D297353CC}">
                <c16:uniqueId val="{00000001-816D-4B89-9D71-FD68A2A68551}"/>
              </c:ext>
            </c:extLst>
          </c:dPt>
          <c:dPt>
            <c:idx val="1"/>
            <c:bubble3D val="0"/>
            <c:spPr>
              <a:solidFill>
                <a:srgbClr val="D58590"/>
              </a:solidFill>
              <a:ln>
                <a:solidFill>
                  <a:schemeClr val="bg1"/>
                </a:solidFill>
              </a:ln>
            </c:spPr>
            <c:extLst>
              <c:ext xmlns:c16="http://schemas.microsoft.com/office/drawing/2014/chart" uri="{C3380CC4-5D6E-409C-BE32-E72D297353CC}">
                <c16:uniqueId val="{00000003-816D-4B89-9D71-FD68A2A68551}"/>
              </c:ext>
            </c:extLst>
          </c:dPt>
          <c:dPt>
            <c:idx val="2"/>
            <c:bubble3D val="0"/>
            <c:spPr>
              <a:solidFill>
                <a:srgbClr val="D58590"/>
              </a:solidFill>
              <a:ln>
                <a:solidFill>
                  <a:schemeClr val="bg1"/>
                </a:solidFill>
              </a:ln>
            </c:spPr>
            <c:extLst>
              <c:ext xmlns:c16="http://schemas.microsoft.com/office/drawing/2014/chart" uri="{C3380CC4-5D6E-409C-BE32-E72D297353CC}">
                <c16:uniqueId val="{00000005-816D-4B89-9D71-FD68A2A68551}"/>
              </c:ext>
            </c:extLst>
          </c:dPt>
          <c:dPt>
            <c:idx val="3"/>
            <c:bubble3D val="0"/>
            <c:spPr>
              <a:solidFill>
                <a:srgbClr val="D58590"/>
              </a:solidFill>
              <a:ln>
                <a:solidFill>
                  <a:schemeClr val="bg1"/>
                </a:solidFill>
              </a:ln>
            </c:spPr>
            <c:extLst>
              <c:ext xmlns:c16="http://schemas.microsoft.com/office/drawing/2014/chart" uri="{C3380CC4-5D6E-409C-BE32-E72D297353CC}">
                <c16:uniqueId val="{00000007-816D-4B89-9D71-FD68A2A68551}"/>
              </c:ext>
            </c:extLst>
          </c:dPt>
          <c:dPt>
            <c:idx val="4"/>
            <c:bubble3D val="0"/>
            <c:spPr>
              <a:solidFill>
                <a:srgbClr val="D58590"/>
              </a:solidFill>
              <a:ln>
                <a:solidFill>
                  <a:schemeClr val="bg1"/>
                </a:solidFill>
              </a:ln>
            </c:spPr>
            <c:extLst>
              <c:ext xmlns:c16="http://schemas.microsoft.com/office/drawing/2014/chart" uri="{C3380CC4-5D6E-409C-BE32-E72D297353CC}">
                <c16:uniqueId val="{00000009-816D-4B89-9D71-FD68A2A68551}"/>
              </c:ext>
            </c:extLst>
          </c:dPt>
          <c:dPt>
            <c:idx val="5"/>
            <c:bubble3D val="0"/>
            <c:spPr>
              <a:solidFill>
                <a:srgbClr val="D58590"/>
              </a:solidFill>
              <a:ln>
                <a:solidFill>
                  <a:schemeClr val="bg1"/>
                </a:solidFill>
              </a:ln>
            </c:spPr>
            <c:extLst>
              <c:ext xmlns:c16="http://schemas.microsoft.com/office/drawing/2014/chart" uri="{C3380CC4-5D6E-409C-BE32-E72D297353CC}">
                <c16:uniqueId val="{0000000B-816D-4B89-9D71-FD68A2A68551}"/>
              </c:ext>
            </c:extLst>
          </c:dPt>
          <c:dPt>
            <c:idx val="6"/>
            <c:bubble3D val="0"/>
            <c:spPr>
              <a:solidFill>
                <a:srgbClr val="D58590"/>
              </a:solidFill>
              <a:ln>
                <a:solidFill>
                  <a:schemeClr val="bg1"/>
                </a:solidFill>
              </a:ln>
            </c:spPr>
            <c:extLst>
              <c:ext xmlns:c16="http://schemas.microsoft.com/office/drawing/2014/chart" uri="{C3380CC4-5D6E-409C-BE32-E72D297353CC}">
                <c16:uniqueId val="{0000000D-816D-4B89-9D71-FD68A2A68551}"/>
              </c:ext>
            </c:extLst>
          </c:dPt>
          <c:dPt>
            <c:idx val="7"/>
            <c:bubble3D val="0"/>
            <c:spPr>
              <a:solidFill>
                <a:srgbClr val="D58590"/>
              </a:solidFill>
              <a:ln>
                <a:solidFill>
                  <a:schemeClr val="bg1"/>
                </a:solidFill>
              </a:ln>
            </c:spPr>
            <c:extLst>
              <c:ext xmlns:c16="http://schemas.microsoft.com/office/drawing/2014/chart" uri="{C3380CC4-5D6E-409C-BE32-E72D297353CC}">
                <c16:uniqueId val="{0000000F-816D-4B89-9D71-FD68A2A68551}"/>
              </c:ext>
            </c:extLst>
          </c:dPt>
          <c:dPt>
            <c:idx val="8"/>
            <c:bubble3D val="0"/>
            <c:extLst>
              <c:ext xmlns:c16="http://schemas.microsoft.com/office/drawing/2014/chart" uri="{C3380CC4-5D6E-409C-BE32-E72D297353CC}">
                <c16:uniqueId val="{00000011-816D-4B89-9D71-FD68A2A68551}"/>
              </c:ext>
            </c:extLst>
          </c:dPt>
          <c:dPt>
            <c:idx val="9"/>
            <c:bubble3D val="0"/>
            <c:extLst>
              <c:ext xmlns:c16="http://schemas.microsoft.com/office/drawing/2014/chart" uri="{C3380CC4-5D6E-409C-BE32-E72D297353CC}">
                <c16:uniqueId val="{00000013-816D-4B89-9D71-FD68A2A6855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16D-4B89-9D71-FD68A2A68551}"/>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3292-4478-A73F-2D10CE1BF14A}"/>
              </c:ext>
            </c:extLst>
          </c:dPt>
          <c:dPt>
            <c:idx val="1"/>
            <c:bubble3D val="0"/>
            <c:spPr>
              <a:solidFill>
                <a:srgbClr val="D58590"/>
              </a:solidFill>
              <a:ln>
                <a:solidFill>
                  <a:schemeClr val="bg1"/>
                </a:solidFill>
              </a:ln>
            </c:spPr>
            <c:extLst>
              <c:ext xmlns:c16="http://schemas.microsoft.com/office/drawing/2014/chart" uri="{C3380CC4-5D6E-409C-BE32-E72D297353CC}">
                <c16:uniqueId val="{00000003-3292-4478-A73F-2D10CE1BF14A}"/>
              </c:ext>
            </c:extLst>
          </c:dPt>
          <c:dPt>
            <c:idx val="2"/>
            <c:bubble3D val="0"/>
            <c:spPr>
              <a:solidFill>
                <a:srgbClr val="D58590"/>
              </a:solidFill>
              <a:ln>
                <a:solidFill>
                  <a:schemeClr val="bg1"/>
                </a:solidFill>
              </a:ln>
            </c:spPr>
            <c:extLst>
              <c:ext xmlns:c16="http://schemas.microsoft.com/office/drawing/2014/chart" uri="{C3380CC4-5D6E-409C-BE32-E72D297353CC}">
                <c16:uniqueId val="{00000005-3292-4478-A73F-2D10CE1BF14A}"/>
              </c:ext>
            </c:extLst>
          </c:dPt>
          <c:dPt>
            <c:idx val="3"/>
            <c:bubble3D val="0"/>
            <c:spPr>
              <a:solidFill>
                <a:srgbClr val="D58590"/>
              </a:solidFill>
              <a:ln>
                <a:solidFill>
                  <a:schemeClr val="bg1"/>
                </a:solidFill>
              </a:ln>
            </c:spPr>
            <c:extLst>
              <c:ext xmlns:c16="http://schemas.microsoft.com/office/drawing/2014/chart" uri="{C3380CC4-5D6E-409C-BE32-E72D297353CC}">
                <c16:uniqueId val="{00000007-3292-4478-A73F-2D10CE1BF14A}"/>
              </c:ext>
            </c:extLst>
          </c:dPt>
          <c:dPt>
            <c:idx val="4"/>
            <c:bubble3D val="0"/>
            <c:spPr>
              <a:solidFill>
                <a:srgbClr val="D58590"/>
              </a:solidFill>
              <a:ln>
                <a:solidFill>
                  <a:schemeClr val="bg1"/>
                </a:solidFill>
              </a:ln>
            </c:spPr>
            <c:extLst>
              <c:ext xmlns:c16="http://schemas.microsoft.com/office/drawing/2014/chart" uri="{C3380CC4-5D6E-409C-BE32-E72D297353CC}">
                <c16:uniqueId val="{00000009-3292-4478-A73F-2D10CE1BF14A}"/>
              </c:ext>
            </c:extLst>
          </c:dPt>
          <c:dPt>
            <c:idx val="5"/>
            <c:bubble3D val="0"/>
            <c:extLst>
              <c:ext xmlns:c16="http://schemas.microsoft.com/office/drawing/2014/chart" uri="{C3380CC4-5D6E-409C-BE32-E72D297353CC}">
                <c16:uniqueId val="{0000000B-3292-4478-A73F-2D10CE1BF14A}"/>
              </c:ext>
            </c:extLst>
          </c:dPt>
          <c:dPt>
            <c:idx val="6"/>
            <c:bubble3D val="0"/>
            <c:extLst>
              <c:ext xmlns:c16="http://schemas.microsoft.com/office/drawing/2014/chart" uri="{C3380CC4-5D6E-409C-BE32-E72D297353CC}">
                <c16:uniqueId val="{0000000D-3292-4478-A73F-2D10CE1BF14A}"/>
              </c:ext>
            </c:extLst>
          </c:dPt>
          <c:dPt>
            <c:idx val="7"/>
            <c:bubble3D val="0"/>
            <c:extLst>
              <c:ext xmlns:c16="http://schemas.microsoft.com/office/drawing/2014/chart" uri="{C3380CC4-5D6E-409C-BE32-E72D297353CC}">
                <c16:uniqueId val="{0000000F-3292-4478-A73F-2D10CE1BF14A}"/>
              </c:ext>
            </c:extLst>
          </c:dPt>
          <c:dPt>
            <c:idx val="8"/>
            <c:bubble3D val="0"/>
            <c:extLst>
              <c:ext xmlns:c16="http://schemas.microsoft.com/office/drawing/2014/chart" uri="{C3380CC4-5D6E-409C-BE32-E72D297353CC}">
                <c16:uniqueId val="{00000011-3292-4478-A73F-2D10CE1BF14A}"/>
              </c:ext>
            </c:extLst>
          </c:dPt>
          <c:dPt>
            <c:idx val="9"/>
            <c:bubble3D val="0"/>
            <c:extLst>
              <c:ext xmlns:c16="http://schemas.microsoft.com/office/drawing/2014/chart" uri="{C3380CC4-5D6E-409C-BE32-E72D297353CC}">
                <c16:uniqueId val="{00000013-3292-4478-A73F-2D10CE1BF14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3292-4478-A73F-2D10CE1BF14A}"/>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19240-0A6D-4497-BCC9-A92CCABFBDF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08065-0F74-488C-A366-CDC87C9C4E3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3D6DEE-5B15-46E2-A1F3-16B87F82E35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04C6F-C361-4819-B946-219A9B3EF9FA}" type="slidenum">
              <a:rPr lang="en-US" smtClean="0"/>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AF021-C975-47EB-9765-E80094CFEF73}"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3D6DEE-5B15-46E2-A1F3-16B87F82E356}"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3D6DEE-5B15-46E2-A1F3-16B87F82E356}"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04C6F-C361-4819-B946-219A9B3EF9FA}"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94BC7-A3C7-4A13-9752-ED9C107D9EA2}"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04C6F-C361-4819-B946-219A9B3EF9FA}"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1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0_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9" name="Picture Placeholder 2"/>
          <p:cNvSpPr>
            <a:spLocks noGrp="1"/>
          </p:cNvSpPr>
          <p:nvPr>
            <p:ph type="pic" sz="quarter" idx="18" hasCustomPrompt="1"/>
          </p:nvPr>
        </p:nvSpPr>
        <p:spPr>
          <a:xfrm>
            <a:off x="3326287" y="42875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9" hasCustomPrompt="1"/>
          </p:nvPr>
        </p:nvSpPr>
        <p:spPr>
          <a:xfrm>
            <a:off x="5129648" y="3182081"/>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Picture Placeholder 2"/>
          <p:cNvSpPr>
            <a:spLocks noGrp="1"/>
          </p:cNvSpPr>
          <p:nvPr>
            <p:ph type="pic" sz="quarter" idx="21" hasCustomPrompt="1"/>
          </p:nvPr>
        </p:nvSpPr>
        <p:spPr>
          <a:xfrm>
            <a:off x="8724451" y="942857"/>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Picture Placeholder 2"/>
          <p:cNvSpPr>
            <a:spLocks noGrp="1"/>
          </p:cNvSpPr>
          <p:nvPr>
            <p:ph type="pic" sz="quarter" idx="22" hasCustomPrompt="1"/>
          </p:nvPr>
        </p:nvSpPr>
        <p:spPr>
          <a:xfrm>
            <a:off x="10514239" y="-235160"/>
            <a:ext cx="2093976" cy="3721608"/>
          </a:xfrm>
          <a:prstGeom prst="roundRect">
            <a:avLst>
              <a:gd name="adj" fmla="val 1837"/>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isometricTopUp"/>
            <a:lightRig rig="threePt" dir="t"/>
          </a:scene3d>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p:cNvSpPr>
            <a:spLocks noGrp="1"/>
          </p:cNvSpPr>
          <p:nvPr>
            <p:ph type="pic" sz="quarter" idx="13" hasCustomPrompt="1"/>
          </p:nvPr>
        </p:nvSpPr>
        <p:spPr>
          <a:xfrm>
            <a:off x="7016275" y="1791063"/>
            <a:ext cx="1901952" cy="3931920"/>
          </a:xfrm>
          <a:prstGeom prst="rect">
            <a:avLst/>
          </a:prstGeom>
          <a:pattFill prst="pct5">
            <a:fgClr>
              <a:schemeClr val="bg1"/>
            </a:fgClr>
            <a:bgClr>
              <a:schemeClr val="tx2">
                <a:lumMod val="20000"/>
                <a:lumOff val="80000"/>
              </a:schemeClr>
            </a:bgClr>
          </a:pattFill>
          <a:effectLst>
            <a:outerShdw blurRad="228600" dist="38100" dir="2700000" sx="89000" sy="89000" algn="tl" rotWithShape="0">
              <a:prstClr val="black">
                <a:alpha val="14000"/>
              </a:prstClr>
            </a:outerShdw>
          </a:effectLst>
          <a:scene3d>
            <a:camera prst="orthographicFront">
              <a:rot lat="2400000" lon="2400000" rev="3630000"/>
            </a:camera>
            <a:lightRig rig="threePt" dir="t"/>
          </a:scene3d>
          <a:sp3d/>
        </p:spPr>
        <p:txBody>
          <a:bodyPr anchor="ct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B650F9-01AD-44A9-AFF5-E683E2C9999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9A0351-DA5C-45A5-B306-4A59ECA44F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650F9-01AD-44A9-AFF5-E683E2C9999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A0351-DA5C-45A5-B306-4A59ECA44F1A}" type="slidenum">
              <a:rPr lang="zh-CN" altLang="en-US" smtClean="0"/>
              <a:t>‹#›</a:t>
            </a:fld>
            <a:endParaRPr lang="zh-CN" altLang="en-US"/>
          </a:p>
        </p:txBody>
      </p:sp>
      <p:pic>
        <p:nvPicPr>
          <p:cNvPr id="7" name="图片 6" descr="白色透明"/>
          <p:cNvPicPr>
            <a:picLocks noChangeAspect="1"/>
          </p:cNvPicPr>
          <p:nvPr userDrawn="1"/>
        </p:nvPicPr>
        <p:blipFill>
          <a:blip r:embed="rId16"/>
          <a:stretch>
            <a:fillRect/>
          </a:stretch>
        </p:blipFill>
        <p:spPr>
          <a:xfrm>
            <a:off x="10968355" y="6420485"/>
            <a:ext cx="1200785" cy="4102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A4325-9F26-4776-97D4-694248DCBCEA}"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7D635-D513-44D3-8122-C95E6A5BA08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5" name="矩形 4"/>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15273" y="2556920"/>
            <a:ext cx="4428377"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论文答辩</a:t>
            </a:r>
          </a:p>
        </p:txBody>
      </p:sp>
      <p:sp>
        <p:nvSpPr>
          <p:cNvPr id="7" name="文本框 6"/>
          <p:cNvSpPr txBox="1"/>
          <p:nvPr/>
        </p:nvSpPr>
        <p:spPr>
          <a:xfrm>
            <a:off x="611470" y="3787739"/>
            <a:ext cx="5731273" cy="58356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论某个观点的实践与理论意义</a:t>
            </a:r>
          </a:p>
        </p:txBody>
      </p:sp>
      <p:sp>
        <p:nvSpPr>
          <p:cNvPr id="8" name="文本框 7"/>
          <p:cNvSpPr txBox="1"/>
          <p:nvPr/>
        </p:nvSpPr>
        <p:spPr>
          <a:xfrm>
            <a:off x="620766" y="4398970"/>
            <a:ext cx="5475234" cy="307777"/>
          </a:xfrm>
          <a:prstGeom prst="rect">
            <a:avLst/>
          </a:prstGeom>
          <a:noFill/>
        </p:spPr>
        <p:txBody>
          <a:bodyPr wrap="square" rtlCol="0">
            <a:sp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rPr>
              <a:t>CLICK TO ADD UP ENGLISH TITLE HERE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09552" y="920782"/>
            <a:ext cx="1989137" cy="676277"/>
            <a:chOff x="130813" y="208243"/>
            <a:chExt cx="4216400" cy="1433513"/>
          </a:xfrm>
          <a:solidFill>
            <a:schemeClr val="bg1"/>
          </a:solidFill>
        </p:grpSpPr>
        <p:grpSp>
          <p:nvGrpSpPr>
            <p:cNvPr id="10" name="组合 9"/>
            <p:cNvGrpSpPr/>
            <p:nvPr/>
          </p:nvGrpSpPr>
          <p:grpSpPr>
            <a:xfrm>
              <a:off x="1804038" y="444781"/>
              <a:ext cx="2543175" cy="965200"/>
              <a:chOff x="960438" y="3736975"/>
              <a:chExt cx="2543175" cy="965200"/>
            </a:xfrm>
            <a:grpFill/>
          </p:grpSpPr>
          <p:sp>
            <p:nvSpPr>
              <p:cNvPr id="22"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130813" y="208243"/>
              <a:ext cx="1435100" cy="1433513"/>
              <a:chOff x="1514476" y="2149475"/>
              <a:chExt cx="1435100" cy="1433513"/>
            </a:xfrm>
            <a:grpFill/>
          </p:grpSpPr>
          <p:sp>
            <p:nvSpPr>
              <p:cNvPr id="12"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2" name="任意多边形 31"/>
          <p:cNvSpPr/>
          <p:nvPr/>
        </p:nvSpPr>
        <p:spPr>
          <a:xfrm>
            <a:off x="707181" y="5044062"/>
            <a:ext cx="3303694" cy="361192"/>
          </a:xfrm>
          <a:custGeom>
            <a:avLst/>
            <a:gdLst>
              <a:gd name="connsiteX0" fmla="*/ 223557 w 3681611"/>
              <a:gd name="connsiteY0" fmla="*/ 0 h 402510"/>
              <a:gd name="connsiteX1" fmla="*/ 1166038 w 3681611"/>
              <a:gd name="connsiteY1" fmla="*/ 0 h 402510"/>
              <a:gd name="connsiteX2" fmla="*/ 1205422 w 3681611"/>
              <a:gd name="connsiteY2" fmla="*/ 3543 h 402510"/>
              <a:gd name="connsiteX3" fmla="*/ 1558351 w 3681611"/>
              <a:gd name="connsiteY3" fmla="*/ 3543 h 402510"/>
              <a:gd name="connsiteX4" fmla="*/ 1577597 w 3681611"/>
              <a:gd name="connsiteY4" fmla="*/ 1826 h 402510"/>
              <a:gd name="connsiteX5" fmla="*/ 2520077 w 3681611"/>
              <a:gd name="connsiteY5" fmla="*/ 1826 h 402510"/>
              <a:gd name="connsiteX6" fmla="*/ 2559461 w 3681611"/>
              <a:gd name="connsiteY6" fmla="*/ 5340 h 402510"/>
              <a:gd name="connsiteX7" fmla="*/ 3458054 w 3681611"/>
              <a:gd name="connsiteY7" fmla="*/ 5340 h 402510"/>
              <a:gd name="connsiteX8" fmla="*/ 3681611 w 3681611"/>
              <a:gd name="connsiteY8" fmla="*/ 203182 h 402510"/>
              <a:gd name="connsiteX9" fmla="*/ 3458054 w 3681611"/>
              <a:gd name="connsiteY9" fmla="*/ 401023 h 402510"/>
              <a:gd name="connsiteX10" fmla="*/ 2515573 w 3681611"/>
              <a:gd name="connsiteY10" fmla="*/ 401023 h 402510"/>
              <a:gd name="connsiteX11" fmla="*/ 2476190 w 3681611"/>
              <a:gd name="connsiteY11" fmla="*/ 397510 h 402510"/>
              <a:gd name="connsiteX12" fmla="*/ 2152488 w 3681611"/>
              <a:gd name="connsiteY12" fmla="*/ 397510 h 402510"/>
              <a:gd name="connsiteX13" fmla="*/ 2149066 w 3681611"/>
              <a:gd name="connsiteY13" fmla="*/ 398458 h 402510"/>
              <a:gd name="connsiteX14" fmla="*/ 2104015 w 3681611"/>
              <a:gd name="connsiteY14" fmla="*/ 402510 h 402510"/>
              <a:gd name="connsiteX15" fmla="*/ 1161534 w 3681611"/>
              <a:gd name="connsiteY15" fmla="*/ 402510 h 402510"/>
              <a:gd name="connsiteX16" fmla="*/ 1122150 w 3681611"/>
              <a:gd name="connsiteY16" fmla="*/ 398967 h 402510"/>
              <a:gd name="connsiteX17" fmla="*/ 223557 w 3681611"/>
              <a:gd name="connsiteY17" fmla="*/ 398967 h 402510"/>
              <a:gd name="connsiteX18" fmla="*/ 0 w 3681611"/>
              <a:gd name="connsiteY18" fmla="*/ 199484 h 402510"/>
              <a:gd name="connsiteX19" fmla="*/ 223557 w 3681611"/>
              <a:gd name="connsiteY19" fmla="*/ 0 h 40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1611" h="402510">
                <a:moveTo>
                  <a:pt x="223557" y="0"/>
                </a:moveTo>
                <a:lnTo>
                  <a:pt x="1166038" y="0"/>
                </a:lnTo>
                <a:lnTo>
                  <a:pt x="1205422" y="3543"/>
                </a:lnTo>
                <a:lnTo>
                  <a:pt x="1558351" y="3543"/>
                </a:lnTo>
                <a:lnTo>
                  <a:pt x="1577597" y="1826"/>
                </a:lnTo>
                <a:lnTo>
                  <a:pt x="2520077" y="1826"/>
                </a:lnTo>
                <a:lnTo>
                  <a:pt x="2559461" y="5340"/>
                </a:lnTo>
                <a:lnTo>
                  <a:pt x="3458054" y="5340"/>
                </a:lnTo>
                <a:cubicBezTo>
                  <a:pt x="3581509" y="5340"/>
                  <a:pt x="3681611" y="93911"/>
                  <a:pt x="3681611" y="203182"/>
                </a:cubicBezTo>
                <a:cubicBezTo>
                  <a:pt x="3681611" y="312453"/>
                  <a:pt x="3581509" y="401023"/>
                  <a:pt x="3458054" y="401023"/>
                </a:cubicBezTo>
                <a:lnTo>
                  <a:pt x="2515573" y="401023"/>
                </a:lnTo>
                <a:lnTo>
                  <a:pt x="2476190" y="397510"/>
                </a:lnTo>
                <a:lnTo>
                  <a:pt x="2152488" y="397510"/>
                </a:lnTo>
                <a:lnTo>
                  <a:pt x="2149066" y="398458"/>
                </a:lnTo>
                <a:cubicBezTo>
                  <a:pt x="2134514" y="401115"/>
                  <a:pt x="2119447" y="402510"/>
                  <a:pt x="2104015" y="402510"/>
                </a:cubicBezTo>
                <a:lnTo>
                  <a:pt x="1161534" y="402510"/>
                </a:lnTo>
                <a:lnTo>
                  <a:pt x="1122150" y="398967"/>
                </a:lnTo>
                <a:lnTo>
                  <a:pt x="223557" y="398967"/>
                </a:lnTo>
                <a:cubicBezTo>
                  <a:pt x="100102" y="398967"/>
                  <a:pt x="0" y="309662"/>
                  <a:pt x="0" y="199484"/>
                </a:cubicBezTo>
                <a:cubicBezTo>
                  <a:pt x="0" y="89306"/>
                  <a:pt x="100102" y="0"/>
                  <a:pt x="223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rgbClr val="D58590"/>
              </a:solidFill>
            </a:endParaRPr>
          </a:p>
        </p:txBody>
      </p:sp>
      <p:sp>
        <p:nvSpPr>
          <p:cNvPr id="33" name="矩形 32"/>
          <p:cNvSpPr/>
          <p:nvPr/>
        </p:nvSpPr>
        <p:spPr>
          <a:xfrm>
            <a:off x="1014499" y="5071415"/>
            <a:ext cx="1134110" cy="306705"/>
          </a:xfrm>
          <a:prstGeom prst="rect">
            <a:avLst/>
          </a:prstGeom>
        </p:spPr>
        <p:txBody>
          <a:bodyPr wrap="none">
            <a:spAutoFit/>
          </a:bodyPr>
          <a:lstStyle/>
          <a:p>
            <a:pPr algn="ctr"/>
            <a:r>
              <a:rPr lang="zh-CN" altLang="en-US" sz="1400">
                <a:solidFill>
                  <a:srgbClr val="D58590"/>
                </a:solidFill>
                <a:latin typeface="微软雅黑" panose="020B0503020204020204" pitchFamily="34" charset="-122"/>
                <a:ea typeface="微软雅黑" panose="020B0503020204020204" pitchFamily="34" charset="-122"/>
              </a:rPr>
              <a:t>学生：</a:t>
            </a:r>
            <a:r>
              <a:rPr lang="en-US" altLang="zh-CN" sz="1400">
                <a:solidFill>
                  <a:srgbClr val="D58590"/>
                </a:solidFill>
                <a:latin typeface="微软雅黑" panose="020B0503020204020204" pitchFamily="34" charset="-122"/>
                <a:ea typeface="微软雅黑" panose="020B0503020204020204" pitchFamily="34" charset="-122"/>
              </a:rPr>
              <a:t>Tmm</a:t>
            </a:r>
            <a:endParaRPr lang="en-US" altLang="zh-CN" sz="1400" dirty="0">
              <a:solidFill>
                <a:srgbClr val="D58590"/>
              </a:solidFill>
              <a:latin typeface="微软雅黑" panose="020B0503020204020204" pitchFamily="34" charset="-122"/>
              <a:ea typeface="微软雅黑" panose="020B0503020204020204" pitchFamily="34" charset="-122"/>
            </a:endParaRPr>
          </a:p>
        </p:txBody>
      </p:sp>
      <p:sp>
        <p:nvSpPr>
          <p:cNvPr id="34" name="矩形 33"/>
          <p:cNvSpPr/>
          <p:nvPr/>
        </p:nvSpPr>
        <p:spPr>
          <a:xfrm>
            <a:off x="2481547" y="5080794"/>
            <a:ext cx="1245854" cy="307777"/>
          </a:xfrm>
          <a:prstGeom prst="rect">
            <a:avLst/>
          </a:prstGeom>
        </p:spPr>
        <p:txBody>
          <a:bodyPr wrap="none">
            <a:spAutoFit/>
          </a:bodyPr>
          <a:lstStyle/>
          <a:p>
            <a:pPr algn="ctr"/>
            <a:r>
              <a:rPr lang="zh-CN" altLang="en-US" sz="1400">
                <a:solidFill>
                  <a:srgbClr val="D58590"/>
                </a:solidFill>
                <a:latin typeface="微软雅黑" panose="020B0503020204020204" pitchFamily="34" charset="-122"/>
                <a:ea typeface="微软雅黑" panose="020B0503020204020204" pitchFamily="34" charset="-122"/>
              </a:rPr>
              <a:t>导师：</a:t>
            </a:r>
            <a:r>
              <a:rPr lang="en-US" altLang="zh-CN" sz="1400">
                <a:solidFill>
                  <a:srgbClr val="D58590"/>
                </a:solidFill>
                <a:latin typeface="微软雅黑" panose="020B0503020204020204" pitchFamily="34" charset="-122"/>
                <a:ea typeface="微软雅黑" panose="020B0503020204020204" pitchFamily="34" charset="-122"/>
              </a:rPr>
              <a:t>xiazaii</a:t>
            </a:r>
            <a:endParaRPr lang="zh-CN" altLang="en-US" sz="1400" dirty="0">
              <a:solidFill>
                <a:srgbClr val="D5859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p:nvPr/>
        </p:nvSpPr>
        <p:spPr>
          <a:xfrm>
            <a:off x="1635484" y="2329647"/>
            <a:ext cx="2403536" cy="3499654"/>
          </a:xfrm>
          <a:prstGeom prst="rect">
            <a:avLst/>
          </a:prstGeom>
          <a:solidFill>
            <a:srgbClr val="D58590"/>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
          <p:cNvGrpSpPr/>
          <p:nvPr/>
        </p:nvGrpSpPr>
        <p:grpSpPr>
          <a:xfrm>
            <a:off x="2718299" y="2302349"/>
            <a:ext cx="206906" cy="113348"/>
            <a:chOff x="5664198" y="5210176"/>
            <a:chExt cx="547688" cy="300037"/>
          </a:xfrm>
        </p:grpSpPr>
        <p:sp>
          <p:nvSpPr>
            <p:cNvPr id="5" name="Freeform 12"/>
            <p:cNvSpPr/>
            <p:nvPr/>
          </p:nvSpPr>
          <p:spPr bwMode="auto">
            <a:xfrm>
              <a:off x="5664198" y="5210176"/>
              <a:ext cx="547688" cy="300037"/>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13"/>
            <p:cNvSpPr/>
            <p:nvPr/>
          </p:nvSpPr>
          <p:spPr bwMode="auto">
            <a:xfrm>
              <a:off x="6005509" y="5210176"/>
              <a:ext cx="79374" cy="258762"/>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14"/>
            <p:cNvSpPr/>
            <p:nvPr/>
          </p:nvSpPr>
          <p:spPr bwMode="auto">
            <a:xfrm>
              <a:off x="5786435" y="5210176"/>
              <a:ext cx="84139"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 name="椭圆 15"/>
          <p:cNvSpPr/>
          <p:nvPr/>
        </p:nvSpPr>
        <p:spPr>
          <a:xfrm>
            <a:off x="2408887" y="2942399"/>
            <a:ext cx="804280" cy="80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edestrian-man_76859"/>
          <p:cNvSpPr>
            <a:spLocks noChangeAspect="1"/>
          </p:cNvSpPr>
          <p:nvPr/>
        </p:nvSpPr>
        <p:spPr bwMode="auto">
          <a:xfrm>
            <a:off x="2662442" y="3038815"/>
            <a:ext cx="287569" cy="612717"/>
          </a:xfrm>
          <a:custGeom>
            <a:avLst/>
            <a:gdLst>
              <a:gd name="connsiteX0" fmla="*/ 104496 w 279914"/>
              <a:gd name="connsiteY0" fmla="*/ 143708 h 596405"/>
              <a:gd name="connsiteX1" fmla="*/ 127925 w 279914"/>
              <a:gd name="connsiteY1" fmla="*/ 143708 h 596405"/>
              <a:gd name="connsiteX2" fmla="*/ 186257 w 279914"/>
              <a:gd name="connsiteY2" fmla="*/ 143708 h 596405"/>
              <a:gd name="connsiteX3" fmla="*/ 205383 w 279914"/>
              <a:gd name="connsiteY3" fmla="*/ 162809 h 596405"/>
              <a:gd name="connsiteX4" fmla="*/ 205383 w 279914"/>
              <a:gd name="connsiteY4" fmla="*/ 164720 h 596405"/>
              <a:gd name="connsiteX5" fmla="*/ 207774 w 279914"/>
              <a:gd name="connsiteY5" fmla="*/ 233006 h 596405"/>
              <a:gd name="connsiteX6" fmla="*/ 214946 w 279914"/>
              <a:gd name="connsiteY6" fmla="*/ 251152 h 596405"/>
              <a:gd name="connsiteX7" fmla="*/ 274713 w 279914"/>
              <a:gd name="connsiteY7" fmla="*/ 317051 h 596405"/>
              <a:gd name="connsiteX8" fmla="*/ 274713 w 279914"/>
              <a:gd name="connsiteY8" fmla="*/ 344270 h 596405"/>
              <a:gd name="connsiteX9" fmla="*/ 268019 w 279914"/>
              <a:gd name="connsiteY9" fmla="*/ 351433 h 596405"/>
              <a:gd name="connsiteX10" fmla="*/ 254631 w 279914"/>
              <a:gd name="connsiteY10" fmla="*/ 357163 h 596405"/>
              <a:gd name="connsiteX11" fmla="*/ 241243 w 279914"/>
              <a:gd name="connsiteY11" fmla="*/ 351433 h 596405"/>
              <a:gd name="connsiteX12" fmla="*/ 205383 w 279914"/>
              <a:gd name="connsiteY12" fmla="*/ 314186 h 596405"/>
              <a:gd name="connsiteX13" fmla="*/ 205383 w 279914"/>
              <a:gd name="connsiteY13" fmla="*/ 345225 h 596405"/>
              <a:gd name="connsiteX14" fmla="*/ 206339 w 279914"/>
              <a:gd name="connsiteY14" fmla="*/ 346658 h 596405"/>
              <a:gd name="connsiteX15" fmla="*/ 226421 w 279914"/>
              <a:gd name="connsiteY15" fmla="*/ 392023 h 596405"/>
              <a:gd name="connsiteX16" fmla="*/ 240287 w 279914"/>
              <a:gd name="connsiteY16" fmla="*/ 442641 h 596405"/>
              <a:gd name="connsiteX17" fmla="*/ 254631 w 279914"/>
              <a:gd name="connsiteY17" fmla="*/ 556293 h 596405"/>
              <a:gd name="connsiteX18" fmla="*/ 228334 w 279914"/>
              <a:gd name="connsiteY18" fmla="*/ 594495 h 596405"/>
              <a:gd name="connsiteX19" fmla="*/ 224030 w 279914"/>
              <a:gd name="connsiteY19" fmla="*/ 595450 h 596405"/>
              <a:gd name="connsiteX20" fmla="*/ 216858 w 279914"/>
              <a:gd name="connsiteY20" fmla="*/ 596405 h 596405"/>
              <a:gd name="connsiteX21" fmla="*/ 189126 w 279914"/>
              <a:gd name="connsiteY21" fmla="*/ 570619 h 596405"/>
              <a:gd name="connsiteX22" fmla="*/ 179085 w 279914"/>
              <a:gd name="connsiteY22" fmla="*/ 477501 h 596405"/>
              <a:gd name="connsiteX23" fmla="*/ 167132 w 279914"/>
              <a:gd name="connsiteY23" fmla="*/ 430225 h 596405"/>
              <a:gd name="connsiteX24" fmla="*/ 146572 w 279914"/>
              <a:gd name="connsiteY24" fmla="*/ 379607 h 596405"/>
              <a:gd name="connsiteX25" fmla="*/ 88239 w 279914"/>
              <a:gd name="connsiteY25" fmla="*/ 562023 h 596405"/>
              <a:gd name="connsiteX26" fmla="*/ 56681 w 279914"/>
              <a:gd name="connsiteY26" fmla="*/ 584945 h 596405"/>
              <a:gd name="connsiteX27" fmla="*/ 48075 w 279914"/>
              <a:gd name="connsiteY27" fmla="*/ 583989 h 596405"/>
              <a:gd name="connsiteX28" fmla="*/ 43772 w 279914"/>
              <a:gd name="connsiteY28" fmla="*/ 582557 h 596405"/>
              <a:gd name="connsiteX29" fmla="*/ 24646 w 279914"/>
              <a:gd name="connsiteY29" fmla="*/ 567754 h 596405"/>
              <a:gd name="connsiteX30" fmla="*/ 22734 w 279914"/>
              <a:gd name="connsiteY30" fmla="*/ 543877 h 596405"/>
              <a:gd name="connsiteX31" fmla="*/ 84892 w 279914"/>
              <a:gd name="connsiteY31" fmla="*/ 348568 h 596405"/>
              <a:gd name="connsiteX32" fmla="*/ 85370 w 279914"/>
              <a:gd name="connsiteY32" fmla="*/ 347135 h 596405"/>
              <a:gd name="connsiteX33" fmla="*/ 85370 w 279914"/>
              <a:gd name="connsiteY33" fmla="*/ 273596 h 596405"/>
              <a:gd name="connsiteX34" fmla="*/ 48553 w 279914"/>
              <a:gd name="connsiteY34" fmla="*/ 347135 h 596405"/>
              <a:gd name="connsiteX35" fmla="*/ 30862 w 279914"/>
              <a:gd name="connsiteY35" fmla="*/ 357641 h 596405"/>
              <a:gd name="connsiteX36" fmla="*/ 22734 w 279914"/>
              <a:gd name="connsiteY36" fmla="*/ 356208 h 596405"/>
              <a:gd name="connsiteX37" fmla="*/ 11258 w 279914"/>
              <a:gd name="connsiteY37" fmla="*/ 350956 h 596405"/>
              <a:gd name="connsiteX38" fmla="*/ 1217 w 279914"/>
              <a:gd name="connsiteY38" fmla="*/ 340450 h 596405"/>
              <a:gd name="connsiteX39" fmla="*/ 1695 w 279914"/>
              <a:gd name="connsiteY39" fmla="*/ 325647 h 596405"/>
              <a:gd name="connsiteX40" fmla="*/ 80588 w 279914"/>
              <a:gd name="connsiteY40" fmla="*/ 158512 h 596405"/>
              <a:gd name="connsiteX41" fmla="*/ 104496 w 279914"/>
              <a:gd name="connsiteY41" fmla="*/ 143708 h 596405"/>
              <a:gd name="connsiteX42" fmla="*/ 150882 w 279914"/>
              <a:gd name="connsiteY42" fmla="*/ 0 h 596405"/>
              <a:gd name="connsiteX43" fmla="*/ 214484 w 279914"/>
              <a:gd name="connsiteY43" fmla="*/ 63755 h 596405"/>
              <a:gd name="connsiteX44" fmla="*/ 150882 w 279914"/>
              <a:gd name="connsiteY44" fmla="*/ 127510 h 596405"/>
              <a:gd name="connsiteX45" fmla="*/ 87280 w 279914"/>
              <a:gd name="connsiteY45" fmla="*/ 63755 h 596405"/>
              <a:gd name="connsiteX46" fmla="*/ 150882 w 279914"/>
              <a:gd name="connsiteY46" fmla="*/ 0 h 59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914" h="596405">
                <a:moveTo>
                  <a:pt x="104496" y="143708"/>
                </a:moveTo>
                <a:lnTo>
                  <a:pt x="127925" y="143708"/>
                </a:lnTo>
                <a:lnTo>
                  <a:pt x="186257" y="143708"/>
                </a:lnTo>
                <a:cubicBezTo>
                  <a:pt x="196777" y="143708"/>
                  <a:pt x="205383" y="152304"/>
                  <a:pt x="205383" y="162809"/>
                </a:cubicBezTo>
                <a:lnTo>
                  <a:pt x="205383" y="164720"/>
                </a:lnTo>
                <a:lnTo>
                  <a:pt x="207774" y="233006"/>
                </a:lnTo>
                <a:cubicBezTo>
                  <a:pt x="207774" y="238259"/>
                  <a:pt x="211121" y="246854"/>
                  <a:pt x="214946" y="251152"/>
                </a:cubicBezTo>
                <a:lnTo>
                  <a:pt x="274713" y="317051"/>
                </a:lnTo>
                <a:cubicBezTo>
                  <a:pt x="281885" y="324692"/>
                  <a:pt x="281407" y="336630"/>
                  <a:pt x="274713" y="344270"/>
                </a:cubicBezTo>
                <a:lnTo>
                  <a:pt x="268019" y="351433"/>
                </a:lnTo>
                <a:cubicBezTo>
                  <a:pt x="264672" y="355253"/>
                  <a:pt x="259891" y="357163"/>
                  <a:pt x="254631" y="357163"/>
                </a:cubicBezTo>
                <a:cubicBezTo>
                  <a:pt x="249372" y="357163"/>
                  <a:pt x="244590" y="355253"/>
                  <a:pt x="241243" y="351433"/>
                </a:cubicBezTo>
                <a:lnTo>
                  <a:pt x="205383" y="314186"/>
                </a:lnTo>
                <a:lnTo>
                  <a:pt x="205383" y="345225"/>
                </a:lnTo>
                <a:cubicBezTo>
                  <a:pt x="205861" y="345703"/>
                  <a:pt x="206339" y="346180"/>
                  <a:pt x="206339" y="346658"/>
                </a:cubicBezTo>
                <a:lnTo>
                  <a:pt x="226421" y="392023"/>
                </a:lnTo>
                <a:cubicBezTo>
                  <a:pt x="232159" y="405394"/>
                  <a:pt x="238375" y="428315"/>
                  <a:pt x="240287" y="442641"/>
                </a:cubicBezTo>
                <a:lnTo>
                  <a:pt x="254631" y="556293"/>
                </a:lnTo>
                <a:cubicBezTo>
                  <a:pt x="257022" y="573006"/>
                  <a:pt x="245069" y="590197"/>
                  <a:pt x="228334" y="594495"/>
                </a:cubicBezTo>
                <a:lnTo>
                  <a:pt x="224030" y="595450"/>
                </a:lnTo>
                <a:cubicBezTo>
                  <a:pt x="221640" y="595928"/>
                  <a:pt x="219249" y="596405"/>
                  <a:pt x="216858" y="596405"/>
                </a:cubicBezTo>
                <a:cubicBezTo>
                  <a:pt x="202514" y="596405"/>
                  <a:pt x="190561" y="585422"/>
                  <a:pt x="189126" y="570619"/>
                </a:cubicBezTo>
                <a:lnTo>
                  <a:pt x="179085" y="477501"/>
                </a:lnTo>
                <a:cubicBezTo>
                  <a:pt x="177651" y="464130"/>
                  <a:pt x="172391" y="442641"/>
                  <a:pt x="167132" y="430225"/>
                </a:cubicBezTo>
                <a:lnTo>
                  <a:pt x="146572" y="379607"/>
                </a:lnTo>
                <a:lnTo>
                  <a:pt x="88239" y="562023"/>
                </a:lnTo>
                <a:cubicBezTo>
                  <a:pt x="83935" y="575394"/>
                  <a:pt x="71026" y="584945"/>
                  <a:pt x="56681" y="584945"/>
                </a:cubicBezTo>
                <a:cubicBezTo>
                  <a:pt x="53813" y="584945"/>
                  <a:pt x="50944" y="584467"/>
                  <a:pt x="48075" y="583989"/>
                </a:cubicBezTo>
                <a:lnTo>
                  <a:pt x="43772" y="582557"/>
                </a:lnTo>
                <a:cubicBezTo>
                  <a:pt x="35643" y="580647"/>
                  <a:pt x="28949" y="574916"/>
                  <a:pt x="24646" y="567754"/>
                </a:cubicBezTo>
                <a:cubicBezTo>
                  <a:pt x="20821" y="560113"/>
                  <a:pt x="19865" y="551995"/>
                  <a:pt x="22734" y="543877"/>
                </a:cubicBezTo>
                <a:lnTo>
                  <a:pt x="84892" y="348568"/>
                </a:lnTo>
                <a:cubicBezTo>
                  <a:pt x="85370" y="348090"/>
                  <a:pt x="85370" y="347613"/>
                  <a:pt x="85370" y="347135"/>
                </a:cubicBezTo>
                <a:lnTo>
                  <a:pt x="85370" y="273596"/>
                </a:lnTo>
                <a:lnTo>
                  <a:pt x="48553" y="347135"/>
                </a:lnTo>
                <a:cubicBezTo>
                  <a:pt x="45206" y="353343"/>
                  <a:pt x="38512" y="357641"/>
                  <a:pt x="30862" y="357641"/>
                </a:cubicBezTo>
                <a:cubicBezTo>
                  <a:pt x="27993" y="357641"/>
                  <a:pt x="25602" y="357163"/>
                  <a:pt x="22734" y="356208"/>
                </a:cubicBezTo>
                <a:lnTo>
                  <a:pt x="11258" y="350956"/>
                </a:lnTo>
                <a:cubicBezTo>
                  <a:pt x="6477" y="349045"/>
                  <a:pt x="3130" y="345225"/>
                  <a:pt x="1217" y="340450"/>
                </a:cubicBezTo>
                <a:cubicBezTo>
                  <a:pt x="-695" y="335675"/>
                  <a:pt x="-217" y="330422"/>
                  <a:pt x="1695" y="325647"/>
                </a:cubicBezTo>
                <a:lnTo>
                  <a:pt x="80588" y="158512"/>
                </a:lnTo>
                <a:cubicBezTo>
                  <a:pt x="84892" y="150394"/>
                  <a:pt x="95411" y="143708"/>
                  <a:pt x="104496" y="143708"/>
                </a:cubicBezTo>
                <a:close/>
                <a:moveTo>
                  <a:pt x="150882" y="0"/>
                </a:moveTo>
                <a:cubicBezTo>
                  <a:pt x="186008" y="0"/>
                  <a:pt x="214484" y="28544"/>
                  <a:pt x="214484" y="63755"/>
                </a:cubicBezTo>
                <a:cubicBezTo>
                  <a:pt x="214484" y="98966"/>
                  <a:pt x="186008" y="127510"/>
                  <a:pt x="150882" y="127510"/>
                </a:cubicBezTo>
                <a:cubicBezTo>
                  <a:pt x="115756" y="127510"/>
                  <a:pt x="87280" y="98966"/>
                  <a:pt x="87280" y="63755"/>
                </a:cubicBezTo>
                <a:cubicBezTo>
                  <a:pt x="87280" y="28544"/>
                  <a:pt x="115756" y="0"/>
                  <a:pt x="150882" y="0"/>
                </a:cubicBezTo>
                <a:close/>
              </a:path>
            </a:pathLst>
          </a:custGeom>
          <a:solidFill>
            <a:srgbClr val="D58590"/>
          </a:solidFill>
          <a:ln>
            <a:noFill/>
          </a:ln>
        </p:spPr>
        <p:txBody>
          <a:bodyPr/>
          <a:lstStyle/>
          <a:p>
            <a:endParaRPr lang="zh-CN" altLang="en-US"/>
          </a:p>
        </p:txBody>
      </p:sp>
      <p:sp>
        <p:nvSpPr>
          <p:cNvPr id="17" name="0"/>
          <p:cNvSpPr txBox="1">
            <a:spLocks noChangeArrowheads="1"/>
          </p:cNvSpPr>
          <p:nvPr/>
        </p:nvSpPr>
        <p:spPr bwMode="auto">
          <a:xfrm>
            <a:off x="1932690" y="4533725"/>
            <a:ext cx="187881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18" name="TextBox 51"/>
          <p:cNvSpPr txBox="1"/>
          <p:nvPr/>
        </p:nvSpPr>
        <p:spPr>
          <a:xfrm>
            <a:off x="2236871" y="4092883"/>
            <a:ext cx="1205177" cy="270459"/>
          </a:xfrm>
          <a:prstGeom prst="rect">
            <a:avLst/>
          </a:prstGeom>
          <a:noFill/>
        </p:spPr>
        <p:txBody>
          <a:bodyPr wrap="square" lIns="0" tIns="0" rIns="0" bIns="0" rtlCol="0">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实地研究</a:t>
            </a:r>
            <a:endPar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Rectangle 17"/>
          <p:cNvSpPr/>
          <p:nvPr/>
        </p:nvSpPr>
        <p:spPr>
          <a:xfrm>
            <a:off x="4912338" y="2329647"/>
            <a:ext cx="2403536" cy="3499654"/>
          </a:xfrm>
          <a:prstGeom prst="rect">
            <a:avLst/>
          </a:prstGeom>
          <a:solidFill>
            <a:srgbClr val="D58590"/>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a:off x="5995153" y="2302349"/>
            <a:ext cx="206906" cy="113348"/>
            <a:chOff x="5664198" y="5210176"/>
            <a:chExt cx="547688" cy="300037"/>
          </a:xfrm>
        </p:grpSpPr>
        <p:sp>
          <p:nvSpPr>
            <p:cNvPr id="21" name="Freeform 12"/>
            <p:cNvSpPr/>
            <p:nvPr/>
          </p:nvSpPr>
          <p:spPr bwMode="auto">
            <a:xfrm>
              <a:off x="5664198" y="5210176"/>
              <a:ext cx="547688" cy="300037"/>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3"/>
            <p:cNvSpPr/>
            <p:nvPr/>
          </p:nvSpPr>
          <p:spPr bwMode="auto">
            <a:xfrm>
              <a:off x="6005509" y="5210176"/>
              <a:ext cx="79374" cy="258762"/>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4"/>
            <p:cNvSpPr/>
            <p:nvPr/>
          </p:nvSpPr>
          <p:spPr bwMode="auto">
            <a:xfrm>
              <a:off x="5786435" y="5210176"/>
              <a:ext cx="84139"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 name="椭圆 24"/>
          <p:cNvSpPr/>
          <p:nvPr/>
        </p:nvSpPr>
        <p:spPr>
          <a:xfrm>
            <a:off x="5685741" y="2942399"/>
            <a:ext cx="804280" cy="80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0"/>
          <p:cNvSpPr txBox="1">
            <a:spLocks noChangeArrowheads="1"/>
          </p:cNvSpPr>
          <p:nvPr/>
        </p:nvSpPr>
        <p:spPr bwMode="auto">
          <a:xfrm>
            <a:off x="5209544" y="4533725"/>
            <a:ext cx="187881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28" name="TextBox 51"/>
          <p:cNvSpPr txBox="1"/>
          <p:nvPr/>
        </p:nvSpPr>
        <p:spPr>
          <a:xfrm>
            <a:off x="5513725" y="4092883"/>
            <a:ext cx="1205177" cy="270459"/>
          </a:xfrm>
          <a:prstGeom prst="rect">
            <a:avLst/>
          </a:prstGeom>
          <a:noFill/>
        </p:spPr>
        <p:txBody>
          <a:bodyPr wrap="square" lIns="0" tIns="0" rIns="0" bIns="0" rtlCol="0">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调查研究</a:t>
            </a:r>
            <a:endPar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search-magnifier_57477"/>
          <p:cNvSpPr>
            <a:spLocks noChangeAspect="1"/>
          </p:cNvSpPr>
          <p:nvPr/>
        </p:nvSpPr>
        <p:spPr bwMode="auto">
          <a:xfrm>
            <a:off x="5856474" y="3065974"/>
            <a:ext cx="497157" cy="496419"/>
          </a:xfrm>
          <a:custGeom>
            <a:avLst/>
            <a:gdLst>
              <a:gd name="connsiteX0" fmla="*/ 314908 w 606774"/>
              <a:gd name="connsiteY0" fmla="*/ 144967 h 605874"/>
              <a:gd name="connsiteX1" fmla="*/ 332463 w 606774"/>
              <a:gd name="connsiteY1" fmla="*/ 152733 h 605874"/>
              <a:gd name="connsiteX2" fmla="*/ 371086 w 606774"/>
              <a:gd name="connsiteY2" fmla="*/ 248648 h 605874"/>
              <a:gd name="connsiteX3" fmla="*/ 345943 w 606774"/>
              <a:gd name="connsiteY3" fmla="*/ 273652 h 605874"/>
              <a:gd name="connsiteX4" fmla="*/ 320895 w 606774"/>
              <a:gd name="connsiteY4" fmla="*/ 248648 h 605874"/>
              <a:gd name="connsiteX5" fmla="*/ 296038 w 606774"/>
              <a:gd name="connsiteY5" fmla="*/ 187281 h 605874"/>
              <a:gd name="connsiteX6" fmla="*/ 296994 w 606774"/>
              <a:gd name="connsiteY6" fmla="*/ 151874 h 605874"/>
              <a:gd name="connsiteX7" fmla="*/ 314908 w 606774"/>
              <a:gd name="connsiteY7" fmla="*/ 144967 h 605874"/>
              <a:gd name="connsiteX8" fmla="*/ 226175 w 606774"/>
              <a:gd name="connsiteY8" fmla="*/ 107542 h 605874"/>
              <a:gd name="connsiteX9" fmla="*/ 262324 w 606774"/>
              <a:gd name="connsiteY9" fmla="*/ 111934 h 605874"/>
              <a:gd name="connsiteX10" fmla="*/ 280590 w 606774"/>
              <a:gd name="connsiteY10" fmla="*/ 142386 h 605874"/>
              <a:gd name="connsiteX11" fmla="*/ 256203 w 606774"/>
              <a:gd name="connsiteY11" fmla="*/ 161383 h 605874"/>
              <a:gd name="connsiteX12" fmla="*/ 250083 w 606774"/>
              <a:gd name="connsiteY12" fmla="*/ 160620 h 605874"/>
              <a:gd name="connsiteX13" fmla="*/ 226175 w 606774"/>
              <a:gd name="connsiteY13" fmla="*/ 157660 h 605874"/>
              <a:gd name="connsiteX14" fmla="*/ 201023 w 606774"/>
              <a:gd name="connsiteY14" fmla="*/ 132553 h 605874"/>
              <a:gd name="connsiteX15" fmla="*/ 226175 w 606774"/>
              <a:gd name="connsiteY15" fmla="*/ 107542 h 605874"/>
              <a:gd name="connsiteX16" fmla="*/ 240497 w 606774"/>
              <a:gd name="connsiteY16" fmla="*/ 82367 h 605874"/>
              <a:gd name="connsiteX17" fmla="*/ 128649 w 606774"/>
              <a:gd name="connsiteY17" fmla="*/ 128562 h 605874"/>
              <a:gd name="connsiteX18" fmla="*/ 128649 w 606774"/>
              <a:gd name="connsiteY18" fmla="*/ 351709 h 605874"/>
              <a:gd name="connsiteX19" fmla="*/ 240497 w 606774"/>
              <a:gd name="connsiteY19" fmla="*/ 397999 h 605874"/>
              <a:gd name="connsiteX20" fmla="*/ 352249 w 606774"/>
              <a:gd name="connsiteY20" fmla="*/ 351709 h 605874"/>
              <a:gd name="connsiteX21" fmla="*/ 398518 w 606774"/>
              <a:gd name="connsiteY21" fmla="*/ 240136 h 605874"/>
              <a:gd name="connsiteX22" fmla="*/ 352249 w 606774"/>
              <a:gd name="connsiteY22" fmla="*/ 128562 h 605874"/>
              <a:gd name="connsiteX23" fmla="*/ 240497 w 606774"/>
              <a:gd name="connsiteY23" fmla="*/ 82367 h 605874"/>
              <a:gd name="connsiteX24" fmla="*/ 240497 w 606774"/>
              <a:gd name="connsiteY24" fmla="*/ 0 h 605874"/>
              <a:gd name="connsiteX25" fmla="*/ 410563 w 606774"/>
              <a:gd name="connsiteY25" fmla="*/ 70341 h 605874"/>
              <a:gd name="connsiteX26" fmla="*/ 481018 w 606774"/>
              <a:gd name="connsiteY26" fmla="*/ 240136 h 605874"/>
              <a:gd name="connsiteX27" fmla="*/ 439624 w 606774"/>
              <a:gd name="connsiteY27" fmla="*/ 374806 h 605874"/>
              <a:gd name="connsiteX28" fmla="*/ 593439 w 606774"/>
              <a:gd name="connsiteY28" fmla="*/ 528374 h 605874"/>
              <a:gd name="connsiteX29" fmla="*/ 593439 w 606774"/>
              <a:gd name="connsiteY29" fmla="*/ 592608 h 605874"/>
              <a:gd name="connsiteX30" fmla="*/ 561319 w 606774"/>
              <a:gd name="connsiteY30" fmla="*/ 605874 h 605874"/>
              <a:gd name="connsiteX31" fmla="*/ 529103 w 606774"/>
              <a:gd name="connsiteY31" fmla="*/ 592608 h 605874"/>
              <a:gd name="connsiteX32" fmla="*/ 375384 w 606774"/>
              <a:gd name="connsiteY32" fmla="*/ 439039 h 605874"/>
              <a:gd name="connsiteX33" fmla="*/ 240497 w 606774"/>
              <a:gd name="connsiteY33" fmla="*/ 480271 h 605874"/>
              <a:gd name="connsiteX34" fmla="*/ 70335 w 606774"/>
              <a:gd name="connsiteY34" fmla="*/ 409929 h 605874"/>
              <a:gd name="connsiteX35" fmla="*/ 70335 w 606774"/>
              <a:gd name="connsiteY35" fmla="*/ 70341 h 605874"/>
              <a:gd name="connsiteX36" fmla="*/ 240497 w 606774"/>
              <a:gd name="connsiteY36"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6774" h="605874">
                <a:moveTo>
                  <a:pt x="314908" y="144967"/>
                </a:moveTo>
                <a:cubicBezTo>
                  <a:pt x="321325" y="145122"/>
                  <a:pt x="327683" y="147723"/>
                  <a:pt x="332463" y="152733"/>
                </a:cubicBezTo>
                <a:cubicBezTo>
                  <a:pt x="357319" y="178883"/>
                  <a:pt x="371086" y="212954"/>
                  <a:pt x="371086" y="248648"/>
                </a:cubicBezTo>
                <a:cubicBezTo>
                  <a:pt x="371086" y="262486"/>
                  <a:pt x="359805" y="273652"/>
                  <a:pt x="345943" y="273652"/>
                </a:cubicBezTo>
                <a:cubicBezTo>
                  <a:pt x="332080" y="273652"/>
                  <a:pt x="320895" y="262486"/>
                  <a:pt x="320895" y="248648"/>
                </a:cubicBezTo>
                <a:cubicBezTo>
                  <a:pt x="320895" y="225838"/>
                  <a:pt x="312100" y="204078"/>
                  <a:pt x="296038" y="187281"/>
                </a:cubicBezTo>
                <a:cubicBezTo>
                  <a:pt x="286478" y="177260"/>
                  <a:pt x="286956" y="161418"/>
                  <a:pt x="296994" y="151874"/>
                </a:cubicBezTo>
                <a:cubicBezTo>
                  <a:pt x="302013" y="147102"/>
                  <a:pt x="308491" y="144812"/>
                  <a:pt x="314908" y="144967"/>
                </a:cubicBezTo>
                <a:close/>
                <a:moveTo>
                  <a:pt x="226175" y="107542"/>
                </a:moveTo>
                <a:cubicBezTo>
                  <a:pt x="238416" y="107542"/>
                  <a:pt x="250561" y="108974"/>
                  <a:pt x="262324" y="111934"/>
                </a:cubicBezTo>
                <a:cubicBezTo>
                  <a:pt x="275808" y="115275"/>
                  <a:pt x="283937" y="128926"/>
                  <a:pt x="280590" y="142386"/>
                </a:cubicBezTo>
                <a:cubicBezTo>
                  <a:pt x="277721" y="153746"/>
                  <a:pt x="267488" y="161383"/>
                  <a:pt x="256203" y="161383"/>
                </a:cubicBezTo>
                <a:cubicBezTo>
                  <a:pt x="254195" y="161383"/>
                  <a:pt x="252187" y="161097"/>
                  <a:pt x="250083" y="160620"/>
                </a:cubicBezTo>
                <a:cubicBezTo>
                  <a:pt x="242337" y="158615"/>
                  <a:pt x="234303" y="157660"/>
                  <a:pt x="226175" y="157660"/>
                </a:cubicBezTo>
                <a:cubicBezTo>
                  <a:pt x="212308" y="157660"/>
                  <a:pt x="201023" y="146396"/>
                  <a:pt x="201023" y="132553"/>
                </a:cubicBezTo>
                <a:cubicBezTo>
                  <a:pt x="201023" y="118711"/>
                  <a:pt x="212308" y="107542"/>
                  <a:pt x="226175" y="107542"/>
                </a:cubicBezTo>
                <a:close/>
                <a:moveTo>
                  <a:pt x="240497" y="82367"/>
                </a:moveTo>
                <a:cubicBezTo>
                  <a:pt x="198243" y="82367"/>
                  <a:pt x="158571" y="98784"/>
                  <a:pt x="128649" y="128562"/>
                </a:cubicBezTo>
                <a:cubicBezTo>
                  <a:pt x="67085" y="190123"/>
                  <a:pt x="67085" y="290243"/>
                  <a:pt x="128649" y="351709"/>
                </a:cubicBezTo>
                <a:cubicBezTo>
                  <a:pt x="158571" y="381583"/>
                  <a:pt x="198243" y="397999"/>
                  <a:pt x="240497" y="397999"/>
                </a:cubicBezTo>
                <a:cubicBezTo>
                  <a:pt x="282655" y="397999"/>
                  <a:pt x="322328" y="381583"/>
                  <a:pt x="352249" y="351709"/>
                </a:cubicBezTo>
                <a:cubicBezTo>
                  <a:pt x="382075" y="321930"/>
                  <a:pt x="398518" y="282321"/>
                  <a:pt x="398518" y="240136"/>
                </a:cubicBezTo>
                <a:cubicBezTo>
                  <a:pt x="398518" y="198045"/>
                  <a:pt x="382075" y="158341"/>
                  <a:pt x="352249" y="128562"/>
                </a:cubicBezTo>
                <a:cubicBezTo>
                  <a:pt x="322328" y="98784"/>
                  <a:pt x="282655" y="82367"/>
                  <a:pt x="240497" y="82367"/>
                </a:cubicBezTo>
                <a:close/>
                <a:moveTo>
                  <a:pt x="240497" y="0"/>
                </a:moveTo>
                <a:cubicBezTo>
                  <a:pt x="304738" y="0"/>
                  <a:pt x="365155" y="25006"/>
                  <a:pt x="410563" y="70341"/>
                </a:cubicBezTo>
                <a:cubicBezTo>
                  <a:pt x="455971" y="115678"/>
                  <a:pt x="481018" y="175998"/>
                  <a:pt x="481018" y="240136"/>
                </a:cubicBezTo>
                <a:cubicBezTo>
                  <a:pt x="481018" y="288907"/>
                  <a:pt x="466487" y="335388"/>
                  <a:pt x="439624" y="374806"/>
                </a:cubicBezTo>
                <a:lnTo>
                  <a:pt x="593439" y="528374"/>
                </a:lnTo>
                <a:cubicBezTo>
                  <a:pt x="611220" y="546127"/>
                  <a:pt x="611220" y="574855"/>
                  <a:pt x="593439" y="592608"/>
                </a:cubicBezTo>
                <a:cubicBezTo>
                  <a:pt x="584549" y="601484"/>
                  <a:pt x="572886" y="605874"/>
                  <a:pt x="561319" y="605874"/>
                </a:cubicBezTo>
                <a:cubicBezTo>
                  <a:pt x="549656" y="605874"/>
                  <a:pt x="537993" y="601484"/>
                  <a:pt x="529103" y="592608"/>
                </a:cubicBezTo>
                <a:lnTo>
                  <a:pt x="375384" y="439039"/>
                </a:lnTo>
                <a:cubicBezTo>
                  <a:pt x="335807" y="465859"/>
                  <a:pt x="289251" y="480271"/>
                  <a:pt x="240497" y="480271"/>
                </a:cubicBezTo>
                <a:cubicBezTo>
                  <a:pt x="176256" y="480271"/>
                  <a:pt x="115839" y="455360"/>
                  <a:pt x="70335" y="409929"/>
                </a:cubicBezTo>
                <a:cubicBezTo>
                  <a:pt x="-23445" y="316299"/>
                  <a:pt x="-23445" y="163972"/>
                  <a:pt x="70335" y="70341"/>
                </a:cubicBezTo>
                <a:cubicBezTo>
                  <a:pt x="115839" y="25006"/>
                  <a:pt x="176256" y="0"/>
                  <a:pt x="240497" y="0"/>
                </a:cubicBezTo>
                <a:close/>
              </a:path>
            </a:pathLst>
          </a:custGeom>
          <a:solidFill>
            <a:srgbClr val="D58590"/>
          </a:solidFill>
          <a:ln>
            <a:noFill/>
          </a:ln>
        </p:spPr>
        <p:txBody>
          <a:bodyPr/>
          <a:lstStyle/>
          <a:p>
            <a:endParaRPr lang="zh-CN" altLang="en-US"/>
          </a:p>
        </p:txBody>
      </p:sp>
      <p:sp>
        <p:nvSpPr>
          <p:cNvPr id="29" name="Rectangle 17"/>
          <p:cNvSpPr/>
          <p:nvPr/>
        </p:nvSpPr>
        <p:spPr>
          <a:xfrm>
            <a:off x="8214807" y="2302349"/>
            <a:ext cx="2403536" cy="3499654"/>
          </a:xfrm>
          <a:prstGeom prst="rect">
            <a:avLst/>
          </a:prstGeom>
          <a:solidFill>
            <a:srgbClr val="D58590"/>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
          <p:cNvGrpSpPr/>
          <p:nvPr/>
        </p:nvGrpSpPr>
        <p:grpSpPr>
          <a:xfrm>
            <a:off x="9297622" y="2275051"/>
            <a:ext cx="206906" cy="113348"/>
            <a:chOff x="5664198" y="5210176"/>
            <a:chExt cx="547688" cy="300037"/>
          </a:xfrm>
        </p:grpSpPr>
        <p:sp>
          <p:nvSpPr>
            <p:cNvPr id="31" name="Freeform 12"/>
            <p:cNvSpPr/>
            <p:nvPr/>
          </p:nvSpPr>
          <p:spPr bwMode="auto">
            <a:xfrm>
              <a:off x="5664198" y="5210176"/>
              <a:ext cx="547688" cy="300037"/>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3"/>
            <p:cNvSpPr/>
            <p:nvPr/>
          </p:nvSpPr>
          <p:spPr bwMode="auto">
            <a:xfrm>
              <a:off x="6005509" y="5210176"/>
              <a:ext cx="79374" cy="258762"/>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14"/>
            <p:cNvSpPr/>
            <p:nvPr/>
          </p:nvSpPr>
          <p:spPr bwMode="auto">
            <a:xfrm>
              <a:off x="5786435" y="5210176"/>
              <a:ext cx="84139"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5" name="椭圆 34"/>
          <p:cNvSpPr/>
          <p:nvPr/>
        </p:nvSpPr>
        <p:spPr>
          <a:xfrm>
            <a:off x="8988210" y="2915101"/>
            <a:ext cx="804280" cy="804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0"/>
          <p:cNvSpPr txBox="1">
            <a:spLocks noChangeArrowheads="1"/>
          </p:cNvSpPr>
          <p:nvPr/>
        </p:nvSpPr>
        <p:spPr bwMode="auto">
          <a:xfrm>
            <a:off x="8512013" y="4506427"/>
            <a:ext cx="187881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37" name="TextBox 51"/>
          <p:cNvSpPr txBox="1"/>
          <p:nvPr/>
        </p:nvSpPr>
        <p:spPr>
          <a:xfrm>
            <a:off x="8816194" y="4065585"/>
            <a:ext cx="1205177" cy="270459"/>
          </a:xfrm>
          <a:prstGeom prst="rect">
            <a:avLst/>
          </a:prstGeom>
          <a:noFill/>
        </p:spPr>
        <p:txBody>
          <a:bodyPr wrap="square" lIns="0" tIns="0" rIns="0" bIns="0" rtlCol="0">
            <a:spAutoFit/>
          </a:bodyPr>
          <a:lstStyle/>
          <a:p>
            <a:pPr algn="ctr">
              <a:lnSpc>
                <a:spcPct val="120000"/>
              </a:lnSpc>
            </a:pPr>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文献研究</a:t>
            </a:r>
            <a:endParaRPr lang="en-US" sz="1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hree-book-stacks_21559"/>
          <p:cNvSpPr>
            <a:spLocks noChangeAspect="1"/>
          </p:cNvSpPr>
          <p:nvPr/>
        </p:nvSpPr>
        <p:spPr bwMode="auto">
          <a:xfrm>
            <a:off x="9121441" y="3057323"/>
            <a:ext cx="559268" cy="505070"/>
          </a:xfrm>
          <a:custGeom>
            <a:avLst/>
            <a:gdLst>
              <a:gd name="T0" fmla="*/ 0 w 783"/>
              <a:gd name="T1" fmla="*/ 251 h 708"/>
              <a:gd name="T2" fmla="*/ 0 w 783"/>
              <a:gd name="T3" fmla="*/ 327 h 708"/>
              <a:gd name="T4" fmla="*/ 0 w 783"/>
              <a:gd name="T5" fmla="*/ 372 h 708"/>
              <a:gd name="T6" fmla="*/ 0 w 783"/>
              <a:gd name="T7" fmla="*/ 449 h 708"/>
              <a:gd name="T8" fmla="*/ 0 w 783"/>
              <a:gd name="T9" fmla="*/ 494 h 708"/>
              <a:gd name="T10" fmla="*/ 0 w 783"/>
              <a:gd name="T11" fmla="*/ 570 h 708"/>
              <a:gd name="T12" fmla="*/ 783 w 783"/>
              <a:gd name="T13" fmla="*/ 458 h 708"/>
              <a:gd name="T14" fmla="*/ 783 w 783"/>
              <a:gd name="T15" fmla="*/ 381 h 708"/>
              <a:gd name="T16" fmla="*/ 783 w 783"/>
              <a:gd name="T17" fmla="*/ 319 h 708"/>
              <a:gd name="T18" fmla="*/ 783 w 783"/>
              <a:gd name="T19" fmla="*/ 242 h 708"/>
              <a:gd name="T20" fmla="*/ 771 w 783"/>
              <a:gd name="T21" fmla="*/ 193 h 708"/>
              <a:gd name="T22" fmla="*/ 38 w 783"/>
              <a:gd name="T23" fmla="*/ 254 h 708"/>
              <a:gd name="T24" fmla="*/ 19 w 783"/>
              <a:gd name="T25" fmla="*/ 327 h 708"/>
              <a:gd name="T26" fmla="*/ 19 w 783"/>
              <a:gd name="T27" fmla="*/ 270 h 708"/>
              <a:gd name="T28" fmla="*/ 30 w 783"/>
              <a:gd name="T29" fmla="*/ 316 h 708"/>
              <a:gd name="T30" fmla="*/ 19 w 783"/>
              <a:gd name="T31" fmla="*/ 327 h 708"/>
              <a:gd name="T32" fmla="*/ 42 w 783"/>
              <a:gd name="T33" fmla="*/ 359 h 708"/>
              <a:gd name="T34" fmla="*/ 19 w 783"/>
              <a:gd name="T35" fmla="*/ 437 h 708"/>
              <a:gd name="T36" fmla="*/ 30 w 783"/>
              <a:gd name="T37" fmla="*/ 400 h 708"/>
              <a:gd name="T38" fmla="*/ 30 w 783"/>
              <a:gd name="T39" fmla="*/ 459 h 708"/>
              <a:gd name="T40" fmla="*/ 38 w 783"/>
              <a:gd name="T41" fmla="*/ 497 h 708"/>
              <a:gd name="T42" fmla="*/ 19 w 783"/>
              <a:gd name="T43" fmla="*/ 570 h 708"/>
              <a:gd name="T44" fmla="*/ 19 w 783"/>
              <a:gd name="T45" fmla="*/ 513 h 708"/>
              <a:gd name="T46" fmla="*/ 30 w 783"/>
              <a:gd name="T47" fmla="*/ 559 h 708"/>
              <a:gd name="T48" fmla="*/ 19 w 783"/>
              <a:gd name="T49" fmla="*/ 570 h 708"/>
              <a:gd name="T50" fmla="*/ 42 w 783"/>
              <a:gd name="T51" fmla="*/ 544 h 708"/>
              <a:gd name="T52" fmla="*/ 74 w 783"/>
              <a:gd name="T53" fmla="*/ 532 h 708"/>
              <a:gd name="T54" fmla="*/ 758 w 783"/>
              <a:gd name="T55" fmla="*/ 391 h 708"/>
              <a:gd name="T56" fmla="*/ 758 w 783"/>
              <a:gd name="T57" fmla="*/ 448 h 708"/>
              <a:gd name="T58" fmla="*/ 734 w 783"/>
              <a:gd name="T59" fmla="*/ 347 h 708"/>
              <a:gd name="T60" fmla="*/ 656 w 783"/>
              <a:gd name="T61" fmla="*/ 393 h 708"/>
              <a:gd name="T62" fmla="*/ 127 w 783"/>
              <a:gd name="T63" fmla="*/ 493 h 708"/>
              <a:gd name="T64" fmla="*/ 48 w 783"/>
              <a:gd name="T65" fmla="*/ 466 h 708"/>
              <a:gd name="T66" fmla="*/ 42 w 783"/>
              <a:gd name="T67" fmla="*/ 423 h 708"/>
              <a:gd name="T68" fmla="*/ 75 w 783"/>
              <a:gd name="T69" fmla="*/ 411 h 708"/>
              <a:gd name="T70" fmla="*/ 145 w 783"/>
              <a:gd name="T71" fmla="*/ 435 h 708"/>
              <a:gd name="T72" fmla="*/ 583 w 783"/>
              <a:gd name="T73" fmla="*/ 372 h 708"/>
              <a:gd name="T74" fmla="*/ 665 w 783"/>
              <a:gd name="T75" fmla="*/ 324 h 708"/>
              <a:gd name="T76" fmla="*/ 758 w 783"/>
              <a:gd name="T77" fmla="*/ 269 h 708"/>
              <a:gd name="T78" fmla="*/ 758 w 783"/>
              <a:gd name="T79" fmla="*/ 326 h 708"/>
              <a:gd name="T80" fmla="*/ 726 w 783"/>
              <a:gd name="T81" fmla="*/ 223 h 708"/>
              <a:gd name="T82" fmla="*/ 723 w 783"/>
              <a:gd name="T83" fmla="*/ 232 h 708"/>
              <a:gd name="T84" fmla="*/ 602 w 783"/>
              <a:gd name="T85" fmla="*/ 302 h 708"/>
              <a:gd name="T86" fmla="*/ 522 w 783"/>
              <a:gd name="T87" fmla="*/ 349 h 708"/>
              <a:gd name="T88" fmla="*/ 207 w 783"/>
              <a:gd name="T89" fmla="*/ 399 h 708"/>
              <a:gd name="T90" fmla="*/ 135 w 783"/>
              <a:gd name="T91" fmla="*/ 374 h 708"/>
              <a:gd name="T92" fmla="*/ 54 w 783"/>
              <a:gd name="T93" fmla="*/ 346 h 708"/>
              <a:gd name="T94" fmla="*/ 42 w 783"/>
              <a:gd name="T95" fmla="*/ 309 h 708"/>
              <a:gd name="T96" fmla="*/ 67 w 783"/>
              <a:gd name="T97" fmla="*/ 287 h 708"/>
              <a:gd name="T98" fmla="*/ 129 w 783"/>
              <a:gd name="T99" fmla="*/ 308 h 708"/>
              <a:gd name="T100" fmla="*/ 249 w 783"/>
              <a:gd name="T101" fmla="*/ 349 h 708"/>
              <a:gd name="T102" fmla="*/ 322 w 783"/>
              <a:gd name="T103" fmla="*/ 374 h 708"/>
              <a:gd name="T104" fmla="*/ 463 w 783"/>
              <a:gd name="T105" fmla="*/ 320 h 708"/>
              <a:gd name="T106" fmla="*/ 534 w 783"/>
              <a:gd name="T107" fmla="*/ 279 h 708"/>
              <a:gd name="T108" fmla="*/ 660 w 783"/>
              <a:gd name="T109" fmla="*/ 205 h 708"/>
              <a:gd name="T110" fmla="*/ 716 w 783"/>
              <a:gd name="T111" fmla="*/ 172 h 708"/>
              <a:gd name="T112" fmla="*/ 758 w 783"/>
              <a:gd name="T11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708">
                <a:moveTo>
                  <a:pt x="783" y="138"/>
                </a:moveTo>
                <a:lnTo>
                  <a:pt x="783" y="121"/>
                </a:lnTo>
                <a:lnTo>
                  <a:pt x="431" y="0"/>
                </a:lnTo>
                <a:lnTo>
                  <a:pt x="0" y="251"/>
                </a:lnTo>
                <a:lnTo>
                  <a:pt x="0" y="255"/>
                </a:lnTo>
                <a:lnTo>
                  <a:pt x="0" y="264"/>
                </a:lnTo>
                <a:lnTo>
                  <a:pt x="0" y="268"/>
                </a:lnTo>
                <a:lnTo>
                  <a:pt x="0" y="327"/>
                </a:lnTo>
                <a:lnTo>
                  <a:pt x="0" y="340"/>
                </a:lnTo>
                <a:lnTo>
                  <a:pt x="0" y="344"/>
                </a:lnTo>
                <a:lnTo>
                  <a:pt x="30" y="355"/>
                </a:lnTo>
                <a:lnTo>
                  <a:pt x="0" y="372"/>
                </a:lnTo>
                <a:lnTo>
                  <a:pt x="0" y="376"/>
                </a:lnTo>
                <a:lnTo>
                  <a:pt x="0" y="385"/>
                </a:lnTo>
                <a:lnTo>
                  <a:pt x="0" y="389"/>
                </a:lnTo>
                <a:lnTo>
                  <a:pt x="0" y="449"/>
                </a:lnTo>
                <a:lnTo>
                  <a:pt x="0" y="462"/>
                </a:lnTo>
                <a:lnTo>
                  <a:pt x="0" y="466"/>
                </a:lnTo>
                <a:lnTo>
                  <a:pt x="30" y="476"/>
                </a:lnTo>
                <a:lnTo>
                  <a:pt x="0" y="494"/>
                </a:lnTo>
                <a:lnTo>
                  <a:pt x="0" y="498"/>
                </a:lnTo>
                <a:lnTo>
                  <a:pt x="0" y="507"/>
                </a:lnTo>
                <a:lnTo>
                  <a:pt x="0" y="511"/>
                </a:lnTo>
                <a:lnTo>
                  <a:pt x="0" y="570"/>
                </a:lnTo>
                <a:lnTo>
                  <a:pt x="0" y="583"/>
                </a:lnTo>
                <a:lnTo>
                  <a:pt x="0" y="588"/>
                </a:lnTo>
                <a:lnTo>
                  <a:pt x="351" y="708"/>
                </a:lnTo>
                <a:lnTo>
                  <a:pt x="783" y="458"/>
                </a:lnTo>
                <a:lnTo>
                  <a:pt x="783" y="441"/>
                </a:lnTo>
                <a:lnTo>
                  <a:pt x="771" y="436"/>
                </a:lnTo>
                <a:lnTo>
                  <a:pt x="771" y="388"/>
                </a:lnTo>
                <a:lnTo>
                  <a:pt x="783" y="381"/>
                </a:lnTo>
                <a:lnTo>
                  <a:pt x="783" y="364"/>
                </a:lnTo>
                <a:lnTo>
                  <a:pt x="753" y="354"/>
                </a:lnTo>
                <a:lnTo>
                  <a:pt x="783" y="336"/>
                </a:lnTo>
                <a:lnTo>
                  <a:pt x="783" y="319"/>
                </a:lnTo>
                <a:lnTo>
                  <a:pt x="771" y="315"/>
                </a:lnTo>
                <a:lnTo>
                  <a:pt x="771" y="267"/>
                </a:lnTo>
                <a:lnTo>
                  <a:pt x="783" y="260"/>
                </a:lnTo>
                <a:lnTo>
                  <a:pt x="783" y="242"/>
                </a:lnTo>
                <a:lnTo>
                  <a:pt x="753" y="232"/>
                </a:lnTo>
                <a:lnTo>
                  <a:pt x="783" y="215"/>
                </a:lnTo>
                <a:lnTo>
                  <a:pt x="783" y="198"/>
                </a:lnTo>
                <a:lnTo>
                  <a:pt x="771" y="193"/>
                </a:lnTo>
                <a:lnTo>
                  <a:pt x="771" y="145"/>
                </a:lnTo>
                <a:lnTo>
                  <a:pt x="783" y="138"/>
                </a:lnTo>
                <a:close/>
                <a:moveTo>
                  <a:pt x="448" y="16"/>
                </a:moveTo>
                <a:lnTo>
                  <a:pt x="38" y="254"/>
                </a:lnTo>
                <a:lnTo>
                  <a:pt x="22" y="248"/>
                </a:lnTo>
                <a:lnTo>
                  <a:pt x="432" y="10"/>
                </a:lnTo>
                <a:lnTo>
                  <a:pt x="448" y="16"/>
                </a:lnTo>
                <a:close/>
                <a:moveTo>
                  <a:pt x="19" y="327"/>
                </a:moveTo>
                <a:lnTo>
                  <a:pt x="19" y="323"/>
                </a:lnTo>
                <a:lnTo>
                  <a:pt x="19" y="316"/>
                </a:lnTo>
                <a:lnTo>
                  <a:pt x="19" y="274"/>
                </a:lnTo>
                <a:lnTo>
                  <a:pt x="19" y="270"/>
                </a:lnTo>
                <a:lnTo>
                  <a:pt x="30" y="274"/>
                </a:lnTo>
                <a:lnTo>
                  <a:pt x="30" y="278"/>
                </a:lnTo>
                <a:lnTo>
                  <a:pt x="30" y="309"/>
                </a:lnTo>
                <a:lnTo>
                  <a:pt x="30" y="316"/>
                </a:lnTo>
                <a:lnTo>
                  <a:pt x="30" y="331"/>
                </a:lnTo>
                <a:lnTo>
                  <a:pt x="30" y="337"/>
                </a:lnTo>
                <a:lnTo>
                  <a:pt x="19" y="334"/>
                </a:lnTo>
                <a:lnTo>
                  <a:pt x="19" y="327"/>
                </a:lnTo>
                <a:close/>
                <a:moveTo>
                  <a:pt x="57" y="364"/>
                </a:moveTo>
                <a:lnTo>
                  <a:pt x="38" y="375"/>
                </a:lnTo>
                <a:lnTo>
                  <a:pt x="22" y="370"/>
                </a:lnTo>
                <a:lnTo>
                  <a:pt x="42" y="359"/>
                </a:lnTo>
                <a:lnTo>
                  <a:pt x="57" y="364"/>
                </a:lnTo>
                <a:close/>
                <a:moveTo>
                  <a:pt x="19" y="449"/>
                </a:moveTo>
                <a:lnTo>
                  <a:pt x="19" y="444"/>
                </a:lnTo>
                <a:lnTo>
                  <a:pt x="19" y="437"/>
                </a:lnTo>
                <a:lnTo>
                  <a:pt x="19" y="396"/>
                </a:lnTo>
                <a:lnTo>
                  <a:pt x="19" y="392"/>
                </a:lnTo>
                <a:lnTo>
                  <a:pt x="30" y="395"/>
                </a:lnTo>
                <a:lnTo>
                  <a:pt x="30" y="400"/>
                </a:lnTo>
                <a:lnTo>
                  <a:pt x="30" y="431"/>
                </a:lnTo>
                <a:lnTo>
                  <a:pt x="30" y="438"/>
                </a:lnTo>
                <a:lnTo>
                  <a:pt x="30" y="452"/>
                </a:lnTo>
                <a:lnTo>
                  <a:pt x="30" y="459"/>
                </a:lnTo>
                <a:lnTo>
                  <a:pt x="19" y="455"/>
                </a:lnTo>
                <a:lnTo>
                  <a:pt x="19" y="449"/>
                </a:lnTo>
                <a:close/>
                <a:moveTo>
                  <a:pt x="57" y="486"/>
                </a:moveTo>
                <a:lnTo>
                  <a:pt x="38" y="497"/>
                </a:lnTo>
                <a:lnTo>
                  <a:pt x="22" y="491"/>
                </a:lnTo>
                <a:lnTo>
                  <a:pt x="42" y="480"/>
                </a:lnTo>
                <a:lnTo>
                  <a:pt x="57" y="486"/>
                </a:lnTo>
                <a:close/>
                <a:moveTo>
                  <a:pt x="19" y="570"/>
                </a:moveTo>
                <a:lnTo>
                  <a:pt x="19" y="566"/>
                </a:lnTo>
                <a:lnTo>
                  <a:pt x="19" y="559"/>
                </a:lnTo>
                <a:lnTo>
                  <a:pt x="19" y="517"/>
                </a:lnTo>
                <a:lnTo>
                  <a:pt x="19" y="513"/>
                </a:lnTo>
                <a:lnTo>
                  <a:pt x="30" y="517"/>
                </a:lnTo>
                <a:lnTo>
                  <a:pt x="30" y="521"/>
                </a:lnTo>
                <a:lnTo>
                  <a:pt x="30" y="552"/>
                </a:lnTo>
                <a:lnTo>
                  <a:pt x="30" y="559"/>
                </a:lnTo>
                <a:lnTo>
                  <a:pt x="30" y="574"/>
                </a:lnTo>
                <a:lnTo>
                  <a:pt x="30" y="581"/>
                </a:lnTo>
                <a:lnTo>
                  <a:pt x="19" y="577"/>
                </a:lnTo>
                <a:lnTo>
                  <a:pt x="19" y="570"/>
                </a:lnTo>
                <a:close/>
                <a:moveTo>
                  <a:pt x="42" y="585"/>
                </a:moveTo>
                <a:lnTo>
                  <a:pt x="42" y="578"/>
                </a:lnTo>
                <a:lnTo>
                  <a:pt x="42" y="552"/>
                </a:lnTo>
                <a:lnTo>
                  <a:pt x="42" y="544"/>
                </a:lnTo>
                <a:lnTo>
                  <a:pt x="42" y="525"/>
                </a:lnTo>
                <a:lnTo>
                  <a:pt x="42" y="521"/>
                </a:lnTo>
                <a:lnTo>
                  <a:pt x="67" y="529"/>
                </a:lnTo>
                <a:lnTo>
                  <a:pt x="74" y="532"/>
                </a:lnTo>
                <a:lnTo>
                  <a:pt x="351" y="627"/>
                </a:lnTo>
                <a:lnTo>
                  <a:pt x="709" y="419"/>
                </a:lnTo>
                <a:lnTo>
                  <a:pt x="716" y="415"/>
                </a:lnTo>
                <a:lnTo>
                  <a:pt x="758" y="391"/>
                </a:lnTo>
                <a:lnTo>
                  <a:pt x="758" y="395"/>
                </a:lnTo>
                <a:lnTo>
                  <a:pt x="758" y="431"/>
                </a:lnTo>
                <a:lnTo>
                  <a:pt x="758" y="438"/>
                </a:lnTo>
                <a:lnTo>
                  <a:pt x="758" y="448"/>
                </a:lnTo>
                <a:lnTo>
                  <a:pt x="758" y="455"/>
                </a:lnTo>
                <a:lnTo>
                  <a:pt x="351" y="691"/>
                </a:lnTo>
                <a:lnTo>
                  <a:pt x="42" y="585"/>
                </a:lnTo>
                <a:close/>
                <a:moveTo>
                  <a:pt x="734" y="347"/>
                </a:moveTo>
                <a:lnTo>
                  <a:pt x="734" y="347"/>
                </a:lnTo>
                <a:lnTo>
                  <a:pt x="729" y="350"/>
                </a:lnTo>
                <a:lnTo>
                  <a:pt x="723" y="354"/>
                </a:lnTo>
                <a:lnTo>
                  <a:pt x="656" y="393"/>
                </a:lnTo>
                <a:lnTo>
                  <a:pt x="649" y="397"/>
                </a:lnTo>
                <a:lnTo>
                  <a:pt x="351" y="570"/>
                </a:lnTo>
                <a:lnTo>
                  <a:pt x="135" y="495"/>
                </a:lnTo>
                <a:lnTo>
                  <a:pt x="127" y="493"/>
                </a:lnTo>
                <a:lnTo>
                  <a:pt x="76" y="475"/>
                </a:lnTo>
                <a:lnTo>
                  <a:pt x="60" y="469"/>
                </a:lnTo>
                <a:lnTo>
                  <a:pt x="54" y="467"/>
                </a:lnTo>
                <a:lnTo>
                  <a:pt x="48" y="466"/>
                </a:lnTo>
                <a:lnTo>
                  <a:pt x="42" y="463"/>
                </a:lnTo>
                <a:lnTo>
                  <a:pt x="42" y="457"/>
                </a:lnTo>
                <a:lnTo>
                  <a:pt x="42" y="430"/>
                </a:lnTo>
                <a:lnTo>
                  <a:pt x="42" y="423"/>
                </a:lnTo>
                <a:lnTo>
                  <a:pt x="42" y="404"/>
                </a:lnTo>
                <a:lnTo>
                  <a:pt x="42" y="400"/>
                </a:lnTo>
                <a:lnTo>
                  <a:pt x="67" y="408"/>
                </a:lnTo>
                <a:lnTo>
                  <a:pt x="75" y="411"/>
                </a:lnTo>
                <a:lnTo>
                  <a:pt x="117" y="425"/>
                </a:lnTo>
                <a:lnTo>
                  <a:pt x="123" y="427"/>
                </a:lnTo>
                <a:lnTo>
                  <a:pt x="129" y="429"/>
                </a:lnTo>
                <a:lnTo>
                  <a:pt x="145" y="435"/>
                </a:lnTo>
                <a:lnTo>
                  <a:pt x="194" y="452"/>
                </a:lnTo>
                <a:lnTo>
                  <a:pt x="202" y="454"/>
                </a:lnTo>
                <a:lnTo>
                  <a:pt x="352" y="506"/>
                </a:lnTo>
                <a:lnTo>
                  <a:pt x="583" y="372"/>
                </a:lnTo>
                <a:lnTo>
                  <a:pt x="589" y="367"/>
                </a:lnTo>
                <a:lnTo>
                  <a:pt x="654" y="330"/>
                </a:lnTo>
                <a:lnTo>
                  <a:pt x="660" y="327"/>
                </a:lnTo>
                <a:lnTo>
                  <a:pt x="665" y="324"/>
                </a:lnTo>
                <a:lnTo>
                  <a:pt x="665" y="324"/>
                </a:lnTo>
                <a:lnTo>
                  <a:pt x="709" y="298"/>
                </a:lnTo>
                <a:lnTo>
                  <a:pt x="716" y="294"/>
                </a:lnTo>
                <a:lnTo>
                  <a:pt x="758" y="269"/>
                </a:lnTo>
                <a:lnTo>
                  <a:pt x="758" y="274"/>
                </a:lnTo>
                <a:lnTo>
                  <a:pt x="758" y="310"/>
                </a:lnTo>
                <a:lnTo>
                  <a:pt x="758" y="317"/>
                </a:lnTo>
                <a:lnTo>
                  <a:pt x="758" y="326"/>
                </a:lnTo>
                <a:lnTo>
                  <a:pt x="758" y="333"/>
                </a:lnTo>
                <a:lnTo>
                  <a:pt x="734" y="347"/>
                </a:lnTo>
                <a:close/>
                <a:moveTo>
                  <a:pt x="734" y="226"/>
                </a:moveTo>
                <a:lnTo>
                  <a:pt x="726" y="223"/>
                </a:lnTo>
                <a:lnTo>
                  <a:pt x="726" y="223"/>
                </a:lnTo>
                <a:lnTo>
                  <a:pt x="734" y="226"/>
                </a:lnTo>
                <a:lnTo>
                  <a:pt x="729" y="229"/>
                </a:lnTo>
                <a:lnTo>
                  <a:pt x="723" y="232"/>
                </a:lnTo>
                <a:lnTo>
                  <a:pt x="656" y="271"/>
                </a:lnTo>
                <a:lnTo>
                  <a:pt x="649" y="275"/>
                </a:lnTo>
                <a:lnTo>
                  <a:pt x="603" y="302"/>
                </a:lnTo>
                <a:lnTo>
                  <a:pt x="602" y="302"/>
                </a:lnTo>
                <a:lnTo>
                  <a:pt x="597" y="305"/>
                </a:lnTo>
                <a:lnTo>
                  <a:pt x="592" y="308"/>
                </a:lnTo>
                <a:lnTo>
                  <a:pt x="529" y="345"/>
                </a:lnTo>
                <a:lnTo>
                  <a:pt x="522" y="349"/>
                </a:lnTo>
                <a:lnTo>
                  <a:pt x="351" y="448"/>
                </a:lnTo>
                <a:lnTo>
                  <a:pt x="263" y="418"/>
                </a:lnTo>
                <a:lnTo>
                  <a:pt x="255" y="415"/>
                </a:lnTo>
                <a:lnTo>
                  <a:pt x="207" y="399"/>
                </a:lnTo>
                <a:lnTo>
                  <a:pt x="192" y="393"/>
                </a:lnTo>
                <a:lnTo>
                  <a:pt x="186" y="391"/>
                </a:lnTo>
                <a:lnTo>
                  <a:pt x="180" y="389"/>
                </a:lnTo>
                <a:lnTo>
                  <a:pt x="135" y="374"/>
                </a:lnTo>
                <a:lnTo>
                  <a:pt x="127" y="371"/>
                </a:lnTo>
                <a:lnTo>
                  <a:pt x="76" y="353"/>
                </a:lnTo>
                <a:lnTo>
                  <a:pt x="60" y="348"/>
                </a:lnTo>
                <a:lnTo>
                  <a:pt x="54" y="346"/>
                </a:lnTo>
                <a:lnTo>
                  <a:pt x="48" y="344"/>
                </a:lnTo>
                <a:lnTo>
                  <a:pt x="42" y="342"/>
                </a:lnTo>
                <a:lnTo>
                  <a:pt x="42" y="335"/>
                </a:lnTo>
                <a:lnTo>
                  <a:pt x="42" y="309"/>
                </a:lnTo>
                <a:lnTo>
                  <a:pt x="42" y="302"/>
                </a:lnTo>
                <a:lnTo>
                  <a:pt x="42" y="283"/>
                </a:lnTo>
                <a:lnTo>
                  <a:pt x="42" y="278"/>
                </a:lnTo>
                <a:lnTo>
                  <a:pt x="67" y="287"/>
                </a:lnTo>
                <a:lnTo>
                  <a:pt x="74" y="289"/>
                </a:lnTo>
                <a:lnTo>
                  <a:pt x="117" y="304"/>
                </a:lnTo>
                <a:lnTo>
                  <a:pt x="123" y="306"/>
                </a:lnTo>
                <a:lnTo>
                  <a:pt x="129" y="308"/>
                </a:lnTo>
                <a:lnTo>
                  <a:pt x="145" y="313"/>
                </a:lnTo>
                <a:lnTo>
                  <a:pt x="194" y="330"/>
                </a:lnTo>
                <a:lnTo>
                  <a:pt x="202" y="333"/>
                </a:lnTo>
                <a:lnTo>
                  <a:pt x="249" y="349"/>
                </a:lnTo>
                <a:lnTo>
                  <a:pt x="255" y="351"/>
                </a:lnTo>
                <a:lnTo>
                  <a:pt x="261" y="353"/>
                </a:lnTo>
                <a:lnTo>
                  <a:pt x="276" y="359"/>
                </a:lnTo>
                <a:lnTo>
                  <a:pt x="322" y="374"/>
                </a:lnTo>
                <a:lnTo>
                  <a:pt x="329" y="377"/>
                </a:lnTo>
                <a:lnTo>
                  <a:pt x="351" y="384"/>
                </a:lnTo>
                <a:lnTo>
                  <a:pt x="456" y="324"/>
                </a:lnTo>
                <a:lnTo>
                  <a:pt x="463" y="320"/>
                </a:lnTo>
                <a:lnTo>
                  <a:pt x="523" y="285"/>
                </a:lnTo>
                <a:lnTo>
                  <a:pt x="528" y="282"/>
                </a:lnTo>
                <a:lnTo>
                  <a:pt x="533" y="279"/>
                </a:lnTo>
                <a:lnTo>
                  <a:pt x="534" y="279"/>
                </a:lnTo>
                <a:lnTo>
                  <a:pt x="583" y="250"/>
                </a:lnTo>
                <a:lnTo>
                  <a:pt x="589" y="246"/>
                </a:lnTo>
                <a:lnTo>
                  <a:pt x="654" y="208"/>
                </a:lnTo>
                <a:lnTo>
                  <a:pt x="660" y="205"/>
                </a:lnTo>
                <a:lnTo>
                  <a:pt x="665" y="202"/>
                </a:lnTo>
                <a:lnTo>
                  <a:pt x="665" y="202"/>
                </a:lnTo>
                <a:lnTo>
                  <a:pt x="709" y="177"/>
                </a:lnTo>
                <a:lnTo>
                  <a:pt x="716" y="172"/>
                </a:lnTo>
                <a:lnTo>
                  <a:pt x="758" y="148"/>
                </a:lnTo>
                <a:lnTo>
                  <a:pt x="758" y="152"/>
                </a:lnTo>
                <a:lnTo>
                  <a:pt x="758" y="189"/>
                </a:lnTo>
                <a:lnTo>
                  <a:pt x="758" y="195"/>
                </a:lnTo>
                <a:lnTo>
                  <a:pt x="758" y="205"/>
                </a:lnTo>
                <a:lnTo>
                  <a:pt x="758" y="212"/>
                </a:lnTo>
                <a:lnTo>
                  <a:pt x="734" y="226"/>
                </a:lnTo>
                <a:close/>
              </a:path>
            </a:pathLst>
          </a:custGeom>
          <a:solidFill>
            <a:srgbClr val="D58590"/>
          </a:solidFill>
          <a:ln>
            <a:noFill/>
          </a:ln>
        </p:spPr>
        <p:txBody>
          <a:bodyPr/>
          <a:lstStyle/>
          <a:p>
            <a:endParaRPr lang="zh-CN" altLang="en-US"/>
          </a:p>
        </p:txBody>
      </p:sp>
      <p:sp>
        <p:nvSpPr>
          <p:cNvPr id="38" name="图文框 37"/>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文本框 43"/>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研究的方法及过程</a:t>
            </a:r>
          </a:p>
        </p:txBody>
      </p:sp>
      <p:sp>
        <p:nvSpPr>
          <p:cNvPr id="45"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46" name="矩形 45"/>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823934"/>
            <a:ext cx="2127278" cy="244888"/>
            <a:chOff x="0" y="5393632"/>
            <a:chExt cx="2127278" cy="244888"/>
          </a:xfrm>
          <a:solidFill>
            <a:srgbClr val="D58590"/>
          </a:solidFill>
        </p:grpSpPr>
        <p:sp>
          <p:nvSpPr>
            <p:cNvPr id="12" name="Freeform 78"/>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79"/>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4" name="Freeform 80"/>
          <p:cNvSpPr/>
          <p:nvPr/>
        </p:nvSpPr>
        <p:spPr bwMode="auto">
          <a:xfrm>
            <a:off x="2127278" y="5049439"/>
            <a:ext cx="243413" cy="1022333"/>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rgbClr val="404040"/>
          </a:solidFill>
          <a:ln>
            <a:noFill/>
          </a:ln>
        </p:spPr>
        <p:txBody>
          <a:bodyPr vert="horz" wrap="square" lIns="91440" tIns="45720" rIns="91440" bIns="45720" numCol="1" anchor="t" anchorCtr="0" compatLnSpc="1"/>
          <a:lstStyle/>
          <a:p>
            <a:endParaRPr lang="en-US"/>
          </a:p>
        </p:txBody>
      </p:sp>
      <p:grpSp>
        <p:nvGrpSpPr>
          <p:cNvPr id="15" name="Group 14"/>
          <p:cNvGrpSpPr/>
          <p:nvPr/>
        </p:nvGrpSpPr>
        <p:grpSpPr>
          <a:xfrm>
            <a:off x="2127278" y="5049439"/>
            <a:ext cx="2015162" cy="240462"/>
            <a:chOff x="2127278" y="4619137"/>
            <a:chExt cx="2015162" cy="240462"/>
          </a:xfrm>
          <a:solidFill>
            <a:srgbClr val="D58590"/>
          </a:solidFill>
        </p:grpSpPr>
        <p:sp>
          <p:nvSpPr>
            <p:cNvPr id="16" name="Freeform 81"/>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82"/>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8" name="Freeform 83"/>
          <p:cNvSpPr/>
          <p:nvPr/>
        </p:nvSpPr>
        <p:spPr bwMode="auto">
          <a:xfrm>
            <a:off x="4142439" y="4266093"/>
            <a:ext cx="237512" cy="1026759"/>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rgbClr val="404040"/>
          </a:solidFill>
          <a:ln>
            <a:noFill/>
          </a:ln>
        </p:spPr>
        <p:txBody>
          <a:bodyPr vert="horz" wrap="square" lIns="91440" tIns="45720" rIns="91440" bIns="45720" numCol="1" anchor="t" anchorCtr="0" compatLnSpc="1"/>
          <a:lstStyle/>
          <a:p>
            <a:endParaRPr lang="en-US"/>
          </a:p>
        </p:txBody>
      </p:sp>
      <p:grpSp>
        <p:nvGrpSpPr>
          <p:cNvPr id="19" name="Group 18"/>
          <p:cNvGrpSpPr/>
          <p:nvPr/>
        </p:nvGrpSpPr>
        <p:grpSpPr>
          <a:xfrm>
            <a:off x="4139489" y="4266093"/>
            <a:ext cx="2012211" cy="244888"/>
            <a:chOff x="4139489" y="3835791"/>
            <a:chExt cx="2012211" cy="244888"/>
          </a:xfrm>
          <a:solidFill>
            <a:srgbClr val="D58590"/>
          </a:solidFill>
        </p:grpSpPr>
        <p:sp>
          <p:nvSpPr>
            <p:cNvPr id="20" name="Freeform 84"/>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85"/>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2" name="Freeform 86"/>
          <p:cNvSpPr/>
          <p:nvPr/>
        </p:nvSpPr>
        <p:spPr bwMode="auto">
          <a:xfrm>
            <a:off x="6151700" y="3487173"/>
            <a:ext cx="240462" cy="1026759"/>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rgbClr val="404040"/>
          </a:solidFill>
          <a:ln>
            <a:noFill/>
          </a:ln>
        </p:spPr>
        <p:txBody>
          <a:bodyPr vert="horz" wrap="square" lIns="91440" tIns="45720" rIns="91440" bIns="45720" numCol="1" anchor="t" anchorCtr="0" compatLnSpc="1"/>
          <a:lstStyle/>
          <a:p>
            <a:endParaRPr lang="en-US"/>
          </a:p>
        </p:txBody>
      </p:sp>
      <p:grpSp>
        <p:nvGrpSpPr>
          <p:cNvPr id="23" name="Group 22"/>
          <p:cNvGrpSpPr/>
          <p:nvPr/>
        </p:nvGrpSpPr>
        <p:grpSpPr>
          <a:xfrm>
            <a:off x="6151700" y="3487173"/>
            <a:ext cx="2012210" cy="241937"/>
            <a:chOff x="6151700" y="3056871"/>
            <a:chExt cx="2012210" cy="241937"/>
          </a:xfrm>
          <a:solidFill>
            <a:srgbClr val="D58590"/>
          </a:solidFill>
        </p:grpSpPr>
        <p:sp>
          <p:nvSpPr>
            <p:cNvPr id="24" name="Freeform 87"/>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88"/>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6" name="Freeform 89"/>
          <p:cNvSpPr/>
          <p:nvPr/>
        </p:nvSpPr>
        <p:spPr bwMode="auto">
          <a:xfrm>
            <a:off x="8163910" y="2708252"/>
            <a:ext cx="240462" cy="1026759"/>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rgbClr val="404040"/>
          </a:solidFill>
          <a:ln>
            <a:noFill/>
          </a:ln>
        </p:spPr>
        <p:txBody>
          <a:bodyPr vert="horz" wrap="square" lIns="91440" tIns="45720" rIns="91440" bIns="45720" numCol="1" anchor="t" anchorCtr="0" compatLnSpc="1"/>
          <a:lstStyle/>
          <a:p>
            <a:endParaRPr lang="en-US"/>
          </a:p>
        </p:txBody>
      </p:sp>
      <p:grpSp>
        <p:nvGrpSpPr>
          <p:cNvPr id="27" name="Group 26"/>
          <p:cNvGrpSpPr/>
          <p:nvPr/>
        </p:nvGrpSpPr>
        <p:grpSpPr>
          <a:xfrm>
            <a:off x="8163910" y="2708252"/>
            <a:ext cx="2012211" cy="241937"/>
            <a:chOff x="8163910" y="2277950"/>
            <a:chExt cx="2012211" cy="241937"/>
          </a:xfrm>
          <a:solidFill>
            <a:srgbClr val="D58590"/>
          </a:solidFill>
        </p:grpSpPr>
        <p:sp>
          <p:nvSpPr>
            <p:cNvPr id="28" name="Freeform 90"/>
            <p:cNvSpPr/>
            <p:nvPr/>
          </p:nvSpPr>
          <p:spPr bwMode="auto">
            <a:xfrm>
              <a:off x="8163910" y="2277950"/>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91"/>
            <p:cNvSpPr/>
            <p:nvPr/>
          </p:nvSpPr>
          <p:spPr bwMode="auto">
            <a:xfrm>
              <a:off x="10002044" y="2277950"/>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0" name="Freeform 92"/>
          <p:cNvSpPr/>
          <p:nvPr/>
        </p:nvSpPr>
        <p:spPr bwMode="auto">
          <a:xfrm>
            <a:off x="10176121" y="1921956"/>
            <a:ext cx="241937" cy="1028234"/>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rgbClr val="404040"/>
          </a:solidFill>
          <a:ln>
            <a:noFill/>
          </a:ln>
        </p:spPr>
        <p:txBody>
          <a:bodyPr vert="horz" wrap="square" lIns="91440" tIns="45720" rIns="91440" bIns="45720" numCol="1" anchor="t" anchorCtr="0" compatLnSpc="1"/>
          <a:lstStyle/>
          <a:p>
            <a:endParaRPr lang="en-US"/>
          </a:p>
        </p:txBody>
      </p:sp>
      <p:sp>
        <p:nvSpPr>
          <p:cNvPr id="31" name="Freeform 93"/>
          <p:cNvSpPr/>
          <p:nvPr/>
        </p:nvSpPr>
        <p:spPr bwMode="auto">
          <a:xfrm>
            <a:off x="10176121" y="1921956"/>
            <a:ext cx="2016636" cy="244888"/>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rgbClr val="D58590"/>
          </a:solidFill>
          <a:ln>
            <a:noFill/>
          </a:ln>
        </p:spPr>
        <p:txBody>
          <a:bodyPr vert="horz" wrap="square" lIns="91440" tIns="45720" rIns="91440" bIns="45720" numCol="1" anchor="t" anchorCtr="0" compatLnSpc="1"/>
          <a:lstStyle/>
          <a:p>
            <a:endParaRPr lang="en-US"/>
          </a:p>
        </p:txBody>
      </p:sp>
      <p:sp>
        <p:nvSpPr>
          <p:cNvPr id="62" name="Oval 61"/>
          <p:cNvSpPr/>
          <p:nvPr/>
        </p:nvSpPr>
        <p:spPr>
          <a:xfrm>
            <a:off x="2900977" y="4218171"/>
            <a:ext cx="681318" cy="68131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93114" y="3448290"/>
            <a:ext cx="681318" cy="68131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885251" y="2678409"/>
            <a:ext cx="681318" cy="68131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877388" y="1908528"/>
            <a:ext cx="681318" cy="68131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a:spLocks noEditPoints="1"/>
          </p:cNvSpPr>
          <p:nvPr/>
        </p:nvSpPr>
        <p:spPr bwMode="auto">
          <a:xfrm>
            <a:off x="3072076" y="4344720"/>
            <a:ext cx="339121" cy="428220"/>
          </a:xfrm>
          <a:custGeom>
            <a:avLst/>
            <a:gdLst>
              <a:gd name="T0" fmla="*/ 110 w 158"/>
              <a:gd name="T1" fmla="*/ 184 h 199"/>
              <a:gd name="T2" fmla="*/ 115 w 158"/>
              <a:gd name="T3" fmla="*/ 199 h 199"/>
              <a:gd name="T4" fmla="*/ 37 w 158"/>
              <a:gd name="T5" fmla="*/ 199 h 199"/>
              <a:gd name="T6" fmla="*/ 32 w 158"/>
              <a:gd name="T7" fmla="*/ 184 h 199"/>
              <a:gd name="T8" fmla="*/ 41 w 158"/>
              <a:gd name="T9" fmla="*/ 184 h 199"/>
              <a:gd name="T10" fmla="*/ 36 w 158"/>
              <a:gd name="T11" fmla="*/ 173 h 199"/>
              <a:gd name="T12" fmla="*/ 62 w 158"/>
              <a:gd name="T13" fmla="*/ 173 h 199"/>
              <a:gd name="T14" fmla="*/ 7 w 158"/>
              <a:gd name="T15" fmla="*/ 18 h 199"/>
              <a:gd name="T16" fmla="*/ 0 w 158"/>
              <a:gd name="T17" fmla="*/ 9 h 199"/>
              <a:gd name="T18" fmla="*/ 9 w 158"/>
              <a:gd name="T19" fmla="*/ 0 h 199"/>
              <a:gd name="T20" fmla="*/ 18 w 158"/>
              <a:gd name="T21" fmla="*/ 9 h 199"/>
              <a:gd name="T22" fmla="*/ 15 w 158"/>
              <a:gd name="T23" fmla="*/ 15 h 199"/>
              <a:gd name="T24" fmla="*/ 71 w 158"/>
              <a:gd name="T25" fmla="*/ 173 h 199"/>
              <a:gd name="T26" fmla="*/ 97 w 158"/>
              <a:gd name="T27" fmla="*/ 173 h 199"/>
              <a:gd name="T28" fmla="*/ 101 w 158"/>
              <a:gd name="T29" fmla="*/ 184 h 199"/>
              <a:gd name="T30" fmla="*/ 110 w 158"/>
              <a:gd name="T31" fmla="*/ 184 h 199"/>
              <a:gd name="T32" fmla="*/ 75 w 158"/>
              <a:gd name="T33" fmla="*/ 73 h 199"/>
              <a:gd name="T34" fmla="*/ 58 w 158"/>
              <a:gd name="T35" fmla="*/ 27 h 199"/>
              <a:gd name="T36" fmla="*/ 72 w 158"/>
              <a:gd name="T37" fmla="*/ 19 h 199"/>
              <a:gd name="T38" fmla="*/ 20 w 158"/>
              <a:gd name="T39" fmla="*/ 19 h 199"/>
              <a:gd name="T40" fmla="*/ 39 w 158"/>
              <a:gd name="T41" fmla="*/ 73 h 199"/>
              <a:gd name="T42" fmla="*/ 75 w 158"/>
              <a:gd name="T43" fmla="*/ 73 h 199"/>
              <a:gd name="T44" fmla="*/ 66 w 158"/>
              <a:gd name="T45" fmla="*/ 33 h 199"/>
              <a:gd name="T46" fmla="*/ 85 w 158"/>
              <a:gd name="T47" fmla="*/ 87 h 199"/>
              <a:gd name="T48" fmla="*/ 158 w 158"/>
              <a:gd name="T49" fmla="*/ 87 h 199"/>
              <a:gd name="T50" fmla="*/ 124 w 158"/>
              <a:gd name="T51" fmla="*/ 60 h 199"/>
              <a:gd name="T52" fmla="*/ 139 w 158"/>
              <a:gd name="T53" fmla="*/ 33 h 199"/>
              <a:gd name="T54" fmla="*/ 66 w 158"/>
              <a:gd name="T55" fmla="*/ 33 h 199"/>
              <a:gd name="T56" fmla="*/ 84 w 158"/>
              <a:gd name="T57" fmla="*/ 28 h 199"/>
              <a:gd name="T58" fmla="*/ 81 w 158"/>
              <a:gd name="T59" fmla="*/ 19 h 199"/>
              <a:gd name="T60" fmla="*/ 66 w 158"/>
              <a:gd name="T61" fmla="*/ 28 h 199"/>
              <a:gd name="T62" fmla="*/ 84 w 158"/>
              <a:gd name="T63" fmla="*/ 2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99">
                <a:moveTo>
                  <a:pt x="110" y="184"/>
                </a:moveTo>
                <a:cubicBezTo>
                  <a:pt x="115" y="199"/>
                  <a:pt x="115" y="199"/>
                  <a:pt x="115" y="199"/>
                </a:cubicBezTo>
                <a:cubicBezTo>
                  <a:pt x="37" y="199"/>
                  <a:pt x="37" y="199"/>
                  <a:pt x="37" y="199"/>
                </a:cubicBezTo>
                <a:cubicBezTo>
                  <a:pt x="32" y="184"/>
                  <a:pt x="32" y="184"/>
                  <a:pt x="32" y="184"/>
                </a:cubicBezTo>
                <a:cubicBezTo>
                  <a:pt x="41" y="184"/>
                  <a:pt x="41" y="184"/>
                  <a:pt x="41" y="184"/>
                </a:cubicBezTo>
                <a:cubicBezTo>
                  <a:pt x="36" y="173"/>
                  <a:pt x="36" y="173"/>
                  <a:pt x="36" y="173"/>
                </a:cubicBezTo>
                <a:cubicBezTo>
                  <a:pt x="62" y="173"/>
                  <a:pt x="62" y="173"/>
                  <a:pt x="62" y="173"/>
                </a:cubicBezTo>
                <a:cubicBezTo>
                  <a:pt x="7" y="18"/>
                  <a:pt x="7" y="18"/>
                  <a:pt x="7" y="18"/>
                </a:cubicBezTo>
                <a:cubicBezTo>
                  <a:pt x="3" y="17"/>
                  <a:pt x="0" y="13"/>
                  <a:pt x="0" y="9"/>
                </a:cubicBezTo>
                <a:cubicBezTo>
                  <a:pt x="0" y="4"/>
                  <a:pt x="4" y="0"/>
                  <a:pt x="9" y="0"/>
                </a:cubicBezTo>
                <a:cubicBezTo>
                  <a:pt x="14" y="0"/>
                  <a:pt x="18" y="4"/>
                  <a:pt x="18" y="9"/>
                </a:cubicBezTo>
                <a:cubicBezTo>
                  <a:pt x="18" y="11"/>
                  <a:pt x="17" y="14"/>
                  <a:pt x="15" y="15"/>
                </a:cubicBezTo>
                <a:cubicBezTo>
                  <a:pt x="71" y="173"/>
                  <a:pt x="71" y="173"/>
                  <a:pt x="71" y="173"/>
                </a:cubicBezTo>
                <a:cubicBezTo>
                  <a:pt x="97" y="173"/>
                  <a:pt x="97" y="173"/>
                  <a:pt x="97" y="173"/>
                </a:cubicBezTo>
                <a:cubicBezTo>
                  <a:pt x="101" y="184"/>
                  <a:pt x="101" y="184"/>
                  <a:pt x="101" y="184"/>
                </a:cubicBezTo>
                <a:lnTo>
                  <a:pt x="110" y="184"/>
                </a:lnTo>
                <a:close/>
                <a:moveTo>
                  <a:pt x="75" y="73"/>
                </a:moveTo>
                <a:cubicBezTo>
                  <a:pt x="58" y="27"/>
                  <a:pt x="58" y="27"/>
                  <a:pt x="58" y="27"/>
                </a:cubicBezTo>
                <a:cubicBezTo>
                  <a:pt x="72" y="19"/>
                  <a:pt x="72" y="19"/>
                  <a:pt x="72" y="19"/>
                </a:cubicBezTo>
                <a:cubicBezTo>
                  <a:pt x="20" y="19"/>
                  <a:pt x="20" y="19"/>
                  <a:pt x="20" y="19"/>
                </a:cubicBezTo>
                <a:cubicBezTo>
                  <a:pt x="39" y="73"/>
                  <a:pt x="39" y="73"/>
                  <a:pt x="39" y="73"/>
                </a:cubicBezTo>
                <a:lnTo>
                  <a:pt x="75" y="73"/>
                </a:lnTo>
                <a:close/>
                <a:moveTo>
                  <a:pt x="66" y="33"/>
                </a:moveTo>
                <a:cubicBezTo>
                  <a:pt x="85" y="87"/>
                  <a:pt x="85" y="87"/>
                  <a:pt x="85" y="87"/>
                </a:cubicBezTo>
                <a:cubicBezTo>
                  <a:pt x="158" y="87"/>
                  <a:pt x="158" y="87"/>
                  <a:pt x="158" y="87"/>
                </a:cubicBezTo>
                <a:cubicBezTo>
                  <a:pt x="124" y="60"/>
                  <a:pt x="124" y="60"/>
                  <a:pt x="124" y="60"/>
                </a:cubicBezTo>
                <a:cubicBezTo>
                  <a:pt x="139" y="33"/>
                  <a:pt x="139" y="33"/>
                  <a:pt x="139" y="33"/>
                </a:cubicBezTo>
                <a:lnTo>
                  <a:pt x="66" y="33"/>
                </a:lnTo>
                <a:close/>
                <a:moveTo>
                  <a:pt x="84" y="28"/>
                </a:moveTo>
                <a:cubicBezTo>
                  <a:pt x="81" y="19"/>
                  <a:pt x="81" y="19"/>
                  <a:pt x="81" y="19"/>
                </a:cubicBezTo>
                <a:cubicBezTo>
                  <a:pt x="66" y="28"/>
                  <a:pt x="66" y="28"/>
                  <a:pt x="66" y="28"/>
                </a:cubicBezTo>
                <a:lnTo>
                  <a:pt x="84" y="2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67" name="Freeform 66"/>
          <p:cNvSpPr/>
          <p:nvPr/>
        </p:nvSpPr>
        <p:spPr bwMode="auto">
          <a:xfrm>
            <a:off x="5039561" y="3619813"/>
            <a:ext cx="361536" cy="327285"/>
          </a:xfrm>
          <a:custGeom>
            <a:avLst/>
            <a:gdLst>
              <a:gd name="T0" fmla="*/ 161 w 161"/>
              <a:gd name="T1" fmla="*/ 27 h 145"/>
              <a:gd name="T2" fmla="*/ 139 w 161"/>
              <a:gd name="T3" fmla="*/ 49 h 145"/>
              <a:gd name="T4" fmla="*/ 123 w 161"/>
              <a:gd name="T5" fmla="*/ 42 h 145"/>
              <a:gd name="T6" fmla="*/ 93 w 161"/>
              <a:gd name="T7" fmla="*/ 62 h 145"/>
              <a:gd name="T8" fmla="*/ 94 w 161"/>
              <a:gd name="T9" fmla="*/ 68 h 145"/>
              <a:gd name="T10" fmla="*/ 92 w 161"/>
              <a:gd name="T11" fmla="*/ 75 h 145"/>
              <a:gd name="T12" fmla="*/ 123 w 161"/>
              <a:gd name="T13" fmla="*/ 106 h 145"/>
              <a:gd name="T14" fmla="*/ 132 w 161"/>
              <a:gd name="T15" fmla="*/ 103 h 145"/>
              <a:gd name="T16" fmla="*/ 149 w 161"/>
              <a:gd name="T17" fmla="*/ 120 h 145"/>
              <a:gd name="T18" fmla="*/ 132 w 161"/>
              <a:gd name="T19" fmla="*/ 136 h 145"/>
              <a:gd name="T20" fmla="*/ 116 w 161"/>
              <a:gd name="T21" fmla="*/ 120 h 145"/>
              <a:gd name="T22" fmla="*/ 119 w 161"/>
              <a:gd name="T23" fmla="*/ 110 h 145"/>
              <a:gd name="T24" fmla="*/ 88 w 161"/>
              <a:gd name="T25" fmla="*/ 79 h 145"/>
              <a:gd name="T26" fmla="*/ 80 w 161"/>
              <a:gd name="T27" fmla="*/ 81 h 145"/>
              <a:gd name="T28" fmla="*/ 75 w 161"/>
              <a:gd name="T29" fmla="*/ 81 h 145"/>
              <a:gd name="T30" fmla="*/ 52 w 161"/>
              <a:gd name="T31" fmla="*/ 115 h 145"/>
              <a:gd name="T32" fmla="*/ 58 w 161"/>
              <a:gd name="T33" fmla="*/ 127 h 145"/>
              <a:gd name="T34" fmla="*/ 41 w 161"/>
              <a:gd name="T35" fmla="*/ 145 h 145"/>
              <a:gd name="T36" fmla="*/ 24 w 161"/>
              <a:gd name="T37" fmla="*/ 127 h 145"/>
              <a:gd name="T38" fmla="*/ 41 w 161"/>
              <a:gd name="T39" fmla="*/ 110 h 145"/>
              <a:gd name="T40" fmla="*/ 48 w 161"/>
              <a:gd name="T41" fmla="*/ 112 h 145"/>
              <a:gd name="T42" fmla="*/ 71 w 161"/>
              <a:gd name="T43" fmla="*/ 78 h 145"/>
              <a:gd name="T44" fmla="*/ 67 w 161"/>
              <a:gd name="T45" fmla="*/ 72 h 145"/>
              <a:gd name="T46" fmla="*/ 30 w 161"/>
              <a:gd name="T47" fmla="*/ 76 h 145"/>
              <a:gd name="T48" fmla="*/ 16 w 161"/>
              <a:gd name="T49" fmla="*/ 90 h 145"/>
              <a:gd name="T50" fmla="*/ 0 w 161"/>
              <a:gd name="T51" fmla="*/ 75 h 145"/>
              <a:gd name="T52" fmla="*/ 16 w 161"/>
              <a:gd name="T53" fmla="*/ 60 h 145"/>
              <a:gd name="T54" fmla="*/ 30 w 161"/>
              <a:gd name="T55" fmla="*/ 71 h 145"/>
              <a:gd name="T56" fmla="*/ 67 w 161"/>
              <a:gd name="T57" fmla="*/ 66 h 145"/>
              <a:gd name="T58" fmla="*/ 72 w 161"/>
              <a:gd name="T59" fmla="*/ 58 h 145"/>
              <a:gd name="T60" fmla="*/ 54 w 161"/>
              <a:gd name="T61" fmla="*/ 26 h 145"/>
              <a:gd name="T62" fmla="*/ 49 w 161"/>
              <a:gd name="T63" fmla="*/ 27 h 145"/>
              <a:gd name="T64" fmla="*/ 36 w 161"/>
              <a:gd name="T65" fmla="*/ 13 h 145"/>
              <a:gd name="T66" fmla="*/ 49 w 161"/>
              <a:gd name="T67" fmla="*/ 0 h 145"/>
              <a:gd name="T68" fmla="*/ 63 w 161"/>
              <a:gd name="T69" fmla="*/ 13 h 145"/>
              <a:gd name="T70" fmla="*/ 58 w 161"/>
              <a:gd name="T71" fmla="*/ 23 h 145"/>
              <a:gd name="T72" fmla="*/ 76 w 161"/>
              <a:gd name="T73" fmla="*/ 55 h 145"/>
              <a:gd name="T74" fmla="*/ 80 w 161"/>
              <a:gd name="T75" fmla="*/ 55 h 145"/>
              <a:gd name="T76" fmla="*/ 90 w 161"/>
              <a:gd name="T77" fmla="*/ 58 h 145"/>
              <a:gd name="T78" fmla="*/ 120 w 161"/>
              <a:gd name="T79" fmla="*/ 37 h 145"/>
              <a:gd name="T80" fmla="*/ 117 w 161"/>
              <a:gd name="T81" fmla="*/ 27 h 145"/>
              <a:gd name="T82" fmla="*/ 139 w 161"/>
              <a:gd name="T83" fmla="*/ 4 h 145"/>
              <a:gd name="T84" fmla="*/ 161 w 161"/>
              <a:gd name="T85" fmla="*/ 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45">
                <a:moveTo>
                  <a:pt x="161" y="27"/>
                </a:moveTo>
                <a:cubicBezTo>
                  <a:pt x="161" y="39"/>
                  <a:pt x="151" y="49"/>
                  <a:pt x="139" y="49"/>
                </a:cubicBezTo>
                <a:cubicBezTo>
                  <a:pt x="133" y="49"/>
                  <a:pt x="127" y="46"/>
                  <a:pt x="123" y="42"/>
                </a:cubicBezTo>
                <a:cubicBezTo>
                  <a:pt x="123" y="42"/>
                  <a:pt x="123" y="42"/>
                  <a:pt x="93" y="62"/>
                </a:cubicBezTo>
                <a:cubicBezTo>
                  <a:pt x="93" y="64"/>
                  <a:pt x="94" y="66"/>
                  <a:pt x="94" y="68"/>
                </a:cubicBezTo>
                <a:cubicBezTo>
                  <a:pt x="94" y="71"/>
                  <a:pt x="93" y="73"/>
                  <a:pt x="92" y="75"/>
                </a:cubicBezTo>
                <a:cubicBezTo>
                  <a:pt x="92" y="75"/>
                  <a:pt x="92" y="75"/>
                  <a:pt x="123" y="106"/>
                </a:cubicBezTo>
                <a:cubicBezTo>
                  <a:pt x="125" y="104"/>
                  <a:pt x="129" y="103"/>
                  <a:pt x="132" y="103"/>
                </a:cubicBezTo>
                <a:cubicBezTo>
                  <a:pt x="141" y="103"/>
                  <a:pt x="149" y="110"/>
                  <a:pt x="149" y="120"/>
                </a:cubicBezTo>
                <a:cubicBezTo>
                  <a:pt x="149" y="129"/>
                  <a:pt x="141" y="136"/>
                  <a:pt x="132" y="136"/>
                </a:cubicBezTo>
                <a:cubicBezTo>
                  <a:pt x="123" y="136"/>
                  <a:pt x="116" y="129"/>
                  <a:pt x="116" y="120"/>
                </a:cubicBezTo>
                <a:cubicBezTo>
                  <a:pt x="116" y="116"/>
                  <a:pt x="117" y="113"/>
                  <a:pt x="119" y="110"/>
                </a:cubicBezTo>
                <a:cubicBezTo>
                  <a:pt x="119" y="110"/>
                  <a:pt x="119" y="110"/>
                  <a:pt x="88" y="79"/>
                </a:cubicBezTo>
                <a:cubicBezTo>
                  <a:pt x="86" y="81"/>
                  <a:pt x="83" y="81"/>
                  <a:pt x="80" y="81"/>
                </a:cubicBezTo>
                <a:cubicBezTo>
                  <a:pt x="79" y="81"/>
                  <a:pt x="77" y="81"/>
                  <a:pt x="75" y="81"/>
                </a:cubicBezTo>
                <a:cubicBezTo>
                  <a:pt x="75" y="81"/>
                  <a:pt x="75" y="81"/>
                  <a:pt x="52" y="115"/>
                </a:cubicBezTo>
                <a:cubicBezTo>
                  <a:pt x="56" y="118"/>
                  <a:pt x="58" y="123"/>
                  <a:pt x="58" y="127"/>
                </a:cubicBezTo>
                <a:cubicBezTo>
                  <a:pt x="58" y="137"/>
                  <a:pt x="50" y="145"/>
                  <a:pt x="41" y="145"/>
                </a:cubicBezTo>
                <a:cubicBezTo>
                  <a:pt x="31" y="145"/>
                  <a:pt x="24" y="137"/>
                  <a:pt x="24" y="127"/>
                </a:cubicBezTo>
                <a:cubicBezTo>
                  <a:pt x="24" y="118"/>
                  <a:pt x="31" y="110"/>
                  <a:pt x="41" y="110"/>
                </a:cubicBezTo>
                <a:cubicBezTo>
                  <a:pt x="43" y="110"/>
                  <a:pt x="46" y="111"/>
                  <a:pt x="48" y="112"/>
                </a:cubicBezTo>
                <a:cubicBezTo>
                  <a:pt x="48" y="112"/>
                  <a:pt x="48" y="112"/>
                  <a:pt x="71" y="78"/>
                </a:cubicBezTo>
                <a:cubicBezTo>
                  <a:pt x="69" y="76"/>
                  <a:pt x="68" y="74"/>
                  <a:pt x="67" y="72"/>
                </a:cubicBezTo>
                <a:cubicBezTo>
                  <a:pt x="67" y="72"/>
                  <a:pt x="67" y="72"/>
                  <a:pt x="30" y="76"/>
                </a:cubicBezTo>
                <a:cubicBezTo>
                  <a:pt x="30" y="84"/>
                  <a:pt x="23" y="90"/>
                  <a:pt x="16" y="90"/>
                </a:cubicBezTo>
                <a:cubicBezTo>
                  <a:pt x="7" y="90"/>
                  <a:pt x="0" y="83"/>
                  <a:pt x="0" y="75"/>
                </a:cubicBezTo>
                <a:cubicBezTo>
                  <a:pt x="0" y="66"/>
                  <a:pt x="7" y="60"/>
                  <a:pt x="16" y="60"/>
                </a:cubicBezTo>
                <a:cubicBezTo>
                  <a:pt x="22" y="60"/>
                  <a:pt x="28" y="64"/>
                  <a:pt x="30" y="71"/>
                </a:cubicBezTo>
                <a:cubicBezTo>
                  <a:pt x="30" y="71"/>
                  <a:pt x="30" y="71"/>
                  <a:pt x="67" y="66"/>
                </a:cubicBezTo>
                <a:cubicBezTo>
                  <a:pt x="67" y="63"/>
                  <a:pt x="69" y="60"/>
                  <a:pt x="72" y="58"/>
                </a:cubicBezTo>
                <a:cubicBezTo>
                  <a:pt x="72" y="58"/>
                  <a:pt x="72" y="58"/>
                  <a:pt x="54" y="26"/>
                </a:cubicBezTo>
                <a:cubicBezTo>
                  <a:pt x="52" y="26"/>
                  <a:pt x="51" y="27"/>
                  <a:pt x="49" y="27"/>
                </a:cubicBezTo>
                <a:cubicBezTo>
                  <a:pt x="42" y="27"/>
                  <a:pt x="36" y="20"/>
                  <a:pt x="36" y="13"/>
                </a:cubicBezTo>
                <a:cubicBezTo>
                  <a:pt x="36" y="5"/>
                  <a:pt x="42" y="0"/>
                  <a:pt x="49" y="0"/>
                </a:cubicBezTo>
                <a:cubicBezTo>
                  <a:pt x="57" y="0"/>
                  <a:pt x="63" y="5"/>
                  <a:pt x="63" y="13"/>
                </a:cubicBezTo>
                <a:cubicBezTo>
                  <a:pt x="63" y="17"/>
                  <a:pt x="61" y="21"/>
                  <a:pt x="58" y="23"/>
                </a:cubicBezTo>
                <a:cubicBezTo>
                  <a:pt x="58" y="23"/>
                  <a:pt x="58" y="23"/>
                  <a:pt x="76" y="55"/>
                </a:cubicBezTo>
                <a:cubicBezTo>
                  <a:pt x="77" y="55"/>
                  <a:pt x="79" y="55"/>
                  <a:pt x="80" y="55"/>
                </a:cubicBezTo>
                <a:cubicBezTo>
                  <a:pt x="84" y="55"/>
                  <a:pt x="87" y="56"/>
                  <a:pt x="90" y="58"/>
                </a:cubicBezTo>
                <a:cubicBezTo>
                  <a:pt x="90" y="58"/>
                  <a:pt x="90" y="58"/>
                  <a:pt x="120" y="37"/>
                </a:cubicBezTo>
                <a:cubicBezTo>
                  <a:pt x="118" y="34"/>
                  <a:pt x="117" y="30"/>
                  <a:pt x="117" y="27"/>
                </a:cubicBezTo>
                <a:cubicBezTo>
                  <a:pt x="117" y="14"/>
                  <a:pt x="127" y="4"/>
                  <a:pt x="139" y="4"/>
                </a:cubicBezTo>
                <a:cubicBezTo>
                  <a:pt x="151" y="4"/>
                  <a:pt x="161" y="14"/>
                  <a:pt x="161" y="2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68" name="Freeform 67"/>
          <p:cNvSpPr>
            <a:spLocks noEditPoints="1"/>
          </p:cNvSpPr>
          <p:nvPr/>
        </p:nvSpPr>
        <p:spPr bwMode="auto">
          <a:xfrm>
            <a:off x="7011801" y="2819051"/>
            <a:ext cx="428219" cy="400035"/>
          </a:xfrm>
          <a:custGeom>
            <a:avLst/>
            <a:gdLst>
              <a:gd name="T0" fmla="*/ 22 w 199"/>
              <a:gd name="T1" fmla="*/ 84 h 186"/>
              <a:gd name="T2" fmla="*/ 10 w 199"/>
              <a:gd name="T3" fmla="*/ 69 h 186"/>
              <a:gd name="T4" fmla="*/ 60 w 199"/>
              <a:gd name="T5" fmla="*/ 0 h 186"/>
              <a:gd name="T6" fmla="*/ 71 w 199"/>
              <a:gd name="T7" fmla="*/ 37 h 186"/>
              <a:gd name="T8" fmla="*/ 38 w 199"/>
              <a:gd name="T9" fmla="*/ 82 h 186"/>
              <a:gd name="T10" fmla="*/ 49 w 199"/>
              <a:gd name="T11" fmla="*/ 101 h 186"/>
              <a:gd name="T12" fmla="*/ 39 w 199"/>
              <a:gd name="T13" fmla="*/ 111 h 186"/>
              <a:gd name="T14" fmla="*/ 32 w 199"/>
              <a:gd name="T15" fmla="*/ 92 h 186"/>
              <a:gd name="T16" fmla="*/ 128 w 199"/>
              <a:gd name="T17" fmla="*/ 82 h 186"/>
              <a:gd name="T18" fmla="*/ 68 w 199"/>
              <a:gd name="T19" fmla="*/ 97 h 186"/>
              <a:gd name="T20" fmla="*/ 71 w 199"/>
              <a:gd name="T21" fmla="*/ 101 h 186"/>
              <a:gd name="T22" fmla="*/ 81 w 199"/>
              <a:gd name="T23" fmla="*/ 120 h 186"/>
              <a:gd name="T24" fmla="*/ 100 w 199"/>
              <a:gd name="T25" fmla="*/ 130 h 186"/>
              <a:gd name="T26" fmla="*/ 119 w 199"/>
              <a:gd name="T27" fmla="*/ 140 h 186"/>
              <a:gd name="T28" fmla="*/ 103 w 199"/>
              <a:gd name="T29" fmla="*/ 178 h 186"/>
              <a:gd name="T30" fmla="*/ 124 w 199"/>
              <a:gd name="T31" fmla="*/ 170 h 186"/>
              <a:gd name="T32" fmla="*/ 143 w 199"/>
              <a:gd name="T33" fmla="*/ 160 h 186"/>
              <a:gd name="T34" fmla="*/ 159 w 199"/>
              <a:gd name="T35" fmla="*/ 143 h 186"/>
              <a:gd name="T36" fmla="*/ 168 w 199"/>
              <a:gd name="T37" fmla="*/ 122 h 186"/>
              <a:gd name="T38" fmla="*/ 116 w 199"/>
              <a:gd name="T39" fmla="*/ 143 h 186"/>
              <a:gd name="T40" fmla="*/ 94 w 199"/>
              <a:gd name="T41" fmla="*/ 150 h 186"/>
              <a:gd name="T42" fmla="*/ 80 w 199"/>
              <a:gd name="T43" fmla="*/ 135 h 186"/>
              <a:gd name="T44" fmla="*/ 77 w 199"/>
              <a:gd name="T45" fmla="*/ 123 h 186"/>
              <a:gd name="T46" fmla="*/ 65 w 199"/>
              <a:gd name="T47" fmla="*/ 121 h 186"/>
              <a:gd name="T48" fmla="*/ 51 w 199"/>
              <a:gd name="T49" fmla="*/ 106 h 186"/>
              <a:gd name="T50" fmla="*/ 29 w 199"/>
              <a:gd name="T51" fmla="*/ 143 h 186"/>
              <a:gd name="T52" fmla="*/ 41 w 199"/>
              <a:gd name="T53" fmla="*/ 145 h 186"/>
              <a:gd name="T54" fmla="*/ 55 w 199"/>
              <a:gd name="T55" fmla="*/ 160 h 186"/>
              <a:gd name="T56" fmla="*/ 58 w 199"/>
              <a:gd name="T57" fmla="*/ 172 h 186"/>
              <a:gd name="T58" fmla="*/ 79 w 199"/>
              <a:gd name="T59" fmla="*/ 165 h 186"/>
              <a:gd name="T60" fmla="*/ 94 w 199"/>
              <a:gd name="T61" fmla="*/ 180 h 186"/>
              <a:gd name="T62" fmla="*/ 116 w 199"/>
              <a:gd name="T63" fmla="*/ 143 h 186"/>
              <a:gd name="T64" fmla="*/ 119 w 199"/>
              <a:gd name="T65" fmla="*/ 23 h 186"/>
              <a:gd name="T66" fmla="*/ 59 w 199"/>
              <a:gd name="T67" fmla="*/ 54 h 186"/>
              <a:gd name="T68" fmla="*/ 64 w 199"/>
              <a:gd name="T69" fmla="*/ 92 h 186"/>
              <a:gd name="T70" fmla="*/ 103 w 199"/>
              <a:gd name="T71" fmla="*/ 80 h 186"/>
              <a:gd name="T72" fmla="*/ 160 w 199"/>
              <a:gd name="T73" fmla="*/ 110 h 186"/>
              <a:gd name="T74" fmla="*/ 178 w 199"/>
              <a:gd name="T75" fmla="*/ 83 h 186"/>
              <a:gd name="T76" fmla="*/ 142 w 199"/>
              <a:gd name="T77"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86">
                <a:moveTo>
                  <a:pt x="27" y="88"/>
                </a:moveTo>
                <a:cubicBezTo>
                  <a:pt x="25" y="87"/>
                  <a:pt x="23" y="86"/>
                  <a:pt x="22" y="84"/>
                </a:cubicBezTo>
                <a:cubicBezTo>
                  <a:pt x="20" y="82"/>
                  <a:pt x="18" y="80"/>
                  <a:pt x="17" y="78"/>
                </a:cubicBezTo>
                <a:cubicBezTo>
                  <a:pt x="15" y="75"/>
                  <a:pt x="13" y="72"/>
                  <a:pt x="10" y="69"/>
                </a:cubicBezTo>
                <a:cubicBezTo>
                  <a:pt x="0" y="60"/>
                  <a:pt x="0" y="60"/>
                  <a:pt x="0" y="60"/>
                </a:cubicBezTo>
                <a:cubicBezTo>
                  <a:pt x="60" y="0"/>
                  <a:pt x="60" y="0"/>
                  <a:pt x="60" y="0"/>
                </a:cubicBezTo>
                <a:cubicBezTo>
                  <a:pt x="88" y="27"/>
                  <a:pt x="88" y="27"/>
                  <a:pt x="88" y="27"/>
                </a:cubicBezTo>
                <a:cubicBezTo>
                  <a:pt x="84" y="29"/>
                  <a:pt x="77" y="33"/>
                  <a:pt x="71" y="37"/>
                </a:cubicBezTo>
                <a:cubicBezTo>
                  <a:pt x="54" y="48"/>
                  <a:pt x="53" y="50"/>
                  <a:pt x="53" y="53"/>
                </a:cubicBezTo>
                <a:cubicBezTo>
                  <a:pt x="52" y="56"/>
                  <a:pt x="45" y="74"/>
                  <a:pt x="38" y="82"/>
                </a:cubicBezTo>
                <a:cubicBezTo>
                  <a:pt x="36" y="86"/>
                  <a:pt x="35" y="90"/>
                  <a:pt x="37" y="93"/>
                </a:cubicBezTo>
                <a:cubicBezTo>
                  <a:pt x="39" y="97"/>
                  <a:pt x="44" y="100"/>
                  <a:pt x="49" y="101"/>
                </a:cubicBezTo>
                <a:cubicBezTo>
                  <a:pt x="49" y="101"/>
                  <a:pt x="48" y="102"/>
                  <a:pt x="47" y="103"/>
                </a:cubicBezTo>
                <a:cubicBezTo>
                  <a:pt x="39" y="111"/>
                  <a:pt x="39" y="111"/>
                  <a:pt x="39" y="111"/>
                </a:cubicBezTo>
                <a:cubicBezTo>
                  <a:pt x="37" y="108"/>
                  <a:pt x="36" y="104"/>
                  <a:pt x="35" y="100"/>
                </a:cubicBezTo>
                <a:cubicBezTo>
                  <a:pt x="34" y="97"/>
                  <a:pt x="33" y="93"/>
                  <a:pt x="32" y="92"/>
                </a:cubicBezTo>
                <a:cubicBezTo>
                  <a:pt x="31" y="90"/>
                  <a:pt x="29" y="89"/>
                  <a:pt x="27" y="88"/>
                </a:cubicBezTo>
                <a:moveTo>
                  <a:pt x="128" y="82"/>
                </a:moveTo>
                <a:cubicBezTo>
                  <a:pt x="106" y="90"/>
                  <a:pt x="88" y="86"/>
                  <a:pt x="83" y="83"/>
                </a:cubicBezTo>
                <a:cubicBezTo>
                  <a:pt x="80" y="87"/>
                  <a:pt x="75" y="92"/>
                  <a:pt x="68" y="97"/>
                </a:cubicBezTo>
                <a:cubicBezTo>
                  <a:pt x="67" y="97"/>
                  <a:pt x="67" y="98"/>
                  <a:pt x="66" y="98"/>
                </a:cubicBezTo>
                <a:cubicBezTo>
                  <a:pt x="68" y="99"/>
                  <a:pt x="69" y="100"/>
                  <a:pt x="71" y="101"/>
                </a:cubicBezTo>
                <a:cubicBezTo>
                  <a:pt x="75" y="105"/>
                  <a:pt x="75" y="111"/>
                  <a:pt x="74" y="116"/>
                </a:cubicBezTo>
                <a:cubicBezTo>
                  <a:pt x="76" y="117"/>
                  <a:pt x="79" y="118"/>
                  <a:pt x="81" y="120"/>
                </a:cubicBezTo>
                <a:cubicBezTo>
                  <a:pt x="82" y="122"/>
                  <a:pt x="84" y="124"/>
                  <a:pt x="84" y="127"/>
                </a:cubicBezTo>
                <a:cubicBezTo>
                  <a:pt x="90" y="125"/>
                  <a:pt x="96" y="126"/>
                  <a:pt x="100" y="130"/>
                </a:cubicBezTo>
                <a:cubicBezTo>
                  <a:pt x="102" y="132"/>
                  <a:pt x="103" y="134"/>
                  <a:pt x="103" y="137"/>
                </a:cubicBezTo>
                <a:cubicBezTo>
                  <a:pt x="109" y="135"/>
                  <a:pt x="115" y="136"/>
                  <a:pt x="119" y="140"/>
                </a:cubicBezTo>
                <a:cubicBezTo>
                  <a:pt x="125" y="146"/>
                  <a:pt x="124" y="156"/>
                  <a:pt x="117" y="163"/>
                </a:cubicBezTo>
                <a:cubicBezTo>
                  <a:pt x="103" y="178"/>
                  <a:pt x="103" y="178"/>
                  <a:pt x="103" y="178"/>
                </a:cubicBezTo>
                <a:cubicBezTo>
                  <a:pt x="108" y="183"/>
                  <a:pt x="116" y="184"/>
                  <a:pt x="121" y="179"/>
                </a:cubicBezTo>
                <a:cubicBezTo>
                  <a:pt x="123" y="177"/>
                  <a:pt x="124" y="173"/>
                  <a:pt x="124" y="170"/>
                </a:cubicBezTo>
                <a:cubicBezTo>
                  <a:pt x="129" y="173"/>
                  <a:pt x="136" y="173"/>
                  <a:pt x="140" y="169"/>
                </a:cubicBezTo>
                <a:cubicBezTo>
                  <a:pt x="143" y="167"/>
                  <a:pt x="143" y="163"/>
                  <a:pt x="143" y="160"/>
                </a:cubicBezTo>
                <a:cubicBezTo>
                  <a:pt x="148" y="163"/>
                  <a:pt x="155" y="163"/>
                  <a:pt x="159" y="159"/>
                </a:cubicBezTo>
                <a:cubicBezTo>
                  <a:pt x="163" y="155"/>
                  <a:pt x="163" y="149"/>
                  <a:pt x="159" y="143"/>
                </a:cubicBezTo>
                <a:cubicBezTo>
                  <a:pt x="163" y="144"/>
                  <a:pt x="167" y="143"/>
                  <a:pt x="169" y="140"/>
                </a:cubicBezTo>
                <a:cubicBezTo>
                  <a:pt x="174" y="136"/>
                  <a:pt x="174" y="128"/>
                  <a:pt x="168" y="122"/>
                </a:cubicBezTo>
                <a:lnTo>
                  <a:pt x="128" y="82"/>
                </a:lnTo>
                <a:close/>
                <a:moveTo>
                  <a:pt x="116" y="143"/>
                </a:moveTo>
                <a:cubicBezTo>
                  <a:pt x="112" y="139"/>
                  <a:pt x="104" y="140"/>
                  <a:pt x="99" y="145"/>
                </a:cubicBezTo>
                <a:cubicBezTo>
                  <a:pt x="94" y="150"/>
                  <a:pt x="94" y="150"/>
                  <a:pt x="94" y="150"/>
                </a:cubicBezTo>
                <a:cubicBezTo>
                  <a:pt x="99" y="145"/>
                  <a:pt x="100" y="137"/>
                  <a:pt x="96" y="133"/>
                </a:cubicBezTo>
                <a:cubicBezTo>
                  <a:pt x="92" y="129"/>
                  <a:pt x="85" y="130"/>
                  <a:pt x="80" y="135"/>
                </a:cubicBezTo>
                <a:cubicBezTo>
                  <a:pt x="75" y="140"/>
                  <a:pt x="75" y="140"/>
                  <a:pt x="75" y="140"/>
                </a:cubicBezTo>
                <a:cubicBezTo>
                  <a:pt x="80" y="135"/>
                  <a:pt x="81" y="127"/>
                  <a:pt x="77" y="123"/>
                </a:cubicBezTo>
                <a:cubicBezTo>
                  <a:pt x="73" y="119"/>
                  <a:pt x="66" y="120"/>
                  <a:pt x="61" y="125"/>
                </a:cubicBezTo>
                <a:cubicBezTo>
                  <a:pt x="65" y="121"/>
                  <a:pt x="65" y="121"/>
                  <a:pt x="65" y="121"/>
                </a:cubicBezTo>
                <a:cubicBezTo>
                  <a:pt x="70" y="116"/>
                  <a:pt x="71" y="108"/>
                  <a:pt x="67" y="104"/>
                </a:cubicBezTo>
                <a:cubicBezTo>
                  <a:pt x="63" y="100"/>
                  <a:pt x="56" y="101"/>
                  <a:pt x="51" y="106"/>
                </a:cubicBezTo>
                <a:cubicBezTo>
                  <a:pt x="31" y="126"/>
                  <a:pt x="31" y="126"/>
                  <a:pt x="31" y="126"/>
                </a:cubicBezTo>
                <a:cubicBezTo>
                  <a:pt x="26" y="131"/>
                  <a:pt x="25" y="139"/>
                  <a:pt x="29" y="143"/>
                </a:cubicBezTo>
                <a:cubicBezTo>
                  <a:pt x="32" y="146"/>
                  <a:pt x="38" y="146"/>
                  <a:pt x="43" y="143"/>
                </a:cubicBezTo>
                <a:cubicBezTo>
                  <a:pt x="41" y="145"/>
                  <a:pt x="41" y="145"/>
                  <a:pt x="41" y="145"/>
                </a:cubicBezTo>
                <a:cubicBezTo>
                  <a:pt x="36" y="150"/>
                  <a:pt x="35" y="158"/>
                  <a:pt x="39" y="162"/>
                </a:cubicBezTo>
                <a:cubicBezTo>
                  <a:pt x="43" y="166"/>
                  <a:pt x="50" y="165"/>
                  <a:pt x="55" y="160"/>
                </a:cubicBezTo>
                <a:cubicBezTo>
                  <a:pt x="60" y="155"/>
                  <a:pt x="60" y="155"/>
                  <a:pt x="60" y="155"/>
                </a:cubicBezTo>
                <a:cubicBezTo>
                  <a:pt x="55" y="160"/>
                  <a:pt x="54" y="168"/>
                  <a:pt x="58" y="172"/>
                </a:cubicBezTo>
                <a:cubicBezTo>
                  <a:pt x="62" y="176"/>
                  <a:pt x="70" y="175"/>
                  <a:pt x="75" y="170"/>
                </a:cubicBezTo>
                <a:cubicBezTo>
                  <a:pt x="79" y="165"/>
                  <a:pt x="79" y="165"/>
                  <a:pt x="79" y="165"/>
                </a:cubicBezTo>
                <a:cubicBezTo>
                  <a:pt x="74" y="170"/>
                  <a:pt x="73" y="178"/>
                  <a:pt x="77" y="182"/>
                </a:cubicBezTo>
                <a:cubicBezTo>
                  <a:pt x="81" y="186"/>
                  <a:pt x="89" y="185"/>
                  <a:pt x="94" y="180"/>
                </a:cubicBezTo>
                <a:cubicBezTo>
                  <a:pt x="114" y="160"/>
                  <a:pt x="114" y="160"/>
                  <a:pt x="114" y="160"/>
                </a:cubicBezTo>
                <a:cubicBezTo>
                  <a:pt x="119" y="155"/>
                  <a:pt x="120" y="147"/>
                  <a:pt x="116" y="143"/>
                </a:cubicBezTo>
                <a:moveTo>
                  <a:pt x="142" y="1"/>
                </a:moveTo>
                <a:cubicBezTo>
                  <a:pt x="119" y="23"/>
                  <a:pt x="119" y="23"/>
                  <a:pt x="119" y="23"/>
                </a:cubicBezTo>
                <a:cubicBezTo>
                  <a:pt x="113" y="29"/>
                  <a:pt x="94" y="32"/>
                  <a:pt x="92" y="33"/>
                </a:cubicBezTo>
                <a:cubicBezTo>
                  <a:pt x="89" y="33"/>
                  <a:pt x="59" y="52"/>
                  <a:pt x="59" y="54"/>
                </a:cubicBezTo>
                <a:cubicBezTo>
                  <a:pt x="59" y="56"/>
                  <a:pt x="51" y="76"/>
                  <a:pt x="44" y="86"/>
                </a:cubicBezTo>
                <a:cubicBezTo>
                  <a:pt x="39" y="93"/>
                  <a:pt x="54" y="98"/>
                  <a:pt x="64" y="92"/>
                </a:cubicBezTo>
                <a:cubicBezTo>
                  <a:pt x="76" y="83"/>
                  <a:pt x="82" y="74"/>
                  <a:pt x="82" y="74"/>
                </a:cubicBezTo>
                <a:cubicBezTo>
                  <a:pt x="82" y="74"/>
                  <a:pt x="88" y="79"/>
                  <a:pt x="103" y="80"/>
                </a:cubicBezTo>
                <a:cubicBezTo>
                  <a:pt x="120" y="81"/>
                  <a:pt x="130" y="77"/>
                  <a:pt x="130" y="77"/>
                </a:cubicBezTo>
                <a:cubicBezTo>
                  <a:pt x="160" y="110"/>
                  <a:pt x="160" y="110"/>
                  <a:pt x="160" y="110"/>
                </a:cubicBezTo>
                <a:cubicBezTo>
                  <a:pt x="163" y="103"/>
                  <a:pt x="165" y="94"/>
                  <a:pt x="167" y="91"/>
                </a:cubicBezTo>
                <a:cubicBezTo>
                  <a:pt x="170" y="87"/>
                  <a:pt x="174" y="87"/>
                  <a:pt x="178" y="83"/>
                </a:cubicBezTo>
                <a:cubicBezTo>
                  <a:pt x="181" y="79"/>
                  <a:pt x="194" y="63"/>
                  <a:pt x="199" y="58"/>
                </a:cubicBezTo>
                <a:lnTo>
                  <a:pt x="142" y="1"/>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69" name="Freeform 68"/>
          <p:cNvSpPr>
            <a:spLocks noEditPoints="1"/>
          </p:cNvSpPr>
          <p:nvPr/>
        </p:nvSpPr>
        <p:spPr bwMode="auto">
          <a:xfrm>
            <a:off x="8994392" y="2034168"/>
            <a:ext cx="447311" cy="430038"/>
          </a:xfrm>
          <a:custGeom>
            <a:avLst/>
            <a:gdLst>
              <a:gd name="T0" fmla="*/ 190 w 208"/>
              <a:gd name="T1" fmla="*/ 100 h 200"/>
              <a:gd name="T2" fmla="*/ 188 w 208"/>
              <a:gd name="T3" fmla="*/ 100 h 200"/>
              <a:gd name="T4" fmla="*/ 161 w 208"/>
              <a:gd name="T5" fmla="*/ 24 h 200"/>
              <a:gd name="T6" fmla="*/ 104 w 208"/>
              <a:gd name="T7" fmla="*/ 0 h 200"/>
              <a:gd name="T8" fmla="*/ 47 w 208"/>
              <a:gd name="T9" fmla="*/ 24 h 200"/>
              <a:gd name="T10" fmla="*/ 20 w 208"/>
              <a:gd name="T11" fmla="*/ 100 h 200"/>
              <a:gd name="T12" fmla="*/ 18 w 208"/>
              <a:gd name="T13" fmla="*/ 100 h 200"/>
              <a:gd name="T14" fmla="*/ 14 w 208"/>
              <a:gd name="T15" fmla="*/ 101 h 200"/>
              <a:gd name="T16" fmla="*/ 14 w 208"/>
              <a:gd name="T17" fmla="*/ 170 h 200"/>
              <a:gd name="T18" fmla="*/ 18 w 208"/>
              <a:gd name="T19" fmla="*/ 171 h 200"/>
              <a:gd name="T20" fmla="*/ 42 w 208"/>
              <a:gd name="T21" fmla="*/ 171 h 200"/>
              <a:gd name="T22" fmla="*/ 48 w 208"/>
              <a:gd name="T23" fmla="*/ 106 h 200"/>
              <a:gd name="T24" fmla="*/ 32 w 208"/>
              <a:gd name="T25" fmla="*/ 100 h 200"/>
              <a:gd name="T26" fmla="*/ 55 w 208"/>
              <a:gd name="T27" fmla="*/ 33 h 200"/>
              <a:gd name="T28" fmla="*/ 104 w 208"/>
              <a:gd name="T29" fmla="*/ 16 h 200"/>
              <a:gd name="T30" fmla="*/ 153 w 208"/>
              <a:gd name="T31" fmla="*/ 33 h 200"/>
              <a:gd name="T32" fmla="*/ 176 w 208"/>
              <a:gd name="T33" fmla="*/ 100 h 200"/>
              <a:gd name="T34" fmla="*/ 160 w 208"/>
              <a:gd name="T35" fmla="*/ 106 h 200"/>
              <a:gd name="T36" fmla="*/ 164 w 208"/>
              <a:gd name="T37" fmla="*/ 171 h 200"/>
              <a:gd name="T38" fmla="*/ 121 w 208"/>
              <a:gd name="T39" fmla="*/ 188 h 200"/>
              <a:gd name="T40" fmla="*/ 92 w 208"/>
              <a:gd name="T41" fmla="*/ 184 h 200"/>
              <a:gd name="T42" fmla="*/ 92 w 208"/>
              <a:gd name="T43" fmla="*/ 200 h 200"/>
              <a:gd name="T44" fmla="*/ 121 w 208"/>
              <a:gd name="T45" fmla="*/ 196 h 200"/>
              <a:gd name="T46" fmla="*/ 176 w 208"/>
              <a:gd name="T47" fmla="*/ 171 h 200"/>
              <a:gd name="T48" fmla="*/ 190 w 208"/>
              <a:gd name="T49" fmla="*/ 171 h 200"/>
              <a:gd name="T50" fmla="*/ 190 w 208"/>
              <a:gd name="T51" fmla="*/ 171 h 200"/>
              <a:gd name="T52" fmla="*/ 208 w 208"/>
              <a:gd name="T53" fmla="*/ 135 h 200"/>
              <a:gd name="T54" fmla="*/ 36 w 208"/>
              <a:gd name="T55" fmla="*/ 159 h 200"/>
              <a:gd name="T56" fmla="*/ 24 w 208"/>
              <a:gd name="T57" fmla="*/ 112 h 200"/>
              <a:gd name="T58" fmla="*/ 36 w 208"/>
              <a:gd name="T59" fmla="*/ 159 h 200"/>
              <a:gd name="T60" fmla="*/ 172 w 208"/>
              <a:gd name="T61" fmla="*/ 159 h 200"/>
              <a:gd name="T62" fmla="*/ 184 w 208"/>
              <a:gd name="T63" fmla="*/ 1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76" name="0"/>
          <p:cNvSpPr txBox="1">
            <a:spLocks noChangeArrowheads="1"/>
          </p:cNvSpPr>
          <p:nvPr/>
        </p:nvSpPr>
        <p:spPr bwMode="auto">
          <a:xfrm>
            <a:off x="2470880" y="5787722"/>
            <a:ext cx="1600079"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zh-CN" sz="1100" dirty="0">
                <a:solidFill>
                  <a:srgbClr val="404040"/>
                </a:solidFill>
                <a:latin typeface="微软雅黑" panose="020B0503020204020204" pitchFamily="34" charset="-122"/>
              </a:rPr>
              <a:t>管理资源吧PPT模板免费下载。</a:t>
            </a:r>
            <a:r>
              <a:rPr lang="zh-CN" altLang="en-US" sz="1100">
                <a:solidFill>
                  <a:srgbClr val="404040"/>
                </a:solidFill>
                <a:latin typeface="微软雅黑" panose="020B0503020204020204" pitchFamily="34" charset="-122"/>
                <a:sym typeface="Arial" panose="020B0604020202020204" pitchFamily="34" charset="0"/>
              </a:rPr>
              <a:t>建议</a:t>
            </a:r>
            <a:r>
              <a:rPr lang="zh-CN" altLang="en-US" sz="1100" dirty="0">
                <a:solidFill>
                  <a:srgbClr val="404040"/>
                </a:solidFill>
                <a:latin typeface="微软雅黑" panose="020B0503020204020204" pitchFamily="34" charset="-122"/>
                <a:sym typeface="Arial" panose="020B0604020202020204" pitchFamily="34" charset="0"/>
              </a:rPr>
              <a:t>您在展示时采用微软雅黑字体。</a:t>
            </a:r>
            <a:endParaRPr lang="zh-CN" altLang="zh-CN" sz="1100" dirty="0">
              <a:solidFill>
                <a:srgbClr val="404040"/>
              </a:solidFill>
              <a:latin typeface="微软雅黑" panose="020B0503020204020204" pitchFamily="34" charset="-122"/>
            </a:endParaRPr>
          </a:p>
        </p:txBody>
      </p:sp>
      <p:sp>
        <p:nvSpPr>
          <p:cNvPr id="77" name="0"/>
          <p:cNvSpPr txBox="1">
            <a:spLocks noChangeArrowheads="1"/>
          </p:cNvSpPr>
          <p:nvPr/>
        </p:nvSpPr>
        <p:spPr bwMode="auto">
          <a:xfrm>
            <a:off x="2751105" y="5419841"/>
            <a:ext cx="11147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研究过程</a:t>
            </a:r>
            <a:endParaRPr lang="en-US" altLang="zh-CN" sz="1600" b="1" dirty="0">
              <a:solidFill>
                <a:schemeClr val="tx1">
                  <a:lumMod val="75000"/>
                  <a:lumOff val="25000"/>
                </a:schemeClr>
              </a:solidFill>
              <a:sym typeface="Arial" panose="020B0604020202020204" pitchFamily="34" charset="0"/>
            </a:endParaRPr>
          </a:p>
        </p:txBody>
      </p:sp>
      <p:sp>
        <p:nvSpPr>
          <p:cNvPr id="78" name="0"/>
          <p:cNvSpPr txBox="1">
            <a:spLocks noChangeArrowheads="1"/>
          </p:cNvSpPr>
          <p:nvPr/>
        </p:nvSpPr>
        <p:spPr bwMode="auto">
          <a:xfrm>
            <a:off x="4495921" y="5034472"/>
            <a:ext cx="1600079"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zh-CN" sz="1100" dirty="0">
                <a:solidFill>
                  <a:srgbClr val="404040"/>
                </a:solidFill>
                <a:latin typeface="微软雅黑" panose="020B0503020204020204" pitchFamily="34" charset="-122"/>
              </a:rPr>
              <a:t>管理资源吧PPT模板免费下载。</a:t>
            </a:r>
            <a:r>
              <a:rPr lang="zh-CN" altLang="en-US" sz="1100">
                <a:solidFill>
                  <a:srgbClr val="404040"/>
                </a:solidFill>
                <a:latin typeface="微软雅黑" panose="020B0503020204020204" pitchFamily="34" charset="-122"/>
                <a:sym typeface="Arial" panose="020B0604020202020204" pitchFamily="34" charset="0"/>
              </a:rPr>
              <a:t>建议</a:t>
            </a:r>
            <a:r>
              <a:rPr lang="zh-CN" altLang="en-US" sz="1100" dirty="0">
                <a:solidFill>
                  <a:srgbClr val="404040"/>
                </a:solidFill>
                <a:latin typeface="微软雅黑" panose="020B0503020204020204" pitchFamily="34" charset="-122"/>
                <a:sym typeface="Arial" panose="020B0604020202020204" pitchFamily="34" charset="0"/>
              </a:rPr>
              <a:t>您在展示时采用微软雅黑字</a:t>
            </a:r>
            <a:r>
              <a:rPr lang="zh-CN" altLang="en-US" sz="1100">
                <a:solidFill>
                  <a:srgbClr val="404040"/>
                </a:solidFill>
                <a:latin typeface="微软雅黑" panose="020B0503020204020204" pitchFamily="34" charset="-122"/>
                <a:sym typeface="Arial" panose="020B0604020202020204" pitchFamily="34" charset="0"/>
              </a:rPr>
              <a:t>体。</a:t>
            </a:r>
            <a:r>
              <a:rPr lang="en-US" altLang="zh-CN" sz="1100">
                <a:solidFill>
                  <a:srgbClr val="404040"/>
                </a:solidFill>
                <a:latin typeface="微软雅黑" panose="020B0503020204020204" pitchFamily="34" charset="-122"/>
                <a:sym typeface="Arial" panose="020B0604020202020204" pitchFamily="34" charset="0"/>
              </a:rPr>
              <a:t>0</a:t>
            </a:r>
            <a:endParaRPr lang="zh-CN" altLang="zh-CN" sz="1100" dirty="0">
              <a:solidFill>
                <a:srgbClr val="404040"/>
              </a:solidFill>
              <a:latin typeface="微软雅黑" panose="020B0503020204020204" pitchFamily="34" charset="-122"/>
            </a:endParaRPr>
          </a:p>
        </p:txBody>
      </p:sp>
      <p:sp>
        <p:nvSpPr>
          <p:cNvPr id="79" name="0"/>
          <p:cNvSpPr txBox="1">
            <a:spLocks noChangeArrowheads="1"/>
          </p:cNvSpPr>
          <p:nvPr/>
        </p:nvSpPr>
        <p:spPr bwMode="auto">
          <a:xfrm>
            <a:off x="4776146" y="4666591"/>
            <a:ext cx="11147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研究过程</a:t>
            </a:r>
            <a:endParaRPr lang="en-US" altLang="zh-CN" sz="1600" b="1" dirty="0">
              <a:solidFill>
                <a:schemeClr val="tx1">
                  <a:lumMod val="75000"/>
                  <a:lumOff val="25000"/>
                </a:schemeClr>
              </a:solidFill>
              <a:sym typeface="Arial" panose="020B0604020202020204" pitchFamily="34" charset="0"/>
            </a:endParaRPr>
          </a:p>
        </p:txBody>
      </p:sp>
      <p:sp>
        <p:nvSpPr>
          <p:cNvPr id="80" name="0"/>
          <p:cNvSpPr txBox="1">
            <a:spLocks noChangeArrowheads="1"/>
          </p:cNvSpPr>
          <p:nvPr/>
        </p:nvSpPr>
        <p:spPr bwMode="auto">
          <a:xfrm>
            <a:off x="6545121" y="4230949"/>
            <a:ext cx="1600079"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zh-CN" sz="1100" dirty="0">
                <a:solidFill>
                  <a:srgbClr val="404040"/>
                </a:solidFill>
                <a:latin typeface="微软雅黑" panose="020B0503020204020204" pitchFamily="34" charset="-122"/>
              </a:rPr>
              <a:t>管理资源吧PPT模板免费下载。</a:t>
            </a:r>
            <a:r>
              <a:rPr lang="zh-CN" altLang="en-US" sz="1100">
                <a:solidFill>
                  <a:srgbClr val="404040"/>
                </a:solidFill>
                <a:latin typeface="微软雅黑" panose="020B0503020204020204" pitchFamily="34" charset="-122"/>
                <a:sym typeface="Arial" panose="020B0604020202020204" pitchFamily="34" charset="0"/>
              </a:rPr>
              <a:t>建议</a:t>
            </a:r>
            <a:r>
              <a:rPr lang="zh-CN" altLang="en-US" sz="1100" dirty="0">
                <a:solidFill>
                  <a:srgbClr val="404040"/>
                </a:solidFill>
                <a:latin typeface="微软雅黑" panose="020B0503020204020204" pitchFamily="34" charset="-122"/>
                <a:sym typeface="Arial" panose="020B0604020202020204" pitchFamily="34" charset="0"/>
              </a:rPr>
              <a:t>您在展示时采用微软雅黑字体。</a:t>
            </a:r>
            <a:endParaRPr lang="zh-CN" altLang="zh-CN" sz="1100" dirty="0">
              <a:solidFill>
                <a:srgbClr val="404040"/>
              </a:solidFill>
              <a:latin typeface="微软雅黑" panose="020B0503020204020204" pitchFamily="34" charset="-122"/>
            </a:endParaRPr>
          </a:p>
        </p:txBody>
      </p:sp>
      <p:sp>
        <p:nvSpPr>
          <p:cNvPr id="81" name="0"/>
          <p:cNvSpPr txBox="1">
            <a:spLocks noChangeArrowheads="1"/>
          </p:cNvSpPr>
          <p:nvPr/>
        </p:nvSpPr>
        <p:spPr bwMode="auto">
          <a:xfrm>
            <a:off x="6825346" y="3863068"/>
            <a:ext cx="11147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研究过程</a:t>
            </a:r>
            <a:endParaRPr lang="en-US" altLang="zh-CN" sz="1600" b="1" dirty="0">
              <a:solidFill>
                <a:schemeClr val="tx1">
                  <a:lumMod val="75000"/>
                  <a:lumOff val="25000"/>
                </a:schemeClr>
              </a:solidFill>
              <a:sym typeface="Arial" panose="020B0604020202020204" pitchFamily="34" charset="0"/>
            </a:endParaRPr>
          </a:p>
        </p:txBody>
      </p:sp>
      <p:sp>
        <p:nvSpPr>
          <p:cNvPr id="82" name="0"/>
          <p:cNvSpPr txBox="1">
            <a:spLocks noChangeArrowheads="1"/>
          </p:cNvSpPr>
          <p:nvPr/>
        </p:nvSpPr>
        <p:spPr bwMode="auto">
          <a:xfrm>
            <a:off x="8501196" y="3497497"/>
            <a:ext cx="1600079"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zh-CN" sz="1100" dirty="0">
                <a:solidFill>
                  <a:srgbClr val="404040"/>
                </a:solidFill>
                <a:latin typeface="微软雅黑" panose="020B0503020204020204" pitchFamily="34" charset="-122"/>
              </a:rPr>
              <a:t>管理资源吧PPT模板免费下载。</a:t>
            </a:r>
            <a:r>
              <a:rPr lang="zh-CN" altLang="en-US" sz="1100">
                <a:solidFill>
                  <a:srgbClr val="404040"/>
                </a:solidFill>
                <a:latin typeface="微软雅黑" panose="020B0503020204020204" pitchFamily="34" charset="-122"/>
                <a:sym typeface="Arial" panose="020B0604020202020204" pitchFamily="34" charset="0"/>
              </a:rPr>
              <a:t>建议</a:t>
            </a:r>
            <a:r>
              <a:rPr lang="zh-CN" altLang="en-US" sz="1100" dirty="0">
                <a:solidFill>
                  <a:srgbClr val="404040"/>
                </a:solidFill>
                <a:latin typeface="微软雅黑" panose="020B0503020204020204" pitchFamily="34" charset="-122"/>
                <a:sym typeface="Arial" panose="020B0604020202020204" pitchFamily="34" charset="0"/>
              </a:rPr>
              <a:t>您在展示时采用微软雅黑字</a:t>
            </a:r>
            <a:r>
              <a:rPr lang="zh-CN" altLang="en-US" sz="1100">
                <a:solidFill>
                  <a:srgbClr val="404040"/>
                </a:solidFill>
                <a:latin typeface="微软雅黑" panose="020B0503020204020204" pitchFamily="34" charset="-122"/>
                <a:sym typeface="Arial" panose="020B0604020202020204" pitchFamily="34" charset="0"/>
              </a:rPr>
              <a:t>体。</a:t>
            </a:r>
            <a:endParaRPr lang="zh-CN" altLang="zh-CN" sz="1100" dirty="0">
              <a:solidFill>
                <a:srgbClr val="404040"/>
              </a:solidFill>
              <a:latin typeface="微软雅黑" panose="020B0503020204020204" pitchFamily="34" charset="-122"/>
            </a:endParaRPr>
          </a:p>
        </p:txBody>
      </p:sp>
      <p:sp>
        <p:nvSpPr>
          <p:cNvPr id="83" name="0"/>
          <p:cNvSpPr txBox="1">
            <a:spLocks noChangeArrowheads="1"/>
          </p:cNvSpPr>
          <p:nvPr/>
        </p:nvSpPr>
        <p:spPr bwMode="auto">
          <a:xfrm>
            <a:off x="8781421" y="3129616"/>
            <a:ext cx="11147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研究过程</a:t>
            </a:r>
            <a:endParaRPr lang="en-US" altLang="zh-CN" sz="1600" b="1" dirty="0">
              <a:solidFill>
                <a:schemeClr val="tx1">
                  <a:lumMod val="75000"/>
                  <a:lumOff val="25000"/>
                </a:schemeClr>
              </a:solidFill>
              <a:sym typeface="Arial" panose="020B0604020202020204" pitchFamily="34" charset="0"/>
            </a:endParaRPr>
          </a:p>
        </p:txBody>
      </p:sp>
      <p:sp>
        <p:nvSpPr>
          <p:cNvPr id="84" name="0"/>
          <p:cNvSpPr txBox="1">
            <a:spLocks noChangeArrowheads="1"/>
          </p:cNvSpPr>
          <p:nvPr/>
        </p:nvSpPr>
        <p:spPr bwMode="auto">
          <a:xfrm>
            <a:off x="10505368" y="2739007"/>
            <a:ext cx="1600079"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zh-CN" sz="1100" dirty="0">
                <a:solidFill>
                  <a:srgbClr val="404040"/>
                </a:solidFill>
                <a:latin typeface="微软雅黑" panose="020B0503020204020204" pitchFamily="34" charset="-122"/>
              </a:rPr>
              <a:t>管理资源吧PPT模板免费下载。</a:t>
            </a:r>
            <a:r>
              <a:rPr lang="zh-CN" altLang="en-US" sz="1100">
                <a:solidFill>
                  <a:srgbClr val="404040"/>
                </a:solidFill>
                <a:latin typeface="微软雅黑" panose="020B0503020204020204" pitchFamily="34" charset="-122"/>
                <a:sym typeface="Arial" panose="020B0604020202020204" pitchFamily="34" charset="0"/>
              </a:rPr>
              <a:t>建议</a:t>
            </a:r>
            <a:r>
              <a:rPr lang="zh-CN" altLang="en-US" sz="1100" dirty="0">
                <a:solidFill>
                  <a:srgbClr val="404040"/>
                </a:solidFill>
                <a:latin typeface="微软雅黑" panose="020B0503020204020204" pitchFamily="34" charset="-122"/>
                <a:sym typeface="Arial" panose="020B0604020202020204" pitchFamily="34" charset="0"/>
              </a:rPr>
              <a:t>您在展示时采用微软雅黑字体。</a:t>
            </a:r>
            <a:endParaRPr lang="zh-CN" altLang="zh-CN" sz="1100" dirty="0">
              <a:solidFill>
                <a:srgbClr val="404040"/>
              </a:solidFill>
              <a:latin typeface="微软雅黑" panose="020B0503020204020204" pitchFamily="34" charset="-122"/>
            </a:endParaRPr>
          </a:p>
        </p:txBody>
      </p:sp>
      <p:sp>
        <p:nvSpPr>
          <p:cNvPr id="85" name="0"/>
          <p:cNvSpPr txBox="1">
            <a:spLocks noChangeArrowheads="1"/>
          </p:cNvSpPr>
          <p:nvPr/>
        </p:nvSpPr>
        <p:spPr bwMode="auto">
          <a:xfrm>
            <a:off x="10785593" y="2371126"/>
            <a:ext cx="11147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研究过程</a:t>
            </a:r>
            <a:endParaRPr lang="en-US" altLang="zh-CN" sz="1600" b="1" dirty="0">
              <a:solidFill>
                <a:schemeClr val="tx1">
                  <a:lumMod val="75000"/>
                  <a:lumOff val="25000"/>
                </a:schemeClr>
              </a:solidFill>
              <a:sym typeface="Arial" panose="020B0604020202020204" pitchFamily="34" charset="0"/>
            </a:endParaRPr>
          </a:p>
        </p:txBody>
      </p:sp>
      <p:sp>
        <p:nvSpPr>
          <p:cNvPr id="46" name="图文框 45"/>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文本框 46"/>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研究的方法及过程</a:t>
            </a:r>
          </a:p>
        </p:txBody>
      </p:sp>
      <p:sp>
        <p:nvSpPr>
          <p:cNvPr id="48"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49" name="矩形 48"/>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8" fill="hold" nodeType="withEffect">
                                  <p:stCondLst>
                                    <p:cond delay="8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4" fill="hold" grpId="0" nodeType="withEffect">
                                  <p:stCondLst>
                                    <p:cond delay="120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8" fill="hold" nodeType="withEffect">
                                  <p:stCondLst>
                                    <p:cond delay="160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8" fill="hold" nodeType="withEffect">
                                  <p:stCondLst>
                                    <p:cond delay="24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4" fill="hold" grpId="0" nodeType="withEffect">
                                  <p:stCondLst>
                                    <p:cond delay="280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8" fill="hold" nodeType="withEffect">
                                  <p:stCondLst>
                                    <p:cond delay="320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par>
                                <p:cTn id="32" presetID="22" presetClass="entr" presetSubtype="4" fill="hold" grpId="0" nodeType="withEffect">
                                  <p:stCondLst>
                                    <p:cond delay="360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6" grpId="0" animBg="1"/>
      <p:bldP spid="30" grpId="0" animBg="1"/>
      <p:bldP spid="3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993035" y="1892175"/>
          <a:ext cx="2062098" cy="2182558"/>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671468" y="2773169"/>
            <a:ext cx="705230" cy="420564"/>
          </a:xfrm>
          <a:prstGeom prst="rect">
            <a:avLst/>
          </a:prstGeom>
          <a:noFill/>
        </p:spPr>
        <p:txBody>
          <a:bodyPr wrap="square" rtlCol="0" anchor="ctr">
            <a:spAutoFit/>
          </a:bodyPr>
          <a:lstStyle/>
          <a:p>
            <a:pPr algn="ctr"/>
            <a:r>
              <a:rPr lang="en-US" sz="2135" b="1" dirty="0">
                <a:solidFill>
                  <a:srgbClr val="D58590"/>
                </a:solidFill>
                <a:latin typeface="Impact" panose="020B0806030902050204" pitchFamily="34" charset="0"/>
              </a:rPr>
              <a:t>50%</a:t>
            </a:r>
            <a:endParaRPr lang="en-US" sz="1600" b="1" dirty="0">
              <a:solidFill>
                <a:srgbClr val="D58590"/>
              </a:solidFill>
              <a:latin typeface="Impact" panose="020B0806030902050204" pitchFamily="34" charset="0"/>
            </a:endParaRPr>
          </a:p>
        </p:txBody>
      </p:sp>
      <p:graphicFrame>
        <p:nvGraphicFramePr>
          <p:cNvPr id="36" name="Chart 35"/>
          <p:cNvGraphicFramePr/>
          <p:nvPr/>
        </p:nvGraphicFramePr>
        <p:xfrm>
          <a:off x="3703624" y="1892175"/>
          <a:ext cx="2062098" cy="2182558"/>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382058" y="2773169"/>
            <a:ext cx="705230" cy="420564"/>
          </a:xfrm>
          <a:prstGeom prst="rect">
            <a:avLst/>
          </a:prstGeom>
          <a:noFill/>
        </p:spPr>
        <p:txBody>
          <a:bodyPr wrap="square" rtlCol="0" anchor="ctr">
            <a:spAutoFit/>
          </a:bodyPr>
          <a:lstStyle/>
          <a:p>
            <a:pPr algn="ctr"/>
            <a:r>
              <a:rPr lang="en-US" sz="2135" b="1" dirty="0">
                <a:solidFill>
                  <a:srgbClr val="D58590"/>
                </a:solidFill>
                <a:latin typeface="Impact" panose="020B0806030902050204" pitchFamily="34" charset="0"/>
              </a:rPr>
              <a:t>70%</a:t>
            </a:r>
            <a:endParaRPr lang="en-US" sz="1600" b="1" dirty="0">
              <a:solidFill>
                <a:srgbClr val="D58590"/>
              </a:solidFill>
              <a:latin typeface="Impact" panose="020B0806030902050204" pitchFamily="34" charset="0"/>
            </a:endParaRPr>
          </a:p>
        </p:txBody>
      </p:sp>
      <p:graphicFrame>
        <p:nvGraphicFramePr>
          <p:cNvPr id="43" name="Chart 42"/>
          <p:cNvGraphicFramePr/>
          <p:nvPr/>
        </p:nvGraphicFramePr>
        <p:xfrm>
          <a:off x="6388514" y="1892175"/>
          <a:ext cx="2062098" cy="2182558"/>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066947" y="2773169"/>
            <a:ext cx="705230" cy="420564"/>
          </a:xfrm>
          <a:prstGeom prst="rect">
            <a:avLst/>
          </a:prstGeom>
          <a:noFill/>
        </p:spPr>
        <p:txBody>
          <a:bodyPr wrap="square" rtlCol="0" anchor="ctr">
            <a:spAutoFit/>
          </a:bodyPr>
          <a:lstStyle/>
          <a:p>
            <a:pPr algn="ctr"/>
            <a:r>
              <a:rPr lang="en-US" sz="2135" b="1" dirty="0">
                <a:solidFill>
                  <a:srgbClr val="D58590"/>
                </a:solidFill>
                <a:latin typeface="Impact" panose="020B0806030902050204" pitchFamily="34" charset="0"/>
              </a:rPr>
              <a:t>80%</a:t>
            </a:r>
            <a:endParaRPr lang="en-US" sz="1600" b="1" dirty="0">
              <a:solidFill>
                <a:srgbClr val="D58590"/>
              </a:solidFill>
              <a:latin typeface="Impact" panose="020B0806030902050204" pitchFamily="34" charset="0"/>
            </a:endParaRPr>
          </a:p>
        </p:txBody>
      </p:sp>
      <p:graphicFrame>
        <p:nvGraphicFramePr>
          <p:cNvPr id="54" name="Chart 53"/>
          <p:cNvGraphicFramePr/>
          <p:nvPr/>
        </p:nvGraphicFramePr>
        <p:xfrm>
          <a:off x="9105358" y="1892175"/>
          <a:ext cx="2062098" cy="2182558"/>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83791" y="2773169"/>
            <a:ext cx="705230" cy="420564"/>
          </a:xfrm>
          <a:prstGeom prst="rect">
            <a:avLst/>
          </a:prstGeom>
          <a:noFill/>
        </p:spPr>
        <p:txBody>
          <a:bodyPr wrap="square" rtlCol="0" anchor="ctr">
            <a:spAutoFit/>
          </a:bodyPr>
          <a:lstStyle/>
          <a:p>
            <a:pPr algn="ctr"/>
            <a:r>
              <a:rPr lang="en-US" sz="2135" b="1" dirty="0">
                <a:solidFill>
                  <a:srgbClr val="D58590"/>
                </a:solidFill>
                <a:latin typeface="Impact" panose="020B0806030902050204" pitchFamily="34" charset="0"/>
              </a:rPr>
              <a:t>40%</a:t>
            </a:r>
            <a:endParaRPr lang="en-US" sz="1600" b="1" dirty="0">
              <a:solidFill>
                <a:srgbClr val="D58590"/>
              </a:solidFill>
              <a:latin typeface="Impact" panose="020B0806030902050204" pitchFamily="34" charset="0"/>
            </a:endParaRPr>
          </a:p>
        </p:txBody>
      </p:sp>
      <p:sp>
        <p:nvSpPr>
          <p:cNvPr id="33" name="0"/>
          <p:cNvSpPr txBox="1">
            <a:spLocks noChangeArrowheads="1"/>
          </p:cNvSpPr>
          <p:nvPr/>
        </p:nvSpPr>
        <p:spPr bwMode="auto">
          <a:xfrm>
            <a:off x="3995076" y="4343925"/>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调查对象</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39" name="0"/>
          <p:cNvSpPr txBox="1">
            <a:spLocks noChangeArrowheads="1"/>
          </p:cNvSpPr>
          <p:nvPr/>
        </p:nvSpPr>
        <p:spPr bwMode="auto">
          <a:xfrm>
            <a:off x="3863584" y="4728706"/>
            <a:ext cx="1731952"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40" name="0"/>
          <p:cNvSpPr txBox="1">
            <a:spLocks noChangeArrowheads="1"/>
          </p:cNvSpPr>
          <p:nvPr/>
        </p:nvSpPr>
        <p:spPr bwMode="auto">
          <a:xfrm>
            <a:off x="6793116" y="4343925"/>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调查对象</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46" name="0"/>
          <p:cNvSpPr txBox="1">
            <a:spLocks noChangeArrowheads="1"/>
          </p:cNvSpPr>
          <p:nvPr/>
        </p:nvSpPr>
        <p:spPr bwMode="auto">
          <a:xfrm>
            <a:off x="6661624" y="4728706"/>
            <a:ext cx="1731952"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1" name="0"/>
          <p:cNvSpPr txBox="1">
            <a:spLocks noChangeArrowheads="1"/>
          </p:cNvSpPr>
          <p:nvPr/>
        </p:nvSpPr>
        <p:spPr bwMode="auto">
          <a:xfrm>
            <a:off x="9498593" y="4343925"/>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调查对象</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2" name="0"/>
          <p:cNvSpPr txBox="1">
            <a:spLocks noChangeArrowheads="1"/>
          </p:cNvSpPr>
          <p:nvPr/>
        </p:nvSpPr>
        <p:spPr bwMode="auto">
          <a:xfrm>
            <a:off x="9367101" y="4728706"/>
            <a:ext cx="1731952"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64" name="0"/>
          <p:cNvSpPr txBox="1">
            <a:spLocks noChangeArrowheads="1"/>
          </p:cNvSpPr>
          <p:nvPr/>
        </p:nvSpPr>
        <p:spPr bwMode="auto">
          <a:xfrm>
            <a:off x="1289599" y="4343925"/>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调查对象</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65" name="0"/>
          <p:cNvSpPr txBox="1">
            <a:spLocks noChangeArrowheads="1"/>
          </p:cNvSpPr>
          <p:nvPr/>
        </p:nvSpPr>
        <p:spPr bwMode="auto">
          <a:xfrm>
            <a:off x="1158107" y="4728706"/>
            <a:ext cx="1731952"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28" name="图文框 27"/>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文本框 28"/>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研究的方法及过程</a:t>
            </a:r>
          </a:p>
        </p:txBody>
      </p:sp>
      <p:sp>
        <p:nvSpPr>
          <p:cNvPr id="30"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31" name="矩形 30"/>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2000"/>
                                        <p:tgtEl>
                                          <p:spTgt spid="62"/>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0"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edge">
                                      <p:cBhvr>
                                        <p:cTn id="16" dur="2000"/>
                                        <p:tgtEl>
                                          <p:spTgt spid="36"/>
                                        </p:tgtEl>
                                      </p:cBhvr>
                                    </p:animEffect>
                                  </p:childTnLst>
                                </p:cTn>
                              </p:par>
                            </p:childTnLst>
                          </p:cTn>
                        </p:par>
                        <p:par>
                          <p:cTn id="17" fill="hold">
                            <p:stCondLst>
                              <p:cond delay="4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5000"/>
                            </p:stCondLst>
                            <p:childTnLst>
                              <p:par>
                                <p:cTn id="23" presetID="2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edge">
                                      <p:cBhvr>
                                        <p:cTn id="25" dur="2000"/>
                                        <p:tgtEl>
                                          <p:spTgt spid="43"/>
                                        </p:tgtEl>
                                      </p:cBhvr>
                                    </p:animEffect>
                                  </p:childTnLst>
                                </p:cTn>
                              </p:par>
                            </p:childTnLst>
                          </p:cTn>
                        </p:par>
                        <p:par>
                          <p:cTn id="26" fill="hold">
                            <p:stCondLst>
                              <p:cond delay="7000"/>
                            </p:stCondLst>
                            <p:childTnLst>
                              <p:par>
                                <p:cTn id="27" presetID="2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childTnLst>
                                </p:cTn>
                              </p:par>
                            </p:childTnLst>
                          </p:cTn>
                        </p:par>
                        <p:par>
                          <p:cTn id="31" fill="hold">
                            <p:stCondLst>
                              <p:cond delay="7500"/>
                            </p:stCondLst>
                            <p:childTnLst>
                              <p:par>
                                <p:cTn id="32" presetID="20"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edge">
                                      <p:cBhvr>
                                        <p:cTn id="34" dur="2000"/>
                                        <p:tgtEl>
                                          <p:spTgt spid="54"/>
                                        </p:tgtEl>
                                      </p:cBhvr>
                                    </p:animEffect>
                                  </p:childTnLst>
                                </p:cTn>
                              </p:par>
                            </p:childTnLst>
                          </p:cTn>
                        </p:par>
                        <p:par>
                          <p:cTn id="35" fill="hold">
                            <p:stCondLst>
                              <p:cond delay="9500"/>
                            </p:stCondLst>
                            <p:childTnLst>
                              <p:par>
                                <p:cTn id="36" presetID="2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Graphic spid="36" grpId="0">
        <p:bldAsOne/>
      </p:bldGraphic>
      <p:bldP spid="37" grpId="0"/>
      <p:bldGraphic spid="43" grpId="0">
        <p:bldAsOne/>
      </p:bldGraphic>
      <p:bldP spid="44" grpId="0"/>
      <p:bldGraphic spid="54" grpId="0">
        <p:bldAsOne/>
      </p:bldGraphic>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6851639" y="1678541"/>
            <a:ext cx="472087" cy="1218762"/>
          </a:xfrm>
          <a:custGeom>
            <a:avLst/>
            <a:gdLst>
              <a:gd name="T0" fmla="*/ 0 w 643"/>
              <a:gd name="T1" fmla="*/ 1660 h 1660"/>
              <a:gd name="T2" fmla="*/ 0 w 643"/>
              <a:gd name="T3" fmla="*/ 0 h 1660"/>
              <a:gd name="T4" fmla="*/ 643 w 643"/>
              <a:gd name="T5" fmla="*/ 301 h 1660"/>
              <a:gd name="T6" fmla="*/ 643 w 643"/>
              <a:gd name="T7" fmla="*/ 1359 h 1660"/>
              <a:gd name="T8" fmla="*/ 0 w 643"/>
              <a:gd name="T9" fmla="*/ 1660 h 1660"/>
            </a:gdLst>
            <a:ahLst/>
            <a:cxnLst>
              <a:cxn ang="0">
                <a:pos x="T0" y="T1"/>
              </a:cxn>
              <a:cxn ang="0">
                <a:pos x="T2" y="T3"/>
              </a:cxn>
              <a:cxn ang="0">
                <a:pos x="T4" y="T5"/>
              </a:cxn>
              <a:cxn ang="0">
                <a:pos x="T6" y="T7"/>
              </a:cxn>
              <a:cxn ang="0">
                <a:pos x="T8" y="T9"/>
              </a:cxn>
            </a:cxnLst>
            <a:rect l="0" t="0" r="r" b="b"/>
            <a:pathLst>
              <a:path w="643" h="1660">
                <a:moveTo>
                  <a:pt x="0" y="1660"/>
                </a:moveTo>
                <a:lnTo>
                  <a:pt x="0" y="0"/>
                </a:lnTo>
                <a:lnTo>
                  <a:pt x="643" y="301"/>
                </a:lnTo>
                <a:lnTo>
                  <a:pt x="643" y="1359"/>
                </a:lnTo>
                <a:lnTo>
                  <a:pt x="0" y="166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8" name="Freeform 6"/>
          <p:cNvSpPr/>
          <p:nvPr/>
        </p:nvSpPr>
        <p:spPr bwMode="auto">
          <a:xfrm>
            <a:off x="3936152" y="1896597"/>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9" name="Freeform 7"/>
          <p:cNvSpPr/>
          <p:nvPr/>
        </p:nvSpPr>
        <p:spPr bwMode="auto">
          <a:xfrm>
            <a:off x="3936152" y="1896597"/>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8"/>
          <p:cNvSpPr/>
          <p:nvPr/>
        </p:nvSpPr>
        <p:spPr bwMode="auto">
          <a:xfrm>
            <a:off x="3936152" y="1896597"/>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1" name="Freeform 9"/>
          <p:cNvSpPr/>
          <p:nvPr/>
        </p:nvSpPr>
        <p:spPr bwMode="auto">
          <a:xfrm>
            <a:off x="3936152" y="1896597"/>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Oval 10"/>
          <p:cNvSpPr>
            <a:spLocks noChangeArrowheads="1"/>
          </p:cNvSpPr>
          <p:nvPr/>
        </p:nvSpPr>
        <p:spPr bwMode="auto">
          <a:xfrm>
            <a:off x="3526472" y="1845203"/>
            <a:ext cx="857539" cy="858273"/>
          </a:xfrm>
          <a:prstGeom prst="ellipse">
            <a:avLst/>
          </a:prstGeom>
          <a:solidFill>
            <a:srgbClr val="D58590"/>
          </a:solidFill>
          <a:ln w="28575">
            <a:solidFill>
              <a:schemeClr val="bg1"/>
            </a:solidFill>
          </a:ln>
        </p:spPr>
        <p:txBody>
          <a:bodyPr vert="horz" wrap="square" lIns="91440" tIns="45720" rIns="91440" bIns="45720" numCol="1" anchor="t" anchorCtr="0" compatLnSpc="1"/>
          <a:lstStyle/>
          <a:p>
            <a:endParaRPr lang="en-US"/>
          </a:p>
        </p:txBody>
      </p:sp>
      <p:sp>
        <p:nvSpPr>
          <p:cNvPr id="16" name="Freeform 5"/>
          <p:cNvSpPr/>
          <p:nvPr/>
        </p:nvSpPr>
        <p:spPr bwMode="auto">
          <a:xfrm>
            <a:off x="5964753" y="2833734"/>
            <a:ext cx="472087" cy="1218762"/>
          </a:xfrm>
          <a:custGeom>
            <a:avLst/>
            <a:gdLst>
              <a:gd name="T0" fmla="*/ 0 w 643"/>
              <a:gd name="T1" fmla="*/ 1660 h 1660"/>
              <a:gd name="T2" fmla="*/ 0 w 643"/>
              <a:gd name="T3" fmla="*/ 0 h 1660"/>
              <a:gd name="T4" fmla="*/ 643 w 643"/>
              <a:gd name="T5" fmla="*/ 301 h 1660"/>
              <a:gd name="T6" fmla="*/ 643 w 643"/>
              <a:gd name="T7" fmla="*/ 1359 h 1660"/>
              <a:gd name="T8" fmla="*/ 0 w 643"/>
              <a:gd name="T9" fmla="*/ 1660 h 1660"/>
            </a:gdLst>
            <a:ahLst/>
            <a:cxnLst>
              <a:cxn ang="0">
                <a:pos x="T0" y="T1"/>
              </a:cxn>
              <a:cxn ang="0">
                <a:pos x="T2" y="T3"/>
              </a:cxn>
              <a:cxn ang="0">
                <a:pos x="T4" y="T5"/>
              </a:cxn>
              <a:cxn ang="0">
                <a:pos x="T6" y="T7"/>
              </a:cxn>
              <a:cxn ang="0">
                <a:pos x="T8" y="T9"/>
              </a:cxn>
            </a:cxnLst>
            <a:rect l="0" t="0" r="r" b="b"/>
            <a:pathLst>
              <a:path w="643" h="1660">
                <a:moveTo>
                  <a:pt x="0" y="1660"/>
                </a:moveTo>
                <a:lnTo>
                  <a:pt x="0" y="0"/>
                </a:lnTo>
                <a:lnTo>
                  <a:pt x="643" y="301"/>
                </a:lnTo>
                <a:lnTo>
                  <a:pt x="643" y="1359"/>
                </a:lnTo>
                <a:lnTo>
                  <a:pt x="0" y="166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7" name="Freeform 6"/>
          <p:cNvSpPr/>
          <p:nvPr/>
        </p:nvSpPr>
        <p:spPr bwMode="auto">
          <a:xfrm>
            <a:off x="3049266" y="3051790"/>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18" name="Freeform 7"/>
          <p:cNvSpPr/>
          <p:nvPr/>
        </p:nvSpPr>
        <p:spPr bwMode="auto">
          <a:xfrm>
            <a:off x="3049266" y="3051790"/>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8"/>
          <p:cNvSpPr/>
          <p:nvPr/>
        </p:nvSpPr>
        <p:spPr bwMode="auto">
          <a:xfrm>
            <a:off x="3049266" y="3051790"/>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20" name="Freeform 9"/>
          <p:cNvSpPr/>
          <p:nvPr/>
        </p:nvSpPr>
        <p:spPr bwMode="auto">
          <a:xfrm>
            <a:off x="3049266" y="3051790"/>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Oval 10"/>
          <p:cNvSpPr>
            <a:spLocks noChangeArrowheads="1"/>
          </p:cNvSpPr>
          <p:nvPr/>
        </p:nvSpPr>
        <p:spPr bwMode="auto">
          <a:xfrm>
            <a:off x="2639586" y="3000396"/>
            <a:ext cx="857540" cy="858273"/>
          </a:xfrm>
          <a:prstGeom prst="ellipse">
            <a:avLst/>
          </a:prstGeom>
          <a:solidFill>
            <a:srgbClr val="D58590"/>
          </a:solidFill>
          <a:ln w="28575">
            <a:solidFill>
              <a:schemeClr val="bg1"/>
            </a:solidFill>
          </a:ln>
        </p:spPr>
        <p:txBody>
          <a:bodyPr vert="horz" wrap="square" lIns="91440" tIns="45720" rIns="91440" bIns="45720" numCol="1" anchor="t" anchorCtr="0" compatLnSpc="1"/>
          <a:lstStyle/>
          <a:p>
            <a:endParaRPr lang="en-US"/>
          </a:p>
        </p:txBody>
      </p:sp>
      <p:sp>
        <p:nvSpPr>
          <p:cNvPr id="24" name="Freeform 5"/>
          <p:cNvSpPr/>
          <p:nvPr/>
        </p:nvSpPr>
        <p:spPr bwMode="auto">
          <a:xfrm>
            <a:off x="5077867" y="3988927"/>
            <a:ext cx="472088" cy="1218762"/>
          </a:xfrm>
          <a:custGeom>
            <a:avLst/>
            <a:gdLst>
              <a:gd name="T0" fmla="*/ 0 w 643"/>
              <a:gd name="T1" fmla="*/ 1660 h 1660"/>
              <a:gd name="T2" fmla="*/ 0 w 643"/>
              <a:gd name="T3" fmla="*/ 0 h 1660"/>
              <a:gd name="T4" fmla="*/ 643 w 643"/>
              <a:gd name="T5" fmla="*/ 301 h 1660"/>
              <a:gd name="T6" fmla="*/ 643 w 643"/>
              <a:gd name="T7" fmla="*/ 1359 h 1660"/>
              <a:gd name="T8" fmla="*/ 0 w 643"/>
              <a:gd name="T9" fmla="*/ 1660 h 1660"/>
            </a:gdLst>
            <a:ahLst/>
            <a:cxnLst>
              <a:cxn ang="0">
                <a:pos x="T0" y="T1"/>
              </a:cxn>
              <a:cxn ang="0">
                <a:pos x="T2" y="T3"/>
              </a:cxn>
              <a:cxn ang="0">
                <a:pos x="T4" y="T5"/>
              </a:cxn>
              <a:cxn ang="0">
                <a:pos x="T6" y="T7"/>
              </a:cxn>
              <a:cxn ang="0">
                <a:pos x="T8" y="T9"/>
              </a:cxn>
            </a:cxnLst>
            <a:rect l="0" t="0" r="r" b="b"/>
            <a:pathLst>
              <a:path w="643" h="1660">
                <a:moveTo>
                  <a:pt x="0" y="1660"/>
                </a:moveTo>
                <a:lnTo>
                  <a:pt x="0" y="0"/>
                </a:lnTo>
                <a:lnTo>
                  <a:pt x="643" y="301"/>
                </a:lnTo>
                <a:lnTo>
                  <a:pt x="643" y="1359"/>
                </a:lnTo>
                <a:lnTo>
                  <a:pt x="0" y="166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25" name="Freeform 6"/>
          <p:cNvSpPr/>
          <p:nvPr/>
        </p:nvSpPr>
        <p:spPr bwMode="auto">
          <a:xfrm>
            <a:off x="2162381" y="4206983"/>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26" name="Freeform 7"/>
          <p:cNvSpPr/>
          <p:nvPr/>
        </p:nvSpPr>
        <p:spPr bwMode="auto">
          <a:xfrm>
            <a:off x="2162381" y="4206983"/>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8"/>
          <p:cNvSpPr/>
          <p:nvPr/>
        </p:nvSpPr>
        <p:spPr bwMode="auto">
          <a:xfrm>
            <a:off x="2162381" y="4206983"/>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28" name="Freeform 9"/>
          <p:cNvSpPr/>
          <p:nvPr/>
        </p:nvSpPr>
        <p:spPr bwMode="auto">
          <a:xfrm>
            <a:off x="2162381" y="4206983"/>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Oval 10"/>
          <p:cNvSpPr>
            <a:spLocks noChangeArrowheads="1"/>
          </p:cNvSpPr>
          <p:nvPr/>
        </p:nvSpPr>
        <p:spPr bwMode="auto">
          <a:xfrm>
            <a:off x="1752701" y="4155589"/>
            <a:ext cx="857539" cy="858273"/>
          </a:xfrm>
          <a:prstGeom prst="ellipse">
            <a:avLst/>
          </a:prstGeom>
          <a:solidFill>
            <a:srgbClr val="D58590"/>
          </a:solidFill>
          <a:ln w="28575">
            <a:solidFill>
              <a:schemeClr val="bg1"/>
            </a:solidFill>
          </a:ln>
        </p:spPr>
        <p:txBody>
          <a:bodyPr vert="horz" wrap="square" lIns="91440" tIns="45720" rIns="91440" bIns="45720" numCol="1" anchor="t" anchorCtr="0" compatLnSpc="1"/>
          <a:lstStyle/>
          <a:p>
            <a:endParaRPr lang="en-US"/>
          </a:p>
        </p:txBody>
      </p:sp>
      <p:sp>
        <p:nvSpPr>
          <p:cNvPr id="33" name="Freeform 5"/>
          <p:cNvSpPr/>
          <p:nvPr/>
        </p:nvSpPr>
        <p:spPr bwMode="auto">
          <a:xfrm>
            <a:off x="4190982" y="5144119"/>
            <a:ext cx="472088" cy="1218762"/>
          </a:xfrm>
          <a:custGeom>
            <a:avLst/>
            <a:gdLst>
              <a:gd name="T0" fmla="*/ 0 w 643"/>
              <a:gd name="T1" fmla="*/ 1660 h 1660"/>
              <a:gd name="T2" fmla="*/ 0 w 643"/>
              <a:gd name="T3" fmla="*/ 0 h 1660"/>
              <a:gd name="T4" fmla="*/ 643 w 643"/>
              <a:gd name="T5" fmla="*/ 301 h 1660"/>
              <a:gd name="T6" fmla="*/ 643 w 643"/>
              <a:gd name="T7" fmla="*/ 1359 h 1660"/>
              <a:gd name="T8" fmla="*/ 0 w 643"/>
              <a:gd name="T9" fmla="*/ 1660 h 1660"/>
            </a:gdLst>
            <a:ahLst/>
            <a:cxnLst>
              <a:cxn ang="0">
                <a:pos x="T0" y="T1"/>
              </a:cxn>
              <a:cxn ang="0">
                <a:pos x="T2" y="T3"/>
              </a:cxn>
              <a:cxn ang="0">
                <a:pos x="T4" y="T5"/>
              </a:cxn>
              <a:cxn ang="0">
                <a:pos x="T6" y="T7"/>
              </a:cxn>
              <a:cxn ang="0">
                <a:pos x="T8" y="T9"/>
              </a:cxn>
            </a:cxnLst>
            <a:rect l="0" t="0" r="r" b="b"/>
            <a:pathLst>
              <a:path w="643" h="1660">
                <a:moveTo>
                  <a:pt x="0" y="1660"/>
                </a:moveTo>
                <a:lnTo>
                  <a:pt x="0" y="0"/>
                </a:lnTo>
                <a:lnTo>
                  <a:pt x="643" y="301"/>
                </a:lnTo>
                <a:lnTo>
                  <a:pt x="643" y="1359"/>
                </a:lnTo>
                <a:lnTo>
                  <a:pt x="0" y="166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34" name="Freeform 6"/>
          <p:cNvSpPr/>
          <p:nvPr/>
        </p:nvSpPr>
        <p:spPr bwMode="auto">
          <a:xfrm>
            <a:off x="1275496" y="5362175"/>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close/>
              </a:path>
            </a:pathLst>
          </a:custGeom>
          <a:solidFill>
            <a:schemeClr val="bg1">
              <a:lumMod val="65000"/>
            </a:schemeClr>
          </a:solidFill>
          <a:ln>
            <a:noFill/>
          </a:ln>
        </p:spPr>
        <p:txBody>
          <a:bodyPr vert="horz" wrap="square" lIns="91440" tIns="45720" rIns="91440" bIns="45720" numCol="1" anchor="t" anchorCtr="0" compatLnSpc="1"/>
          <a:lstStyle/>
          <a:p>
            <a:endParaRPr lang="en-US"/>
          </a:p>
        </p:txBody>
      </p:sp>
      <p:sp>
        <p:nvSpPr>
          <p:cNvPr id="35" name="Freeform 7"/>
          <p:cNvSpPr/>
          <p:nvPr/>
        </p:nvSpPr>
        <p:spPr bwMode="auto">
          <a:xfrm>
            <a:off x="1275496" y="5362175"/>
            <a:ext cx="3387573" cy="782651"/>
          </a:xfrm>
          <a:custGeom>
            <a:avLst/>
            <a:gdLst>
              <a:gd name="T0" fmla="*/ 4614 w 4614"/>
              <a:gd name="T1" fmla="*/ 1066 h 1066"/>
              <a:gd name="T2" fmla="*/ 0 w 4614"/>
              <a:gd name="T3" fmla="*/ 1066 h 1066"/>
              <a:gd name="T4" fmla="*/ 291 w 4614"/>
              <a:gd name="T5" fmla="*/ 535 h 1066"/>
              <a:gd name="T6" fmla="*/ 0 w 4614"/>
              <a:gd name="T7" fmla="*/ 0 h 1066"/>
              <a:gd name="T8" fmla="*/ 4614 w 4614"/>
              <a:gd name="T9" fmla="*/ 0 h 1066"/>
              <a:gd name="T10" fmla="*/ 4614 w 4614"/>
              <a:gd name="T11" fmla="*/ 1066 h 1066"/>
            </a:gdLst>
            <a:ahLst/>
            <a:cxnLst>
              <a:cxn ang="0">
                <a:pos x="T0" y="T1"/>
              </a:cxn>
              <a:cxn ang="0">
                <a:pos x="T2" y="T3"/>
              </a:cxn>
              <a:cxn ang="0">
                <a:pos x="T4" y="T5"/>
              </a:cxn>
              <a:cxn ang="0">
                <a:pos x="T6" y="T7"/>
              </a:cxn>
              <a:cxn ang="0">
                <a:pos x="T8" y="T9"/>
              </a:cxn>
              <a:cxn ang="0">
                <a:pos x="T10" y="T11"/>
              </a:cxn>
            </a:cxnLst>
            <a:rect l="0" t="0" r="r" b="b"/>
            <a:pathLst>
              <a:path w="4614" h="1066">
                <a:moveTo>
                  <a:pt x="4614" y="1066"/>
                </a:moveTo>
                <a:lnTo>
                  <a:pt x="0" y="1066"/>
                </a:lnTo>
                <a:lnTo>
                  <a:pt x="291" y="535"/>
                </a:lnTo>
                <a:lnTo>
                  <a:pt x="0" y="0"/>
                </a:lnTo>
                <a:lnTo>
                  <a:pt x="4614" y="0"/>
                </a:lnTo>
                <a:lnTo>
                  <a:pt x="4614" y="10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8"/>
          <p:cNvSpPr/>
          <p:nvPr/>
        </p:nvSpPr>
        <p:spPr bwMode="auto">
          <a:xfrm>
            <a:off x="1275496" y="5362175"/>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37" name="Freeform 9"/>
          <p:cNvSpPr/>
          <p:nvPr/>
        </p:nvSpPr>
        <p:spPr bwMode="auto">
          <a:xfrm>
            <a:off x="1275496" y="5362175"/>
            <a:ext cx="2599048" cy="782651"/>
          </a:xfrm>
          <a:custGeom>
            <a:avLst/>
            <a:gdLst>
              <a:gd name="T0" fmla="*/ 2012 w 3540"/>
              <a:gd name="T1" fmla="*/ 0 h 1066"/>
              <a:gd name="T2" fmla="*/ 0 w 3540"/>
              <a:gd name="T3" fmla="*/ 0 h 1066"/>
              <a:gd name="T4" fmla="*/ 291 w 3540"/>
              <a:gd name="T5" fmla="*/ 535 h 1066"/>
              <a:gd name="T6" fmla="*/ 0 w 3540"/>
              <a:gd name="T7" fmla="*/ 1066 h 1066"/>
              <a:gd name="T8" fmla="*/ 3540 w 3540"/>
              <a:gd name="T9" fmla="*/ 1066 h 1066"/>
              <a:gd name="T10" fmla="*/ 2012 w 3540"/>
              <a:gd name="T11" fmla="*/ 0 h 1066"/>
            </a:gdLst>
            <a:ahLst/>
            <a:cxnLst>
              <a:cxn ang="0">
                <a:pos x="T0" y="T1"/>
              </a:cxn>
              <a:cxn ang="0">
                <a:pos x="T2" y="T3"/>
              </a:cxn>
              <a:cxn ang="0">
                <a:pos x="T4" y="T5"/>
              </a:cxn>
              <a:cxn ang="0">
                <a:pos x="T6" y="T7"/>
              </a:cxn>
              <a:cxn ang="0">
                <a:pos x="T8" y="T9"/>
              </a:cxn>
              <a:cxn ang="0">
                <a:pos x="T10" y="T11"/>
              </a:cxn>
            </a:cxnLst>
            <a:rect l="0" t="0" r="r" b="b"/>
            <a:pathLst>
              <a:path w="3540" h="1066">
                <a:moveTo>
                  <a:pt x="2012" y="0"/>
                </a:moveTo>
                <a:lnTo>
                  <a:pt x="0" y="0"/>
                </a:lnTo>
                <a:lnTo>
                  <a:pt x="291" y="535"/>
                </a:lnTo>
                <a:lnTo>
                  <a:pt x="0" y="1066"/>
                </a:lnTo>
                <a:lnTo>
                  <a:pt x="3540" y="1066"/>
                </a:lnTo>
                <a:lnTo>
                  <a:pt x="20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10"/>
          <p:cNvSpPr>
            <a:spLocks noChangeArrowheads="1"/>
          </p:cNvSpPr>
          <p:nvPr/>
        </p:nvSpPr>
        <p:spPr bwMode="auto">
          <a:xfrm>
            <a:off x="865816" y="5310782"/>
            <a:ext cx="857539" cy="858274"/>
          </a:xfrm>
          <a:prstGeom prst="ellipse">
            <a:avLst/>
          </a:prstGeom>
          <a:solidFill>
            <a:srgbClr val="D58590"/>
          </a:solidFill>
          <a:ln w="28575">
            <a:solidFill>
              <a:schemeClr val="bg1"/>
            </a:solidFill>
          </a:ln>
        </p:spPr>
        <p:txBody>
          <a:bodyPr vert="horz" wrap="square" lIns="91440" tIns="45720" rIns="91440" bIns="45720" numCol="1" anchor="t" anchorCtr="0" compatLnSpc="1"/>
          <a:lstStyle/>
          <a:p>
            <a:endParaRPr lang="en-US"/>
          </a:p>
        </p:txBody>
      </p:sp>
      <p:grpSp>
        <p:nvGrpSpPr>
          <p:cNvPr id="40" name="Group 39"/>
          <p:cNvGrpSpPr/>
          <p:nvPr/>
        </p:nvGrpSpPr>
        <p:grpSpPr>
          <a:xfrm>
            <a:off x="2789749" y="3128879"/>
            <a:ext cx="557213" cy="555625"/>
            <a:chOff x="1603375" y="1916113"/>
            <a:chExt cx="557213" cy="555625"/>
          </a:xfrm>
          <a:solidFill>
            <a:schemeClr val="bg1"/>
          </a:solidFill>
        </p:grpSpPr>
        <p:sp>
          <p:nvSpPr>
            <p:cNvPr id="41"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2"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3"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4" name="Group 43"/>
          <p:cNvGrpSpPr/>
          <p:nvPr/>
        </p:nvGrpSpPr>
        <p:grpSpPr>
          <a:xfrm>
            <a:off x="1016772" y="5474894"/>
            <a:ext cx="555625" cy="557212"/>
            <a:chOff x="7216775" y="2687638"/>
            <a:chExt cx="555625" cy="557212"/>
          </a:xfrm>
          <a:solidFill>
            <a:schemeClr val="bg1"/>
          </a:solidFill>
        </p:grpSpPr>
        <p:sp>
          <p:nvSpPr>
            <p:cNvPr id="45"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7" name="Group 46"/>
          <p:cNvGrpSpPr/>
          <p:nvPr/>
        </p:nvGrpSpPr>
        <p:grpSpPr>
          <a:xfrm>
            <a:off x="1933966" y="4320495"/>
            <a:ext cx="450850" cy="555625"/>
            <a:chOff x="4460875" y="2689225"/>
            <a:chExt cx="450850" cy="555625"/>
          </a:xfrm>
          <a:solidFill>
            <a:schemeClr val="bg1"/>
          </a:solidFill>
        </p:grpSpPr>
        <p:sp>
          <p:nvSpPr>
            <p:cNvPr id="48" name="Freeform 142"/>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9" name="Freeform 143"/>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0" name="Group 49"/>
          <p:cNvGrpSpPr/>
          <p:nvPr/>
        </p:nvGrpSpPr>
        <p:grpSpPr>
          <a:xfrm>
            <a:off x="3787759" y="2014571"/>
            <a:ext cx="334963" cy="557212"/>
            <a:chOff x="3584575" y="2687638"/>
            <a:chExt cx="334963" cy="557212"/>
          </a:xfrm>
          <a:solidFill>
            <a:schemeClr val="bg1"/>
          </a:solidFill>
        </p:grpSpPr>
        <p:sp>
          <p:nvSpPr>
            <p:cNvPr id="51" name="Freeform 148"/>
            <p:cNvSpPr>
              <a:spLocks noEditPoints="1"/>
            </p:cNvSpPr>
            <p:nvPr/>
          </p:nvSpPr>
          <p:spPr bwMode="auto">
            <a:xfrm>
              <a:off x="3721100" y="3143250"/>
              <a:ext cx="61913" cy="61912"/>
            </a:xfrm>
            <a:custGeom>
              <a:avLst/>
              <a:gdLst>
                <a:gd name="T0" fmla="*/ 194 w 389"/>
                <a:gd name="T1" fmla="*/ 135 h 389"/>
                <a:gd name="T2" fmla="*/ 175 w 389"/>
                <a:gd name="T3" fmla="*/ 138 h 389"/>
                <a:gd name="T4" fmla="*/ 159 w 389"/>
                <a:gd name="T5" fmla="*/ 146 h 389"/>
                <a:gd name="T6" fmla="*/ 147 w 389"/>
                <a:gd name="T7" fmla="*/ 159 h 389"/>
                <a:gd name="T8" fmla="*/ 138 w 389"/>
                <a:gd name="T9" fmla="*/ 175 h 389"/>
                <a:gd name="T10" fmla="*/ 135 w 389"/>
                <a:gd name="T11" fmla="*/ 194 h 389"/>
                <a:gd name="T12" fmla="*/ 138 w 389"/>
                <a:gd name="T13" fmla="*/ 213 h 389"/>
                <a:gd name="T14" fmla="*/ 147 w 389"/>
                <a:gd name="T15" fmla="*/ 229 h 389"/>
                <a:gd name="T16" fmla="*/ 159 w 389"/>
                <a:gd name="T17" fmla="*/ 242 h 389"/>
                <a:gd name="T18" fmla="*/ 175 w 389"/>
                <a:gd name="T19" fmla="*/ 251 h 389"/>
                <a:gd name="T20" fmla="*/ 194 w 389"/>
                <a:gd name="T21" fmla="*/ 254 h 389"/>
                <a:gd name="T22" fmla="*/ 214 w 389"/>
                <a:gd name="T23" fmla="*/ 251 h 389"/>
                <a:gd name="T24" fmla="*/ 229 w 389"/>
                <a:gd name="T25" fmla="*/ 242 h 389"/>
                <a:gd name="T26" fmla="*/ 243 w 389"/>
                <a:gd name="T27" fmla="*/ 229 h 389"/>
                <a:gd name="T28" fmla="*/ 252 w 389"/>
                <a:gd name="T29" fmla="*/ 213 h 389"/>
                <a:gd name="T30" fmla="*/ 255 w 389"/>
                <a:gd name="T31" fmla="*/ 194 h 389"/>
                <a:gd name="T32" fmla="*/ 252 w 389"/>
                <a:gd name="T33" fmla="*/ 175 h 389"/>
                <a:gd name="T34" fmla="*/ 243 w 389"/>
                <a:gd name="T35" fmla="*/ 159 h 389"/>
                <a:gd name="T36" fmla="*/ 229 w 389"/>
                <a:gd name="T37" fmla="*/ 146 h 389"/>
                <a:gd name="T38" fmla="*/ 214 w 389"/>
                <a:gd name="T39" fmla="*/ 138 h 389"/>
                <a:gd name="T40" fmla="*/ 194 w 389"/>
                <a:gd name="T41" fmla="*/ 135 h 389"/>
                <a:gd name="T42" fmla="*/ 194 w 389"/>
                <a:gd name="T43" fmla="*/ 0 h 389"/>
                <a:gd name="T44" fmla="*/ 229 w 389"/>
                <a:gd name="T45" fmla="*/ 3 h 389"/>
                <a:gd name="T46" fmla="*/ 262 w 389"/>
                <a:gd name="T47" fmla="*/ 11 h 389"/>
                <a:gd name="T48" fmla="*/ 293 w 389"/>
                <a:gd name="T49" fmla="*/ 26 h 389"/>
                <a:gd name="T50" fmla="*/ 320 w 389"/>
                <a:gd name="T51" fmla="*/ 45 h 389"/>
                <a:gd name="T52" fmla="*/ 343 w 389"/>
                <a:gd name="T53" fmla="*/ 69 h 389"/>
                <a:gd name="T54" fmla="*/ 362 w 389"/>
                <a:gd name="T55" fmla="*/ 96 h 389"/>
                <a:gd name="T56" fmla="*/ 377 w 389"/>
                <a:gd name="T57" fmla="*/ 126 h 389"/>
                <a:gd name="T58" fmla="*/ 386 w 389"/>
                <a:gd name="T59" fmla="*/ 159 h 389"/>
                <a:gd name="T60" fmla="*/ 389 w 389"/>
                <a:gd name="T61" fmla="*/ 194 h 389"/>
                <a:gd name="T62" fmla="*/ 386 w 389"/>
                <a:gd name="T63" fmla="*/ 229 h 389"/>
                <a:gd name="T64" fmla="*/ 377 w 389"/>
                <a:gd name="T65" fmla="*/ 262 h 389"/>
                <a:gd name="T66" fmla="*/ 362 w 389"/>
                <a:gd name="T67" fmla="*/ 292 h 389"/>
                <a:gd name="T68" fmla="*/ 343 w 389"/>
                <a:gd name="T69" fmla="*/ 320 h 389"/>
                <a:gd name="T70" fmla="*/ 320 w 389"/>
                <a:gd name="T71" fmla="*/ 343 h 389"/>
                <a:gd name="T72" fmla="*/ 293 w 389"/>
                <a:gd name="T73" fmla="*/ 362 h 389"/>
                <a:gd name="T74" fmla="*/ 262 w 389"/>
                <a:gd name="T75" fmla="*/ 377 h 389"/>
                <a:gd name="T76" fmla="*/ 229 w 389"/>
                <a:gd name="T77" fmla="*/ 386 h 389"/>
                <a:gd name="T78" fmla="*/ 194 w 389"/>
                <a:gd name="T79" fmla="*/ 389 h 389"/>
                <a:gd name="T80" fmla="*/ 159 w 389"/>
                <a:gd name="T81" fmla="*/ 386 h 389"/>
                <a:gd name="T82" fmla="*/ 126 w 389"/>
                <a:gd name="T83" fmla="*/ 377 h 389"/>
                <a:gd name="T84" fmla="*/ 97 w 389"/>
                <a:gd name="T85" fmla="*/ 362 h 389"/>
                <a:gd name="T86" fmla="*/ 69 w 389"/>
                <a:gd name="T87" fmla="*/ 343 h 389"/>
                <a:gd name="T88" fmla="*/ 46 w 389"/>
                <a:gd name="T89" fmla="*/ 320 h 389"/>
                <a:gd name="T90" fmla="*/ 26 w 389"/>
                <a:gd name="T91" fmla="*/ 292 h 389"/>
                <a:gd name="T92" fmla="*/ 13 w 389"/>
                <a:gd name="T93" fmla="*/ 262 h 389"/>
                <a:gd name="T94" fmla="*/ 3 w 389"/>
                <a:gd name="T95" fmla="*/ 229 h 389"/>
                <a:gd name="T96" fmla="*/ 0 w 389"/>
                <a:gd name="T97" fmla="*/ 194 h 389"/>
                <a:gd name="T98" fmla="*/ 3 w 389"/>
                <a:gd name="T99" fmla="*/ 159 h 389"/>
                <a:gd name="T100" fmla="*/ 13 w 389"/>
                <a:gd name="T101" fmla="*/ 126 h 389"/>
                <a:gd name="T102" fmla="*/ 26 w 389"/>
                <a:gd name="T103" fmla="*/ 96 h 389"/>
                <a:gd name="T104" fmla="*/ 46 w 389"/>
                <a:gd name="T105" fmla="*/ 69 h 389"/>
                <a:gd name="T106" fmla="*/ 69 w 389"/>
                <a:gd name="T107" fmla="*/ 45 h 389"/>
                <a:gd name="T108" fmla="*/ 97 w 389"/>
                <a:gd name="T109" fmla="*/ 26 h 389"/>
                <a:gd name="T110" fmla="*/ 126 w 389"/>
                <a:gd name="T111" fmla="*/ 11 h 389"/>
                <a:gd name="T112" fmla="*/ 159 w 389"/>
                <a:gd name="T113" fmla="*/ 3 h 389"/>
                <a:gd name="T114" fmla="*/ 194 w 389"/>
                <a:gd name="T115"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9" h="389">
                  <a:moveTo>
                    <a:pt x="194" y="135"/>
                  </a:moveTo>
                  <a:lnTo>
                    <a:pt x="175" y="138"/>
                  </a:lnTo>
                  <a:lnTo>
                    <a:pt x="159" y="146"/>
                  </a:lnTo>
                  <a:lnTo>
                    <a:pt x="147" y="159"/>
                  </a:lnTo>
                  <a:lnTo>
                    <a:pt x="138" y="175"/>
                  </a:lnTo>
                  <a:lnTo>
                    <a:pt x="135" y="194"/>
                  </a:lnTo>
                  <a:lnTo>
                    <a:pt x="138" y="213"/>
                  </a:lnTo>
                  <a:lnTo>
                    <a:pt x="147" y="229"/>
                  </a:lnTo>
                  <a:lnTo>
                    <a:pt x="159" y="242"/>
                  </a:lnTo>
                  <a:lnTo>
                    <a:pt x="175" y="251"/>
                  </a:lnTo>
                  <a:lnTo>
                    <a:pt x="194" y="254"/>
                  </a:lnTo>
                  <a:lnTo>
                    <a:pt x="214" y="251"/>
                  </a:lnTo>
                  <a:lnTo>
                    <a:pt x="229" y="242"/>
                  </a:lnTo>
                  <a:lnTo>
                    <a:pt x="243" y="229"/>
                  </a:lnTo>
                  <a:lnTo>
                    <a:pt x="252" y="213"/>
                  </a:lnTo>
                  <a:lnTo>
                    <a:pt x="255" y="194"/>
                  </a:lnTo>
                  <a:lnTo>
                    <a:pt x="252" y="175"/>
                  </a:lnTo>
                  <a:lnTo>
                    <a:pt x="243" y="159"/>
                  </a:lnTo>
                  <a:lnTo>
                    <a:pt x="229" y="146"/>
                  </a:lnTo>
                  <a:lnTo>
                    <a:pt x="214" y="138"/>
                  </a:lnTo>
                  <a:lnTo>
                    <a:pt x="194" y="135"/>
                  </a:lnTo>
                  <a:close/>
                  <a:moveTo>
                    <a:pt x="194" y="0"/>
                  </a:moveTo>
                  <a:lnTo>
                    <a:pt x="229" y="3"/>
                  </a:lnTo>
                  <a:lnTo>
                    <a:pt x="262" y="11"/>
                  </a:lnTo>
                  <a:lnTo>
                    <a:pt x="293" y="26"/>
                  </a:lnTo>
                  <a:lnTo>
                    <a:pt x="320" y="45"/>
                  </a:lnTo>
                  <a:lnTo>
                    <a:pt x="343" y="69"/>
                  </a:lnTo>
                  <a:lnTo>
                    <a:pt x="362" y="96"/>
                  </a:lnTo>
                  <a:lnTo>
                    <a:pt x="377" y="126"/>
                  </a:lnTo>
                  <a:lnTo>
                    <a:pt x="386" y="159"/>
                  </a:lnTo>
                  <a:lnTo>
                    <a:pt x="389" y="194"/>
                  </a:lnTo>
                  <a:lnTo>
                    <a:pt x="386" y="229"/>
                  </a:lnTo>
                  <a:lnTo>
                    <a:pt x="377" y="262"/>
                  </a:lnTo>
                  <a:lnTo>
                    <a:pt x="362" y="292"/>
                  </a:lnTo>
                  <a:lnTo>
                    <a:pt x="343" y="320"/>
                  </a:lnTo>
                  <a:lnTo>
                    <a:pt x="320" y="343"/>
                  </a:lnTo>
                  <a:lnTo>
                    <a:pt x="293" y="362"/>
                  </a:lnTo>
                  <a:lnTo>
                    <a:pt x="262" y="377"/>
                  </a:lnTo>
                  <a:lnTo>
                    <a:pt x="229" y="386"/>
                  </a:lnTo>
                  <a:lnTo>
                    <a:pt x="194" y="389"/>
                  </a:lnTo>
                  <a:lnTo>
                    <a:pt x="159" y="386"/>
                  </a:lnTo>
                  <a:lnTo>
                    <a:pt x="126" y="377"/>
                  </a:lnTo>
                  <a:lnTo>
                    <a:pt x="97" y="362"/>
                  </a:lnTo>
                  <a:lnTo>
                    <a:pt x="69" y="343"/>
                  </a:lnTo>
                  <a:lnTo>
                    <a:pt x="46" y="320"/>
                  </a:lnTo>
                  <a:lnTo>
                    <a:pt x="26" y="292"/>
                  </a:lnTo>
                  <a:lnTo>
                    <a:pt x="13" y="262"/>
                  </a:lnTo>
                  <a:lnTo>
                    <a:pt x="3" y="229"/>
                  </a:lnTo>
                  <a:lnTo>
                    <a:pt x="0" y="194"/>
                  </a:lnTo>
                  <a:lnTo>
                    <a:pt x="3" y="159"/>
                  </a:lnTo>
                  <a:lnTo>
                    <a:pt x="13" y="126"/>
                  </a:lnTo>
                  <a:lnTo>
                    <a:pt x="26" y="96"/>
                  </a:lnTo>
                  <a:lnTo>
                    <a:pt x="46" y="69"/>
                  </a:lnTo>
                  <a:lnTo>
                    <a:pt x="69" y="45"/>
                  </a:lnTo>
                  <a:lnTo>
                    <a:pt x="97" y="26"/>
                  </a:lnTo>
                  <a:lnTo>
                    <a:pt x="126" y="11"/>
                  </a:lnTo>
                  <a:lnTo>
                    <a:pt x="159" y="3"/>
                  </a:lnTo>
                  <a:lnTo>
                    <a:pt x="19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2" name="Freeform 149"/>
            <p:cNvSpPr/>
            <p:nvPr/>
          </p:nvSpPr>
          <p:spPr bwMode="auto">
            <a:xfrm>
              <a:off x="3736975" y="2732088"/>
              <a:ext cx="76200" cy="22225"/>
            </a:xfrm>
            <a:custGeom>
              <a:avLst/>
              <a:gdLst>
                <a:gd name="T0" fmla="*/ 71 w 487"/>
                <a:gd name="T1" fmla="*/ 0 h 142"/>
                <a:gd name="T2" fmla="*/ 416 w 487"/>
                <a:gd name="T3" fmla="*/ 0 h 142"/>
                <a:gd name="T4" fmla="*/ 434 w 487"/>
                <a:gd name="T5" fmla="*/ 2 h 142"/>
                <a:gd name="T6" fmla="*/ 451 w 487"/>
                <a:gd name="T7" fmla="*/ 9 h 142"/>
                <a:gd name="T8" fmla="*/ 466 w 487"/>
                <a:gd name="T9" fmla="*/ 20 h 142"/>
                <a:gd name="T10" fmla="*/ 477 w 487"/>
                <a:gd name="T11" fmla="*/ 35 h 142"/>
                <a:gd name="T12" fmla="*/ 484 w 487"/>
                <a:gd name="T13" fmla="*/ 52 h 142"/>
                <a:gd name="T14" fmla="*/ 487 w 487"/>
                <a:gd name="T15" fmla="*/ 71 h 142"/>
                <a:gd name="T16" fmla="*/ 484 w 487"/>
                <a:gd name="T17" fmla="*/ 89 h 142"/>
                <a:gd name="T18" fmla="*/ 477 w 487"/>
                <a:gd name="T19" fmla="*/ 106 h 142"/>
                <a:gd name="T20" fmla="*/ 466 w 487"/>
                <a:gd name="T21" fmla="*/ 121 h 142"/>
                <a:gd name="T22" fmla="*/ 451 w 487"/>
                <a:gd name="T23" fmla="*/ 132 h 142"/>
                <a:gd name="T24" fmla="*/ 434 w 487"/>
                <a:gd name="T25" fmla="*/ 139 h 142"/>
                <a:gd name="T26" fmla="*/ 416 w 487"/>
                <a:gd name="T27" fmla="*/ 142 h 142"/>
                <a:gd name="T28" fmla="*/ 71 w 487"/>
                <a:gd name="T29" fmla="*/ 142 h 142"/>
                <a:gd name="T30" fmla="*/ 52 w 487"/>
                <a:gd name="T31" fmla="*/ 139 h 142"/>
                <a:gd name="T32" fmla="*/ 35 w 487"/>
                <a:gd name="T33" fmla="*/ 132 h 142"/>
                <a:gd name="T34" fmla="*/ 20 w 487"/>
                <a:gd name="T35" fmla="*/ 121 h 142"/>
                <a:gd name="T36" fmla="*/ 9 w 487"/>
                <a:gd name="T37" fmla="*/ 106 h 142"/>
                <a:gd name="T38" fmla="*/ 2 w 487"/>
                <a:gd name="T39" fmla="*/ 89 h 142"/>
                <a:gd name="T40" fmla="*/ 0 w 487"/>
                <a:gd name="T41" fmla="*/ 71 h 142"/>
                <a:gd name="T42" fmla="*/ 2 w 487"/>
                <a:gd name="T43" fmla="*/ 52 h 142"/>
                <a:gd name="T44" fmla="*/ 9 w 487"/>
                <a:gd name="T45" fmla="*/ 35 h 142"/>
                <a:gd name="T46" fmla="*/ 20 w 487"/>
                <a:gd name="T47" fmla="*/ 20 h 142"/>
                <a:gd name="T48" fmla="*/ 35 w 487"/>
                <a:gd name="T49" fmla="*/ 9 h 142"/>
                <a:gd name="T50" fmla="*/ 52 w 487"/>
                <a:gd name="T51" fmla="*/ 2 h 142"/>
                <a:gd name="T52" fmla="*/ 71 w 487"/>
                <a:gd name="T5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7" h="142">
                  <a:moveTo>
                    <a:pt x="71" y="0"/>
                  </a:moveTo>
                  <a:lnTo>
                    <a:pt x="416" y="0"/>
                  </a:lnTo>
                  <a:lnTo>
                    <a:pt x="434" y="2"/>
                  </a:lnTo>
                  <a:lnTo>
                    <a:pt x="451" y="9"/>
                  </a:lnTo>
                  <a:lnTo>
                    <a:pt x="466" y="20"/>
                  </a:lnTo>
                  <a:lnTo>
                    <a:pt x="477" y="35"/>
                  </a:lnTo>
                  <a:lnTo>
                    <a:pt x="484" y="52"/>
                  </a:lnTo>
                  <a:lnTo>
                    <a:pt x="487" y="71"/>
                  </a:lnTo>
                  <a:lnTo>
                    <a:pt x="484" y="89"/>
                  </a:lnTo>
                  <a:lnTo>
                    <a:pt x="477" y="106"/>
                  </a:lnTo>
                  <a:lnTo>
                    <a:pt x="466" y="121"/>
                  </a:lnTo>
                  <a:lnTo>
                    <a:pt x="451" y="132"/>
                  </a:lnTo>
                  <a:lnTo>
                    <a:pt x="434" y="139"/>
                  </a:lnTo>
                  <a:lnTo>
                    <a:pt x="416" y="142"/>
                  </a:lnTo>
                  <a:lnTo>
                    <a:pt x="71" y="142"/>
                  </a:lnTo>
                  <a:lnTo>
                    <a:pt x="52" y="139"/>
                  </a:lnTo>
                  <a:lnTo>
                    <a:pt x="35" y="132"/>
                  </a:lnTo>
                  <a:lnTo>
                    <a:pt x="20" y="121"/>
                  </a:lnTo>
                  <a:lnTo>
                    <a:pt x="9" y="106"/>
                  </a:lnTo>
                  <a:lnTo>
                    <a:pt x="2" y="89"/>
                  </a:lnTo>
                  <a:lnTo>
                    <a:pt x="0" y="71"/>
                  </a:lnTo>
                  <a:lnTo>
                    <a:pt x="2" y="52"/>
                  </a:lnTo>
                  <a:lnTo>
                    <a:pt x="9" y="35"/>
                  </a:lnTo>
                  <a:lnTo>
                    <a:pt x="20"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3" name="Freeform 150"/>
            <p:cNvSpPr/>
            <p:nvPr/>
          </p:nvSpPr>
          <p:spPr bwMode="auto">
            <a:xfrm>
              <a:off x="3700463" y="2732088"/>
              <a:ext cx="23813" cy="23812"/>
            </a:xfrm>
            <a:custGeom>
              <a:avLst/>
              <a:gdLst>
                <a:gd name="T0" fmla="*/ 74 w 148"/>
                <a:gd name="T1" fmla="*/ 0 h 150"/>
                <a:gd name="T2" fmla="*/ 94 w 148"/>
                <a:gd name="T3" fmla="*/ 4 h 150"/>
                <a:gd name="T4" fmla="*/ 112 w 148"/>
                <a:gd name="T5" fmla="*/ 11 h 150"/>
                <a:gd name="T6" fmla="*/ 127 w 148"/>
                <a:gd name="T7" fmla="*/ 23 h 150"/>
                <a:gd name="T8" fmla="*/ 139 w 148"/>
                <a:gd name="T9" fmla="*/ 38 h 150"/>
                <a:gd name="T10" fmla="*/ 146 w 148"/>
                <a:gd name="T11" fmla="*/ 56 h 150"/>
                <a:gd name="T12" fmla="*/ 148 w 148"/>
                <a:gd name="T13" fmla="*/ 75 h 150"/>
                <a:gd name="T14" fmla="*/ 146 w 148"/>
                <a:gd name="T15" fmla="*/ 95 h 150"/>
                <a:gd name="T16" fmla="*/ 139 w 148"/>
                <a:gd name="T17" fmla="*/ 113 h 150"/>
                <a:gd name="T18" fmla="*/ 127 w 148"/>
                <a:gd name="T19" fmla="*/ 128 h 150"/>
                <a:gd name="T20" fmla="*/ 112 w 148"/>
                <a:gd name="T21" fmla="*/ 140 h 150"/>
                <a:gd name="T22" fmla="*/ 94 w 148"/>
                <a:gd name="T23" fmla="*/ 147 h 150"/>
                <a:gd name="T24" fmla="*/ 74 w 148"/>
                <a:gd name="T25" fmla="*/ 150 h 150"/>
                <a:gd name="T26" fmla="*/ 55 w 148"/>
                <a:gd name="T27" fmla="*/ 147 h 150"/>
                <a:gd name="T28" fmla="*/ 37 w 148"/>
                <a:gd name="T29" fmla="*/ 140 h 150"/>
                <a:gd name="T30" fmla="*/ 22 w 148"/>
                <a:gd name="T31" fmla="*/ 128 h 150"/>
                <a:gd name="T32" fmla="*/ 10 w 148"/>
                <a:gd name="T33" fmla="*/ 113 h 150"/>
                <a:gd name="T34" fmla="*/ 2 w 148"/>
                <a:gd name="T35" fmla="*/ 95 h 150"/>
                <a:gd name="T36" fmla="*/ 0 w 148"/>
                <a:gd name="T37" fmla="*/ 75 h 150"/>
                <a:gd name="T38" fmla="*/ 2 w 148"/>
                <a:gd name="T39" fmla="*/ 56 h 150"/>
                <a:gd name="T40" fmla="*/ 10 w 148"/>
                <a:gd name="T41" fmla="*/ 38 h 150"/>
                <a:gd name="T42" fmla="*/ 22 w 148"/>
                <a:gd name="T43" fmla="*/ 23 h 150"/>
                <a:gd name="T44" fmla="*/ 37 w 148"/>
                <a:gd name="T45" fmla="*/ 11 h 150"/>
                <a:gd name="T46" fmla="*/ 55 w 148"/>
                <a:gd name="T47" fmla="*/ 4 h 150"/>
                <a:gd name="T48" fmla="*/ 74 w 148"/>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50">
                  <a:moveTo>
                    <a:pt x="74" y="0"/>
                  </a:moveTo>
                  <a:lnTo>
                    <a:pt x="94" y="4"/>
                  </a:lnTo>
                  <a:lnTo>
                    <a:pt x="112" y="11"/>
                  </a:lnTo>
                  <a:lnTo>
                    <a:pt x="127" y="23"/>
                  </a:lnTo>
                  <a:lnTo>
                    <a:pt x="139" y="38"/>
                  </a:lnTo>
                  <a:lnTo>
                    <a:pt x="146" y="56"/>
                  </a:lnTo>
                  <a:lnTo>
                    <a:pt x="148" y="75"/>
                  </a:lnTo>
                  <a:lnTo>
                    <a:pt x="146" y="95"/>
                  </a:lnTo>
                  <a:lnTo>
                    <a:pt x="139" y="113"/>
                  </a:lnTo>
                  <a:lnTo>
                    <a:pt x="127" y="128"/>
                  </a:lnTo>
                  <a:lnTo>
                    <a:pt x="112" y="140"/>
                  </a:lnTo>
                  <a:lnTo>
                    <a:pt x="94" y="147"/>
                  </a:lnTo>
                  <a:lnTo>
                    <a:pt x="74" y="150"/>
                  </a:lnTo>
                  <a:lnTo>
                    <a:pt x="55" y="147"/>
                  </a:lnTo>
                  <a:lnTo>
                    <a:pt x="37" y="140"/>
                  </a:lnTo>
                  <a:lnTo>
                    <a:pt x="22" y="128"/>
                  </a:lnTo>
                  <a:lnTo>
                    <a:pt x="10" y="113"/>
                  </a:lnTo>
                  <a:lnTo>
                    <a:pt x="2" y="95"/>
                  </a:lnTo>
                  <a:lnTo>
                    <a:pt x="0" y="75"/>
                  </a:lnTo>
                  <a:lnTo>
                    <a:pt x="2" y="56"/>
                  </a:lnTo>
                  <a:lnTo>
                    <a:pt x="10" y="38"/>
                  </a:lnTo>
                  <a:lnTo>
                    <a:pt x="22" y="23"/>
                  </a:lnTo>
                  <a:lnTo>
                    <a:pt x="37" y="11"/>
                  </a:lnTo>
                  <a:lnTo>
                    <a:pt x="55" y="4"/>
                  </a:lnTo>
                  <a:lnTo>
                    <a:pt x="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4" name="Freeform 151"/>
            <p:cNvSpPr>
              <a:spLocks noEditPoints="1"/>
            </p:cNvSpPr>
            <p:nvPr/>
          </p:nvSpPr>
          <p:spPr bwMode="auto">
            <a:xfrm>
              <a:off x="3584575" y="2687638"/>
              <a:ext cx="334963" cy="557212"/>
            </a:xfrm>
            <a:custGeom>
              <a:avLst/>
              <a:gdLst>
                <a:gd name="T0" fmla="*/ 205 w 2109"/>
                <a:gd name="T1" fmla="*/ 152 h 3510"/>
                <a:gd name="T2" fmla="*/ 172 w 2109"/>
                <a:gd name="T3" fmla="*/ 172 h 3510"/>
                <a:gd name="T4" fmla="*/ 153 w 2109"/>
                <a:gd name="T5" fmla="*/ 205 h 3510"/>
                <a:gd name="T6" fmla="*/ 150 w 2109"/>
                <a:gd name="T7" fmla="*/ 3286 h 3510"/>
                <a:gd name="T8" fmla="*/ 160 w 2109"/>
                <a:gd name="T9" fmla="*/ 3323 h 3510"/>
                <a:gd name="T10" fmla="*/ 187 w 2109"/>
                <a:gd name="T11" fmla="*/ 3350 h 3510"/>
                <a:gd name="T12" fmla="*/ 225 w 2109"/>
                <a:gd name="T13" fmla="*/ 3360 h 3510"/>
                <a:gd name="T14" fmla="*/ 1904 w 2109"/>
                <a:gd name="T15" fmla="*/ 3358 h 3510"/>
                <a:gd name="T16" fmla="*/ 1938 w 2109"/>
                <a:gd name="T17" fmla="*/ 3338 h 3510"/>
                <a:gd name="T18" fmla="*/ 1957 w 2109"/>
                <a:gd name="T19" fmla="*/ 3305 h 3510"/>
                <a:gd name="T20" fmla="*/ 1959 w 2109"/>
                <a:gd name="T21" fmla="*/ 224 h 3510"/>
                <a:gd name="T22" fmla="*/ 1949 w 2109"/>
                <a:gd name="T23" fmla="*/ 187 h 3510"/>
                <a:gd name="T24" fmla="*/ 1922 w 2109"/>
                <a:gd name="T25" fmla="*/ 161 h 3510"/>
                <a:gd name="T26" fmla="*/ 1885 w 2109"/>
                <a:gd name="T27" fmla="*/ 150 h 3510"/>
                <a:gd name="T28" fmla="*/ 225 w 2109"/>
                <a:gd name="T29" fmla="*/ 0 h 3510"/>
                <a:gd name="T30" fmla="*/ 1921 w 2109"/>
                <a:gd name="T31" fmla="*/ 3 h 3510"/>
                <a:gd name="T32" fmla="*/ 1988 w 2109"/>
                <a:gd name="T33" fmla="*/ 26 h 3510"/>
                <a:gd name="T34" fmla="*/ 2043 w 2109"/>
                <a:gd name="T35" fmla="*/ 66 h 3510"/>
                <a:gd name="T36" fmla="*/ 2083 w 2109"/>
                <a:gd name="T37" fmla="*/ 121 h 3510"/>
                <a:gd name="T38" fmla="*/ 2106 w 2109"/>
                <a:gd name="T39" fmla="*/ 188 h 3510"/>
                <a:gd name="T40" fmla="*/ 2109 w 2109"/>
                <a:gd name="T41" fmla="*/ 3286 h 3510"/>
                <a:gd name="T42" fmla="*/ 2097 w 2109"/>
                <a:gd name="T43" fmla="*/ 3356 h 3510"/>
                <a:gd name="T44" fmla="*/ 2065 w 2109"/>
                <a:gd name="T45" fmla="*/ 3417 h 3510"/>
                <a:gd name="T46" fmla="*/ 2017 w 2109"/>
                <a:gd name="T47" fmla="*/ 3466 h 3510"/>
                <a:gd name="T48" fmla="*/ 1956 w 2109"/>
                <a:gd name="T49" fmla="*/ 3498 h 3510"/>
                <a:gd name="T50" fmla="*/ 1885 w 2109"/>
                <a:gd name="T51" fmla="*/ 3510 h 3510"/>
                <a:gd name="T52" fmla="*/ 188 w 2109"/>
                <a:gd name="T53" fmla="*/ 3507 h 3510"/>
                <a:gd name="T54" fmla="*/ 122 w 2109"/>
                <a:gd name="T55" fmla="*/ 3484 h 3510"/>
                <a:gd name="T56" fmla="*/ 66 w 2109"/>
                <a:gd name="T57" fmla="*/ 3444 h 3510"/>
                <a:gd name="T58" fmla="*/ 25 w 2109"/>
                <a:gd name="T59" fmla="*/ 3389 h 3510"/>
                <a:gd name="T60" fmla="*/ 3 w 2109"/>
                <a:gd name="T61" fmla="*/ 3322 h 3510"/>
                <a:gd name="T62" fmla="*/ 0 w 2109"/>
                <a:gd name="T63" fmla="*/ 224 h 3510"/>
                <a:gd name="T64" fmla="*/ 12 w 2109"/>
                <a:gd name="T65" fmla="*/ 154 h 3510"/>
                <a:gd name="T66" fmla="*/ 44 w 2109"/>
                <a:gd name="T67" fmla="*/ 93 h 3510"/>
                <a:gd name="T68" fmla="*/ 92 w 2109"/>
                <a:gd name="T69" fmla="*/ 44 h 3510"/>
                <a:gd name="T70" fmla="*/ 154 w 2109"/>
                <a:gd name="T71" fmla="*/ 12 h 3510"/>
                <a:gd name="T72" fmla="*/ 225 w 2109"/>
                <a:gd name="T73" fmla="*/ 0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9" h="3510">
                  <a:moveTo>
                    <a:pt x="225" y="150"/>
                  </a:moveTo>
                  <a:lnTo>
                    <a:pt x="205" y="152"/>
                  </a:lnTo>
                  <a:lnTo>
                    <a:pt x="187" y="161"/>
                  </a:lnTo>
                  <a:lnTo>
                    <a:pt x="172" y="172"/>
                  </a:lnTo>
                  <a:lnTo>
                    <a:pt x="160" y="187"/>
                  </a:lnTo>
                  <a:lnTo>
                    <a:pt x="153" y="205"/>
                  </a:lnTo>
                  <a:lnTo>
                    <a:pt x="150" y="224"/>
                  </a:lnTo>
                  <a:lnTo>
                    <a:pt x="150" y="3286"/>
                  </a:lnTo>
                  <a:lnTo>
                    <a:pt x="153" y="3305"/>
                  </a:lnTo>
                  <a:lnTo>
                    <a:pt x="160" y="3323"/>
                  </a:lnTo>
                  <a:lnTo>
                    <a:pt x="172" y="3338"/>
                  </a:lnTo>
                  <a:lnTo>
                    <a:pt x="187" y="3350"/>
                  </a:lnTo>
                  <a:lnTo>
                    <a:pt x="205" y="3358"/>
                  </a:lnTo>
                  <a:lnTo>
                    <a:pt x="225" y="3360"/>
                  </a:lnTo>
                  <a:lnTo>
                    <a:pt x="1885" y="3360"/>
                  </a:lnTo>
                  <a:lnTo>
                    <a:pt x="1904" y="3358"/>
                  </a:lnTo>
                  <a:lnTo>
                    <a:pt x="1922" y="3350"/>
                  </a:lnTo>
                  <a:lnTo>
                    <a:pt x="1938" y="3338"/>
                  </a:lnTo>
                  <a:lnTo>
                    <a:pt x="1949" y="3323"/>
                  </a:lnTo>
                  <a:lnTo>
                    <a:pt x="1957" y="3305"/>
                  </a:lnTo>
                  <a:lnTo>
                    <a:pt x="1959" y="3286"/>
                  </a:lnTo>
                  <a:lnTo>
                    <a:pt x="1959" y="224"/>
                  </a:lnTo>
                  <a:lnTo>
                    <a:pt x="1957" y="205"/>
                  </a:lnTo>
                  <a:lnTo>
                    <a:pt x="1949" y="187"/>
                  </a:lnTo>
                  <a:lnTo>
                    <a:pt x="1938" y="172"/>
                  </a:lnTo>
                  <a:lnTo>
                    <a:pt x="1922" y="161"/>
                  </a:lnTo>
                  <a:lnTo>
                    <a:pt x="1904" y="152"/>
                  </a:lnTo>
                  <a:lnTo>
                    <a:pt x="1885" y="150"/>
                  </a:lnTo>
                  <a:lnTo>
                    <a:pt x="225" y="150"/>
                  </a:lnTo>
                  <a:close/>
                  <a:moveTo>
                    <a:pt x="225" y="0"/>
                  </a:moveTo>
                  <a:lnTo>
                    <a:pt x="1885" y="0"/>
                  </a:lnTo>
                  <a:lnTo>
                    <a:pt x="1921" y="3"/>
                  </a:lnTo>
                  <a:lnTo>
                    <a:pt x="1956" y="12"/>
                  </a:lnTo>
                  <a:lnTo>
                    <a:pt x="1988" y="26"/>
                  </a:lnTo>
                  <a:lnTo>
                    <a:pt x="2017" y="44"/>
                  </a:lnTo>
                  <a:lnTo>
                    <a:pt x="2043" y="66"/>
                  </a:lnTo>
                  <a:lnTo>
                    <a:pt x="2065" y="93"/>
                  </a:lnTo>
                  <a:lnTo>
                    <a:pt x="2083" y="121"/>
                  </a:lnTo>
                  <a:lnTo>
                    <a:pt x="2097" y="154"/>
                  </a:lnTo>
                  <a:lnTo>
                    <a:pt x="2106" y="188"/>
                  </a:lnTo>
                  <a:lnTo>
                    <a:pt x="2109" y="224"/>
                  </a:lnTo>
                  <a:lnTo>
                    <a:pt x="2109" y="3286"/>
                  </a:lnTo>
                  <a:lnTo>
                    <a:pt x="2106" y="3322"/>
                  </a:lnTo>
                  <a:lnTo>
                    <a:pt x="2097" y="3356"/>
                  </a:lnTo>
                  <a:lnTo>
                    <a:pt x="2083" y="3389"/>
                  </a:lnTo>
                  <a:lnTo>
                    <a:pt x="2065" y="3417"/>
                  </a:lnTo>
                  <a:lnTo>
                    <a:pt x="2043" y="3444"/>
                  </a:lnTo>
                  <a:lnTo>
                    <a:pt x="2017" y="3466"/>
                  </a:lnTo>
                  <a:lnTo>
                    <a:pt x="1988" y="3484"/>
                  </a:lnTo>
                  <a:lnTo>
                    <a:pt x="1956" y="3498"/>
                  </a:lnTo>
                  <a:lnTo>
                    <a:pt x="1921" y="3507"/>
                  </a:lnTo>
                  <a:lnTo>
                    <a:pt x="1885" y="3510"/>
                  </a:lnTo>
                  <a:lnTo>
                    <a:pt x="225" y="3510"/>
                  </a:lnTo>
                  <a:lnTo>
                    <a:pt x="188" y="3507"/>
                  </a:lnTo>
                  <a:lnTo>
                    <a:pt x="154" y="3498"/>
                  </a:lnTo>
                  <a:lnTo>
                    <a:pt x="122" y="3484"/>
                  </a:lnTo>
                  <a:lnTo>
                    <a:pt x="92" y="3466"/>
                  </a:lnTo>
                  <a:lnTo>
                    <a:pt x="66" y="3444"/>
                  </a:lnTo>
                  <a:lnTo>
                    <a:pt x="44" y="3417"/>
                  </a:lnTo>
                  <a:lnTo>
                    <a:pt x="25" y="3389"/>
                  </a:lnTo>
                  <a:lnTo>
                    <a:pt x="12" y="3356"/>
                  </a:lnTo>
                  <a:lnTo>
                    <a:pt x="3" y="3322"/>
                  </a:lnTo>
                  <a:lnTo>
                    <a:pt x="0" y="3286"/>
                  </a:lnTo>
                  <a:lnTo>
                    <a:pt x="0" y="224"/>
                  </a:lnTo>
                  <a:lnTo>
                    <a:pt x="3" y="188"/>
                  </a:lnTo>
                  <a:lnTo>
                    <a:pt x="12" y="154"/>
                  </a:lnTo>
                  <a:lnTo>
                    <a:pt x="25" y="121"/>
                  </a:lnTo>
                  <a:lnTo>
                    <a:pt x="44" y="93"/>
                  </a:lnTo>
                  <a:lnTo>
                    <a:pt x="66" y="66"/>
                  </a:lnTo>
                  <a:lnTo>
                    <a:pt x="92" y="44"/>
                  </a:lnTo>
                  <a:lnTo>
                    <a:pt x="122" y="26"/>
                  </a:lnTo>
                  <a:lnTo>
                    <a:pt x="154" y="12"/>
                  </a:lnTo>
                  <a:lnTo>
                    <a:pt x="188" y="3"/>
                  </a:lnTo>
                  <a:lnTo>
                    <a:pt x="22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5" name="Freeform 152"/>
            <p:cNvSpPr/>
            <p:nvPr/>
          </p:nvSpPr>
          <p:spPr bwMode="auto">
            <a:xfrm>
              <a:off x="3694113" y="2906713"/>
              <a:ext cx="80963" cy="80962"/>
            </a:xfrm>
            <a:custGeom>
              <a:avLst/>
              <a:gdLst>
                <a:gd name="T0" fmla="*/ 435 w 510"/>
                <a:gd name="T1" fmla="*/ 0 h 509"/>
                <a:gd name="T2" fmla="*/ 454 w 510"/>
                <a:gd name="T3" fmla="*/ 2 h 509"/>
                <a:gd name="T4" fmla="*/ 472 w 510"/>
                <a:gd name="T5" fmla="*/ 9 h 509"/>
                <a:gd name="T6" fmla="*/ 488 w 510"/>
                <a:gd name="T7" fmla="*/ 22 h 509"/>
                <a:gd name="T8" fmla="*/ 500 w 510"/>
                <a:gd name="T9" fmla="*/ 38 h 509"/>
                <a:gd name="T10" fmla="*/ 507 w 510"/>
                <a:gd name="T11" fmla="*/ 56 h 509"/>
                <a:gd name="T12" fmla="*/ 510 w 510"/>
                <a:gd name="T13" fmla="*/ 74 h 509"/>
                <a:gd name="T14" fmla="*/ 507 w 510"/>
                <a:gd name="T15" fmla="*/ 93 h 509"/>
                <a:gd name="T16" fmla="*/ 500 w 510"/>
                <a:gd name="T17" fmla="*/ 112 h 509"/>
                <a:gd name="T18" fmla="*/ 488 w 510"/>
                <a:gd name="T19" fmla="*/ 127 h 509"/>
                <a:gd name="T20" fmla="*/ 129 w 510"/>
                <a:gd name="T21" fmla="*/ 488 h 509"/>
                <a:gd name="T22" fmla="*/ 113 w 510"/>
                <a:gd name="T23" fmla="*/ 500 h 509"/>
                <a:gd name="T24" fmla="*/ 95 w 510"/>
                <a:gd name="T25" fmla="*/ 507 h 509"/>
                <a:gd name="T26" fmla="*/ 75 w 510"/>
                <a:gd name="T27" fmla="*/ 509 h 509"/>
                <a:gd name="T28" fmla="*/ 56 w 510"/>
                <a:gd name="T29" fmla="*/ 507 h 509"/>
                <a:gd name="T30" fmla="*/ 38 w 510"/>
                <a:gd name="T31" fmla="*/ 500 h 509"/>
                <a:gd name="T32" fmla="*/ 22 w 510"/>
                <a:gd name="T33" fmla="*/ 488 h 509"/>
                <a:gd name="T34" fmla="*/ 11 w 510"/>
                <a:gd name="T35" fmla="*/ 472 h 509"/>
                <a:gd name="T36" fmla="*/ 3 w 510"/>
                <a:gd name="T37" fmla="*/ 454 h 509"/>
                <a:gd name="T38" fmla="*/ 0 w 510"/>
                <a:gd name="T39" fmla="*/ 435 h 509"/>
                <a:gd name="T40" fmla="*/ 3 w 510"/>
                <a:gd name="T41" fmla="*/ 416 h 509"/>
                <a:gd name="T42" fmla="*/ 11 w 510"/>
                <a:gd name="T43" fmla="*/ 398 h 509"/>
                <a:gd name="T44" fmla="*/ 22 w 510"/>
                <a:gd name="T45" fmla="*/ 382 h 509"/>
                <a:gd name="T46" fmla="*/ 382 w 510"/>
                <a:gd name="T47" fmla="*/ 22 h 509"/>
                <a:gd name="T48" fmla="*/ 398 w 510"/>
                <a:gd name="T49" fmla="*/ 9 h 509"/>
                <a:gd name="T50" fmla="*/ 416 w 510"/>
                <a:gd name="T51" fmla="*/ 2 h 509"/>
                <a:gd name="T52" fmla="*/ 435 w 510"/>
                <a:gd name="T5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0" h="509">
                  <a:moveTo>
                    <a:pt x="435" y="0"/>
                  </a:moveTo>
                  <a:lnTo>
                    <a:pt x="454" y="2"/>
                  </a:lnTo>
                  <a:lnTo>
                    <a:pt x="472" y="9"/>
                  </a:lnTo>
                  <a:lnTo>
                    <a:pt x="488" y="22"/>
                  </a:lnTo>
                  <a:lnTo>
                    <a:pt x="500" y="38"/>
                  </a:lnTo>
                  <a:lnTo>
                    <a:pt x="507" y="56"/>
                  </a:lnTo>
                  <a:lnTo>
                    <a:pt x="510" y="74"/>
                  </a:lnTo>
                  <a:lnTo>
                    <a:pt x="507" y="93"/>
                  </a:lnTo>
                  <a:lnTo>
                    <a:pt x="500" y="112"/>
                  </a:lnTo>
                  <a:lnTo>
                    <a:pt x="488" y="127"/>
                  </a:lnTo>
                  <a:lnTo>
                    <a:pt x="129" y="488"/>
                  </a:lnTo>
                  <a:lnTo>
                    <a:pt x="113" y="500"/>
                  </a:lnTo>
                  <a:lnTo>
                    <a:pt x="95" y="507"/>
                  </a:lnTo>
                  <a:lnTo>
                    <a:pt x="75" y="509"/>
                  </a:lnTo>
                  <a:lnTo>
                    <a:pt x="56" y="507"/>
                  </a:lnTo>
                  <a:lnTo>
                    <a:pt x="38" y="500"/>
                  </a:lnTo>
                  <a:lnTo>
                    <a:pt x="22" y="488"/>
                  </a:lnTo>
                  <a:lnTo>
                    <a:pt x="11" y="472"/>
                  </a:lnTo>
                  <a:lnTo>
                    <a:pt x="3" y="454"/>
                  </a:lnTo>
                  <a:lnTo>
                    <a:pt x="0" y="435"/>
                  </a:lnTo>
                  <a:lnTo>
                    <a:pt x="3" y="416"/>
                  </a:lnTo>
                  <a:lnTo>
                    <a:pt x="11" y="398"/>
                  </a:lnTo>
                  <a:lnTo>
                    <a:pt x="22" y="382"/>
                  </a:lnTo>
                  <a:lnTo>
                    <a:pt x="382" y="22"/>
                  </a:lnTo>
                  <a:lnTo>
                    <a:pt x="398" y="9"/>
                  </a:lnTo>
                  <a:lnTo>
                    <a:pt x="416" y="2"/>
                  </a:lnTo>
                  <a:lnTo>
                    <a:pt x="43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6" name="Freeform 153"/>
            <p:cNvSpPr/>
            <p:nvPr/>
          </p:nvSpPr>
          <p:spPr bwMode="auto">
            <a:xfrm>
              <a:off x="3762375" y="2940050"/>
              <a:ext cx="46038" cy="47625"/>
            </a:xfrm>
            <a:custGeom>
              <a:avLst/>
              <a:gdLst>
                <a:gd name="T0" fmla="*/ 219 w 294"/>
                <a:gd name="T1" fmla="*/ 0 h 294"/>
                <a:gd name="T2" fmla="*/ 239 w 294"/>
                <a:gd name="T3" fmla="*/ 2 h 294"/>
                <a:gd name="T4" fmla="*/ 256 w 294"/>
                <a:gd name="T5" fmla="*/ 10 h 294"/>
                <a:gd name="T6" fmla="*/ 273 w 294"/>
                <a:gd name="T7" fmla="*/ 23 h 294"/>
                <a:gd name="T8" fmla="*/ 284 w 294"/>
                <a:gd name="T9" fmla="*/ 39 h 294"/>
                <a:gd name="T10" fmla="*/ 292 w 294"/>
                <a:gd name="T11" fmla="*/ 57 h 294"/>
                <a:gd name="T12" fmla="*/ 294 w 294"/>
                <a:gd name="T13" fmla="*/ 75 h 294"/>
                <a:gd name="T14" fmla="*/ 292 w 294"/>
                <a:gd name="T15" fmla="*/ 94 h 294"/>
                <a:gd name="T16" fmla="*/ 284 w 294"/>
                <a:gd name="T17" fmla="*/ 112 h 294"/>
                <a:gd name="T18" fmla="*/ 273 w 294"/>
                <a:gd name="T19" fmla="*/ 128 h 294"/>
                <a:gd name="T20" fmla="*/ 129 w 294"/>
                <a:gd name="T21" fmla="*/ 272 h 294"/>
                <a:gd name="T22" fmla="*/ 113 w 294"/>
                <a:gd name="T23" fmla="*/ 284 h 294"/>
                <a:gd name="T24" fmla="*/ 95 w 294"/>
                <a:gd name="T25" fmla="*/ 291 h 294"/>
                <a:gd name="T26" fmla="*/ 76 w 294"/>
                <a:gd name="T27" fmla="*/ 294 h 294"/>
                <a:gd name="T28" fmla="*/ 57 w 294"/>
                <a:gd name="T29" fmla="*/ 291 h 294"/>
                <a:gd name="T30" fmla="*/ 39 w 294"/>
                <a:gd name="T31" fmla="*/ 284 h 294"/>
                <a:gd name="T32" fmla="*/ 23 w 294"/>
                <a:gd name="T33" fmla="*/ 272 h 294"/>
                <a:gd name="T34" fmla="*/ 11 w 294"/>
                <a:gd name="T35" fmla="*/ 256 h 294"/>
                <a:gd name="T36" fmla="*/ 4 w 294"/>
                <a:gd name="T37" fmla="*/ 238 h 294"/>
                <a:gd name="T38" fmla="*/ 0 w 294"/>
                <a:gd name="T39" fmla="*/ 218 h 294"/>
                <a:gd name="T40" fmla="*/ 4 w 294"/>
                <a:gd name="T41" fmla="*/ 199 h 294"/>
                <a:gd name="T42" fmla="*/ 11 w 294"/>
                <a:gd name="T43" fmla="*/ 181 h 294"/>
                <a:gd name="T44" fmla="*/ 23 w 294"/>
                <a:gd name="T45" fmla="*/ 165 h 294"/>
                <a:gd name="T46" fmla="*/ 166 w 294"/>
                <a:gd name="T47" fmla="*/ 23 h 294"/>
                <a:gd name="T48" fmla="*/ 182 w 294"/>
                <a:gd name="T49" fmla="*/ 10 h 294"/>
                <a:gd name="T50" fmla="*/ 200 w 294"/>
                <a:gd name="T51" fmla="*/ 2 h 294"/>
                <a:gd name="T52" fmla="*/ 219 w 294"/>
                <a:gd name="T5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94">
                  <a:moveTo>
                    <a:pt x="219" y="0"/>
                  </a:moveTo>
                  <a:lnTo>
                    <a:pt x="239" y="2"/>
                  </a:lnTo>
                  <a:lnTo>
                    <a:pt x="256" y="10"/>
                  </a:lnTo>
                  <a:lnTo>
                    <a:pt x="273" y="23"/>
                  </a:lnTo>
                  <a:lnTo>
                    <a:pt x="284" y="39"/>
                  </a:lnTo>
                  <a:lnTo>
                    <a:pt x="292" y="57"/>
                  </a:lnTo>
                  <a:lnTo>
                    <a:pt x="294" y="75"/>
                  </a:lnTo>
                  <a:lnTo>
                    <a:pt x="292" y="94"/>
                  </a:lnTo>
                  <a:lnTo>
                    <a:pt x="284" y="112"/>
                  </a:lnTo>
                  <a:lnTo>
                    <a:pt x="273" y="128"/>
                  </a:lnTo>
                  <a:lnTo>
                    <a:pt x="129" y="272"/>
                  </a:lnTo>
                  <a:lnTo>
                    <a:pt x="113" y="284"/>
                  </a:lnTo>
                  <a:lnTo>
                    <a:pt x="95" y="291"/>
                  </a:lnTo>
                  <a:lnTo>
                    <a:pt x="76" y="294"/>
                  </a:lnTo>
                  <a:lnTo>
                    <a:pt x="57" y="291"/>
                  </a:lnTo>
                  <a:lnTo>
                    <a:pt x="39" y="284"/>
                  </a:lnTo>
                  <a:lnTo>
                    <a:pt x="23" y="272"/>
                  </a:lnTo>
                  <a:lnTo>
                    <a:pt x="11" y="256"/>
                  </a:lnTo>
                  <a:lnTo>
                    <a:pt x="4" y="238"/>
                  </a:lnTo>
                  <a:lnTo>
                    <a:pt x="0" y="218"/>
                  </a:lnTo>
                  <a:lnTo>
                    <a:pt x="4" y="199"/>
                  </a:lnTo>
                  <a:lnTo>
                    <a:pt x="11" y="181"/>
                  </a:lnTo>
                  <a:lnTo>
                    <a:pt x="23" y="165"/>
                  </a:lnTo>
                  <a:lnTo>
                    <a:pt x="166" y="23"/>
                  </a:lnTo>
                  <a:lnTo>
                    <a:pt x="182" y="10"/>
                  </a:lnTo>
                  <a:lnTo>
                    <a:pt x="200" y="2"/>
                  </a:lnTo>
                  <a:lnTo>
                    <a:pt x="21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7" name="Freeform 154"/>
            <p:cNvSpPr>
              <a:spLocks noEditPoints="1"/>
            </p:cNvSpPr>
            <p:nvPr/>
          </p:nvSpPr>
          <p:spPr bwMode="auto">
            <a:xfrm>
              <a:off x="3633788" y="2774950"/>
              <a:ext cx="236538" cy="349250"/>
            </a:xfrm>
            <a:custGeom>
              <a:avLst/>
              <a:gdLst>
                <a:gd name="T0" fmla="*/ 135 w 1497"/>
                <a:gd name="T1" fmla="*/ 135 h 2201"/>
                <a:gd name="T2" fmla="*/ 135 w 1497"/>
                <a:gd name="T3" fmla="*/ 2066 h 2201"/>
                <a:gd name="T4" fmla="*/ 1362 w 1497"/>
                <a:gd name="T5" fmla="*/ 2066 h 2201"/>
                <a:gd name="T6" fmla="*/ 1362 w 1497"/>
                <a:gd name="T7" fmla="*/ 135 h 2201"/>
                <a:gd name="T8" fmla="*/ 135 w 1497"/>
                <a:gd name="T9" fmla="*/ 135 h 2201"/>
                <a:gd name="T10" fmla="*/ 68 w 1497"/>
                <a:gd name="T11" fmla="*/ 0 h 2201"/>
                <a:gd name="T12" fmla="*/ 1430 w 1497"/>
                <a:gd name="T13" fmla="*/ 0 h 2201"/>
                <a:gd name="T14" fmla="*/ 1448 w 1497"/>
                <a:gd name="T15" fmla="*/ 3 h 2201"/>
                <a:gd name="T16" fmla="*/ 1464 w 1497"/>
                <a:gd name="T17" fmla="*/ 10 h 2201"/>
                <a:gd name="T18" fmla="*/ 1478 w 1497"/>
                <a:gd name="T19" fmla="*/ 20 h 2201"/>
                <a:gd name="T20" fmla="*/ 1487 w 1497"/>
                <a:gd name="T21" fmla="*/ 34 h 2201"/>
                <a:gd name="T22" fmla="*/ 1495 w 1497"/>
                <a:gd name="T23" fmla="*/ 50 h 2201"/>
                <a:gd name="T24" fmla="*/ 1497 w 1497"/>
                <a:gd name="T25" fmla="*/ 68 h 2201"/>
                <a:gd name="T26" fmla="*/ 1497 w 1497"/>
                <a:gd name="T27" fmla="*/ 2134 h 2201"/>
                <a:gd name="T28" fmla="*/ 1495 w 1497"/>
                <a:gd name="T29" fmla="*/ 2151 h 2201"/>
                <a:gd name="T30" fmla="*/ 1487 w 1497"/>
                <a:gd name="T31" fmla="*/ 2168 h 2201"/>
                <a:gd name="T32" fmla="*/ 1478 w 1497"/>
                <a:gd name="T33" fmla="*/ 2181 h 2201"/>
                <a:gd name="T34" fmla="*/ 1464 w 1497"/>
                <a:gd name="T35" fmla="*/ 2191 h 2201"/>
                <a:gd name="T36" fmla="*/ 1448 w 1497"/>
                <a:gd name="T37" fmla="*/ 2199 h 2201"/>
                <a:gd name="T38" fmla="*/ 1430 w 1497"/>
                <a:gd name="T39" fmla="*/ 2201 h 2201"/>
                <a:gd name="T40" fmla="*/ 68 w 1497"/>
                <a:gd name="T41" fmla="*/ 2201 h 2201"/>
                <a:gd name="T42" fmla="*/ 50 w 1497"/>
                <a:gd name="T43" fmla="*/ 2199 h 2201"/>
                <a:gd name="T44" fmla="*/ 34 w 1497"/>
                <a:gd name="T45" fmla="*/ 2191 h 2201"/>
                <a:gd name="T46" fmla="*/ 20 w 1497"/>
                <a:gd name="T47" fmla="*/ 2181 h 2201"/>
                <a:gd name="T48" fmla="*/ 10 w 1497"/>
                <a:gd name="T49" fmla="*/ 2168 h 2201"/>
                <a:gd name="T50" fmla="*/ 3 w 1497"/>
                <a:gd name="T51" fmla="*/ 2151 h 2201"/>
                <a:gd name="T52" fmla="*/ 0 w 1497"/>
                <a:gd name="T53" fmla="*/ 2134 h 2201"/>
                <a:gd name="T54" fmla="*/ 0 w 1497"/>
                <a:gd name="T55" fmla="*/ 68 h 2201"/>
                <a:gd name="T56" fmla="*/ 3 w 1497"/>
                <a:gd name="T57" fmla="*/ 50 h 2201"/>
                <a:gd name="T58" fmla="*/ 10 w 1497"/>
                <a:gd name="T59" fmla="*/ 34 h 2201"/>
                <a:gd name="T60" fmla="*/ 20 w 1497"/>
                <a:gd name="T61" fmla="*/ 20 h 2201"/>
                <a:gd name="T62" fmla="*/ 34 w 1497"/>
                <a:gd name="T63" fmla="*/ 10 h 2201"/>
                <a:gd name="T64" fmla="*/ 50 w 1497"/>
                <a:gd name="T65" fmla="*/ 3 h 2201"/>
                <a:gd name="T66" fmla="*/ 68 w 1497"/>
                <a:gd name="T6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7" h="2201">
                  <a:moveTo>
                    <a:pt x="135" y="135"/>
                  </a:moveTo>
                  <a:lnTo>
                    <a:pt x="135" y="2066"/>
                  </a:lnTo>
                  <a:lnTo>
                    <a:pt x="1362" y="2066"/>
                  </a:lnTo>
                  <a:lnTo>
                    <a:pt x="1362" y="135"/>
                  </a:lnTo>
                  <a:lnTo>
                    <a:pt x="135" y="135"/>
                  </a:lnTo>
                  <a:close/>
                  <a:moveTo>
                    <a:pt x="68" y="0"/>
                  </a:moveTo>
                  <a:lnTo>
                    <a:pt x="1430" y="0"/>
                  </a:lnTo>
                  <a:lnTo>
                    <a:pt x="1448" y="3"/>
                  </a:lnTo>
                  <a:lnTo>
                    <a:pt x="1464" y="10"/>
                  </a:lnTo>
                  <a:lnTo>
                    <a:pt x="1478" y="20"/>
                  </a:lnTo>
                  <a:lnTo>
                    <a:pt x="1487" y="34"/>
                  </a:lnTo>
                  <a:lnTo>
                    <a:pt x="1495" y="50"/>
                  </a:lnTo>
                  <a:lnTo>
                    <a:pt x="1497" y="68"/>
                  </a:lnTo>
                  <a:lnTo>
                    <a:pt x="1497" y="2134"/>
                  </a:lnTo>
                  <a:lnTo>
                    <a:pt x="1495" y="2151"/>
                  </a:lnTo>
                  <a:lnTo>
                    <a:pt x="1487" y="2168"/>
                  </a:lnTo>
                  <a:lnTo>
                    <a:pt x="1478" y="2181"/>
                  </a:lnTo>
                  <a:lnTo>
                    <a:pt x="1464" y="2191"/>
                  </a:lnTo>
                  <a:lnTo>
                    <a:pt x="1448" y="2199"/>
                  </a:lnTo>
                  <a:lnTo>
                    <a:pt x="1430" y="2201"/>
                  </a:lnTo>
                  <a:lnTo>
                    <a:pt x="68" y="2201"/>
                  </a:lnTo>
                  <a:lnTo>
                    <a:pt x="50" y="2199"/>
                  </a:lnTo>
                  <a:lnTo>
                    <a:pt x="34" y="2191"/>
                  </a:lnTo>
                  <a:lnTo>
                    <a:pt x="20" y="2181"/>
                  </a:lnTo>
                  <a:lnTo>
                    <a:pt x="10" y="2168"/>
                  </a:lnTo>
                  <a:lnTo>
                    <a:pt x="3" y="2151"/>
                  </a:lnTo>
                  <a:lnTo>
                    <a:pt x="0" y="2134"/>
                  </a:lnTo>
                  <a:lnTo>
                    <a:pt x="0" y="68"/>
                  </a:lnTo>
                  <a:lnTo>
                    <a:pt x="3" y="50"/>
                  </a:lnTo>
                  <a:lnTo>
                    <a:pt x="10" y="34"/>
                  </a:lnTo>
                  <a:lnTo>
                    <a:pt x="20" y="20"/>
                  </a:lnTo>
                  <a:lnTo>
                    <a:pt x="34" y="10"/>
                  </a:lnTo>
                  <a:lnTo>
                    <a:pt x="50" y="3"/>
                  </a:lnTo>
                  <a:lnTo>
                    <a:pt x="68"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9" name="Inhaltsplatzhalter 4"/>
          <p:cNvSpPr txBox="1"/>
          <p:nvPr/>
        </p:nvSpPr>
        <p:spPr>
          <a:xfrm>
            <a:off x="4643860" y="2043960"/>
            <a:ext cx="88524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dirty="0">
                <a:latin typeface="Impact" panose="020B0806030902050204" pitchFamily="34" charset="0"/>
              </a:rPr>
              <a:t>40%</a:t>
            </a:r>
            <a:endParaRPr lang="en-US" sz="2000" dirty="0">
              <a:latin typeface="Impact" panose="020B0806030902050204" pitchFamily="34" charset="0"/>
            </a:endParaRPr>
          </a:p>
        </p:txBody>
      </p:sp>
      <p:sp>
        <p:nvSpPr>
          <p:cNvPr id="61" name="Inhaltsplatzhalter 4"/>
          <p:cNvSpPr txBox="1"/>
          <p:nvPr/>
        </p:nvSpPr>
        <p:spPr>
          <a:xfrm>
            <a:off x="3758618" y="3221474"/>
            <a:ext cx="88524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dirty="0">
                <a:latin typeface="Impact" panose="020B0806030902050204" pitchFamily="34" charset="0"/>
              </a:rPr>
              <a:t>50%</a:t>
            </a:r>
            <a:endParaRPr lang="en-US" sz="2000" dirty="0">
              <a:latin typeface="Impact" panose="020B0806030902050204" pitchFamily="34" charset="0"/>
            </a:endParaRPr>
          </a:p>
        </p:txBody>
      </p:sp>
      <p:sp>
        <p:nvSpPr>
          <p:cNvPr id="63" name="Inhaltsplatzhalter 4"/>
          <p:cNvSpPr txBox="1"/>
          <p:nvPr/>
        </p:nvSpPr>
        <p:spPr>
          <a:xfrm>
            <a:off x="2961969" y="4373230"/>
            <a:ext cx="88524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dirty="0">
                <a:latin typeface="Impact" panose="020B0806030902050204" pitchFamily="34" charset="0"/>
              </a:rPr>
              <a:t>70%</a:t>
            </a:r>
            <a:endParaRPr lang="en-US" sz="2000" dirty="0">
              <a:latin typeface="Impact" panose="020B0806030902050204" pitchFamily="34" charset="0"/>
            </a:endParaRPr>
          </a:p>
        </p:txBody>
      </p:sp>
      <p:sp>
        <p:nvSpPr>
          <p:cNvPr id="65" name="Inhaltsplatzhalter 4"/>
          <p:cNvSpPr txBox="1"/>
          <p:nvPr/>
        </p:nvSpPr>
        <p:spPr>
          <a:xfrm>
            <a:off x="2083956" y="5524985"/>
            <a:ext cx="88524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dirty="0">
                <a:latin typeface="Impact" panose="020B0806030902050204" pitchFamily="34" charset="0"/>
              </a:rPr>
              <a:t>50%</a:t>
            </a:r>
            <a:endParaRPr lang="en-US" sz="2000" dirty="0">
              <a:latin typeface="Impact" panose="020B0806030902050204" pitchFamily="34" charset="0"/>
            </a:endParaRPr>
          </a:p>
        </p:txBody>
      </p:sp>
      <p:sp>
        <p:nvSpPr>
          <p:cNvPr id="71" name="0"/>
          <p:cNvSpPr txBox="1">
            <a:spLocks noChangeArrowheads="1"/>
          </p:cNvSpPr>
          <p:nvPr/>
        </p:nvSpPr>
        <p:spPr bwMode="auto">
          <a:xfrm>
            <a:off x="7663804" y="2219386"/>
            <a:ext cx="355344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rgbClr val="404040"/>
                </a:solidFill>
                <a:latin typeface="微软雅黑" panose="020B0503020204020204" pitchFamily="34" charset="-122"/>
              </a:rPr>
              <a:t>管理资源吧PPT模板免费下载。</a:t>
            </a:r>
            <a:r>
              <a:rPr lang="zh-CN" altLang="en-US" sz="1200">
                <a:solidFill>
                  <a:srgbClr val="404040"/>
                </a:solidFill>
                <a:latin typeface="微软雅黑" panose="020B0503020204020204" pitchFamily="34" charset="-122"/>
                <a:sym typeface="Arial" panose="020B0604020202020204" pitchFamily="34" charset="0"/>
              </a:rPr>
              <a:t>建议</a:t>
            </a:r>
            <a:r>
              <a:rPr lang="zh-CN" altLang="en-US" sz="1200" dirty="0">
                <a:solidFill>
                  <a:srgbClr val="404040"/>
                </a:solidFill>
                <a:latin typeface="微软雅黑" panose="020B0503020204020204" pitchFamily="34" charset="-122"/>
                <a:sym typeface="Arial" panose="020B0604020202020204" pitchFamily="34" charset="0"/>
              </a:rPr>
              <a:t>您在展示时采用微软雅</a:t>
            </a:r>
            <a:r>
              <a:rPr lang="zh-CN" altLang="en-US" sz="1200">
                <a:solidFill>
                  <a:srgbClr val="404040"/>
                </a:solidFill>
                <a:latin typeface="微软雅黑" panose="020B0503020204020204" pitchFamily="34" charset="-122"/>
                <a:sym typeface="Arial" panose="020B0604020202020204" pitchFamily="34" charset="0"/>
              </a:rPr>
              <a:t>黑字体。建议您在展示时采用微软雅黑字体。</a:t>
            </a:r>
            <a:endParaRPr lang="zh-CN" altLang="zh-CN" sz="1200">
              <a:solidFill>
                <a:srgbClr val="404040"/>
              </a:solidFill>
              <a:latin typeface="微软雅黑" panose="020B0503020204020204" pitchFamily="34" charset="-122"/>
            </a:endParaRPr>
          </a:p>
        </p:txBody>
      </p:sp>
      <p:sp>
        <p:nvSpPr>
          <p:cNvPr id="72" name="0"/>
          <p:cNvSpPr txBox="1">
            <a:spLocks noChangeArrowheads="1"/>
          </p:cNvSpPr>
          <p:nvPr/>
        </p:nvSpPr>
        <p:spPr bwMode="auto">
          <a:xfrm>
            <a:off x="7594899" y="1851505"/>
            <a:ext cx="1114724"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调查对象</a:t>
            </a:r>
            <a:endParaRPr lang="en-US" altLang="zh-CN" sz="1600" b="1" dirty="0">
              <a:solidFill>
                <a:schemeClr val="tx1">
                  <a:lumMod val="75000"/>
                  <a:lumOff val="25000"/>
                </a:schemeClr>
              </a:solidFill>
              <a:sym typeface="Arial" panose="020B0604020202020204" pitchFamily="34" charset="0"/>
            </a:endParaRPr>
          </a:p>
        </p:txBody>
      </p:sp>
      <p:sp>
        <p:nvSpPr>
          <p:cNvPr id="73" name="0"/>
          <p:cNvSpPr txBox="1">
            <a:spLocks noChangeArrowheads="1"/>
          </p:cNvSpPr>
          <p:nvPr/>
        </p:nvSpPr>
        <p:spPr bwMode="auto">
          <a:xfrm>
            <a:off x="6835268" y="3454330"/>
            <a:ext cx="355344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rgbClr val="404040"/>
                </a:solidFill>
                <a:latin typeface="微软雅黑" panose="020B0503020204020204" pitchFamily="34" charset="-122"/>
              </a:rPr>
              <a:t>管理资源吧PPT模板免费下载。</a:t>
            </a:r>
            <a:r>
              <a:rPr lang="zh-CN" altLang="en-US" sz="1200">
                <a:solidFill>
                  <a:srgbClr val="404040"/>
                </a:solidFill>
                <a:latin typeface="微软雅黑" panose="020B0503020204020204" pitchFamily="34" charset="-122"/>
                <a:sym typeface="Arial" panose="020B0604020202020204" pitchFamily="34" charset="0"/>
              </a:rPr>
              <a:t>建议</a:t>
            </a:r>
            <a:r>
              <a:rPr lang="zh-CN" altLang="en-US" sz="1200" dirty="0">
                <a:solidFill>
                  <a:srgbClr val="404040"/>
                </a:solidFill>
                <a:latin typeface="微软雅黑" panose="020B0503020204020204" pitchFamily="34" charset="-122"/>
                <a:sym typeface="Arial" panose="020B0604020202020204" pitchFamily="34" charset="0"/>
              </a:rPr>
              <a:t>您在展示时采用微软雅</a:t>
            </a:r>
            <a:r>
              <a:rPr lang="zh-CN" altLang="en-US" sz="1200">
                <a:solidFill>
                  <a:srgbClr val="404040"/>
                </a:solidFill>
                <a:latin typeface="微软雅黑" panose="020B0503020204020204" pitchFamily="34" charset="-122"/>
                <a:sym typeface="Arial" panose="020B0604020202020204" pitchFamily="34" charset="0"/>
              </a:rPr>
              <a:t>黑字体。建议您在展示时采用微软雅黑字体。</a:t>
            </a:r>
            <a:endParaRPr lang="zh-CN" altLang="zh-CN" sz="1200">
              <a:solidFill>
                <a:srgbClr val="404040"/>
              </a:solidFill>
              <a:latin typeface="微软雅黑" panose="020B0503020204020204" pitchFamily="34" charset="-122"/>
            </a:endParaRPr>
          </a:p>
        </p:txBody>
      </p:sp>
      <p:sp>
        <p:nvSpPr>
          <p:cNvPr id="74" name="0"/>
          <p:cNvSpPr txBox="1">
            <a:spLocks noChangeArrowheads="1"/>
          </p:cNvSpPr>
          <p:nvPr/>
        </p:nvSpPr>
        <p:spPr bwMode="auto">
          <a:xfrm>
            <a:off x="6766363" y="3086449"/>
            <a:ext cx="1114724"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调查对象</a:t>
            </a:r>
            <a:endParaRPr lang="en-US" altLang="zh-CN" sz="1600" b="1" dirty="0">
              <a:solidFill>
                <a:schemeClr val="tx1">
                  <a:lumMod val="75000"/>
                  <a:lumOff val="25000"/>
                </a:schemeClr>
              </a:solidFill>
              <a:sym typeface="Arial" panose="020B0604020202020204" pitchFamily="34" charset="0"/>
            </a:endParaRPr>
          </a:p>
        </p:txBody>
      </p:sp>
      <p:sp>
        <p:nvSpPr>
          <p:cNvPr id="75" name="0"/>
          <p:cNvSpPr txBox="1">
            <a:spLocks noChangeArrowheads="1"/>
          </p:cNvSpPr>
          <p:nvPr/>
        </p:nvSpPr>
        <p:spPr bwMode="auto">
          <a:xfrm>
            <a:off x="5978108" y="4561889"/>
            <a:ext cx="368194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rgbClr val="404040"/>
                </a:solidFill>
                <a:latin typeface="微软雅黑" panose="020B0503020204020204" pitchFamily="34" charset="-122"/>
              </a:rPr>
              <a:t>管理资源吧PPT模板免费下载。</a:t>
            </a:r>
            <a:r>
              <a:rPr lang="zh-CN" altLang="en-US" sz="1200">
                <a:solidFill>
                  <a:srgbClr val="404040"/>
                </a:solidFill>
                <a:latin typeface="微软雅黑" panose="020B0503020204020204" pitchFamily="34" charset="-122"/>
                <a:sym typeface="Arial" panose="020B0604020202020204" pitchFamily="34" charset="0"/>
              </a:rPr>
              <a:t>建议</a:t>
            </a:r>
            <a:r>
              <a:rPr lang="zh-CN" altLang="en-US" sz="1200" dirty="0">
                <a:solidFill>
                  <a:srgbClr val="404040"/>
                </a:solidFill>
                <a:latin typeface="微软雅黑" panose="020B0503020204020204" pitchFamily="34" charset="-122"/>
                <a:sym typeface="Arial" panose="020B0604020202020204" pitchFamily="34" charset="0"/>
              </a:rPr>
              <a:t>您在展示时采用微软雅</a:t>
            </a:r>
            <a:r>
              <a:rPr lang="zh-CN" altLang="en-US" sz="1200">
                <a:solidFill>
                  <a:srgbClr val="404040"/>
                </a:solidFill>
                <a:latin typeface="微软雅黑" panose="020B0503020204020204" pitchFamily="34" charset="-122"/>
                <a:sym typeface="Arial" panose="020B0604020202020204" pitchFamily="34" charset="0"/>
              </a:rPr>
              <a:t>黑字体。建议您在展示时采用微软雅黑字体。</a:t>
            </a:r>
            <a:endParaRPr lang="zh-CN" altLang="zh-CN" sz="1200">
              <a:solidFill>
                <a:srgbClr val="404040"/>
              </a:solidFill>
              <a:latin typeface="微软雅黑" panose="020B0503020204020204" pitchFamily="34" charset="-122"/>
            </a:endParaRPr>
          </a:p>
        </p:txBody>
      </p:sp>
      <p:sp>
        <p:nvSpPr>
          <p:cNvPr id="76" name="0"/>
          <p:cNvSpPr txBox="1">
            <a:spLocks noChangeArrowheads="1"/>
          </p:cNvSpPr>
          <p:nvPr/>
        </p:nvSpPr>
        <p:spPr bwMode="auto">
          <a:xfrm>
            <a:off x="5909203" y="4194008"/>
            <a:ext cx="1114724"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调查对象</a:t>
            </a:r>
            <a:endParaRPr lang="en-US" altLang="zh-CN" sz="1600" b="1" dirty="0">
              <a:solidFill>
                <a:schemeClr val="tx1">
                  <a:lumMod val="75000"/>
                  <a:lumOff val="25000"/>
                </a:schemeClr>
              </a:solidFill>
              <a:sym typeface="Arial" panose="020B0604020202020204" pitchFamily="34" charset="0"/>
            </a:endParaRPr>
          </a:p>
        </p:txBody>
      </p:sp>
      <p:sp>
        <p:nvSpPr>
          <p:cNvPr id="77" name="0"/>
          <p:cNvSpPr txBox="1">
            <a:spLocks noChangeArrowheads="1"/>
          </p:cNvSpPr>
          <p:nvPr/>
        </p:nvSpPr>
        <p:spPr bwMode="auto">
          <a:xfrm>
            <a:off x="5149572" y="5733460"/>
            <a:ext cx="355344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rgbClr val="404040"/>
                </a:solidFill>
                <a:latin typeface="微软雅黑" panose="020B0503020204020204" pitchFamily="34" charset="-122"/>
              </a:rPr>
              <a:t>管理资源吧PPT模板免费下载。</a:t>
            </a:r>
            <a:r>
              <a:rPr lang="zh-CN" altLang="en-US" sz="1200">
                <a:solidFill>
                  <a:srgbClr val="404040"/>
                </a:solidFill>
                <a:latin typeface="微软雅黑" panose="020B0503020204020204" pitchFamily="34" charset="-122"/>
                <a:sym typeface="Arial" panose="020B0604020202020204" pitchFamily="34" charset="0"/>
              </a:rPr>
              <a:t>建议</a:t>
            </a:r>
            <a:r>
              <a:rPr lang="zh-CN" altLang="en-US" sz="1200" dirty="0">
                <a:solidFill>
                  <a:srgbClr val="404040"/>
                </a:solidFill>
                <a:latin typeface="微软雅黑" panose="020B0503020204020204" pitchFamily="34" charset="-122"/>
                <a:sym typeface="Arial" panose="020B0604020202020204" pitchFamily="34" charset="0"/>
              </a:rPr>
              <a:t>您在展示时采用微软雅</a:t>
            </a:r>
            <a:r>
              <a:rPr lang="zh-CN" altLang="en-US" sz="1200">
                <a:solidFill>
                  <a:srgbClr val="404040"/>
                </a:solidFill>
                <a:latin typeface="微软雅黑" panose="020B0503020204020204" pitchFamily="34" charset="-122"/>
                <a:sym typeface="Arial" panose="020B0604020202020204" pitchFamily="34" charset="0"/>
              </a:rPr>
              <a:t>黑字体。建议您在展示时采用微软雅黑字体。</a:t>
            </a:r>
            <a:endParaRPr lang="zh-CN" altLang="zh-CN" sz="1200">
              <a:solidFill>
                <a:srgbClr val="404040"/>
              </a:solidFill>
              <a:latin typeface="微软雅黑" panose="020B0503020204020204" pitchFamily="34" charset="-122"/>
            </a:endParaRPr>
          </a:p>
        </p:txBody>
      </p:sp>
      <p:sp>
        <p:nvSpPr>
          <p:cNvPr id="78" name="0"/>
          <p:cNvSpPr txBox="1">
            <a:spLocks noChangeArrowheads="1"/>
          </p:cNvSpPr>
          <p:nvPr/>
        </p:nvSpPr>
        <p:spPr bwMode="auto">
          <a:xfrm>
            <a:off x="5080667" y="5365579"/>
            <a:ext cx="1114724" cy="36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600" b="1">
                <a:solidFill>
                  <a:schemeClr val="tx1">
                    <a:lumMod val="75000"/>
                    <a:lumOff val="25000"/>
                  </a:schemeClr>
                </a:solidFill>
                <a:sym typeface="Arial" panose="020B0604020202020204" pitchFamily="34" charset="0"/>
              </a:rPr>
              <a:t>调查对象</a:t>
            </a:r>
            <a:endParaRPr lang="en-US" altLang="zh-CN" sz="1600" b="1" dirty="0">
              <a:solidFill>
                <a:schemeClr val="tx1">
                  <a:lumMod val="75000"/>
                  <a:lumOff val="25000"/>
                </a:schemeClr>
              </a:solidFill>
              <a:sym typeface="Arial" panose="020B0604020202020204" pitchFamily="34" charset="0"/>
            </a:endParaRPr>
          </a:p>
        </p:txBody>
      </p:sp>
      <p:sp>
        <p:nvSpPr>
          <p:cNvPr id="62" name="图文框 61"/>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研究的方法及过程</a:t>
            </a:r>
          </a:p>
        </p:txBody>
      </p:sp>
      <p:sp>
        <p:nvSpPr>
          <p:cNvPr id="79"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80" name="矩形 79"/>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fltVal val="0"/>
                                          </p:val>
                                        </p:tav>
                                        <p:tav tm="100000">
                                          <p:val>
                                            <p:strVal val="#ppt_w"/>
                                          </p:val>
                                        </p:tav>
                                      </p:tavLst>
                                    </p:anim>
                                    <p:anim calcmode="lin" valueType="num">
                                      <p:cBhvr>
                                        <p:cTn id="50" dur="500" fill="hold"/>
                                        <p:tgtEl>
                                          <p:spTgt spid="65"/>
                                        </p:tgtEl>
                                        <p:attrNameLst>
                                          <p:attrName>ppt_h</p:attrName>
                                        </p:attrNameLst>
                                      </p:cBhvr>
                                      <p:tavLst>
                                        <p:tav tm="0">
                                          <p:val>
                                            <p:fltVal val="0"/>
                                          </p:val>
                                        </p:tav>
                                        <p:tav tm="100000">
                                          <p:val>
                                            <p:strVal val="#ppt_h"/>
                                          </p:val>
                                        </p:tav>
                                      </p:tavLst>
                                    </p:anim>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3"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矩形 5"/>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6760" y="3868730"/>
            <a:ext cx="394754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研究的成果与运用</a:t>
            </a:r>
          </a:p>
        </p:txBody>
      </p:sp>
      <p:sp>
        <p:nvSpPr>
          <p:cNvPr id="8" name="文本框 16"/>
          <p:cNvSpPr txBox="1">
            <a:spLocks noChangeArrowheads="1"/>
          </p:cNvSpPr>
          <p:nvPr/>
        </p:nvSpPr>
        <p:spPr bwMode="auto">
          <a:xfrm>
            <a:off x="701274" y="4872652"/>
            <a:ext cx="488992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V="1">
            <a:off x="818517" y="4651006"/>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0" name="文本框 9"/>
          <p:cNvSpPr txBox="1"/>
          <p:nvPr/>
        </p:nvSpPr>
        <p:spPr>
          <a:xfrm>
            <a:off x="672245" y="2134097"/>
            <a:ext cx="1587575"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微软雅黑" panose="020B0503020204020204" pitchFamily="34" charset="-122"/>
              </a:rPr>
              <a:t>03</a:t>
            </a:r>
            <a:endParaRPr lang="zh-CN" altLang="en-US" sz="9600" dirty="0">
              <a:solidFill>
                <a:schemeClr val="bg1"/>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709552" y="920782"/>
            <a:ext cx="1989137" cy="676277"/>
            <a:chOff x="130813" y="208243"/>
            <a:chExt cx="4216400" cy="1433513"/>
          </a:xfrm>
          <a:solidFill>
            <a:schemeClr val="bg1"/>
          </a:solidFill>
        </p:grpSpPr>
        <p:grpSp>
          <p:nvGrpSpPr>
            <p:cNvPr id="12" name="组合 11"/>
            <p:cNvGrpSpPr/>
            <p:nvPr/>
          </p:nvGrpSpPr>
          <p:grpSpPr>
            <a:xfrm>
              <a:off x="1804038" y="444781"/>
              <a:ext cx="2543175" cy="965200"/>
              <a:chOff x="960438" y="3736975"/>
              <a:chExt cx="2543175" cy="965200"/>
            </a:xfrm>
            <a:grpFill/>
          </p:grpSpPr>
          <p:sp>
            <p:nvSpPr>
              <p:cNvPr id="24"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130813" y="208243"/>
              <a:ext cx="1435100" cy="1433513"/>
              <a:chOff x="1514476" y="2149475"/>
              <a:chExt cx="1435100" cy="1433513"/>
            </a:xfrm>
            <a:grpFill/>
          </p:grpSpPr>
          <p:sp>
            <p:nvSpPr>
              <p:cNvPr id="14"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59"/>
          <p:cNvSpPr>
            <a:spLocks noChangeArrowheads="1"/>
          </p:cNvSpPr>
          <p:nvPr/>
        </p:nvSpPr>
        <p:spPr bwMode="auto">
          <a:xfrm>
            <a:off x="4426645" y="3891914"/>
            <a:ext cx="3338712" cy="2124921"/>
          </a:xfrm>
          <a:prstGeom prst="rect">
            <a:avLst/>
          </a:prstGeom>
          <a:blipFill dpi="0" rotWithShape="1">
            <a:blip r:embed="rId3"/>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25" name="矩形 60"/>
          <p:cNvSpPr>
            <a:spLocks noChangeArrowheads="1"/>
          </p:cNvSpPr>
          <p:nvPr/>
        </p:nvSpPr>
        <p:spPr bwMode="auto">
          <a:xfrm>
            <a:off x="4426645" y="1766995"/>
            <a:ext cx="3338712" cy="2124920"/>
          </a:xfrm>
          <a:prstGeom prst="rect">
            <a:avLst/>
          </a:prstGeom>
          <a:solidFill>
            <a:srgbClr val="D58590"/>
          </a:solidFill>
          <a:ln w="50800" cap="flat" cmpd="sng">
            <a:solidFill>
              <a:schemeClr val="bg1"/>
            </a:solidFill>
            <a:bevel/>
          </a:ln>
        </p:spPr>
        <p:txBody>
          <a:bodyPr anchor="ctr"/>
          <a:lstStyle/>
          <a:p>
            <a:pPr algn="ctr"/>
            <a:endParaRPr lang="zh-CN" altLang="zh-CN" sz="1065" dirty="0">
              <a:solidFill>
                <a:schemeClr val="bg1"/>
              </a:solidFill>
              <a:latin typeface="宋体" panose="02010600030101010101" pitchFamily="2" charset="-122"/>
              <a:sym typeface="宋体" panose="02010600030101010101" pitchFamily="2" charset="-122"/>
            </a:endParaRPr>
          </a:p>
        </p:txBody>
      </p:sp>
      <p:sp>
        <p:nvSpPr>
          <p:cNvPr id="26" name="矩形 61"/>
          <p:cNvSpPr>
            <a:spLocks noChangeArrowheads="1"/>
          </p:cNvSpPr>
          <p:nvPr/>
        </p:nvSpPr>
        <p:spPr bwMode="auto">
          <a:xfrm>
            <a:off x="1086364" y="1768563"/>
            <a:ext cx="3340281" cy="2124921"/>
          </a:xfrm>
          <a:prstGeom prst="rect">
            <a:avLst/>
          </a:prstGeom>
          <a:blipFill dpi="0" rotWithShape="1">
            <a:blip r:embed="rId4"/>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27" name="矩形 62"/>
          <p:cNvSpPr>
            <a:spLocks noChangeArrowheads="1"/>
          </p:cNvSpPr>
          <p:nvPr/>
        </p:nvSpPr>
        <p:spPr bwMode="auto">
          <a:xfrm>
            <a:off x="7765355" y="1765426"/>
            <a:ext cx="3340281" cy="2124921"/>
          </a:xfrm>
          <a:prstGeom prst="rect">
            <a:avLst/>
          </a:prstGeom>
          <a:blipFill dpi="0" rotWithShape="1">
            <a:blip r:embed="rId5"/>
            <a:srcRect/>
            <a:stretch>
              <a:fillRect/>
            </a:stretch>
          </a:blipFill>
          <a:ln w="50800" cap="flat" cmpd="sng">
            <a:solidFill>
              <a:schemeClr val="bg1"/>
            </a:solidFill>
            <a:bevel/>
          </a:ln>
        </p:spPr>
        <p:txBody>
          <a:bodyPr anchor="ctr"/>
          <a:lstStyle/>
          <a:p>
            <a:pPr algn="ctr"/>
            <a:endParaRPr lang="zh-CN" altLang="zh-CN" sz="1300">
              <a:solidFill>
                <a:srgbClr val="FFFFFF"/>
              </a:solidFill>
              <a:latin typeface="宋体" panose="02010600030101010101" pitchFamily="2" charset="-122"/>
              <a:sym typeface="宋体" panose="02010600030101010101" pitchFamily="2" charset="-122"/>
            </a:endParaRPr>
          </a:p>
        </p:txBody>
      </p:sp>
      <p:sp>
        <p:nvSpPr>
          <p:cNvPr id="29" name="矩形 58"/>
          <p:cNvSpPr>
            <a:spLocks noChangeArrowheads="1"/>
          </p:cNvSpPr>
          <p:nvPr/>
        </p:nvSpPr>
        <p:spPr bwMode="auto">
          <a:xfrm>
            <a:off x="1086364" y="3891916"/>
            <a:ext cx="3340281" cy="2124922"/>
          </a:xfrm>
          <a:prstGeom prst="rect">
            <a:avLst/>
          </a:prstGeom>
          <a:solidFill>
            <a:srgbClr val="404040"/>
          </a:solidFill>
          <a:ln w="50800" cap="flat" cmpd="sng">
            <a:solidFill>
              <a:schemeClr val="bg1"/>
            </a:solidFill>
            <a:bevel/>
          </a:ln>
        </p:spPr>
        <p:txBody>
          <a:bodyPr anchor="ctr"/>
          <a:lstStyle/>
          <a:p>
            <a:pPr algn="ctr"/>
            <a:endParaRPr lang="zh-CN" altLang="zh-CN" sz="1065">
              <a:solidFill>
                <a:srgbClr val="FFFFFF"/>
              </a:solidFill>
              <a:latin typeface="宋体" panose="02010600030101010101" pitchFamily="2" charset="-122"/>
              <a:sym typeface="宋体" panose="02010600030101010101" pitchFamily="2" charset="-122"/>
            </a:endParaRPr>
          </a:p>
        </p:txBody>
      </p:sp>
      <p:sp>
        <p:nvSpPr>
          <p:cNvPr id="35" name="矩形 64"/>
          <p:cNvSpPr>
            <a:spLocks noChangeArrowheads="1"/>
          </p:cNvSpPr>
          <p:nvPr/>
        </p:nvSpPr>
        <p:spPr bwMode="auto">
          <a:xfrm>
            <a:off x="7765353" y="3890348"/>
            <a:ext cx="3340280" cy="2124920"/>
          </a:xfrm>
          <a:prstGeom prst="rect">
            <a:avLst/>
          </a:prstGeom>
          <a:solidFill>
            <a:srgbClr val="404040"/>
          </a:solidFill>
          <a:ln w="50800" cap="flat" cmpd="sng">
            <a:solidFill>
              <a:schemeClr val="bg1"/>
            </a:solidFill>
            <a:bevel/>
          </a:ln>
        </p:spPr>
        <p:txBody>
          <a:bodyPr anchor="ctr"/>
          <a:lstStyle/>
          <a:p>
            <a:pPr algn="ctr"/>
            <a:endParaRPr lang="zh-CN" altLang="zh-CN" sz="1065">
              <a:solidFill>
                <a:srgbClr val="FFFFFF"/>
              </a:solidFill>
              <a:latin typeface="宋体" panose="02010600030101010101" pitchFamily="2" charset="-122"/>
              <a:sym typeface="宋体" panose="02010600030101010101" pitchFamily="2" charset="-122"/>
            </a:endParaRPr>
          </a:p>
        </p:txBody>
      </p:sp>
      <p:sp>
        <p:nvSpPr>
          <p:cNvPr id="20" name="0"/>
          <p:cNvSpPr txBox="1">
            <a:spLocks noChangeArrowheads="1"/>
          </p:cNvSpPr>
          <p:nvPr/>
        </p:nvSpPr>
        <p:spPr bwMode="auto">
          <a:xfrm>
            <a:off x="2001273" y="4327367"/>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成果展示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21" name="0"/>
          <p:cNvSpPr txBox="1">
            <a:spLocks noChangeArrowheads="1"/>
          </p:cNvSpPr>
          <p:nvPr/>
        </p:nvSpPr>
        <p:spPr bwMode="auto">
          <a:xfrm>
            <a:off x="1703778" y="4810790"/>
            <a:ext cx="210288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22" name="0"/>
          <p:cNvSpPr txBox="1">
            <a:spLocks noChangeArrowheads="1"/>
          </p:cNvSpPr>
          <p:nvPr/>
        </p:nvSpPr>
        <p:spPr bwMode="auto">
          <a:xfrm>
            <a:off x="5342051" y="2209720"/>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成果展示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23" name="0"/>
          <p:cNvSpPr txBox="1">
            <a:spLocks noChangeArrowheads="1"/>
          </p:cNvSpPr>
          <p:nvPr/>
        </p:nvSpPr>
        <p:spPr bwMode="auto">
          <a:xfrm>
            <a:off x="5044556" y="2693143"/>
            <a:ext cx="210288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38" name="0"/>
          <p:cNvSpPr txBox="1">
            <a:spLocks noChangeArrowheads="1"/>
          </p:cNvSpPr>
          <p:nvPr/>
        </p:nvSpPr>
        <p:spPr bwMode="auto">
          <a:xfrm>
            <a:off x="8682832" y="4327367"/>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成果展示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40" name="0"/>
          <p:cNvSpPr txBox="1">
            <a:spLocks noChangeArrowheads="1"/>
          </p:cNvSpPr>
          <p:nvPr/>
        </p:nvSpPr>
        <p:spPr bwMode="auto">
          <a:xfrm>
            <a:off x="8385337" y="4810790"/>
            <a:ext cx="210288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14" name="图文框 13"/>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研究的成果与运用</a:t>
            </a:r>
          </a:p>
        </p:txBody>
      </p:sp>
      <p:sp>
        <p:nvSpPr>
          <p:cNvPr id="16"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17" name="矩形 16"/>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43602" y="2473985"/>
            <a:ext cx="2436404" cy="2436404"/>
          </a:xfrm>
          <a:prstGeom prst="ellipse">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6" name="任意多边形 5"/>
          <p:cNvSpPr/>
          <p:nvPr/>
        </p:nvSpPr>
        <p:spPr>
          <a:xfrm>
            <a:off x="2760640" y="2601228"/>
            <a:ext cx="507709" cy="469500"/>
          </a:xfrm>
          <a:custGeom>
            <a:avLst/>
            <a:gdLst>
              <a:gd name="connsiteX0" fmla="*/ 42807 w 571148"/>
              <a:gd name="connsiteY0" fmla="*/ 0 h 528165"/>
              <a:gd name="connsiteX1" fmla="*/ 89017 w 571148"/>
              <a:gd name="connsiteY1" fmla="*/ 22260 h 528165"/>
              <a:gd name="connsiteX2" fmla="*/ 493276 w 571148"/>
              <a:gd name="connsiteY2" fmla="*/ 355563 h 528165"/>
              <a:gd name="connsiteX3" fmla="*/ 571148 w 571148"/>
              <a:gd name="connsiteY3" fmla="*/ 459699 h 528165"/>
              <a:gd name="connsiteX4" fmla="*/ 562898 w 571148"/>
              <a:gd name="connsiteY4" fmla="*/ 466506 h 528165"/>
              <a:gd name="connsiteX5" fmla="*/ 361038 w 571148"/>
              <a:gd name="connsiteY5" fmla="*/ 528165 h 528165"/>
              <a:gd name="connsiteX6" fmla="*/ 0 w 571148"/>
              <a:gd name="connsiteY6" fmla="*/ 167127 h 528165"/>
              <a:gd name="connsiteX7" fmla="*/ 28372 w 571148"/>
              <a:gd name="connsiteY7" fmla="*/ 26595 h 5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48" h="528165">
                <a:moveTo>
                  <a:pt x="42807" y="0"/>
                </a:moveTo>
                <a:lnTo>
                  <a:pt x="89017" y="22260"/>
                </a:lnTo>
                <a:cubicBezTo>
                  <a:pt x="244361" y="106648"/>
                  <a:pt x="381563" y="220198"/>
                  <a:pt x="493276" y="355563"/>
                </a:cubicBezTo>
                <a:lnTo>
                  <a:pt x="571148" y="459699"/>
                </a:lnTo>
                <a:lnTo>
                  <a:pt x="562898" y="466506"/>
                </a:lnTo>
                <a:cubicBezTo>
                  <a:pt x="505276" y="505434"/>
                  <a:pt x="435812" y="528165"/>
                  <a:pt x="361038" y="528165"/>
                </a:cubicBezTo>
                <a:cubicBezTo>
                  <a:pt x="161642" y="528165"/>
                  <a:pt x="0" y="366523"/>
                  <a:pt x="0" y="167127"/>
                </a:cubicBezTo>
                <a:cubicBezTo>
                  <a:pt x="0" y="117278"/>
                  <a:pt x="10103" y="69789"/>
                  <a:pt x="28372" y="26595"/>
                </a:cubicBezTo>
                <a:close/>
              </a:path>
            </a:pathLst>
          </a:cu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7" name="圆角矩形 6"/>
          <p:cNvSpPr/>
          <p:nvPr/>
        </p:nvSpPr>
        <p:spPr>
          <a:xfrm>
            <a:off x="1675079" y="4261129"/>
            <a:ext cx="1085562" cy="4493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grpSp>
        <p:nvGrpSpPr>
          <p:cNvPr id="8" name="组合 7"/>
          <p:cNvGrpSpPr/>
          <p:nvPr/>
        </p:nvGrpSpPr>
        <p:grpSpPr>
          <a:xfrm>
            <a:off x="2085311" y="4339181"/>
            <a:ext cx="328672" cy="314184"/>
            <a:chOff x="6016625" y="1054100"/>
            <a:chExt cx="444500" cy="446621"/>
          </a:xfrm>
          <a:solidFill>
            <a:srgbClr val="3B3E45"/>
          </a:solidFill>
        </p:grpSpPr>
        <p:sp>
          <p:nvSpPr>
            <p:cNvPr id="9" name="Freeform 30"/>
            <p:cNvSpPr>
              <a:spLocks noEditPoints="1"/>
            </p:cNvSpPr>
            <p:nvPr/>
          </p:nvSpPr>
          <p:spPr bwMode="auto">
            <a:xfrm>
              <a:off x="6016625" y="1054100"/>
              <a:ext cx="296862" cy="296863"/>
            </a:xfrm>
            <a:custGeom>
              <a:avLst/>
              <a:gdLst>
                <a:gd name="T0" fmla="*/ 99 w 128"/>
                <a:gd name="T1" fmla="*/ 117 h 128"/>
                <a:gd name="T2" fmla="*/ 95 w 128"/>
                <a:gd name="T3" fmla="*/ 101 h 128"/>
                <a:gd name="T4" fmla="*/ 101 w 128"/>
                <a:gd name="T5" fmla="*/ 95 h 128"/>
                <a:gd name="T6" fmla="*/ 117 w 128"/>
                <a:gd name="T7" fmla="*/ 99 h 128"/>
                <a:gd name="T8" fmla="*/ 121 w 128"/>
                <a:gd name="T9" fmla="*/ 97 h 128"/>
                <a:gd name="T10" fmla="*/ 128 w 128"/>
                <a:gd name="T11" fmla="*/ 82 h 128"/>
                <a:gd name="T12" fmla="*/ 126 w 128"/>
                <a:gd name="T13" fmla="*/ 77 h 128"/>
                <a:gd name="T14" fmla="*/ 112 w 128"/>
                <a:gd name="T15" fmla="*/ 69 h 128"/>
                <a:gd name="T16" fmla="*/ 112 w 128"/>
                <a:gd name="T17" fmla="*/ 64 h 128"/>
                <a:gd name="T18" fmla="*/ 112 w 128"/>
                <a:gd name="T19" fmla="*/ 60 h 128"/>
                <a:gd name="T20" fmla="*/ 126 w 128"/>
                <a:gd name="T21" fmla="*/ 52 h 128"/>
                <a:gd name="T22" fmla="*/ 128 w 128"/>
                <a:gd name="T23" fmla="*/ 47 h 128"/>
                <a:gd name="T24" fmla="*/ 122 w 128"/>
                <a:gd name="T25" fmla="*/ 32 h 128"/>
                <a:gd name="T26" fmla="*/ 117 w 128"/>
                <a:gd name="T27" fmla="*/ 29 h 128"/>
                <a:gd name="T28" fmla="*/ 101 w 128"/>
                <a:gd name="T29" fmla="*/ 33 h 128"/>
                <a:gd name="T30" fmla="*/ 95 w 128"/>
                <a:gd name="T31" fmla="*/ 27 h 128"/>
                <a:gd name="T32" fmla="*/ 99 w 128"/>
                <a:gd name="T33" fmla="*/ 11 h 128"/>
                <a:gd name="T34" fmla="*/ 97 w 128"/>
                <a:gd name="T35" fmla="*/ 7 h 128"/>
                <a:gd name="T36" fmla="*/ 82 w 128"/>
                <a:gd name="T37" fmla="*/ 0 h 128"/>
                <a:gd name="T38" fmla="*/ 77 w 128"/>
                <a:gd name="T39" fmla="*/ 2 h 128"/>
                <a:gd name="T40" fmla="*/ 69 w 128"/>
                <a:gd name="T41" fmla="*/ 16 h 128"/>
                <a:gd name="T42" fmla="*/ 60 w 128"/>
                <a:gd name="T43" fmla="*/ 16 h 128"/>
                <a:gd name="T44" fmla="*/ 52 w 128"/>
                <a:gd name="T45" fmla="*/ 2 h 128"/>
                <a:gd name="T46" fmla="*/ 47 w 128"/>
                <a:gd name="T47" fmla="*/ 0 h 128"/>
                <a:gd name="T48" fmla="*/ 32 w 128"/>
                <a:gd name="T49" fmla="*/ 6 h 128"/>
                <a:gd name="T50" fmla="*/ 29 w 128"/>
                <a:gd name="T51" fmla="*/ 11 h 128"/>
                <a:gd name="T52" fmla="*/ 33 w 128"/>
                <a:gd name="T53" fmla="*/ 27 h 128"/>
                <a:gd name="T54" fmla="*/ 27 w 128"/>
                <a:gd name="T55" fmla="*/ 33 h 128"/>
                <a:gd name="T56" fmla="*/ 11 w 128"/>
                <a:gd name="T57" fmla="*/ 29 h 128"/>
                <a:gd name="T58" fmla="*/ 7 w 128"/>
                <a:gd name="T59" fmla="*/ 31 h 128"/>
                <a:gd name="T60" fmla="*/ 0 w 128"/>
                <a:gd name="T61" fmla="*/ 46 h 128"/>
                <a:gd name="T62" fmla="*/ 2 w 128"/>
                <a:gd name="T63" fmla="*/ 51 h 128"/>
                <a:gd name="T64" fmla="*/ 16 w 128"/>
                <a:gd name="T65" fmla="*/ 59 h 128"/>
                <a:gd name="T66" fmla="*/ 16 w 128"/>
                <a:gd name="T67" fmla="*/ 64 h 128"/>
                <a:gd name="T68" fmla="*/ 16 w 128"/>
                <a:gd name="T69" fmla="*/ 68 h 128"/>
                <a:gd name="T70" fmla="*/ 2 w 128"/>
                <a:gd name="T71" fmla="*/ 76 h 128"/>
                <a:gd name="T72" fmla="*/ 0 w 128"/>
                <a:gd name="T73" fmla="*/ 81 h 128"/>
                <a:gd name="T74" fmla="*/ 6 w 128"/>
                <a:gd name="T75" fmla="*/ 96 h 128"/>
                <a:gd name="T76" fmla="*/ 11 w 128"/>
                <a:gd name="T77" fmla="*/ 99 h 128"/>
                <a:gd name="T78" fmla="*/ 26 w 128"/>
                <a:gd name="T79" fmla="*/ 94 h 128"/>
                <a:gd name="T80" fmla="*/ 33 w 128"/>
                <a:gd name="T81" fmla="*/ 101 h 128"/>
                <a:gd name="T82" fmla="*/ 29 w 128"/>
                <a:gd name="T83" fmla="*/ 117 h 128"/>
                <a:gd name="T84" fmla="*/ 31 w 128"/>
                <a:gd name="T85" fmla="*/ 121 h 128"/>
                <a:gd name="T86" fmla="*/ 46 w 128"/>
                <a:gd name="T87" fmla="*/ 128 h 128"/>
                <a:gd name="T88" fmla="*/ 51 w 128"/>
                <a:gd name="T89" fmla="*/ 126 h 128"/>
                <a:gd name="T90" fmla="*/ 59 w 128"/>
                <a:gd name="T91" fmla="*/ 112 h 128"/>
                <a:gd name="T92" fmla="*/ 68 w 128"/>
                <a:gd name="T93" fmla="*/ 112 h 128"/>
                <a:gd name="T94" fmla="*/ 76 w 128"/>
                <a:gd name="T95" fmla="*/ 126 h 128"/>
                <a:gd name="T96" fmla="*/ 80 w 128"/>
                <a:gd name="T97" fmla="*/ 128 h 128"/>
                <a:gd name="T98" fmla="*/ 81 w 128"/>
                <a:gd name="T99" fmla="*/ 128 h 128"/>
                <a:gd name="T100" fmla="*/ 96 w 128"/>
                <a:gd name="T101" fmla="*/ 122 h 128"/>
                <a:gd name="T102" fmla="*/ 99 w 128"/>
                <a:gd name="T103" fmla="*/ 117 h 128"/>
                <a:gd name="T104" fmla="*/ 75 w 128"/>
                <a:gd name="T105" fmla="*/ 75 h 128"/>
                <a:gd name="T106" fmla="*/ 53 w 128"/>
                <a:gd name="T107" fmla="*/ 75 h 128"/>
                <a:gd name="T108" fmla="*/ 48 w 128"/>
                <a:gd name="T109" fmla="*/ 64 h 128"/>
                <a:gd name="T110" fmla="*/ 53 w 128"/>
                <a:gd name="T111" fmla="*/ 53 h 128"/>
                <a:gd name="T112" fmla="*/ 64 w 128"/>
                <a:gd name="T113" fmla="*/ 48 h 128"/>
                <a:gd name="T114" fmla="*/ 75 w 128"/>
                <a:gd name="T115" fmla="*/ 53 h 128"/>
                <a:gd name="T116" fmla="*/ 80 w 128"/>
                <a:gd name="T117" fmla="*/ 64 h 128"/>
                <a:gd name="T118" fmla="*/ 75 w 128"/>
                <a:gd name="T119" fmla="*/ 7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99" y="117"/>
                  </a:moveTo>
                  <a:cubicBezTo>
                    <a:pt x="95" y="101"/>
                    <a:pt x="95" y="101"/>
                    <a:pt x="95" y="101"/>
                  </a:cubicBezTo>
                  <a:cubicBezTo>
                    <a:pt x="97" y="100"/>
                    <a:pt x="99" y="97"/>
                    <a:pt x="101" y="95"/>
                  </a:cubicBezTo>
                  <a:cubicBezTo>
                    <a:pt x="117" y="99"/>
                    <a:pt x="117" y="99"/>
                    <a:pt x="117" y="99"/>
                  </a:cubicBezTo>
                  <a:cubicBezTo>
                    <a:pt x="119" y="100"/>
                    <a:pt x="121" y="99"/>
                    <a:pt x="121" y="97"/>
                  </a:cubicBezTo>
                  <a:cubicBezTo>
                    <a:pt x="128" y="82"/>
                    <a:pt x="128" y="82"/>
                    <a:pt x="128" y="82"/>
                  </a:cubicBezTo>
                  <a:cubicBezTo>
                    <a:pt x="128" y="80"/>
                    <a:pt x="128" y="78"/>
                    <a:pt x="126" y="77"/>
                  </a:cubicBezTo>
                  <a:cubicBezTo>
                    <a:pt x="112" y="69"/>
                    <a:pt x="112" y="69"/>
                    <a:pt x="112" y="69"/>
                  </a:cubicBezTo>
                  <a:cubicBezTo>
                    <a:pt x="112" y="67"/>
                    <a:pt x="112" y="66"/>
                    <a:pt x="112" y="64"/>
                  </a:cubicBezTo>
                  <a:cubicBezTo>
                    <a:pt x="112" y="63"/>
                    <a:pt x="112" y="61"/>
                    <a:pt x="112" y="60"/>
                  </a:cubicBezTo>
                  <a:cubicBezTo>
                    <a:pt x="126" y="52"/>
                    <a:pt x="126" y="52"/>
                    <a:pt x="126" y="52"/>
                  </a:cubicBezTo>
                  <a:cubicBezTo>
                    <a:pt x="128" y="51"/>
                    <a:pt x="128" y="48"/>
                    <a:pt x="128" y="47"/>
                  </a:cubicBezTo>
                  <a:cubicBezTo>
                    <a:pt x="122" y="32"/>
                    <a:pt x="122" y="32"/>
                    <a:pt x="122" y="32"/>
                  </a:cubicBezTo>
                  <a:cubicBezTo>
                    <a:pt x="121" y="30"/>
                    <a:pt x="119" y="29"/>
                    <a:pt x="117" y="29"/>
                  </a:cubicBezTo>
                  <a:cubicBezTo>
                    <a:pt x="101" y="33"/>
                    <a:pt x="101" y="33"/>
                    <a:pt x="101" y="33"/>
                  </a:cubicBezTo>
                  <a:cubicBezTo>
                    <a:pt x="100" y="31"/>
                    <a:pt x="97" y="29"/>
                    <a:pt x="95" y="27"/>
                  </a:cubicBezTo>
                  <a:cubicBezTo>
                    <a:pt x="99" y="11"/>
                    <a:pt x="99" y="11"/>
                    <a:pt x="99" y="11"/>
                  </a:cubicBezTo>
                  <a:cubicBezTo>
                    <a:pt x="100" y="9"/>
                    <a:pt x="99" y="7"/>
                    <a:pt x="97" y="7"/>
                  </a:cubicBezTo>
                  <a:cubicBezTo>
                    <a:pt x="82" y="0"/>
                    <a:pt x="82" y="0"/>
                    <a:pt x="82" y="0"/>
                  </a:cubicBezTo>
                  <a:cubicBezTo>
                    <a:pt x="80" y="0"/>
                    <a:pt x="78" y="0"/>
                    <a:pt x="77" y="2"/>
                  </a:cubicBezTo>
                  <a:cubicBezTo>
                    <a:pt x="69" y="16"/>
                    <a:pt x="69" y="16"/>
                    <a:pt x="69" y="16"/>
                  </a:cubicBezTo>
                  <a:cubicBezTo>
                    <a:pt x="66" y="16"/>
                    <a:pt x="63" y="16"/>
                    <a:pt x="60" y="16"/>
                  </a:cubicBezTo>
                  <a:cubicBezTo>
                    <a:pt x="52" y="2"/>
                    <a:pt x="52" y="2"/>
                    <a:pt x="52" y="2"/>
                  </a:cubicBezTo>
                  <a:cubicBezTo>
                    <a:pt x="51" y="0"/>
                    <a:pt x="48" y="0"/>
                    <a:pt x="47" y="0"/>
                  </a:cubicBezTo>
                  <a:cubicBezTo>
                    <a:pt x="32" y="6"/>
                    <a:pt x="32" y="6"/>
                    <a:pt x="32" y="6"/>
                  </a:cubicBezTo>
                  <a:cubicBezTo>
                    <a:pt x="30" y="7"/>
                    <a:pt x="29" y="9"/>
                    <a:pt x="29" y="11"/>
                  </a:cubicBezTo>
                  <a:cubicBezTo>
                    <a:pt x="33" y="27"/>
                    <a:pt x="33" y="27"/>
                    <a:pt x="33" y="27"/>
                  </a:cubicBezTo>
                  <a:cubicBezTo>
                    <a:pt x="31" y="29"/>
                    <a:pt x="29" y="31"/>
                    <a:pt x="27" y="33"/>
                  </a:cubicBezTo>
                  <a:cubicBezTo>
                    <a:pt x="11" y="29"/>
                    <a:pt x="11" y="29"/>
                    <a:pt x="11" y="29"/>
                  </a:cubicBezTo>
                  <a:cubicBezTo>
                    <a:pt x="9" y="28"/>
                    <a:pt x="7" y="29"/>
                    <a:pt x="7" y="31"/>
                  </a:cubicBezTo>
                  <a:cubicBezTo>
                    <a:pt x="0" y="46"/>
                    <a:pt x="0" y="46"/>
                    <a:pt x="0" y="46"/>
                  </a:cubicBezTo>
                  <a:cubicBezTo>
                    <a:pt x="0" y="48"/>
                    <a:pt x="0" y="50"/>
                    <a:pt x="2" y="51"/>
                  </a:cubicBezTo>
                  <a:cubicBezTo>
                    <a:pt x="16" y="59"/>
                    <a:pt x="16" y="59"/>
                    <a:pt x="16" y="59"/>
                  </a:cubicBezTo>
                  <a:cubicBezTo>
                    <a:pt x="16" y="61"/>
                    <a:pt x="16" y="62"/>
                    <a:pt x="16" y="64"/>
                  </a:cubicBezTo>
                  <a:cubicBezTo>
                    <a:pt x="16" y="65"/>
                    <a:pt x="16" y="67"/>
                    <a:pt x="16" y="68"/>
                  </a:cubicBezTo>
                  <a:cubicBezTo>
                    <a:pt x="2" y="76"/>
                    <a:pt x="2" y="76"/>
                    <a:pt x="2" y="76"/>
                  </a:cubicBezTo>
                  <a:cubicBezTo>
                    <a:pt x="0" y="77"/>
                    <a:pt x="0" y="80"/>
                    <a:pt x="0" y="81"/>
                  </a:cubicBezTo>
                  <a:cubicBezTo>
                    <a:pt x="6" y="96"/>
                    <a:pt x="6" y="96"/>
                    <a:pt x="6" y="96"/>
                  </a:cubicBezTo>
                  <a:cubicBezTo>
                    <a:pt x="7" y="98"/>
                    <a:pt x="9" y="99"/>
                    <a:pt x="11" y="99"/>
                  </a:cubicBezTo>
                  <a:cubicBezTo>
                    <a:pt x="26" y="94"/>
                    <a:pt x="26" y="94"/>
                    <a:pt x="26" y="94"/>
                  </a:cubicBezTo>
                  <a:cubicBezTo>
                    <a:pt x="28" y="97"/>
                    <a:pt x="31" y="99"/>
                    <a:pt x="33" y="101"/>
                  </a:cubicBezTo>
                  <a:cubicBezTo>
                    <a:pt x="29" y="117"/>
                    <a:pt x="29" y="117"/>
                    <a:pt x="29" y="117"/>
                  </a:cubicBezTo>
                  <a:cubicBezTo>
                    <a:pt x="28" y="119"/>
                    <a:pt x="29" y="121"/>
                    <a:pt x="31" y="121"/>
                  </a:cubicBezTo>
                  <a:cubicBezTo>
                    <a:pt x="46" y="128"/>
                    <a:pt x="46" y="128"/>
                    <a:pt x="46" y="128"/>
                  </a:cubicBezTo>
                  <a:cubicBezTo>
                    <a:pt x="48" y="128"/>
                    <a:pt x="50" y="128"/>
                    <a:pt x="51" y="126"/>
                  </a:cubicBezTo>
                  <a:cubicBezTo>
                    <a:pt x="59" y="112"/>
                    <a:pt x="59" y="112"/>
                    <a:pt x="59" y="112"/>
                  </a:cubicBezTo>
                  <a:cubicBezTo>
                    <a:pt x="62" y="112"/>
                    <a:pt x="65" y="112"/>
                    <a:pt x="68" y="112"/>
                  </a:cubicBezTo>
                  <a:cubicBezTo>
                    <a:pt x="76" y="126"/>
                    <a:pt x="76" y="126"/>
                    <a:pt x="76" y="126"/>
                  </a:cubicBezTo>
                  <a:cubicBezTo>
                    <a:pt x="77" y="127"/>
                    <a:pt x="79" y="128"/>
                    <a:pt x="80" y="128"/>
                  </a:cubicBezTo>
                  <a:cubicBezTo>
                    <a:pt x="80" y="128"/>
                    <a:pt x="81" y="128"/>
                    <a:pt x="81" y="128"/>
                  </a:cubicBezTo>
                  <a:cubicBezTo>
                    <a:pt x="96" y="122"/>
                    <a:pt x="96" y="122"/>
                    <a:pt x="96" y="122"/>
                  </a:cubicBezTo>
                  <a:cubicBezTo>
                    <a:pt x="98" y="121"/>
                    <a:pt x="99" y="119"/>
                    <a:pt x="99" y="117"/>
                  </a:cubicBezTo>
                  <a:close/>
                  <a:moveTo>
                    <a:pt x="75" y="75"/>
                  </a:moveTo>
                  <a:cubicBezTo>
                    <a:pt x="69" y="81"/>
                    <a:pt x="59" y="81"/>
                    <a:pt x="53" y="75"/>
                  </a:cubicBezTo>
                  <a:cubicBezTo>
                    <a:pt x="50" y="72"/>
                    <a:pt x="48" y="68"/>
                    <a:pt x="48" y="64"/>
                  </a:cubicBezTo>
                  <a:cubicBezTo>
                    <a:pt x="48" y="60"/>
                    <a:pt x="50" y="56"/>
                    <a:pt x="53" y="53"/>
                  </a:cubicBezTo>
                  <a:cubicBezTo>
                    <a:pt x="56" y="50"/>
                    <a:pt x="60" y="48"/>
                    <a:pt x="64" y="48"/>
                  </a:cubicBezTo>
                  <a:cubicBezTo>
                    <a:pt x="68" y="48"/>
                    <a:pt x="72" y="50"/>
                    <a:pt x="75" y="53"/>
                  </a:cubicBezTo>
                  <a:cubicBezTo>
                    <a:pt x="78" y="56"/>
                    <a:pt x="80" y="60"/>
                    <a:pt x="80" y="64"/>
                  </a:cubicBezTo>
                  <a:cubicBezTo>
                    <a:pt x="80" y="68"/>
                    <a:pt x="78" y="72"/>
                    <a:pt x="7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31"/>
            <p:cNvSpPr>
              <a:spLocks noEditPoints="1"/>
            </p:cNvSpPr>
            <p:nvPr/>
          </p:nvSpPr>
          <p:spPr bwMode="auto">
            <a:xfrm>
              <a:off x="6238875" y="1278471"/>
              <a:ext cx="222250" cy="222250"/>
            </a:xfrm>
            <a:custGeom>
              <a:avLst/>
              <a:gdLst>
                <a:gd name="T0" fmla="*/ 96 w 96"/>
                <a:gd name="T1" fmla="*/ 42 h 96"/>
                <a:gd name="T2" fmla="*/ 92 w 96"/>
                <a:gd name="T3" fmla="*/ 38 h 96"/>
                <a:gd name="T4" fmla="*/ 82 w 96"/>
                <a:gd name="T5" fmla="*/ 37 h 96"/>
                <a:gd name="T6" fmla="*/ 81 w 96"/>
                <a:gd name="T7" fmla="*/ 34 h 96"/>
                <a:gd name="T8" fmla="*/ 80 w 96"/>
                <a:gd name="T9" fmla="*/ 32 h 96"/>
                <a:gd name="T10" fmla="*/ 86 w 96"/>
                <a:gd name="T11" fmla="*/ 23 h 96"/>
                <a:gd name="T12" fmla="*/ 86 w 96"/>
                <a:gd name="T13" fmla="*/ 18 h 96"/>
                <a:gd name="T14" fmla="*/ 78 w 96"/>
                <a:gd name="T15" fmla="*/ 10 h 96"/>
                <a:gd name="T16" fmla="*/ 72 w 96"/>
                <a:gd name="T17" fmla="*/ 10 h 96"/>
                <a:gd name="T18" fmla="*/ 64 w 96"/>
                <a:gd name="T19" fmla="*/ 16 h 96"/>
                <a:gd name="T20" fmla="*/ 59 w 96"/>
                <a:gd name="T21" fmla="*/ 14 h 96"/>
                <a:gd name="T22" fmla="*/ 57 w 96"/>
                <a:gd name="T23" fmla="*/ 3 h 96"/>
                <a:gd name="T24" fmla="*/ 53 w 96"/>
                <a:gd name="T25" fmla="*/ 0 h 96"/>
                <a:gd name="T26" fmla="*/ 42 w 96"/>
                <a:gd name="T27" fmla="*/ 0 h 96"/>
                <a:gd name="T28" fmla="*/ 38 w 96"/>
                <a:gd name="T29" fmla="*/ 4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3 w 96"/>
                <a:gd name="T49" fmla="*/ 39 h 96"/>
                <a:gd name="T50" fmla="*/ 0 w 96"/>
                <a:gd name="T51" fmla="*/ 43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8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59 w 96"/>
                <a:gd name="T85" fmla="*/ 82 h 96"/>
                <a:gd name="T86" fmla="*/ 62 w 96"/>
                <a:gd name="T87" fmla="*/ 81 h 96"/>
                <a:gd name="T88" fmla="*/ 64 w 96"/>
                <a:gd name="T89" fmla="*/ 80 h 96"/>
                <a:gd name="T90" fmla="*/ 73 w 96"/>
                <a:gd name="T91" fmla="*/ 86 h 96"/>
                <a:gd name="T92" fmla="*/ 78 w 96"/>
                <a:gd name="T93" fmla="*/ 86 h 96"/>
                <a:gd name="T94" fmla="*/ 86 w 96"/>
                <a:gd name="T95" fmla="*/ 78 h 96"/>
                <a:gd name="T96" fmla="*/ 86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5 w 96"/>
                <a:gd name="T109" fmla="*/ 51 h 96"/>
                <a:gd name="T110" fmla="*/ 45 w 96"/>
                <a:gd name="T111" fmla="*/ 55 h 96"/>
                <a:gd name="T112" fmla="*/ 41 w 96"/>
                <a:gd name="T113" fmla="*/ 45 h 96"/>
                <a:gd name="T114" fmla="*/ 48 w 96"/>
                <a:gd name="T115" fmla="*/ 40 h 96"/>
                <a:gd name="T116" fmla="*/ 51 w 96"/>
                <a:gd name="T117" fmla="*/ 41 h 96"/>
                <a:gd name="T118" fmla="*/ 55 w 96"/>
                <a:gd name="T119" fmla="*/ 45 h 96"/>
                <a:gd name="T120" fmla="*/ 55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4" y="38"/>
                    <a:pt x="92" y="38"/>
                  </a:cubicBezTo>
                  <a:cubicBezTo>
                    <a:pt x="82" y="37"/>
                    <a:pt x="82" y="37"/>
                    <a:pt x="82" y="37"/>
                  </a:cubicBezTo>
                  <a:cubicBezTo>
                    <a:pt x="82" y="36"/>
                    <a:pt x="81" y="35"/>
                    <a:pt x="81" y="34"/>
                  </a:cubicBezTo>
                  <a:cubicBezTo>
                    <a:pt x="80" y="33"/>
                    <a:pt x="80" y="33"/>
                    <a:pt x="80" y="32"/>
                  </a:cubicBezTo>
                  <a:cubicBezTo>
                    <a:pt x="86" y="23"/>
                    <a:pt x="86" y="23"/>
                    <a:pt x="86" y="23"/>
                  </a:cubicBezTo>
                  <a:cubicBezTo>
                    <a:pt x="87" y="21"/>
                    <a:pt x="87" y="19"/>
                    <a:pt x="86" y="18"/>
                  </a:cubicBezTo>
                  <a:cubicBezTo>
                    <a:pt x="78" y="10"/>
                    <a:pt x="78" y="10"/>
                    <a:pt x="78" y="10"/>
                  </a:cubicBezTo>
                  <a:cubicBezTo>
                    <a:pt x="76" y="8"/>
                    <a:pt x="74" y="8"/>
                    <a:pt x="72" y="10"/>
                  </a:cubicBezTo>
                  <a:cubicBezTo>
                    <a:pt x="64" y="16"/>
                    <a:pt x="64" y="16"/>
                    <a:pt x="64" y="16"/>
                  </a:cubicBezTo>
                  <a:cubicBezTo>
                    <a:pt x="62" y="15"/>
                    <a:pt x="61" y="15"/>
                    <a:pt x="59" y="14"/>
                  </a:cubicBezTo>
                  <a:cubicBezTo>
                    <a:pt x="57" y="3"/>
                    <a:pt x="57" y="3"/>
                    <a:pt x="57" y="3"/>
                  </a:cubicBezTo>
                  <a:cubicBezTo>
                    <a:pt x="57" y="1"/>
                    <a:pt x="55" y="0"/>
                    <a:pt x="53" y="0"/>
                  </a:cubicBezTo>
                  <a:cubicBezTo>
                    <a:pt x="42" y="0"/>
                    <a:pt x="42" y="0"/>
                    <a:pt x="42" y="0"/>
                  </a:cubicBezTo>
                  <a:cubicBezTo>
                    <a:pt x="40" y="0"/>
                    <a:pt x="38" y="2"/>
                    <a:pt x="38" y="4"/>
                  </a:cubicBezTo>
                  <a:cubicBezTo>
                    <a:pt x="37" y="14"/>
                    <a:pt x="37" y="14"/>
                    <a:pt x="37" y="14"/>
                  </a:cubicBezTo>
                  <a:cubicBezTo>
                    <a:pt x="36" y="14"/>
                    <a:pt x="35" y="15"/>
                    <a:pt x="34" y="15"/>
                  </a:cubicBezTo>
                  <a:cubicBezTo>
                    <a:pt x="33" y="16"/>
                    <a:pt x="32" y="16"/>
                    <a:pt x="32" y="16"/>
                  </a:cubicBezTo>
                  <a:cubicBezTo>
                    <a:pt x="23" y="10"/>
                    <a:pt x="23" y="10"/>
                    <a:pt x="23" y="10"/>
                  </a:cubicBezTo>
                  <a:cubicBezTo>
                    <a:pt x="22" y="9"/>
                    <a:pt x="19" y="9"/>
                    <a:pt x="18" y="10"/>
                  </a:cubicBezTo>
                  <a:cubicBezTo>
                    <a:pt x="10" y="18"/>
                    <a:pt x="10" y="18"/>
                    <a:pt x="10" y="18"/>
                  </a:cubicBezTo>
                  <a:cubicBezTo>
                    <a:pt x="8" y="20"/>
                    <a:pt x="8" y="22"/>
                    <a:pt x="10" y="24"/>
                  </a:cubicBezTo>
                  <a:cubicBezTo>
                    <a:pt x="16" y="32"/>
                    <a:pt x="16" y="32"/>
                    <a:pt x="16" y="32"/>
                  </a:cubicBezTo>
                  <a:cubicBezTo>
                    <a:pt x="15" y="34"/>
                    <a:pt x="15" y="35"/>
                    <a:pt x="14" y="37"/>
                  </a:cubicBezTo>
                  <a:cubicBezTo>
                    <a:pt x="3" y="39"/>
                    <a:pt x="3" y="39"/>
                    <a:pt x="3" y="39"/>
                  </a:cubicBezTo>
                  <a:cubicBezTo>
                    <a:pt x="1" y="39"/>
                    <a:pt x="0" y="41"/>
                    <a:pt x="0" y="43"/>
                  </a:cubicBezTo>
                  <a:cubicBezTo>
                    <a:pt x="0" y="54"/>
                    <a:pt x="0" y="54"/>
                    <a:pt x="0" y="54"/>
                  </a:cubicBezTo>
                  <a:cubicBezTo>
                    <a:pt x="0" y="56"/>
                    <a:pt x="2" y="58"/>
                    <a:pt x="4" y="58"/>
                  </a:cubicBezTo>
                  <a:cubicBezTo>
                    <a:pt x="14" y="59"/>
                    <a:pt x="14" y="59"/>
                    <a:pt x="14" y="59"/>
                  </a:cubicBezTo>
                  <a:cubicBezTo>
                    <a:pt x="14" y="60"/>
                    <a:pt x="15" y="61"/>
                    <a:pt x="15" y="62"/>
                  </a:cubicBezTo>
                  <a:cubicBezTo>
                    <a:pt x="16" y="63"/>
                    <a:pt x="16" y="63"/>
                    <a:pt x="16" y="64"/>
                  </a:cubicBezTo>
                  <a:cubicBezTo>
                    <a:pt x="10" y="73"/>
                    <a:pt x="10" y="73"/>
                    <a:pt x="10" y="73"/>
                  </a:cubicBezTo>
                  <a:cubicBezTo>
                    <a:pt x="9" y="75"/>
                    <a:pt x="9" y="77"/>
                    <a:pt x="10" y="78"/>
                  </a:cubicBezTo>
                  <a:cubicBezTo>
                    <a:pt x="18" y="86"/>
                    <a:pt x="18" y="86"/>
                    <a:pt x="18" y="86"/>
                  </a:cubicBezTo>
                  <a:cubicBezTo>
                    <a:pt x="20" y="88"/>
                    <a:pt x="22" y="88"/>
                    <a:pt x="24" y="86"/>
                  </a:cubicBezTo>
                  <a:cubicBezTo>
                    <a:pt x="32" y="80"/>
                    <a:pt x="32" y="80"/>
                    <a:pt x="32" y="80"/>
                  </a:cubicBezTo>
                  <a:cubicBezTo>
                    <a:pt x="34" y="81"/>
                    <a:pt x="35" y="81"/>
                    <a:pt x="37" y="82"/>
                  </a:cubicBezTo>
                  <a:cubicBezTo>
                    <a:pt x="39" y="93"/>
                    <a:pt x="39" y="93"/>
                    <a:pt x="39" y="93"/>
                  </a:cubicBezTo>
                  <a:cubicBezTo>
                    <a:pt x="39" y="95"/>
                    <a:pt x="41" y="96"/>
                    <a:pt x="43" y="96"/>
                  </a:cubicBezTo>
                  <a:cubicBezTo>
                    <a:pt x="43" y="96"/>
                    <a:pt x="43" y="96"/>
                    <a:pt x="43" y="96"/>
                  </a:cubicBezTo>
                  <a:cubicBezTo>
                    <a:pt x="54" y="96"/>
                    <a:pt x="54" y="96"/>
                    <a:pt x="54" y="96"/>
                  </a:cubicBezTo>
                  <a:cubicBezTo>
                    <a:pt x="56" y="96"/>
                    <a:pt x="58" y="94"/>
                    <a:pt x="58" y="92"/>
                  </a:cubicBezTo>
                  <a:cubicBezTo>
                    <a:pt x="59" y="82"/>
                    <a:pt x="59" y="82"/>
                    <a:pt x="59" y="82"/>
                  </a:cubicBezTo>
                  <a:cubicBezTo>
                    <a:pt x="60" y="81"/>
                    <a:pt x="61" y="81"/>
                    <a:pt x="62" y="81"/>
                  </a:cubicBezTo>
                  <a:cubicBezTo>
                    <a:pt x="63" y="80"/>
                    <a:pt x="63" y="80"/>
                    <a:pt x="64" y="80"/>
                  </a:cubicBezTo>
                  <a:cubicBezTo>
                    <a:pt x="73" y="86"/>
                    <a:pt x="73" y="86"/>
                    <a:pt x="73" y="86"/>
                  </a:cubicBezTo>
                  <a:cubicBezTo>
                    <a:pt x="75" y="87"/>
                    <a:pt x="77" y="87"/>
                    <a:pt x="78" y="86"/>
                  </a:cubicBezTo>
                  <a:cubicBezTo>
                    <a:pt x="86" y="78"/>
                    <a:pt x="86" y="78"/>
                    <a:pt x="86" y="78"/>
                  </a:cubicBezTo>
                  <a:cubicBezTo>
                    <a:pt x="88" y="76"/>
                    <a:pt x="88" y="74"/>
                    <a:pt x="86" y="72"/>
                  </a:cubicBezTo>
                  <a:cubicBezTo>
                    <a:pt x="80" y="64"/>
                    <a:pt x="80" y="64"/>
                    <a:pt x="80" y="64"/>
                  </a:cubicBezTo>
                  <a:cubicBezTo>
                    <a:pt x="81" y="62"/>
                    <a:pt x="81" y="61"/>
                    <a:pt x="82" y="59"/>
                  </a:cubicBezTo>
                  <a:cubicBezTo>
                    <a:pt x="93" y="57"/>
                    <a:pt x="93" y="57"/>
                    <a:pt x="93" y="57"/>
                  </a:cubicBezTo>
                  <a:cubicBezTo>
                    <a:pt x="95" y="57"/>
                    <a:pt x="96" y="55"/>
                    <a:pt x="96" y="53"/>
                  </a:cubicBezTo>
                  <a:lnTo>
                    <a:pt x="96" y="42"/>
                  </a:lnTo>
                  <a:close/>
                  <a:moveTo>
                    <a:pt x="55" y="51"/>
                  </a:moveTo>
                  <a:cubicBezTo>
                    <a:pt x="54" y="55"/>
                    <a:pt x="49" y="57"/>
                    <a:pt x="45" y="55"/>
                  </a:cubicBezTo>
                  <a:cubicBezTo>
                    <a:pt x="41" y="54"/>
                    <a:pt x="39" y="49"/>
                    <a:pt x="41" y="45"/>
                  </a:cubicBezTo>
                  <a:cubicBezTo>
                    <a:pt x="42" y="42"/>
                    <a:pt x="45" y="40"/>
                    <a:pt x="48" y="40"/>
                  </a:cubicBezTo>
                  <a:cubicBezTo>
                    <a:pt x="49" y="40"/>
                    <a:pt x="50" y="40"/>
                    <a:pt x="51" y="41"/>
                  </a:cubicBezTo>
                  <a:cubicBezTo>
                    <a:pt x="53" y="41"/>
                    <a:pt x="55" y="43"/>
                    <a:pt x="55" y="45"/>
                  </a:cubicBezTo>
                  <a:cubicBezTo>
                    <a:pt x="56" y="47"/>
                    <a:pt x="56" y="49"/>
                    <a:pt x="5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 name="TextBox 110"/>
          <p:cNvSpPr txBox="1">
            <a:spLocks noChangeArrowheads="1"/>
          </p:cNvSpPr>
          <p:nvPr/>
        </p:nvSpPr>
        <p:spPr bwMode="auto">
          <a:xfrm flipH="1">
            <a:off x="1425411" y="2893151"/>
            <a:ext cx="1644327" cy="49962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2000" b="1" kern="0">
                <a:solidFill>
                  <a:schemeClr val="bg1"/>
                </a:solidFill>
                <a:latin typeface="微软雅黑" panose="020B0503020204020204" pitchFamily="34" charset="-122"/>
                <a:ea typeface="微软雅黑" panose="020B0503020204020204" pitchFamily="34" charset="-122"/>
                <a:cs typeface="+mn-ea"/>
                <a:sym typeface="+mn-lt"/>
              </a:rPr>
              <a:t>成果</a:t>
            </a:r>
            <a:endPar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110"/>
          <p:cNvSpPr txBox="1">
            <a:spLocks noChangeArrowheads="1"/>
          </p:cNvSpPr>
          <p:nvPr/>
        </p:nvSpPr>
        <p:spPr bwMode="auto">
          <a:xfrm flipH="1">
            <a:off x="1200738" y="3425606"/>
            <a:ext cx="2208157" cy="8299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zh-CN" altLang="zh-CN" sz="1200" dirty="0">
                <a:solidFill>
                  <a:schemeClr val="bg1"/>
                </a:solidFill>
                <a:latin typeface="微软雅黑" panose="020B0503020204020204" pitchFamily="34" charset="-122"/>
                <a:ea typeface="微软雅黑" panose="020B0503020204020204" pitchFamily="34" charset="-122"/>
              </a:rPr>
              <a:t>管理资源吧PPT专区为大家提供了各种风格、主题等PPT免费模板。</a:t>
            </a: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1"/>
          <p:cNvSpPr txBox="1"/>
          <p:nvPr/>
        </p:nvSpPr>
        <p:spPr>
          <a:xfrm>
            <a:off x="2760640" y="2681252"/>
            <a:ext cx="441146" cy="369332"/>
          </a:xfrm>
          <a:prstGeom prst="rect">
            <a:avLst/>
          </a:prstGeom>
          <a:noFill/>
          <a:effectLst>
            <a:innerShdw blurRad="63500" dist="50800" dir="13500000">
              <a:prstClr val="black">
                <a:alpha val="50000"/>
              </a:prstClr>
            </a:innerShdw>
          </a:effectLst>
        </p:spPr>
        <p:txBody>
          <a:bodyPr vert="horz" wrap="none" rtlCol="0">
            <a:spAutoFit/>
          </a:bodyPr>
          <a:lstStyle/>
          <a:p>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14" name="椭圆 13"/>
          <p:cNvSpPr/>
          <p:nvPr/>
        </p:nvSpPr>
        <p:spPr>
          <a:xfrm>
            <a:off x="3614818" y="2473985"/>
            <a:ext cx="2436404" cy="2436404"/>
          </a:xfrm>
          <a:prstGeom prst="ellipse">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15" name="任意多边形 14"/>
          <p:cNvSpPr/>
          <p:nvPr/>
        </p:nvSpPr>
        <p:spPr>
          <a:xfrm>
            <a:off x="5331856" y="2601228"/>
            <a:ext cx="507709" cy="469500"/>
          </a:xfrm>
          <a:custGeom>
            <a:avLst/>
            <a:gdLst>
              <a:gd name="connsiteX0" fmla="*/ 42807 w 571148"/>
              <a:gd name="connsiteY0" fmla="*/ 0 h 528165"/>
              <a:gd name="connsiteX1" fmla="*/ 89017 w 571148"/>
              <a:gd name="connsiteY1" fmla="*/ 22260 h 528165"/>
              <a:gd name="connsiteX2" fmla="*/ 493276 w 571148"/>
              <a:gd name="connsiteY2" fmla="*/ 355563 h 528165"/>
              <a:gd name="connsiteX3" fmla="*/ 571148 w 571148"/>
              <a:gd name="connsiteY3" fmla="*/ 459699 h 528165"/>
              <a:gd name="connsiteX4" fmla="*/ 562898 w 571148"/>
              <a:gd name="connsiteY4" fmla="*/ 466506 h 528165"/>
              <a:gd name="connsiteX5" fmla="*/ 361038 w 571148"/>
              <a:gd name="connsiteY5" fmla="*/ 528165 h 528165"/>
              <a:gd name="connsiteX6" fmla="*/ 0 w 571148"/>
              <a:gd name="connsiteY6" fmla="*/ 167127 h 528165"/>
              <a:gd name="connsiteX7" fmla="*/ 28372 w 571148"/>
              <a:gd name="connsiteY7" fmla="*/ 26595 h 5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48" h="528165">
                <a:moveTo>
                  <a:pt x="42807" y="0"/>
                </a:moveTo>
                <a:lnTo>
                  <a:pt x="89017" y="22260"/>
                </a:lnTo>
                <a:cubicBezTo>
                  <a:pt x="244361" y="106648"/>
                  <a:pt x="381563" y="220198"/>
                  <a:pt x="493276" y="355563"/>
                </a:cubicBezTo>
                <a:lnTo>
                  <a:pt x="571148" y="459699"/>
                </a:lnTo>
                <a:lnTo>
                  <a:pt x="562898" y="466506"/>
                </a:lnTo>
                <a:cubicBezTo>
                  <a:pt x="505276" y="505434"/>
                  <a:pt x="435812" y="528165"/>
                  <a:pt x="361038" y="528165"/>
                </a:cubicBezTo>
                <a:cubicBezTo>
                  <a:pt x="161642" y="528165"/>
                  <a:pt x="0" y="366523"/>
                  <a:pt x="0" y="167127"/>
                </a:cubicBezTo>
                <a:cubicBezTo>
                  <a:pt x="0" y="117278"/>
                  <a:pt x="10103" y="69789"/>
                  <a:pt x="28372" y="26595"/>
                </a:cubicBezTo>
                <a:close/>
              </a:path>
            </a:pathLst>
          </a:cu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16" name="圆角矩形 15"/>
          <p:cNvSpPr/>
          <p:nvPr/>
        </p:nvSpPr>
        <p:spPr>
          <a:xfrm>
            <a:off x="4246295" y="4261129"/>
            <a:ext cx="1085562" cy="4493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17" name="TextBox 81"/>
          <p:cNvSpPr txBox="1"/>
          <p:nvPr/>
        </p:nvSpPr>
        <p:spPr>
          <a:xfrm>
            <a:off x="5334773" y="2681252"/>
            <a:ext cx="441146" cy="369332"/>
          </a:xfrm>
          <a:prstGeom prst="rect">
            <a:avLst/>
          </a:prstGeom>
          <a:noFill/>
          <a:effectLst>
            <a:innerShdw blurRad="63500" dist="50800" dir="13500000">
              <a:prstClr val="black">
                <a:alpha val="50000"/>
              </a:prstClr>
            </a:innerShdw>
          </a:effectLst>
        </p:spPr>
        <p:txBody>
          <a:bodyPr vert="horz" wrap="none" rtlCol="0">
            <a:spAutoFit/>
          </a:bodyPr>
          <a:lstStyle/>
          <a:p>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18" name="椭圆 17"/>
          <p:cNvSpPr/>
          <p:nvPr/>
        </p:nvSpPr>
        <p:spPr>
          <a:xfrm>
            <a:off x="6186034" y="2473985"/>
            <a:ext cx="2436404" cy="2436404"/>
          </a:xfrm>
          <a:prstGeom prst="ellipse">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19" name="任意多边形 18"/>
          <p:cNvSpPr/>
          <p:nvPr/>
        </p:nvSpPr>
        <p:spPr>
          <a:xfrm>
            <a:off x="7903072" y="2601228"/>
            <a:ext cx="507709" cy="469500"/>
          </a:xfrm>
          <a:custGeom>
            <a:avLst/>
            <a:gdLst>
              <a:gd name="connsiteX0" fmla="*/ 42807 w 571148"/>
              <a:gd name="connsiteY0" fmla="*/ 0 h 528165"/>
              <a:gd name="connsiteX1" fmla="*/ 89017 w 571148"/>
              <a:gd name="connsiteY1" fmla="*/ 22260 h 528165"/>
              <a:gd name="connsiteX2" fmla="*/ 493276 w 571148"/>
              <a:gd name="connsiteY2" fmla="*/ 355563 h 528165"/>
              <a:gd name="connsiteX3" fmla="*/ 571148 w 571148"/>
              <a:gd name="connsiteY3" fmla="*/ 459699 h 528165"/>
              <a:gd name="connsiteX4" fmla="*/ 562898 w 571148"/>
              <a:gd name="connsiteY4" fmla="*/ 466506 h 528165"/>
              <a:gd name="connsiteX5" fmla="*/ 361038 w 571148"/>
              <a:gd name="connsiteY5" fmla="*/ 528165 h 528165"/>
              <a:gd name="connsiteX6" fmla="*/ 0 w 571148"/>
              <a:gd name="connsiteY6" fmla="*/ 167127 h 528165"/>
              <a:gd name="connsiteX7" fmla="*/ 28372 w 571148"/>
              <a:gd name="connsiteY7" fmla="*/ 26595 h 5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48" h="528165">
                <a:moveTo>
                  <a:pt x="42807" y="0"/>
                </a:moveTo>
                <a:lnTo>
                  <a:pt x="89017" y="22260"/>
                </a:lnTo>
                <a:cubicBezTo>
                  <a:pt x="244361" y="106648"/>
                  <a:pt x="381563" y="220198"/>
                  <a:pt x="493276" y="355563"/>
                </a:cubicBezTo>
                <a:lnTo>
                  <a:pt x="571148" y="459699"/>
                </a:lnTo>
                <a:lnTo>
                  <a:pt x="562898" y="466506"/>
                </a:lnTo>
                <a:cubicBezTo>
                  <a:pt x="505276" y="505434"/>
                  <a:pt x="435812" y="528165"/>
                  <a:pt x="361038" y="528165"/>
                </a:cubicBezTo>
                <a:cubicBezTo>
                  <a:pt x="161642" y="528165"/>
                  <a:pt x="0" y="366523"/>
                  <a:pt x="0" y="167127"/>
                </a:cubicBezTo>
                <a:cubicBezTo>
                  <a:pt x="0" y="117278"/>
                  <a:pt x="10103" y="69789"/>
                  <a:pt x="28372" y="26595"/>
                </a:cubicBezTo>
                <a:close/>
              </a:path>
            </a:pathLst>
          </a:cu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20" name="圆角矩形 19"/>
          <p:cNvSpPr/>
          <p:nvPr/>
        </p:nvSpPr>
        <p:spPr>
          <a:xfrm>
            <a:off x="6817511" y="4261129"/>
            <a:ext cx="1085562" cy="4493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21" name="TextBox 81"/>
          <p:cNvSpPr txBox="1"/>
          <p:nvPr/>
        </p:nvSpPr>
        <p:spPr>
          <a:xfrm>
            <a:off x="7908906" y="2681252"/>
            <a:ext cx="441146" cy="369332"/>
          </a:xfrm>
          <a:prstGeom prst="rect">
            <a:avLst/>
          </a:prstGeom>
          <a:noFill/>
          <a:effectLst>
            <a:innerShdw blurRad="63500" dist="50800" dir="13500000">
              <a:prstClr val="black">
                <a:alpha val="50000"/>
              </a:prstClr>
            </a:innerShdw>
          </a:effectLst>
        </p:spPr>
        <p:txBody>
          <a:bodyPr vert="horz" wrap="none" rtlCol="0">
            <a:spAutoFit/>
          </a:bodyPr>
          <a:lstStyle/>
          <a:p>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22" name="椭圆 21"/>
          <p:cNvSpPr/>
          <p:nvPr/>
        </p:nvSpPr>
        <p:spPr>
          <a:xfrm>
            <a:off x="8757251" y="2473985"/>
            <a:ext cx="2436404" cy="2436404"/>
          </a:xfrm>
          <a:prstGeom prst="ellipse">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23" name="任意多边形 22"/>
          <p:cNvSpPr/>
          <p:nvPr/>
        </p:nvSpPr>
        <p:spPr>
          <a:xfrm>
            <a:off x="10474289" y="2601228"/>
            <a:ext cx="507709" cy="469500"/>
          </a:xfrm>
          <a:custGeom>
            <a:avLst/>
            <a:gdLst>
              <a:gd name="connsiteX0" fmla="*/ 42807 w 571148"/>
              <a:gd name="connsiteY0" fmla="*/ 0 h 528165"/>
              <a:gd name="connsiteX1" fmla="*/ 89017 w 571148"/>
              <a:gd name="connsiteY1" fmla="*/ 22260 h 528165"/>
              <a:gd name="connsiteX2" fmla="*/ 493276 w 571148"/>
              <a:gd name="connsiteY2" fmla="*/ 355563 h 528165"/>
              <a:gd name="connsiteX3" fmla="*/ 571148 w 571148"/>
              <a:gd name="connsiteY3" fmla="*/ 459699 h 528165"/>
              <a:gd name="connsiteX4" fmla="*/ 562898 w 571148"/>
              <a:gd name="connsiteY4" fmla="*/ 466506 h 528165"/>
              <a:gd name="connsiteX5" fmla="*/ 361038 w 571148"/>
              <a:gd name="connsiteY5" fmla="*/ 528165 h 528165"/>
              <a:gd name="connsiteX6" fmla="*/ 0 w 571148"/>
              <a:gd name="connsiteY6" fmla="*/ 167127 h 528165"/>
              <a:gd name="connsiteX7" fmla="*/ 28372 w 571148"/>
              <a:gd name="connsiteY7" fmla="*/ 26595 h 5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48" h="528165">
                <a:moveTo>
                  <a:pt x="42807" y="0"/>
                </a:moveTo>
                <a:lnTo>
                  <a:pt x="89017" y="22260"/>
                </a:lnTo>
                <a:cubicBezTo>
                  <a:pt x="244361" y="106648"/>
                  <a:pt x="381563" y="220198"/>
                  <a:pt x="493276" y="355563"/>
                </a:cubicBezTo>
                <a:lnTo>
                  <a:pt x="571148" y="459699"/>
                </a:lnTo>
                <a:lnTo>
                  <a:pt x="562898" y="466506"/>
                </a:lnTo>
                <a:cubicBezTo>
                  <a:pt x="505276" y="505434"/>
                  <a:pt x="435812" y="528165"/>
                  <a:pt x="361038" y="528165"/>
                </a:cubicBezTo>
                <a:cubicBezTo>
                  <a:pt x="161642" y="528165"/>
                  <a:pt x="0" y="366523"/>
                  <a:pt x="0" y="167127"/>
                </a:cubicBezTo>
                <a:cubicBezTo>
                  <a:pt x="0" y="117278"/>
                  <a:pt x="10103" y="69789"/>
                  <a:pt x="28372" y="26595"/>
                </a:cubicBezTo>
                <a:close/>
              </a:path>
            </a:pathLst>
          </a:cu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24" name="圆角矩形 23"/>
          <p:cNvSpPr/>
          <p:nvPr/>
        </p:nvSpPr>
        <p:spPr>
          <a:xfrm>
            <a:off x="9388728" y="4261129"/>
            <a:ext cx="1085562" cy="4493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95959"/>
              </a:solidFill>
            </a:endParaRPr>
          </a:p>
        </p:txBody>
      </p:sp>
      <p:sp>
        <p:nvSpPr>
          <p:cNvPr id="25" name="TextBox 81"/>
          <p:cNvSpPr txBox="1"/>
          <p:nvPr/>
        </p:nvSpPr>
        <p:spPr>
          <a:xfrm>
            <a:off x="10474289" y="2681252"/>
            <a:ext cx="441146" cy="369332"/>
          </a:xfrm>
          <a:prstGeom prst="rect">
            <a:avLst/>
          </a:prstGeom>
          <a:noFill/>
          <a:effectLst>
            <a:innerShdw blurRad="63500" dist="50800" dir="13500000">
              <a:prstClr val="black">
                <a:alpha val="50000"/>
              </a:prstClr>
            </a:innerShdw>
          </a:effectLst>
        </p:spPr>
        <p:txBody>
          <a:bodyPr vert="horz" wrap="none" rtlCol="0">
            <a:spAutoFit/>
          </a:bodyPr>
          <a:lstStyle/>
          <a:p>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26" name="TextBox 110"/>
          <p:cNvSpPr txBox="1">
            <a:spLocks noChangeArrowheads="1"/>
          </p:cNvSpPr>
          <p:nvPr/>
        </p:nvSpPr>
        <p:spPr bwMode="auto">
          <a:xfrm flipH="1">
            <a:off x="3938053" y="2889742"/>
            <a:ext cx="1644327" cy="49962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2000" b="1" kern="0">
                <a:solidFill>
                  <a:schemeClr val="bg1"/>
                </a:solidFill>
                <a:latin typeface="微软雅黑" panose="020B0503020204020204" pitchFamily="34" charset="-122"/>
                <a:ea typeface="微软雅黑" panose="020B0503020204020204" pitchFamily="34" charset="-122"/>
                <a:cs typeface="+mn-ea"/>
                <a:sym typeface="+mn-lt"/>
              </a:rPr>
              <a:t>成果</a:t>
            </a:r>
            <a:endPar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TextBox 110"/>
          <p:cNvSpPr txBox="1">
            <a:spLocks noChangeArrowheads="1"/>
          </p:cNvSpPr>
          <p:nvPr/>
        </p:nvSpPr>
        <p:spPr bwMode="auto">
          <a:xfrm flipH="1">
            <a:off x="6613118" y="2909940"/>
            <a:ext cx="1644327" cy="49962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2000" b="1" kern="0">
                <a:solidFill>
                  <a:schemeClr val="bg1"/>
                </a:solidFill>
                <a:latin typeface="微软雅黑" panose="020B0503020204020204" pitchFamily="34" charset="-122"/>
                <a:ea typeface="微软雅黑" panose="020B0503020204020204" pitchFamily="34" charset="-122"/>
                <a:cs typeface="+mn-ea"/>
                <a:sym typeface="+mn-lt"/>
              </a:rPr>
              <a:t>成果</a:t>
            </a:r>
            <a:endPar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110"/>
          <p:cNvSpPr txBox="1">
            <a:spLocks noChangeArrowheads="1"/>
          </p:cNvSpPr>
          <p:nvPr/>
        </p:nvSpPr>
        <p:spPr bwMode="auto">
          <a:xfrm flipH="1">
            <a:off x="9144546" y="2871982"/>
            <a:ext cx="1644327" cy="49962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defRPr/>
            </a:pPr>
            <a:r>
              <a:rPr lang="zh-CN" altLang="en-US" sz="2000" b="1" kern="0">
                <a:solidFill>
                  <a:schemeClr val="bg1"/>
                </a:solidFill>
                <a:latin typeface="微软雅黑" panose="020B0503020204020204" pitchFamily="34" charset="-122"/>
                <a:ea typeface="微软雅黑" panose="020B0503020204020204" pitchFamily="34" charset="-122"/>
                <a:cs typeface="+mn-ea"/>
                <a:sym typeface="+mn-lt"/>
              </a:rPr>
              <a:t>成果</a:t>
            </a:r>
            <a:endPar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29" name="组合 28"/>
          <p:cNvGrpSpPr/>
          <p:nvPr/>
        </p:nvGrpSpPr>
        <p:grpSpPr>
          <a:xfrm>
            <a:off x="4707815" y="4331432"/>
            <a:ext cx="207186" cy="307438"/>
            <a:chOff x="4806810" y="6031983"/>
            <a:chExt cx="225559" cy="334703"/>
          </a:xfrm>
          <a:solidFill>
            <a:srgbClr val="3B3E45"/>
          </a:solidFill>
        </p:grpSpPr>
        <p:sp>
          <p:nvSpPr>
            <p:cNvPr id="30" name="Freeform 5"/>
            <p:cNvSpPr/>
            <p:nvPr/>
          </p:nvSpPr>
          <p:spPr bwMode="auto">
            <a:xfrm>
              <a:off x="4863563" y="6283010"/>
              <a:ext cx="112780" cy="83676"/>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3"/>
                    <a:pt x="13" y="48"/>
                    <a:pt x="20" y="48"/>
                  </a:cubicBezTo>
                  <a:cubicBezTo>
                    <a:pt x="44" y="48"/>
                    <a:pt x="44" y="48"/>
                    <a:pt x="44" y="48"/>
                  </a:cubicBezTo>
                  <a:cubicBezTo>
                    <a:pt x="51" y="48"/>
                    <a:pt x="56" y="43"/>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6"/>
            <p:cNvSpPr>
              <a:spLocks noEditPoints="1"/>
            </p:cNvSpPr>
            <p:nvPr/>
          </p:nvSpPr>
          <p:spPr bwMode="auto">
            <a:xfrm>
              <a:off x="4806810" y="6031983"/>
              <a:ext cx="225559" cy="236474"/>
            </a:xfrm>
            <a:custGeom>
              <a:avLst/>
              <a:gdLst>
                <a:gd name="T0" fmla="*/ 64 w 128"/>
                <a:gd name="T1" fmla="*/ 0 h 136"/>
                <a:gd name="T2" fmla="*/ 0 w 128"/>
                <a:gd name="T3" fmla="*/ 64 h 136"/>
                <a:gd name="T4" fmla="*/ 19 w 128"/>
                <a:gd name="T5" fmla="*/ 115 h 136"/>
                <a:gd name="T6" fmla="*/ 29 w 128"/>
                <a:gd name="T7" fmla="*/ 136 h 136"/>
                <a:gd name="T8" fmla="*/ 99 w 128"/>
                <a:gd name="T9" fmla="*/ 136 h 136"/>
                <a:gd name="T10" fmla="*/ 109 w 128"/>
                <a:gd name="T11" fmla="*/ 115 h 136"/>
                <a:gd name="T12" fmla="*/ 128 w 128"/>
                <a:gd name="T13" fmla="*/ 64 h 136"/>
                <a:gd name="T14" fmla="*/ 64 w 128"/>
                <a:gd name="T15" fmla="*/ 0 h 136"/>
                <a:gd name="T16" fmla="*/ 60 w 128"/>
                <a:gd name="T17" fmla="*/ 32 h 136"/>
                <a:gd name="T18" fmla="*/ 32 w 128"/>
                <a:gd name="T19" fmla="*/ 64 h 136"/>
                <a:gd name="T20" fmla="*/ 45 w 128"/>
                <a:gd name="T21" fmla="*/ 94 h 136"/>
                <a:gd name="T22" fmla="*/ 47 w 128"/>
                <a:gd name="T23" fmla="*/ 98 h 136"/>
                <a:gd name="T24" fmla="*/ 46 w 128"/>
                <a:gd name="T25" fmla="*/ 104 h 136"/>
                <a:gd name="T26" fmla="*/ 44 w 128"/>
                <a:gd name="T27" fmla="*/ 104 h 136"/>
                <a:gd name="T28" fmla="*/ 40 w 128"/>
                <a:gd name="T29" fmla="*/ 102 h 136"/>
                <a:gd name="T30" fmla="*/ 38 w 128"/>
                <a:gd name="T31" fmla="*/ 98 h 136"/>
                <a:gd name="T32" fmla="*/ 24 w 128"/>
                <a:gd name="T33" fmla="*/ 64 h 136"/>
                <a:gd name="T34" fmla="*/ 60 w 128"/>
                <a:gd name="T35" fmla="*/ 24 h 136"/>
                <a:gd name="T36" fmla="*/ 64 w 128"/>
                <a:gd name="T37" fmla="*/ 28 h 136"/>
                <a:gd name="T38" fmla="*/ 60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29" y="136"/>
                  </a:cubicBezTo>
                  <a:cubicBezTo>
                    <a:pt x="99" y="136"/>
                    <a:pt x="99" y="136"/>
                    <a:pt x="99" y="136"/>
                  </a:cubicBezTo>
                  <a:cubicBezTo>
                    <a:pt x="101" y="129"/>
                    <a:pt x="105" y="122"/>
                    <a:pt x="109" y="115"/>
                  </a:cubicBezTo>
                  <a:cubicBezTo>
                    <a:pt x="118" y="100"/>
                    <a:pt x="128" y="83"/>
                    <a:pt x="128" y="64"/>
                  </a:cubicBezTo>
                  <a:cubicBezTo>
                    <a:pt x="128" y="29"/>
                    <a:pt x="99" y="0"/>
                    <a:pt x="64" y="0"/>
                  </a:cubicBezTo>
                  <a:close/>
                  <a:moveTo>
                    <a:pt x="60" y="32"/>
                  </a:moveTo>
                  <a:cubicBezTo>
                    <a:pt x="44" y="34"/>
                    <a:pt x="32" y="47"/>
                    <a:pt x="32" y="64"/>
                  </a:cubicBezTo>
                  <a:cubicBezTo>
                    <a:pt x="32" y="72"/>
                    <a:pt x="39" y="84"/>
                    <a:pt x="45" y="94"/>
                  </a:cubicBezTo>
                  <a:cubicBezTo>
                    <a:pt x="46" y="95"/>
                    <a:pt x="47" y="97"/>
                    <a:pt x="47" y="98"/>
                  </a:cubicBezTo>
                  <a:cubicBezTo>
                    <a:pt x="49" y="100"/>
                    <a:pt x="48" y="103"/>
                    <a:pt x="46" y="104"/>
                  </a:cubicBezTo>
                  <a:cubicBezTo>
                    <a:pt x="45" y="104"/>
                    <a:pt x="45" y="104"/>
                    <a:pt x="44" y="104"/>
                  </a:cubicBezTo>
                  <a:cubicBezTo>
                    <a:pt x="43" y="104"/>
                    <a:pt x="41" y="103"/>
                    <a:pt x="40" y="102"/>
                  </a:cubicBezTo>
                  <a:cubicBezTo>
                    <a:pt x="40" y="101"/>
                    <a:pt x="39" y="99"/>
                    <a:pt x="38" y="98"/>
                  </a:cubicBezTo>
                  <a:cubicBezTo>
                    <a:pt x="31" y="87"/>
                    <a:pt x="24" y="74"/>
                    <a:pt x="24" y="64"/>
                  </a:cubicBezTo>
                  <a:cubicBezTo>
                    <a:pt x="24" y="43"/>
                    <a:pt x="39" y="26"/>
                    <a:pt x="60" y="24"/>
                  </a:cubicBezTo>
                  <a:cubicBezTo>
                    <a:pt x="62" y="24"/>
                    <a:pt x="64" y="26"/>
                    <a:pt x="64" y="28"/>
                  </a:cubicBezTo>
                  <a:cubicBezTo>
                    <a:pt x="64" y="30"/>
                    <a:pt x="63" y="32"/>
                    <a:pt x="60" y="3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2" name="组合 31"/>
          <p:cNvGrpSpPr/>
          <p:nvPr/>
        </p:nvGrpSpPr>
        <p:grpSpPr>
          <a:xfrm>
            <a:off x="7175017" y="4316583"/>
            <a:ext cx="370550" cy="322296"/>
            <a:chOff x="-3107140" y="-910921"/>
            <a:chExt cx="2897188" cy="2651126"/>
          </a:xfrm>
          <a:solidFill>
            <a:srgbClr val="595959"/>
          </a:solidFill>
        </p:grpSpPr>
        <p:sp>
          <p:nvSpPr>
            <p:cNvPr id="33" name="Oval 4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4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4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Oval 4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4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4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Oval 5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5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5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5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5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5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5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5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5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5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6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6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6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6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Oval 6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6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6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Oval 6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6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6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Oval 7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7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7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7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7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7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7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7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7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7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8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8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8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8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3" name="组合 72"/>
          <p:cNvGrpSpPr/>
          <p:nvPr/>
        </p:nvGrpSpPr>
        <p:grpSpPr>
          <a:xfrm>
            <a:off x="9770202" y="4343785"/>
            <a:ext cx="322614" cy="271528"/>
            <a:chOff x="6370638" y="-49213"/>
            <a:chExt cx="731837" cy="615951"/>
          </a:xfrm>
          <a:solidFill>
            <a:srgbClr val="3B3E45"/>
          </a:solidFill>
        </p:grpSpPr>
        <p:sp>
          <p:nvSpPr>
            <p:cNvPr id="74" name="Freeform 10"/>
            <p:cNvSpPr/>
            <p:nvPr/>
          </p:nvSpPr>
          <p:spPr bwMode="auto">
            <a:xfrm>
              <a:off x="6413500" y="-49213"/>
              <a:ext cx="644525" cy="401638"/>
            </a:xfrm>
            <a:custGeom>
              <a:avLst/>
              <a:gdLst>
                <a:gd name="T0" fmla="*/ 13 w 169"/>
                <a:gd name="T1" fmla="*/ 105 h 105"/>
                <a:gd name="T2" fmla="*/ 21 w 169"/>
                <a:gd name="T3" fmla="*/ 101 h 105"/>
                <a:gd name="T4" fmla="*/ 25 w 169"/>
                <a:gd name="T5" fmla="*/ 93 h 105"/>
                <a:gd name="T6" fmla="*/ 24 w 169"/>
                <a:gd name="T7" fmla="*/ 88 h 105"/>
                <a:gd name="T8" fmla="*/ 24 w 169"/>
                <a:gd name="T9" fmla="*/ 88 h 105"/>
                <a:gd name="T10" fmla="*/ 56 w 169"/>
                <a:gd name="T11" fmla="*/ 56 h 105"/>
                <a:gd name="T12" fmla="*/ 56 w 169"/>
                <a:gd name="T13" fmla="*/ 56 h 105"/>
                <a:gd name="T14" fmla="*/ 61 w 169"/>
                <a:gd name="T15" fmla="*/ 57 h 105"/>
                <a:gd name="T16" fmla="*/ 69 w 169"/>
                <a:gd name="T17" fmla="*/ 54 h 105"/>
                <a:gd name="T18" fmla="*/ 97 w 169"/>
                <a:gd name="T19" fmla="*/ 67 h 105"/>
                <a:gd name="T20" fmla="*/ 97 w 169"/>
                <a:gd name="T21" fmla="*/ 69 h 105"/>
                <a:gd name="T22" fmla="*/ 101 w 169"/>
                <a:gd name="T23" fmla="*/ 77 h 105"/>
                <a:gd name="T24" fmla="*/ 109 w 169"/>
                <a:gd name="T25" fmla="*/ 81 h 105"/>
                <a:gd name="T26" fmla="*/ 117 w 169"/>
                <a:gd name="T27" fmla="*/ 77 h 105"/>
                <a:gd name="T28" fmla="*/ 121 w 169"/>
                <a:gd name="T29" fmla="*/ 69 h 105"/>
                <a:gd name="T30" fmla="*/ 120 w 169"/>
                <a:gd name="T31" fmla="*/ 64 h 105"/>
                <a:gd name="T32" fmla="*/ 120 w 169"/>
                <a:gd name="T33" fmla="*/ 63 h 105"/>
                <a:gd name="T34" fmla="*/ 152 w 169"/>
                <a:gd name="T35" fmla="*/ 24 h 105"/>
                <a:gd name="T36" fmla="*/ 157 w 169"/>
                <a:gd name="T37" fmla="*/ 25 h 105"/>
                <a:gd name="T38" fmla="*/ 165 w 169"/>
                <a:gd name="T39" fmla="*/ 21 h 105"/>
                <a:gd name="T40" fmla="*/ 169 w 169"/>
                <a:gd name="T41" fmla="*/ 13 h 105"/>
                <a:gd name="T42" fmla="*/ 165 w 169"/>
                <a:gd name="T43" fmla="*/ 4 h 105"/>
                <a:gd name="T44" fmla="*/ 149 w 169"/>
                <a:gd name="T45" fmla="*/ 4 h 105"/>
                <a:gd name="T46" fmla="*/ 145 w 169"/>
                <a:gd name="T47" fmla="*/ 13 h 105"/>
                <a:gd name="T48" fmla="*/ 146 w 169"/>
                <a:gd name="T49" fmla="*/ 18 h 105"/>
                <a:gd name="T50" fmla="*/ 146 w 169"/>
                <a:gd name="T51" fmla="*/ 18 h 105"/>
                <a:gd name="T52" fmla="*/ 114 w 169"/>
                <a:gd name="T53" fmla="*/ 58 h 105"/>
                <a:gd name="T54" fmla="*/ 101 w 169"/>
                <a:gd name="T55" fmla="*/ 60 h 105"/>
                <a:gd name="T56" fmla="*/ 73 w 169"/>
                <a:gd name="T57" fmla="*/ 46 h 105"/>
                <a:gd name="T58" fmla="*/ 73 w 169"/>
                <a:gd name="T59" fmla="*/ 45 h 105"/>
                <a:gd name="T60" fmla="*/ 69 w 169"/>
                <a:gd name="T61" fmla="*/ 36 h 105"/>
                <a:gd name="T62" fmla="*/ 53 w 169"/>
                <a:gd name="T63" fmla="*/ 36 h 105"/>
                <a:gd name="T64" fmla="*/ 49 w 169"/>
                <a:gd name="T65" fmla="*/ 45 h 105"/>
                <a:gd name="T66" fmla="*/ 50 w 169"/>
                <a:gd name="T67" fmla="*/ 50 h 105"/>
                <a:gd name="T68" fmla="*/ 50 w 169"/>
                <a:gd name="T69" fmla="*/ 50 h 105"/>
                <a:gd name="T70" fmla="*/ 18 w 169"/>
                <a:gd name="T71" fmla="*/ 82 h 105"/>
                <a:gd name="T72" fmla="*/ 18 w 169"/>
                <a:gd name="T73" fmla="*/ 82 h 105"/>
                <a:gd name="T74" fmla="*/ 5 w 169"/>
                <a:gd name="T75" fmla="*/ 84 h 105"/>
                <a:gd name="T76" fmla="*/ 5 w 169"/>
                <a:gd name="T77" fmla="*/ 101 h 105"/>
                <a:gd name="T78" fmla="*/ 13 w 169"/>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05">
                  <a:moveTo>
                    <a:pt x="13" y="105"/>
                  </a:moveTo>
                  <a:cubicBezTo>
                    <a:pt x="16" y="105"/>
                    <a:pt x="19" y="104"/>
                    <a:pt x="21" y="101"/>
                  </a:cubicBezTo>
                  <a:cubicBezTo>
                    <a:pt x="24" y="99"/>
                    <a:pt x="25" y="96"/>
                    <a:pt x="25" y="93"/>
                  </a:cubicBezTo>
                  <a:cubicBezTo>
                    <a:pt x="25" y="91"/>
                    <a:pt x="25" y="89"/>
                    <a:pt x="24" y="88"/>
                  </a:cubicBezTo>
                  <a:cubicBezTo>
                    <a:pt x="24" y="88"/>
                    <a:pt x="24" y="88"/>
                    <a:pt x="24" y="88"/>
                  </a:cubicBezTo>
                  <a:cubicBezTo>
                    <a:pt x="56" y="56"/>
                    <a:pt x="56" y="56"/>
                    <a:pt x="56" y="56"/>
                  </a:cubicBezTo>
                  <a:cubicBezTo>
                    <a:pt x="56" y="56"/>
                    <a:pt x="56" y="56"/>
                    <a:pt x="56" y="56"/>
                  </a:cubicBezTo>
                  <a:cubicBezTo>
                    <a:pt x="57" y="57"/>
                    <a:pt x="59" y="57"/>
                    <a:pt x="61" y="57"/>
                  </a:cubicBezTo>
                  <a:cubicBezTo>
                    <a:pt x="64" y="57"/>
                    <a:pt x="67" y="56"/>
                    <a:pt x="69" y="54"/>
                  </a:cubicBezTo>
                  <a:cubicBezTo>
                    <a:pt x="97" y="67"/>
                    <a:pt x="97" y="67"/>
                    <a:pt x="97" y="67"/>
                  </a:cubicBezTo>
                  <a:cubicBezTo>
                    <a:pt x="97" y="68"/>
                    <a:pt x="97" y="68"/>
                    <a:pt x="97" y="69"/>
                  </a:cubicBezTo>
                  <a:cubicBezTo>
                    <a:pt x="97" y="72"/>
                    <a:pt x="98" y="75"/>
                    <a:pt x="101" y="77"/>
                  </a:cubicBezTo>
                  <a:cubicBezTo>
                    <a:pt x="103" y="80"/>
                    <a:pt x="106" y="81"/>
                    <a:pt x="109" y="81"/>
                  </a:cubicBezTo>
                  <a:cubicBezTo>
                    <a:pt x="112" y="81"/>
                    <a:pt x="115" y="80"/>
                    <a:pt x="117" y="77"/>
                  </a:cubicBezTo>
                  <a:cubicBezTo>
                    <a:pt x="120" y="75"/>
                    <a:pt x="121" y="72"/>
                    <a:pt x="121" y="69"/>
                  </a:cubicBezTo>
                  <a:cubicBezTo>
                    <a:pt x="121" y="67"/>
                    <a:pt x="121" y="65"/>
                    <a:pt x="120" y="64"/>
                  </a:cubicBezTo>
                  <a:cubicBezTo>
                    <a:pt x="120" y="64"/>
                    <a:pt x="120" y="64"/>
                    <a:pt x="120" y="63"/>
                  </a:cubicBezTo>
                  <a:cubicBezTo>
                    <a:pt x="152" y="24"/>
                    <a:pt x="152" y="24"/>
                    <a:pt x="152" y="24"/>
                  </a:cubicBezTo>
                  <a:cubicBezTo>
                    <a:pt x="153" y="25"/>
                    <a:pt x="155" y="25"/>
                    <a:pt x="157" y="25"/>
                  </a:cubicBezTo>
                  <a:cubicBezTo>
                    <a:pt x="160" y="25"/>
                    <a:pt x="163" y="24"/>
                    <a:pt x="165" y="21"/>
                  </a:cubicBezTo>
                  <a:cubicBezTo>
                    <a:pt x="168" y="19"/>
                    <a:pt x="169" y="16"/>
                    <a:pt x="169" y="13"/>
                  </a:cubicBezTo>
                  <a:cubicBezTo>
                    <a:pt x="169" y="10"/>
                    <a:pt x="168" y="7"/>
                    <a:pt x="165" y="4"/>
                  </a:cubicBezTo>
                  <a:cubicBezTo>
                    <a:pt x="161" y="0"/>
                    <a:pt x="153" y="0"/>
                    <a:pt x="149" y="4"/>
                  </a:cubicBezTo>
                  <a:cubicBezTo>
                    <a:pt x="146" y="7"/>
                    <a:pt x="145" y="10"/>
                    <a:pt x="145" y="13"/>
                  </a:cubicBezTo>
                  <a:cubicBezTo>
                    <a:pt x="145" y="15"/>
                    <a:pt x="145" y="17"/>
                    <a:pt x="146" y="18"/>
                  </a:cubicBezTo>
                  <a:cubicBezTo>
                    <a:pt x="146" y="18"/>
                    <a:pt x="146" y="18"/>
                    <a:pt x="146" y="18"/>
                  </a:cubicBezTo>
                  <a:cubicBezTo>
                    <a:pt x="114" y="58"/>
                    <a:pt x="114" y="58"/>
                    <a:pt x="114" y="58"/>
                  </a:cubicBezTo>
                  <a:cubicBezTo>
                    <a:pt x="110" y="56"/>
                    <a:pt x="104" y="57"/>
                    <a:pt x="101" y="60"/>
                  </a:cubicBezTo>
                  <a:cubicBezTo>
                    <a:pt x="73" y="46"/>
                    <a:pt x="73" y="46"/>
                    <a:pt x="73" y="46"/>
                  </a:cubicBezTo>
                  <a:cubicBezTo>
                    <a:pt x="73" y="46"/>
                    <a:pt x="73" y="45"/>
                    <a:pt x="73" y="45"/>
                  </a:cubicBezTo>
                  <a:cubicBezTo>
                    <a:pt x="73" y="42"/>
                    <a:pt x="72" y="39"/>
                    <a:pt x="69" y="36"/>
                  </a:cubicBezTo>
                  <a:cubicBezTo>
                    <a:pt x="65" y="32"/>
                    <a:pt x="57" y="32"/>
                    <a:pt x="53" y="36"/>
                  </a:cubicBezTo>
                  <a:cubicBezTo>
                    <a:pt x="50" y="39"/>
                    <a:pt x="49" y="42"/>
                    <a:pt x="49" y="45"/>
                  </a:cubicBezTo>
                  <a:cubicBezTo>
                    <a:pt x="49" y="47"/>
                    <a:pt x="49" y="49"/>
                    <a:pt x="50" y="50"/>
                  </a:cubicBezTo>
                  <a:cubicBezTo>
                    <a:pt x="50" y="50"/>
                    <a:pt x="50" y="50"/>
                    <a:pt x="50" y="50"/>
                  </a:cubicBezTo>
                  <a:cubicBezTo>
                    <a:pt x="18" y="82"/>
                    <a:pt x="18" y="82"/>
                    <a:pt x="18" y="82"/>
                  </a:cubicBezTo>
                  <a:cubicBezTo>
                    <a:pt x="18" y="82"/>
                    <a:pt x="18" y="82"/>
                    <a:pt x="18" y="82"/>
                  </a:cubicBezTo>
                  <a:cubicBezTo>
                    <a:pt x="14" y="80"/>
                    <a:pt x="8" y="81"/>
                    <a:pt x="5" y="84"/>
                  </a:cubicBezTo>
                  <a:cubicBezTo>
                    <a:pt x="0" y="89"/>
                    <a:pt x="0" y="97"/>
                    <a:pt x="5" y="101"/>
                  </a:cubicBezTo>
                  <a:cubicBezTo>
                    <a:pt x="7" y="104"/>
                    <a:pt x="10" y="105"/>
                    <a:pt x="13"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1"/>
            <p:cNvSpPr/>
            <p:nvPr/>
          </p:nvSpPr>
          <p:spPr bwMode="auto">
            <a:xfrm>
              <a:off x="6370638" y="107950"/>
              <a:ext cx="731837" cy="458788"/>
            </a:xfrm>
            <a:custGeom>
              <a:avLst/>
              <a:gdLst>
                <a:gd name="T0" fmla="*/ 188 w 192"/>
                <a:gd name="T1" fmla="*/ 112 h 120"/>
                <a:gd name="T2" fmla="*/ 184 w 192"/>
                <a:gd name="T3" fmla="*/ 112 h 120"/>
                <a:gd name="T4" fmla="*/ 184 w 192"/>
                <a:gd name="T5" fmla="*/ 4 h 120"/>
                <a:gd name="T6" fmla="*/ 180 w 192"/>
                <a:gd name="T7" fmla="*/ 0 h 120"/>
                <a:gd name="T8" fmla="*/ 156 w 192"/>
                <a:gd name="T9" fmla="*/ 0 h 120"/>
                <a:gd name="T10" fmla="*/ 152 w 192"/>
                <a:gd name="T11" fmla="*/ 4 h 120"/>
                <a:gd name="T12" fmla="*/ 152 w 192"/>
                <a:gd name="T13" fmla="*/ 112 h 120"/>
                <a:gd name="T14" fmla="*/ 136 w 192"/>
                <a:gd name="T15" fmla="*/ 112 h 120"/>
                <a:gd name="T16" fmla="*/ 136 w 192"/>
                <a:gd name="T17" fmla="*/ 60 h 120"/>
                <a:gd name="T18" fmla="*/ 132 w 192"/>
                <a:gd name="T19" fmla="*/ 56 h 120"/>
                <a:gd name="T20" fmla="*/ 108 w 192"/>
                <a:gd name="T21" fmla="*/ 56 h 120"/>
                <a:gd name="T22" fmla="*/ 104 w 192"/>
                <a:gd name="T23" fmla="*/ 60 h 120"/>
                <a:gd name="T24" fmla="*/ 104 w 192"/>
                <a:gd name="T25" fmla="*/ 112 h 120"/>
                <a:gd name="T26" fmla="*/ 88 w 192"/>
                <a:gd name="T27" fmla="*/ 112 h 120"/>
                <a:gd name="T28" fmla="*/ 88 w 192"/>
                <a:gd name="T29" fmla="*/ 36 h 120"/>
                <a:gd name="T30" fmla="*/ 84 w 192"/>
                <a:gd name="T31" fmla="*/ 32 h 120"/>
                <a:gd name="T32" fmla="*/ 60 w 192"/>
                <a:gd name="T33" fmla="*/ 32 h 120"/>
                <a:gd name="T34" fmla="*/ 56 w 192"/>
                <a:gd name="T35" fmla="*/ 36 h 120"/>
                <a:gd name="T36" fmla="*/ 56 w 192"/>
                <a:gd name="T37" fmla="*/ 112 h 120"/>
                <a:gd name="T38" fmla="*/ 40 w 192"/>
                <a:gd name="T39" fmla="*/ 112 h 120"/>
                <a:gd name="T40" fmla="*/ 40 w 192"/>
                <a:gd name="T41" fmla="*/ 84 h 120"/>
                <a:gd name="T42" fmla="*/ 36 w 192"/>
                <a:gd name="T43" fmla="*/ 80 h 120"/>
                <a:gd name="T44" fmla="*/ 12 w 192"/>
                <a:gd name="T45" fmla="*/ 80 h 120"/>
                <a:gd name="T46" fmla="*/ 8 w 192"/>
                <a:gd name="T47" fmla="*/ 84 h 120"/>
                <a:gd name="T48" fmla="*/ 8 w 192"/>
                <a:gd name="T49" fmla="*/ 112 h 120"/>
                <a:gd name="T50" fmla="*/ 4 w 192"/>
                <a:gd name="T51" fmla="*/ 112 h 120"/>
                <a:gd name="T52" fmla="*/ 0 w 192"/>
                <a:gd name="T53" fmla="*/ 116 h 120"/>
                <a:gd name="T54" fmla="*/ 4 w 192"/>
                <a:gd name="T55" fmla="*/ 120 h 120"/>
                <a:gd name="T56" fmla="*/ 12 w 192"/>
                <a:gd name="T57" fmla="*/ 120 h 120"/>
                <a:gd name="T58" fmla="*/ 36 w 192"/>
                <a:gd name="T59" fmla="*/ 120 h 120"/>
                <a:gd name="T60" fmla="*/ 60 w 192"/>
                <a:gd name="T61" fmla="*/ 120 h 120"/>
                <a:gd name="T62" fmla="*/ 84 w 192"/>
                <a:gd name="T63" fmla="*/ 120 h 120"/>
                <a:gd name="T64" fmla="*/ 108 w 192"/>
                <a:gd name="T65" fmla="*/ 120 h 120"/>
                <a:gd name="T66" fmla="*/ 132 w 192"/>
                <a:gd name="T67" fmla="*/ 120 h 120"/>
                <a:gd name="T68" fmla="*/ 156 w 192"/>
                <a:gd name="T69" fmla="*/ 120 h 120"/>
                <a:gd name="T70" fmla="*/ 180 w 192"/>
                <a:gd name="T71" fmla="*/ 120 h 120"/>
                <a:gd name="T72" fmla="*/ 188 w 192"/>
                <a:gd name="T73" fmla="*/ 120 h 120"/>
                <a:gd name="T74" fmla="*/ 192 w 192"/>
                <a:gd name="T75" fmla="*/ 116 h 120"/>
                <a:gd name="T76" fmla="*/ 188 w 192"/>
                <a:gd name="T7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20">
                  <a:moveTo>
                    <a:pt x="188" y="112"/>
                  </a:moveTo>
                  <a:cubicBezTo>
                    <a:pt x="184" y="112"/>
                    <a:pt x="184" y="112"/>
                    <a:pt x="184" y="112"/>
                  </a:cubicBezTo>
                  <a:cubicBezTo>
                    <a:pt x="184" y="4"/>
                    <a:pt x="184" y="4"/>
                    <a:pt x="184" y="4"/>
                  </a:cubicBezTo>
                  <a:cubicBezTo>
                    <a:pt x="184" y="2"/>
                    <a:pt x="182" y="0"/>
                    <a:pt x="180" y="0"/>
                  </a:cubicBezTo>
                  <a:cubicBezTo>
                    <a:pt x="156" y="0"/>
                    <a:pt x="156" y="0"/>
                    <a:pt x="156" y="0"/>
                  </a:cubicBezTo>
                  <a:cubicBezTo>
                    <a:pt x="154" y="0"/>
                    <a:pt x="152" y="2"/>
                    <a:pt x="152" y="4"/>
                  </a:cubicBezTo>
                  <a:cubicBezTo>
                    <a:pt x="152" y="112"/>
                    <a:pt x="152" y="112"/>
                    <a:pt x="152" y="112"/>
                  </a:cubicBezTo>
                  <a:cubicBezTo>
                    <a:pt x="136" y="112"/>
                    <a:pt x="136" y="112"/>
                    <a:pt x="136" y="112"/>
                  </a:cubicBezTo>
                  <a:cubicBezTo>
                    <a:pt x="136" y="60"/>
                    <a:pt x="136" y="60"/>
                    <a:pt x="136" y="60"/>
                  </a:cubicBezTo>
                  <a:cubicBezTo>
                    <a:pt x="136" y="58"/>
                    <a:pt x="134" y="56"/>
                    <a:pt x="132" y="56"/>
                  </a:cubicBezTo>
                  <a:cubicBezTo>
                    <a:pt x="108" y="56"/>
                    <a:pt x="108" y="56"/>
                    <a:pt x="108" y="56"/>
                  </a:cubicBezTo>
                  <a:cubicBezTo>
                    <a:pt x="106" y="56"/>
                    <a:pt x="104" y="58"/>
                    <a:pt x="104" y="60"/>
                  </a:cubicBezTo>
                  <a:cubicBezTo>
                    <a:pt x="104" y="112"/>
                    <a:pt x="104" y="112"/>
                    <a:pt x="104" y="112"/>
                  </a:cubicBezTo>
                  <a:cubicBezTo>
                    <a:pt x="88" y="112"/>
                    <a:pt x="88" y="112"/>
                    <a:pt x="88" y="112"/>
                  </a:cubicBezTo>
                  <a:cubicBezTo>
                    <a:pt x="88" y="36"/>
                    <a:pt x="88" y="36"/>
                    <a:pt x="88" y="36"/>
                  </a:cubicBezTo>
                  <a:cubicBezTo>
                    <a:pt x="88" y="34"/>
                    <a:pt x="86" y="32"/>
                    <a:pt x="84" y="32"/>
                  </a:cubicBezTo>
                  <a:cubicBezTo>
                    <a:pt x="60" y="32"/>
                    <a:pt x="60" y="32"/>
                    <a:pt x="60" y="32"/>
                  </a:cubicBezTo>
                  <a:cubicBezTo>
                    <a:pt x="58" y="32"/>
                    <a:pt x="56" y="34"/>
                    <a:pt x="56" y="36"/>
                  </a:cubicBezTo>
                  <a:cubicBezTo>
                    <a:pt x="56" y="112"/>
                    <a:pt x="56" y="112"/>
                    <a:pt x="56" y="112"/>
                  </a:cubicBezTo>
                  <a:cubicBezTo>
                    <a:pt x="40" y="112"/>
                    <a:pt x="40" y="112"/>
                    <a:pt x="40" y="112"/>
                  </a:cubicBezTo>
                  <a:cubicBezTo>
                    <a:pt x="40" y="84"/>
                    <a:pt x="40" y="84"/>
                    <a:pt x="40" y="84"/>
                  </a:cubicBezTo>
                  <a:cubicBezTo>
                    <a:pt x="40" y="82"/>
                    <a:pt x="38" y="80"/>
                    <a:pt x="36" y="80"/>
                  </a:cubicBezTo>
                  <a:cubicBezTo>
                    <a:pt x="12" y="80"/>
                    <a:pt x="12" y="80"/>
                    <a:pt x="12" y="80"/>
                  </a:cubicBezTo>
                  <a:cubicBezTo>
                    <a:pt x="10" y="80"/>
                    <a:pt x="8" y="82"/>
                    <a:pt x="8" y="84"/>
                  </a:cubicBezTo>
                  <a:cubicBezTo>
                    <a:pt x="8" y="112"/>
                    <a:pt x="8" y="112"/>
                    <a:pt x="8" y="112"/>
                  </a:cubicBezTo>
                  <a:cubicBezTo>
                    <a:pt x="4" y="112"/>
                    <a:pt x="4" y="112"/>
                    <a:pt x="4" y="112"/>
                  </a:cubicBezTo>
                  <a:cubicBezTo>
                    <a:pt x="2" y="112"/>
                    <a:pt x="0" y="114"/>
                    <a:pt x="0" y="116"/>
                  </a:cubicBezTo>
                  <a:cubicBezTo>
                    <a:pt x="0" y="118"/>
                    <a:pt x="2" y="120"/>
                    <a:pt x="4" y="120"/>
                  </a:cubicBezTo>
                  <a:cubicBezTo>
                    <a:pt x="12" y="120"/>
                    <a:pt x="12" y="120"/>
                    <a:pt x="12" y="120"/>
                  </a:cubicBezTo>
                  <a:cubicBezTo>
                    <a:pt x="36" y="120"/>
                    <a:pt x="36" y="120"/>
                    <a:pt x="36" y="120"/>
                  </a:cubicBezTo>
                  <a:cubicBezTo>
                    <a:pt x="60" y="120"/>
                    <a:pt x="60" y="120"/>
                    <a:pt x="60" y="120"/>
                  </a:cubicBezTo>
                  <a:cubicBezTo>
                    <a:pt x="84" y="120"/>
                    <a:pt x="84" y="120"/>
                    <a:pt x="84" y="120"/>
                  </a:cubicBezTo>
                  <a:cubicBezTo>
                    <a:pt x="108" y="120"/>
                    <a:pt x="108" y="120"/>
                    <a:pt x="108" y="120"/>
                  </a:cubicBezTo>
                  <a:cubicBezTo>
                    <a:pt x="132" y="120"/>
                    <a:pt x="132" y="120"/>
                    <a:pt x="132" y="120"/>
                  </a:cubicBezTo>
                  <a:cubicBezTo>
                    <a:pt x="156" y="120"/>
                    <a:pt x="156" y="120"/>
                    <a:pt x="156" y="120"/>
                  </a:cubicBezTo>
                  <a:cubicBezTo>
                    <a:pt x="180" y="120"/>
                    <a:pt x="180" y="120"/>
                    <a:pt x="180" y="120"/>
                  </a:cubicBezTo>
                  <a:cubicBezTo>
                    <a:pt x="188" y="120"/>
                    <a:pt x="188" y="120"/>
                    <a:pt x="188" y="120"/>
                  </a:cubicBezTo>
                  <a:cubicBezTo>
                    <a:pt x="190" y="120"/>
                    <a:pt x="192" y="118"/>
                    <a:pt x="192" y="116"/>
                  </a:cubicBezTo>
                  <a:cubicBezTo>
                    <a:pt x="192" y="114"/>
                    <a:pt x="190" y="112"/>
                    <a:pt x="18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6" name="TextBox 110"/>
          <p:cNvSpPr txBox="1">
            <a:spLocks noChangeArrowheads="1"/>
          </p:cNvSpPr>
          <p:nvPr/>
        </p:nvSpPr>
        <p:spPr bwMode="auto">
          <a:xfrm flipH="1">
            <a:off x="3759459" y="3452916"/>
            <a:ext cx="2208157" cy="8299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zh-CN" altLang="zh-CN" sz="1200">
                <a:solidFill>
                  <a:schemeClr val="bg1"/>
                </a:solidFill>
                <a:latin typeface="微软雅黑" panose="020B0503020204020204" pitchFamily="34" charset="-122"/>
                <a:ea typeface="微软雅黑" panose="020B0503020204020204" pitchFamily="34" charset="-122"/>
              </a:rPr>
              <a:t>管理资源吧PPT专区致力于为大家提供各种风格、类型、主题等免费PPT模板。</a:t>
            </a: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110"/>
          <p:cNvSpPr txBox="1">
            <a:spLocks noChangeArrowheads="1"/>
          </p:cNvSpPr>
          <p:nvPr/>
        </p:nvSpPr>
        <p:spPr bwMode="auto">
          <a:xfrm flipH="1">
            <a:off x="6306406" y="3418304"/>
            <a:ext cx="2208157" cy="8299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zh-CN" altLang="zh-CN" sz="1200" dirty="0">
                <a:solidFill>
                  <a:schemeClr val="bg1"/>
                </a:solidFill>
                <a:latin typeface="微软雅黑" panose="020B0503020204020204" pitchFamily="34" charset="-122"/>
                <a:ea typeface="微软雅黑" panose="020B0503020204020204" pitchFamily="34" charset="-122"/>
              </a:rPr>
              <a:t>管理资源吧PPT专区为大家提供了各种风格、主题等PPT免费模板。</a:t>
            </a: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TextBox 110"/>
          <p:cNvSpPr txBox="1">
            <a:spLocks noChangeArrowheads="1"/>
          </p:cNvSpPr>
          <p:nvPr/>
        </p:nvSpPr>
        <p:spPr bwMode="auto">
          <a:xfrm flipH="1">
            <a:off x="8865127" y="3445614"/>
            <a:ext cx="2208157" cy="8299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zh-CN" altLang="zh-CN" sz="1200" dirty="0">
                <a:solidFill>
                  <a:schemeClr val="bg1"/>
                </a:solidFill>
                <a:latin typeface="微软雅黑" panose="020B0503020204020204" pitchFamily="34" charset="-122"/>
                <a:ea typeface="微软雅黑" panose="020B0503020204020204" pitchFamily="34" charset="-122"/>
              </a:rPr>
              <a:t>管理资源吧PPT专区为大家提供了各种风格、主题等PPT免费模板。</a:t>
            </a: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图文框 80"/>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文本框 86"/>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研究的成果与运用</a:t>
            </a:r>
          </a:p>
        </p:txBody>
      </p:sp>
      <p:sp>
        <p:nvSpPr>
          <p:cNvPr id="88"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89" name="矩形 88"/>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ïṩḷïḑe"/>
          <p:cNvSpPr/>
          <p:nvPr/>
        </p:nvSpPr>
        <p:spPr>
          <a:xfrm>
            <a:off x="776358" y="1810694"/>
            <a:ext cx="4971259" cy="3957337"/>
          </a:xfrm>
          <a:prstGeom prst="rect">
            <a:avLst/>
          </a:prstGeom>
          <a:blipFill>
            <a:blip r:embed="rId2"/>
            <a:srcRect/>
            <a:stretch>
              <a:fillRect l="-5697" r="-5662"/>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iśḻíḓé"/>
          <p:cNvSpPr/>
          <p:nvPr/>
        </p:nvSpPr>
        <p:spPr>
          <a:xfrm>
            <a:off x="5841235" y="1810695"/>
            <a:ext cx="2703415" cy="1955661"/>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îslïdê"/>
          <p:cNvSpPr/>
          <p:nvPr/>
        </p:nvSpPr>
        <p:spPr>
          <a:xfrm>
            <a:off x="5841235" y="3812371"/>
            <a:ext cx="2703415" cy="1955661"/>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ś1íḍê"/>
          <p:cNvSpPr/>
          <p:nvPr/>
        </p:nvSpPr>
        <p:spPr>
          <a:xfrm>
            <a:off x="8609837" y="1810694"/>
            <a:ext cx="2703415" cy="1955661"/>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š1îďê"/>
          <p:cNvSpPr/>
          <p:nvPr/>
        </p:nvSpPr>
        <p:spPr>
          <a:xfrm>
            <a:off x="8609837" y="3812370"/>
            <a:ext cx="2703415" cy="1955661"/>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0"/>
          <p:cNvSpPr txBox="1">
            <a:spLocks noChangeArrowheads="1"/>
          </p:cNvSpPr>
          <p:nvPr/>
        </p:nvSpPr>
        <p:spPr bwMode="auto">
          <a:xfrm>
            <a:off x="6160361" y="2262263"/>
            <a:ext cx="1858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2000" b="1">
                <a:solidFill>
                  <a:schemeClr val="bg1"/>
                </a:solidFill>
                <a:latin typeface="微软雅黑" panose="020B0503020204020204" pitchFamily="34" charset="-122"/>
                <a:sym typeface="Arial" panose="020B0604020202020204" pitchFamily="34" charset="0"/>
              </a:rPr>
              <a:t>应用</a:t>
            </a:r>
            <a:r>
              <a:rPr lang="en-US" altLang="zh-CN" sz="2000" b="1">
                <a:solidFill>
                  <a:schemeClr val="bg1"/>
                </a:solidFill>
                <a:latin typeface="微软雅黑" panose="020B0503020204020204" pitchFamily="34" charset="-122"/>
                <a:sym typeface="Arial" panose="020B0604020202020204" pitchFamily="34" charset="0"/>
              </a:rPr>
              <a:t>1</a:t>
            </a:r>
            <a:endParaRPr lang="en-US" altLang="zh-CN" sz="2000" b="1" dirty="0">
              <a:solidFill>
                <a:schemeClr val="bg1"/>
              </a:solidFill>
              <a:latin typeface="微软雅黑" panose="020B0503020204020204" pitchFamily="34" charset="-122"/>
              <a:sym typeface="Arial" panose="020B0604020202020204" pitchFamily="34" charset="0"/>
            </a:endParaRPr>
          </a:p>
        </p:txBody>
      </p:sp>
      <p:sp>
        <p:nvSpPr>
          <p:cNvPr id="16" name="0"/>
          <p:cNvSpPr txBox="1">
            <a:spLocks noChangeArrowheads="1"/>
          </p:cNvSpPr>
          <p:nvPr/>
        </p:nvSpPr>
        <p:spPr bwMode="auto">
          <a:xfrm>
            <a:off x="6160361" y="2669959"/>
            <a:ext cx="222315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17" name="0"/>
          <p:cNvSpPr txBox="1">
            <a:spLocks noChangeArrowheads="1"/>
          </p:cNvSpPr>
          <p:nvPr/>
        </p:nvSpPr>
        <p:spPr bwMode="auto">
          <a:xfrm>
            <a:off x="6167956" y="4217924"/>
            <a:ext cx="1858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2000" b="1">
                <a:solidFill>
                  <a:schemeClr val="bg1"/>
                </a:solidFill>
                <a:latin typeface="微软雅黑" panose="020B0503020204020204" pitchFamily="34" charset="-122"/>
                <a:sym typeface="Arial" panose="020B0604020202020204" pitchFamily="34" charset="0"/>
              </a:rPr>
              <a:t>应用</a:t>
            </a:r>
            <a:r>
              <a:rPr lang="en-US" altLang="zh-CN" sz="2000" b="1">
                <a:solidFill>
                  <a:schemeClr val="bg1"/>
                </a:solidFill>
                <a:latin typeface="微软雅黑" panose="020B0503020204020204" pitchFamily="34" charset="-122"/>
                <a:sym typeface="Arial" panose="020B0604020202020204" pitchFamily="34" charset="0"/>
              </a:rPr>
              <a:t>3</a:t>
            </a:r>
            <a:endParaRPr lang="en-US" altLang="zh-CN" sz="2000" b="1" dirty="0">
              <a:solidFill>
                <a:schemeClr val="bg1"/>
              </a:solidFill>
              <a:latin typeface="微软雅黑" panose="020B0503020204020204" pitchFamily="34" charset="-122"/>
              <a:sym typeface="Arial" panose="020B0604020202020204" pitchFamily="34" charset="0"/>
            </a:endParaRPr>
          </a:p>
        </p:txBody>
      </p:sp>
      <p:sp>
        <p:nvSpPr>
          <p:cNvPr id="18" name="0"/>
          <p:cNvSpPr txBox="1">
            <a:spLocks noChangeArrowheads="1"/>
          </p:cNvSpPr>
          <p:nvPr/>
        </p:nvSpPr>
        <p:spPr bwMode="auto">
          <a:xfrm>
            <a:off x="6167956" y="4625620"/>
            <a:ext cx="222315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a:solidFill>
                  <a:schemeClr val="bg1"/>
                </a:solidFill>
                <a:latin typeface="微软雅黑" panose="020B0503020204020204" pitchFamily="34" charset="-122"/>
                <a:sym typeface="Arial" panose="020B0604020202020204" pitchFamily="34" charset="0"/>
              </a:rPr>
              <a:t>单击此处可编辑内容，单击此处可编辑内容。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19" name="0"/>
          <p:cNvSpPr txBox="1">
            <a:spLocks noChangeArrowheads="1"/>
          </p:cNvSpPr>
          <p:nvPr/>
        </p:nvSpPr>
        <p:spPr bwMode="auto">
          <a:xfrm>
            <a:off x="9004474" y="2262263"/>
            <a:ext cx="1858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2000" b="1">
                <a:solidFill>
                  <a:schemeClr val="bg1"/>
                </a:solidFill>
                <a:latin typeface="微软雅黑" panose="020B0503020204020204" pitchFamily="34" charset="-122"/>
                <a:sym typeface="Arial" panose="020B0604020202020204" pitchFamily="34" charset="0"/>
              </a:rPr>
              <a:t>应用</a:t>
            </a:r>
            <a:r>
              <a:rPr lang="en-US" altLang="zh-CN" sz="2000" b="1">
                <a:solidFill>
                  <a:schemeClr val="bg1"/>
                </a:solidFill>
                <a:latin typeface="微软雅黑" panose="020B0503020204020204" pitchFamily="34" charset="-122"/>
                <a:sym typeface="Arial" panose="020B0604020202020204" pitchFamily="34" charset="0"/>
              </a:rPr>
              <a:t>2</a:t>
            </a:r>
            <a:endParaRPr lang="en-US" altLang="zh-CN" sz="2000" b="1" dirty="0">
              <a:solidFill>
                <a:schemeClr val="bg1"/>
              </a:solidFill>
              <a:latin typeface="微软雅黑" panose="020B0503020204020204" pitchFamily="34" charset="-122"/>
              <a:sym typeface="Arial" panose="020B0604020202020204" pitchFamily="34" charset="0"/>
            </a:endParaRPr>
          </a:p>
        </p:txBody>
      </p:sp>
      <p:sp>
        <p:nvSpPr>
          <p:cNvPr id="20" name="0"/>
          <p:cNvSpPr txBox="1">
            <a:spLocks noChangeArrowheads="1"/>
          </p:cNvSpPr>
          <p:nvPr/>
        </p:nvSpPr>
        <p:spPr bwMode="auto">
          <a:xfrm>
            <a:off x="9004474" y="2669959"/>
            <a:ext cx="222315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21" name="0"/>
          <p:cNvSpPr txBox="1">
            <a:spLocks noChangeArrowheads="1"/>
          </p:cNvSpPr>
          <p:nvPr/>
        </p:nvSpPr>
        <p:spPr bwMode="auto">
          <a:xfrm>
            <a:off x="9012069" y="4217924"/>
            <a:ext cx="1858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2000" b="1">
                <a:solidFill>
                  <a:schemeClr val="bg1"/>
                </a:solidFill>
                <a:latin typeface="微软雅黑" panose="020B0503020204020204" pitchFamily="34" charset="-122"/>
                <a:sym typeface="Arial" panose="020B0604020202020204" pitchFamily="34" charset="0"/>
              </a:rPr>
              <a:t>应用</a:t>
            </a:r>
            <a:r>
              <a:rPr lang="en-US" altLang="zh-CN" sz="2000" b="1">
                <a:solidFill>
                  <a:schemeClr val="bg1"/>
                </a:solidFill>
                <a:latin typeface="微软雅黑" panose="020B0503020204020204" pitchFamily="34" charset="-122"/>
                <a:sym typeface="Arial" panose="020B0604020202020204" pitchFamily="34" charset="0"/>
              </a:rPr>
              <a:t>4</a:t>
            </a:r>
            <a:endParaRPr lang="en-US" altLang="zh-CN" sz="2000" b="1" dirty="0">
              <a:solidFill>
                <a:schemeClr val="bg1"/>
              </a:solidFill>
              <a:latin typeface="微软雅黑" panose="020B0503020204020204" pitchFamily="34" charset="-122"/>
              <a:sym typeface="Arial" panose="020B0604020202020204" pitchFamily="34" charset="0"/>
            </a:endParaRPr>
          </a:p>
        </p:txBody>
      </p:sp>
      <p:sp>
        <p:nvSpPr>
          <p:cNvPr id="22" name="0"/>
          <p:cNvSpPr txBox="1">
            <a:spLocks noChangeArrowheads="1"/>
          </p:cNvSpPr>
          <p:nvPr/>
        </p:nvSpPr>
        <p:spPr bwMode="auto">
          <a:xfrm>
            <a:off x="9012069" y="4625620"/>
            <a:ext cx="222315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a:solidFill>
                  <a:schemeClr val="bg1"/>
                </a:solidFill>
                <a:latin typeface="微软雅黑" panose="020B0503020204020204" pitchFamily="34" charset="-122"/>
              </a:rPr>
              <a:t>单击添加项目内容</a:t>
            </a:r>
            <a:r>
              <a:rPr lang="zh-CN" altLang="zh-CN" sz="1200">
                <a:solidFill>
                  <a:schemeClr val="bg1"/>
                </a:solidFill>
                <a:latin typeface="微软雅黑" panose="020B0503020204020204" pitchFamily="34" charset="-122"/>
              </a:rPr>
              <a:t>。</a:t>
            </a:r>
            <a:r>
              <a:rPr lang="zh-CN" altLang="en-US" sz="1200">
                <a:solidFill>
                  <a:schemeClr val="bg1"/>
                </a:solidFill>
                <a:latin typeface="微软雅黑" panose="020B0503020204020204" pitchFamily="34" charset="-122"/>
              </a:rPr>
              <a:t>管理资源吧PPT模板免费下载。</a:t>
            </a:r>
            <a:r>
              <a:rPr lang="zh-CN" altLang="en-US" sz="1200">
                <a:solidFill>
                  <a:schemeClr val="bg1"/>
                </a:solidFill>
                <a:latin typeface="微软雅黑" panose="020B0503020204020204" pitchFamily="34" charset="-122"/>
                <a:sym typeface="Arial" panose="020B0604020202020204" pitchFamily="34" charset="0"/>
              </a:rPr>
              <a:t>单击此处可编辑内容，单击此处可编辑内容。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23" name="图文框 22"/>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研究的成果与运用</a:t>
            </a:r>
          </a:p>
        </p:txBody>
      </p:sp>
      <p:sp>
        <p:nvSpPr>
          <p:cNvPr id="25"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26" name="矩形 25"/>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îS1îďé"/>
          <p:cNvSpPr/>
          <p:nvPr/>
        </p:nvSpPr>
        <p:spPr bwMode="auto">
          <a:xfrm>
            <a:off x="1324161" y="1765426"/>
            <a:ext cx="2192674" cy="1989827"/>
          </a:xfrm>
          <a:prstGeom prst="rect">
            <a:avLst/>
          </a:prstGeom>
          <a:solidFill>
            <a:srgbClr val="D58590"/>
          </a:solidFill>
          <a:ln w="28575">
            <a:solidFill>
              <a:schemeClr val="bg1"/>
            </a:solidFill>
          </a:ln>
        </p:spPr>
        <p:txBody>
          <a:bodyPr anchor="ctr"/>
          <a:lstStyle/>
          <a:p>
            <a:pPr algn="ctr"/>
            <a:endParaRPr/>
          </a:p>
        </p:txBody>
      </p:sp>
      <p:sp>
        <p:nvSpPr>
          <p:cNvPr id="11" name="îšḷïḋe"/>
          <p:cNvSpPr/>
          <p:nvPr/>
        </p:nvSpPr>
        <p:spPr bwMode="auto">
          <a:xfrm>
            <a:off x="2108891" y="2161498"/>
            <a:ext cx="623213" cy="623213"/>
          </a:xfrm>
          <a:custGeom>
            <a:avLst/>
            <a:gdLst/>
            <a:ahLst/>
            <a:cxnLst/>
            <a:rect l="0" t="0" r="r" b="b"/>
            <a:pathLst>
              <a:path w="4629150" h="4629150">
                <a:moveTo>
                  <a:pt x="2317164" y="3859790"/>
                </a:moveTo>
                <a:cubicBezTo>
                  <a:pt x="2297115" y="3859790"/>
                  <a:pt x="2280107" y="3866979"/>
                  <a:pt x="2266139" y="3881358"/>
                </a:cubicBezTo>
                <a:cubicBezTo>
                  <a:pt x="2252171" y="3895737"/>
                  <a:pt x="2245187" y="3914594"/>
                  <a:pt x="2245187" y="3937929"/>
                </a:cubicBezTo>
                <a:cubicBezTo>
                  <a:pt x="2245187" y="3953212"/>
                  <a:pt x="2248432" y="3967838"/>
                  <a:pt x="2254923" y="3981806"/>
                </a:cubicBezTo>
                <a:cubicBezTo>
                  <a:pt x="2261414" y="3995774"/>
                  <a:pt x="2270494" y="4006414"/>
                  <a:pt x="2282161" y="4013727"/>
                </a:cubicBezTo>
                <a:cubicBezTo>
                  <a:pt x="2293829" y="4021040"/>
                  <a:pt x="2306071" y="4024696"/>
                  <a:pt x="2318889" y="4024696"/>
                </a:cubicBezTo>
                <a:cubicBezTo>
                  <a:pt x="2337623" y="4024696"/>
                  <a:pt x="2353727" y="4017137"/>
                  <a:pt x="2367203" y="4002018"/>
                </a:cubicBezTo>
                <a:cubicBezTo>
                  <a:pt x="2380678" y="3986900"/>
                  <a:pt x="2387415" y="3966359"/>
                  <a:pt x="2387415" y="3940394"/>
                </a:cubicBezTo>
                <a:cubicBezTo>
                  <a:pt x="2387415" y="3915416"/>
                  <a:pt x="2380760" y="3895737"/>
                  <a:pt x="2367449" y="3881358"/>
                </a:cubicBezTo>
                <a:cubicBezTo>
                  <a:pt x="2354138" y="3866979"/>
                  <a:pt x="2337376" y="3859790"/>
                  <a:pt x="2317164" y="3859790"/>
                </a:cubicBezTo>
                <a:close/>
                <a:moveTo>
                  <a:pt x="2323819" y="3692172"/>
                </a:moveTo>
                <a:cubicBezTo>
                  <a:pt x="2352248" y="3692172"/>
                  <a:pt x="2375542" y="3700142"/>
                  <a:pt x="2393701" y="3716082"/>
                </a:cubicBezTo>
                <a:cubicBezTo>
                  <a:pt x="2411860" y="3732023"/>
                  <a:pt x="2422746" y="3754043"/>
                  <a:pt x="2426362" y="3782144"/>
                </a:cubicBezTo>
                <a:lnTo>
                  <a:pt x="2382239" y="3785594"/>
                </a:lnTo>
                <a:cubicBezTo>
                  <a:pt x="2378295" y="3768175"/>
                  <a:pt x="2372708" y="3755522"/>
                  <a:pt x="2365477" y="3747634"/>
                </a:cubicBezTo>
                <a:cubicBezTo>
                  <a:pt x="2353481" y="3734980"/>
                  <a:pt x="2338691" y="3728654"/>
                  <a:pt x="2321108" y="3728654"/>
                </a:cubicBezTo>
                <a:cubicBezTo>
                  <a:pt x="2306975" y="3728654"/>
                  <a:pt x="2294568" y="3732598"/>
                  <a:pt x="2283887" y="3740486"/>
                </a:cubicBezTo>
                <a:cubicBezTo>
                  <a:pt x="2269919" y="3750674"/>
                  <a:pt x="2258908" y="3765546"/>
                  <a:pt x="2250856" y="3785101"/>
                </a:cubicBezTo>
                <a:cubicBezTo>
                  <a:pt x="2242804" y="3804657"/>
                  <a:pt x="2238614" y="3832511"/>
                  <a:pt x="2238285" y="3868664"/>
                </a:cubicBezTo>
                <a:cubicBezTo>
                  <a:pt x="2248966" y="3852395"/>
                  <a:pt x="2262031" y="3840317"/>
                  <a:pt x="2277478" y="3832429"/>
                </a:cubicBezTo>
                <a:cubicBezTo>
                  <a:pt x="2292925" y="3824541"/>
                  <a:pt x="2309112" y="3820597"/>
                  <a:pt x="2326038" y="3820597"/>
                </a:cubicBezTo>
                <a:cubicBezTo>
                  <a:pt x="2355617" y="3820597"/>
                  <a:pt x="2380801" y="3831484"/>
                  <a:pt x="2401589" y="3853258"/>
                </a:cubicBezTo>
                <a:cubicBezTo>
                  <a:pt x="2422377" y="3875032"/>
                  <a:pt x="2432771" y="3903173"/>
                  <a:pt x="2432771" y="3937683"/>
                </a:cubicBezTo>
                <a:cubicBezTo>
                  <a:pt x="2432771" y="3960361"/>
                  <a:pt x="2427882" y="3981436"/>
                  <a:pt x="2418104" y="4000909"/>
                </a:cubicBezTo>
                <a:cubicBezTo>
                  <a:pt x="2408326" y="4020382"/>
                  <a:pt x="2394892" y="4035296"/>
                  <a:pt x="2377802" y="4045648"/>
                </a:cubicBezTo>
                <a:cubicBezTo>
                  <a:pt x="2360712" y="4056001"/>
                  <a:pt x="2341320" y="4061178"/>
                  <a:pt x="2319629" y="4061178"/>
                </a:cubicBezTo>
                <a:cubicBezTo>
                  <a:pt x="2282654" y="4061178"/>
                  <a:pt x="2252500" y="4047579"/>
                  <a:pt x="2229164" y="4020382"/>
                </a:cubicBezTo>
                <a:cubicBezTo>
                  <a:pt x="2205829" y="3993186"/>
                  <a:pt x="2194162" y="3948364"/>
                  <a:pt x="2194162" y="3885919"/>
                </a:cubicBezTo>
                <a:cubicBezTo>
                  <a:pt x="2194162" y="3816078"/>
                  <a:pt x="2207062" y="3765300"/>
                  <a:pt x="2232862" y="3733584"/>
                </a:cubicBezTo>
                <a:cubicBezTo>
                  <a:pt x="2255375" y="3705976"/>
                  <a:pt x="2285694" y="3692172"/>
                  <a:pt x="2323819" y="3692172"/>
                </a:cubicBezTo>
                <a:close/>
                <a:moveTo>
                  <a:pt x="3020074" y="3489300"/>
                </a:moveTo>
                <a:lnTo>
                  <a:pt x="3199770" y="3489300"/>
                </a:lnTo>
                <a:lnTo>
                  <a:pt x="3199770" y="3531698"/>
                </a:lnTo>
                <a:lnTo>
                  <a:pt x="3055570" y="3531698"/>
                </a:lnTo>
                <a:lnTo>
                  <a:pt x="3036097" y="3628817"/>
                </a:lnTo>
                <a:cubicBezTo>
                  <a:pt x="3057788" y="3613699"/>
                  <a:pt x="3080548" y="3606140"/>
                  <a:pt x="3104376" y="3606140"/>
                </a:cubicBezTo>
                <a:cubicBezTo>
                  <a:pt x="3135928" y="3606140"/>
                  <a:pt x="3162549" y="3617068"/>
                  <a:pt x="3184241" y="3638924"/>
                </a:cubicBezTo>
                <a:cubicBezTo>
                  <a:pt x="3205933" y="3660780"/>
                  <a:pt x="3216779" y="3688880"/>
                  <a:pt x="3216779" y="3723225"/>
                </a:cubicBezTo>
                <a:cubicBezTo>
                  <a:pt x="3216779" y="3755927"/>
                  <a:pt x="3207247" y="3784192"/>
                  <a:pt x="3188185" y="3808020"/>
                </a:cubicBezTo>
                <a:cubicBezTo>
                  <a:pt x="3165014" y="3837271"/>
                  <a:pt x="3133381" y="3851897"/>
                  <a:pt x="3093284" y="3851897"/>
                </a:cubicBezTo>
                <a:cubicBezTo>
                  <a:pt x="3060418" y="3851897"/>
                  <a:pt x="3033591" y="3842694"/>
                  <a:pt x="3012803" y="3824289"/>
                </a:cubicBezTo>
                <a:cubicBezTo>
                  <a:pt x="2992015" y="3805884"/>
                  <a:pt x="2980142" y="3781481"/>
                  <a:pt x="2977184" y="3751080"/>
                </a:cubicBezTo>
                <a:lnTo>
                  <a:pt x="3023772" y="3747136"/>
                </a:lnTo>
                <a:cubicBezTo>
                  <a:pt x="3027223" y="3769813"/>
                  <a:pt x="3035234" y="3786863"/>
                  <a:pt x="3047805" y="3798284"/>
                </a:cubicBezTo>
                <a:cubicBezTo>
                  <a:pt x="3060377" y="3809705"/>
                  <a:pt x="3075536" y="3815415"/>
                  <a:pt x="3093284" y="3815415"/>
                </a:cubicBezTo>
                <a:cubicBezTo>
                  <a:pt x="3114647" y="3815415"/>
                  <a:pt x="3132723" y="3807363"/>
                  <a:pt x="3147513" y="3791258"/>
                </a:cubicBezTo>
                <a:cubicBezTo>
                  <a:pt x="3162303" y="3775154"/>
                  <a:pt x="3169698" y="3753791"/>
                  <a:pt x="3169698" y="3727169"/>
                </a:cubicBezTo>
                <a:cubicBezTo>
                  <a:pt x="3169698" y="3701862"/>
                  <a:pt x="3162590" y="3681896"/>
                  <a:pt x="3148376" y="3667271"/>
                </a:cubicBezTo>
                <a:cubicBezTo>
                  <a:pt x="3134161" y="3652645"/>
                  <a:pt x="3115551" y="3645333"/>
                  <a:pt x="3092544" y="3645333"/>
                </a:cubicBezTo>
                <a:cubicBezTo>
                  <a:pt x="3078248" y="3645333"/>
                  <a:pt x="3065348" y="3648578"/>
                  <a:pt x="3053844" y="3655069"/>
                </a:cubicBezTo>
                <a:cubicBezTo>
                  <a:pt x="3042341" y="3661560"/>
                  <a:pt x="3033303" y="3669982"/>
                  <a:pt x="3026730" y="3680335"/>
                </a:cubicBezTo>
                <a:lnTo>
                  <a:pt x="2985072" y="3674912"/>
                </a:lnTo>
                <a:lnTo>
                  <a:pt x="3020074" y="3489300"/>
                </a:lnTo>
                <a:close/>
                <a:moveTo>
                  <a:pt x="1418041" y="3489054"/>
                </a:moveTo>
                <a:lnTo>
                  <a:pt x="1651967" y="3489054"/>
                </a:lnTo>
                <a:lnTo>
                  <a:pt x="1651967" y="3523563"/>
                </a:lnTo>
                <a:cubicBezTo>
                  <a:pt x="1628960" y="3548049"/>
                  <a:pt x="1606159" y="3580586"/>
                  <a:pt x="1583564" y="3621176"/>
                </a:cubicBezTo>
                <a:cubicBezTo>
                  <a:pt x="1560968" y="3661766"/>
                  <a:pt x="1543508" y="3703506"/>
                  <a:pt x="1531183" y="3746396"/>
                </a:cubicBezTo>
                <a:cubicBezTo>
                  <a:pt x="1522309" y="3776633"/>
                  <a:pt x="1516640" y="3809746"/>
                  <a:pt x="1514175" y="3845734"/>
                </a:cubicBezTo>
                <a:lnTo>
                  <a:pt x="1468573" y="3845734"/>
                </a:lnTo>
                <a:cubicBezTo>
                  <a:pt x="1469066" y="3817305"/>
                  <a:pt x="1474653" y="3782960"/>
                  <a:pt x="1485335" y="3742699"/>
                </a:cubicBezTo>
                <a:cubicBezTo>
                  <a:pt x="1496017" y="3702438"/>
                  <a:pt x="1511340" y="3663614"/>
                  <a:pt x="1531307" y="3626229"/>
                </a:cubicBezTo>
                <a:cubicBezTo>
                  <a:pt x="1551273" y="3588844"/>
                  <a:pt x="1572513" y="3557333"/>
                  <a:pt x="1595026" y="3531698"/>
                </a:cubicBezTo>
                <a:lnTo>
                  <a:pt x="1418041" y="3531698"/>
                </a:lnTo>
                <a:lnTo>
                  <a:pt x="1418041" y="3489054"/>
                </a:lnTo>
                <a:close/>
                <a:moveTo>
                  <a:pt x="960894" y="3097227"/>
                </a:moveTo>
                <a:cubicBezTo>
                  <a:pt x="940024" y="3097227"/>
                  <a:pt x="922728" y="3104129"/>
                  <a:pt x="909007" y="3117933"/>
                </a:cubicBezTo>
                <a:cubicBezTo>
                  <a:pt x="895285" y="3131737"/>
                  <a:pt x="888424" y="3148991"/>
                  <a:pt x="888424" y="3169697"/>
                </a:cubicBezTo>
                <a:cubicBezTo>
                  <a:pt x="888424" y="3182351"/>
                  <a:pt x="891423" y="3194593"/>
                  <a:pt x="897421" y="3206425"/>
                </a:cubicBezTo>
                <a:cubicBezTo>
                  <a:pt x="903420" y="3218257"/>
                  <a:pt x="912335" y="3227418"/>
                  <a:pt x="924166" y="3233910"/>
                </a:cubicBezTo>
                <a:cubicBezTo>
                  <a:pt x="935998" y="3240401"/>
                  <a:pt x="948734" y="3243646"/>
                  <a:pt x="962373" y="3243646"/>
                </a:cubicBezTo>
                <a:cubicBezTo>
                  <a:pt x="983572" y="3243646"/>
                  <a:pt x="1001073" y="3236826"/>
                  <a:pt x="1014877" y="3223187"/>
                </a:cubicBezTo>
                <a:cubicBezTo>
                  <a:pt x="1028681" y="3209547"/>
                  <a:pt x="1035583" y="3192211"/>
                  <a:pt x="1035583" y="3171176"/>
                </a:cubicBezTo>
                <a:cubicBezTo>
                  <a:pt x="1035583" y="3149813"/>
                  <a:pt x="1028476" y="3132148"/>
                  <a:pt x="1014261" y="3118179"/>
                </a:cubicBezTo>
                <a:cubicBezTo>
                  <a:pt x="1000046" y="3104211"/>
                  <a:pt x="982257" y="3097227"/>
                  <a:pt x="960894" y="3097227"/>
                </a:cubicBezTo>
                <a:close/>
                <a:moveTo>
                  <a:pt x="3691180" y="2983839"/>
                </a:moveTo>
                <a:lnTo>
                  <a:pt x="3578039" y="3146773"/>
                </a:lnTo>
                <a:lnTo>
                  <a:pt x="3691180" y="3146773"/>
                </a:lnTo>
                <a:lnTo>
                  <a:pt x="3691180" y="2983839"/>
                </a:lnTo>
                <a:close/>
                <a:moveTo>
                  <a:pt x="961634" y="2947604"/>
                </a:moveTo>
                <a:cubicBezTo>
                  <a:pt x="944708" y="2947604"/>
                  <a:pt x="930657" y="2953027"/>
                  <a:pt x="919483" y="2963872"/>
                </a:cubicBezTo>
                <a:cubicBezTo>
                  <a:pt x="908308" y="2974718"/>
                  <a:pt x="902721" y="2987700"/>
                  <a:pt x="902721" y="3002819"/>
                </a:cubicBezTo>
                <a:cubicBezTo>
                  <a:pt x="902721" y="3019909"/>
                  <a:pt x="908226" y="3033877"/>
                  <a:pt x="919236" y="3044723"/>
                </a:cubicBezTo>
                <a:cubicBezTo>
                  <a:pt x="930247" y="3055569"/>
                  <a:pt x="944543" y="3060992"/>
                  <a:pt x="962127" y="3060992"/>
                </a:cubicBezTo>
                <a:cubicBezTo>
                  <a:pt x="979217" y="3060992"/>
                  <a:pt x="993226" y="3055610"/>
                  <a:pt x="1004155" y="3044847"/>
                </a:cubicBezTo>
                <a:cubicBezTo>
                  <a:pt x="1015083" y="3034083"/>
                  <a:pt x="1020547" y="3020895"/>
                  <a:pt x="1020547" y="3005284"/>
                </a:cubicBezTo>
                <a:cubicBezTo>
                  <a:pt x="1020547" y="2989015"/>
                  <a:pt x="1014918" y="2975335"/>
                  <a:pt x="1003662" y="2964242"/>
                </a:cubicBezTo>
                <a:cubicBezTo>
                  <a:pt x="992405" y="2953150"/>
                  <a:pt x="978396" y="2947604"/>
                  <a:pt x="961634" y="2947604"/>
                </a:cubicBezTo>
                <a:close/>
                <a:moveTo>
                  <a:pt x="3699315" y="2912601"/>
                </a:moveTo>
                <a:lnTo>
                  <a:pt x="3735550" y="2912601"/>
                </a:lnTo>
                <a:lnTo>
                  <a:pt x="3735550" y="3146773"/>
                </a:lnTo>
                <a:lnTo>
                  <a:pt x="3784356" y="3146773"/>
                </a:lnTo>
                <a:lnTo>
                  <a:pt x="3784356" y="3187445"/>
                </a:lnTo>
                <a:lnTo>
                  <a:pt x="3735550" y="3187445"/>
                </a:lnTo>
                <a:lnTo>
                  <a:pt x="3735550" y="3273965"/>
                </a:lnTo>
                <a:lnTo>
                  <a:pt x="3691180" y="3273965"/>
                </a:lnTo>
                <a:lnTo>
                  <a:pt x="3691180" y="3187445"/>
                </a:lnTo>
                <a:lnTo>
                  <a:pt x="3534409" y="3187445"/>
                </a:lnTo>
                <a:lnTo>
                  <a:pt x="3534409" y="3146773"/>
                </a:lnTo>
                <a:lnTo>
                  <a:pt x="3699315" y="2912601"/>
                </a:lnTo>
                <a:close/>
                <a:moveTo>
                  <a:pt x="961141" y="2911122"/>
                </a:moveTo>
                <a:cubicBezTo>
                  <a:pt x="992692" y="2911122"/>
                  <a:pt x="1018082" y="2920284"/>
                  <a:pt x="1037308" y="2938607"/>
                </a:cubicBezTo>
                <a:cubicBezTo>
                  <a:pt x="1056535" y="2956929"/>
                  <a:pt x="1066148" y="2979237"/>
                  <a:pt x="1066148" y="3005530"/>
                </a:cubicBezTo>
                <a:cubicBezTo>
                  <a:pt x="1066148" y="3022292"/>
                  <a:pt x="1061753" y="3036877"/>
                  <a:pt x="1052961" y="3049284"/>
                </a:cubicBezTo>
                <a:cubicBezTo>
                  <a:pt x="1044169" y="3061690"/>
                  <a:pt x="1030817" y="3071263"/>
                  <a:pt x="1012905" y="3078000"/>
                </a:cubicBezTo>
                <a:cubicBezTo>
                  <a:pt x="1035090" y="3085231"/>
                  <a:pt x="1051975" y="3096899"/>
                  <a:pt x="1063560" y="3113003"/>
                </a:cubicBezTo>
                <a:cubicBezTo>
                  <a:pt x="1075146" y="3129107"/>
                  <a:pt x="1080938" y="3148334"/>
                  <a:pt x="1080938" y="3170683"/>
                </a:cubicBezTo>
                <a:cubicBezTo>
                  <a:pt x="1080938" y="3201577"/>
                  <a:pt x="1070010" y="3227542"/>
                  <a:pt x="1048154" y="3248576"/>
                </a:cubicBezTo>
                <a:cubicBezTo>
                  <a:pt x="1026298" y="3269610"/>
                  <a:pt x="997540" y="3280128"/>
                  <a:pt x="961880" y="3280128"/>
                </a:cubicBezTo>
                <a:cubicBezTo>
                  <a:pt x="926221" y="3280128"/>
                  <a:pt x="897463" y="3269569"/>
                  <a:pt x="875607" y="3248453"/>
                </a:cubicBezTo>
                <a:cubicBezTo>
                  <a:pt x="853751" y="3227336"/>
                  <a:pt x="842822" y="3201002"/>
                  <a:pt x="842822" y="3169451"/>
                </a:cubicBezTo>
                <a:cubicBezTo>
                  <a:pt x="842822" y="3145951"/>
                  <a:pt x="848779" y="3126273"/>
                  <a:pt x="860693" y="3110415"/>
                </a:cubicBezTo>
                <a:cubicBezTo>
                  <a:pt x="872607" y="3094557"/>
                  <a:pt x="889575" y="3083752"/>
                  <a:pt x="911595" y="3078000"/>
                </a:cubicBezTo>
                <a:cubicBezTo>
                  <a:pt x="893190" y="3071263"/>
                  <a:pt x="879550" y="3061649"/>
                  <a:pt x="870677" y="3049160"/>
                </a:cubicBezTo>
                <a:cubicBezTo>
                  <a:pt x="861803" y="3036671"/>
                  <a:pt x="857366" y="3021717"/>
                  <a:pt x="857366" y="3004298"/>
                </a:cubicBezTo>
                <a:cubicBezTo>
                  <a:pt x="857366" y="2978005"/>
                  <a:pt x="866815" y="2955902"/>
                  <a:pt x="885713" y="2937990"/>
                </a:cubicBezTo>
                <a:cubicBezTo>
                  <a:pt x="904611" y="2920078"/>
                  <a:pt x="929754" y="2911122"/>
                  <a:pt x="961141" y="2911122"/>
                </a:cubicBezTo>
                <a:close/>
                <a:moveTo>
                  <a:pt x="753091" y="2166800"/>
                </a:moveTo>
                <a:cubicBezTo>
                  <a:pt x="733372" y="2166800"/>
                  <a:pt x="716199" y="2174852"/>
                  <a:pt x="701574" y="2190957"/>
                </a:cubicBezTo>
                <a:cubicBezTo>
                  <a:pt x="686948" y="2207061"/>
                  <a:pt x="679635" y="2227931"/>
                  <a:pt x="679635" y="2253567"/>
                </a:cubicBezTo>
                <a:cubicBezTo>
                  <a:pt x="679635" y="2276573"/>
                  <a:pt x="686578" y="2295266"/>
                  <a:pt x="700464" y="2309645"/>
                </a:cubicBezTo>
                <a:cubicBezTo>
                  <a:pt x="714350" y="2324024"/>
                  <a:pt x="731482" y="2331213"/>
                  <a:pt x="751859" y="2331213"/>
                </a:cubicBezTo>
                <a:cubicBezTo>
                  <a:pt x="772400" y="2331213"/>
                  <a:pt x="789285" y="2324024"/>
                  <a:pt x="802514" y="2309645"/>
                </a:cubicBezTo>
                <a:cubicBezTo>
                  <a:pt x="815743" y="2295266"/>
                  <a:pt x="822357" y="2275341"/>
                  <a:pt x="822357" y="2249870"/>
                </a:cubicBezTo>
                <a:cubicBezTo>
                  <a:pt x="822357" y="2224398"/>
                  <a:pt x="815578" y="2204185"/>
                  <a:pt x="802021" y="2189231"/>
                </a:cubicBezTo>
                <a:cubicBezTo>
                  <a:pt x="788464" y="2174277"/>
                  <a:pt x="772154" y="2166800"/>
                  <a:pt x="753091" y="2166800"/>
                </a:cubicBezTo>
                <a:close/>
                <a:moveTo>
                  <a:pt x="3871622" y="2130072"/>
                </a:moveTo>
                <a:cubicBezTo>
                  <a:pt x="3891342" y="2130072"/>
                  <a:pt x="3909501" y="2134304"/>
                  <a:pt x="3926098" y="2142767"/>
                </a:cubicBezTo>
                <a:cubicBezTo>
                  <a:pt x="3942696" y="2151230"/>
                  <a:pt x="3955390" y="2162774"/>
                  <a:pt x="3964182" y="2177400"/>
                </a:cubicBezTo>
                <a:cubicBezTo>
                  <a:pt x="3972974" y="2192025"/>
                  <a:pt x="3977369" y="2207554"/>
                  <a:pt x="3977369" y="2223987"/>
                </a:cubicBezTo>
                <a:cubicBezTo>
                  <a:pt x="3977369" y="2239599"/>
                  <a:pt x="3973179" y="2253813"/>
                  <a:pt x="3964798" y="2266631"/>
                </a:cubicBezTo>
                <a:cubicBezTo>
                  <a:pt x="3956417" y="2279449"/>
                  <a:pt x="3944010" y="2289638"/>
                  <a:pt x="3927577" y="2297197"/>
                </a:cubicBezTo>
                <a:cubicBezTo>
                  <a:pt x="3948940" y="2302127"/>
                  <a:pt x="3965538" y="2312356"/>
                  <a:pt x="3977369" y="2327886"/>
                </a:cubicBezTo>
                <a:cubicBezTo>
                  <a:pt x="3989201" y="2343415"/>
                  <a:pt x="3995117" y="2362847"/>
                  <a:pt x="3995117" y="2386182"/>
                </a:cubicBezTo>
                <a:cubicBezTo>
                  <a:pt x="3995117" y="2417734"/>
                  <a:pt x="3983614" y="2444479"/>
                  <a:pt x="3960608" y="2466417"/>
                </a:cubicBezTo>
                <a:cubicBezTo>
                  <a:pt x="3937601" y="2488355"/>
                  <a:pt x="3908515" y="2499324"/>
                  <a:pt x="3873348" y="2499324"/>
                </a:cubicBezTo>
                <a:cubicBezTo>
                  <a:pt x="3841632" y="2499324"/>
                  <a:pt x="3815298" y="2489875"/>
                  <a:pt x="3794346" y="2470977"/>
                </a:cubicBezTo>
                <a:cubicBezTo>
                  <a:pt x="3773393" y="2452079"/>
                  <a:pt x="3761438" y="2427594"/>
                  <a:pt x="3758480" y="2397521"/>
                </a:cubicBezTo>
                <a:lnTo>
                  <a:pt x="3802850" y="2391605"/>
                </a:lnTo>
                <a:cubicBezTo>
                  <a:pt x="3807944" y="2416748"/>
                  <a:pt x="3816613" y="2434865"/>
                  <a:pt x="3828855" y="2445958"/>
                </a:cubicBezTo>
                <a:cubicBezTo>
                  <a:pt x="3841098" y="2457050"/>
                  <a:pt x="3856011" y="2462596"/>
                  <a:pt x="3873594" y="2462596"/>
                </a:cubicBezTo>
                <a:cubicBezTo>
                  <a:pt x="3894464" y="2462596"/>
                  <a:pt x="3912089" y="2455366"/>
                  <a:pt x="3926468" y="2440904"/>
                </a:cubicBezTo>
                <a:cubicBezTo>
                  <a:pt x="3940847" y="2426443"/>
                  <a:pt x="3948036" y="2408531"/>
                  <a:pt x="3948036" y="2387168"/>
                </a:cubicBezTo>
                <a:cubicBezTo>
                  <a:pt x="3948036" y="2366791"/>
                  <a:pt x="3941381" y="2349988"/>
                  <a:pt x="3928070" y="2336760"/>
                </a:cubicBezTo>
                <a:cubicBezTo>
                  <a:pt x="3914759" y="2323531"/>
                  <a:pt x="3897833" y="2316917"/>
                  <a:pt x="3877292" y="2316917"/>
                </a:cubicBezTo>
                <a:cubicBezTo>
                  <a:pt x="3868911" y="2316917"/>
                  <a:pt x="3858476" y="2318560"/>
                  <a:pt x="3845987" y="2321847"/>
                </a:cubicBezTo>
                <a:lnTo>
                  <a:pt x="3850917" y="2282900"/>
                </a:lnTo>
                <a:cubicBezTo>
                  <a:pt x="3853875" y="2283229"/>
                  <a:pt x="3856257" y="2283393"/>
                  <a:pt x="3858065" y="2283393"/>
                </a:cubicBezTo>
                <a:cubicBezTo>
                  <a:pt x="3876963" y="2283393"/>
                  <a:pt x="3893971" y="2278463"/>
                  <a:pt x="3909090" y="2268603"/>
                </a:cubicBezTo>
                <a:cubicBezTo>
                  <a:pt x="3924208" y="2258743"/>
                  <a:pt x="3931768" y="2243543"/>
                  <a:pt x="3931768" y="2223001"/>
                </a:cubicBezTo>
                <a:cubicBezTo>
                  <a:pt x="3931768" y="2206733"/>
                  <a:pt x="3926262" y="2193257"/>
                  <a:pt x="3915252" y="2182576"/>
                </a:cubicBezTo>
                <a:cubicBezTo>
                  <a:pt x="3904242" y="2171894"/>
                  <a:pt x="3890027" y="2166554"/>
                  <a:pt x="3872608" y="2166554"/>
                </a:cubicBezTo>
                <a:cubicBezTo>
                  <a:pt x="3855354" y="2166554"/>
                  <a:pt x="3840975" y="2171977"/>
                  <a:pt x="3829471" y="2182822"/>
                </a:cubicBezTo>
                <a:cubicBezTo>
                  <a:pt x="3817968" y="2193668"/>
                  <a:pt x="3810573" y="2209937"/>
                  <a:pt x="3807287" y="2231629"/>
                </a:cubicBezTo>
                <a:lnTo>
                  <a:pt x="3762917" y="2223741"/>
                </a:lnTo>
                <a:cubicBezTo>
                  <a:pt x="3768340" y="2193997"/>
                  <a:pt x="3780665" y="2170950"/>
                  <a:pt x="3799892" y="2154599"/>
                </a:cubicBezTo>
                <a:cubicBezTo>
                  <a:pt x="3819119" y="2138248"/>
                  <a:pt x="3843029" y="2130072"/>
                  <a:pt x="3871622" y="2130072"/>
                </a:cubicBezTo>
                <a:close/>
                <a:moveTo>
                  <a:pt x="747668" y="2130072"/>
                </a:moveTo>
                <a:cubicBezTo>
                  <a:pt x="771168" y="2130072"/>
                  <a:pt x="792654" y="2136399"/>
                  <a:pt x="812127" y="2149052"/>
                </a:cubicBezTo>
                <a:cubicBezTo>
                  <a:pt x="831600" y="2161706"/>
                  <a:pt x="846390" y="2179741"/>
                  <a:pt x="856497" y="2203158"/>
                </a:cubicBezTo>
                <a:cubicBezTo>
                  <a:pt x="866603" y="2226576"/>
                  <a:pt x="871656" y="2260469"/>
                  <a:pt x="871656" y="2304838"/>
                </a:cubicBezTo>
                <a:cubicBezTo>
                  <a:pt x="871656" y="2351015"/>
                  <a:pt x="866644" y="2387784"/>
                  <a:pt x="856620" y="2415145"/>
                </a:cubicBezTo>
                <a:cubicBezTo>
                  <a:pt x="846596" y="2442507"/>
                  <a:pt x="831683" y="2463336"/>
                  <a:pt x="811881" y="2477632"/>
                </a:cubicBezTo>
                <a:cubicBezTo>
                  <a:pt x="792079" y="2491929"/>
                  <a:pt x="768867" y="2499078"/>
                  <a:pt x="742245" y="2499078"/>
                </a:cubicBezTo>
                <a:cubicBezTo>
                  <a:pt x="713981" y="2499078"/>
                  <a:pt x="690892" y="2491231"/>
                  <a:pt x="672980" y="2475537"/>
                </a:cubicBezTo>
                <a:cubicBezTo>
                  <a:pt x="655068" y="2459844"/>
                  <a:pt x="644304" y="2437782"/>
                  <a:pt x="640689" y="2409353"/>
                </a:cubicBezTo>
                <a:lnTo>
                  <a:pt x="683333" y="2405409"/>
                </a:lnTo>
                <a:cubicBezTo>
                  <a:pt x="686948" y="2425457"/>
                  <a:pt x="693850" y="2440001"/>
                  <a:pt x="704039" y="2449039"/>
                </a:cubicBezTo>
                <a:cubicBezTo>
                  <a:pt x="714227" y="2458077"/>
                  <a:pt x="727291" y="2462596"/>
                  <a:pt x="743231" y="2462596"/>
                </a:cubicBezTo>
                <a:cubicBezTo>
                  <a:pt x="756871" y="2462596"/>
                  <a:pt x="768826" y="2459474"/>
                  <a:pt x="779097" y="2453229"/>
                </a:cubicBezTo>
                <a:cubicBezTo>
                  <a:pt x="789367" y="2446985"/>
                  <a:pt x="797789" y="2438645"/>
                  <a:pt x="804363" y="2428210"/>
                </a:cubicBezTo>
                <a:cubicBezTo>
                  <a:pt x="810936" y="2417775"/>
                  <a:pt x="816441" y="2403683"/>
                  <a:pt x="820878" y="2385936"/>
                </a:cubicBezTo>
                <a:cubicBezTo>
                  <a:pt x="825315" y="2368188"/>
                  <a:pt x="827533" y="2350111"/>
                  <a:pt x="827533" y="2331706"/>
                </a:cubicBezTo>
                <a:cubicBezTo>
                  <a:pt x="827533" y="2329734"/>
                  <a:pt x="827451" y="2326776"/>
                  <a:pt x="827287" y="2322832"/>
                </a:cubicBezTo>
                <a:cubicBezTo>
                  <a:pt x="818413" y="2336965"/>
                  <a:pt x="806293" y="2348427"/>
                  <a:pt x="790929" y="2357219"/>
                </a:cubicBezTo>
                <a:cubicBezTo>
                  <a:pt x="775564" y="2366010"/>
                  <a:pt x="758925" y="2370406"/>
                  <a:pt x="741013" y="2370406"/>
                </a:cubicBezTo>
                <a:cubicBezTo>
                  <a:pt x="711105" y="2370406"/>
                  <a:pt x="685798" y="2359560"/>
                  <a:pt x="665092" y="2337869"/>
                </a:cubicBezTo>
                <a:cubicBezTo>
                  <a:pt x="644386" y="2316177"/>
                  <a:pt x="634033" y="2287583"/>
                  <a:pt x="634033" y="2252088"/>
                </a:cubicBezTo>
                <a:cubicBezTo>
                  <a:pt x="634033" y="2215442"/>
                  <a:pt x="644838" y="2185945"/>
                  <a:pt x="666448" y="2163596"/>
                </a:cubicBezTo>
                <a:cubicBezTo>
                  <a:pt x="688057" y="2141247"/>
                  <a:pt x="715131" y="2130072"/>
                  <a:pt x="747668" y="2130072"/>
                </a:cubicBezTo>
                <a:close/>
                <a:moveTo>
                  <a:pt x="1552575" y="1936750"/>
                </a:moveTo>
                <a:lnTo>
                  <a:pt x="1562100" y="1939925"/>
                </a:lnTo>
                <a:lnTo>
                  <a:pt x="2228850" y="2241550"/>
                </a:lnTo>
                <a:lnTo>
                  <a:pt x="2247900" y="2225675"/>
                </a:lnTo>
                <a:lnTo>
                  <a:pt x="2266950" y="2212975"/>
                </a:lnTo>
                <a:lnTo>
                  <a:pt x="2289175" y="2206625"/>
                </a:lnTo>
                <a:lnTo>
                  <a:pt x="2314575" y="2203450"/>
                </a:lnTo>
                <a:lnTo>
                  <a:pt x="2336800" y="2206625"/>
                </a:lnTo>
                <a:lnTo>
                  <a:pt x="2359025" y="2212975"/>
                </a:lnTo>
                <a:lnTo>
                  <a:pt x="2378075" y="2222500"/>
                </a:lnTo>
                <a:lnTo>
                  <a:pt x="2393950" y="2235200"/>
                </a:lnTo>
                <a:lnTo>
                  <a:pt x="2406650" y="2251075"/>
                </a:lnTo>
                <a:lnTo>
                  <a:pt x="2419350" y="2270125"/>
                </a:lnTo>
                <a:lnTo>
                  <a:pt x="2425700" y="2292350"/>
                </a:lnTo>
                <a:lnTo>
                  <a:pt x="2425700" y="2314575"/>
                </a:lnTo>
                <a:lnTo>
                  <a:pt x="2425700" y="2336800"/>
                </a:lnTo>
                <a:lnTo>
                  <a:pt x="2419350" y="2359025"/>
                </a:lnTo>
                <a:lnTo>
                  <a:pt x="2406650" y="2378075"/>
                </a:lnTo>
                <a:lnTo>
                  <a:pt x="2393950" y="2393950"/>
                </a:lnTo>
                <a:lnTo>
                  <a:pt x="2378075" y="2406650"/>
                </a:lnTo>
                <a:lnTo>
                  <a:pt x="2359025" y="2419350"/>
                </a:lnTo>
                <a:lnTo>
                  <a:pt x="2336800" y="2425700"/>
                </a:lnTo>
                <a:lnTo>
                  <a:pt x="2330450" y="2425700"/>
                </a:lnTo>
                <a:lnTo>
                  <a:pt x="2330450" y="3467100"/>
                </a:lnTo>
                <a:lnTo>
                  <a:pt x="2327275" y="3470275"/>
                </a:lnTo>
                <a:lnTo>
                  <a:pt x="2324100" y="3473450"/>
                </a:lnTo>
                <a:lnTo>
                  <a:pt x="2320925" y="3476625"/>
                </a:lnTo>
                <a:lnTo>
                  <a:pt x="2314575" y="3476625"/>
                </a:lnTo>
                <a:lnTo>
                  <a:pt x="2308225" y="3476625"/>
                </a:lnTo>
                <a:lnTo>
                  <a:pt x="2305050" y="3473450"/>
                </a:lnTo>
                <a:lnTo>
                  <a:pt x="2301875" y="3470275"/>
                </a:lnTo>
                <a:lnTo>
                  <a:pt x="2301875" y="3467100"/>
                </a:lnTo>
                <a:lnTo>
                  <a:pt x="2301875" y="2425700"/>
                </a:lnTo>
                <a:lnTo>
                  <a:pt x="2292350" y="2425700"/>
                </a:lnTo>
                <a:lnTo>
                  <a:pt x="2270125" y="2416175"/>
                </a:lnTo>
                <a:lnTo>
                  <a:pt x="2251075" y="2406650"/>
                </a:lnTo>
                <a:lnTo>
                  <a:pt x="2232025" y="2390775"/>
                </a:lnTo>
                <a:lnTo>
                  <a:pt x="1098550" y="2882900"/>
                </a:lnTo>
                <a:lnTo>
                  <a:pt x="1089025" y="2886075"/>
                </a:lnTo>
                <a:lnTo>
                  <a:pt x="1076325" y="2882900"/>
                </a:lnTo>
                <a:lnTo>
                  <a:pt x="1066800" y="2873375"/>
                </a:lnTo>
                <a:lnTo>
                  <a:pt x="1060450" y="2863850"/>
                </a:lnTo>
                <a:lnTo>
                  <a:pt x="1057275" y="2851150"/>
                </a:lnTo>
                <a:lnTo>
                  <a:pt x="1057275" y="2838450"/>
                </a:lnTo>
                <a:lnTo>
                  <a:pt x="1063625" y="2828925"/>
                </a:lnTo>
                <a:lnTo>
                  <a:pt x="1069975" y="2819400"/>
                </a:lnTo>
                <a:lnTo>
                  <a:pt x="2203450" y="2330450"/>
                </a:lnTo>
                <a:lnTo>
                  <a:pt x="2203450" y="2314575"/>
                </a:lnTo>
                <a:lnTo>
                  <a:pt x="2203450" y="2305050"/>
                </a:lnTo>
                <a:lnTo>
                  <a:pt x="1533525" y="2003425"/>
                </a:lnTo>
                <a:lnTo>
                  <a:pt x="1527175" y="1993900"/>
                </a:lnTo>
                <a:lnTo>
                  <a:pt x="1520825" y="1984375"/>
                </a:lnTo>
                <a:lnTo>
                  <a:pt x="1520825" y="1971675"/>
                </a:lnTo>
                <a:lnTo>
                  <a:pt x="1524000" y="1958975"/>
                </a:lnTo>
                <a:lnTo>
                  <a:pt x="1530350" y="1949450"/>
                </a:lnTo>
                <a:lnTo>
                  <a:pt x="1539875" y="1939925"/>
                </a:lnTo>
                <a:lnTo>
                  <a:pt x="1552575" y="1936750"/>
                </a:lnTo>
                <a:close/>
                <a:moveTo>
                  <a:pt x="1093997" y="1385750"/>
                </a:moveTo>
                <a:cubicBezTo>
                  <a:pt x="1073620" y="1385750"/>
                  <a:pt x="1057352" y="1394378"/>
                  <a:pt x="1045191" y="1411632"/>
                </a:cubicBezTo>
                <a:cubicBezTo>
                  <a:pt x="1029908" y="1433653"/>
                  <a:pt x="1022267" y="1474325"/>
                  <a:pt x="1022267" y="1533648"/>
                </a:cubicBezTo>
                <a:cubicBezTo>
                  <a:pt x="1022267" y="1592972"/>
                  <a:pt x="1029210" y="1632452"/>
                  <a:pt x="1043096" y="1652090"/>
                </a:cubicBezTo>
                <a:cubicBezTo>
                  <a:pt x="1056982" y="1671727"/>
                  <a:pt x="1074113" y="1681546"/>
                  <a:pt x="1094490" y="1681546"/>
                </a:cubicBezTo>
                <a:cubicBezTo>
                  <a:pt x="1114867" y="1681546"/>
                  <a:pt x="1131999" y="1671686"/>
                  <a:pt x="1145885" y="1651966"/>
                </a:cubicBezTo>
                <a:cubicBezTo>
                  <a:pt x="1159771" y="1632247"/>
                  <a:pt x="1166714" y="1592807"/>
                  <a:pt x="1166714" y="1533648"/>
                </a:cubicBezTo>
                <a:cubicBezTo>
                  <a:pt x="1166714" y="1474160"/>
                  <a:pt x="1159771" y="1434639"/>
                  <a:pt x="1145885" y="1415083"/>
                </a:cubicBezTo>
                <a:cubicBezTo>
                  <a:pt x="1131999" y="1395528"/>
                  <a:pt x="1114703" y="1385750"/>
                  <a:pt x="1093997" y="1385750"/>
                </a:cubicBezTo>
                <a:close/>
                <a:moveTo>
                  <a:pt x="3668996" y="1349022"/>
                </a:moveTo>
                <a:cubicBezTo>
                  <a:pt x="3703670" y="1349022"/>
                  <a:pt x="3731113" y="1358636"/>
                  <a:pt x="3751326" y="1377862"/>
                </a:cubicBezTo>
                <a:cubicBezTo>
                  <a:pt x="3771538" y="1397089"/>
                  <a:pt x="3781645" y="1420917"/>
                  <a:pt x="3781645" y="1449346"/>
                </a:cubicBezTo>
                <a:cubicBezTo>
                  <a:pt x="3781645" y="1463807"/>
                  <a:pt x="3778687" y="1478022"/>
                  <a:pt x="3772771" y="1491990"/>
                </a:cubicBezTo>
                <a:cubicBezTo>
                  <a:pt x="3766855" y="1505958"/>
                  <a:pt x="3757036" y="1520666"/>
                  <a:pt x="3743315" y="1536113"/>
                </a:cubicBezTo>
                <a:cubicBezTo>
                  <a:pt x="3729593" y="1551560"/>
                  <a:pt x="3706792" y="1572759"/>
                  <a:pt x="3674912" y="1599709"/>
                </a:cubicBezTo>
                <a:cubicBezTo>
                  <a:pt x="3648290" y="1622058"/>
                  <a:pt x="3631200" y="1637218"/>
                  <a:pt x="3623640" y="1645188"/>
                </a:cubicBezTo>
                <a:cubicBezTo>
                  <a:pt x="3616081" y="1653158"/>
                  <a:pt x="3609837" y="1661169"/>
                  <a:pt x="3604907" y="1669221"/>
                </a:cubicBezTo>
                <a:lnTo>
                  <a:pt x="3782138" y="1669221"/>
                </a:lnTo>
                <a:lnTo>
                  <a:pt x="3782138" y="1711865"/>
                </a:lnTo>
                <a:lnTo>
                  <a:pt x="3543283" y="1711865"/>
                </a:lnTo>
                <a:cubicBezTo>
                  <a:pt x="3542954" y="1701184"/>
                  <a:pt x="3544679" y="1690913"/>
                  <a:pt x="3548459" y="1681053"/>
                </a:cubicBezTo>
                <a:cubicBezTo>
                  <a:pt x="3554539" y="1664784"/>
                  <a:pt x="3564276" y="1648762"/>
                  <a:pt x="3577669" y="1632986"/>
                </a:cubicBezTo>
                <a:cubicBezTo>
                  <a:pt x="3591062" y="1617210"/>
                  <a:pt x="3610412" y="1598970"/>
                  <a:pt x="3635719" y="1578264"/>
                </a:cubicBezTo>
                <a:cubicBezTo>
                  <a:pt x="3674994" y="1546055"/>
                  <a:pt x="3701533" y="1520543"/>
                  <a:pt x="3715337" y="1501727"/>
                </a:cubicBezTo>
                <a:cubicBezTo>
                  <a:pt x="3729141" y="1482911"/>
                  <a:pt x="3736043" y="1465122"/>
                  <a:pt x="3736043" y="1448360"/>
                </a:cubicBezTo>
                <a:cubicBezTo>
                  <a:pt x="3736043" y="1430777"/>
                  <a:pt x="3729757" y="1415946"/>
                  <a:pt x="3717186" y="1403868"/>
                </a:cubicBezTo>
                <a:cubicBezTo>
                  <a:pt x="3704615" y="1391789"/>
                  <a:pt x="3688223" y="1385750"/>
                  <a:pt x="3668010" y="1385750"/>
                </a:cubicBezTo>
                <a:cubicBezTo>
                  <a:pt x="3646647" y="1385750"/>
                  <a:pt x="3629556" y="1392159"/>
                  <a:pt x="3616739" y="1404977"/>
                </a:cubicBezTo>
                <a:cubicBezTo>
                  <a:pt x="3603921" y="1417795"/>
                  <a:pt x="3597430" y="1435542"/>
                  <a:pt x="3597265" y="1458220"/>
                </a:cubicBezTo>
                <a:lnTo>
                  <a:pt x="3551663" y="1453537"/>
                </a:lnTo>
                <a:cubicBezTo>
                  <a:pt x="3554786" y="1419520"/>
                  <a:pt x="3566535" y="1393597"/>
                  <a:pt x="3586912" y="1375767"/>
                </a:cubicBezTo>
                <a:cubicBezTo>
                  <a:pt x="3607289" y="1357937"/>
                  <a:pt x="3634651" y="1349022"/>
                  <a:pt x="3668996" y="1349022"/>
                </a:cubicBezTo>
                <a:close/>
                <a:moveTo>
                  <a:pt x="1094490" y="1349022"/>
                </a:moveTo>
                <a:cubicBezTo>
                  <a:pt x="1113881" y="1349022"/>
                  <a:pt x="1130890" y="1352925"/>
                  <a:pt x="1145515" y="1360731"/>
                </a:cubicBezTo>
                <a:cubicBezTo>
                  <a:pt x="1160141" y="1368536"/>
                  <a:pt x="1172219" y="1379793"/>
                  <a:pt x="1181750" y="1394501"/>
                </a:cubicBezTo>
                <a:cubicBezTo>
                  <a:pt x="1191281" y="1409208"/>
                  <a:pt x="1198758" y="1427121"/>
                  <a:pt x="1204181" y="1448237"/>
                </a:cubicBezTo>
                <a:cubicBezTo>
                  <a:pt x="1209604" y="1469354"/>
                  <a:pt x="1212316" y="1497824"/>
                  <a:pt x="1212316" y="1533648"/>
                </a:cubicBezTo>
                <a:cubicBezTo>
                  <a:pt x="1212316" y="1576046"/>
                  <a:pt x="1207961" y="1610267"/>
                  <a:pt x="1199251" y="1636314"/>
                </a:cubicBezTo>
                <a:cubicBezTo>
                  <a:pt x="1190542" y="1662360"/>
                  <a:pt x="1177519" y="1682491"/>
                  <a:pt x="1160182" y="1696706"/>
                </a:cubicBezTo>
                <a:cubicBezTo>
                  <a:pt x="1142845" y="1710920"/>
                  <a:pt x="1120948" y="1718028"/>
                  <a:pt x="1094490" y="1718028"/>
                </a:cubicBezTo>
                <a:cubicBezTo>
                  <a:pt x="1059652" y="1718028"/>
                  <a:pt x="1032291" y="1705538"/>
                  <a:pt x="1012407" y="1680560"/>
                </a:cubicBezTo>
                <a:cubicBezTo>
                  <a:pt x="988579" y="1650487"/>
                  <a:pt x="976665" y="1601517"/>
                  <a:pt x="976665" y="1533648"/>
                </a:cubicBezTo>
                <a:cubicBezTo>
                  <a:pt x="976665" y="1490922"/>
                  <a:pt x="981061" y="1456536"/>
                  <a:pt x="989853" y="1430489"/>
                </a:cubicBezTo>
                <a:cubicBezTo>
                  <a:pt x="998644" y="1404443"/>
                  <a:pt x="1011709" y="1384353"/>
                  <a:pt x="1029045" y="1370221"/>
                </a:cubicBezTo>
                <a:cubicBezTo>
                  <a:pt x="1046382" y="1356088"/>
                  <a:pt x="1068197" y="1349022"/>
                  <a:pt x="1094490" y="1349022"/>
                </a:cubicBezTo>
                <a:close/>
                <a:moveTo>
                  <a:pt x="838971" y="1349022"/>
                </a:moveTo>
                <a:lnTo>
                  <a:pt x="867565" y="1349022"/>
                </a:lnTo>
                <a:lnTo>
                  <a:pt x="867565" y="1711865"/>
                </a:lnTo>
                <a:lnTo>
                  <a:pt x="823195" y="1711865"/>
                </a:lnTo>
                <a:lnTo>
                  <a:pt x="823195" y="1429134"/>
                </a:lnTo>
                <a:cubicBezTo>
                  <a:pt x="812514" y="1439322"/>
                  <a:pt x="798505" y="1449511"/>
                  <a:pt x="781168" y="1459699"/>
                </a:cubicBezTo>
                <a:cubicBezTo>
                  <a:pt x="763831" y="1469888"/>
                  <a:pt x="748260" y="1477529"/>
                  <a:pt x="734456" y="1482623"/>
                </a:cubicBezTo>
                <a:lnTo>
                  <a:pt x="734456" y="1439733"/>
                </a:lnTo>
                <a:cubicBezTo>
                  <a:pt x="759270" y="1428065"/>
                  <a:pt x="780962" y="1413933"/>
                  <a:pt x="799532" y="1397335"/>
                </a:cubicBezTo>
                <a:cubicBezTo>
                  <a:pt x="818101" y="1380738"/>
                  <a:pt x="831247" y="1364634"/>
                  <a:pt x="838971" y="1349022"/>
                </a:cubicBezTo>
                <a:close/>
                <a:moveTo>
                  <a:pt x="3115715" y="777254"/>
                </a:moveTo>
                <a:lnTo>
                  <a:pt x="3144309" y="777254"/>
                </a:lnTo>
                <a:lnTo>
                  <a:pt x="3144309" y="1140097"/>
                </a:lnTo>
                <a:lnTo>
                  <a:pt x="3099939" y="1140097"/>
                </a:lnTo>
                <a:lnTo>
                  <a:pt x="3099939" y="857366"/>
                </a:lnTo>
                <a:cubicBezTo>
                  <a:pt x="3089258" y="867554"/>
                  <a:pt x="3075249" y="877743"/>
                  <a:pt x="3057912" y="887931"/>
                </a:cubicBezTo>
                <a:cubicBezTo>
                  <a:pt x="3040575" y="898120"/>
                  <a:pt x="3025004" y="905761"/>
                  <a:pt x="3011200" y="910855"/>
                </a:cubicBezTo>
                <a:lnTo>
                  <a:pt x="3011200" y="867965"/>
                </a:lnTo>
                <a:cubicBezTo>
                  <a:pt x="3036014" y="856297"/>
                  <a:pt x="3057706" y="842165"/>
                  <a:pt x="3076276" y="825568"/>
                </a:cubicBezTo>
                <a:cubicBezTo>
                  <a:pt x="3094845" y="808970"/>
                  <a:pt x="3107991" y="792866"/>
                  <a:pt x="3115715" y="777254"/>
                </a:cubicBezTo>
                <a:close/>
                <a:moveTo>
                  <a:pt x="1667915" y="777254"/>
                </a:moveTo>
                <a:lnTo>
                  <a:pt x="1696508" y="777254"/>
                </a:lnTo>
                <a:lnTo>
                  <a:pt x="1696508" y="1140097"/>
                </a:lnTo>
                <a:lnTo>
                  <a:pt x="1652139" y="1140097"/>
                </a:lnTo>
                <a:lnTo>
                  <a:pt x="1652139" y="857366"/>
                </a:lnTo>
                <a:cubicBezTo>
                  <a:pt x="1641457" y="867554"/>
                  <a:pt x="1627448" y="877743"/>
                  <a:pt x="1610111" y="887931"/>
                </a:cubicBezTo>
                <a:cubicBezTo>
                  <a:pt x="1592774" y="898120"/>
                  <a:pt x="1577204" y="905761"/>
                  <a:pt x="1563400" y="910856"/>
                </a:cubicBezTo>
                <a:lnTo>
                  <a:pt x="1563400" y="867965"/>
                </a:lnTo>
                <a:cubicBezTo>
                  <a:pt x="1588214" y="856297"/>
                  <a:pt x="1609906" y="842165"/>
                  <a:pt x="1628475" y="825568"/>
                </a:cubicBezTo>
                <a:cubicBezTo>
                  <a:pt x="1647045" y="808970"/>
                  <a:pt x="1660191" y="792866"/>
                  <a:pt x="1667915" y="777254"/>
                </a:cubicBezTo>
                <a:close/>
                <a:moveTo>
                  <a:pt x="1429790" y="777254"/>
                </a:moveTo>
                <a:lnTo>
                  <a:pt x="1458383" y="777254"/>
                </a:lnTo>
                <a:lnTo>
                  <a:pt x="1458383" y="1140097"/>
                </a:lnTo>
                <a:lnTo>
                  <a:pt x="1414014" y="1140097"/>
                </a:lnTo>
                <a:lnTo>
                  <a:pt x="1414014" y="857366"/>
                </a:lnTo>
                <a:cubicBezTo>
                  <a:pt x="1403332" y="867554"/>
                  <a:pt x="1389323" y="877743"/>
                  <a:pt x="1371986" y="887931"/>
                </a:cubicBezTo>
                <a:cubicBezTo>
                  <a:pt x="1354649" y="898120"/>
                  <a:pt x="1339079" y="905761"/>
                  <a:pt x="1325275" y="910856"/>
                </a:cubicBezTo>
                <a:lnTo>
                  <a:pt x="1325275" y="867965"/>
                </a:lnTo>
                <a:cubicBezTo>
                  <a:pt x="1350089" y="856297"/>
                  <a:pt x="1371781" y="842165"/>
                  <a:pt x="1390350" y="825568"/>
                </a:cubicBezTo>
                <a:cubicBezTo>
                  <a:pt x="1408919" y="808970"/>
                  <a:pt x="1422066" y="792866"/>
                  <a:pt x="1429790" y="777254"/>
                </a:cubicBezTo>
                <a:close/>
                <a:moveTo>
                  <a:pt x="2449527" y="567973"/>
                </a:moveTo>
                <a:cubicBezTo>
                  <a:pt x="2484201" y="567973"/>
                  <a:pt x="2511644" y="577587"/>
                  <a:pt x="2531857" y="596813"/>
                </a:cubicBezTo>
                <a:cubicBezTo>
                  <a:pt x="2552070" y="616040"/>
                  <a:pt x="2562176" y="639868"/>
                  <a:pt x="2562176" y="668297"/>
                </a:cubicBezTo>
                <a:cubicBezTo>
                  <a:pt x="2562176" y="682759"/>
                  <a:pt x="2559218" y="696973"/>
                  <a:pt x="2553302" y="710941"/>
                </a:cubicBezTo>
                <a:cubicBezTo>
                  <a:pt x="2547386" y="724909"/>
                  <a:pt x="2537568" y="739617"/>
                  <a:pt x="2523846" y="755064"/>
                </a:cubicBezTo>
                <a:cubicBezTo>
                  <a:pt x="2510124" y="770511"/>
                  <a:pt x="2487323" y="791710"/>
                  <a:pt x="2455443" y="818660"/>
                </a:cubicBezTo>
                <a:cubicBezTo>
                  <a:pt x="2428822" y="841009"/>
                  <a:pt x="2411731" y="856169"/>
                  <a:pt x="2404172" y="864139"/>
                </a:cubicBezTo>
                <a:cubicBezTo>
                  <a:pt x="2396613" y="872109"/>
                  <a:pt x="2390368" y="880120"/>
                  <a:pt x="2385438" y="888172"/>
                </a:cubicBezTo>
                <a:lnTo>
                  <a:pt x="2562669" y="888172"/>
                </a:lnTo>
                <a:lnTo>
                  <a:pt x="2562669" y="930816"/>
                </a:lnTo>
                <a:lnTo>
                  <a:pt x="2323814" y="930816"/>
                </a:lnTo>
                <a:cubicBezTo>
                  <a:pt x="2323485" y="920135"/>
                  <a:pt x="2325211" y="909864"/>
                  <a:pt x="2328990" y="900004"/>
                </a:cubicBezTo>
                <a:cubicBezTo>
                  <a:pt x="2335071" y="883735"/>
                  <a:pt x="2344807" y="867713"/>
                  <a:pt x="2358200" y="851937"/>
                </a:cubicBezTo>
                <a:cubicBezTo>
                  <a:pt x="2371593" y="836161"/>
                  <a:pt x="2390943" y="817921"/>
                  <a:pt x="2416250" y="797215"/>
                </a:cubicBezTo>
                <a:cubicBezTo>
                  <a:pt x="2455525" y="765006"/>
                  <a:pt x="2482065" y="739494"/>
                  <a:pt x="2495869" y="720678"/>
                </a:cubicBezTo>
                <a:cubicBezTo>
                  <a:pt x="2509672" y="701862"/>
                  <a:pt x="2516574" y="684073"/>
                  <a:pt x="2516574" y="667311"/>
                </a:cubicBezTo>
                <a:cubicBezTo>
                  <a:pt x="2516574" y="649728"/>
                  <a:pt x="2510289" y="634897"/>
                  <a:pt x="2497717" y="622819"/>
                </a:cubicBezTo>
                <a:cubicBezTo>
                  <a:pt x="2485146" y="610740"/>
                  <a:pt x="2468754" y="604701"/>
                  <a:pt x="2448541" y="604701"/>
                </a:cubicBezTo>
                <a:cubicBezTo>
                  <a:pt x="2427178" y="604701"/>
                  <a:pt x="2410088" y="611110"/>
                  <a:pt x="2397270" y="623928"/>
                </a:cubicBezTo>
                <a:cubicBezTo>
                  <a:pt x="2384452" y="636746"/>
                  <a:pt x="2377961" y="654494"/>
                  <a:pt x="2377797" y="677171"/>
                </a:cubicBezTo>
                <a:lnTo>
                  <a:pt x="2332195" y="672488"/>
                </a:lnTo>
                <a:cubicBezTo>
                  <a:pt x="2335317" y="638471"/>
                  <a:pt x="2347067" y="612548"/>
                  <a:pt x="2367444" y="594718"/>
                </a:cubicBezTo>
                <a:cubicBezTo>
                  <a:pt x="2387821" y="576888"/>
                  <a:pt x="2415182" y="567973"/>
                  <a:pt x="2449527" y="567973"/>
                </a:cubicBezTo>
                <a:close/>
                <a:moveTo>
                  <a:pt x="2191790" y="567973"/>
                </a:moveTo>
                <a:lnTo>
                  <a:pt x="2220383" y="567973"/>
                </a:lnTo>
                <a:lnTo>
                  <a:pt x="2220383" y="930816"/>
                </a:lnTo>
                <a:lnTo>
                  <a:pt x="2176014" y="930816"/>
                </a:lnTo>
                <a:lnTo>
                  <a:pt x="2176014" y="648084"/>
                </a:lnTo>
                <a:cubicBezTo>
                  <a:pt x="2165332" y="658273"/>
                  <a:pt x="2151323" y="668462"/>
                  <a:pt x="2133986" y="678650"/>
                </a:cubicBezTo>
                <a:cubicBezTo>
                  <a:pt x="2116649" y="688839"/>
                  <a:pt x="2101079" y="696480"/>
                  <a:pt x="2087275" y="701574"/>
                </a:cubicBezTo>
                <a:lnTo>
                  <a:pt x="2087275" y="658684"/>
                </a:lnTo>
                <a:cubicBezTo>
                  <a:pt x="2112089" y="647016"/>
                  <a:pt x="2133781" y="632884"/>
                  <a:pt x="2152350" y="616287"/>
                </a:cubicBezTo>
                <a:cubicBezTo>
                  <a:pt x="2170919" y="599689"/>
                  <a:pt x="2184066" y="583585"/>
                  <a:pt x="2191790" y="567973"/>
                </a:cubicBezTo>
                <a:close/>
                <a:moveTo>
                  <a:pt x="2298700" y="288925"/>
                </a:moveTo>
                <a:lnTo>
                  <a:pt x="2197100" y="292100"/>
                </a:lnTo>
                <a:lnTo>
                  <a:pt x="2092325" y="298450"/>
                </a:lnTo>
                <a:lnTo>
                  <a:pt x="1993900" y="311150"/>
                </a:lnTo>
                <a:lnTo>
                  <a:pt x="1892300" y="330200"/>
                </a:lnTo>
                <a:lnTo>
                  <a:pt x="1797050" y="352425"/>
                </a:lnTo>
                <a:lnTo>
                  <a:pt x="1701800" y="377825"/>
                </a:lnTo>
                <a:lnTo>
                  <a:pt x="1606550" y="409575"/>
                </a:lnTo>
                <a:lnTo>
                  <a:pt x="1514475" y="447675"/>
                </a:lnTo>
                <a:lnTo>
                  <a:pt x="1425575" y="485775"/>
                </a:lnTo>
                <a:lnTo>
                  <a:pt x="1339850" y="530225"/>
                </a:lnTo>
                <a:lnTo>
                  <a:pt x="1254125" y="581025"/>
                </a:lnTo>
                <a:lnTo>
                  <a:pt x="1174750" y="631825"/>
                </a:lnTo>
                <a:lnTo>
                  <a:pt x="1095375" y="688975"/>
                </a:lnTo>
                <a:lnTo>
                  <a:pt x="1019175" y="746125"/>
                </a:lnTo>
                <a:lnTo>
                  <a:pt x="946150" y="809625"/>
                </a:lnTo>
                <a:lnTo>
                  <a:pt x="876300" y="876300"/>
                </a:lnTo>
                <a:lnTo>
                  <a:pt x="809625" y="946150"/>
                </a:lnTo>
                <a:lnTo>
                  <a:pt x="746125" y="1019175"/>
                </a:lnTo>
                <a:lnTo>
                  <a:pt x="685800" y="1095375"/>
                </a:lnTo>
                <a:lnTo>
                  <a:pt x="631825" y="1174750"/>
                </a:lnTo>
                <a:lnTo>
                  <a:pt x="577850" y="1257300"/>
                </a:lnTo>
                <a:lnTo>
                  <a:pt x="530225" y="1339850"/>
                </a:lnTo>
                <a:lnTo>
                  <a:pt x="485775" y="1428750"/>
                </a:lnTo>
                <a:lnTo>
                  <a:pt x="444500" y="1517650"/>
                </a:lnTo>
                <a:lnTo>
                  <a:pt x="409575" y="1609725"/>
                </a:lnTo>
                <a:lnTo>
                  <a:pt x="377825" y="1701800"/>
                </a:lnTo>
                <a:lnTo>
                  <a:pt x="349250" y="1797050"/>
                </a:lnTo>
                <a:lnTo>
                  <a:pt x="327025" y="1895475"/>
                </a:lnTo>
                <a:lnTo>
                  <a:pt x="311150" y="1993900"/>
                </a:lnTo>
                <a:lnTo>
                  <a:pt x="298450" y="2095500"/>
                </a:lnTo>
                <a:lnTo>
                  <a:pt x="288925" y="2197100"/>
                </a:lnTo>
                <a:lnTo>
                  <a:pt x="285750" y="2301875"/>
                </a:lnTo>
                <a:lnTo>
                  <a:pt x="288925" y="2403475"/>
                </a:lnTo>
                <a:lnTo>
                  <a:pt x="298450" y="2505075"/>
                </a:lnTo>
                <a:lnTo>
                  <a:pt x="311150" y="2606675"/>
                </a:lnTo>
                <a:lnTo>
                  <a:pt x="327025" y="2705100"/>
                </a:lnTo>
                <a:lnTo>
                  <a:pt x="349250" y="2803525"/>
                </a:lnTo>
                <a:lnTo>
                  <a:pt x="377825" y="2898775"/>
                </a:lnTo>
                <a:lnTo>
                  <a:pt x="409575" y="2990850"/>
                </a:lnTo>
                <a:lnTo>
                  <a:pt x="444500" y="3082925"/>
                </a:lnTo>
                <a:lnTo>
                  <a:pt x="485775" y="3171825"/>
                </a:lnTo>
                <a:lnTo>
                  <a:pt x="530225" y="3260725"/>
                </a:lnTo>
                <a:lnTo>
                  <a:pt x="577850" y="3343275"/>
                </a:lnTo>
                <a:lnTo>
                  <a:pt x="631825" y="3425825"/>
                </a:lnTo>
                <a:lnTo>
                  <a:pt x="685800" y="3505200"/>
                </a:lnTo>
                <a:lnTo>
                  <a:pt x="746125" y="3581400"/>
                </a:lnTo>
                <a:lnTo>
                  <a:pt x="809625" y="3654425"/>
                </a:lnTo>
                <a:lnTo>
                  <a:pt x="876300" y="3724275"/>
                </a:lnTo>
                <a:lnTo>
                  <a:pt x="946150" y="3790950"/>
                </a:lnTo>
                <a:lnTo>
                  <a:pt x="1019175" y="3854450"/>
                </a:lnTo>
                <a:lnTo>
                  <a:pt x="1095375" y="3911600"/>
                </a:lnTo>
                <a:lnTo>
                  <a:pt x="1174750" y="3968750"/>
                </a:lnTo>
                <a:lnTo>
                  <a:pt x="1254125" y="4022725"/>
                </a:lnTo>
                <a:lnTo>
                  <a:pt x="1339850" y="4070350"/>
                </a:lnTo>
                <a:lnTo>
                  <a:pt x="1425575" y="4114800"/>
                </a:lnTo>
                <a:lnTo>
                  <a:pt x="1514475" y="4156075"/>
                </a:lnTo>
                <a:lnTo>
                  <a:pt x="1606550" y="4191000"/>
                </a:lnTo>
                <a:lnTo>
                  <a:pt x="1701800" y="4222750"/>
                </a:lnTo>
                <a:lnTo>
                  <a:pt x="1797050" y="4248150"/>
                </a:lnTo>
                <a:lnTo>
                  <a:pt x="1892300" y="4270375"/>
                </a:lnTo>
                <a:lnTo>
                  <a:pt x="1993900" y="4289425"/>
                </a:lnTo>
                <a:lnTo>
                  <a:pt x="2092325" y="4302125"/>
                </a:lnTo>
                <a:lnTo>
                  <a:pt x="2197100" y="4311650"/>
                </a:lnTo>
                <a:lnTo>
                  <a:pt x="2298700" y="4311650"/>
                </a:lnTo>
                <a:lnTo>
                  <a:pt x="2403475" y="4311650"/>
                </a:lnTo>
                <a:lnTo>
                  <a:pt x="2505075" y="4302125"/>
                </a:lnTo>
                <a:lnTo>
                  <a:pt x="2606675" y="4289425"/>
                </a:lnTo>
                <a:lnTo>
                  <a:pt x="2705100" y="4270375"/>
                </a:lnTo>
                <a:lnTo>
                  <a:pt x="2803525" y="4248150"/>
                </a:lnTo>
                <a:lnTo>
                  <a:pt x="2898775" y="4222750"/>
                </a:lnTo>
                <a:lnTo>
                  <a:pt x="2990850" y="4191000"/>
                </a:lnTo>
                <a:lnTo>
                  <a:pt x="3082925" y="4156075"/>
                </a:lnTo>
                <a:lnTo>
                  <a:pt x="3171825" y="4114800"/>
                </a:lnTo>
                <a:lnTo>
                  <a:pt x="3257550" y="4070350"/>
                </a:lnTo>
                <a:lnTo>
                  <a:pt x="3343275" y="4022725"/>
                </a:lnTo>
                <a:lnTo>
                  <a:pt x="3425825" y="3968750"/>
                </a:lnTo>
                <a:lnTo>
                  <a:pt x="3502025" y="3911600"/>
                </a:lnTo>
                <a:lnTo>
                  <a:pt x="3578225" y="3854450"/>
                </a:lnTo>
                <a:lnTo>
                  <a:pt x="3651250" y="3790950"/>
                </a:lnTo>
                <a:lnTo>
                  <a:pt x="3721100" y="3724275"/>
                </a:lnTo>
                <a:lnTo>
                  <a:pt x="3787775" y="3654425"/>
                </a:lnTo>
                <a:lnTo>
                  <a:pt x="3851275" y="3581400"/>
                </a:lnTo>
                <a:lnTo>
                  <a:pt x="3911600" y="3505200"/>
                </a:lnTo>
                <a:lnTo>
                  <a:pt x="3968750" y="3425825"/>
                </a:lnTo>
                <a:lnTo>
                  <a:pt x="4019550" y="3343275"/>
                </a:lnTo>
                <a:lnTo>
                  <a:pt x="4067175" y="3260725"/>
                </a:lnTo>
                <a:lnTo>
                  <a:pt x="4111625" y="3171825"/>
                </a:lnTo>
                <a:lnTo>
                  <a:pt x="4152900" y="3082925"/>
                </a:lnTo>
                <a:lnTo>
                  <a:pt x="4187825" y="2990850"/>
                </a:lnTo>
                <a:lnTo>
                  <a:pt x="4219575" y="2898775"/>
                </a:lnTo>
                <a:lnTo>
                  <a:pt x="4248150" y="2803525"/>
                </a:lnTo>
                <a:lnTo>
                  <a:pt x="4270375" y="2705100"/>
                </a:lnTo>
                <a:lnTo>
                  <a:pt x="4289425" y="2606675"/>
                </a:lnTo>
                <a:lnTo>
                  <a:pt x="4302125" y="2505075"/>
                </a:lnTo>
                <a:lnTo>
                  <a:pt x="4308475" y="2403475"/>
                </a:lnTo>
                <a:lnTo>
                  <a:pt x="4311650" y="2301875"/>
                </a:lnTo>
                <a:lnTo>
                  <a:pt x="4308475" y="2197100"/>
                </a:lnTo>
                <a:lnTo>
                  <a:pt x="4302125" y="2095500"/>
                </a:lnTo>
                <a:lnTo>
                  <a:pt x="4289425" y="1993900"/>
                </a:lnTo>
                <a:lnTo>
                  <a:pt x="4270375" y="1895475"/>
                </a:lnTo>
                <a:lnTo>
                  <a:pt x="4248150" y="1797050"/>
                </a:lnTo>
                <a:lnTo>
                  <a:pt x="4219575" y="1701800"/>
                </a:lnTo>
                <a:lnTo>
                  <a:pt x="4187825" y="1609725"/>
                </a:lnTo>
                <a:lnTo>
                  <a:pt x="4152900" y="1517650"/>
                </a:lnTo>
                <a:lnTo>
                  <a:pt x="4111625" y="1428750"/>
                </a:lnTo>
                <a:lnTo>
                  <a:pt x="4067175" y="1339850"/>
                </a:lnTo>
                <a:lnTo>
                  <a:pt x="4019550" y="1257300"/>
                </a:lnTo>
                <a:lnTo>
                  <a:pt x="3968750" y="1174750"/>
                </a:lnTo>
                <a:lnTo>
                  <a:pt x="3911600" y="1095375"/>
                </a:lnTo>
                <a:lnTo>
                  <a:pt x="3851275" y="1019175"/>
                </a:lnTo>
                <a:lnTo>
                  <a:pt x="3787775" y="946150"/>
                </a:lnTo>
                <a:lnTo>
                  <a:pt x="3721100" y="876300"/>
                </a:lnTo>
                <a:lnTo>
                  <a:pt x="3651250" y="809625"/>
                </a:lnTo>
                <a:lnTo>
                  <a:pt x="3578225" y="746125"/>
                </a:lnTo>
                <a:lnTo>
                  <a:pt x="3502025" y="688975"/>
                </a:lnTo>
                <a:lnTo>
                  <a:pt x="3425825" y="631825"/>
                </a:lnTo>
                <a:lnTo>
                  <a:pt x="3343275" y="581025"/>
                </a:lnTo>
                <a:lnTo>
                  <a:pt x="3257550" y="530225"/>
                </a:lnTo>
                <a:lnTo>
                  <a:pt x="3171825" y="485775"/>
                </a:lnTo>
                <a:lnTo>
                  <a:pt x="3082925" y="447675"/>
                </a:lnTo>
                <a:lnTo>
                  <a:pt x="2990850" y="409575"/>
                </a:lnTo>
                <a:lnTo>
                  <a:pt x="2898775" y="377825"/>
                </a:lnTo>
                <a:lnTo>
                  <a:pt x="2803525" y="352425"/>
                </a:lnTo>
                <a:lnTo>
                  <a:pt x="2705100" y="330200"/>
                </a:lnTo>
                <a:lnTo>
                  <a:pt x="2606675" y="311150"/>
                </a:lnTo>
                <a:lnTo>
                  <a:pt x="2505075" y="298450"/>
                </a:lnTo>
                <a:lnTo>
                  <a:pt x="2403475" y="292100"/>
                </a:lnTo>
                <a:lnTo>
                  <a:pt x="2298700" y="288925"/>
                </a:lnTo>
                <a:close/>
                <a:moveTo>
                  <a:pt x="1146175" y="0"/>
                </a:moveTo>
                <a:lnTo>
                  <a:pt x="1285875" y="0"/>
                </a:lnTo>
                <a:lnTo>
                  <a:pt x="1454150" y="0"/>
                </a:lnTo>
                <a:lnTo>
                  <a:pt x="3175000" y="0"/>
                </a:lnTo>
                <a:lnTo>
                  <a:pt x="3343275" y="0"/>
                </a:lnTo>
                <a:lnTo>
                  <a:pt x="3482975" y="0"/>
                </a:lnTo>
                <a:lnTo>
                  <a:pt x="3562350" y="3175"/>
                </a:lnTo>
                <a:lnTo>
                  <a:pt x="3638550" y="9525"/>
                </a:lnTo>
                <a:lnTo>
                  <a:pt x="3714750" y="15875"/>
                </a:lnTo>
                <a:lnTo>
                  <a:pt x="3787775" y="28575"/>
                </a:lnTo>
                <a:lnTo>
                  <a:pt x="3860800" y="44450"/>
                </a:lnTo>
                <a:lnTo>
                  <a:pt x="3933825" y="63500"/>
                </a:lnTo>
                <a:lnTo>
                  <a:pt x="4003675" y="88900"/>
                </a:lnTo>
                <a:lnTo>
                  <a:pt x="4076700" y="120650"/>
                </a:lnTo>
                <a:lnTo>
                  <a:pt x="4108450" y="139700"/>
                </a:lnTo>
                <a:lnTo>
                  <a:pt x="4143375" y="158750"/>
                </a:lnTo>
                <a:lnTo>
                  <a:pt x="4206875" y="203200"/>
                </a:lnTo>
                <a:lnTo>
                  <a:pt x="4267200" y="254000"/>
                </a:lnTo>
                <a:lnTo>
                  <a:pt x="4324350" y="304800"/>
                </a:lnTo>
                <a:lnTo>
                  <a:pt x="4375150" y="361950"/>
                </a:lnTo>
                <a:lnTo>
                  <a:pt x="4425950" y="422275"/>
                </a:lnTo>
                <a:lnTo>
                  <a:pt x="4470400" y="485775"/>
                </a:lnTo>
                <a:lnTo>
                  <a:pt x="4489450" y="517525"/>
                </a:lnTo>
                <a:lnTo>
                  <a:pt x="4508500" y="552450"/>
                </a:lnTo>
                <a:lnTo>
                  <a:pt x="4540250" y="622300"/>
                </a:lnTo>
                <a:lnTo>
                  <a:pt x="4565650" y="695325"/>
                </a:lnTo>
                <a:lnTo>
                  <a:pt x="4584700" y="768350"/>
                </a:lnTo>
                <a:lnTo>
                  <a:pt x="4600575" y="841375"/>
                </a:lnTo>
                <a:lnTo>
                  <a:pt x="4613275" y="914400"/>
                </a:lnTo>
                <a:lnTo>
                  <a:pt x="4619625" y="990600"/>
                </a:lnTo>
                <a:lnTo>
                  <a:pt x="4625975" y="1066800"/>
                </a:lnTo>
                <a:lnTo>
                  <a:pt x="4625975" y="1146175"/>
                </a:lnTo>
                <a:lnTo>
                  <a:pt x="4629150" y="1282700"/>
                </a:lnTo>
                <a:lnTo>
                  <a:pt x="4629150" y="1454150"/>
                </a:lnTo>
                <a:lnTo>
                  <a:pt x="4629150" y="3175000"/>
                </a:lnTo>
                <a:lnTo>
                  <a:pt x="4629150" y="3343275"/>
                </a:lnTo>
                <a:lnTo>
                  <a:pt x="4625975" y="3482975"/>
                </a:lnTo>
                <a:lnTo>
                  <a:pt x="4625975" y="3562350"/>
                </a:lnTo>
                <a:lnTo>
                  <a:pt x="4619625" y="3638550"/>
                </a:lnTo>
                <a:lnTo>
                  <a:pt x="4613275" y="3714750"/>
                </a:lnTo>
                <a:lnTo>
                  <a:pt x="4600575" y="3787775"/>
                </a:lnTo>
                <a:lnTo>
                  <a:pt x="4584700" y="3860800"/>
                </a:lnTo>
                <a:lnTo>
                  <a:pt x="4565650" y="3933825"/>
                </a:lnTo>
                <a:lnTo>
                  <a:pt x="4540250" y="4003675"/>
                </a:lnTo>
                <a:lnTo>
                  <a:pt x="4508500" y="4073525"/>
                </a:lnTo>
                <a:lnTo>
                  <a:pt x="4489450" y="4108450"/>
                </a:lnTo>
                <a:lnTo>
                  <a:pt x="4470400" y="4143375"/>
                </a:lnTo>
                <a:lnTo>
                  <a:pt x="4425950" y="4206875"/>
                </a:lnTo>
                <a:lnTo>
                  <a:pt x="4375150" y="4267200"/>
                </a:lnTo>
                <a:lnTo>
                  <a:pt x="4324350" y="4324350"/>
                </a:lnTo>
                <a:lnTo>
                  <a:pt x="4267200" y="4375150"/>
                </a:lnTo>
                <a:lnTo>
                  <a:pt x="4206875" y="4425950"/>
                </a:lnTo>
                <a:lnTo>
                  <a:pt x="4143375" y="4470400"/>
                </a:lnTo>
                <a:lnTo>
                  <a:pt x="4108450" y="4489450"/>
                </a:lnTo>
                <a:lnTo>
                  <a:pt x="4076700" y="4508500"/>
                </a:lnTo>
                <a:lnTo>
                  <a:pt x="4003675" y="4540250"/>
                </a:lnTo>
                <a:lnTo>
                  <a:pt x="3933825" y="4565650"/>
                </a:lnTo>
                <a:lnTo>
                  <a:pt x="3860800" y="4584700"/>
                </a:lnTo>
                <a:lnTo>
                  <a:pt x="3787775" y="4600575"/>
                </a:lnTo>
                <a:lnTo>
                  <a:pt x="3714750" y="4613275"/>
                </a:lnTo>
                <a:lnTo>
                  <a:pt x="3638550" y="4619625"/>
                </a:lnTo>
                <a:lnTo>
                  <a:pt x="3562350" y="4625975"/>
                </a:lnTo>
                <a:lnTo>
                  <a:pt x="3482975" y="4625975"/>
                </a:lnTo>
                <a:lnTo>
                  <a:pt x="3343275" y="4629150"/>
                </a:lnTo>
                <a:lnTo>
                  <a:pt x="3175000" y="4629150"/>
                </a:lnTo>
                <a:lnTo>
                  <a:pt x="1454150" y="4629150"/>
                </a:lnTo>
                <a:lnTo>
                  <a:pt x="1285875" y="4629150"/>
                </a:lnTo>
                <a:lnTo>
                  <a:pt x="1146175" y="4625975"/>
                </a:lnTo>
                <a:lnTo>
                  <a:pt x="1066800" y="4625975"/>
                </a:lnTo>
                <a:lnTo>
                  <a:pt x="990600" y="4619625"/>
                </a:lnTo>
                <a:lnTo>
                  <a:pt x="914400" y="4613275"/>
                </a:lnTo>
                <a:lnTo>
                  <a:pt x="841375" y="4600575"/>
                </a:lnTo>
                <a:lnTo>
                  <a:pt x="768350" y="4584700"/>
                </a:lnTo>
                <a:lnTo>
                  <a:pt x="695325" y="4565650"/>
                </a:lnTo>
                <a:lnTo>
                  <a:pt x="625475" y="4540250"/>
                </a:lnTo>
                <a:lnTo>
                  <a:pt x="555625" y="4508500"/>
                </a:lnTo>
                <a:lnTo>
                  <a:pt x="520700" y="4489450"/>
                </a:lnTo>
                <a:lnTo>
                  <a:pt x="485775" y="4470400"/>
                </a:lnTo>
                <a:lnTo>
                  <a:pt x="422275" y="4425950"/>
                </a:lnTo>
                <a:lnTo>
                  <a:pt x="361950" y="4375150"/>
                </a:lnTo>
                <a:lnTo>
                  <a:pt x="304800" y="4324350"/>
                </a:lnTo>
                <a:lnTo>
                  <a:pt x="254000" y="4267200"/>
                </a:lnTo>
                <a:lnTo>
                  <a:pt x="203200" y="4206875"/>
                </a:lnTo>
                <a:lnTo>
                  <a:pt x="158750" y="4143375"/>
                </a:lnTo>
                <a:lnTo>
                  <a:pt x="139700" y="4108450"/>
                </a:lnTo>
                <a:lnTo>
                  <a:pt x="120650" y="4073525"/>
                </a:lnTo>
                <a:lnTo>
                  <a:pt x="88900" y="4003675"/>
                </a:lnTo>
                <a:lnTo>
                  <a:pt x="63500" y="3933825"/>
                </a:lnTo>
                <a:lnTo>
                  <a:pt x="44450" y="3860800"/>
                </a:lnTo>
                <a:lnTo>
                  <a:pt x="28575" y="3787775"/>
                </a:lnTo>
                <a:lnTo>
                  <a:pt x="15875" y="3714750"/>
                </a:lnTo>
                <a:lnTo>
                  <a:pt x="9525" y="3638550"/>
                </a:lnTo>
                <a:lnTo>
                  <a:pt x="3175" y="3562350"/>
                </a:lnTo>
                <a:lnTo>
                  <a:pt x="3175" y="3482975"/>
                </a:lnTo>
                <a:lnTo>
                  <a:pt x="0" y="3343275"/>
                </a:lnTo>
                <a:lnTo>
                  <a:pt x="0" y="3175000"/>
                </a:lnTo>
                <a:lnTo>
                  <a:pt x="0" y="1454150"/>
                </a:lnTo>
                <a:lnTo>
                  <a:pt x="0" y="1282700"/>
                </a:lnTo>
                <a:lnTo>
                  <a:pt x="3175" y="1146175"/>
                </a:lnTo>
                <a:lnTo>
                  <a:pt x="3175" y="1066800"/>
                </a:lnTo>
                <a:lnTo>
                  <a:pt x="9525" y="990600"/>
                </a:lnTo>
                <a:lnTo>
                  <a:pt x="15875" y="914400"/>
                </a:lnTo>
                <a:lnTo>
                  <a:pt x="28575" y="841375"/>
                </a:lnTo>
                <a:lnTo>
                  <a:pt x="44450" y="768350"/>
                </a:lnTo>
                <a:lnTo>
                  <a:pt x="63500" y="695325"/>
                </a:lnTo>
                <a:lnTo>
                  <a:pt x="88900" y="622300"/>
                </a:lnTo>
                <a:lnTo>
                  <a:pt x="120650" y="552450"/>
                </a:lnTo>
                <a:lnTo>
                  <a:pt x="139700" y="517525"/>
                </a:lnTo>
                <a:lnTo>
                  <a:pt x="158750" y="485775"/>
                </a:lnTo>
                <a:lnTo>
                  <a:pt x="203200" y="422275"/>
                </a:lnTo>
                <a:lnTo>
                  <a:pt x="254000" y="361950"/>
                </a:lnTo>
                <a:lnTo>
                  <a:pt x="304800" y="304800"/>
                </a:lnTo>
                <a:lnTo>
                  <a:pt x="361950" y="254000"/>
                </a:lnTo>
                <a:lnTo>
                  <a:pt x="422275" y="203200"/>
                </a:lnTo>
                <a:lnTo>
                  <a:pt x="485775" y="158750"/>
                </a:lnTo>
                <a:lnTo>
                  <a:pt x="520700" y="139700"/>
                </a:lnTo>
                <a:lnTo>
                  <a:pt x="555625" y="120650"/>
                </a:lnTo>
                <a:lnTo>
                  <a:pt x="625475" y="88900"/>
                </a:lnTo>
                <a:lnTo>
                  <a:pt x="695325" y="63500"/>
                </a:lnTo>
                <a:lnTo>
                  <a:pt x="768350" y="44450"/>
                </a:lnTo>
                <a:lnTo>
                  <a:pt x="841375" y="28575"/>
                </a:lnTo>
                <a:lnTo>
                  <a:pt x="914400" y="15875"/>
                </a:lnTo>
                <a:lnTo>
                  <a:pt x="990600" y="9525"/>
                </a:lnTo>
                <a:lnTo>
                  <a:pt x="1066800" y="3175"/>
                </a:lnTo>
                <a:lnTo>
                  <a:pt x="1146175" y="0"/>
                </a:lnTo>
                <a:close/>
              </a:path>
            </a:pathLst>
          </a:custGeom>
          <a:solidFill>
            <a:schemeClr val="bg1"/>
          </a:solidFill>
          <a:ln>
            <a:noFill/>
          </a:ln>
        </p:spPr>
        <p:txBody>
          <a:bodyPr anchor="ctr"/>
          <a:lstStyle/>
          <a:p>
            <a:pPr algn="ctr"/>
            <a:endParaRPr/>
          </a:p>
        </p:txBody>
      </p:sp>
      <p:sp>
        <p:nvSpPr>
          <p:cNvPr id="12" name="文本框 11"/>
          <p:cNvSpPr txBox="1"/>
          <p:nvPr/>
        </p:nvSpPr>
        <p:spPr>
          <a:xfrm>
            <a:off x="1439527" y="3050014"/>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iṥļiḓe"/>
          <p:cNvSpPr/>
          <p:nvPr/>
        </p:nvSpPr>
        <p:spPr bwMode="auto">
          <a:xfrm>
            <a:off x="3774496" y="1765426"/>
            <a:ext cx="2192674" cy="1989827"/>
          </a:xfrm>
          <a:prstGeom prst="rect">
            <a:avLst/>
          </a:prstGeom>
          <a:solidFill>
            <a:srgbClr val="3B3E45"/>
          </a:solidFill>
          <a:ln w="28575">
            <a:solidFill>
              <a:schemeClr val="bg1"/>
            </a:solidFill>
          </a:ln>
        </p:spPr>
        <p:txBody>
          <a:bodyPr anchor="ctr"/>
          <a:lstStyle/>
          <a:p>
            <a:pPr algn="ctr"/>
            <a:endParaRPr/>
          </a:p>
        </p:txBody>
      </p:sp>
      <p:sp>
        <p:nvSpPr>
          <p:cNvPr id="14" name="í$líḋê"/>
          <p:cNvSpPr/>
          <p:nvPr/>
        </p:nvSpPr>
        <p:spPr bwMode="auto">
          <a:xfrm>
            <a:off x="4559226" y="2209277"/>
            <a:ext cx="623213" cy="527654"/>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lstStyle/>
          <a:p>
            <a:pPr algn="ctr"/>
            <a:endParaRPr/>
          </a:p>
        </p:txBody>
      </p:sp>
      <p:sp>
        <p:nvSpPr>
          <p:cNvPr id="15" name="îsḷïde"/>
          <p:cNvSpPr/>
          <p:nvPr/>
        </p:nvSpPr>
        <p:spPr bwMode="auto">
          <a:xfrm>
            <a:off x="6224831" y="1765426"/>
            <a:ext cx="2192674" cy="1989827"/>
          </a:xfrm>
          <a:prstGeom prst="rect">
            <a:avLst/>
          </a:prstGeom>
          <a:solidFill>
            <a:srgbClr val="D58590"/>
          </a:solidFill>
          <a:ln w="28575">
            <a:solidFill>
              <a:schemeClr val="bg1"/>
            </a:solidFill>
          </a:ln>
        </p:spPr>
        <p:txBody>
          <a:bodyPr anchor="ctr"/>
          <a:lstStyle/>
          <a:p>
            <a:pPr algn="ctr"/>
            <a:endParaRPr/>
          </a:p>
        </p:txBody>
      </p:sp>
      <p:sp>
        <p:nvSpPr>
          <p:cNvPr id="16" name="ïSlîďé"/>
          <p:cNvSpPr/>
          <p:nvPr/>
        </p:nvSpPr>
        <p:spPr bwMode="auto">
          <a:xfrm>
            <a:off x="7109276" y="2178636"/>
            <a:ext cx="423785" cy="588937"/>
          </a:xfrm>
          <a:custGeom>
            <a:avLst/>
            <a:gdLst>
              <a:gd name="T0" fmla="*/ 1260453 w 2358"/>
              <a:gd name="T1" fmla="*/ 1658275 h 3281"/>
              <a:gd name="T2" fmla="*/ 1293926 w 2358"/>
              <a:gd name="T3" fmla="*/ 1691748 h 3281"/>
              <a:gd name="T4" fmla="*/ 1293926 w 2358"/>
              <a:gd name="T5" fmla="*/ 1800397 h 3281"/>
              <a:gd name="T6" fmla="*/ 0 w 2358"/>
              <a:gd name="T7" fmla="*/ 1800397 h 3281"/>
              <a:gd name="T8" fmla="*/ 0 w 2358"/>
              <a:gd name="T9" fmla="*/ 1691748 h 3281"/>
              <a:gd name="T10" fmla="*/ 33473 w 2358"/>
              <a:gd name="T11" fmla="*/ 1658275 h 3281"/>
              <a:gd name="T12" fmla="*/ 144867 w 2358"/>
              <a:gd name="T13" fmla="*/ 1658275 h 3281"/>
              <a:gd name="T14" fmla="*/ 440088 w 2358"/>
              <a:gd name="T15" fmla="*/ 900473 h 3281"/>
              <a:gd name="T16" fmla="*/ 142123 w 2358"/>
              <a:gd name="T17" fmla="*/ 142671 h 3281"/>
              <a:gd name="T18" fmla="*/ 33473 w 2358"/>
              <a:gd name="T19" fmla="*/ 142671 h 3281"/>
              <a:gd name="T20" fmla="*/ 0 w 2358"/>
              <a:gd name="T21" fmla="*/ 109198 h 3281"/>
              <a:gd name="T22" fmla="*/ 0 w 2358"/>
              <a:gd name="T23" fmla="*/ 0 h 3281"/>
              <a:gd name="T24" fmla="*/ 1293926 w 2358"/>
              <a:gd name="T25" fmla="*/ 0 h 3281"/>
              <a:gd name="T26" fmla="*/ 1293926 w 2358"/>
              <a:gd name="T27" fmla="*/ 109198 h 3281"/>
              <a:gd name="T28" fmla="*/ 1260453 w 2358"/>
              <a:gd name="T29" fmla="*/ 142671 h 3281"/>
              <a:gd name="T30" fmla="*/ 1131499 w 2358"/>
              <a:gd name="T31" fmla="*/ 142671 h 3281"/>
              <a:gd name="T32" fmla="*/ 833534 w 2358"/>
              <a:gd name="T33" fmla="*/ 900473 h 3281"/>
              <a:gd name="T34" fmla="*/ 1128756 w 2358"/>
              <a:gd name="T35" fmla="*/ 1658275 h 3281"/>
              <a:gd name="T36" fmla="*/ 1260453 w 2358"/>
              <a:gd name="T37" fmla="*/ 1658275 h 3281"/>
              <a:gd name="T38" fmla="*/ 740797 w 2358"/>
              <a:gd name="T39" fmla="*/ 900473 h 3281"/>
              <a:gd name="T40" fmla="*/ 1038762 w 2358"/>
              <a:gd name="T41" fmla="*/ 142671 h 3281"/>
              <a:gd name="T42" fmla="*/ 234860 w 2358"/>
              <a:gd name="T43" fmla="*/ 142671 h 3281"/>
              <a:gd name="T44" fmla="*/ 532825 w 2358"/>
              <a:gd name="T45" fmla="*/ 900473 h 3281"/>
              <a:gd name="T46" fmla="*/ 237055 w 2358"/>
              <a:gd name="T47" fmla="*/ 1658275 h 3281"/>
              <a:gd name="T48" fmla="*/ 287539 w 2358"/>
              <a:gd name="T49" fmla="*/ 1658275 h 3281"/>
              <a:gd name="T50" fmla="*/ 407164 w 2358"/>
              <a:gd name="T51" fmla="*/ 1544687 h 3281"/>
              <a:gd name="T52" fmla="*/ 495511 w 2358"/>
              <a:gd name="T53" fmla="*/ 1499691 h 3281"/>
              <a:gd name="T54" fmla="*/ 595382 w 2358"/>
              <a:gd name="T55" fmla="*/ 1441525 h 3281"/>
              <a:gd name="T56" fmla="*/ 633245 w 2358"/>
              <a:gd name="T57" fmla="*/ 1374579 h 3281"/>
              <a:gd name="T58" fmla="*/ 671108 w 2358"/>
              <a:gd name="T59" fmla="*/ 1441525 h 3281"/>
              <a:gd name="T60" fmla="*/ 769880 w 2358"/>
              <a:gd name="T61" fmla="*/ 1499691 h 3281"/>
              <a:gd name="T62" fmla="*/ 858227 w 2358"/>
              <a:gd name="T63" fmla="*/ 1544687 h 3281"/>
              <a:gd name="T64" fmla="*/ 976755 w 2358"/>
              <a:gd name="T65" fmla="*/ 1658275 h 3281"/>
              <a:gd name="T66" fmla="*/ 1036568 w 2358"/>
              <a:gd name="T67" fmla="*/ 1658275 h 3281"/>
              <a:gd name="T68" fmla="*/ 740797 w 2358"/>
              <a:gd name="T69" fmla="*/ 900473 h 3281"/>
              <a:gd name="T70" fmla="*/ 671656 w 2358"/>
              <a:gd name="T71" fmla="*/ 802798 h 3281"/>
              <a:gd name="T72" fmla="*/ 651353 w 2358"/>
              <a:gd name="T73" fmla="*/ 892791 h 3281"/>
              <a:gd name="T74" fmla="*/ 642573 w 2358"/>
              <a:gd name="T75" fmla="*/ 952603 h 3281"/>
              <a:gd name="T76" fmla="*/ 633245 w 2358"/>
              <a:gd name="T77" fmla="*/ 892791 h 3281"/>
              <a:gd name="T78" fmla="*/ 613490 w 2358"/>
              <a:gd name="T79" fmla="*/ 802798 h 3281"/>
              <a:gd name="T80" fmla="*/ 544898 w 2358"/>
              <a:gd name="T81" fmla="*/ 718293 h 3281"/>
              <a:gd name="T82" fmla="*/ 461489 w 2358"/>
              <a:gd name="T83" fmla="*/ 627203 h 3281"/>
              <a:gd name="T84" fmla="*/ 351742 w 2358"/>
              <a:gd name="T85" fmla="*/ 494410 h 3281"/>
              <a:gd name="T86" fmla="*/ 641476 w 2358"/>
              <a:gd name="T87" fmla="*/ 589341 h 3281"/>
              <a:gd name="T88" fmla="*/ 932307 w 2358"/>
              <a:gd name="T89" fmla="*/ 494410 h 3281"/>
              <a:gd name="T90" fmla="*/ 822559 w 2358"/>
              <a:gd name="T91" fmla="*/ 627203 h 3281"/>
              <a:gd name="T92" fmla="*/ 739700 w 2358"/>
              <a:gd name="T93" fmla="*/ 718293 h 3281"/>
              <a:gd name="T94" fmla="*/ 671656 w 2358"/>
              <a:gd name="T95" fmla="*/ 802798 h 32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8" h="3281">
                <a:moveTo>
                  <a:pt x="2297" y="3022"/>
                </a:moveTo>
                <a:cubicBezTo>
                  <a:pt x="2331" y="3022"/>
                  <a:pt x="2358" y="3049"/>
                  <a:pt x="2358" y="3083"/>
                </a:cubicBezTo>
                <a:cubicBezTo>
                  <a:pt x="2358" y="3116"/>
                  <a:pt x="2358" y="3281"/>
                  <a:pt x="2358" y="3281"/>
                </a:cubicBezTo>
                <a:cubicBezTo>
                  <a:pt x="0" y="3281"/>
                  <a:pt x="0" y="3281"/>
                  <a:pt x="0" y="3281"/>
                </a:cubicBezTo>
                <a:cubicBezTo>
                  <a:pt x="0" y="3281"/>
                  <a:pt x="0" y="3116"/>
                  <a:pt x="0" y="3083"/>
                </a:cubicBezTo>
                <a:cubicBezTo>
                  <a:pt x="0" y="3049"/>
                  <a:pt x="27" y="3022"/>
                  <a:pt x="61" y="3022"/>
                </a:cubicBezTo>
                <a:cubicBezTo>
                  <a:pt x="264" y="3022"/>
                  <a:pt x="264" y="3022"/>
                  <a:pt x="264" y="3022"/>
                </a:cubicBezTo>
                <a:cubicBezTo>
                  <a:pt x="274" y="2213"/>
                  <a:pt x="802" y="1968"/>
                  <a:pt x="802" y="1641"/>
                </a:cubicBezTo>
                <a:cubicBezTo>
                  <a:pt x="802" y="1313"/>
                  <a:pt x="264" y="1307"/>
                  <a:pt x="259" y="260"/>
                </a:cubicBezTo>
                <a:cubicBezTo>
                  <a:pt x="61" y="260"/>
                  <a:pt x="61" y="260"/>
                  <a:pt x="61" y="260"/>
                </a:cubicBezTo>
                <a:cubicBezTo>
                  <a:pt x="27" y="260"/>
                  <a:pt x="0" y="233"/>
                  <a:pt x="0" y="199"/>
                </a:cubicBezTo>
                <a:cubicBezTo>
                  <a:pt x="0" y="166"/>
                  <a:pt x="0" y="0"/>
                  <a:pt x="0" y="0"/>
                </a:cubicBezTo>
                <a:cubicBezTo>
                  <a:pt x="2358" y="0"/>
                  <a:pt x="2358" y="0"/>
                  <a:pt x="2358" y="0"/>
                </a:cubicBezTo>
                <a:cubicBezTo>
                  <a:pt x="2358" y="0"/>
                  <a:pt x="2358" y="166"/>
                  <a:pt x="2358" y="199"/>
                </a:cubicBezTo>
                <a:cubicBezTo>
                  <a:pt x="2358" y="233"/>
                  <a:pt x="2331" y="260"/>
                  <a:pt x="2297" y="260"/>
                </a:cubicBezTo>
                <a:cubicBezTo>
                  <a:pt x="2062" y="260"/>
                  <a:pt x="2062" y="260"/>
                  <a:pt x="2062" y="260"/>
                </a:cubicBezTo>
                <a:cubicBezTo>
                  <a:pt x="2057" y="1307"/>
                  <a:pt x="1519" y="1313"/>
                  <a:pt x="1519" y="1641"/>
                </a:cubicBezTo>
                <a:cubicBezTo>
                  <a:pt x="1519" y="1968"/>
                  <a:pt x="2047" y="2213"/>
                  <a:pt x="2057" y="3022"/>
                </a:cubicBezTo>
                <a:lnTo>
                  <a:pt x="2297" y="3022"/>
                </a:lnTo>
                <a:close/>
                <a:moveTo>
                  <a:pt x="1350" y="1641"/>
                </a:moveTo>
                <a:cubicBezTo>
                  <a:pt x="1350" y="1311"/>
                  <a:pt x="1888" y="1307"/>
                  <a:pt x="1893" y="260"/>
                </a:cubicBezTo>
                <a:cubicBezTo>
                  <a:pt x="428" y="260"/>
                  <a:pt x="428" y="260"/>
                  <a:pt x="428" y="260"/>
                </a:cubicBezTo>
                <a:cubicBezTo>
                  <a:pt x="433" y="1307"/>
                  <a:pt x="971" y="1311"/>
                  <a:pt x="971" y="1641"/>
                </a:cubicBezTo>
                <a:cubicBezTo>
                  <a:pt x="971" y="1959"/>
                  <a:pt x="442" y="2210"/>
                  <a:pt x="432" y="3022"/>
                </a:cubicBezTo>
                <a:cubicBezTo>
                  <a:pt x="524" y="3022"/>
                  <a:pt x="524" y="3022"/>
                  <a:pt x="524" y="3022"/>
                </a:cubicBezTo>
                <a:cubicBezTo>
                  <a:pt x="546" y="2950"/>
                  <a:pt x="618" y="2880"/>
                  <a:pt x="742" y="2815"/>
                </a:cubicBezTo>
                <a:cubicBezTo>
                  <a:pt x="903" y="2733"/>
                  <a:pt x="903" y="2733"/>
                  <a:pt x="903" y="2733"/>
                </a:cubicBezTo>
                <a:cubicBezTo>
                  <a:pt x="1004" y="2681"/>
                  <a:pt x="1065" y="2645"/>
                  <a:pt x="1085" y="2627"/>
                </a:cubicBezTo>
                <a:cubicBezTo>
                  <a:pt x="1105" y="2609"/>
                  <a:pt x="1128" y="2568"/>
                  <a:pt x="1154" y="2505"/>
                </a:cubicBezTo>
                <a:cubicBezTo>
                  <a:pt x="1180" y="2568"/>
                  <a:pt x="1204" y="2609"/>
                  <a:pt x="1223" y="2627"/>
                </a:cubicBezTo>
                <a:cubicBezTo>
                  <a:pt x="1243" y="2645"/>
                  <a:pt x="1303" y="2681"/>
                  <a:pt x="1403" y="2733"/>
                </a:cubicBezTo>
                <a:cubicBezTo>
                  <a:pt x="1564" y="2815"/>
                  <a:pt x="1564" y="2815"/>
                  <a:pt x="1564" y="2815"/>
                </a:cubicBezTo>
                <a:cubicBezTo>
                  <a:pt x="1687" y="2880"/>
                  <a:pt x="1759" y="2950"/>
                  <a:pt x="1780" y="3022"/>
                </a:cubicBezTo>
                <a:cubicBezTo>
                  <a:pt x="1889" y="3022"/>
                  <a:pt x="1889" y="3022"/>
                  <a:pt x="1889" y="3022"/>
                </a:cubicBezTo>
                <a:cubicBezTo>
                  <a:pt x="1878" y="2210"/>
                  <a:pt x="1350" y="1959"/>
                  <a:pt x="1350" y="1641"/>
                </a:cubicBezTo>
                <a:close/>
                <a:moveTo>
                  <a:pt x="1224" y="1463"/>
                </a:moveTo>
                <a:cubicBezTo>
                  <a:pt x="1209" y="1492"/>
                  <a:pt x="1197" y="1546"/>
                  <a:pt x="1187" y="1627"/>
                </a:cubicBezTo>
                <a:cubicBezTo>
                  <a:pt x="1185" y="1651"/>
                  <a:pt x="1179" y="1688"/>
                  <a:pt x="1171" y="1736"/>
                </a:cubicBezTo>
                <a:cubicBezTo>
                  <a:pt x="1162" y="1688"/>
                  <a:pt x="1157" y="1651"/>
                  <a:pt x="1154" y="1627"/>
                </a:cubicBezTo>
                <a:cubicBezTo>
                  <a:pt x="1144" y="1546"/>
                  <a:pt x="1132" y="1492"/>
                  <a:pt x="1118" y="1463"/>
                </a:cubicBezTo>
                <a:cubicBezTo>
                  <a:pt x="1103" y="1435"/>
                  <a:pt x="1061" y="1383"/>
                  <a:pt x="993" y="1309"/>
                </a:cubicBezTo>
                <a:cubicBezTo>
                  <a:pt x="841" y="1143"/>
                  <a:pt x="841" y="1143"/>
                  <a:pt x="841" y="1143"/>
                </a:cubicBezTo>
                <a:cubicBezTo>
                  <a:pt x="737" y="1030"/>
                  <a:pt x="670" y="950"/>
                  <a:pt x="641" y="901"/>
                </a:cubicBezTo>
                <a:cubicBezTo>
                  <a:pt x="821" y="1016"/>
                  <a:pt x="997" y="1074"/>
                  <a:pt x="1169" y="1074"/>
                </a:cubicBezTo>
                <a:cubicBezTo>
                  <a:pt x="1341" y="1074"/>
                  <a:pt x="1518" y="1016"/>
                  <a:pt x="1699" y="901"/>
                </a:cubicBezTo>
                <a:cubicBezTo>
                  <a:pt x="1669" y="950"/>
                  <a:pt x="1602" y="1030"/>
                  <a:pt x="1499" y="1143"/>
                </a:cubicBezTo>
                <a:cubicBezTo>
                  <a:pt x="1348" y="1309"/>
                  <a:pt x="1348" y="1309"/>
                  <a:pt x="1348" y="1309"/>
                </a:cubicBezTo>
                <a:cubicBezTo>
                  <a:pt x="1279" y="1383"/>
                  <a:pt x="1238" y="1435"/>
                  <a:pt x="1224" y="1463"/>
                </a:cubicBezTo>
                <a:close/>
              </a:path>
            </a:pathLst>
          </a:custGeom>
          <a:solidFill>
            <a:schemeClr val="bg1"/>
          </a:solidFill>
          <a:ln>
            <a:noFill/>
          </a:ln>
        </p:spPr>
        <p:txBody>
          <a:bodyPr anchor="ctr"/>
          <a:lstStyle/>
          <a:p>
            <a:pPr algn="ctr"/>
            <a:endParaRPr/>
          </a:p>
        </p:txBody>
      </p:sp>
      <p:sp>
        <p:nvSpPr>
          <p:cNvPr id="17" name="îś1îḋe"/>
          <p:cNvSpPr/>
          <p:nvPr/>
        </p:nvSpPr>
        <p:spPr bwMode="auto">
          <a:xfrm>
            <a:off x="8675167" y="1765426"/>
            <a:ext cx="2192674" cy="1989827"/>
          </a:xfrm>
          <a:prstGeom prst="rect">
            <a:avLst/>
          </a:prstGeom>
          <a:solidFill>
            <a:srgbClr val="3B3E45"/>
          </a:solidFill>
          <a:ln w="28575">
            <a:solidFill>
              <a:schemeClr val="bg1"/>
            </a:solidFill>
          </a:ln>
        </p:spPr>
        <p:txBody>
          <a:bodyPr anchor="ctr"/>
          <a:lstStyle/>
          <a:p>
            <a:pPr algn="ctr"/>
            <a:endParaRPr/>
          </a:p>
        </p:txBody>
      </p:sp>
      <p:sp>
        <p:nvSpPr>
          <p:cNvPr id="18" name="íṧlíḓé"/>
          <p:cNvSpPr/>
          <p:nvPr/>
        </p:nvSpPr>
        <p:spPr bwMode="auto">
          <a:xfrm>
            <a:off x="9477034" y="2185387"/>
            <a:ext cx="588937" cy="575434"/>
          </a:xfrm>
          <a:custGeom>
            <a:avLst/>
            <a:gdLst>
              <a:gd name="T0" fmla="*/ 0 w 3951"/>
              <a:gd name="T1" fmla="*/ 1583116 h 3950"/>
              <a:gd name="T2" fmla="*/ 108452 w 3951"/>
              <a:gd name="T3" fmla="*/ 1477575 h 3950"/>
              <a:gd name="T4" fmla="*/ 1692401 w 3951"/>
              <a:gd name="T5" fmla="*/ 1477575 h 3950"/>
              <a:gd name="T6" fmla="*/ 1800397 w 3951"/>
              <a:gd name="T7" fmla="*/ 1583116 h 3950"/>
              <a:gd name="T8" fmla="*/ 756431 w 3951"/>
              <a:gd name="T9" fmla="*/ 771741 h 3950"/>
              <a:gd name="T10" fmla="*/ 1044422 w 3951"/>
              <a:gd name="T11" fmla="*/ 771741 h 3950"/>
              <a:gd name="T12" fmla="*/ 1512406 w 3951"/>
              <a:gd name="T13" fmla="*/ 771741 h 3950"/>
              <a:gd name="T14" fmla="*/ 1512406 w 3951"/>
              <a:gd name="T15" fmla="*/ 1547936 h 3950"/>
              <a:gd name="T16" fmla="*/ 1044422 w 3951"/>
              <a:gd name="T17" fmla="*/ 1547936 h 3950"/>
              <a:gd name="T18" fmla="*/ 756431 w 3951"/>
              <a:gd name="T19" fmla="*/ 1547936 h 3950"/>
              <a:gd name="T20" fmla="*/ 288446 w 3951"/>
              <a:gd name="T21" fmla="*/ 1547936 h 3950"/>
              <a:gd name="T22" fmla="*/ 288446 w 3951"/>
              <a:gd name="T23" fmla="*/ 771741 h 3950"/>
              <a:gd name="T24" fmla="*/ 1296413 w 3951"/>
              <a:gd name="T25" fmla="*/ 1512755 h 3950"/>
              <a:gd name="T26" fmla="*/ 1296413 w 3951"/>
              <a:gd name="T27" fmla="*/ 1301673 h 3950"/>
              <a:gd name="T28" fmla="*/ 1512406 w 3951"/>
              <a:gd name="T29" fmla="*/ 1266493 h 3950"/>
              <a:gd name="T30" fmla="*/ 1296413 w 3951"/>
              <a:gd name="T31" fmla="*/ 1266493 h 3950"/>
              <a:gd name="T32" fmla="*/ 1512406 w 3951"/>
              <a:gd name="T33" fmla="*/ 806922 h 3950"/>
              <a:gd name="T34" fmla="*/ 1044422 w 3951"/>
              <a:gd name="T35" fmla="*/ 1512755 h 3950"/>
              <a:gd name="T36" fmla="*/ 1044422 w 3951"/>
              <a:gd name="T37" fmla="*/ 1301673 h 3950"/>
              <a:gd name="T38" fmla="*/ 1260415 w 3951"/>
              <a:gd name="T39" fmla="*/ 1266493 h 3950"/>
              <a:gd name="T40" fmla="*/ 1044422 w 3951"/>
              <a:gd name="T41" fmla="*/ 1266493 h 3950"/>
              <a:gd name="T42" fmla="*/ 1260415 w 3951"/>
              <a:gd name="T43" fmla="*/ 806922 h 3950"/>
              <a:gd name="T44" fmla="*/ 792430 w 3951"/>
              <a:gd name="T45" fmla="*/ 1512755 h 3950"/>
              <a:gd name="T46" fmla="*/ 792430 w 3951"/>
              <a:gd name="T47" fmla="*/ 1301673 h 3950"/>
              <a:gd name="T48" fmla="*/ 1008423 w 3951"/>
              <a:gd name="T49" fmla="*/ 1266493 h 3950"/>
              <a:gd name="T50" fmla="*/ 792430 w 3951"/>
              <a:gd name="T51" fmla="*/ 1266493 h 3950"/>
              <a:gd name="T52" fmla="*/ 1008423 w 3951"/>
              <a:gd name="T53" fmla="*/ 806922 h 3950"/>
              <a:gd name="T54" fmla="*/ 540438 w 3951"/>
              <a:gd name="T55" fmla="*/ 1512755 h 3950"/>
              <a:gd name="T56" fmla="*/ 540438 w 3951"/>
              <a:gd name="T57" fmla="*/ 1301673 h 3950"/>
              <a:gd name="T58" fmla="*/ 756431 w 3951"/>
              <a:gd name="T59" fmla="*/ 1266493 h 3950"/>
              <a:gd name="T60" fmla="*/ 540438 w 3951"/>
              <a:gd name="T61" fmla="*/ 1266493 h 3950"/>
              <a:gd name="T62" fmla="*/ 756431 w 3951"/>
              <a:gd name="T63" fmla="*/ 806922 h 3950"/>
              <a:gd name="T64" fmla="*/ 288446 w 3951"/>
              <a:gd name="T65" fmla="*/ 1512755 h 3950"/>
              <a:gd name="T66" fmla="*/ 288446 w 3951"/>
              <a:gd name="T67" fmla="*/ 1301673 h 3950"/>
              <a:gd name="T68" fmla="*/ 504439 w 3951"/>
              <a:gd name="T69" fmla="*/ 1266493 h 3950"/>
              <a:gd name="T70" fmla="*/ 288446 w 3951"/>
              <a:gd name="T71" fmla="*/ 1266493 h 3950"/>
              <a:gd name="T72" fmla="*/ 504439 w 3951"/>
              <a:gd name="T73" fmla="*/ 806922 h 3950"/>
              <a:gd name="T74" fmla="*/ 0 w 3951"/>
              <a:gd name="T75" fmla="*/ 316623 h 3950"/>
              <a:gd name="T76" fmla="*/ 252447 w 3951"/>
              <a:gd name="T77" fmla="*/ 492525 h 3950"/>
              <a:gd name="T78" fmla="*/ 1260415 w 3951"/>
              <a:gd name="T79" fmla="*/ 140721 h 3950"/>
              <a:gd name="T80" fmla="*/ 1548405 w 3951"/>
              <a:gd name="T81" fmla="*/ 140721 h 3950"/>
              <a:gd name="T82" fmla="*/ 1800397 w 3951"/>
              <a:gd name="T83" fmla="*/ 703607 h 3950"/>
              <a:gd name="T84" fmla="*/ 1296413 w 3951"/>
              <a:gd name="T85" fmla="*/ 105541 h 3950"/>
              <a:gd name="T86" fmla="*/ 1512406 w 3951"/>
              <a:gd name="T87" fmla="*/ 457345 h 3950"/>
              <a:gd name="T88" fmla="*/ 288446 w 3951"/>
              <a:gd name="T89" fmla="*/ 105541 h 3950"/>
              <a:gd name="T90" fmla="*/ 504439 w 3951"/>
              <a:gd name="T91" fmla="*/ 457345 h 39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51" h="3950">
                <a:moveTo>
                  <a:pt x="3556" y="3950"/>
                </a:moveTo>
                <a:cubicBezTo>
                  <a:pt x="396" y="3950"/>
                  <a:pt x="396" y="3950"/>
                  <a:pt x="396" y="3950"/>
                </a:cubicBezTo>
                <a:cubicBezTo>
                  <a:pt x="177" y="3950"/>
                  <a:pt x="0" y="3773"/>
                  <a:pt x="0" y="3555"/>
                </a:cubicBezTo>
                <a:cubicBezTo>
                  <a:pt x="0" y="1738"/>
                  <a:pt x="0" y="1738"/>
                  <a:pt x="0" y="1738"/>
                </a:cubicBezTo>
                <a:cubicBezTo>
                  <a:pt x="244" y="1738"/>
                  <a:pt x="244" y="1738"/>
                  <a:pt x="244" y="1738"/>
                </a:cubicBezTo>
                <a:cubicBezTo>
                  <a:pt x="243" y="2424"/>
                  <a:pt x="238" y="3318"/>
                  <a:pt x="238" y="3318"/>
                </a:cubicBezTo>
                <a:cubicBezTo>
                  <a:pt x="238" y="3536"/>
                  <a:pt x="494" y="3713"/>
                  <a:pt x="712" y="3713"/>
                </a:cubicBezTo>
                <a:cubicBezTo>
                  <a:pt x="3240" y="3713"/>
                  <a:pt x="3240" y="3713"/>
                  <a:pt x="3240" y="3713"/>
                </a:cubicBezTo>
                <a:cubicBezTo>
                  <a:pt x="3458" y="3713"/>
                  <a:pt x="3714" y="3536"/>
                  <a:pt x="3714" y="3318"/>
                </a:cubicBezTo>
                <a:cubicBezTo>
                  <a:pt x="3714" y="3318"/>
                  <a:pt x="3709" y="2404"/>
                  <a:pt x="3707" y="1738"/>
                </a:cubicBezTo>
                <a:cubicBezTo>
                  <a:pt x="3951" y="1738"/>
                  <a:pt x="3951" y="1738"/>
                  <a:pt x="3951" y="1738"/>
                </a:cubicBezTo>
                <a:cubicBezTo>
                  <a:pt x="3951" y="3555"/>
                  <a:pt x="3951" y="3555"/>
                  <a:pt x="3951" y="3555"/>
                </a:cubicBezTo>
                <a:cubicBezTo>
                  <a:pt x="3951" y="3773"/>
                  <a:pt x="3774" y="3950"/>
                  <a:pt x="3556" y="3950"/>
                </a:cubicBezTo>
                <a:close/>
                <a:moveTo>
                  <a:pt x="1186" y="1733"/>
                </a:moveTo>
                <a:cubicBezTo>
                  <a:pt x="1660" y="1733"/>
                  <a:pt x="1660" y="1733"/>
                  <a:pt x="1660" y="1733"/>
                </a:cubicBezTo>
                <a:cubicBezTo>
                  <a:pt x="1739" y="1733"/>
                  <a:pt x="1739" y="1733"/>
                  <a:pt x="1739" y="1733"/>
                </a:cubicBezTo>
                <a:cubicBezTo>
                  <a:pt x="2213" y="1733"/>
                  <a:pt x="2213" y="1733"/>
                  <a:pt x="2213" y="1733"/>
                </a:cubicBezTo>
                <a:cubicBezTo>
                  <a:pt x="2292" y="1733"/>
                  <a:pt x="2292" y="1733"/>
                  <a:pt x="2292" y="1733"/>
                </a:cubicBezTo>
                <a:cubicBezTo>
                  <a:pt x="2766" y="1733"/>
                  <a:pt x="2766" y="1733"/>
                  <a:pt x="2766" y="1733"/>
                </a:cubicBezTo>
                <a:cubicBezTo>
                  <a:pt x="2845" y="1733"/>
                  <a:pt x="2845" y="1733"/>
                  <a:pt x="2845" y="1733"/>
                </a:cubicBezTo>
                <a:cubicBezTo>
                  <a:pt x="3319" y="1733"/>
                  <a:pt x="3319" y="1733"/>
                  <a:pt x="3319" y="1733"/>
                </a:cubicBezTo>
                <a:cubicBezTo>
                  <a:pt x="3398" y="1733"/>
                  <a:pt x="3398" y="1733"/>
                  <a:pt x="3398" y="1733"/>
                </a:cubicBezTo>
                <a:cubicBezTo>
                  <a:pt x="3398" y="3476"/>
                  <a:pt x="3398" y="3476"/>
                  <a:pt x="3398" y="3476"/>
                </a:cubicBezTo>
                <a:cubicBezTo>
                  <a:pt x="3319" y="3476"/>
                  <a:pt x="3319" y="3476"/>
                  <a:pt x="3319" y="3476"/>
                </a:cubicBezTo>
                <a:cubicBezTo>
                  <a:pt x="2845" y="3476"/>
                  <a:pt x="2845" y="3476"/>
                  <a:pt x="2845" y="3476"/>
                </a:cubicBezTo>
                <a:cubicBezTo>
                  <a:pt x="2766" y="3476"/>
                  <a:pt x="2766" y="3476"/>
                  <a:pt x="2766" y="3476"/>
                </a:cubicBezTo>
                <a:cubicBezTo>
                  <a:pt x="2292" y="3476"/>
                  <a:pt x="2292" y="3476"/>
                  <a:pt x="2292" y="3476"/>
                </a:cubicBezTo>
                <a:cubicBezTo>
                  <a:pt x="2213" y="3476"/>
                  <a:pt x="2213" y="3476"/>
                  <a:pt x="2213" y="3476"/>
                </a:cubicBezTo>
                <a:cubicBezTo>
                  <a:pt x="1739" y="3476"/>
                  <a:pt x="1739" y="3476"/>
                  <a:pt x="1739" y="3476"/>
                </a:cubicBezTo>
                <a:cubicBezTo>
                  <a:pt x="1660" y="3476"/>
                  <a:pt x="1660" y="3476"/>
                  <a:pt x="1660" y="3476"/>
                </a:cubicBezTo>
                <a:cubicBezTo>
                  <a:pt x="1186" y="3476"/>
                  <a:pt x="1186" y="3476"/>
                  <a:pt x="1186" y="3476"/>
                </a:cubicBezTo>
                <a:cubicBezTo>
                  <a:pt x="1107" y="3476"/>
                  <a:pt x="1107" y="3476"/>
                  <a:pt x="1107" y="3476"/>
                </a:cubicBezTo>
                <a:cubicBezTo>
                  <a:pt x="633" y="3476"/>
                  <a:pt x="633" y="3476"/>
                  <a:pt x="633" y="3476"/>
                </a:cubicBezTo>
                <a:cubicBezTo>
                  <a:pt x="554" y="3476"/>
                  <a:pt x="554" y="3476"/>
                  <a:pt x="554" y="3476"/>
                </a:cubicBezTo>
                <a:cubicBezTo>
                  <a:pt x="554" y="1733"/>
                  <a:pt x="554" y="1733"/>
                  <a:pt x="554" y="1733"/>
                </a:cubicBezTo>
                <a:cubicBezTo>
                  <a:pt x="633" y="1733"/>
                  <a:pt x="633" y="1733"/>
                  <a:pt x="633" y="1733"/>
                </a:cubicBezTo>
                <a:cubicBezTo>
                  <a:pt x="1107" y="1733"/>
                  <a:pt x="1107" y="1733"/>
                  <a:pt x="1107" y="1733"/>
                </a:cubicBezTo>
                <a:lnTo>
                  <a:pt x="1186" y="1733"/>
                </a:lnTo>
                <a:close/>
                <a:moveTo>
                  <a:pt x="2845" y="3397"/>
                </a:moveTo>
                <a:cubicBezTo>
                  <a:pt x="3319" y="3397"/>
                  <a:pt x="3319" y="3397"/>
                  <a:pt x="3319" y="3397"/>
                </a:cubicBezTo>
                <a:cubicBezTo>
                  <a:pt x="3319" y="2923"/>
                  <a:pt x="3319" y="2923"/>
                  <a:pt x="3319" y="2923"/>
                </a:cubicBezTo>
                <a:cubicBezTo>
                  <a:pt x="2845" y="2923"/>
                  <a:pt x="2845" y="2923"/>
                  <a:pt x="2845" y="2923"/>
                </a:cubicBezTo>
                <a:lnTo>
                  <a:pt x="2845" y="3397"/>
                </a:lnTo>
                <a:close/>
                <a:moveTo>
                  <a:pt x="2845" y="2844"/>
                </a:moveTo>
                <a:cubicBezTo>
                  <a:pt x="3319" y="2844"/>
                  <a:pt x="3319" y="2844"/>
                  <a:pt x="3319" y="2844"/>
                </a:cubicBezTo>
                <a:cubicBezTo>
                  <a:pt x="3319" y="2370"/>
                  <a:pt x="3319" y="2370"/>
                  <a:pt x="3319" y="2370"/>
                </a:cubicBezTo>
                <a:cubicBezTo>
                  <a:pt x="2845" y="2370"/>
                  <a:pt x="2845" y="2370"/>
                  <a:pt x="2845" y="2370"/>
                </a:cubicBezTo>
                <a:lnTo>
                  <a:pt x="2845" y="2844"/>
                </a:lnTo>
                <a:close/>
                <a:moveTo>
                  <a:pt x="2845" y="2291"/>
                </a:moveTo>
                <a:cubicBezTo>
                  <a:pt x="3319" y="2291"/>
                  <a:pt x="3319" y="2291"/>
                  <a:pt x="3319" y="2291"/>
                </a:cubicBezTo>
                <a:cubicBezTo>
                  <a:pt x="3319" y="1812"/>
                  <a:pt x="3319" y="1812"/>
                  <a:pt x="3319" y="1812"/>
                </a:cubicBezTo>
                <a:cubicBezTo>
                  <a:pt x="2845" y="1812"/>
                  <a:pt x="2845" y="1812"/>
                  <a:pt x="2845" y="1812"/>
                </a:cubicBezTo>
                <a:lnTo>
                  <a:pt x="2845" y="2291"/>
                </a:lnTo>
                <a:close/>
                <a:moveTo>
                  <a:pt x="2292" y="3397"/>
                </a:moveTo>
                <a:cubicBezTo>
                  <a:pt x="2766" y="3397"/>
                  <a:pt x="2766" y="3397"/>
                  <a:pt x="2766" y="3397"/>
                </a:cubicBezTo>
                <a:cubicBezTo>
                  <a:pt x="2766" y="2923"/>
                  <a:pt x="2766" y="2923"/>
                  <a:pt x="2766" y="2923"/>
                </a:cubicBezTo>
                <a:cubicBezTo>
                  <a:pt x="2292" y="2923"/>
                  <a:pt x="2292" y="2923"/>
                  <a:pt x="2292" y="2923"/>
                </a:cubicBezTo>
                <a:lnTo>
                  <a:pt x="2292" y="3397"/>
                </a:lnTo>
                <a:close/>
                <a:moveTo>
                  <a:pt x="2292" y="2844"/>
                </a:moveTo>
                <a:cubicBezTo>
                  <a:pt x="2766" y="2844"/>
                  <a:pt x="2766" y="2844"/>
                  <a:pt x="2766" y="2844"/>
                </a:cubicBezTo>
                <a:cubicBezTo>
                  <a:pt x="2766" y="2370"/>
                  <a:pt x="2766" y="2370"/>
                  <a:pt x="2766" y="2370"/>
                </a:cubicBezTo>
                <a:cubicBezTo>
                  <a:pt x="2292" y="2370"/>
                  <a:pt x="2292" y="2370"/>
                  <a:pt x="2292" y="2370"/>
                </a:cubicBezTo>
                <a:lnTo>
                  <a:pt x="2292" y="2844"/>
                </a:lnTo>
                <a:close/>
                <a:moveTo>
                  <a:pt x="2292" y="2291"/>
                </a:moveTo>
                <a:cubicBezTo>
                  <a:pt x="2766" y="2291"/>
                  <a:pt x="2766" y="2291"/>
                  <a:pt x="2766" y="2291"/>
                </a:cubicBezTo>
                <a:cubicBezTo>
                  <a:pt x="2766" y="1812"/>
                  <a:pt x="2766" y="1812"/>
                  <a:pt x="2766" y="1812"/>
                </a:cubicBezTo>
                <a:cubicBezTo>
                  <a:pt x="2292" y="1812"/>
                  <a:pt x="2292" y="1812"/>
                  <a:pt x="2292" y="1812"/>
                </a:cubicBezTo>
                <a:lnTo>
                  <a:pt x="2292" y="2291"/>
                </a:lnTo>
                <a:close/>
                <a:moveTo>
                  <a:pt x="1739" y="3397"/>
                </a:moveTo>
                <a:cubicBezTo>
                  <a:pt x="2213" y="3397"/>
                  <a:pt x="2213" y="3397"/>
                  <a:pt x="2213" y="3397"/>
                </a:cubicBezTo>
                <a:cubicBezTo>
                  <a:pt x="2213" y="2923"/>
                  <a:pt x="2213" y="2923"/>
                  <a:pt x="2213" y="2923"/>
                </a:cubicBezTo>
                <a:cubicBezTo>
                  <a:pt x="1739" y="2923"/>
                  <a:pt x="1739" y="2923"/>
                  <a:pt x="1739" y="2923"/>
                </a:cubicBezTo>
                <a:lnTo>
                  <a:pt x="1739" y="3397"/>
                </a:lnTo>
                <a:close/>
                <a:moveTo>
                  <a:pt x="1739" y="2844"/>
                </a:moveTo>
                <a:cubicBezTo>
                  <a:pt x="2213" y="2844"/>
                  <a:pt x="2213" y="2844"/>
                  <a:pt x="2213" y="2844"/>
                </a:cubicBezTo>
                <a:cubicBezTo>
                  <a:pt x="2213" y="2370"/>
                  <a:pt x="2213" y="2370"/>
                  <a:pt x="2213" y="2370"/>
                </a:cubicBezTo>
                <a:cubicBezTo>
                  <a:pt x="1739" y="2370"/>
                  <a:pt x="1739" y="2370"/>
                  <a:pt x="1739" y="2370"/>
                </a:cubicBezTo>
                <a:lnTo>
                  <a:pt x="1739" y="2844"/>
                </a:lnTo>
                <a:close/>
                <a:moveTo>
                  <a:pt x="1739" y="2291"/>
                </a:moveTo>
                <a:cubicBezTo>
                  <a:pt x="2213" y="2291"/>
                  <a:pt x="2213" y="2291"/>
                  <a:pt x="2213" y="2291"/>
                </a:cubicBezTo>
                <a:cubicBezTo>
                  <a:pt x="2213" y="1812"/>
                  <a:pt x="2213" y="1812"/>
                  <a:pt x="2213" y="1812"/>
                </a:cubicBezTo>
                <a:cubicBezTo>
                  <a:pt x="1739" y="1812"/>
                  <a:pt x="1739" y="1812"/>
                  <a:pt x="1739" y="1812"/>
                </a:cubicBezTo>
                <a:lnTo>
                  <a:pt x="1739" y="2291"/>
                </a:lnTo>
                <a:close/>
                <a:moveTo>
                  <a:pt x="1186" y="3397"/>
                </a:moveTo>
                <a:cubicBezTo>
                  <a:pt x="1660" y="3397"/>
                  <a:pt x="1660" y="3397"/>
                  <a:pt x="1660" y="3397"/>
                </a:cubicBezTo>
                <a:cubicBezTo>
                  <a:pt x="1660" y="2923"/>
                  <a:pt x="1660" y="2923"/>
                  <a:pt x="1660" y="2923"/>
                </a:cubicBezTo>
                <a:cubicBezTo>
                  <a:pt x="1186" y="2923"/>
                  <a:pt x="1186" y="2923"/>
                  <a:pt x="1186" y="2923"/>
                </a:cubicBezTo>
                <a:lnTo>
                  <a:pt x="1186" y="3397"/>
                </a:lnTo>
                <a:close/>
                <a:moveTo>
                  <a:pt x="1186" y="2844"/>
                </a:moveTo>
                <a:cubicBezTo>
                  <a:pt x="1660" y="2844"/>
                  <a:pt x="1660" y="2844"/>
                  <a:pt x="1660" y="2844"/>
                </a:cubicBezTo>
                <a:cubicBezTo>
                  <a:pt x="1660" y="2370"/>
                  <a:pt x="1660" y="2370"/>
                  <a:pt x="1660" y="2370"/>
                </a:cubicBezTo>
                <a:cubicBezTo>
                  <a:pt x="1186" y="2370"/>
                  <a:pt x="1186" y="2370"/>
                  <a:pt x="1186" y="2370"/>
                </a:cubicBezTo>
                <a:lnTo>
                  <a:pt x="1186" y="2844"/>
                </a:lnTo>
                <a:close/>
                <a:moveTo>
                  <a:pt x="1186" y="2291"/>
                </a:moveTo>
                <a:cubicBezTo>
                  <a:pt x="1660" y="2291"/>
                  <a:pt x="1660" y="2291"/>
                  <a:pt x="1660" y="2291"/>
                </a:cubicBezTo>
                <a:cubicBezTo>
                  <a:pt x="1660" y="1812"/>
                  <a:pt x="1660" y="1812"/>
                  <a:pt x="1660" y="1812"/>
                </a:cubicBezTo>
                <a:cubicBezTo>
                  <a:pt x="1186" y="1812"/>
                  <a:pt x="1186" y="1812"/>
                  <a:pt x="1186" y="1812"/>
                </a:cubicBezTo>
                <a:lnTo>
                  <a:pt x="1186" y="2291"/>
                </a:lnTo>
                <a:close/>
                <a:moveTo>
                  <a:pt x="633" y="3397"/>
                </a:moveTo>
                <a:cubicBezTo>
                  <a:pt x="1107" y="3397"/>
                  <a:pt x="1107" y="3397"/>
                  <a:pt x="1107" y="3397"/>
                </a:cubicBezTo>
                <a:cubicBezTo>
                  <a:pt x="1107" y="2923"/>
                  <a:pt x="1107" y="2923"/>
                  <a:pt x="1107" y="2923"/>
                </a:cubicBezTo>
                <a:cubicBezTo>
                  <a:pt x="633" y="2923"/>
                  <a:pt x="633" y="2923"/>
                  <a:pt x="633" y="2923"/>
                </a:cubicBezTo>
                <a:lnTo>
                  <a:pt x="633" y="3397"/>
                </a:lnTo>
                <a:close/>
                <a:moveTo>
                  <a:pt x="633" y="2844"/>
                </a:moveTo>
                <a:cubicBezTo>
                  <a:pt x="1107" y="2844"/>
                  <a:pt x="1107" y="2844"/>
                  <a:pt x="1107" y="2844"/>
                </a:cubicBezTo>
                <a:cubicBezTo>
                  <a:pt x="1107" y="2370"/>
                  <a:pt x="1107" y="2370"/>
                  <a:pt x="1107" y="2370"/>
                </a:cubicBezTo>
                <a:cubicBezTo>
                  <a:pt x="633" y="2370"/>
                  <a:pt x="633" y="2370"/>
                  <a:pt x="633" y="2370"/>
                </a:cubicBezTo>
                <a:lnTo>
                  <a:pt x="633" y="2844"/>
                </a:lnTo>
                <a:close/>
                <a:moveTo>
                  <a:pt x="633" y="2291"/>
                </a:moveTo>
                <a:cubicBezTo>
                  <a:pt x="1107" y="2291"/>
                  <a:pt x="1107" y="2291"/>
                  <a:pt x="1107" y="2291"/>
                </a:cubicBezTo>
                <a:cubicBezTo>
                  <a:pt x="1107" y="1812"/>
                  <a:pt x="1107" y="1812"/>
                  <a:pt x="1107" y="1812"/>
                </a:cubicBezTo>
                <a:cubicBezTo>
                  <a:pt x="633" y="1812"/>
                  <a:pt x="633" y="1812"/>
                  <a:pt x="633" y="1812"/>
                </a:cubicBezTo>
                <a:lnTo>
                  <a:pt x="633" y="2291"/>
                </a:lnTo>
                <a:close/>
                <a:moveTo>
                  <a:pt x="0" y="711"/>
                </a:moveTo>
                <a:cubicBezTo>
                  <a:pt x="0" y="493"/>
                  <a:pt x="177" y="316"/>
                  <a:pt x="396" y="316"/>
                </a:cubicBezTo>
                <a:cubicBezTo>
                  <a:pt x="554" y="316"/>
                  <a:pt x="554" y="316"/>
                  <a:pt x="554" y="316"/>
                </a:cubicBezTo>
                <a:cubicBezTo>
                  <a:pt x="554" y="1106"/>
                  <a:pt x="554" y="1106"/>
                  <a:pt x="554" y="1106"/>
                </a:cubicBezTo>
                <a:cubicBezTo>
                  <a:pt x="870" y="1106"/>
                  <a:pt x="858" y="1106"/>
                  <a:pt x="1186" y="1106"/>
                </a:cubicBezTo>
                <a:cubicBezTo>
                  <a:pt x="1186" y="316"/>
                  <a:pt x="1186" y="316"/>
                  <a:pt x="1186" y="316"/>
                </a:cubicBezTo>
                <a:cubicBezTo>
                  <a:pt x="2766" y="316"/>
                  <a:pt x="2766" y="316"/>
                  <a:pt x="2766" y="316"/>
                </a:cubicBezTo>
                <a:cubicBezTo>
                  <a:pt x="2766" y="1106"/>
                  <a:pt x="2766" y="1106"/>
                  <a:pt x="2766" y="1106"/>
                </a:cubicBezTo>
                <a:cubicBezTo>
                  <a:pt x="3070" y="1106"/>
                  <a:pt x="3070" y="1106"/>
                  <a:pt x="3398" y="1106"/>
                </a:cubicBezTo>
                <a:cubicBezTo>
                  <a:pt x="3398" y="316"/>
                  <a:pt x="3398" y="316"/>
                  <a:pt x="3398" y="316"/>
                </a:cubicBezTo>
                <a:cubicBezTo>
                  <a:pt x="3556" y="316"/>
                  <a:pt x="3556" y="316"/>
                  <a:pt x="3556" y="316"/>
                </a:cubicBezTo>
                <a:cubicBezTo>
                  <a:pt x="3774" y="316"/>
                  <a:pt x="3951" y="493"/>
                  <a:pt x="3951" y="711"/>
                </a:cubicBezTo>
                <a:cubicBezTo>
                  <a:pt x="3951" y="1580"/>
                  <a:pt x="3951" y="1580"/>
                  <a:pt x="3951" y="1580"/>
                </a:cubicBezTo>
                <a:cubicBezTo>
                  <a:pt x="2260" y="1580"/>
                  <a:pt x="1897" y="1580"/>
                  <a:pt x="0" y="1580"/>
                </a:cubicBezTo>
                <a:lnTo>
                  <a:pt x="0" y="711"/>
                </a:lnTo>
                <a:close/>
                <a:moveTo>
                  <a:pt x="2845" y="237"/>
                </a:moveTo>
                <a:cubicBezTo>
                  <a:pt x="2845" y="106"/>
                  <a:pt x="2951" y="0"/>
                  <a:pt x="3082" y="0"/>
                </a:cubicBezTo>
                <a:cubicBezTo>
                  <a:pt x="3213" y="0"/>
                  <a:pt x="3319" y="106"/>
                  <a:pt x="3319" y="237"/>
                </a:cubicBezTo>
                <a:cubicBezTo>
                  <a:pt x="3319" y="1027"/>
                  <a:pt x="3319" y="1027"/>
                  <a:pt x="3319" y="1027"/>
                </a:cubicBezTo>
                <a:cubicBezTo>
                  <a:pt x="3319" y="1027"/>
                  <a:pt x="3138" y="1027"/>
                  <a:pt x="2845" y="1027"/>
                </a:cubicBezTo>
                <a:cubicBezTo>
                  <a:pt x="2845" y="891"/>
                  <a:pt x="2845" y="237"/>
                  <a:pt x="2845" y="237"/>
                </a:cubicBezTo>
                <a:close/>
                <a:moveTo>
                  <a:pt x="633" y="237"/>
                </a:moveTo>
                <a:cubicBezTo>
                  <a:pt x="633" y="106"/>
                  <a:pt x="739" y="0"/>
                  <a:pt x="870" y="0"/>
                </a:cubicBezTo>
                <a:cubicBezTo>
                  <a:pt x="1001" y="0"/>
                  <a:pt x="1107" y="106"/>
                  <a:pt x="1107" y="237"/>
                </a:cubicBezTo>
                <a:cubicBezTo>
                  <a:pt x="1107" y="1027"/>
                  <a:pt x="1107" y="1027"/>
                  <a:pt x="1107" y="1027"/>
                </a:cubicBezTo>
                <a:cubicBezTo>
                  <a:pt x="1107" y="1027"/>
                  <a:pt x="847" y="1027"/>
                  <a:pt x="633" y="1027"/>
                </a:cubicBezTo>
                <a:cubicBezTo>
                  <a:pt x="633" y="1072"/>
                  <a:pt x="633" y="237"/>
                  <a:pt x="633" y="237"/>
                </a:cubicBezTo>
                <a:close/>
              </a:path>
            </a:pathLst>
          </a:custGeom>
          <a:solidFill>
            <a:schemeClr val="bg1"/>
          </a:solidFill>
          <a:ln>
            <a:noFill/>
          </a:ln>
        </p:spPr>
        <p:txBody>
          <a:bodyPr anchor="ctr"/>
          <a:lstStyle/>
          <a:p>
            <a:pPr algn="ctr"/>
            <a:endParaRPr/>
          </a:p>
        </p:txBody>
      </p:sp>
      <p:sp>
        <p:nvSpPr>
          <p:cNvPr id="19" name="íṧḻïďe"/>
          <p:cNvSpPr/>
          <p:nvPr/>
        </p:nvSpPr>
        <p:spPr bwMode="auto">
          <a:xfrm>
            <a:off x="1324161" y="3937061"/>
            <a:ext cx="2192674" cy="1989827"/>
          </a:xfrm>
          <a:prstGeom prst="rect">
            <a:avLst/>
          </a:prstGeom>
          <a:solidFill>
            <a:srgbClr val="3B3E45"/>
          </a:solidFill>
          <a:ln w="28575">
            <a:solidFill>
              <a:schemeClr val="bg1"/>
            </a:solidFill>
          </a:ln>
        </p:spPr>
        <p:txBody>
          <a:bodyPr anchor="ctr"/>
          <a:lstStyle/>
          <a:p>
            <a:pPr algn="ctr"/>
            <a:endParaRPr/>
          </a:p>
        </p:txBody>
      </p:sp>
      <p:sp>
        <p:nvSpPr>
          <p:cNvPr id="20" name="íŝļíďê"/>
          <p:cNvSpPr/>
          <p:nvPr/>
        </p:nvSpPr>
        <p:spPr bwMode="auto">
          <a:xfrm>
            <a:off x="2108891" y="4333133"/>
            <a:ext cx="623213" cy="623213"/>
          </a:xfrm>
          <a:custGeom>
            <a:avLst/>
            <a:gdLst>
              <a:gd name="T0" fmla="*/ 1424804 w 1341438"/>
              <a:gd name="T1" fmla="*/ 976171 h 1341438"/>
              <a:gd name="T2" fmla="*/ 277295 w 1341438"/>
              <a:gd name="T3" fmla="*/ 649654 h 1341438"/>
              <a:gd name="T4" fmla="*/ 216426 w 1341438"/>
              <a:gd name="T5" fmla="*/ 876225 h 1341438"/>
              <a:gd name="T6" fmla="*/ 240849 w 1341438"/>
              <a:gd name="T7" fmla="*/ 1155024 h 1341438"/>
              <a:gd name="T8" fmla="*/ 370479 w 1341438"/>
              <a:gd name="T9" fmla="*/ 1409400 h 1341438"/>
              <a:gd name="T10" fmla="*/ 584651 w 1341438"/>
              <a:gd name="T11" fmla="*/ 1594639 h 1341438"/>
              <a:gd name="T12" fmla="*/ 858189 w 1341438"/>
              <a:gd name="T13" fmla="*/ 1686695 h 1341438"/>
              <a:gd name="T14" fmla="*/ 1117075 w 1341438"/>
              <a:gd name="T15" fmla="*/ 1673920 h 1341438"/>
              <a:gd name="T16" fmla="*/ 1331997 w 1341438"/>
              <a:gd name="T17" fmla="*/ 1588251 h 1341438"/>
              <a:gd name="T18" fmla="*/ 1203960 w 1341438"/>
              <a:gd name="T19" fmla="*/ 343359 h 1341438"/>
              <a:gd name="T20" fmla="*/ 1297593 w 1341438"/>
              <a:gd name="T21" fmla="*/ 448935 h 1341438"/>
              <a:gd name="T22" fmla="*/ 1331436 w 1341438"/>
              <a:gd name="T23" fmla="*/ 593446 h 1341438"/>
              <a:gd name="T24" fmla="*/ 1507794 w 1341438"/>
              <a:gd name="T25" fmla="*/ 672066 h 1341438"/>
              <a:gd name="T26" fmla="*/ 1571343 w 1341438"/>
              <a:gd name="T27" fmla="*/ 841663 h 1341438"/>
              <a:gd name="T28" fmla="*/ 1485984 w 1341438"/>
              <a:gd name="T29" fmla="*/ 738332 h 1341438"/>
              <a:gd name="T30" fmla="*/ 1372423 w 1341438"/>
              <a:gd name="T31" fmla="*/ 654845 h 1341438"/>
              <a:gd name="T32" fmla="*/ 1212234 w 1341438"/>
              <a:gd name="T33" fmla="*/ 623771 h 1341438"/>
              <a:gd name="T34" fmla="*/ 1250588 w 1341438"/>
              <a:gd name="T35" fmla="*/ 517072 h 1341438"/>
              <a:gd name="T36" fmla="*/ 1219378 w 1341438"/>
              <a:gd name="T37" fmla="*/ 424225 h 1341438"/>
              <a:gd name="T38" fmla="*/ 1123491 w 1341438"/>
              <a:gd name="T39" fmla="*/ 382294 h 1341438"/>
              <a:gd name="T40" fmla="*/ 1086639 w 1341438"/>
              <a:gd name="T41" fmla="*/ 356462 h 1341438"/>
              <a:gd name="T42" fmla="*/ 1112209 w 1341438"/>
              <a:gd name="T43" fmla="*/ 325387 h 1341438"/>
              <a:gd name="T44" fmla="*/ 1078761 w 1341438"/>
              <a:gd name="T45" fmla="*/ 288169 h 1341438"/>
              <a:gd name="T46" fmla="*/ 1060385 w 1341438"/>
              <a:gd name="T47" fmla="*/ 323825 h 1341438"/>
              <a:gd name="T48" fmla="*/ 979380 w 1341438"/>
              <a:gd name="T49" fmla="*/ 350849 h 1341438"/>
              <a:gd name="T50" fmla="*/ 946002 w 1341438"/>
              <a:gd name="T51" fmla="*/ 457065 h 1341438"/>
              <a:gd name="T52" fmla="*/ 990255 w 1341438"/>
              <a:gd name="T53" fmla="*/ 530628 h 1341438"/>
              <a:gd name="T54" fmla="*/ 1093763 w 1341438"/>
              <a:gd name="T55" fmla="*/ 556527 h 1341438"/>
              <a:gd name="T56" fmla="*/ 1107264 w 1341438"/>
              <a:gd name="T57" fmla="*/ 609071 h 1341438"/>
              <a:gd name="T58" fmla="*/ 1131266 w 1341438"/>
              <a:gd name="T59" fmla="*/ 714163 h 1341438"/>
              <a:gd name="T60" fmla="*/ 1418162 w 1341438"/>
              <a:gd name="T61" fmla="*/ 749818 h 1341438"/>
              <a:gd name="T62" fmla="*/ 1481166 w 1341438"/>
              <a:gd name="T63" fmla="*/ 868046 h 1341438"/>
              <a:gd name="T64" fmla="*/ 1381785 w 1341438"/>
              <a:gd name="T65" fmla="*/ 795608 h 1341438"/>
              <a:gd name="T66" fmla="*/ 1106515 w 1341438"/>
              <a:gd name="T67" fmla="*/ 766707 h 1341438"/>
              <a:gd name="T68" fmla="*/ 1048010 w 1341438"/>
              <a:gd name="T69" fmla="*/ 683011 h 1341438"/>
              <a:gd name="T70" fmla="*/ 998881 w 1341438"/>
              <a:gd name="T71" fmla="*/ 600064 h 1341438"/>
              <a:gd name="T72" fmla="*/ 907374 w 1341438"/>
              <a:gd name="T73" fmla="*/ 518619 h 1341438"/>
              <a:gd name="T74" fmla="*/ 898374 w 1341438"/>
              <a:gd name="T75" fmla="*/ 377121 h 1341438"/>
              <a:gd name="T76" fmla="*/ 983504 w 1341438"/>
              <a:gd name="T77" fmla="*/ 281038 h 1341438"/>
              <a:gd name="T78" fmla="*/ 802580 w 1341438"/>
              <a:gd name="T79" fmla="*/ 228074 h 1341438"/>
              <a:gd name="T80" fmla="*/ 585402 w 1341438"/>
              <a:gd name="T81" fmla="*/ 309985 h 1341438"/>
              <a:gd name="T82" fmla="*/ 1615681 w 1341438"/>
              <a:gd name="T83" fmla="*/ 1281648 h 1341438"/>
              <a:gd name="T84" fmla="*/ 1685193 w 1341438"/>
              <a:gd name="T85" fmla="*/ 1058459 h 1341438"/>
              <a:gd name="T86" fmla="*/ 1673920 w 1341438"/>
              <a:gd name="T87" fmla="*/ 785672 h 1341438"/>
              <a:gd name="T88" fmla="*/ 1556314 w 1341438"/>
              <a:gd name="T89" fmla="*/ 524533 h 1341438"/>
              <a:gd name="T90" fmla="*/ 1351536 w 1341438"/>
              <a:gd name="T91" fmla="*/ 328773 h 1341438"/>
              <a:gd name="T92" fmla="*/ 1083632 w 1341438"/>
              <a:gd name="T93" fmla="*/ 224316 h 1341438"/>
              <a:gd name="T94" fmla="*/ 1121207 w 1341438"/>
              <a:gd name="T95" fmla="*/ 15029 h 1341438"/>
              <a:gd name="T96" fmla="*/ 1466137 w 1341438"/>
              <a:gd name="T97" fmla="*/ 150295 h 1341438"/>
              <a:gd name="T98" fmla="*/ 1729530 w 1341438"/>
              <a:gd name="T99" fmla="*/ 400915 h 1341438"/>
              <a:gd name="T100" fmla="*/ 1880577 w 1341438"/>
              <a:gd name="T101" fmla="*/ 737577 h 1341438"/>
              <a:gd name="T102" fmla="*/ 1889971 w 1341438"/>
              <a:gd name="T103" fmla="*/ 1120832 h 1341438"/>
              <a:gd name="T104" fmla="*/ 1755080 w 1341438"/>
              <a:gd name="T105" fmla="*/ 1466137 h 1341438"/>
              <a:gd name="T106" fmla="*/ 1504087 w 1341438"/>
              <a:gd name="T107" fmla="*/ 1729154 h 1341438"/>
              <a:gd name="T108" fmla="*/ 1167800 w 1341438"/>
              <a:gd name="T109" fmla="*/ 1880577 h 1341438"/>
              <a:gd name="T110" fmla="*/ 807465 w 1341438"/>
              <a:gd name="T111" fmla="*/ 1893729 h 1341438"/>
              <a:gd name="T112" fmla="*/ 458778 w 1341438"/>
              <a:gd name="T113" fmla="*/ 1767104 h 1341438"/>
              <a:gd name="T114" fmla="*/ 189748 w 1341438"/>
              <a:gd name="T115" fmla="*/ 1522497 h 1341438"/>
              <a:gd name="T116" fmla="*/ 30058 w 1341438"/>
              <a:gd name="T117" fmla="*/ 1190719 h 1341438"/>
              <a:gd name="T118" fmla="*/ 11271 w 1341438"/>
              <a:gd name="T119" fmla="*/ 807841 h 1341438"/>
              <a:gd name="T120" fmla="*/ 137896 w 1341438"/>
              <a:gd name="T121" fmla="*/ 458779 h 1341438"/>
              <a:gd name="T122" fmla="*/ 382503 w 1341438"/>
              <a:gd name="T123" fmla="*/ 189373 h 1341438"/>
              <a:gd name="T124" fmla="*/ 714656 w 1341438"/>
              <a:gd name="T125" fmla="*/ 30060 h 1341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41438" h="1341438">
                <a:moveTo>
                  <a:pt x="824769" y="688975"/>
                </a:moveTo>
                <a:lnTo>
                  <a:pt x="979487" y="688975"/>
                </a:lnTo>
                <a:lnTo>
                  <a:pt x="979487" y="809625"/>
                </a:lnTo>
                <a:lnTo>
                  <a:pt x="944636" y="809625"/>
                </a:lnTo>
                <a:lnTo>
                  <a:pt x="824769" y="688975"/>
                </a:lnTo>
                <a:close/>
                <a:moveTo>
                  <a:pt x="230187" y="688975"/>
                </a:moveTo>
                <a:lnTo>
                  <a:pt x="553352" y="688975"/>
                </a:lnTo>
                <a:lnTo>
                  <a:pt x="673219" y="809625"/>
                </a:lnTo>
                <a:lnTo>
                  <a:pt x="230187" y="809625"/>
                </a:lnTo>
                <a:lnTo>
                  <a:pt x="230187" y="688975"/>
                </a:lnTo>
                <a:close/>
                <a:moveTo>
                  <a:pt x="1066800" y="687387"/>
                </a:moveTo>
                <a:lnTo>
                  <a:pt x="1106488" y="687387"/>
                </a:lnTo>
                <a:lnTo>
                  <a:pt x="1106488" y="808037"/>
                </a:lnTo>
                <a:lnTo>
                  <a:pt x="1066800" y="808037"/>
                </a:lnTo>
                <a:lnTo>
                  <a:pt x="1066800" y="687387"/>
                </a:lnTo>
                <a:close/>
                <a:moveTo>
                  <a:pt x="1003300" y="687387"/>
                </a:moveTo>
                <a:lnTo>
                  <a:pt x="1042988" y="687387"/>
                </a:lnTo>
                <a:lnTo>
                  <a:pt x="1042988" y="808037"/>
                </a:lnTo>
                <a:lnTo>
                  <a:pt x="1003300" y="808037"/>
                </a:lnTo>
                <a:lnTo>
                  <a:pt x="1003300" y="687387"/>
                </a:lnTo>
                <a:close/>
                <a:moveTo>
                  <a:pt x="251354" y="361421"/>
                </a:moveTo>
                <a:lnTo>
                  <a:pt x="245533" y="369888"/>
                </a:lnTo>
                <a:lnTo>
                  <a:pt x="239712" y="378090"/>
                </a:lnTo>
                <a:lnTo>
                  <a:pt x="233892" y="386292"/>
                </a:lnTo>
                <a:lnTo>
                  <a:pt x="228600" y="395023"/>
                </a:lnTo>
                <a:lnTo>
                  <a:pt x="223573" y="403490"/>
                </a:lnTo>
                <a:lnTo>
                  <a:pt x="218281" y="412486"/>
                </a:lnTo>
                <a:lnTo>
                  <a:pt x="213254" y="421217"/>
                </a:lnTo>
                <a:lnTo>
                  <a:pt x="208492" y="430213"/>
                </a:lnTo>
                <a:lnTo>
                  <a:pt x="203729" y="439209"/>
                </a:lnTo>
                <a:lnTo>
                  <a:pt x="199496" y="448469"/>
                </a:lnTo>
                <a:lnTo>
                  <a:pt x="195262" y="457465"/>
                </a:lnTo>
                <a:lnTo>
                  <a:pt x="191294" y="466990"/>
                </a:lnTo>
                <a:lnTo>
                  <a:pt x="187060" y="476250"/>
                </a:lnTo>
                <a:lnTo>
                  <a:pt x="183356" y="485775"/>
                </a:lnTo>
                <a:lnTo>
                  <a:pt x="179916" y="495565"/>
                </a:lnTo>
                <a:lnTo>
                  <a:pt x="176741" y="505090"/>
                </a:lnTo>
                <a:lnTo>
                  <a:pt x="173566" y="514879"/>
                </a:lnTo>
                <a:lnTo>
                  <a:pt x="170391" y="524934"/>
                </a:lnTo>
                <a:lnTo>
                  <a:pt x="167481" y="534988"/>
                </a:lnTo>
                <a:lnTo>
                  <a:pt x="164835" y="544777"/>
                </a:lnTo>
                <a:lnTo>
                  <a:pt x="162719" y="554832"/>
                </a:lnTo>
                <a:lnTo>
                  <a:pt x="160337" y="565150"/>
                </a:lnTo>
                <a:lnTo>
                  <a:pt x="158221" y="575469"/>
                </a:lnTo>
                <a:lnTo>
                  <a:pt x="156633" y="585788"/>
                </a:lnTo>
                <a:lnTo>
                  <a:pt x="154781" y="596107"/>
                </a:lnTo>
                <a:lnTo>
                  <a:pt x="153458" y="606690"/>
                </a:lnTo>
                <a:lnTo>
                  <a:pt x="152400" y="617009"/>
                </a:lnTo>
                <a:lnTo>
                  <a:pt x="151606" y="627592"/>
                </a:lnTo>
                <a:lnTo>
                  <a:pt x="150548" y="638440"/>
                </a:lnTo>
                <a:lnTo>
                  <a:pt x="150019" y="649023"/>
                </a:lnTo>
                <a:lnTo>
                  <a:pt x="149754" y="659871"/>
                </a:lnTo>
                <a:lnTo>
                  <a:pt x="149754" y="670719"/>
                </a:lnTo>
                <a:lnTo>
                  <a:pt x="149754" y="684213"/>
                </a:lnTo>
                <a:lnTo>
                  <a:pt x="150283" y="697707"/>
                </a:lnTo>
                <a:lnTo>
                  <a:pt x="151077" y="710671"/>
                </a:lnTo>
                <a:lnTo>
                  <a:pt x="152400" y="724165"/>
                </a:lnTo>
                <a:lnTo>
                  <a:pt x="153723" y="737130"/>
                </a:lnTo>
                <a:lnTo>
                  <a:pt x="155839" y="750094"/>
                </a:lnTo>
                <a:lnTo>
                  <a:pt x="157691" y="763059"/>
                </a:lnTo>
                <a:lnTo>
                  <a:pt x="160337" y="776023"/>
                </a:lnTo>
                <a:lnTo>
                  <a:pt x="162983" y="788459"/>
                </a:lnTo>
                <a:lnTo>
                  <a:pt x="166158" y="801159"/>
                </a:lnTo>
                <a:lnTo>
                  <a:pt x="169598" y="813330"/>
                </a:lnTo>
                <a:lnTo>
                  <a:pt x="173302" y="825765"/>
                </a:lnTo>
                <a:lnTo>
                  <a:pt x="177271" y="837936"/>
                </a:lnTo>
                <a:lnTo>
                  <a:pt x="181239" y="849842"/>
                </a:lnTo>
                <a:lnTo>
                  <a:pt x="185737" y="861748"/>
                </a:lnTo>
                <a:lnTo>
                  <a:pt x="190500" y="873655"/>
                </a:lnTo>
                <a:lnTo>
                  <a:pt x="195791" y="885296"/>
                </a:lnTo>
                <a:lnTo>
                  <a:pt x="201083" y="896673"/>
                </a:lnTo>
                <a:lnTo>
                  <a:pt x="206639" y="907786"/>
                </a:lnTo>
                <a:lnTo>
                  <a:pt x="212460" y="918898"/>
                </a:lnTo>
                <a:lnTo>
                  <a:pt x="218546" y="930011"/>
                </a:lnTo>
                <a:lnTo>
                  <a:pt x="225160" y="940859"/>
                </a:lnTo>
                <a:lnTo>
                  <a:pt x="231775" y="951442"/>
                </a:lnTo>
                <a:lnTo>
                  <a:pt x="238654" y="962026"/>
                </a:lnTo>
                <a:lnTo>
                  <a:pt x="245798" y="972344"/>
                </a:lnTo>
                <a:lnTo>
                  <a:pt x="253206" y="982398"/>
                </a:lnTo>
                <a:lnTo>
                  <a:pt x="260879" y="992453"/>
                </a:lnTo>
                <a:lnTo>
                  <a:pt x="268552" y="1001978"/>
                </a:lnTo>
                <a:lnTo>
                  <a:pt x="276754" y="1011767"/>
                </a:lnTo>
                <a:lnTo>
                  <a:pt x="285221" y="1021292"/>
                </a:lnTo>
                <a:lnTo>
                  <a:pt x="293687" y="1030288"/>
                </a:lnTo>
                <a:lnTo>
                  <a:pt x="302154" y="1039284"/>
                </a:lnTo>
                <a:lnTo>
                  <a:pt x="311414" y="1048015"/>
                </a:lnTo>
                <a:lnTo>
                  <a:pt x="320410" y="1056746"/>
                </a:lnTo>
                <a:lnTo>
                  <a:pt x="329935" y="1064949"/>
                </a:lnTo>
                <a:lnTo>
                  <a:pt x="339460" y="1072886"/>
                </a:lnTo>
                <a:lnTo>
                  <a:pt x="348985" y="1080559"/>
                </a:lnTo>
                <a:lnTo>
                  <a:pt x="359039" y="1088232"/>
                </a:lnTo>
                <a:lnTo>
                  <a:pt x="369358" y="1095640"/>
                </a:lnTo>
                <a:lnTo>
                  <a:pt x="379677" y="1102784"/>
                </a:lnTo>
                <a:lnTo>
                  <a:pt x="389996" y="1109663"/>
                </a:lnTo>
                <a:lnTo>
                  <a:pt x="400844" y="1116542"/>
                </a:lnTo>
                <a:lnTo>
                  <a:pt x="411692" y="1122892"/>
                </a:lnTo>
                <a:lnTo>
                  <a:pt x="422540" y="1128978"/>
                </a:lnTo>
                <a:lnTo>
                  <a:pt x="433652" y="1134799"/>
                </a:lnTo>
                <a:lnTo>
                  <a:pt x="445029" y="1140619"/>
                </a:lnTo>
                <a:lnTo>
                  <a:pt x="456406" y="1145911"/>
                </a:lnTo>
                <a:lnTo>
                  <a:pt x="467783" y="1150938"/>
                </a:lnTo>
                <a:lnTo>
                  <a:pt x="479954" y="1155701"/>
                </a:lnTo>
                <a:lnTo>
                  <a:pt x="491596" y="1160199"/>
                </a:lnTo>
                <a:lnTo>
                  <a:pt x="503502" y="1164696"/>
                </a:lnTo>
                <a:lnTo>
                  <a:pt x="515937" y="1168665"/>
                </a:lnTo>
                <a:lnTo>
                  <a:pt x="528108" y="1172105"/>
                </a:lnTo>
                <a:lnTo>
                  <a:pt x="540544" y="1175544"/>
                </a:lnTo>
                <a:lnTo>
                  <a:pt x="552979" y="1178455"/>
                </a:lnTo>
                <a:lnTo>
                  <a:pt x="565944" y="1181365"/>
                </a:lnTo>
                <a:lnTo>
                  <a:pt x="578379" y="1183746"/>
                </a:lnTo>
                <a:lnTo>
                  <a:pt x="591344" y="1185863"/>
                </a:lnTo>
                <a:lnTo>
                  <a:pt x="604308" y="1187715"/>
                </a:lnTo>
                <a:lnTo>
                  <a:pt x="617538" y="1189038"/>
                </a:lnTo>
                <a:lnTo>
                  <a:pt x="630767" y="1190361"/>
                </a:lnTo>
                <a:lnTo>
                  <a:pt x="643731" y="1191155"/>
                </a:lnTo>
                <a:lnTo>
                  <a:pt x="657225" y="1191684"/>
                </a:lnTo>
                <a:lnTo>
                  <a:pt x="670719" y="1191949"/>
                </a:lnTo>
                <a:lnTo>
                  <a:pt x="681567" y="1191684"/>
                </a:lnTo>
                <a:lnTo>
                  <a:pt x="692415" y="1191419"/>
                </a:lnTo>
                <a:lnTo>
                  <a:pt x="703263" y="1190890"/>
                </a:lnTo>
                <a:lnTo>
                  <a:pt x="713846" y="1190361"/>
                </a:lnTo>
                <a:lnTo>
                  <a:pt x="724429" y="1189038"/>
                </a:lnTo>
                <a:lnTo>
                  <a:pt x="735013" y="1187980"/>
                </a:lnTo>
                <a:lnTo>
                  <a:pt x="745331" y="1186657"/>
                </a:lnTo>
                <a:lnTo>
                  <a:pt x="755915" y="1184805"/>
                </a:lnTo>
                <a:lnTo>
                  <a:pt x="766234" y="1183217"/>
                </a:lnTo>
                <a:lnTo>
                  <a:pt x="776553" y="1181101"/>
                </a:lnTo>
                <a:lnTo>
                  <a:pt x="786607" y="1178719"/>
                </a:lnTo>
                <a:lnTo>
                  <a:pt x="796926" y="1176603"/>
                </a:lnTo>
                <a:lnTo>
                  <a:pt x="806980" y="1173957"/>
                </a:lnTo>
                <a:lnTo>
                  <a:pt x="816769" y="1171046"/>
                </a:lnTo>
                <a:lnTo>
                  <a:pt x="826559" y="1168401"/>
                </a:lnTo>
                <a:lnTo>
                  <a:pt x="836613" y="1165226"/>
                </a:lnTo>
                <a:lnTo>
                  <a:pt x="846138" y="1161786"/>
                </a:lnTo>
                <a:lnTo>
                  <a:pt x="855663" y="1158082"/>
                </a:lnTo>
                <a:lnTo>
                  <a:pt x="865453" y="1154378"/>
                </a:lnTo>
                <a:lnTo>
                  <a:pt x="874713" y="1150674"/>
                </a:lnTo>
                <a:lnTo>
                  <a:pt x="883973" y="1146176"/>
                </a:lnTo>
                <a:lnTo>
                  <a:pt x="893498" y="1141942"/>
                </a:lnTo>
                <a:lnTo>
                  <a:pt x="902494" y="1137709"/>
                </a:lnTo>
                <a:lnTo>
                  <a:pt x="911755" y="1133211"/>
                </a:lnTo>
                <a:lnTo>
                  <a:pt x="920486" y="1128184"/>
                </a:lnTo>
                <a:lnTo>
                  <a:pt x="929482" y="1123421"/>
                </a:lnTo>
                <a:lnTo>
                  <a:pt x="937948" y="1118394"/>
                </a:lnTo>
                <a:lnTo>
                  <a:pt x="946680" y="1112838"/>
                </a:lnTo>
                <a:lnTo>
                  <a:pt x="955146" y="1107546"/>
                </a:lnTo>
                <a:lnTo>
                  <a:pt x="963613" y="1101990"/>
                </a:lnTo>
                <a:lnTo>
                  <a:pt x="971815" y="1095905"/>
                </a:lnTo>
                <a:lnTo>
                  <a:pt x="980017" y="1090349"/>
                </a:lnTo>
                <a:lnTo>
                  <a:pt x="251354" y="361421"/>
                </a:lnTo>
                <a:close/>
                <a:moveTo>
                  <a:pt x="785564" y="228600"/>
                </a:moveTo>
                <a:lnTo>
                  <a:pt x="792978" y="229127"/>
                </a:lnTo>
                <a:lnTo>
                  <a:pt x="800392" y="229655"/>
                </a:lnTo>
                <a:lnTo>
                  <a:pt x="807806" y="230446"/>
                </a:lnTo>
                <a:lnTo>
                  <a:pt x="814956" y="231500"/>
                </a:lnTo>
                <a:lnTo>
                  <a:pt x="821840" y="233082"/>
                </a:lnTo>
                <a:lnTo>
                  <a:pt x="828725" y="234664"/>
                </a:lnTo>
                <a:lnTo>
                  <a:pt x="835080" y="236773"/>
                </a:lnTo>
                <a:lnTo>
                  <a:pt x="841434" y="239145"/>
                </a:lnTo>
                <a:lnTo>
                  <a:pt x="847789" y="241782"/>
                </a:lnTo>
                <a:lnTo>
                  <a:pt x="853615" y="244681"/>
                </a:lnTo>
                <a:lnTo>
                  <a:pt x="859440" y="247845"/>
                </a:lnTo>
                <a:lnTo>
                  <a:pt x="865001" y="251536"/>
                </a:lnTo>
                <a:lnTo>
                  <a:pt x="870032" y="255227"/>
                </a:lnTo>
                <a:lnTo>
                  <a:pt x="875327" y="259181"/>
                </a:lnTo>
                <a:lnTo>
                  <a:pt x="880094" y="263135"/>
                </a:lnTo>
                <a:lnTo>
                  <a:pt x="884595" y="267617"/>
                </a:lnTo>
                <a:lnTo>
                  <a:pt x="888832" y="272362"/>
                </a:lnTo>
                <a:lnTo>
                  <a:pt x="892804" y="277371"/>
                </a:lnTo>
                <a:lnTo>
                  <a:pt x="897040" y="282117"/>
                </a:lnTo>
                <a:lnTo>
                  <a:pt x="900482" y="287653"/>
                </a:lnTo>
                <a:lnTo>
                  <a:pt x="903395" y="292925"/>
                </a:lnTo>
                <a:lnTo>
                  <a:pt x="906573" y="298462"/>
                </a:lnTo>
                <a:lnTo>
                  <a:pt x="909220" y="303998"/>
                </a:lnTo>
                <a:lnTo>
                  <a:pt x="911868" y="310061"/>
                </a:lnTo>
                <a:lnTo>
                  <a:pt x="913722" y="316125"/>
                </a:lnTo>
                <a:lnTo>
                  <a:pt x="915840" y="321924"/>
                </a:lnTo>
                <a:lnTo>
                  <a:pt x="917164" y="328252"/>
                </a:lnTo>
                <a:lnTo>
                  <a:pt x="918753" y="334579"/>
                </a:lnTo>
                <a:lnTo>
                  <a:pt x="919547" y="341169"/>
                </a:lnTo>
                <a:lnTo>
                  <a:pt x="920342" y="347496"/>
                </a:lnTo>
                <a:lnTo>
                  <a:pt x="920606" y="353824"/>
                </a:lnTo>
                <a:lnTo>
                  <a:pt x="920871" y="360678"/>
                </a:lnTo>
                <a:lnTo>
                  <a:pt x="920606" y="367532"/>
                </a:lnTo>
                <a:lnTo>
                  <a:pt x="920077" y="374650"/>
                </a:lnTo>
                <a:lnTo>
                  <a:pt x="919018" y="381768"/>
                </a:lnTo>
                <a:lnTo>
                  <a:pt x="917694" y="388886"/>
                </a:lnTo>
                <a:lnTo>
                  <a:pt x="915840" y="396268"/>
                </a:lnTo>
                <a:lnTo>
                  <a:pt x="913722" y="403386"/>
                </a:lnTo>
                <a:lnTo>
                  <a:pt x="911339" y="410767"/>
                </a:lnTo>
                <a:lnTo>
                  <a:pt x="908426" y="417885"/>
                </a:lnTo>
                <a:lnTo>
                  <a:pt x="937553" y="417885"/>
                </a:lnTo>
                <a:lnTo>
                  <a:pt x="947350" y="418149"/>
                </a:lnTo>
                <a:lnTo>
                  <a:pt x="956618" y="418940"/>
                </a:lnTo>
                <a:lnTo>
                  <a:pt x="966150" y="420258"/>
                </a:lnTo>
                <a:lnTo>
                  <a:pt x="974888" y="421840"/>
                </a:lnTo>
                <a:lnTo>
                  <a:pt x="983891" y="424212"/>
                </a:lnTo>
                <a:lnTo>
                  <a:pt x="992364" y="426849"/>
                </a:lnTo>
                <a:lnTo>
                  <a:pt x="1000308" y="430012"/>
                </a:lnTo>
                <a:lnTo>
                  <a:pt x="1008252" y="433176"/>
                </a:lnTo>
                <a:lnTo>
                  <a:pt x="1016195" y="436866"/>
                </a:lnTo>
                <a:lnTo>
                  <a:pt x="1023609" y="441348"/>
                </a:lnTo>
                <a:lnTo>
                  <a:pt x="1030759" y="445830"/>
                </a:lnTo>
                <a:lnTo>
                  <a:pt x="1037643" y="450575"/>
                </a:lnTo>
                <a:lnTo>
                  <a:pt x="1043998" y="455848"/>
                </a:lnTo>
                <a:lnTo>
                  <a:pt x="1050353" y="461120"/>
                </a:lnTo>
                <a:lnTo>
                  <a:pt x="1056443" y="467184"/>
                </a:lnTo>
                <a:lnTo>
                  <a:pt x="1061739" y="473247"/>
                </a:lnTo>
                <a:lnTo>
                  <a:pt x="1067299" y="479311"/>
                </a:lnTo>
                <a:lnTo>
                  <a:pt x="1072066" y="485901"/>
                </a:lnTo>
                <a:lnTo>
                  <a:pt x="1076567" y="492756"/>
                </a:lnTo>
                <a:lnTo>
                  <a:pt x="1081068" y="499610"/>
                </a:lnTo>
                <a:lnTo>
                  <a:pt x="1085040" y="506728"/>
                </a:lnTo>
                <a:lnTo>
                  <a:pt x="1088747" y="514109"/>
                </a:lnTo>
                <a:lnTo>
                  <a:pt x="1091925" y="521491"/>
                </a:lnTo>
                <a:lnTo>
                  <a:pt x="1095102" y="528873"/>
                </a:lnTo>
                <a:lnTo>
                  <a:pt x="1097485" y="536518"/>
                </a:lnTo>
                <a:lnTo>
                  <a:pt x="1099869" y="544163"/>
                </a:lnTo>
                <a:lnTo>
                  <a:pt x="1101722" y="552336"/>
                </a:lnTo>
                <a:lnTo>
                  <a:pt x="1103576" y="560244"/>
                </a:lnTo>
                <a:lnTo>
                  <a:pt x="1104635" y="568153"/>
                </a:lnTo>
                <a:lnTo>
                  <a:pt x="1105429" y="576326"/>
                </a:lnTo>
                <a:lnTo>
                  <a:pt x="1106223" y="584498"/>
                </a:lnTo>
                <a:lnTo>
                  <a:pt x="1106488" y="592671"/>
                </a:lnTo>
                <a:lnTo>
                  <a:pt x="1106488" y="666223"/>
                </a:lnTo>
                <a:lnTo>
                  <a:pt x="1106488" y="666750"/>
                </a:lnTo>
                <a:lnTo>
                  <a:pt x="1066240" y="666223"/>
                </a:lnTo>
                <a:lnTo>
                  <a:pt x="1066240" y="592671"/>
                </a:lnTo>
                <a:lnTo>
                  <a:pt x="1065711" y="586080"/>
                </a:lnTo>
                <a:lnTo>
                  <a:pt x="1065446" y="579753"/>
                </a:lnTo>
                <a:lnTo>
                  <a:pt x="1064652" y="573689"/>
                </a:lnTo>
                <a:lnTo>
                  <a:pt x="1063857" y="567362"/>
                </a:lnTo>
                <a:lnTo>
                  <a:pt x="1062268" y="561035"/>
                </a:lnTo>
                <a:lnTo>
                  <a:pt x="1060945" y="554708"/>
                </a:lnTo>
                <a:lnTo>
                  <a:pt x="1059356" y="548908"/>
                </a:lnTo>
                <a:lnTo>
                  <a:pt x="1056973" y="542581"/>
                </a:lnTo>
                <a:lnTo>
                  <a:pt x="1054590" y="536781"/>
                </a:lnTo>
                <a:lnTo>
                  <a:pt x="1052206" y="530982"/>
                </a:lnTo>
                <a:lnTo>
                  <a:pt x="1049294" y="525182"/>
                </a:lnTo>
                <a:lnTo>
                  <a:pt x="1046381" y="519909"/>
                </a:lnTo>
                <a:lnTo>
                  <a:pt x="1042939" y="514373"/>
                </a:lnTo>
                <a:lnTo>
                  <a:pt x="1039497" y="509364"/>
                </a:lnTo>
                <a:lnTo>
                  <a:pt x="1035525" y="504355"/>
                </a:lnTo>
                <a:lnTo>
                  <a:pt x="1031553" y="499610"/>
                </a:lnTo>
                <a:lnTo>
                  <a:pt x="1027316" y="495128"/>
                </a:lnTo>
                <a:lnTo>
                  <a:pt x="1023080" y="490383"/>
                </a:lnTo>
                <a:lnTo>
                  <a:pt x="1018049" y="486428"/>
                </a:lnTo>
                <a:lnTo>
                  <a:pt x="1013283" y="482474"/>
                </a:lnTo>
                <a:lnTo>
                  <a:pt x="1007987" y="478783"/>
                </a:lnTo>
                <a:lnTo>
                  <a:pt x="1002956" y="475356"/>
                </a:lnTo>
                <a:lnTo>
                  <a:pt x="997130" y="472193"/>
                </a:lnTo>
                <a:lnTo>
                  <a:pt x="991570" y="469556"/>
                </a:lnTo>
                <a:lnTo>
                  <a:pt x="985480" y="466920"/>
                </a:lnTo>
                <a:lnTo>
                  <a:pt x="979390" y="464811"/>
                </a:lnTo>
                <a:lnTo>
                  <a:pt x="973035" y="462966"/>
                </a:lnTo>
                <a:lnTo>
                  <a:pt x="966415" y="461120"/>
                </a:lnTo>
                <a:lnTo>
                  <a:pt x="959530" y="459802"/>
                </a:lnTo>
                <a:lnTo>
                  <a:pt x="952381" y="459011"/>
                </a:lnTo>
                <a:lnTo>
                  <a:pt x="945232" y="458220"/>
                </a:lnTo>
                <a:lnTo>
                  <a:pt x="937553" y="457957"/>
                </a:lnTo>
                <a:lnTo>
                  <a:pt x="873739" y="457957"/>
                </a:lnTo>
                <a:lnTo>
                  <a:pt x="870826" y="457957"/>
                </a:lnTo>
                <a:lnTo>
                  <a:pt x="868178" y="457429"/>
                </a:lnTo>
                <a:lnTo>
                  <a:pt x="865530" y="456375"/>
                </a:lnTo>
                <a:lnTo>
                  <a:pt x="863147" y="455320"/>
                </a:lnTo>
                <a:lnTo>
                  <a:pt x="861029" y="453475"/>
                </a:lnTo>
                <a:lnTo>
                  <a:pt x="858911" y="451893"/>
                </a:lnTo>
                <a:lnTo>
                  <a:pt x="857322" y="449521"/>
                </a:lnTo>
                <a:lnTo>
                  <a:pt x="855733" y="447148"/>
                </a:lnTo>
                <a:lnTo>
                  <a:pt x="854674" y="444775"/>
                </a:lnTo>
                <a:lnTo>
                  <a:pt x="854144" y="441875"/>
                </a:lnTo>
                <a:lnTo>
                  <a:pt x="853615" y="439239"/>
                </a:lnTo>
                <a:lnTo>
                  <a:pt x="853615" y="436339"/>
                </a:lnTo>
                <a:lnTo>
                  <a:pt x="854144" y="433966"/>
                </a:lnTo>
                <a:lnTo>
                  <a:pt x="854674" y="431330"/>
                </a:lnTo>
                <a:lnTo>
                  <a:pt x="855733" y="428694"/>
                </a:lnTo>
                <a:lnTo>
                  <a:pt x="857587" y="426058"/>
                </a:lnTo>
                <a:lnTo>
                  <a:pt x="860234" y="422103"/>
                </a:lnTo>
                <a:lnTo>
                  <a:pt x="862882" y="418149"/>
                </a:lnTo>
                <a:lnTo>
                  <a:pt x="865530" y="413931"/>
                </a:lnTo>
                <a:lnTo>
                  <a:pt x="867649" y="409713"/>
                </a:lnTo>
                <a:lnTo>
                  <a:pt x="869767" y="405495"/>
                </a:lnTo>
                <a:lnTo>
                  <a:pt x="871885" y="401013"/>
                </a:lnTo>
                <a:lnTo>
                  <a:pt x="874798" y="392313"/>
                </a:lnTo>
                <a:lnTo>
                  <a:pt x="877446" y="384141"/>
                </a:lnTo>
                <a:lnTo>
                  <a:pt x="879299" y="375705"/>
                </a:lnTo>
                <a:lnTo>
                  <a:pt x="880358" y="367796"/>
                </a:lnTo>
                <a:lnTo>
                  <a:pt x="880623" y="364105"/>
                </a:lnTo>
                <a:lnTo>
                  <a:pt x="880623" y="360414"/>
                </a:lnTo>
                <a:lnTo>
                  <a:pt x="880623" y="355669"/>
                </a:lnTo>
                <a:lnTo>
                  <a:pt x="880358" y="351187"/>
                </a:lnTo>
                <a:lnTo>
                  <a:pt x="879829" y="346178"/>
                </a:lnTo>
                <a:lnTo>
                  <a:pt x="879035" y="341697"/>
                </a:lnTo>
                <a:lnTo>
                  <a:pt x="877975" y="337215"/>
                </a:lnTo>
                <a:lnTo>
                  <a:pt x="876916" y="332733"/>
                </a:lnTo>
                <a:lnTo>
                  <a:pt x="875857" y="328515"/>
                </a:lnTo>
                <a:lnTo>
                  <a:pt x="874004" y="324297"/>
                </a:lnTo>
                <a:lnTo>
                  <a:pt x="872415" y="320343"/>
                </a:lnTo>
                <a:lnTo>
                  <a:pt x="870561" y="316388"/>
                </a:lnTo>
                <a:lnTo>
                  <a:pt x="868708" y="312698"/>
                </a:lnTo>
                <a:lnTo>
                  <a:pt x="866325" y="309007"/>
                </a:lnTo>
                <a:lnTo>
                  <a:pt x="863942" y="305580"/>
                </a:lnTo>
                <a:lnTo>
                  <a:pt x="861558" y="302152"/>
                </a:lnTo>
                <a:lnTo>
                  <a:pt x="858646" y="298725"/>
                </a:lnTo>
                <a:lnTo>
                  <a:pt x="855733" y="295562"/>
                </a:lnTo>
                <a:lnTo>
                  <a:pt x="852556" y="292662"/>
                </a:lnTo>
                <a:lnTo>
                  <a:pt x="849378" y="289762"/>
                </a:lnTo>
                <a:lnTo>
                  <a:pt x="845936" y="287389"/>
                </a:lnTo>
                <a:lnTo>
                  <a:pt x="842494" y="284753"/>
                </a:lnTo>
                <a:lnTo>
                  <a:pt x="838787" y="282380"/>
                </a:lnTo>
                <a:lnTo>
                  <a:pt x="834815" y="280271"/>
                </a:lnTo>
                <a:lnTo>
                  <a:pt x="830578" y="278162"/>
                </a:lnTo>
                <a:lnTo>
                  <a:pt x="826342" y="276317"/>
                </a:lnTo>
                <a:lnTo>
                  <a:pt x="822105" y="274735"/>
                </a:lnTo>
                <a:lnTo>
                  <a:pt x="817074" y="273153"/>
                </a:lnTo>
                <a:lnTo>
                  <a:pt x="812572" y="271835"/>
                </a:lnTo>
                <a:lnTo>
                  <a:pt x="807541" y="270781"/>
                </a:lnTo>
                <a:lnTo>
                  <a:pt x="802246" y="269990"/>
                </a:lnTo>
                <a:lnTo>
                  <a:pt x="796950" y="269462"/>
                </a:lnTo>
                <a:lnTo>
                  <a:pt x="791125" y="269199"/>
                </a:lnTo>
                <a:lnTo>
                  <a:pt x="785564" y="268935"/>
                </a:lnTo>
                <a:lnTo>
                  <a:pt x="783181" y="268935"/>
                </a:lnTo>
                <a:lnTo>
                  <a:pt x="781063" y="268672"/>
                </a:lnTo>
                <a:lnTo>
                  <a:pt x="779474" y="267881"/>
                </a:lnTo>
                <a:lnTo>
                  <a:pt x="777356" y="267353"/>
                </a:lnTo>
                <a:lnTo>
                  <a:pt x="775767" y="266563"/>
                </a:lnTo>
                <a:lnTo>
                  <a:pt x="773913" y="265508"/>
                </a:lnTo>
                <a:lnTo>
                  <a:pt x="772589" y="264190"/>
                </a:lnTo>
                <a:lnTo>
                  <a:pt x="771265" y="263135"/>
                </a:lnTo>
                <a:lnTo>
                  <a:pt x="769677" y="261817"/>
                </a:lnTo>
                <a:lnTo>
                  <a:pt x="768618" y="259972"/>
                </a:lnTo>
                <a:lnTo>
                  <a:pt x="767823" y="258654"/>
                </a:lnTo>
                <a:lnTo>
                  <a:pt x="766764" y="256545"/>
                </a:lnTo>
                <a:lnTo>
                  <a:pt x="765970" y="254963"/>
                </a:lnTo>
                <a:lnTo>
                  <a:pt x="765705" y="252854"/>
                </a:lnTo>
                <a:lnTo>
                  <a:pt x="765175" y="251009"/>
                </a:lnTo>
                <a:lnTo>
                  <a:pt x="765175" y="248899"/>
                </a:lnTo>
                <a:lnTo>
                  <a:pt x="765175" y="247054"/>
                </a:lnTo>
                <a:lnTo>
                  <a:pt x="765705" y="244945"/>
                </a:lnTo>
                <a:lnTo>
                  <a:pt x="765970" y="242836"/>
                </a:lnTo>
                <a:lnTo>
                  <a:pt x="766764" y="241254"/>
                </a:lnTo>
                <a:lnTo>
                  <a:pt x="767823" y="239145"/>
                </a:lnTo>
                <a:lnTo>
                  <a:pt x="768618" y="237827"/>
                </a:lnTo>
                <a:lnTo>
                  <a:pt x="769677" y="235982"/>
                </a:lnTo>
                <a:lnTo>
                  <a:pt x="771265" y="234664"/>
                </a:lnTo>
                <a:lnTo>
                  <a:pt x="772589" y="233609"/>
                </a:lnTo>
                <a:lnTo>
                  <a:pt x="773913" y="232291"/>
                </a:lnTo>
                <a:lnTo>
                  <a:pt x="775767" y="231236"/>
                </a:lnTo>
                <a:lnTo>
                  <a:pt x="777356" y="230446"/>
                </a:lnTo>
                <a:lnTo>
                  <a:pt x="779474" y="229918"/>
                </a:lnTo>
                <a:lnTo>
                  <a:pt x="781063" y="229391"/>
                </a:lnTo>
                <a:lnTo>
                  <a:pt x="783181" y="229127"/>
                </a:lnTo>
                <a:lnTo>
                  <a:pt x="785564" y="228600"/>
                </a:lnTo>
                <a:close/>
                <a:moveTo>
                  <a:pt x="732956" y="188912"/>
                </a:moveTo>
                <a:lnTo>
                  <a:pt x="740614" y="188912"/>
                </a:lnTo>
                <a:lnTo>
                  <a:pt x="742727" y="188912"/>
                </a:lnTo>
                <a:lnTo>
                  <a:pt x="744576" y="189176"/>
                </a:lnTo>
                <a:lnTo>
                  <a:pt x="746688" y="189705"/>
                </a:lnTo>
                <a:lnTo>
                  <a:pt x="748273" y="190233"/>
                </a:lnTo>
                <a:lnTo>
                  <a:pt x="750121" y="191026"/>
                </a:lnTo>
                <a:lnTo>
                  <a:pt x="751706" y="192348"/>
                </a:lnTo>
                <a:lnTo>
                  <a:pt x="753290" y="193405"/>
                </a:lnTo>
                <a:lnTo>
                  <a:pt x="754611" y="194462"/>
                </a:lnTo>
                <a:lnTo>
                  <a:pt x="755931" y="196048"/>
                </a:lnTo>
                <a:lnTo>
                  <a:pt x="757251" y="197633"/>
                </a:lnTo>
                <a:lnTo>
                  <a:pt x="758308" y="198955"/>
                </a:lnTo>
                <a:lnTo>
                  <a:pt x="759100" y="201069"/>
                </a:lnTo>
                <a:lnTo>
                  <a:pt x="759628" y="202919"/>
                </a:lnTo>
                <a:lnTo>
                  <a:pt x="760420" y="204769"/>
                </a:lnTo>
                <a:lnTo>
                  <a:pt x="760685" y="206884"/>
                </a:lnTo>
                <a:lnTo>
                  <a:pt x="760685" y="208734"/>
                </a:lnTo>
                <a:lnTo>
                  <a:pt x="760685" y="210848"/>
                </a:lnTo>
                <a:lnTo>
                  <a:pt x="760420" y="212698"/>
                </a:lnTo>
                <a:lnTo>
                  <a:pt x="759628" y="214812"/>
                </a:lnTo>
                <a:lnTo>
                  <a:pt x="759100" y="216398"/>
                </a:lnTo>
                <a:lnTo>
                  <a:pt x="758308" y="218512"/>
                </a:lnTo>
                <a:lnTo>
                  <a:pt x="757251" y="219834"/>
                </a:lnTo>
                <a:lnTo>
                  <a:pt x="755931" y="221684"/>
                </a:lnTo>
                <a:lnTo>
                  <a:pt x="754875" y="223005"/>
                </a:lnTo>
                <a:lnTo>
                  <a:pt x="753554" y="224063"/>
                </a:lnTo>
                <a:lnTo>
                  <a:pt x="751706" y="225384"/>
                </a:lnTo>
                <a:lnTo>
                  <a:pt x="750121" y="226441"/>
                </a:lnTo>
                <a:lnTo>
                  <a:pt x="748273" y="227234"/>
                </a:lnTo>
                <a:lnTo>
                  <a:pt x="746688" y="228027"/>
                </a:lnTo>
                <a:lnTo>
                  <a:pt x="744576" y="228556"/>
                </a:lnTo>
                <a:lnTo>
                  <a:pt x="742727" y="228820"/>
                </a:lnTo>
                <a:lnTo>
                  <a:pt x="740614" y="228820"/>
                </a:lnTo>
                <a:lnTo>
                  <a:pt x="735069" y="229084"/>
                </a:lnTo>
                <a:lnTo>
                  <a:pt x="729787" y="229349"/>
                </a:lnTo>
                <a:lnTo>
                  <a:pt x="725034" y="230142"/>
                </a:lnTo>
                <a:lnTo>
                  <a:pt x="720280" y="230934"/>
                </a:lnTo>
                <a:lnTo>
                  <a:pt x="716055" y="232256"/>
                </a:lnTo>
                <a:lnTo>
                  <a:pt x="711829" y="233313"/>
                </a:lnTo>
                <a:lnTo>
                  <a:pt x="708132" y="234634"/>
                </a:lnTo>
                <a:lnTo>
                  <a:pt x="704699" y="236484"/>
                </a:lnTo>
                <a:lnTo>
                  <a:pt x="701266" y="238070"/>
                </a:lnTo>
                <a:lnTo>
                  <a:pt x="698097" y="240185"/>
                </a:lnTo>
                <a:lnTo>
                  <a:pt x="694928" y="242563"/>
                </a:lnTo>
                <a:lnTo>
                  <a:pt x="692287" y="244678"/>
                </a:lnTo>
                <a:lnTo>
                  <a:pt x="689647" y="247056"/>
                </a:lnTo>
                <a:lnTo>
                  <a:pt x="687006" y="249699"/>
                </a:lnTo>
                <a:lnTo>
                  <a:pt x="684893" y="252342"/>
                </a:lnTo>
                <a:lnTo>
                  <a:pt x="682516" y="255249"/>
                </a:lnTo>
                <a:lnTo>
                  <a:pt x="680140" y="258156"/>
                </a:lnTo>
                <a:lnTo>
                  <a:pt x="678555" y="261328"/>
                </a:lnTo>
                <a:lnTo>
                  <a:pt x="676442" y="264499"/>
                </a:lnTo>
                <a:lnTo>
                  <a:pt x="674858" y="267935"/>
                </a:lnTo>
                <a:lnTo>
                  <a:pt x="671953" y="274807"/>
                </a:lnTo>
                <a:lnTo>
                  <a:pt x="669576" y="281678"/>
                </a:lnTo>
                <a:lnTo>
                  <a:pt x="667992" y="288814"/>
                </a:lnTo>
                <a:lnTo>
                  <a:pt x="666407" y="296479"/>
                </a:lnTo>
                <a:lnTo>
                  <a:pt x="665615" y="303879"/>
                </a:lnTo>
                <a:lnTo>
                  <a:pt x="665615" y="311015"/>
                </a:lnTo>
                <a:lnTo>
                  <a:pt x="665615" y="314715"/>
                </a:lnTo>
                <a:lnTo>
                  <a:pt x="665879" y="318150"/>
                </a:lnTo>
                <a:lnTo>
                  <a:pt x="666143" y="321850"/>
                </a:lnTo>
                <a:lnTo>
                  <a:pt x="667200" y="325551"/>
                </a:lnTo>
                <a:lnTo>
                  <a:pt x="667728" y="328986"/>
                </a:lnTo>
                <a:lnTo>
                  <a:pt x="668784" y="332686"/>
                </a:lnTo>
                <a:lnTo>
                  <a:pt x="669840" y="336122"/>
                </a:lnTo>
                <a:lnTo>
                  <a:pt x="671425" y="339822"/>
                </a:lnTo>
                <a:lnTo>
                  <a:pt x="672745" y="343258"/>
                </a:lnTo>
                <a:lnTo>
                  <a:pt x="674594" y="346694"/>
                </a:lnTo>
                <a:lnTo>
                  <a:pt x="676178" y="349865"/>
                </a:lnTo>
                <a:lnTo>
                  <a:pt x="678291" y="353037"/>
                </a:lnTo>
                <a:lnTo>
                  <a:pt x="680404" y="356473"/>
                </a:lnTo>
                <a:lnTo>
                  <a:pt x="683045" y="359644"/>
                </a:lnTo>
                <a:lnTo>
                  <a:pt x="685421" y="362551"/>
                </a:lnTo>
                <a:lnTo>
                  <a:pt x="688326" y="365458"/>
                </a:lnTo>
                <a:lnTo>
                  <a:pt x="690967" y="368366"/>
                </a:lnTo>
                <a:lnTo>
                  <a:pt x="694136" y="371009"/>
                </a:lnTo>
                <a:lnTo>
                  <a:pt x="697305" y="373651"/>
                </a:lnTo>
                <a:lnTo>
                  <a:pt x="700738" y="376030"/>
                </a:lnTo>
                <a:lnTo>
                  <a:pt x="704435" y="378144"/>
                </a:lnTo>
                <a:lnTo>
                  <a:pt x="708132" y="380523"/>
                </a:lnTo>
                <a:lnTo>
                  <a:pt x="712094" y="382373"/>
                </a:lnTo>
                <a:lnTo>
                  <a:pt x="716055" y="384223"/>
                </a:lnTo>
                <a:lnTo>
                  <a:pt x="720808" y="385809"/>
                </a:lnTo>
                <a:lnTo>
                  <a:pt x="725298" y="387395"/>
                </a:lnTo>
                <a:lnTo>
                  <a:pt x="729787" y="388452"/>
                </a:lnTo>
                <a:lnTo>
                  <a:pt x="735069" y="389509"/>
                </a:lnTo>
                <a:lnTo>
                  <a:pt x="740086" y="390566"/>
                </a:lnTo>
                <a:lnTo>
                  <a:pt x="745368" y="391095"/>
                </a:lnTo>
                <a:lnTo>
                  <a:pt x="750914" y="391623"/>
                </a:lnTo>
                <a:lnTo>
                  <a:pt x="756987" y="391623"/>
                </a:lnTo>
                <a:lnTo>
                  <a:pt x="764910" y="391359"/>
                </a:lnTo>
                <a:lnTo>
                  <a:pt x="767815" y="391359"/>
                </a:lnTo>
                <a:lnTo>
                  <a:pt x="770192" y="391888"/>
                </a:lnTo>
                <a:lnTo>
                  <a:pt x="772833" y="392680"/>
                </a:lnTo>
                <a:lnTo>
                  <a:pt x="775474" y="393738"/>
                </a:lnTo>
                <a:lnTo>
                  <a:pt x="777586" y="395059"/>
                </a:lnTo>
                <a:lnTo>
                  <a:pt x="779699" y="396645"/>
                </a:lnTo>
                <a:lnTo>
                  <a:pt x="781812" y="398759"/>
                </a:lnTo>
                <a:lnTo>
                  <a:pt x="783396" y="401138"/>
                </a:lnTo>
                <a:lnTo>
                  <a:pt x="784452" y="403516"/>
                </a:lnTo>
                <a:lnTo>
                  <a:pt x="785509" y="406159"/>
                </a:lnTo>
                <a:lnTo>
                  <a:pt x="786037" y="408802"/>
                </a:lnTo>
                <a:lnTo>
                  <a:pt x="786301" y="411445"/>
                </a:lnTo>
                <a:lnTo>
                  <a:pt x="786037" y="414088"/>
                </a:lnTo>
                <a:lnTo>
                  <a:pt x="785509" y="416731"/>
                </a:lnTo>
                <a:lnTo>
                  <a:pt x="784452" y="419374"/>
                </a:lnTo>
                <a:lnTo>
                  <a:pt x="783396" y="421752"/>
                </a:lnTo>
                <a:lnTo>
                  <a:pt x="781283" y="425188"/>
                </a:lnTo>
                <a:lnTo>
                  <a:pt x="779699" y="428888"/>
                </a:lnTo>
                <a:lnTo>
                  <a:pt x="778378" y="433117"/>
                </a:lnTo>
                <a:lnTo>
                  <a:pt x="777058" y="437081"/>
                </a:lnTo>
                <a:lnTo>
                  <a:pt x="776266" y="441310"/>
                </a:lnTo>
                <a:lnTo>
                  <a:pt x="775738" y="445274"/>
                </a:lnTo>
                <a:lnTo>
                  <a:pt x="775210" y="449767"/>
                </a:lnTo>
                <a:lnTo>
                  <a:pt x="775210" y="453996"/>
                </a:lnTo>
                <a:lnTo>
                  <a:pt x="775474" y="459810"/>
                </a:lnTo>
                <a:lnTo>
                  <a:pt x="776002" y="465625"/>
                </a:lnTo>
                <a:lnTo>
                  <a:pt x="777058" y="471175"/>
                </a:lnTo>
                <a:lnTo>
                  <a:pt x="778907" y="476725"/>
                </a:lnTo>
                <a:lnTo>
                  <a:pt x="780755" y="482011"/>
                </a:lnTo>
                <a:lnTo>
                  <a:pt x="783132" y="487032"/>
                </a:lnTo>
                <a:lnTo>
                  <a:pt x="786037" y="491525"/>
                </a:lnTo>
                <a:lnTo>
                  <a:pt x="789206" y="495754"/>
                </a:lnTo>
                <a:lnTo>
                  <a:pt x="792639" y="499454"/>
                </a:lnTo>
                <a:lnTo>
                  <a:pt x="796600" y="502890"/>
                </a:lnTo>
                <a:lnTo>
                  <a:pt x="800561" y="506061"/>
                </a:lnTo>
                <a:lnTo>
                  <a:pt x="805051" y="508176"/>
                </a:lnTo>
                <a:lnTo>
                  <a:pt x="809804" y="510290"/>
                </a:lnTo>
                <a:lnTo>
                  <a:pt x="815350" y="512140"/>
                </a:lnTo>
                <a:lnTo>
                  <a:pt x="821424" y="512933"/>
                </a:lnTo>
                <a:lnTo>
                  <a:pt x="827498" y="513197"/>
                </a:lnTo>
                <a:lnTo>
                  <a:pt x="881370" y="513197"/>
                </a:lnTo>
                <a:lnTo>
                  <a:pt x="935507" y="513197"/>
                </a:lnTo>
                <a:lnTo>
                  <a:pt x="944486" y="513461"/>
                </a:lnTo>
                <a:lnTo>
                  <a:pt x="952936" y="513990"/>
                </a:lnTo>
                <a:lnTo>
                  <a:pt x="961651" y="515047"/>
                </a:lnTo>
                <a:lnTo>
                  <a:pt x="969574" y="516897"/>
                </a:lnTo>
                <a:lnTo>
                  <a:pt x="977232" y="518747"/>
                </a:lnTo>
                <a:lnTo>
                  <a:pt x="984626" y="521390"/>
                </a:lnTo>
                <a:lnTo>
                  <a:pt x="991756" y="524562"/>
                </a:lnTo>
                <a:lnTo>
                  <a:pt x="998623" y="527997"/>
                </a:lnTo>
                <a:lnTo>
                  <a:pt x="1004960" y="531962"/>
                </a:lnTo>
                <a:lnTo>
                  <a:pt x="1010770" y="536455"/>
                </a:lnTo>
                <a:lnTo>
                  <a:pt x="1016316" y="541476"/>
                </a:lnTo>
                <a:lnTo>
                  <a:pt x="1021069" y="546762"/>
                </a:lnTo>
                <a:lnTo>
                  <a:pt x="1025559" y="552576"/>
                </a:lnTo>
                <a:lnTo>
                  <a:pt x="1029784" y="558919"/>
                </a:lnTo>
                <a:lnTo>
                  <a:pt x="1032953" y="564998"/>
                </a:lnTo>
                <a:lnTo>
                  <a:pt x="1036122" y="571870"/>
                </a:lnTo>
                <a:lnTo>
                  <a:pt x="1037971" y="576363"/>
                </a:lnTo>
                <a:lnTo>
                  <a:pt x="1039291" y="581384"/>
                </a:lnTo>
                <a:lnTo>
                  <a:pt x="1040612" y="585877"/>
                </a:lnTo>
                <a:lnTo>
                  <a:pt x="1041404" y="590899"/>
                </a:lnTo>
                <a:lnTo>
                  <a:pt x="1042196" y="595920"/>
                </a:lnTo>
                <a:lnTo>
                  <a:pt x="1042460" y="600942"/>
                </a:lnTo>
                <a:lnTo>
                  <a:pt x="1042988" y="606228"/>
                </a:lnTo>
                <a:lnTo>
                  <a:pt x="1042988" y="611249"/>
                </a:lnTo>
                <a:lnTo>
                  <a:pt x="1042988" y="666222"/>
                </a:lnTo>
                <a:lnTo>
                  <a:pt x="1042724" y="666750"/>
                </a:lnTo>
                <a:lnTo>
                  <a:pt x="1002848" y="666750"/>
                </a:lnTo>
                <a:lnTo>
                  <a:pt x="1002848" y="666222"/>
                </a:lnTo>
                <a:lnTo>
                  <a:pt x="1002848" y="611249"/>
                </a:lnTo>
                <a:lnTo>
                  <a:pt x="1002584" y="604377"/>
                </a:lnTo>
                <a:lnTo>
                  <a:pt x="1001792" y="597770"/>
                </a:lnTo>
                <a:lnTo>
                  <a:pt x="1000207" y="591956"/>
                </a:lnTo>
                <a:lnTo>
                  <a:pt x="998623" y="586406"/>
                </a:lnTo>
                <a:lnTo>
                  <a:pt x="996246" y="581648"/>
                </a:lnTo>
                <a:lnTo>
                  <a:pt x="993869" y="577156"/>
                </a:lnTo>
                <a:lnTo>
                  <a:pt x="990700" y="572927"/>
                </a:lnTo>
                <a:lnTo>
                  <a:pt x="987003" y="569227"/>
                </a:lnTo>
                <a:lnTo>
                  <a:pt x="983042" y="566055"/>
                </a:lnTo>
                <a:lnTo>
                  <a:pt x="978288" y="563148"/>
                </a:lnTo>
                <a:lnTo>
                  <a:pt x="973007" y="560241"/>
                </a:lnTo>
                <a:lnTo>
                  <a:pt x="966933" y="557862"/>
                </a:lnTo>
                <a:lnTo>
                  <a:pt x="960067" y="556012"/>
                </a:lnTo>
                <a:lnTo>
                  <a:pt x="952672" y="554426"/>
                </a:lnTo>
                <a:lnTo>
                  <a:pt x="944486" y="553634"/>
                </a:lnTo>
                <a:lnTo>
                  <a:pt x="935243" y="553369"/>
                </a:lnTo>
                <a:lnTo>
                  <a:pt x="827498" y="553369"/>
                </a:lnTo>
                <a:lnTo>
                  <a:pt x="822216" y="553369"/>
                </a:lnTo>
                <a:lnTo>
                  <a:pt x="816670" y="552841"/>
                </a:lnTo>
                <a:lnTo>
                  <a:pt x="811653" y="552312"/>
                </a:lnTo>
                <a:lnTo>
                  <a:pt x="806371" y="550991"/>
                </a:lnTo>
                <a:lnTo>
                  <a:pt x="801618" y="549934"/>
                </a:lnTo>
                <a:lnTo>
                  <a:pt x="796864" y="548348"/>
                </a:lnTo>
                <a:lnTo>
                  <a:pt x="791847" y="546498"/>
                </a:lnTo>
                <a:lnTo>
                  <a:pt x="787621" y="544648"/>
                </a:lnTo>
                <a:lnTo>
                  <a:pt x="783396" y="542269"/>
                </a:lnTo>
                <a:lnTo>
                  <a:pt x="779171" y="539890"/>
                </a:lnTo>
                <a:lnTo>
                  <a:pt x="775210" y="536983"/>
                </a:lnTo>
                <a:lnTo>
                  <a:pt x="771512" y="534340"/>
                </a:lnTo>
                <a:lnTo>
                  <a:pt x="767815" y="531433"/>
                </a:lnTo>
                <a:lnTo>
                  <a:pt x="764382" y="528262"/>
                </a:lnTo>
                <a:lnTo>
                  <a:pt x="760949" y="524826"/>
                </a:lnTo>
                <a:lnTo>
                  <a:pt x="758044" y="521390"/>
                </a:lnTo>
                <a:lnTo>
                  <a:pt x="755139" y="517690"/>
                </a:lnTo>
                <a:lnTo>
                  <a:pt x="752498" y="513990"/>
                </a:lnTo>
                <a:lnTo>
                  <a:pt x="750121" y="510026"/>
                </a:lnTo>
                <a:lnTo>
                  <a:pt x="747745" y="506061"/>
                </a:lnTo>
                <a:lnTo>
                  <a:pt x="745896" y="502097"/>
                </a:lnTo>
                <a:lnTo>
                  <a:pt x="743783" y="498133"/>
                </a:lnTo>
                <a:lnTo>
                  <a:pt x="742199" y="493640"/>
                </a:lnTo>
                <a:lnTo>
                  <a:pt x="740614" y="489411"/>
                </a:lnTo>
                <a:lnTo>
                  <a:pt x="739294" y="485182"/>
                </a:lnTo>
                <a:lnTo>
                  <a:pt x="737974" y="480954"/>
                </a:lnTo>
                <a:lnTo>
                  <a:pt x="737181" y="476461"/>
                </a:lnTo>
                <a:lnTo>
                  <a:pt x="736389" y="471968"/>
                </a:lnTo>
                <a:lnTo>
                  <a:pt x="735861" y="467475"/>
                </a:lnTo>
                <a:lnTo>
                  <a:pt x="735333" y="462982"/>
                </a:lnTo>
                <a:lnTo>
                  <a:pt x="735069" y="458753"/>
                </a:lnTo>
                <a:lnTo>
                  <a:pt x="735069" y="453996"/>
                </a:lnTo>
                <a:lnTo>
                  <a:pt x="735069" y="448182"/>
                </a:lnTo>
                <a:lnTo>
                  <a:pt x="735597" y="442367"/>
                </a:lnTo>
                <a:lnTo>
                  <a:pt x="736389" y="436817"/>
                </a:lnTo>
                <a:lnTo>
                  <a:pt x="737445" y="430738"/>
                </a:lnTo>
                <a:lnTo>
                  <a:pt x="731107" y="429945"/>
                </a:lnTo>
                <a:lnTo>
                  <a:pt x="725562" y="428888"/>
                </a:lnTo>
                <a:lnTo>
                  <a:pt x="719752" y="427567"/>
                </a:lnTo>
                <a:lnTo>
                  <a:pt x="714206" y="426245"/>
                </a:lnTo>
                <a:lnTo>
                  <a:pt x="708660" y="424395"/>
                </a:lnTo>
                <a:lnTo>
                  <a:pt x="703379" y="422545"/>
                </a:lnTo>
                <a:lnTo>
                  <a:pt x="698097" y="420431"/>
                </a:lnTo>
                <a:lnTo>
                  <a:pt x="693344" y="418052"/>
                </a:lnTo>
                <a:lnTo>
                  <a:pt x="688590" y="415674"/>
                </a:lnTo>
                <a:lnTo>
                  <a:pt x="683837" y="413031"/>
                </a:lnTo>
                <a:lnTo>
                  <a:pt x="679347" y="410124"/>
                </a:lnTo>
                <a:lnTo>
                  <a:pt x="675122" y="406952"/>
                </a:lnTo>
                <a:lnTo>
                  <a:pt x="670897" y="403781"/>
                </a:lnTo>
                <a:lnTo>
                  <a:pt x="666936" y="400873"/>
                </a:lnTo>
                <a:lnTo>
                  <a:pt x="663238" y="397438"/>
                </a:lnTo>
                <a:lnTo>
                  <a:pt x="659541" y="393738"/>
                </a:lnTo>
                <a:lnTo>
                  <a:pt x="655316" y="389245"/>
                </a:lnTo>
                <a:lnTo>
                  <a:pt x="651355" y="384752"/>
                </a:lnTo>
                <a:lnTo>
                  <a:pt x="647922" y="379994"/>
                </a:lnTo>
                <a:lnTo>
                  <a:pt x="644489" y="374973"/>
                </a:lnTo>
                <a:lnTo>
                  <a:pt x="641584" y="370216"/>
                </a:lnTo>
                <a:lnTo>
                  <a:pt x="638943" y="365194"/>
                </a:lnTo>
                <a:lnTo>
                  <a:pt x="636302" y="359908"/>
                </a:lnTo>
                <a:lnTo>
                  <a:pt x="633925" y="354887"/>
                </a:lnTo>
                <a:lnTo>
                  <a:pt x="632077" y="349337"/>
                </a:lnTo>
                <a:lnTo>
                  <a:pt x="630228" y="344051"/>
                </a:lnTo>
                <a:lnTo>
                  <a:pt x="628908" y="338501"/>
                </a:lnTo>
                <a:lnTo>
                  <a:pt x="627587" y="333215"/>
                </a:lnTo>
                <a:lnTo>
                  <a:pt x="626531" y="327401"/>
                </a:lnTo>
                <a:lnTo>
                  <a:pt x="626003" y="322115"/>
                </a:lnTo>
                <a:lnTo>
                  <a:pt x="625475" y="316300"/>
                </a:lnTo>
                <a:lnTo>
                  <a:pt x="625475" y="311015"/>
                </a:lnTo>
                <a:lnTo>
                  <a:pt x="625475" y="303614"/>
                </a:lnTo>
                <a:lnTo>
                  <a:pt x="626003" y="295950"/>
                </a:lnTo>
                <a:lnTo>
                  <a:pt x="627323" y="288286"/>
                </a:lnTo>
                <a:lnTo>
                  <a:pt x="628644" y="280885"/>
                </a:lnTo>
                <a:lnTo>
                  <a:pt x="630228" y="273221"/>
                </a:lnTo>
                <a:lnTo>
                  <a:pt x="632605" y="265556"/>
                </a:lnTo>
                <a:lnTo>
                  <a:pt x="635510" y="257892"/>
                </a:lnTo>
                <a:lnTo>
                  <a:pt x="638679" y="250492"/>
                </a:lnTo>
                <a:lnTo>
                  <a:pt x="642640" y="243092"/>
                </a:lnTo>
                <a:lnTo>
                  <a:pt x="646865" y="235956"/>
                </a:lnTo>
                <a:lnTo>
                  <a:pt x="651883" y="229084"/>
                </a:lnTo>
                <a:lnTo>
                  <a:pt x="654524" y="225648"/>
                </a:lnTo>
                <a:lnTo>
                  <a:pt x="657693" y="222213"/>
                </a:lnTo>
                <a:lnTo>
                  <a:pt x="660598" y="219041"/>
                </a:lnTo>
                <a:lnTo>
                  <a:pt x="664031" y="216134"/>
                </a:lnTo>
                <a:lnTo>
                  <a:pt x="667464" y="212962"/>
                </a:lnTo>
                <a:lnTo>
                  <a:pt x="670897" y="210319"/>
                </a:lnTo>
                <a:lnTo>
                  <a:pt x="674594" y="207677"/>
                </a:lnTo>
                <a:lnTo>
                  <a:pt x="678555" y="205034"/>
                </a:lnTo>
                <a:lnTo>
                  <a:pt x="682516" y="202919"/>
                </a:lnTo>
                <a:lnTo>
                  <a:pt x="686742" y="200541"/>
                </a:lnTo>
                <a:lnTo>
                  <a:pt x="692551" y="197898"/>
                </a:lnTo>
                <a:lnTo>
                  <a:pt x="698625" y="195255"/>
                </a:lnTo>
                <a:lnTo>
                  <a:pt x="704963" y="193405"/>
                </a:lnTo>
                <a:lnTo>
                  <a:pt x="711565" y="191555"/>
                </a:lnTo>
                <a:lnTo>
                  <a:pt x="718431" y="190498"/>
                </a:lnTo>
                <a:lnTo>
                  <a:pt x="725562" y="189440"/>
                </a:lnTo>
                <a:lnTo>
                  <a:pt x="732956" y="188912"/>
                </a:lnTo>
                <a:close/>
                <a:moveTo>
                  <a:pt x="660135" y="149754"/>
                </a:moveTo>
                <a:lnTo>
                  <a:pt x="649288" y="150283"/>
                </a:lnTo>
                <a:lnTo>
                  <a:pt x="638440" y="150548"/>
                </a:lnTo>
                <a:lnTo>
                  <a:pt x="627856" y="151342"/>
                </a:lnTo>
                <a:lnTo>
                  <a:pt x="617273" y="152400"/>
                </a:lnTo>
                <a:lnTo>
                  <a:pt x="606690" y="153723"/>
                </a:lnTo>
                <a:lnTo>
                  <a:pt x="596106" y="155046"/>
                </a:lnTo>
                <a:lnTo>
                  <a:pt x="585787" y="156633"/>
                </a:lnTo>
                <a:lnTo>
                  <a:pt x="575204" y="158485"/>
                </a:lnTo>
                <a:lnTo>
                  <a:pt x="565150" y="160602"/>
                </a:lnTo>
                <a:lnTo>
                  <a:pt x="555096" y="162454"/>
                </a:lnTo>
                <a:lnTo>
                  <a:pt x="544777" y="165100"/>
                </a:lnTo>
                <a:lnTo>
                  <a:pt x="534723" y="167746"/>
                </a:lnTo>
                <a:lnTo>
                  <a:pt x="524669" y="170392"/>
                </a:lnTo>
                <a:lnTo>
                  <a:pt x="514879" y="173302"/>
                </a:lnTo>
                <a:lnTo>
                  <a:pt x="505354" y="176477"/>
                </a:lnTo>
                <a:lnTo>
                  <a:pt x="495565" y="179917"/>
                </a:lnTo>
                <a:lnTo>
                  <a:pt x="485775" y="183356"/>
                </a:lnTo>
                <a:lnTo>
                  <a:pt x="476515" y="187060"/>
                </a:lnTo>
                <a:lnTo>
                  <a:pt x="466725" y="191029"/>
                </a:lnTo>
                <a:lnTo>
                  <a:pt x="457729" y="194998"/>
                </a:lnTo>
                <a:lnTo>
                  <a:pt x="448204" y="199231"/>
                </a:lnTo>
                <a:lnTo>
                  <a:pt x="438944" y="203994"/>
                </a:lnTo>
                <a:lnTo>
                  <a:pt x="430212" y="208492"/>
                </a:lnTo>
                <a:lnTo>
                  <a:pt x="420952" y="213254"/>
                </a:lnTo>
                <a:lnTo>
                  <a:pt x="412221" y="218281"/>
                </a:lnTo>
                <a:lnTo>
                  <a:pt x="403754" y="223308"/>
                </a:lnTo>
                <a:lnTo>
                  <a:pt x="395023" y="228600"/>
                </a:lnTo>
                <a:lnTo>
                  <a:pt x="386556" y="234156"/>
                </a:lnTo>
                <a:lnTo>
                  <a:pt x="377825" y="239713"/>
                </a:lnTo>
                <a:lnTo>
                  <a:pt x="369623" y="245269"/>
                </a:lnTo>
                <a:lnTo>
                  <a:pt x="361685" y="251354"/>
                </a:lnTo>
                <a:lnTo>
                  <a:pt x="1090349" y="979753"/>
                </a:lnTo>
                <a:lnTo>
                  <a:pt x="1096169" y="971815"/>
                </a:lnTo>
                <a:lnTo>
                  <a:pt x="1101726" y="963613"/>
                </a:lnTo>
                <a:lnTo>
                  <a:pt x="1107546" y="954882"/>
                </a:lnTo>
                <a:lnTo>
                  <a:pt x="1113103" y="946680"/>
                </a:lnTo>
                <a:lnTo>
                  <a:pt x="1118394" y="937948"/>
                </a:lnTo>
                <a:lnTo>
                  <a:pt x="1123421" y="929217"/>
                </a:lnTo>
                <a:lnTo>
                  <a:pt x="1128449" y="920486"/>
                </a:lnTo>
                <a:lnTo>
                  <a:pt x="1133211" y="911490"/>
                </a:lnTo>
                <a:lnTo>
                  <a:pt x="1137709" y="902494"/>
                </a:lnTo>
                <a:lnTo>
                  <a:pt x="1142207" y="893234"/>
                </a:lnTo>
                <a:lnTo>
                  <a:pt x="1146440" y="884238"/>
                </a:lnTo>
                <a:lnTo>
                  <a:pt x="1150409" y="874713"/>
                </a:lnTo>
                <a:lnTo>
                  <a:pt x="1154378" y="865188"/>
                </a:lnTo>
                <a:lnTo>
                  <a:pt x="1158082" y="855928"/>
                </a:lnTo>
                <a:lnTo>
                  <a:pt x="1161786" y="846138"/>
                </a:lnTo>
                <a:lnTo>
                  <a:pt x="1164961" y="836348"/>
                </a:lnTo>
                <a:lnTo>
                  <a:pt x="1168136" y="826823"/>
                </a:lnTo>
                <a:lnTo>
                  <a:pt x="1171311" y="816769"/>
                </a:lnTo>
                <a:lnTo>
                  <a:pt x="1173957" y="806715"/>
                </a:lnTo>
                <a:lnTo>
                  <a:pt x="1176603" y="796661"/>
                </a:lnTo>
                <a:lnTo>
                  <a:pt x="1178984" y="786871"/>
                </a:lnTo>
                <a:lnTo>
                  <a:pt x="1181101" y="776553"/>
                </a:lnTo>
                <a:lnTo>
                  <a:pt x="1183217" y="766234"/>
                </a:lnTo>
                <a:lnTo>
                  <a:pt x="1184805" y="755915"/>
                </a:lnTo>
                <a:lnTo>
                  <a:pt x="1186657" y="745332"/>
                </a:lnTo>
                <a:lnTo>
                  <a:pt x="1187980" y="735013"/>
                </a:lnTo>
                <a:lnTo>
                  <a:pt x="1189303" y="724430"/>
                </a:lnTo>
                <a:lnTo>
                  <a:pt x="1190096" y="713846"/>
                </a:lnTo>
                <a:lnTo>
                  <a:pt x="1190890" y="702998"/>
                </a:lnTo>
                <a:lnTo>
                  <a:pt x="1191419" y="692415"/>
                </a:lnTo>
                <a:lnTo>
                  <a:pt x="1191684" y="681567"/>
                </a:lnTo>
                <a:lnTo>
                  <a:pt x="1191949" y="670719"/>
                </a:lnTo>
                <a:lnTo>
                  <a:pt x="1191684" y="657490"/>
                </a:lnTo>
                <a:lnTo>
                  <a:pt x="1191155" y="643996"/>
                </a:lnTo>
                <a:lnTo>
                  <a:pt x="1190361" y="630502"/>
                </a:lnTo>
                <a:lnTo>
                  <a:pt x="1189303" y="617538"/>
                </a:lnTo>
                <a:lnTo>
                  <a:pt x="1187715" y="604309"/>
                </a:lnTo>
                <a:lnTo>
                  <a:pt x="1185863" y="591344"/>
                </a:lnTo>
                <a:lnTo>
                  <a:pt x="1183746" y="578644"/>
                </a:lnTo>
                <a:lnTo>
                  <a:pt x="1181101" y="565680"/>
                </a:lnTo>
                <a:lnTo>
                  <a:pt x="1178719" y="553244"/>
                </a:lnTo>
                <a:lnTo>
                  <a:pt x="1175544" y="540544"/>
                </a:lnTo>
                <a:lnTo>
                  <a:pt x="1172105" y="528109"/>
                </a:lnTo>
                <a:lnTo>
                  <a:pt x="1168401" y="515673"/>
                </a:lnTo>
                <a:lnTo>
                  <a:pt x="1164696" y="503767"/>
                </a:lnTo>
                <a:lnTo>
                  <a:pt x="1160463" y="491596"/>
                </a:lnTo>
                <a:lnTo>
                  <a:pt x="1155701" y="479690"/>
                </a:lnTo>
                <a:lnTo>
                  <a:pt x="1150938" y="468048"/>
                </a:lnTo>
                <a:lnTo>
                  <a:pt x="1145911" y="456407"/>
                </a:lnTo>
                <a:lnTo>
                  <a:pt x="1140619" y="445029"/>
                </a:lnTo>
                <a:lnTo>
                  <a:pt x="1135063" y="433388"/>
                </a:lnTo>
                <a:lnTo>
                  <a:pt x="1128978" y="422275"/>
                </a:lnTo>
                <a:lnTo>
                  <a:pt x="1122892" y="411427"/>
                </a:lnTo>
                <a:lnTo>
                  <a:pt x="1116278" y="400579"/>
                </a:lnTo>
                <a:lnTo>
                  <a:pt x="1109928" y="389996"/>
                </a:lnTo>
                <a:lnTo>
                  <a:pt x="1103049" y="379413"/>
                </a:lnTo>
                <a:lnTo>
                  <a:pt x="1095905" y="369359"/>
                </a:lnTo>
                <a:lnTo>
                  <a:pt x="1088496" y="359040"/>
                </a:lnTo>
                <a:lnTo>
                  <a:pt x="1080824" y="348986"/>
                </a:lnTo>
                <a:lnTo>
                  <a:pt x="1072886" y="339196"/>
                </a:lnTo>
                <a:lnTo>
                  <a:pt x="1064684" y="329936"/>
                </a:lnTo>
                <a:lnTo>
                  <a:pt x="1056482" y="320411"/>
                </a:lnTo>
                <a:lnTo>
                  <a:pt x="1047751" y="311415"/>
                </a:lnTo>
                <a:lnTo>
                  <a:pt x="1039284" y="302154"/>
                </a:lnTo>
                <a:lnTo>
                  <a:pt x="1030288" y="293688"/>
                </a:lnTo>
                <a:lnTo>
                  <a:pt x="1021028" y="284956"/>
                </a:lnTo>
                <a:lnTo>
                  <a:pt x="1011503" y="276754"/>
                </a:lnTo>
                <a:lnTo>
                  <a:pt x="1002242" y="268817"/>
                </a:lnTo>
                <a:lnTo>
                  <a:pt x="992453" y="260615"/>
                </a:lnTo>
                <a:lnTo>
                  <a:pt x="982399" y="252942"/>
                </a:lnTo>
                <a:lnTo>
                  <a:pt x="972344" y="245798"/>
                </a:lnTo>
                <a:lnTo>
                  <a:pt x="962290" y="238654"/>
                </a:lnTo>
                <a:lnTo>
                  <a:pt x="951707" y="231511"/>
                </a:lnTo>
                <a:lnTo>
                  <a:pt x="941123" y="225160"/>
                </a:lnTo>
                <a:lnTo>
                  <a:pt x="930276" y="218810"/>
                </a:lnTo>
                <a:lnTo>
                  <a:pt x="919163" y="212460"/>
                </a:lnTo>
                <a:lnTo>
                  <a:pt x="908051" y="206640"/>
                </a:lnTo>
                <a:lnTo>
                  <a:pt x="896673" y="201083"/>
                </a:lnTo>
                <a:lnTo>
                  <a:pt x="885296" y="195527"/>
                </a:lnTo>
                <a:lnTo>
                  <a:pt x="873655" y="190500"/>
                </a:lnTo>
                <a:lnTo>
                  <a:pt x="862013" y="185737"/>
                </a:lnTo>
                <a:lnTo>
                  <a:pt x="849842" y="181240"/>
                </a:lnTo>
                <a:lnTo>
                  <a:pt x="837936" y="177006"/>
                </a:lnTo>
                <a:lnTo>
                  <a:pt x="825765" y="173037"/>
                </a:lnTo>
                <a:lnTo>
                  <a:pt x="813330" y="169333"/>
                </a:lnTo>
                <a:lnTo>
                  <a:pt x="801159" y="165894"/>
                </a:lnTo>
                <a:lnTo>
                  <a:pt x="788459" y="162983"/>
                </a:lnTo>
                <a:lnTo>
                  <a:pt x="776023" y="160337"/>
                </a:lnTo>
                <a:lnTo>
                  <a:pt x="763058" y="157956"/>
                </a:lnTo>
                <a:lnTo>
                  <a:pt x="750358" y="155575"/>
                </a:lnTo>
                <a:lnTo>
                  <a:pt x="737129" y="153987"/>
                </a:lnTo>
                <a:lnTo>
                  <a:pt x="724165" y="152135"/>
                </a:lnTo>
                <a:lnTo>
                  <a:pt x="710935" y="151077"/>
                </a:lnTo>
                <a:lnTo>
                  <a:pt x="697706" y="150283"/>
                </a:lnTo>
                <a:lnTo>
                  <a:pt x="684213" y="150019"/>
                </a:lnTo>
                <a:lnTo>
                  <a:pt x="670983" y="149754"/>
                </a:lnTo>
                <a:lnTo>
                  <a:pt x="660135" y="149754"/>
                </a:lnTo>
                <a:close/>
                <a:moveTo>
                  <a:pt x="670719" y="0"/>
                </a:moveTo>
                <a:lnTo>
                  <a:pt x="688181" y="264"/>
                </a:lnTo>
                <a:lnTo>
                  <a:pt x="705115" y="794"/>
                </a:lnTo>
                <a:lnTo>
                  <a:pt x="722313" y="2117"/>
                </a:lnTo>
                <a:lnTo>
                  <a:pt x="739246" y="3439"/>
                </a:lnTo>
                <a:lnTo>
                  <a:pt x="755915" y="5556"/>
                </a:lnTo>
                <a:lnTo>
                  <a:pt x="772848" y="7673"/>
                </a:lnTo>
                <a:lnTo>
                  <a:pt x="789517" y="10583"/>
                </a:lnTo>
                <a:lnTo>
                  <a:pt x="805921" y="13758"/>
                </a:lnTo>
                <a:lnTo>
                  <a:pt x="822326" y="17462"/>
                </a:lnTo>
                <a:lnTo>
                  <a:pt x="838201" y="21167"/>
                </a:lnTo>
                <a:lnTo>
                  <a:pt x="854340" y="25664"/>
                </a:lnTo>
                <a:lnTo>
                  <a:pt x="870215" y="30162"/>
                </a:lnTo>
                <a:lnTo>
                  <a:pt x="885826" y="35454"/>
                </a:lnTo>
                <a:lnTo>
                  <a:pt x="901436" y="40746"/>
                </a:lnTo>
                <a:lnTo>
                  <a:pt x="916782" y="46567"/>
                </a:lnTo>
                <a:lnTo>
                  <a:pt x="931863" y="52917"/>
                </a:lnTo>
                <a:lnTo>
                  <a:pt x="946680" y="59531"/>
                </a:lnTo>
                <a:lnTo>
                  <a:pt x="961496" y="66146"/>
                </a:lnTo>
                <a:lnTo>
                  <a:pt x="976313" y="73819"/>
                </a:lnTo>
                <a:lnTo>
                  <a:pt x="990336" y="81227"/>
                </a:lnTo>
                <a:lnTo>
                  <a:pt x="1004624" y="89164"/>
                </a:lnTo>
                <a:lnTo>
                  <a:pt x="1018382" y="97367"/>
                </a:lnTo>
                <a:lnTo>
                  <a:pt x="1032405" y="105833"/>
                </a:lnTo>
                <a:lnTo>
                  <a:pt x="1045899" y="114829"/>
                </a:lnTo>
                <a:lnTo>
                  <a:pt x="1059128" y="123825"/>
                </a:lnTo>
                <a:lnTo>
                  <a:pt x="1072092" y="133350"/>
                </a:lnTo>
                <a:lnTo>
                  <a:pt x="1085057" y="143404"/>
                </a:lnTo>
                <a:lnTo>
                  <a:pt x="1097492" y="153458"/>
                </a:lnTo>
                <a:lnTo>
                  <a:pt x="1109928" y="163512"/>
                </a:lnTo>
                <a:lnTo>
                  <a:pt x="1121834" y="174625"/>
                </a:lnTo>
                <a:lnTo>
                  <a:pt x="1133476" y="185473"/>
                </a:lnTo>
                <a:lnTo>
                  <a:pt x="1144853" y="196585"/>
                </a:lnTo>
                <a:lnTo>
                  <a:pt x="1155965" y="208227"/>
                </a:lnTo>
                <a:lnTo>
                  <a:pt x="1167342" y="219869"/>
                </a:lnTo>
                <a:lnTo>
                  <a:pt x="1177926" y="231775"/>
                </a:lnTo>
                <a:lnTo>
                  <a:pt x="1188244" y="244211"/>
                </a:lnTo>
                <a:lnTo>
                  <a:pt x="1198299" y="256646"/>
                </a:lnTo>
                <a:lnTo>
                  <a:pt x="1208088" y="269611"/>
                </a:lnTo>
                <a:lnTo>
                  <a:pt x="1217878" y="282311"/>
                </a:lnTo>
                <a:lnTo>
                  <a:pt x="1226874" y="295804"/>
                </a:lnTo>
                <a:lnTo>
                  <a:pt x="1235869" y="309298"/>
                </a:lnTo>
                <a:lnTo>
                  <a:pt x="1244336" y="323057"/>
                </a:lnTo>
                <a:lnTo>
                  <a:pt x="1252538" y="337079"/>
                </a:lnTo>
                <a:lnTo>
                  <a:pt x="1260211" y="351102"/>
                </a:lnTo>
                <a:lnTo>
                  <a:pt x="1268149" y="365654"/>
                </a:lnTo>
                <a:lnTo>
                  <a:pt x="1275292" y="380207"/>
                </a:lnTo>
                <a:lnTo>
                  <a:pt x="1281907" y="394759"/>
                </a:lnTo>
                <a:lnTo>
                  <a:pt x="1288522" y="409840"/>
                </a:lnTo>
                <a:lnTo>
                  <a:pt x="1294872" y="424921"/>
                </a:lnTo>
                <a:lnTo>
                  <a:pt x="1300692" y="440267"/>
                </a:lnTo>
                <a:lnTo>
                  <a:pt x="1306249" y="455877"/>
                </a:lnTo>
                <a:lnTo>
                  <a:pt x="1311276" y="471488"/>
                </a:lnTo>
                <a:lnTo>
                  <a:pt x="1316038" y="487098"/>
                </a:lnTo>
                <a:lnTo>
                  <a:pt x="1320272" y="503238"/>
                </a:lnTo>
                <a:lnTo>
                  <a:pt x="1324240" y="519377"/>
                </a:lnTo>
                <a:lnTo>
                  <a:pt x="1327680" y="535782"/>
                </a:lnTo>
                <a:lnTo>
                  <a:pt x="1330855" y="551921"/>
                </a:lnTo>
                <a:lnTo>
                  <a:pt x="1333765" y="568590"/>
                </a:lnTo>
                <a:lnTo>
                  <a:pt x="1335882" y="585523"/>
                </a:lnTo>
                <a:lnTo>
                  <a:pt x="1337999" y="602192"/>
                </a:lnTo>
                <a:lnTo>
                  <a:pt x="1339322" y="619125"/>
                </a:lnTo>
                <a:lnTo>
                  <a:pt x="1340644" y="636323"/>
                </a:lnTo>
                <a:lnTo>
                  <a:pt x="1341174" y="653521"/>
                </a:lnTo>
                <a:lnTo>
                  <a:pt x="1341438" y="670719"/>
                </a:lnTo>
                <a:lnTo>
                  <a:pt x="1341174" y="687917"/>
                </a:lnTo>
                <a:lnTo>
                  <a:pt x="1340644" y="705380"/>
                </a:lnTo>
                <a:lnTo>
                  <a:pt x="1339322" y="722313"/>
                </a:lnTo>
                <a:lnTo>
                  <a:pt x="1337999" y="739246"/>
                </a:lnTo>
                <a:lnTo>
                  <a:pt x="1335882" y="756180"/>
                </a:lnTo>
                <a:lnTo>
                  <a:pt x="1333765" y="772848"/>
                </a:lnTo>
                <a:lnTo>
                  <a:pt x="1330855" y="789253"/>
                </a:lnTo>
                <a:lnTo>
                  <a:pt x="1327680" y="805921"/>
                </a:lnTo>
                <a:lnTo>
                  <a:pt x="1324240" y="822061"/>
                </a:lnTo>
                <a:lnTo>
                  <a:pt x="1320272" y="838465"/>
                </a:lnTo>
                <a:lnTo>
                  <a:pt x="1316038" y="854340"/>
                </a:lnTo>
                <a:lnTo>
                  <a:pt x="1311540" y="870215"/>
                </a:lnTo>
                <a:lnTo>
                  <a:pt x="1306249" y="885825"/>
                </a:lnTo>
                <a:lnTo>
                  <a:pt x="1300957" y="901171"/>
                </a:lnTo>
                <a:lnTo>
                  <a:pt x="1294872" y="916782"/>
                </a:lnTo>
                <a:lnTo>
                  <a:pt x="1288522" y="931863"/>
                </a:lnTo>
                <a:lnTo>
                  <a:pt x="1282436" y="946680"/>
                </a:lnTo>
                <a:lnTo>
                  <a:pt x="1275292" y="961496"/>
                </a:lnTo>
                <a:lnTo>
                  <a:pt x="1268149" y="976048"/>
                </a:lnTo>
                <a:lnTo>
                  <a:pt x="1260740" y="990336"/>
                </a:lnTo>
                <a:lnTo>
                  <a:pt x="1252538" y="1004623"/>
                </a:lnTo>
                <a:lnTo>
                  <a:pt x="1244336" y="1018646"/>
                </a:lnTo>
                <a:lnTo>
                  <a:pt x="1235869" y="1032405"/>
                </a:lnTo>
                <a:lnTo>
                  <a:pt x="1226874" y="1045898"/>
                </a:lnTo>
                <a:lnTo>
                  <a:pt x="1217878" y="1058863"/>
                </a:lnTo>
                <a:lnTo>
                  <a:pt x="1208088" y="1072092"/>
                </a:lnTo>
                <a:lnTo>
                  <a:pt x="1198299" y="1084792"/>
                </a:lnTo>
                <a:lnTo>
                  <a:pt x="1188244" y="1097492"/>
                </a:lnTo>
                <a:lnTo>
                  <a:pt x="1177926" y="1109663"/>
                </a:lnTo>
                <a:lnTo>
                  <a:pt x="1167342" y="1121834"/>
                </a:lnTo>
                <a:lnTo>
                  <a:pt x="1156494" y="1133476"/>
                </a:lnTo>
                <a:lnTo>
                  <a:pt x="1144853" y="1144853"/>
                </a:lnTo>
                <a:lnTo>
                  <a:pt x="1133476" y="1156230"/>
                </a:lnTo>
                <a:lnTo>
                  <a:pt x="1121834" y="1167078"/>
                </a:lnTo>
                <a:lnTo>
                  <a:pt x="1109928" y="1177661"/>
                </a:lnTo>
                <a:lnTo>
                  <a:pt x="1097492" y="1188244"/>
                </a:lnTo>
                <a:lnTo>
                  <a:pt x="1085057" y="1198299"/>
                </a:lnTo>
                <a:lnTo>
                  <a:pt x="1072092" y="1208088"/>
                </a:lnTo>
                <a:lnTo>
                  <a:pt x="1059128" y="1217613"/>
                </a:lnTo>
                <a:lnTo>
                  <a:pt x="1045899" y="1226874"/>
                </a:lnTo>
                <a:lnTo>
                  <a:pt x="1032405" y="1235605"/>
                </a:lnTo>
                <a:lnTo>
                  <a:pt x="1018646" y="1244336"/>
                </a:lnTo>
                <a:lnTo>
                  <a:pt x="1004624" y="1252538"/>
                </a:lnTo>
                <a:lnTo>
                  <a:pt x="990336" y="1260476"/>
                </a:lnTo>
                <a:lnTo>
                  <a:pt x="976313" y="1267884"/>
                </a:lnTo>
                <a:lnTo>
                  <a:pt x="961496" y="1275028"/>
                </a:lnTo>
                <a:lnTo>
                  <a:pt x="946680" y="1282171"/>
                </a:lnTo>
                <a:lnTo>
                  <a:pt x="931863" y="1288786"/>
                </a:lnTo>
                <a:lnTo>
                  <a:pt x="916782" y="1294872"/>
                </a:lnTo>
                <a:lnTo>
                  <a:pt x="901436" y="1300692"/>
                </a:lnTo>
                <a:lnTo>
                  <a:pt x="885826" y="1306249"/>
                </a:lnTo>
                <a:lnTo>
                  <a:pt x="870215" y="1311276"/>
                </a:lnTo>
                <a:lnTo>
                  <a:pt x="854605" y="1316038"/>
                </a:lnTo>
                <a:lnTo>
                  <a:pt x="838465" y="1320272"/>
                </a:lnTo>
                <a:lnTo>
                  <a:pt x="822326" y="1324240"/>
                </a:lnTo>
                <a:lnTo>
                  <a:pt x="805921" y="1327680"/>
                </a:lnTo>
                <a:lnTo>
                  <a:pt x="789782" y="1331119"/>
                </a:lnTo>
                <a:lnTo>
                  <a:pt x="772848" y="1333501"/>
                </a:lnTo>
                <a:lnTo>
                  <a:pt x="756179" y="1335882"/>
                </a:lnTo>
                <a:lnTo>
                  <a:pt x="739510" y="1337999"/>
                </a:lnTo>
                <a:lnTo>
                  <a:pt x="722577" y="1339322"/>
                </a:lnTo>
                <a:lnTo>
                  <a:pt x="705379" y="1340380"/>
                </a:lnTo>
                <a:lnTo>
                  <a:pt x="688446" y="1341174"/>
                </a:lnTo>
                <a:lnTo>
                  <a:pt x="670983" y="1341438"/>
                </a:lnTo>
                <a:lnTo>
                  <a:pt x="670719" y="1341438"/>
                </a:lnTo>
                <a:lnTo>
                  <a:pt x="653521" y="1341438"/>
                </a:lnTo>
                <a:lnTo>
                  <a:pt x="636323" y="1340380"/>
                </a:lnTo>
                <a:lnTo>
                  <a:pt x="619125" y="1339322"/>
                </a:lnTo>
                <a:lnTo>
                  <a:pt x="602456" y="1337999"/>
                </a:lnTo>
                <a:lnTo>
                  <a:pt x="585523" y="1335882"/>
                </a:lnTo>
                <a:lnTo>
                  <a:pt x="568590" y="1333501"/>
                </a:lnTo>
                <a:lnTo>
                  <a:pt x="552185" y="1331119"/>
                </a:lnTo>
                <a:lnTo>
                  <a:pt x="535781" y="1327944"/>
                </a:lnTo>
                <a:lnTo>
                  <a:pt x="519377" y="1324240"/>
                </a:lnTo>
                <a:lnTo>
                  <a:pt x="503237" y="1320272"/>
                </a:lnTo>
                <a:lnTo>
                  <a:pt x="487362" y="1316038"/>
                </a:lnTo>
                <a:lnTo>
                  <a:pt x="471223" y="1311276"/>
                </a:lnTo>
                <a:lnTo>
                  <a:pt x="455877" y="1306249"/>
                </a:lnTo>
                <a:lnTo>
                  <a:pt x="440267" y="1300692"/>
                </a:lnTo>
                <a:lnTo>
                  <a:pt x="424921" y="1294872"/>
                </a:lnTo>
                <a:lnTo>
                  <a:pt x="409840" y="1288786"/>
                </a:lnTo>
                <a:lnTo>
                  <a:pt x="394758" y="1282171"/>
                </a:lnTo>
                <a:lnTo>
                  <a:pt x="379942" y="1275292"/>
                </a:lnTo>
                <a:lnTo>
                  <a:pt x="365389" y="1267884"/>
                </a:lnTo>
                <a:lnTo>
                  <a:pt x="351102" y="1260476"/>
                </a:lnTo>
                <a:lnTo>
                  <a:pt x="337079" y="1252538"/>
                </a:lnTo>
                <a:lnTo>
                  <a:pt x="323056" y="1244336"/>
                </a:lnTo>
                <a:lnTo>
                  <a:pt x="309298" y="1235605"/>
                </a:lnTo>
                <a:lnTo>
                  <a:pt x="295804" y="1226874"/>
                </a:lnTo>
                <a:lnTo>
                  <a:pt x="282575" y="1217613"/>
                </a:lnTo>
                <a:lnTo>
                  <a:pt x="269346" y="1208088"/>
                </a:lnTo>
                <a:lnTo>
                  <a:pt x="256910" y="1198299"/>
                </a:lnTo>
                <a:lnTo>
                  <a:pt x="244210" y="1188244"/>
                </a:lnTo>
                <a:lnTo>
                  <a:pt x="232039" y="1177661"/>
                </a:lnTo>
                <a:lnTo>
                  <a:pt x="220133" y="1167078"/>
                </a:lnTo>
                <a:lnTo>
                  <a:pt x="207962" y="1156230"/>
                </a:lnTo>
                <a:lnTo>
                  <a:pt x="196585" y="1144853"/>
                </a:lnTo>
                <a:lnTo>
                  <a:pt x="185473" y="1133476"/>
                </a:lnTo>
                <a:lnTo>
                  <a:pt x="174625" y="1121834"/>
                </a:lnTo>
                <a:lnTo>
                  <a:pt x="163777" y="1109663"/>
                </a:lnTo>
                <a:lnTo>
                  <a:pt x="153458" y="1097492"/>
                </a:lnTo>
                <a:lnTo>
                  <a:pt x="143139" y="1084792"/>
                </a:lnTo>
                <a:lnTo>
                  <a:pt x="133614" y="1072092"/>
                </a:lnTo>
                <a:lnTo>
                  <a:pt x="124089" y="1058863"/>
                </a:lnTo>
                <a:lnTo>
                  <a:pt x="114829" y="1045898"/>
                </a:lnTo>
                <a:lnTo>
                  <a:pt x="105833" y="1032405"/>
                </a:lnTo>
                <a:lnTo>
                  <a:pt x="97102" y="1018646"/>
                </a:lnTo>
                <a:lnTo>
                  <a:pt x="89164" y="1004623"/>
                </a:lnTo>
                <a:lnTo>
                  <a:pt x="81227" y="990336"/>
                </a:lnTo>
                <a:lnTo>
                  <a:pt x="73554" y="976048"/>
                </a:lnTo>
                <a:lnTo>
                  <a:pt x="66410" y="961496"/>
                </a:lnTo>
                <a:lnTo>
                  <a:pt x="59531" y="946680"/>
                </a:lnTo>
                <a:lnTo>
                  <a:pt x="52916" y="931863"/>
                </a:lnTo>
                <a:lnTo>
                  <a:pt x="46566" y="916782"/>
                </a:lnTo>
                <a:lnTo>
                  <a:pt x="41010" y="901171"/>
                </a:lnTo>
                <a:lnTo>
                  <a:pt x="35454" y="885825"/>
                </a:lnTo>
                <a:lnTo>
                  <a:pt x="30427" y="870215"/>
                </a:lnTo>
                <a:lnTo>
                  <a:pt x="25664" y="854340"/>
                </a:lnTo>
                <a:lnTo>
                  <a:pt x="21166" y="838465"/>
                </a:lnTo>
                <a:lnTo>
                  <a:pt x="17198" y="822061"/>
                </a:lnTo>
                <a:lnTo>
                  <a:pt x="13758" y="805921"/>
                </a:lnTo>
                <a:lnTo>
                  <a:pt x="10583" y="789253"/>
                </a:lnTo>
                <a:lnTo>
                  <a:pt x="7937" y="772848"/>
                </a:lnTo>
                <a:lnTo>
                  <a:pt x="5556" y="756180"/>
                </a:lnTo>
                <a:lnTo>
                  <a:pt x="3439" y="739246"/>
                </a:lnTo>
                <a:lnTo>
                  <a:pt x="2116" y="722313"/>
                </a:lnTo>
                <a:lnTo>
                  <a:pt x="1058" y="705380"/>
                </a:lnTo>
                <a:lnTo>
                  <a:pt x="529" y="687917"/>
                </a:lnTo>
                <a:lnTo>
                  <a:pt x="0" y="670719"/>
                </a:lnTo>
                <a:lnTo>
                  <a:pt x="529" y="653521"/>
                </a:lnTo>
                <a:lnTo>
                  <a:pt x="1058" y="636323"/>
                </a:lnTo>
                <a:lnTo>
                  <a:pt x="2116" y="619125"/>
                </a:lnTo>
                <a:lnTo>
                  <a:pt x="3439" y="602192"/>
                </a:lnTo>
                <a:lnTo>
                  <a:pt x="5556" y="585523"/>
                </a:lnTo>
                <a:lnTo>
                  <a:pt x="7937" y="568855"/>
                </a:lnTo>
                <a:lnTo>
                  <a:pt x="10583" y="551921"/>
                </a:lnTo>
                <a:lnTo>
                  <a:pt x="13758" y="535782"/>
                </a:lnTo>
                <a:lnTo>
                  <a:pt x="17198" y="519377"/>
                </a:lnTo>
                <a:lnTo>
                  <a:pt x="21166" y="503238"/>
                </a:lnTo>
                <a:lnTo>
                  <a:pt x="25664" y="487098"/>
                </a:lnTo>
                <a:lnTo>
                  <a:pt x="30427" y="471488"/>
                </a:lnTo>
                <a:lnTo>
                  <a:pt x="35454" y="455877"/>
                </a:lnTo>
                <a:lnTo>
                  <a:pt x="41010" y="440267"/>
                </a:lnTo>
                <a:lnTo>
                  <a:pt x="46566" y="424921"/>
                </a:lnTo>
                <a:lnTo>
                  <a:pt x="52916" y="409840"/>
                </a:lnTo>
                <a:lnTo>
                  <a:pt x="59531" y="394759"/>
                </a:lnTo>
                <a:lnTo>
                  <a:pt x="66410" y="380207"/>
                </a:lnTo>
                <a:lnTo>
                  <a:pt x="73554" y="365654"/>
                </a:lnTo>
                <a:lnTo>
                  <a:pt x="81227" y="351102"/>
                </a:lnTo>
                <a:lnTo>
                  <a:pt x="89164" y="337079"/>
                </a:lnTo>
                <a:lnTo>
                  <a:pt x="97102" y="323057"/>
                </a:lnTo>
                <a:lnTo>
                  <a:pt x="105833" y="309298"/>
                </a:lnTo>
                <a:lnTo>
                  <a:pt x="114564" y="295804"/>
                </a:lnTo>
                <a:lnTo>
                  <a:pt x="124089" y="282311"/>
                </a:lnTo>
                <a:lnTo>
                  <a:pt x="133614" y="269611"/>
                </a:lnTo>
                <a:lnTo>
                  <a:pt x="143139" y="256646"/>
                </a:lnTo>
                <a:lnTo>
                  <a:pt x="153458" y="244211"/>
                </a:lnTo>
                <a:lnTo>
                  <a:pt x="163777" y="231775"/>
                </a:lnTo>
                <a:lnTo>
                  <a:pt x="174625" y="219869"/>
                </a:lnTo>
                <a:lnTo>
                  <a:pt x="185473" y="208227"/>
                </a:lnTo>
                <a:lnTo>
                  <a:pt x="196585" y="196585"/>
                </a:lnTo>
                <a:lnTo>
                  <a:pt x="207962" y="185473"/>
                </a:lnTo>
                <a:lnTo>
                  <a:pt x="220133" y="174625"/>
                </a:lnTo>
                <a:lnTo>
                  <a:pt x="232039" y="163512"/>
                </a:lnTo>
                <a:lnTo>
                  <a:pt x="244210" y="153458"/>
                </a:lnTo>
                <a:lnTo>
                  <a:pt x="256910" y="143404"/>
                </a:lnTo>
                <a:lnTo>
                  <a:pt x="269346" y="133350"/>
                </a:lnTo>
                <a:lnTo>
                  <a:pt x="282575" y="123825"/>
                </a:lnTo>
                <a:lnTo>
                  <a:pt x="295804" y="114829"/>
                </a:lnTo>
                <a:lnTo>
                  <a:pt x="309298" y="105833"/>
                </a:lnTo>
                <a:lnTo>
                  <a:pt x="323056" y="97367"/>
                </a:lnTo>
                <a:lnTo>
                  <a:pt x="337079" y="89164"/>
                </a:lnTo>
                <a:lnTo>
                  <a:pt x="351102" y="81227"/>
                </a:lnTo>
                <a:lnTo>
                  <a:pt x="365389" y="73819"/>
                </a:lnTo>
                <a:lnTo>
                  <a:pt x="379942" y="66146"/>
                </a:lnTo>
                <a:lnTo>
                  <a:pt x="394758" y="59531"/>
                </a:lnTo>
                <a:lnTo>
                  <a:pt x="409575" y="52917"/>
                </a:lnTo>
                <a:lnTo>
                  <a:pt x="424921" y="46567"/>
                </a:lnTo>
                <a:lnTo>
                  <a:pt x="440267" y="40746"/>
                </a:lnTo>
                <a:lnTo>
                  <a:pt x="455612" y="35454"/>
                </a:lnTo>
                <a:lnTo>
                  <a:pt x="471223" y="30162"/>
                </a:lnTo>
                <a:lnTo>
                  <a:pt x="487362" y="25664"/>
                </a:lnTo>
                <a:lnTo>
                  <a:pt x="503237" y="21167"/>
                </a:lnTo>
                <a:lnTo>
                  <a:pt x="519377" y="17462"/>
                </a:lnTo>
                <a:lnTo>
                  <a:pt x="535781" y="13758"/>
                </a:lnTo>
                <a:lnTo>
                  <a:pt x="552185" y="10583"/>
                </a:lnTo>
                <a:lnTo>
                  <a:pt x="568590" y="7673"/>
                </a:lnTo>
                <a:lnTo>
                  <a:pt x="585523" y="5556"/>
                </a:lnTo>
                <a:lnTo>
                  <a:pt x="602456" y="3439"/>
                </a:lnTo>
                <a:lnTo>
                  <a:pt x="619125" y="2117"/>
                </a:lnTo>
                <a:lnTo>
                  <a:pt x="636323" y="794"/>
                </a:lnTo>
                <a:lnTo>
                  <a:pt x="653521" y="264"/>
                </a:lnTo>
                <a:lnTo>
                  <a:pt x="670719" y="0"/>
                </a:lnTo>
                <a:close/>
              </a:path>
            </a:pathLst>
          </a:custGeom>
          <a:solidFill>
            <a:schemeClr val="bg1"/>
          </a:solidFill>
          <a:ln>
            <a:noFill/>
          </a:ln>
        </p:spPr>
        <p:txBody>
          <a:bodyPr anchor="ctr"/>
          <a:lstStyle/>
          <a:p>
            <a:pPr algn="ctr"/>
            <a:endParaRPr/>
          </a:p>
        </p:txBody>
      </p:sp>
      <p:sp>
        <p:nvSpPr>
          <p:cNvPr id="21" name="î$lîďe"/>
          <p:cNvSpPr/>
          <p:nvPr/>
        </p:nvSpPr>
        <p:spPr bwMode="auto">
          <a:xfrm>
            <a:off x="3774496" y="3937061"/>
            <a:ext cx="2192674" cy="1989827"/>
          </a:xfrm>
          <a:prstGeom prst="rect">
            <a:avLst/>
          </a:prstGeom>
          <a:solidFill>
            <a:srgbClr val="D58590"/>
          </a:solidFill>
          <a:ln w="28575">
            <a:solidFill>
              <a:schemeClr val="bg1"/>
            </a:solidFill>
          </a:ln>
        </p:spPr>
        <p:txBody>
          <a:bodyPr anchor="ctr"/>
          <a:lstStyle/>
          <a:p>
            <a:pPr algn="ctr"/>
            <a:endParaRPr/>
          </a:p>
        </p:txBody>
      </p:sp>
      <p:sp>
        <p:nvSpPr>
          <p:cNvPr id="22" name="î$ḻiḋé"/>
          <p:cNvSpPr/>
          <p:nvPr/>
        </p:nvSpPr>
        <p:spPr bwMode="auto">
          <a:xfrm>
            <a:off x="4559226" y="4348194"/>
            <a:ext cx="623213" cy="593092"/>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chemeClr val="bg1"/>
          </a:solidFill>
          <a:ln>
            <a:noFill/>
          </a:ln>
        </p:spPr>
        <p:txBody>
          <a:bodyPr anchor="ctr"/>
          <a:lstStyle/>
          <a:p>
            <a:pPr algn="ctr"/>
            <a:endParaRPr/>
          </a:p>
        </p:txBody>
      </p:sp>
      <p:sp>
        <p:nvSpPr>
          <p:cNvPr id="23" name="iṩļïdé"/>
          <p:cNvSpPr/>
          <p:nvPr/>
        </p:nvSpPr>
        <p:spPr bwMode="auto">
          <a:xfrm>
            <a:off x="6224831" y="3937061"/>
            <a:ext cx="2192674" cy="1989827"/>
          </a:xfrm>
          <a:prstGeom prst="rect">
            <a:avLst/>
          </a:prstGeom>
          <a:solidFill>
            <a:srgbClr val="3B3E45"/>
          </a:solidFill>
          <a:ln w="28575">
            <a:solidFill>
              <a:schemeClr val="bg1"/>
            </a:solidFill>
          </a:ln>
        </p:spPr>
        <p:txBody>
          <a:bodyPr anchor="ctr"/>
          <a:lstStyle/>
          <a:p>
            <a:pPr algn="ctr"/>
            <a:endParaRPr/>
          </a:p>
        </p:txBody>
      </p:sp>
      <p:sp>
        <p:nvSpPr>
          <p:cNvPr id="24" name="îṡḷïḓé"/>
          <p:cNvSpPr/>
          <p:nvPr/>
        </p:nvSpPr>
        <p:spPr bwMode="auto">
          <a:xfrm>
            <a:off x="7009561" y="4333133"/>
            <a:ext cx="623213" cy="623213"/>
          </a:xfrm>
          <a:custGeom>
            <a:avLst/>
            <a:gdLst/>
            <a:ahLst/>
            <a:cxnLst/>
            <a:rect l="0" t="0" r="r" b="b"/>
            <a:pathLst>
              <a:path w="14245316" h="14255088">
                <a:moveTo>
                  <a:pt x="7593642" y="12119807"/>
                </a:moveTo>
                <a:lnTo>
                  <a:pt x="7662036" y="12774427"/>
                </a:lnTo>
                <a:lnTo>
                  <a:pt x="7564332" y="12784197"/>
                </a:lnTo>
                <a:lnTo>
                  <a:pt x="7505708" y="12129577"/>
                </a:lnTo>
                <a:lnTo>
                  <a:pt x="7593642" y="12119807"/>
                </a:lnTo>
                <a:close/>
                <a:moveTo>
                  <a:pt x="6626368" y="12119807"/>
                </a:moveTo>
                <a:lnTo>
                  <a:pt x="6714302" y="12129577"/>
                </a:lnTo>
                <a:lnTo>
                  <a:pt x="6665448" y="12784197"/>
                </a:lnTo>
                <a:lnTo>
                  <a:pt x="6567744" y="12774427"/>
                </a:lnTo>
                <a:lnTo>
                  <a:pt x="6626368" y="12119807"/>
                </a:lnTo>
                <a:close/>
                <a:moveTo>
                  <a:pt x="8463212" y="11963479"/>
                </a:moveTo>
                <a:lnTo>
                  <a:pt x="8639080" y="12598559"/>
                </a:lnTo>
                <a:lnTo>
                  <a:pt x="8541376" y="12618100"/>
                </a:lnTo>
                <a:lnTo>
                  <a:pt x="8375278" y="11983020"/>
                </a:lnTo>
                <a:lnTo>
                  <a:pt x="8463212" y="11963479"/>
                </a:lnTo>
                <a:close/>
                <a:moveTo>
                  <a:pt x="5756798" y="11953709"/>
                </a:moveTo>
                <a:lnTo>
                  <a:pt x="5844732" y="11983020"/>
                </a:lnTo>
                <a:lnTo>
                  <a:pt x="5678634" y="12618100"/>
                </a:lnTo>
                <a:lnTo>
                  <a:pt x="5590700" y="12598559"/>
                </a:lnTo>
                <a:lnTo>
                  <a:pt x="5756798" y="11953709"/>
                </a:lnTo>
                <a:close/>
                <a:moveTo>
                  <a:pt x="7085580" y="11728989"/>
                </a:moveTo>
                <a:lnTo>
                  <a:pt x="7173512" y="11728989"/>
                </a:lnTo>
                <a:lnTo>
                  <a:pt x="7173512" y="12803738"/>
                </a:lnTo>
                <a:lnTo>
                  <a:pt x="7085580" y="12803738"/>
                </a:lnTo>
                <a:lnTo>
                  <a:pt x="7085580" y="11728989"/>
                </a:lnTo>
                <a:close/>
                <a:moveTo>
                  <a:pt x="6264860" y="11650825"/>
                </a:moveTo>
                <a:lnTo>
                  <a:pt x="6352796" y="11660595"/>
                </a:lnTo>
                <a:lnTo>
                  <a:pt x="6167156" y="12725575"/>
                </a:lnTo>
                <a:lnTo>
                  <a:pt x="6079222" y="12706034"/>
                </a:lnTo>
                <a:lnTo>
                  <a:pt x="6264860" y="11650825"/>
                </a:lnTo>
                <a:close/>
                <a:moveTo>
                  <a:pt x="4936080" y="11650825"/>
                </a:moveTo>
                <a:lnTo>
                  <a:pt x="5014244" y="11689907"/>
                </a:lnTo>
                <a:lnTo>
                  <a:pt x="4740672" y="12285904"/>
                </a:lnTo>
                <a:lnTo>
                  <a:pt x="4652736" y="12246823"/>
                </a:lnTo>
                <a:lnTo>
                  <a:pt x="4936080" y="11650825"/>
                </a:lnTo>
                <a:close/>
                <a:moveTo>
                  <a:pt x="9303472" y="11641055"/>
                </a:moveTo>
                <a:lnTo>
                  <a:pt x="9596584" y="12237052"/>
                </a:lnTo>
                <a:lnTo>
                  <a:pt x="9508650" y="12276134"/>
                </a:lnTo>
                <a:lnTo>
                  <a:pt x="9225308" y="11680136"/>
                </a:lnTo>
                <a:lnTo>
                  <a:pt x="9303472" y="11641055"/>
                </a:lnTo>
                <a:close/>
                <a:moveTo>
                  <a:pt x="7974690" y="11641055"/>
                </a:moveTo>
                <a:lnTo>
                  <a:pt x="8160328" y="12706034"/>
                </a:lnTo>
                <a:lnTo>
                  <a:pt x="8072394" y="12725575"/>
                </a:lnTo>
                <a:lnTo>
                  <a:pt x="7886756" y="11660595"/>
                </a:lnTo>
                <a:lnTo>
                  <a:pt x="7974690" y="11641055"/>
                </a:lnTo>
                <a:close/>
                <a:moveTo>
                  <a:pt x="5492996" y="11435875"/>
                </a:moveTo>
                <a:lnTo>
                  <a:pt x="5580928" y="11465186"/>
                </a:lnTo>
                <a:lnTo>
                  <a:pt x="5209652" y="12481313"/>
                </a:lnTo>
                <a:lnTo>
                  <a:pt x="5121718" y="12452002"/>
                </a:lnTo>
                <a:lnTo>
                  <a:pt x="5492996" y="11435875"/>
                </a:lnTo>
                <a:close/>
                <a:moveTo>
                  <a:pt x="8756326" y="11426105"/>
                </a:moveTo>
                <a:lnTo>
                  <a:pt x="9127604" y="12442232"/>
                </a:lnTo>
                <a:lnTo>
                  <a:pt x="9039668" y="12471543"/>
                </a:lnTo>
                <a:lnTo>
                  <a:pt x="8668392" y="11455416"/>
                </a:lnTo>
                <a:lnTo>
                  <a:pt x="8756326" y="11426105"/>
                </a:lnTo>
                <a:close/>
                <a:moveTo>
                  <a:pt x="10065566" y="11191614"/>
                </a:moveTo>
                <a:lnTo>
                  <a:pt x="10446612" y="11738759"/>
                </a:lnTo>
                <a:lnTo>
                  <a:pt x="10368450" y="11787611"/>
                </a:lnTo>
                <a:lnTo>
                  <a:pt x="9987402" y="11250237"/>
                </a:lnTo>
                <a:lnTo>
                  <a:pt x="10065566" y="11191614"/>
                </a:lnTo>
                <a:close/>
                <a:moveTo>
                  <a:pt x="4154444" y="11191614"/>
                </a:moveTo>
                <a:lnTo>
                  <a:pt x="4232608" y="11240466"/>
                </a:lnTo>
                <a:lnTo>
                  <a:pt x="3851560" y="11787611"/>
                </a:lnTo>
                <a:lnTo>
                  <a:pt x="3773396" y="11728989"/>
                </a:lnTo>
                <a:lnTo>
                  <a:pt x="4154444" y="11191614"/>
                </a:lnTo>
                <a:close/>
                <a:moveTo>
                  <a:pt x="4760212" y="11084139"/>
                </a:moveTo>
                <a:lnTo>
                  <a:pt x="4838376" y="11132991"/>
                </a:lnTo>
                <a:lnTo>
                  <a:pt x="4301000" y="12070954"/>
                </a:lnTo>
                <a:lnTo>
                  <a:pt x="4222836" y="12022102"/>
                </a:lnTo>
                <a:lnTo>
                  <a:pt x="4760212" y="11084139"/>
                </a:lnTo>
                <a:close/>
                <a:moveTo>
                  <a:pt x="9489108" y="11074368"/>
                </a:moveTo>
                <a:lnTo>
                  <a:pt x="10026484" y="12012332"/>
                </a:lnTo>
                <a:lnTo>
                  <a:pt x="9948320" y="12051414"/>
                </a:lnTo>
                <a:lnTo>
                  <a:pt x="9401176" y="11123221"/>
                </a:lnTo>
                <a:lnTo>
                  <a:pt x="9489108" y="11074368"/>
                </a:lnTo>
                <a:close/>
                <a:moveTo>
                  <a:pt x="10739728" y="10615157"/>
                </a:moveTo>
                <a:lnTo>
                  <a:pt x="11208708" y="11084139"/>
                </a:lnTo>
                <a:lnTo>
                  <a:pt x="11140316" y="11152532"/>
                </a:lnTo>
                <a:lnTo>
                  <a:pt x="10671334" y="10683550"/>
                </a:lnTo>
                <a:lnTo>
                  <a:pt x="10739728" y="10615157"/>
                </a:lnTo>
                <a:close/>
                <a:moveTo>
                  <a:pt x="4095820" y="10615157"/>
                </a:moveTo>
                <a:lnTo>
                  <a:pt x="4164214" y="10673780"/>
                </a:lnTo>
                <a:lnTo>
                  <a:pt x="3470512" y="11504268"/>
                </a:lnTo>
                <a:lnTo>
                  <a:pt x="3402120" y="11435875"/>
                </a:lnTo>
                <a:lnTo>
                  <a:pt x="4095820" y="10615157"/>
                </a:lnTo>
                <a:close/>
                <a:moveTo>
                  <a:pt x="10133960" y="10605387"/>
                </a:moveTo>
                <a:lnTo>
                  <a:pt x="10827660" y="11435875"/>
                </a:lnTo>
                <a:lnTo>
                  <a:pt x="10759268" y="11494498"/>
                </a:lnTo>
                <a:lnTo>
                  <a:pt x="10065566" y="10664009"/>
                </a:lnTo>
                <a:lnTo>
                  <a:pt x="10133960" y="10605387"/>
                </a:lnTo>
                <a:close/>
                <a:moveTo>
                  <a:pt x="3529136" y="10038701"/>
                </a:moveTo>
                <a:lnTo>
                  <a:pt x="3587758" y="10116864"/>
                </a:lnTo>
                <a:lnTo>
                  <a:pt x="2767040" y="10810566"/>
                </a:lnTo>
                <a:lnTo>
                  <a:pt x="2708416" y="10732403"/>
                </a:lnTo>
                <a:lnTo>
                  <a:pt x="3529136" y="10038701"/>
                </a:lnTo>
                <a:close/>
                <a:moveTo>
                  <a:pt x="10710416" y="10019160"/>
                </a:moveTo>
                <a:lnTo>
                  <a:pt x="11540904" y="10712862"/>
                </a:lnTo>
                <a:lnTo>
                  <a:pt x="11482280" y="10781255"/>
                </a:lnTo>
                <a:lnTo>
                  <a:pt x="10651792" y="10087553"/>
                </a:lnTo>
                <a:lnTo>
                  <a:pt x="10710416" y="10019160"/>
                </a:lnTo>
                <a:close/>
                <a:moveTo>
                  <a:pt x="11296644" y="9940996"/>
                </a:moveTo>
                <a:lnTo>
                  <a:pt x="11843788" y="10312273"/>
                </a:lnTo>
                <a:lnTo>
                  <a:pt x="11785164" y="10390437"/>
                </a:lnTo>
                <a:lnTo>
                  <a:pt x="11238020" y="10009389"/>
                </a:lnTo>
                <a:lnTo>
                  <a:pt x="11296644" y="9940996"/>
                </a:lnTo>
                <a:close/>
                <a:moveTo>
                  <a:pt x="2933136" y="9940996"/>
                </a:moveTo>
                <a:lnTo>
                  <a:pt x="2981990" y="10009389"/>
                </a:lnTo>
                <a:lnTo>
                  <a:pt x="2444616" y="10400207"/>
                </a:lnTo>
                <a:lnTo>
                  <a:pt x="2385992" y="10322044"/>
                </a:lnTo>
                <a:lnTo>
                  <a:pt x="2933136" y="9940996"/>
                </a:lnTo>
                <a:close/>
                <a:moveTo>
                  <a:pt x="3069924" y="9364540"/>
                </a:moveTo>
                <a:lnTo>
                  <a:pt x="3109006" y="9442703"/>
                </a:lnTo>
                <a:lnTo>
                  <a:pt x="2180812" y="9989848"/>
                </a:lnTo>
                <a:lnTo>
                  <a:pt x="2131960" y="9901914"/>
                </a:lnTo>
                <a:lnTo>
                  <a:pt x="3069924" y="9364540"/>
                </a:lnTo>
                <a:close/>
                <a:moveTo>
                  <a:pt x="11159856" y="9354769"/>
                </a:moveTo>
                <a:lnTo>
                  <a:pt x="12097820" y="9892144"/>
                </a:lnTo>
                <a:lnTo>
                  <a:pt x="12048968" y="9980078"/>
                </a:lnTo>
                <a:lnTo>
                  <a:pt x="11120774" y="9432933"/>
                </a:lnTo>
                <a:lnTo>
                  <a:pt x="11159856" y="9354769"/>
                </a:lnTo>
                <a:close/>
                <a:moveTo>
                  <a:pt x="2513008" y="9208213"/>
                </a:moveTo>
                <a:lnTo>
                  <a:pt x="2552090" y="9286376"/>
                </a:lnTo>
                <a:lnTo>
                  <a:pt x="1965864" y="9589260"/>
                </a:lnTo>
                <a:lnTo>
                  <a:pt x="1917012" y="9501326"/>
                </a:lnTo>
                <a:lnTo>
                  <a:pt x="2513008" y="9208213"/>
                </a:lnTo>
                <a:close/>
                <a:moveTo>
                  <a:pt x="11726542" y="9169131"/>
                </a:moveTo>
                <a:lnTo>
                  <a:pt x="12332310" y="9442703"/>
                </a:lnTo>
                <a:lnTo>
                  <a:pt x="12283458" y="9530637"/>
                </a:lnTo>
                <a:lnTo>
                  <a:pt x="11687460" y="9257065"/>
                </a:lnTo>
                <a:lnTo>
                  <a:pt x="11726542" y="9169131"/>
                </a:lnTo>
                <a:close/>
                <a:moveTo>
                  <a:pt x="2737728" y="8641526"/>
                </a:moveTo>
                <a:lnTo>
                  <a:pt x="2767040" y="8719690"/>
                </a:lnTo>
                <a:lnTo>
                  <a:pt x="1750912" y="9100738"/>
                </a:lnTo>
                <a:lnTo>
                  <a:pt x="1721602" y="9003033"/>
                </a:lnTo>
                <a:lnTo>
                  <a:pt x="2737728" y="8641526"/>
                </a:lnTo>
                <a:close/>
                <a:moveTo>
                  <a:pt x="11462740" y="8612215"/>
                </a:moveTo>
                <a:lnTo>
                  <a:pt x="12517948" y="8983492"/>
                </a:lnTo>
                <a:lnTo>
                  <a:pt x="12478868" y="9071426"/>
                </a:lnTo>
                <a:lnTo>
                  <a:pt x="11433428" y="8690379"/>
                </a:lnTo>
                <a:lnTo>
                  <a:pt x="11462740" y="8612215"/>
                </a:lnTo>
                <a:close/>
                <a:moveTo>
                  <a:pt x="2219896" y="8377724"/>
                </a:moveTo>
                <a:lnTo>
                  <a:pt x="2239436" y="8465658"/>
                </a:lnTo>
                <a:lnTo>
                  <a:pt x="1604356" y="8661067"/>
                </a:lnTo>
                <a:lnTo>
                  <a:pt x="1584816" y="8563363"/>
                </a:lnTo>
                <a:lnTo>
                  <a:pt x="2219896" y="8377724"/>
                </a:lnTo>
                <a:close/>
                <a:moveTo>
                  <a:pt x="12019656" y="8319101"/>
                </a:moveTo>
                <a:lnTo>
                  <a:pt x="12664506" y="8485199"/>
                </a:lnTo>
                <a:lnTo>
                  <a:pt x="12644964" y="8573133"/>
                </a:lnTo>
                <a:lnTo>
                  <a:pt x="12000116" y="8407036"/>
                </a:lnTo>
                <a:lnTo>
                  <a:pt x="12019656" y="8319101"/>
                </a:lnTo>
                <a:close/>
                <a:moveTo>
                  <a:pt x="2532548" y="7859890"/>
                </a:moveTo>
                <a:lnTo>
                  <a:pt x="2542320" y="7947824"/>
                </a:lnTo>
                <a:lnTo>
                  <a:pt x="1487112" y="8133463"/>
                </a:lnTo>
                <a:lnTo>
                  <a:pt x="1467570" y="8045529"/>
                </a:lnTo>
                <a:lnTo>
                  <a:pt x="2532548" y="7859890"/>
                </a:lnTo>
                <a:close/>
                <a:moveTo>
                  <a:pt x="11667920" y="7830579"/>
                </a:moveTo>
                <a:lnTo>
                  <a:pt x="12762210" y="8016218"/>
                </a:lnTo>
                <a:lnTo>
                  <a:pt x="12742668" y="8113922"/>
                </a:lnTo>
                <a:lnTo>
                  <a:pt x="11648380" y="7918513"/>
                </a:lnTo>
                <a:lnTo>
                  <a:pt x="11667920" y="7830579"/>
                </a:lnTo>
                <a:close/>
                <a:moveTo>
                  <a:pt x="2063568" y="7488613"/>
                </a:moveTo>
                <a:lnTo>
                  <a:pt x="2073338" y="7586318"/>
                </a:lnTo>
                <a:lnTo>
                  <a:pt x="1408948" y="7654711"/>
                </a:lnTo>
                <a:lnTo>
                  <a:pt x="1408948" y="7566777"/>
                </a:lnTo>
                <a:lnTo>
                  <a:pt x="2063568" y="7488613"/>
                </a:lnTo>
                <a:close/>
                <a:moveTo>
                  <a:pt x="12166212" y="7459302"/>
                </a:moveTo>
                <a:lnTo>
                  <a:pt x="12830604" y="7508154"/>
                </a:lnTo>
                <a:lnTo>
                  <a:pt x="12820832" y="7596088"/>
                </a:lnTo>
                <a:lnTo>
                  <a:pt x="12156442" y="7547236"/>
                </a:lnTo>
                <a:lnTo>
                  <a:pt x="12166212" y="7459302"/>
                </a:lnTo>
                <a:close/>
                <a:moveTo>
                  <a:pt x="1379636" y="7039172"/>
                </a:moveTo>
                <a:lnTo>
                  <a:pt x="2464156" y="7039172"/>
                </a:lnTo>
                <a:lnTo>
                  <a:pt x="2464156" y="7127106"/>
                </a:lnTo>
                <a:lnTo>
                  <a:pt x="1379636" y="7136877"/>
                </a:lnTo>
                <a:lnTo>
                  <a:pt x="1379636" y="7039172"/>
                </a:lnTo>
                <a:close/>
                <a:moveTo>
                  <a:pt x="11726542" y="7019632"/>
                </a:moveTo>
                <a:lnTo>
                  <a:pt x="12840374" y="7019632"/>
                </a:lnTo>
                <a:lnTo>
                  <a:pt x="12840374" y="7107566"/>
                </a:lnTo>
                <a:lnTo>
                  <a:pt x="11726542" y="7117336"/>
                </a:lnTo>
                <a:lnTo>
                  <a:pt x="11726542" y="7019632"/>
                </a:lnTo>
                <a:close/>
                <a:moveTo>
                  <a:pt x="1408948" y="6550650"/>
                </a:moveTo>
                <a:lnTo>
                  <a:pt x="2063568" y="6599502"/>
                </a:lnTo>
                <a:lnTo>
                  <a:pt x="2063568" y="6687436"/>
                </a:lnTo>
                <a:lnTo>
                  <a:pt x="1399176" y="6648354"/>
                </a:lnTo>
                <a:lnTo>
                  <a:pt x="1408948" y="6550650"/>
                </a:lnTo>
                <a:close/>
                <a:moveTo>
                  <a:pt x="12811062" y="6492028"/>
                </a:moveTo>
                <a:lnTo>
                  <a:pt x="12820832" y="6589732"/>
                </a:lnTo>
                <a:lnTo>
                  <a:pt x="12166212" y="6648354"/>
                </a:lnTo>
                <a:lnTo>
                  <a:pt x="12156442" y="6560420"/>
                </a:lnTo>
                <a:lnTo>
                  <a:pt x="12811062" y="6492028"/>
                </a:lnTo>
                <a:close/>
                <a:moveTo>
                  <a:pt x="1477340" y="6032816"/>
                </a:moveTo>
                <a:lnTo>
                  <a:pt x="2542320" y="6228225"/>
                </a:lnTo>
                <a:lnTo>
                  <a:pt x="2522778" y="6316159"/>
                </a:lnTo>
                <a:lnTo>
                  <a:pt x="1457800" y="6130520"/>
                </a:lnTo>
                <a:lnTo>
                  <a:pt x="1477340" y="6032816"/>
                </a:lnTo>
                <a:close/>
                <a:moveTo>
                  <a:pt x="12742668" y="6013276"/>
                </a:moveTo>
                <a:lnTo>
                  <a:pt x="12762210" y="6110980"/>
                </a:lnTo>
                <a:lnTo>
                  <a:pt x="11658148" y="6306389"/>
                </a:lnTo>
                <a:lnTo>
                  <a:pt x="11648380" y="6218455"/>
                </a:lnTo>
                <a:lnTo>
                  <a:pt x="12742668" y="6013276"/>
                </a:lnTo>
                <a:close/>
                <a:moveTo>
                  <a:pt x="1584816" y="5573605"/>
                </a:moveTo>
                <a:lnTo>
                  <a:pt x="2229664" y="5729932"/>
                </a:lnTo>
                <a:lnTo>
                  <a:pt x="2200354" y="5817866"/>
                </a:lnTo>
                <a:lnTo>
                  <a:pt x="1555504" y="5661539"/>
                </a:lnTo>
                <a:lnTo>
                  <a:pt x="1584816" y="5573605"/>
                </a:lnTo>
                <a:close/>
                <a:moveTo>
                  <a:pt x="12615652" y="5495441"/>
                </a:moveTo>
                <a:lnTo>
                  <a:pt x="12644964" y="5583375"/>
                </a:lnTo>
                <a:lnTo>
                  <a:pt x="12009884" y="5759243"/>
                </a:lnTo>
                <a:lnTo>
                  <a:pt x="11980574" y="5671309"/>
                </a:lnTo>
                <a:lnTo>
                  <a:pt x="12615652" y="5495441"/>
                </a:lnTo>
                <a:close/>
                <a:moveTo>
                  <a:pt x="1741144" y="5075312"/>
                </a:moveTo>
                <a:lnTo>
                  <a:pt x="2757268" y="5446589"/>
                </a:lnTo>
                <a:lnTo>
                  <a:pt x="2727958" y="5534523"/>
                </a:lnTo>
                <a:lnTo>
                  <a:pt x="1711832" y="5163246"/>
                </a:lnTo>
                <a:lnTo>
                  <a:pt x="1741144" y="5075312"/>
                </a:lnTo>
                <a:close/>
                <a:moveTo>
                  <a:pt x="12469096" y="5055771"/>
                </a:moveTo>
                <a:lnTo>
                  <a:pt x="12508178" y="5143705"/>
                </a:lnTo>
                <a:lnTo>
                  <a:pt x="11462740" y="5524752"/>
                </a:lnTo>
                <a:lnTo>
                  <a:pt x="11423658" y="5446589"/>
                </a:lnTo>
                <a:lnTo>
                  <a:pt x="12469096" y="5055771"/>
                </a:lnTo>
                <a:close/>
                <a:moveTo>
                  <a:pt x="1936552" y="4616101"/>
                </a:moveTo>
                <a:lnTo>
                  <a:pt x="2542320" y="4889673"/>
                </a:lnTo>
                <a:lnTo>
                  <a:pt x="2503238" y="4967837"/>
                </a:lnTo>
                <a:lnTo>
                  <a:pt x="1897470" y="4704035"/>
                </a:lnTo>
                <a:lnTo>
                  <a:pt x="1936552" y="4616101"/>
                </a:lnTo>
                <a:close/>
                <a:moveTo>
                  <a:pt x="12263916" y="4567248"/>
                </a:moveTo>
                <a:lnTo>
                  <a:pt x="12303000" y="4645412"/>
                </a:lnTo>
                <a:lnTo>
                  <a:pt x="11707000" y="4938527"/>
                </a:lnTo>
                <a:lnTo>
                  <a:pt x="11667920" y="4850592"/>
                </a:lnTo>
                <a:lnTo>
                  <a:pt x="12263916" y="4567248"/>
                </a:lnTo>
                <a:close/>
                <a:moveTo>
                  <a:pt x="12048968" y="4166660"/>
                </a:moveTo>
                <a:lnTo>
                  <a:pt x="12097820" y="4244824"/>
                </a:lnTo>
                <a:lnTo>
                  <a:pt x="11130544" y="4801739"/>
                </a:lnTo>
                <a:lnTo>
                  <a:pt x="11081692" y="4723576"/>
                </a:lnTo>
                <a:lnTo>
                  <a:pt x="12048968" y="4166660"/>
                </a:lnTo>
                <a:close/>
                <a:moveTo>
                  <a:pt x="2171042" y="4166660"/>
                </a:moveTo>
                <a:lnTo>
                  <a:pt x="3138316" y="4723576"/>
                </a:lnTo>
                <a:lnTo>
                  <a:pt x="3099236" y="4811510"/>
                </a:lnTo>
                <a:lnTo>
                  <a:pt x="2122190" y="4254594"/>
                </a:lnTo>
                <a:lnTo>
                  <a:pt x="2171042" y="4166660"/>
                </a:lnTo>
                <a:close/>
                <a:moveTo>
                  <a:pt x="11785164" y="3756301"/>
                </a:moveTo>
                <a:lnTo>
                  <a:pt x="11834016" y="3834465"/>
                </a:lnTo>
                <a:lnTo>
                  <a:pt x="11296644" y="4215512"/>
                </a:lnTo>
                <a:lnTo>
                  <a:pt x="11247790" y="4147119"/>
                </a:lnTo>
                <a:lnTo>
                  <a:pt x="11785164" y="3756301"/>
                </a:lnTo>
                <a:close/>
                <a:moveTo>
                  <a:pt x="2444616" y="3756301"/>
                </a:moveTo>
                <a:lnTo>
                  <a:pt x="2991760" y="4127578"/>
                </a:lnTo>
                <a:lnTo>
                  <a:pt x="2933136" y="4205742"/>
                </a:lnTo>
                <a:lnTo>
                  <a:pt x="2385992" y="3834465"/>
                </a:lnTo>
                <a:lnTo>
                  <a:pt x="2444616" y="3756301"/>
                </a:lnTo>
                <a:close/>
                <a:moveTo>
                  <a:pt x="2747500" y="3365483"/>
                </a:moveTo>
                <a:lnTo>
                  <a:pt x="3607300" y="4078726"/>
                </a:lnTo>
                <a:lnTo>
                  <a:pt x="3548676" y="4147119"/>
                </a:lnTo>
                <a:lnTo>
                  <a:pt x="2688876" y="3433876"/>
                </a:lnTo>
                <a:lnTo>
                  <a:pt x="2747500" y="3365483"/>
                </a:lnTo>
                <a:close/>
                <a:moveTo>
                  <a:pt x="11462740" y="3336172"/>
                </a:moveTo>
                <a:lnTo>
                  <a:pt x="11521364" y="3414335"/>
                </a:lnTo>
                <a:lnTo>
                  <a:pt x="10671334" y="4137349"/>
                </a:lnTo>
                <a:lnTo>
                  <a:pt x="10602940" y="4059185"/>
                </a:lnTo>
                <a:lnTo>
                  <a:pt x="11462740" y="3336172"/>
                </a:lnTo>
                <a:close/>
                <a:moveTo>
                  <a:pt x="3079694" y="3003979"/>
                </a:moveTo>
                <a:lnTo>
                  <a:pt x="3558446" y="3463187"/>
                </a:lnTo>
                <a:lnTo>
                  <a:pt x="3490052" y="3521810"/>
                </a:lnTo>
                <a:lnTo>
                  <a:pt x="3021072" y="3072369"/>
                </a:lnTo>
                <a:lnTo>
                  <a:pt x="3079694" y="3003979"/>
                </a:lnTo>
                <a:close/>
                <a:moveTo>
                  <a:pt x="11391810" y="2760793"/>
                </a:moveTo>
                <a:lnTo>
                  <a:pt x="7705476" y="7719161"/>
                </a:lnTo>
                <a:lnTo>
                  <a:pt x="7706432" y="7720110"/>
                </a:lnTo>
                <a:lnTo>
                  <a:pt x="7702608" y="7723017"/>
                </a:lnTo>
                <a:lnTo>
                  <a:pt x="7699740" y="7726874"/>
                </a:lnTo>
                <a:lnTo>
                  <a:pt x="7698782" y="7725925"/>
                </a:lnTo>
                <a:lnTo>
                  <a:pt x="2779492" y="11464244"/>
                </a:lnTo>
                <a:lnTo>
                  <a:pt x="2968736" y="11644670"/>
                </a:lnTo>
                <a:cubicBezTo>
                  <a:pt x="4056068" y="12632934"/>
                  <a:pt x="5500482" y="13235266"/>
                  <a:pt x="7085580" y="13235266"/>
                </a:cubicBezTo>
                <a:cubicBezTo>
                  <a:pt x="10467116" y="13235266"/>
                  <a:pt x="13208396" y="10493988"/>
                  <a:pt x="13208396" y="7112449"/>
                </a:cubicBezTo>
                <a:cubicBezTo>
                  <a:pt x="13208396" y="5421680"/>
                  <a:pt x="12523076" y="3890975"/>
                  <a:pt x="11415064" y="2782964"/>
                </a:cubicBezTo>
                <a:lnTo>
                  <a:pt x="11391810" y="2760793"/>
                </a:lnTo>
                <a:close/>
                <a:moveTo>
                  <a:pt x="10749496" y="2652240"/>
                </a:moveTo>
                <a:lnTo>
                  <a:pt x="10827660" y="2710863"/>
                </a:lnTo>
                <a:lnTo>
                  <a:pt x="10104648" y="3570662"/>
                </a:lnTo>
                <a:lnTo>
                  <a:pt x="10036254" y="3512040"/>
                </a:lnTo>
                <a:lnTo>
                  <a:pt x="10749496" y="2652240"/>
                </a:lnTo>
                <a:close/>
                <a:moveTo>
                  <a:pt x="3470512" y="2652240"/>
                </a:moveTo>
                <a:lnTo>
                  <a:pt x="4183756" y="3512040"/>
                </a:lnTo>
                <a:lnTo>
                  <a:pt x="4115362" y="3570662"/>
                </a:lnTo>
                <a:lnTo>
                  <a:pt x="3392348" y="2710863"/>
                </a:lnTo>
                <a:lnTo>
                  <a:pt x="3470512" y="2652240"/>
                </a:lnTo>
                <a:close/>
                <a:moveTo>
                  <a:pt x="10368450" y="2359126"/>
                </a:moveTo>
                <a:lnTo>
                  <a:pt x="10446612" y="2417749"/>
                </a:lnTo>
                <a:lnTo>
                  <a:pt x="10075336" y="2964894"/>
                </a:lnTo>
                <a:lnTo>
                  <a:pt x="9997172" y="2906275"/>
                </a:lnTo>
                <a:lnTo>
                  <a:pt x="10368450" y="2359126"/>
                </a:lnTo>
                <a:close/>
                <a:moveTo>
                  <a:pt x="3861330" y="2359126"/>
                </a:moveTo>
                <a:lnTo>
                  <a:pt x="4242378" y="2896501"/>
                </a:lnTo>
                <a:lnTo>
                  <a:pt x="4173984" y="2945353"/>
                </a:lnTo>
                <a:lnTo>
                  <a:pt x="3783168" y="2417749"/>
                </a:lnTo>
                <a:lnTo>
                  <a:pt x="3861330" y="2359126"/>
                </a:lnTo>
                <a:close/>
                <a:moveTo>
                  <a:pt x="4281460" y="2095324"/>
                </a:moveTo>
                <a:lnTo>
                  <a:pt x="4838376" y="3062599"/>
                </a:lnTo>
                <a:lnTo>
                  <a:pt x="4760212" y="3101681"/>
                </a:lnTo>
                <a:lnTo>
                  <a:pt x="4203296" y="2144177"/>
                </a:lnTo>
                <a:lnTo>
                  <a:pt x="4281460" y="2095324"/>
                </a:lnTo>
                <a:close/>
                <a:moveTo>
                  <a:pt x="9919008" y="2075783"/>
                </a:moveTo>
                <a:lnTo>
                  <a:pt x="10006944" y="2124636"/>
                </a:lnTo>
                <a:lnTo>
                  <a:pt x="9450028" y="3091910"/>
                </a:lnTo>
                <a:lnTo>
                  <a:pt x="9371864" y="3052828"/>
                </a:lnTo>
                <a:lnTo>
                  <a:pt x="9919008" y="2075783"/>
                </a:lnTo>
                <a:close/>
                <a:moveTo>
                  <a:pt x="4721130" y="1870604"/>
                </a:moveTo>
                <a:lnTo>
                  <a:pt x="5004472" y="2466601"/>
                </a:lnTo>
                <a:lnTo>
                  <a:pt x="4926308" y="2505683"/>
                </a:lnTo>
                <a:lnTo>
                  <a:pt x="4633196" y="1909686"/>
                </a:lnTo>
                <a:lnTo>
                  <a:pt x="4721130" y="1870604"/>
                </a:lnTo>
                <a:close/>
                <a:moveTo>
                  <a:pt x="9479340" y="1860833"/>
                </a:moveTo>
                <a:lnTo>
                  <a:pt x="9567272" y="1899915"/>
                </a:lnTo>
                <a:lnTo>
                  <a:pt x="9303472" y="2505683"/>
                </a:lnTo>
                <a:lnTo>
                  <a:pt x="9215536" y="2466601"/>
                </a:lnTo>
                <a:lnTo>
                  <a:pt x="9479340" y="1860833"/>
                </a:lnTo>
                <a:close/>
                <a:moveTo>
                  <a:pt x="5190112" y="1675195"/>
                </a:moveTo>
                <a:lnTo>
                  <a:pt x="5571160" y="2730403"/>
                </a:lnTo>
                <a:lnTo>
                  <a:pt x="5483224" y="2759715"/>
                </a:lnTo>
                <a:lnTo>
                  <a:pt x="5102176" y="1714277"/>
                </a:lnTo>
                <a:lnTo>
                  <a:pt x="5190112" y="1675195"/>
                </a:lnTo>
                <a:close/>
                <a:moveTo>
                  <a:pt x="9010356" y="1665425"/>
                </a:moveTo>
                <a:lnTo>
                  <a:pt x="9098292" y="1704506"/>
                </a:lnTo>
                <a:lnTo>
                  <a:pt x="8727014" y="2749944"/>
                </a:lnTo>
                <a:lnTo>
                  <a:pt x="8639080" y="2720633"/>
                </a:lnTo>
                <a:lnTo>
                  <a:pt x="9010356" y="1665425"/>
                </a:lnTo>
                <a:close/>
                <a:moveTo>
                  <a:pt x="8551146" y="1528638"/>
                </a:moveTo>
                <a:lnTo>
                  <a:pt x="8639080" y="1548179"/>
                </a:lnTo>
                <a:lnTo>
                  <a:pt x="8472984" y="2193029"/>
                </a:lnTo>
                <a:lnTo>
                  <a:pt x="8385048" y="2173488"/>
                </a:lnTo>
                <a:lnTo>
                  <a:pt x="8551146" y="1528638"/>
                </a:lnTo>
                <a:close/>
                <a:moveTo>
                  <a:pt x="5678634" y="1528638"/>
                </a:moveTo>
                <a:lnTo>
                  <a:pt x="5864272" y="2163717"/>
                </a:lnTo>
                <a:lnTo>
                  <a:pt x="5766568" y="2183261"/>
                </a:lnTo>
                <a:lnTo>
                  <a:pt x="5590700" y="1548179"/>
                </a:lnTo>
                <a:lnTo>
                  <a:pt x="5678634" y="1528638"/>
                </a:lnTo>
                <a:close/>
                <a:moveTo>
                  <a:pt x="8052852" y="1421164"/>
                </a:moveTo>
                <a:lnTo>
                  <a:pt x="8150558" y="1440704"/>
                </a:lnTo>
                <a:lnTo>
                  <a:pt x="7955148" y="2534995"/>
                </a:lnTo>
                <a:lnTo>
                  <a:pt x="7867216" y="2525224"/>
                </a:lnTo>
                <a:lnTo>
                  <a:pt x="8052852" y="1421164"/>
                </a:lnTo>
                <a:close/>
                <a:moveTo>
                  <a:pt x="6157386" y="1421164"/>
                </a:moveTo>
                <a:lnTo>
                  <a:pt x="6352796" y="2525224"/>
                </a:lnTo>
                <a:lnTo>
                  <a:pt x="6264860" y="2544768"/>
                </a:lnTo>
                <a:lnTo>
                  <a:pt x="6059680" y="1440704"/>
                </a:lnTo>
                <a:lnTo>
                  <a:pt x="6157386" y="1421164"/>
                </a:lnTo>
                <a:close/>
                <a:moveTo>
                  <a:pt x="7564332" y="1362543"/>
                </a:moveTo>
                <a:lnTo>
                  <a:pt x="7652264" y="1372311"/>
                </a:lnTo>
                <a:lnTo>
                  <a:pt x="7603412" y="2026931"/>
                </a:lnTo>
                <a:lnTo>
                  <a:pt x="7515480" y="2026931"/>
                </a:lnTo>
                <a:lnTo>
                  <a:pt x="7564332" y="1362543"/>
                </a:lnTo>
                <a:close/>
                <a:moveTo>
                  <a:pt x="6655680" y="1362543"/>
                </a:moveTo>
                <a:lnTo>
                  <a:pt x="6724072" y="2017164"/>
                </a:lnTo>
                <a:lnTo>
                  <a:pt x="6636138" y="2026931"/>
                </a:lnTo>
                <a:lnTo>
                  <a:pt x="6567744" y="1372311"/>
                </a:lnTo>
                <a:lnTo>
                  <a:pt x="6655680" y="1362543"/>
                </a:lnTo>
                <a:close/>
                <a:moveTo>
                  <a:pt x="7046496" y="1342999"/>
                </a:moveTo>
                <a:lnTo>
                  <a:pt x="7144200" y="1342999"/>
                </a:lnTo>
                <a:lnTo>
                  <a:pt x="7144200" y="2466601"/>
                </a:lnTo>
                <a:lnTo>
                  <a:pt x="7056268" y="2466601"/>
                </a:lnTo>
                <a:lnTo>
                  <a:pt x="7046496" y="1342999"/>
                </a:lnTo>
                <a:close/>
                <a:moveTo>
                  <a:pt x="7085580" y="989632"/>
                </a:moveTo>
                <a:cubicBezTo>
                  <a:pt x="3704040" y="989632"/>
                  <a:pt x="962764" y="3730910"/>
                  <a:pt x="962764" y="7112449"/>
                </a:cubicBezTo>
                <a:cubicBezTo>
                  <a:pt x="962764" y="8803219"/>
                  <a:pt x="1648082" y="10333923"/>
                  <a:pt x="2756092" y="11441934"/>
                </a:cubicBezTo>
                <a:lnTo>
                  <a:pt x="2779362" y="11464120"/>
                </a:lnTo>
                <a:lnTo>
                  <a:pt x="6588734" y="6627501"/>
                </a:lnTo>
                <a:lnTo>
                  <a:pt x="6587966" y="6626741"/>
                </a:lnTo>
                <a:lnTo>
                  <a:pt x="6591696" y="6623740"/>
                </a:lnTo>
                <a:lnTo>
                  <a:pt x="6594660" y="6619978"/>
                </a:lnTo>
                <a:lnTo>
                  <a:pt x="6595428" y="6620737"/>
                </a:lnTo>
                <a:lnTo>
                  <a:pt x="11391680" y="2760668"/>
                </a:lnTo>
                <a:lnTo>
                  <a:pt x="11202422" y="2580229"/>
                </a:lnTo>
                <a:cubicBezTo>
                  <a:pt x="10115088" y="1591964"/>
                  <a:pt x="8670676" y="989632"/>
                  <a:pt x="7085580" y="989632"/>
                </a:cubicBezTo>
                <a:close/>
                <a:moveTo>
                  <a:pt x="4474866" y="0"/>
                </a:moveTo>
                <a:lnTo>
                  <a:pt x="9770450" y="0"/>
                </a:lnTo>
                <a:lnTo>
                  <a:pt x="10288284" y="9771"/>
                </a:lnTo>
                <a:lnTo>
                  <a:pt x="10718184" y="9771"/>
                </a:lnTo>
                <a:lnTo>
                  <a:pt x="10962444" y="19541"/>
                </a:lnTo>
                <a:lnTo>
                  <a:pt x="11196936" y="29312"/>
                </a:lnTo>
                <a:lnTo>
                  <a:pt x="11431426" y="58623"/>
                </a:lnTo>
                <a:lnTo>
                  <a:pt x="11656148" y="87934"/>
                </a:lnTo>
                <a:lnTo>
                  <a:pt x="11880868" y="136787"/>
                </a:lnTo>
                <a:lnTo>
                  <a:pt x="12105588" y="205180"/>
                </a:lnTo>
                <a:lnTo>
                  <a:pt x="12330308" y="283343"/>
                </a:lnTo>
                <a:lnTo>
                  <a:pt x="12545258" y="381048"/>
                </a:lnTo>
                <a:lnTo>
                  <a:pt x="12652732" y="439671"/>
                </a:lnTo>
                <a:lnTo>
                  <a:pt x="12750436" y="498293"/>
                </a:lnTo>
                <a:lnTo>
                  <a:pt x="12945846" y="635080"/>
                </a:lnTo>
                <a:lnTo>
                  <a:pt x="13131484" y="781636"/>
                </a:lnTo>
                <a:lnTo>
                  <a:pt x="13307352" y="947734"/>
                </a:lnTo>
                <a:lnTo>
                  <a:pt x="13463680" y="1113832"/>
                </a:lnTo>
                <a:lnTo>
                  <a:pt x="13620008" y="1299470"/>
                </a:lnTo>
                <a:lnTo>
                  <a:pt x="13756792" y="1504650"/>
                </a:lnTo>
                <a:lnTo>
                  <a:pt x="13815416" y="1602354"/>
                </a:lnTo>
                <a:lnTo>
                  <a:pt x="13874040" y="1709829"/>
                </a:lnTo>
                <a:lnTo>
                  <a:pt x="13971744" y="1924779"/>
                </a:lnTo>
                <a:lnTo>
                  <a:pt x="14049908" y="2139729"/>
                </a:lnTo>
                <a:lnTo>
                  <a:pt x="14108530" y="2364450"/>
                </a:lnTo>
                <a:lnTo>
                  <a:pt x="14157382" y="2598940"/>
                </a:lnTo>
                <a:lnTo>
                  <a:pt x="14196464" y="2823661"/>
                </a:lnTo>
                <a:lnTo>
                  <a:pt x="14216004" y="3058152"/>
                </a:lnTo>
                <a:lnTo>
                  <a:pt x="14235546" y="3292642"/>
                </a:lnTo>
                <a:lnTo>
                  <a:pt x="14245316" y="3527133"/>
                </a:lnTo>
                <a:lnTo>
                  <a:pt x="14245316" y="3957033"/>
                </a:lnTo>
                <a:lnTo>
                  <a:pt x="14245316" y="4484637"/>
                </a:lnTo>
                <a:lnTo>
                  <a:pt x="14245316" y="9770451"/>
                </a:lnTo>
                <a:lnTo>
                  <a:pt x="14245316" y="10298055"/>
                </a:lnTo>
                <a:lnTo>
                  <a:pt x="14245316" y="10727955"/>
                </a:lnTo>
                <a:lnTo>
                  <a:pt x="14235546" y="10962446"/>
                </a:lnTo>
                <a:lnTo>
                  <a:pt x="14216004" y="11206707"/>
                </a:lnTo>
                <a:lnTo>
                  <a:pt x="14196464" y="11431428"/>
                </a:lnTo>
                <a:lnTo>
                  <a:pt x="14157382" y="11656148"/>
                </a:lnTo>
                <a:lnTo>
                  <a:pt x="14108530" y="11890639"/>
                </a:lnTo>
                <a:lnTo>
                  <a:pt x="14049908" y="12115359"/>
                </a:lnTo>
                <a:lnTo>
                  <a:pt x="13971744" y="12330309"/>
                </a:lnTo>
                <a:lnTo>
                  <a:pt x="13874040" y="12545259"/>
                </a:lnTo>
                <a:lnTo>
                  <a:pt x="13815416" y="12652734"/>
                </a:lnTo>
                <a:lnTo>
                  <a:pt x="13756792" y="12760209"/>
                </a:lnTo>
                <a:lnTo>
                  <a:pt x="13620008" y="12955618"/>
                </a:lnTo>
                <a:lnTo>
                  <a:pt x="13463680" y="13141257"/>
                </a:lnTo>
                <a:lnTo>
                  <a:pt x="13307352" y="13317125"/>
                </a:lnTo>
                <a:lnTo>
                  <a:pt x="13131484" y="13473452"/>
                </a:lnTo>
                <a:lnTo>
                  <a:pt x="12945846" y="13620009"/>
                </a:lnTo>
                <a:lnTo>
                  <a:pt x="12750436" y="13756795"/>
                </a:lnTo>
                <a:lnTo>
                  <a:pt x="12652732" y="13825188"/>
                </a:lnTo>
                <a:lnTo>
                  <a:pt x="12545258" y="13883811"/>
                </a:lnTo>
                <a:lnTo>
                  <a:pt x="12330308" y="13981515"/>
                </a:lnTo>
                <a:lnTo>
                  <a:pt x="12105588" y="14059679"/>
                </a:lnTo>
                <a:lnTo>
                  <a:pt x="11880868" y="14118302"/>
                </a:lnTo>
                <a:lnTo>
                  <a:pt x="11656148" y="14167154"/>
                </a:lnTo>
                <a:lnTo>
                  <a:pt x="11431426" y="14196465"/>
                </a:lnTo>
                <a:lnTo>
                  <a:pt x="11196936" y="14225777"/>
                </a:lnTo>
                <a:lnTo>
                  <a:pt x="10962444" y="14235547"/>
                </a:lnTo>
                <a:lnTo>
                  <a:pt x="10718184" y="14245318"/>
                </a:lnTo>
                <a:lnTo>
                  <a:pt x="10288284" y="14255088"/>
                </a:lnTo>
                <a:lnTo>
                  <a:pt x="9770450" y="14255088"/>
                </a:lnTo>
                <a:lnTo>
                  <a:pt x="4474866" y="14255088"/>
                </a:lnTo>
                <a:lnTo>
                  <a:pt x="3957032" y="14255088"/>
                </a:lnTo>
                <a:lnTo>
                  <a:pt x="3527132" y="14245318"/>
                </a:lnTo>
                <a:lnTo>
                  <a:pt x="3282870" y="14235547"/>
                </a:lnTo>
                <a:lnTo>
                  <a:pt x="3048380" y="14225777"/>
                </a:lnTo>
                <a:lnTo>
                  <a:pt x="2813888" y="14196465"/>
                </a:lnTo>
                <a:lnTo>
                  <a:pt x="2589168" y="14167154"/>
                </a:lnTo>
                <a:lnTo>
                  <a:pt x="2364448" y="14118302"/>
                </a:lnTo>
                <a:lnTo>
                  <a:pt x="2139728" y="14059679"/>
                </a:lnTo>
                <a:lnTo>
                  <a:pt x="1924778" y="13981515"/>
                </a:lnTo>
                <a:lnTo>
                  <a:pt x="1709828" y="13883811"/>
                </a:lnTo>
                <a:lnTo>
                  <a:pt x="1602352" y="13825188"/>
                </a:lnTo>
                <a:lnTo>
                  <a:pt x="1494878" y="13756795"/>
                </a:lnTo>
                <a:lnTo>
                  <a:pt x="1299468" y="13620009"/>
                </a:lnTo>
                <a:lnTo>
                  <a:pt x="1113832" y="13473452"/>
                </a:lnTo>
                <a:lnTo>
                  <a:pt x="937964" y="13317125"/>
                </a:lnTo>
                <a:lnTo>
                  <a:pt x="781636" y="13141257"/>
                </a:lnTo>
                <a:lnTo>
                  <a:pt x="625308" y="12955618"/>
                </a:lnTo>
                <a:lnTo>
                  <a:pt x="488520" y="12760209"/>
                </a:lnTo>
                <a:lnTo>
                  <a:pt x="429900" y="12652734"/>
                </a:lnTo>
                <a:lnTo>
                  <a:pt x="371276" y="12545259"/>
                </a:lnTo>
                <a:lnTo>
                  <a:pt x="273572" y="12330309"/>
                </a:lnTo>
                <a:lnTo>
                  <a:pt x="195408" y="12115359"/>
                </a:lnTo>
                <a:lnTo>
                  <a:pt x="136784" y="11890639"/>
                </a:lnTo>
                <a:lnTo>
                  <a:pt x="87932" y="11656148"/>
                </a:lnTo>
                <a:lnTo>
                  <a:pt x="48852" y="11431428"/>
                </a:lnTo>
                <a:lnTo>
                  <a:pt x="29312" y="11206707"/>
                </a:lnTo>
                <a:lnTo>
                  <a:pt x="9768" y="10962446"/>
                </a:lnTo>
                <a:lnTo>
                  <a:pt x="9768" y="10727955"/>
                </a:lnTo>
                <a:lnTo>
                  <a:pt x="0" y="10298055"/>
                </a:lnTo>
                <a:lnTo>
                  <a:pt x="0" y="9770451"/>
                </a:lnTo>
                <a:lnTo>
                  <a:pt x="0" y="4484637"/>
                </a:lnTo>
                <a:lnTo>
                  <a:pt x="0" y="3957033"/>
                </a:lnTo>
                <a:lnTo>
                  <a:pt x="9768" y="3527133"/>
                </a:lnTo>
                <a:lnTo>
                  <a:pt x="9768" y="3292642"/>
                </a:lnTo>
                <a:lnTo>
                  <a:pt x="29312" y="3058152"/>
                </a:lnTo>
                <a:lnTo>
                  <a:pt x="48852" y="2823661"/>
                </a:lnTo>
                <a:lnTo>
                  <a:pt x="87932" y="2598940"/>
                </a:lnTo>
                <a:lnTo>
                  <a:pt x="136784" y="2364450"/>
                </a:lnTo>
                <a:lnTo>
                  <a:pt x="195408" y="2139729"/>
                </a:lnTo>
                <a:lnTo>
                  <a:pt x="273572" y="1924779"/>
                </a:lnTo>
                <a:lnTo>
                  <a:pt x="371276" y="1709829"/>
                </a:lnTo>
                <a:lnTo>
                  <a:pt x="429900" y="1602354"/>
                </a:lnTo>
                <a:lnTo>
                  <a:pt x="488520" y="1504650"/>
                </a:lnTo>
                <a:lnTo>
                  <a:pt x="625308" y="1299470"/>
                </a:lnTo>
                <a:lnTo>
                  <a:pt x="781636" y="1113832"/>
                </a:lnTo>
                <a:lnTo>
                  <a:pt x="937964" y="947734"/>
                </a:lnTo>
                <a:lnTo>
                  <a:pt x="1113832" y="781636"/>
                </a:lnTo>
                <a:lnTo>
                  <a:pt x="1299468" y="635080"/>
                </a:lnTo>
                <a:lnTo>
                  <a:pt x="1494878" y="498293"/>
                </a:lnTo>
                <a:lnTo>
                  <a:pt x="1602352" y="439671"/>
                </a:lnTo>
                <a:lnTo>
                  <a:pt x="1709828" y="381048"/>
                </a:lnTo>
                <a:lnTo>
                  <a:pt x="1924778" y="283343"/>
                </a:lnTo>
                <a:lnTo>
                  <a:pt x="2139728" y="205180"/>
                </a:lnTo>
                <a:lnTo>
                  <a:pt x="2364448" y="136787"/>
                </a:lnTo>
                <a:lnTo>
                  <a:pt x="2589168" y="87934"/>
                </a:lnTo>
                <a:lnTo>
                  <a:pt x="2813888" y="58623"/>
                </a:lnTo>
                <a:lnTo>
                  <a:pt x="3048380" y="29312"/>
                </a:lnTo>
                <a:lnTo>
                  <a:pt x="3282870" y="19541"/>
                </a:lnTo>
                <a:lnTo>
                  <a:pt x="3527132" y="9771"/>
                </a:lnTo>
                <a:lnTo>
                  <a:pt x="3957032" y="9771"/>
                </a:lnTo>
                <a:lnTo>
                  <a:pt x="4474866" y="0"/>
                </a:lnTo>
                <a:close/>
              </a:path>
            </a:pathLst>
          </a:custGeom>
          <a:solidFill>
            <a:schemeClr val="bg1"/>
          </a:solidFill>
          <a:ln>
            <a:noFill/>
          </a:ln>
        </p:spPr>
        <p:txBody>
          <a:bodyPr anchor="ctr"/>
          <a:lstStyle/>
          <a:p>
            <a:pPr algn="ctr"/>
            <a:endParaRPr/>
          </a:p>
        </p:txBody>
      </p:sp>
      <p:sp>
        <p:nvSpPr>
          <p:cNvPr id="25" name="ïṥļiďé"/>
          <p:cNvSpPr/>
          <p:nvPr/>
        </p:nvSpPr>
        <p:spPr bwMode="auto">
          <a:xfrm>
            <a:off x="8675167" y="3937061"/>
            <a:ext cx="2192674" cy="1989827"/>
          </a:xfrm>
          <a:prstGeom prst="rect">
            <a:avLst/>
          </a:prstGeom>
          <a:solidFill>
            <a:srgbClr val="D58590"/>
          </a:solidFill>
          <a:ln w="28575">
            <a:solidFill>
              <a:schemeClr val="bg1"/>
            </a:solidFill>
          </a:ln>
        </p:spPr>
        <p:txBody>
          <a:bodyPr anchor="ctr"/>
          <a:lstStyle/>
          <a:p>
            <a:pPr algn="ctr"/>
            <a:endParaRPr/>
          </a:p>
        </p:txBody>
      </p:sp>
      <p:sp>
        <p:nvSpPr>
          <p:cNvPr id="26" name="ï$ļíḑè"/>
          <p:cNvSpPr/>
          <p:nvPr/>
        </p:nvSpPr>
        <p:spPr bwMode="auto">
          <a:xfrm>
            <a:off x="9477034" y="4350271"/>
            <a:ext cx="588937" cy="588937"/>
          </a:xfrm>
          <a:custGeom>
            <a:avLst/>
            <a:gdLst>
              <a:gd name="T0" fmla="*/ 900239 w 3431"/>
              <a:gd name="T1" fmla="*/ 1800397 h 3431"/>
              <a:gd name="T2" fmla="*/ 0 w 3431"/>
              <a:gd name="T3" fmla="*/ 900461 h 3431"/>
              <a:gd name="T4" fmla="*/ 900239 w 3431"/>
              <a:gd name="T5" fmla="*/ 0 h 3431"/>
              <a:gd name="T6" fmla="*/ 1799953 w 3431"/>
              <a:gd name="T7" fmla="*/ 900461 h 3431"/>
              <a:gd name="T8" fmla="*/ 900239 w 3431"/>
              <a:gd name="T9" fmla="*/ 1800397 h 3431"/>
              <a:gd name="T10" fmla="*/ 899190 w 3431"/>
              <a:gd name="T11" fmla="*/ 288085 h 3431"/>
              <a:gd name="T12" fmla="*/ 789020 w 3431"/>
              <a:gd name="T13" fmla="*/ 288085 h 3431"/>
              <a:gd name="T14" fmla="*/ 789020 w 3431"/>
              <a:gd name="T15" fmla="*/ 647009 h 3431"/>
              <a:gd name="T16" fmla="*/ 789020 w 3431"/>
              <a:gd name="T17" fmla="*/ 647009 h 3431"/>
              <a:gd name="T18" fmla="*/ 754396 w 3431"/>
              <a:gd name="T19" fmla="*/ 647009 h 3431"/>
              <a:gd name="T20" fmla="*/ 754396 w 3431"/>
              <a:gd name="T21" fmla="*/ 288085 h 3431"/>
              <a:gd name="T22" fmla="*/ 646850 w 3431"/>
              <a:gd name="T23" fmla="*/ 288085 h 3431"/>
              <a:gd name="T24" fmla="*/ 646850 w 3431"/>
              <a:gd name="T25" fmla="*/ 647009 h 3431"/>
              <a:gd name="T26" fmla="*/ 609602 w 3431"/>
              <a:gd name="T27" fmla="*/ 647009 h 3431"/>
              <a:gd name="T28" fmla="*/ 609602 w 3431"/>
              <a:gd name="T29" fmla="*/ 288085 h 3431"/>
              <a:gd name="T30" fmla="*/ 504155 w 3431"/>
              <a:gd name="T31" fmla="*/ 288085 h 3431"/>
              <a:gd name="T32" fmla="*/ 504155 w 3431"/>
              <a:gd name="T33" fmla="*/ 702632 h 3431"/>
              <a:gd name="T34" fmla="*/ 609602 w 3431"/>
              <a:gd name="T35" fmla="*/ 794463 h 3431"/>
              <a:gd name="T36" fmla="*/ 609602 w 3431"/>
              <a:gd name="T37" fmla="*/ 1461412 h 3431"/>
              <a:gd name="T38" fmla="*/ 651047 w 3431"/>
              <a:gd name="T39" fmla="*/ 1511788 h 3431"/>
              <a:gd name="T40" fmla="*/ 743379 w 3431"/>
              <a:gd name="T41" fmla="*/ 1511788 h 3431"/>
              <a:gd name="T42" fmla="*/ 793742 w 3431"/>
              <a:gd name="T43" fmla="*/ 1461412 h 3431"/>
              <a:gd name="T44" fmla="*/ 793742 w 3431"/>
              <a:gd name="T45" fmla="*/ 794463 h 3431"/>
              <a:gd name="T46" fmla="*/ 899190 w 3431"/>
              <a:gd name="T47" fmla="*/ 702632 h 3431"/>
              <a:gd name="T48" fmla="*/ 899190 w 3431"/>
              <a:gd name="T49" fmla="*/ 748285 h 3431"/>
              <a:gd name="T50" fmla="*/ 899190 w 3431"/>
              <a:gd name="T51" fmla="*/ 288085 h 3431"/>
              <a:gd name="T52" fmla="*/ 1295274 w 3431"/>
              <a:gd name="T53" fmla="*/ 426092 h 3431"/>
              <a:gd name="T54" fmla="*/ 1157300 w 3431"/>
              <a:gd name="T55" fmla="*/ 288085 h 3431"/>
              <a:gd name="T56" fmla="*/ 1005686 w 3431"/>
              <a:gd name="T57" fmla="*/ 426092 h 3431"/>
              <a:gd name="T58" fmla="*/ 1010408 w 3431"/>
              <a:gd name="T59" fmla="*/ 932470 h 3431"/>
              <a:gd name="T60" fmla="*/ 1111134 w 3431"/>
              <a:gd name="T61" fmla="*/ 932470 h 3431"/>
              <a:gd name="T62" fmla="*/ 1111134 w 3431"/>
              <a:gd name="T63" fmla="*/ 1461412 h 3431"/>
              <a:gd name="T64" fmla="*/ 1157300 w 3431"/>
              <a:gd name="T65" fmla="*/ 1511788 h 3431"/>
              <a:gd name="T66" fmla="*/ 1249632 w 3431"/>
              <a:gd name="T67" fmla="*/ 1511788 h 3431"/>
              <a:gd name="T68" fmla="*/ 1295274 w 3431"/>
              <a:gd name="T69" fmla="*/ 1461412 h 3431"/>
              <a:gd name="T70" fmla="*/ 1295274 w 3431"/>
              <a:gd name="T71" fmla="*/ 426092 h 3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31" h="3431">
                <a:moveTo>
                  <a:pt x="1716" y="3431"/>
                </a:moveTo>
                <a:cubicBezTo>
                  <a:pt x="768" y="3431"/>
                  <a:pt x="0" y="2663"/>
                  <a:pt x="0" y="1716"/>
                </a:cubicBezTo>
                <a:cubicBezTo>
                  <a:pt x="0" y="768"/>
                  <a:pt x="768" y="0"/>
                  <a:pt x="1716" y="0"/>
                </a:cubicBezTo>
                <a:cubicBezTo>
                  <a:pt x="2663" y="0"/>
                  <a:pt x="3431" y="768"/>
                  <a:pt x="3431" y="1716"/>
                </a:cubicBezTo>
                <a:cubicBezTo>
                  <a:pt x="3431" y="2663"/>
                  <a:pt x="2663" y="3431"/>
                  <a:pt x="1716" y="3431"/>
                </a:cubicBezTo>
                <a:close/>
                <a:moveTo>
                  <a:pt x="1714" y="549"/>
                </a:moveTo>
                <a:cubicBezTo>
                  <a:pt x="1504" y="549"/>
                  <a:pt x="1504" y="549"/>
                  <a:pt x="1504" y="549"/>
                </a:cubicBezTo>
                <a:cubicBezTo>
                  <a:pt x="1504" y="1233"/>
                  <a:pt x="1504" y="1233"/>
                  <a:pt x="1504" y="1233"/>
                </a:cubicBezTo>
                <a:cubicBezTo>
                  <a:pt x="1504" y="1233"/>
                  <a:pt x="1504" y="1233"/>
                  <a:pt x="1504" y="1233"/>
                </a:cubicBezTo>
                <a:cubicBezTo>
                  <a:pt x="1438" y="1233"/>
                  <a:pt x="1438" y="1233"/>
                  <a:pt x="1438" y="1233"/>
                </a:cubicBezTo>
                <a:cubicBezTo>
                  <a:pt x="1438" y="549"/>
                  <a:pt x="1438" y="549"/>
                  <a:pt x="1438" y="549"/>
                </a:cubicBezTo>
                <a:cubicBezTo>
                  <a:pt x="1233" y="549"/>
                  <a:pt x="1233" y="549"/>
                  <a:pt x="1233" y="549"/>
                </a:cubicBezTo>
                <a:cubicBezTo>
                  <a:pt x="1233" y="1233"/>
                  <a:pt x="1233" y="1233"/>
                  <a:pt x="1233" y="1233"/>
                </a:cubicBezTo>
                <a:cubicBezTo>
                  <a:pt x="1162" y="1233"/>
                  <a:pt x="1162" y="1233"/>
                  <a:pt x="1162" y="1233"/>
                </a:cubicBezTo>
                <a:cubicBezTo>
                  <a:pt x="1162" y="549"/>
                  <a:pt x="1162" y="549"/>
                  <a:pt x="1162" y="549"/>
                </a:cubicBezTo>
                <a:cubicBezTo>
                  <a:pt x="961" y="549"/>
                  <a:pt x="961" y="549"/>
                  <a:pt x="961" y="549"/>
                </a:cubicBezTo>
                <a:cubicBezTo>
                  <a:pt x="961" y="1339"/>
                  <a:pt x="961" y="1339"/>
                  <a:pt x="961" y="1339"/>
                </a:cubicBezTo>
                <a:cubicBezTo>
                  <a:pt x="961" y="1436"/>
                  <a:pt x="1065" y="1514"/>
                  <a:pt x="1162" y="1514"/>
                </a:cubicBezTo>
                <a:cubicBezTo>
                  <a:pt x="1162" y="2785"/>
                  <a:pt x="1162" y="2785"/>
                  <a:pt x="1162" y="2785"/>
                </a:cubicBezTo>
                <a:cubicBezTo>
                  <a:pt x="1162" y="2833"/>
                  <a:pt x="1193" y="2881"/>
                  <a:pt x="1241" y="2881"/>
                </a:cubicBezTo>
                <a:cubicBezTo>
                  <a:pt x="1417" y="2881"/>
                  <a:pt x="1417" y="2881"/>
                  <a:pt x="1417" y="2881"/>
                </a:cubicBezTo>
                <a:cubicBezTo>
                  <a:pt x="1465" y="2881"/>
                  <a:pt x="1513" y="2833"/>
                  <a:pt x="1513" y="2785"/>
                </a:cubicBezTo>
                <a:cubicBezTo>
                  <a:pt x="1513" y="1514"/>
                  <a:pt x="1513" y="1514"/>
                  <a:pt x="1513" y="1514"/>
                </a:cubicBezTo>
                <a:cubicBezTo>
                  <a:pt x="1610" y="1514"/>
                  <a:pt x="1714" y="1435"/>
                  <a:pt x="1714" y="1339"/>
                </a:cubicBezTo>
                <a:cubicBezTo>
                  <a:pt x="1714" y="1426"/>
                  <a:pt x="1714" y="1426"/>
                  <a:pt x="1714" y="1426"/>
                </a:cubicBezTo>
                <a:lnTo>
                  <a:pt x="1714" y="549"/>
                </a:lnTo>
                <a:close/>
                <a:moveTo>
                  <a:pt x="2469" y="812"/>
                </a:moveTo>
                <a:cubicBezTo>
                  <a:pt x="2469" y="667"/>
                  <a:pt x="2351" y="549"/>
                  <a:pt x="2206" y="549"/>
                </a:cubicBezTo>
                <a:cubicBezTo>
                  <a:pt x="2061" y="549"/>
                  <a:pt x="1917" y="667"/>
                  <a:pt x="1917" y="812"/>
                </a:cubicBezTo>
                <a:cubicBezTo>
                  <a:pt x="1926" y="1777"/>
                  <a:pt x="1926" y="1777"/>
                  <a:pt x="1926" y="1777"/>
                </a:cubicBezTo>
                <a:cubicBezTo>
                  <a:pt x="2118" y="1777"/>
                  <a:pt x="2118" y="1777"/>
                  <a:pt x="2118" y="1777"/>
                </a:cubicBezTo>
                <a:cubicBezTo>
                  <a:pt x="2118" y="2785"/>
                  <a:pt x="2118" y="2785"/>
                  <a:pt x="2118" y="2785"/>
                </a:cubicBezTo>
                <a:cubicBezTo>
                  <a:pt x="2118" y="2833"/>
                  <a:pt x="2158" y="2881"/>
                  <a:pt x="2206" y="2881"/>
                </a:cubicBezTo>
                <a:cubicBezTo>
                  <a:pt x="2382" y="2881"/>
                  <a:pt x="2382" y="2881"/>
                  <a:pt x="2382" y="2881"/>
                </a:cubicBezTo>
                <a:cubicBezTo>
                  <a:pt x="2430" y="2881"/>
                  <a:pt x="2469" y="2833"/>
                  <a:pt x="2469" y="2785"/>
                </a:cubicBezTo>
                <a:lnTo>
                  <a:pt x="2469" y="812"/>
                </a:lnTo>
                <a:close/>
              </a:path>
            </a:pathLst>
          </a:custGeom>
          <a:solidFill>
            <a:schemeClr val="bg1"/>
          </a:solidFill>
          <a:ln>
            <a:noFill/>
          </a:ln>
        </p:spPr>
        <p:txBody>
          <a:bodyPr anchor="ctr"/>
          <a:lstStyle/>
          <a:p>
            <a:pPr algn="ctr"/>
            <a:endParaRPr/>
          </a:p>
        </p:txBody>
      </p:sp>
      <p:sp>
        <p:nvSpPr>
          <p:cNvPr id="27" name="文本框 26"/>
          <p:cNvSpPr txBox="1"/>
          <p:nvPr/>
        </p:nvSpPr>
        <p:spPr>
          <a:xfrm>
            <a:off x="3889862" y="3050014"/>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340197" y="3050014"/>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790532" y="3060999"/>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439527" y="5244313"/>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889862" y="5244313"/>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340197" y="5244313"/>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790532" y="5255298"/>
            <a:ext cx="1961939" cy="400110"/>
          </a:xfrm>
          <a:prstGeom prst="rect">
            <a:avLst/>
          </a:prstGeom>
          <a:noFill/>
        </p:spPr>
        <p:txBody>
          <a:bodyPr wrap="square" rtlCol="0">
            <a:spAutoFit/>
            <a:scene3d>
              <a:camera prst="orthographicFront"/>
              <a:lightRig rig="threePt" dir="t"/>
            </a:scene3d>
            <a:sp3d contourW="12700"/>
          </a:bodyPr>
          <a:lstStyle/>
          <a:p>
            <a:pPr algn="ctr"/>
            <a:r>
              <a:rPr lang="zh-CN" altLang="en-US" sz="2000">
                <a:solidFill>
                  <a:schemeClr val="bg1"/>
                </a:solidFill>
                <a:latin typeface="微软雅黑" panose="020B0503020204020204" pitchFamily="34" charset="-122"/>
                <a:ea typeface="微软雅黑" panose="020B0503020204020204" pitchFamily="34" charset="-122"/>
              </a:rPr>
              <a:t>关键字</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图文框 33"/>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研究的成果与运用</a:t>
            </a:r>
          </a:p>
        </p:txBody>
      </p:sp>
      <p:sp>
        <p:nvSpPr>
          <p:cNvPr id="36"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37" name="矩形 36"/>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矩形 5"/>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6760" y="3868730"/>
            <a:ext cx="394754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论文的归纳与总结</a:t>
            </a:r>
          </a:p>
        </p:txBody>
      </p:sp>
      <p:sp>
        <p:nvSpPr>
          <p:cNvPr id="8" name="文本框 16"/>
          <p:cNvSpPr txBox="1">
            <a:spLocks noChangeArrowheads="1"/>
          </p:cNvSpPr>
          <p:nvPr/>
        </p:nvSpPr>
        <p:spPr bwMode="auto">
          <a:xfrm>
            <a:off x="701274" y="4872652"/>
            <a:ext cx="488992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V="1">
            <a:off x="818517" y="4651006"/>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0" name="文本框 9"/>
          <p:cNvSpPr txBox="1"/>
          <p:nvPr/>
        </p:nvSpPr>
        <p:spPr>
          <a:xfrm>
            <a:off x="672245" y="2134097"/>
            <a:ext cx="1587575"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微软雅黑" panose="020B0503020204020204" pitchFamily="34" charset="-122"/>
              </a:rPr>
              <a:t>04</a:t>
            </a:r>
            <a:endParaRPr lang="zh-CN" altLang="en-US" sz="9600" dirty="0">
              <a:solidFill>
                <a:schemeClr val="bg1"/>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709552" y="920782"/>
            <a:ext cx="1989137" cy="676277"/>
            <a:chOff x="130813" y="208243"/>
            <a:chExt cx="4216400" cy="1433513"/>
          </a:xfrm>
          <a:solidFill>
            <a:schemeClr val="bg1"/>
          </a:solidFill>
        </p:grpSpPr>
        <p:grpSp>
          <p:nvGrpSpPr>
            <p:cNvPr id="12" name="组合 11"/>
            <p:cNvGrpSpPr/>
            <p:nvPr/>
          </p:nvGrpSpPr>
          <p:grpSpPr>
            <a:xfrm>
              <a:off x="1804038" y="444781"/>
              <a:ext cx="2543175" cy="965200"/>
              <a:chOff x="960438" y="3736975"/>
              <a:chExt cx="2543175" cy="965200"/>
            </a:xfrm>
            <a:grpFill/>
          </p:grpSpPr>
          <p:sp>
            <p:nvSpPr>
              <p:cNvPr id="24"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130813" y="208243"/>
              <a:ext cx="1435100" cy="1433513"/>
              <a:chOff x="1514476" y="2149475"/>
              <a:chExt cx="1435100" cy="1433513"/>
            </a:xfrm>
            <a:grpFill/>
          </p:grpSpPr>
          <p:sp>
            <p:nvSpPr>
              <p:cNvPr id="14"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3475" y="1028700"/>
            <a:ext cx="10750450" cy="4775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33475" y="1028700"/>
            <a:ext cx="175007" cy="4775200"/>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308918" y="1028700"/>
            <a:ext cx="175007" cy="4775200"/>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0"/>
          <p:cNvSpPr txBox="1"/>
          <p:nvPr/>
        </p:nvSpPr>
        <p:spPr>
          <a:xfrm>
            <a:off x="4176912" y="1692830"/>
            <a:ext cx="3838176" cy="769441"/>
          </a:xfrm>
          <a:prstGeom prst="rect">
            <a:avLst/>
          </a:prstGeom>
          <a:noFill/>
        </p:spPr>
        <p:txBody>
          <a:bodyPr wrap="square" rtlCol="0">
            <a:spAutoFit/>
          </a:bodyPr>
          <a:lstStyle/>
          <a:p>
            <a:pPr algn="ctr" defTabSz="913765"/>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课题简介</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5619187" y="2601971"/>
            <a:ext cx="902826" cy="6944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92299" y="2910501"/>
            <a:ext cx="8435925" cy="2061210"/>
          </a:xfrm>
          <a:prstGeom prst="rect">
            <a:avLst/>
          </a:prstGeom>
        </p:spPr>
        <p:txBody>
          <a:bodyPr wrap="square">
            <a:spAutoFit/>
          </a:bodyPr>
          <a:lstStyle/>
          <a:p>
            <a:pPr indent="457200"/>
            <a:r>
              <a:rPr lang="zh-CN" altLang="en-US" sz="1600" dirty="0">
                <a:latin typeface="微软雅黑" panose="020B0503020204020204" pitchFamily="34" charset="-122"/>
                <a:ea typeface="微软雅黑" panose="020B0503020204020204" pitchFamily="34" charset="-122"/>
              </a:rPr>
              <a:t>本人的学位论文是在我的导师管理资源吧老师的亲切关怀和悉心指导下完成的。他严肃的科学态度，严谨的治学精神，精益求精的工作作风，深深地感染和激励着我。从课题的选择到项目的最终完成，管理资源吧老师都始终给与我细心的指导和不懈的支持。在此谨向管理资源吧老师致以诚挚的谢意和崇高的敬意。</a:t>
            </a:r>
            <a:endParaRPr lang="en-US" altLang="zh-CN" sz="1600" dirty="0">
              <a:latin typeface="微软雅黑" panose="020B0503020204020204" pitchFamily="34" charset="-122"/>
              <a:ea typeface="微软雅黑" panose="020B0503020204020204" pitchFamily="34" charset="-122"/>
            </a:endParaRPr>
          </a:p>
          <a:p>
            <a:pPr indent="457200"/>
            <a:endParaRPr lang="zh-CN" altLang="en-US" sz="1600" dirty="0">
              <a:latin typeface="微软雅黑" panose="020B0503020204020204" pitchFamily="34" charset="-122"/>
              <a:ea typeface="微软雅黑" panose="020B0503020204020204" pitchFamily="34" charset="-122"/>
            </a:endParaRPr>
          </a:p>
          <a:p>
            <a:pPr indent="457200"/>
            <a:r>
              <a:rPr lang="zh-CN" altLang="en-US" sz="1600" dirty="0">
                <a:latin typeface="微软雅黑" panose="020B0503020204020204" pitchFamily="34" charset="-122"/>
                <a:ea typeface="微软雅黑" panose="020B0503020204020204" pitchFamily="34" charset="-122"/>
              </a:rPr>
              <a:t>在此，我还要感谢在一起愉快的度过大学生活的每个可爱的同学们和尊敬的老师们，正是由于你们的帮助和支持，我才能克服一个一个的困难和疑惑，直至本文的顺利完成，有多少可敬的师长、同学、朋友给了我无言的帮助，在这里请接受我诚挚的谢意，谢谢你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6367719" y="2036770"/>
            <a:ext cx="995045" cy="995044"/>
          </a:xfrm>
          <a:prstGeom prst="ellipse">
            <a:avLst/>
          </a:prstGeom>
          <a:solidFill>
            <a:srgbClr val="D58590"/>
          </a:solidFill>
          <a:ln>
            <a:noFill/>
          </a:ln>
        </p:spPr>
        <p:txBody>
          <a:bodyPr vert="horz" wrap="square" lIns="91440" tIns="45720" rIns="91440" bIns="45720" numCol="1" anchor="t" anchorCtr="0" compatLnSpc="1"/>
          <a:lstStyle/>
          <a:p>
            <a:endParaRPr lang="en-US">
              <a:solidFill>
                <a:srgbClr val="404040"/>
              </a:solidFill>
            </a:endParaRPr>
          </a:p>
        </p:txBody>
      </p:sp>
      <p:sp>
        <p:nvSpPr>
          <p:cNvPr id="7" name="Oval 7"/>
          <p:cNvSpPr>
            <a:spLocks noChangeArrowheads="1"/>
          </p:cNvSpPr>
          <p:nvPr/>
        </p:nvSpPr>
        <p:spPr bwMode="auto">
          <a:xfrm>
            <a:off x="7145137" y="3332466"/>
            <a:ext cx="995045" cy="995044"/>
          </a:xfrm>
          <a:prstGeom prst="ellipse">
            <a:avLst/>
          </a:prstGeom>
          <a:solidFill>
            <a:srgbClr val="D58590"/>
          </a:solidFill>
          <a:ln>
            <a:noFill/>
          </a:ln>
        </p:spPr>
        <p:txBody>
          <a:bodyPr vert="horz" wrap="square" lIns="91440" tIns="45720" rIns="91440" bIns="45720" numCol="1" anchor="t" anchorCtr="0" compatLnSpc="1"/>
          <a:lstStyle/>
          <a:p>
            <a:endParaRPr lang="en-US">
              <a:solidFill>
                <a:srgbClr val="404040"/>
              </a:solidFill>
            </a:endParaRPr>
          </a:p>
        </p:txBody>
      </p:sp>
      <p:grpSp>
        <p:nvGrpSpPr>
          <p:cNvPr id="4" name="Group 3"/>
          <p:cNvGrpSpPr/>
          <p:nvPr/>
        </p:nvGrpSpPr>
        <p:grpSpPr>
          <a:xfrm>
            <a:off x="3880737" y="1865688"/>
            <a:ext cx="4430526" cy="4365110"/>
            <a:chOff x="3880737" y="1865688"/>
            <a:chExt cx="4430526" cy="4365110"/>
          </a:xfrm>
          <a:solidFill>
            <a:srgbClr val="404040"/>
          </a:solidFill>
        </p:grpSpPr>
        <p:sp>
          <p:nvSpPr>
            <p:cNvPr id="5"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grpFill/>
            <a:ln>
              <a:noFill/>
            </a:ln>
          </p:spPr>
          <p:txBody>
            <a:bodyPr vert="horz" wrap="square" lIns="91440" tIns="45720" rIns="91440" bIns="45720" numCol="1" anchor="t" anchorCtr="0" compatLnSpc="1"/>
            <a:lstStyle/>
            <a:p>
              <a:endParaRPr lang="en-US">
                <a:solidFill>
                  <a:srgbClr val="404040"/>
                </a:solidFill>
              </a:endParaRPr>
            </a:p>
          </p:txBody>
        </p:sp>
        <p:sp>
          <p:nvSpPr>
            <p:cNvPr id="8"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grpFill/>
            <a:ln>
              <a:noFill/>
            </a:ln>
          </p:spPr>
          <p:txBody>
            <a:bodyPr vert="horz" wrap="square" lIns="91440" tIns="45720" rIns="91440" bIns="45720" numCol="1" anchor="t" anchorCtr="0" compatLnSpc="1"/>
            <a:lstStyle/>
            <a:p>
              <a:endParaRPr lang="en-US">
                <a:solidFill>
                  <a:srgbClr val="404040"/>
                </a:solidFill>
              </a:endParaRPr>
            </a:p>
          </p:txBody>
        </p:sp>
      </p:grpSp>
      <p:sp>
        <p:nvSpPr>
          <p:cNvPr id="9" name="Freeform 9"/>
          <p:cNvSpPr/>
          <p:nvPr/>
        </p:nvSpPr>
        <p:spPr bwMode="auto">
          <a:xfrm>
            <a:off x="3998985" y="3823069"/>
            <a:ext cx="1096939" cy="1098197"/>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D58590"/>
          </a:solidFill>
          <a:ln>
            <a:noFill/>
          </a:ln>
        </p:spPr>
        <p:txBody>
          <a:bodyPr vert="horz" wrap="square" lIns="91440" tIns="45720" rIns="91440" bIns="45720" numCol="1" anchor="t" anchorCtr="0" compatLnSpc="1"/>
          <a:lstStyle/>
          <a:p>
            <a:endParaRPr lang="en-US">
              <a:solidFill>
                <a:srgbClr val="404040"/>
              </a:solidFill>
            </a:endParaRPr>
          </a:p>
        </p:txBody>
      </p:sp>
      <p:sp>
        <p:nvSpPr>
          <p:cNvPr id="10" name="Freeform 10"/>
          <p:cNvSpPr/>
          <p:nvPr/>
        </p:nvSpPr>
        <p:spPr bwMode="auto">
          <a:xfrm>
            <a:off x="5446894" y="3390332"/>
            <a:ext cx="1098197"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D58590"/>
          </a:solidFill>
          <a:ln>
            <a:noFill/>
          </a:ln>
        </p:spPr>
        <p:txBody>
          <a:bodyPr vert="horz" wrap="square" lIns="91440" tIns="45720" rIns="91440" bIns="45720" numCol="1" anchor="t" anchorCtr="0" compatLnSpc="1"/>
          <a:lstStyle/>
          <a:p>
            <a:endParaRPr lang="en-US">
              <a:solidFill>
                <a:srgbClr val="404040"/>
              </a:solidFill>
            </a:endParaRPr>
          </a:p>
        </p:txBody>
      </p:sp>
      <p:sp>
        <p:nvSpPr>
          <p:cNvPr id="11" name="Freeform 11"/>
          <p:cNvSpPr/>
          <p:nvPr/>
        </p:nvSpPr>
        <p:spPr bwMode="auto">
          <a:xfrm>
            <a:off x="5132405" y="5016870"/>
            <a:ext cx="1096939"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D58590"/>
          </a:solidFill>
          <a:ln>
            <a:noFill/>
          </a:ln>
        </p:spPr>
        <p:txBody>
          <a:bodyPr vert="horz" wrap="square" lIns="91440" tIns="45720" rIns="91440" bIns="45720" numCol="1" anchor="t" anchorCtr="0" compatLnSpc="1"/>
          <a:lstStyle/>
          <a:p>
            <a:endParaRPr lang="en-US">
              <a:solidFill>
                <a:srgbClr val="404040"/>
              </a:solidFill>
            </a:endParaRPr>
          </a:p>
        </p:txBody>
      </p:sp>
      <p:grpSp>
        <p:nvGrpSpPr>
          <p:cNvPr id="13" name="Group 12"/>
          <p:cNvGrpSpPr/>
          <p:nvPr/>
        </p:nvGrpSpPr>
        <p:grpSpPr>
          <a:xfrm>
            <a:off x="4280840" y="4029075"/>
            <a:ext cx="533228" cy="596870"/>
            <a:chOff x="3471863" y="1916113"/>
            <a:chExt cx="492125" cy="550863"/>
          </a:xfrm>
          <a:solidFill>
            <a:schemeClr val="bg1"/>
          </a:solidFill>
        </p:grpSpPr>
        <p:sp>
          <p:nvSpPr>
            <p:cNvPr id="14"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5"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6"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17" name="Group 16"/>
          <p:cNvGrpSpPr/>
          <p:nvPr/>
        </p:nvGrpSpPr>
        <p:grpSpPr>
          <a:xfrm>
            <a:off x="5709291" y="3640750"/>
            <a:ext cx="573401" cy="597360"/>
            <a:chOff x="708025" y="1916113"/>
            <a:chExt cx="531813" cy="554037"/>
          </a:xfrm>
          <a:solidFill>
            <a:schemeClr val="bg1"/>
          </a:solidFill>
        </p:grpSpPr>
        <p:sp>
          <p:nvSpPr>
            <p:cNvPr id="18"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9"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0"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1"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22" name="Group 21"/>
          <p:cNvGrpSpPr/>
          <p:nvPr/>
        </p:nvGrpSpPr>
        <p:grpSpPr>
          <a:xfrm>
            <a:off x="6607261" y="2188523"/>
            <a:ext cx="515959" cy="590881"/>
            <a:chOff x="9990138" y="2690813"/>
            <a:chExt cx="481013" cy="550863"/>
          </a:xfrm>
          <a:solidFill>
            <a:schemeClr val="bg1"/>
          </a:solidFill>
        </p:grpSpPr>
        <p:sp>
          <p:nvSpPr>
            <p:cNvPr id="23"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4"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5"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6"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27"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28" name="Group 27"/>
          <p:cNvGrpSpPr/>
          <p:nvPr/>
        </p:nvGrpSpPr>
        <p:grpSpPr>
          <a:xfrm>
            <a:off x="5369961" y="5246983"/>
            <a:ext cx="644506" cy="637098"/>
            <a:chOff x="4356100" y="3465513"/>
            <a:chExt cx="552450" cy="546100"/>
          </a:xfrm>
          <a:solidFill>
            <a:schemeClr val="bg1"/>
          </a:solidFill>
        </p:grpSpPr>
        <p:sp>
          <p:nvSpPr>
            <p:cNvPr id="29"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30"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31"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32"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38" name="Group 37"/>
          <p:cNvGrpSpPr/>
          <p:nvPr/>
        </p:nvGrpSpPr>
        <p:grpSpPr>
          <a:xfrm>
            <a:off x="7380430" y="3568508"/>
            <a:ext cx="524458" cy="522960"/>
            <a:chOff x="1603375" y="1916113"/>
            <a:chExt cx="557213" cy="555625"/>
          </a:xfrm>
          <a:solidFill>
            <a:schemeClr val="bg1"/>
          </a:solidFill>
        </p:grpSpPr>
        <p:sp>
          <p:nvSpPr>
            <p:cNvPr id="39"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40"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41"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sp>
        <p:nvSpPr>
          <p:cNvPr id="47" name="0"/>
          <p:cNvSpPr txBox="1">
            <a:spLocks noChangeArrowheads="1"/>
          </p:cNvSpPr>
          <p:nvPr/>
        </p:nvSpPr>
        <p:spPr bwMode="auto">
          <a:xfrm>
            <a:off x="7846615" y="2036770"/>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研究结论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48" name="0"/>
          <p:cNvSpPr txBox="1">
            <a:spLocks noChangeArrowheads="1"/>
          </p:cNvSpPr>
          <p:nvPr/>
        </p:nvSpPr>
        <p:spPr bwMode="auto">
          <a:xfrm>
            <a:off x="7831468" y="2334513"/>
            <a:ext cx="2526128"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49" name="0"/>
          <p:cNvSpPr txBox="1">
            <a:spLocks noChangeArrowheads="1"/>
          </p:cNvSpPr>
          <p:nvPr/>
        </p:nvSpPr>
        <p:spPr bwMode="auto">
          <a:xfrm>
            <a:off x="8553187" y="341507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研究结论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0" name="0"/>
          <p:cNvSpPr txBox="1">
            <a:spLocks noChangeArrowheads="1"/>
          </p:cNvSpPr>
          <p:nvPr/>
        </p:nvSpPr>
        <p:spPr bwMode="auto">
          <a:xfrm>
            <a:off x="8538040" y="3712820"/>
            <a:ext cx="2526128"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1" name="0"/>
          <p:cNvSpPr txBox="1">
            <a:spLocks noChangeArrowheads="1"/>
          </p:cNvSpPr>
          <p:nvPr/>
        </p:nvSpPr>
        <p:spPr bwMode="auto">
          <a:xfrm>
            <a:off x="6581875" y="5243281"/>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研究结论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2" name="0"/>
          <p:cNvSpPr txBox="1">
            <a:spLocks noChangeArrowheads="1"/>
          </p:cNvSpPr>
          <p:nvPr/>
        </p:nvSpPr>
        <p:spPr bwMode="auto">
          <a:xfrm>
            <a:off x="6566728" y="5541024"/>
            <a:ext cx="2526128"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5" name="0"/>
          <p:cNvSpPr txBox="1">
            <a:spLocks noChangeArrowheads="1"/>
          </p:cNvSpPr>
          <p:nvPr/>
        </p:nvSpPr>
        <p:spPr bwMode="auto">
          <a:xfrm>
            <a:off x="3456373" y="262227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研究结论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6" name="0"/>
          <p:cNvSpPr txBox="1">
            <a:spLocks noChangeArrowheads="1"/>
          </p:cNvSpPr>
          <p:nvPr/>
        </p:nvSpPr>
        <p:spPr bwMode="auto">
          <a:xfrm>
            <a:off x="2481564" y="2920020"/>
            <a:ext cx="2526128"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7" name="0"/>
          <p:cNvSpPr txBox="1">
            <a:spLocks noChangeArrowheads="1"/>
          </p:cNvSpPr>
          <p:nvPr/>
        </p:nvSpPr>
        <p:spPr bwMode="auto">
          <a:xfrm>
            <a:off x="2261491" y="3991889"/>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研究结论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8" name="0"/>
          <p:cNvSpPr txBox="1">
            <a:spLocks noChangeArrowheads="1"/>
          </p:cNvSpPr>
          <p:nvPr/>
        </p:nvSpPr>
        <p:spPr bwMode="auto">
          <a:xfrm>
            <a:off x="1286682" y="4289632"/>
            <a:ext cx="2526128"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a:spcBef>
                <a:spcPct val="20000"/>
              </a:spcBef>
            </a:pPr>
            <a:r>
              <a:rPr lang="zh-CN" altLang="en-US" sz="1100">
                <a:solidFill>
                  <a:srgbClr val="404040"/>
                </a:solidFill>
                <a:latin typeface="微软雅黑" panose="020B0503020204020204" pitchFamily="34" charset="-122"/>
              </a:rPr>
              <a:t>单击添加项目内容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rPr>
              <a:t>管理资源吧PPT模板免费下载。</a:t>
            </a:r>
            <a:r>
              <a:rPr lang="zh-CN" altLang="en-US" sz="1100" dirty="0">
                <a:solidFill>
                  <a:srgbClr val="404040"/>
                </a:solidFill>
                <a:latin typeface="微软雅黑" panose="020B0503020204020204" pitchFamily="34" charset="-122"/>
                <a:sym typeface="Arial" panose="020B0604020202020204" pitchFamily="34" charset="0"/>
              </a:rPr>
              <a:t>单击此处可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3" name="图文框 52"/>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文本框 53"/>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论文的归纳与总结</a:t>
            </a:r>
          </a:p>
        </p:txBody>
      </p:sp>
      <p:sp>
        <p:nvSpPr>
          <p:cNvPr id="64"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65" name="矩形 64"/>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136B7D2-B98C-44FD-8D04-7EC62A564975}" type="slidenum">
              <a:rPr lang="en-US" smtClean="0"/>
              <a:t>21</a:t>
            </a:fld>
            <a:endParaRPr lang="en-US" dirty="0"/>
          </a:p>
        </p:txBody>
      </p:sp>
      <p:grpSp>
        <p:nvGrpSpPr>
          <p:cNvPr id="11" name="组合 10"/>
          <p:cNvGrpSpPr/>
          <p:nvPr/>
        </p:nvGrpSpPr>
        <p:grpSpPr>
          <a:xfrm>
            <a:off x="834596" y="4333511"/>
            <a:ext cx="10552160" cy="1127490"/>
            <a:chOff x="834596" y="4333511"/>
            <a:chExt cx="10552160" cy="1127490"/>
          </a:xfrm>
          <a:solidFill>
            <a:srgbClr val="404040">
              <a:alpha val="80000"/>
            </a:srgbClr>
          </a:solidFill>
        </p:grpSpPr>
        <p:sp>
          <p:nvSpPr>
            <p:cNvPr id="64" name="Round Same Side Corner Rectangle 63"/>
            <p:cNvSpPr/>
            <p:nvPr/>
          </p:nvSpPr>
          <p:spPr>
            <a:xfrm rot="5400000" flipV="1">
              <a:off x="1685068" y="3898424"/>
              <a:ext cx="712105"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Rectangle 70"/>
            <p:cNvSpPr/>
            <p:nvPr/>
          </p:nvSpPr>
          <p:spPr>
            <a:xfrm flipV="1">
              <a:off x="4786239" y="4333511"/>
              <a:ext cx="2644418" cy="421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ound Same Side Corner Rectangle 39"/>
            <p:cNvSpPr/>
            <p:nvPr/>
          </p:nvSpPr>
          <p:spPr>
            <a:xfrm rot="16200000" flipH="1" flipV="1">
              <a:off x="9824179" y="3898424"/>
              <a:ext cx="712105"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组合 9"/>
          <p:cNvGrpSpPr/>
          <p:nvPr/>
        </p:nvGrpSpPr>
        <p:grpSpPr>
          <a:xfrm>
            <a:off x="3247965" y="4333512"/>
            <a:ext cx="5725421" cy="1127488"/>
            <a:chOff x="3247965" y="4333512"/>
            <a:chExt cx="5725421" cy="1127488"/>
          </a:xfrm>
          <a:solidFill>
            <a:srgbClr val="404040"/>
          </a:solidFill>
        </p:grpSpPr>
        <p:sp>
          <p:nvSpPr>
            <p:cNvPr id="67" name="Rectangle 44"/>
            <p:cNvSpPr/>
            <p:nvPr/>
          </p:nvSpPr>
          <p:spPr>
            <a:xfrm flipV="1">
              <a:off x="3247965" y="4333512"/>
              <a:ext cx="1537196" cy="112748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Rectangle 44"/>
            <p:cNvSpPr/>
            <p:nvPr/>
          </p:nvSpPr>
          <p:spPr>
            <a:xfrm flipH="1" flipV="1">
              <a:off x="7436190" y="4333512"/>
              <a:ext cx="1537196" cy="112748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 name="组合 7"/>
          <p:cNvGrpSpPr/>
          <p:nvPr/>
        </p:nvGrpSpPr>
        <p:grpSpPr>
          <a:xfrm>
            <a:off x="3225848" y="3829872"/>
            <a:ext cx="5731208" cy="795468"/>
            <a:chOff x="3225848" y="3829872"/>
            <a:chExt cx="5731208" cy="795468"/>
          </a:xfrm>
          <a:solidFill>
            <a:srgbClr val="404040">
              <a:alpha val="80000"/>
            </a:srgbClr>
          </a:solidFill>
        </p:grpSpPr>
        <p:sp>
          <p:nvSpPr>
            <p:cNvPr id="82" name="Rectangle 44"/>
            <p:cNvSpPr/>
            <p:nvPr/>
          </p:nvSpPr>
          <p:spPr>
            <a:xfrm flipV="1">
              <a:off x="3225848" y="3829872"/>
              <a:ext cx="1545692" cy="79546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ectangle 44"/>
            <p:cNvSpPr/>
            <p:nvPr/>
          </p:nvSpPr>
          <p:spPr>
            <a:xfrm flipH="1" flipV="1">
              <a:off x="7411364" y="3829872"/>
              <a:ext cx="1545692" cy="79546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9" name="组合 8"/>
          <p:cNvGrpSpPr/>
          <p:nvPr/>
        </p:nvGrpSpPr>
        <p:grpSpPr>
          <a:xfrm>
            <a:off x="812800" y="3825717"/>
            <a:ext cx="10557304" cy="799623"/>
            <a:chOff x="812800" y="3825717"/>
            <a:chExt cx="10557304" cy="799623"/>
          </a:xfrm>
          <a:solidFill>
            <a:srgbClr val="404040">
              <a:alpha val="50000"/>
            </a:srgbClr>
          </a:solidFill>
        </p:grpSpPr>
        <p:sp>
          <p:nvSpPr>
            <p:cNvPr id="83" name="Rectangle 82"/>
            <p:cNvSpPr/>
            <p:nvPr/>
          </p:nvSpPr>
          <p:spPr>
            <a:xfrm flipV="1">
              <a:off x="4771272" y="3825717"/>
              <a:ext cx="2641181" cy="4448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 Same Side Corner Rectangle 40"/>
            <p:cNvSpPr/>
            <p:nvPr/>
          </p:nvSpPr>
          <p:spPr>
            <a:xfrm rot="5400000" flipV="1">
              <a:off x="1639910" y="3039400"/>
              <a:ext cx="758830"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 Same Side Corner Rectangle 50"/>
            <p:cNvSpPr/>
            <p:nvPr/>
          </p:nvSpPr>
          <p:spPr>
            <a:xfrm rot="16200000" flipH="1" flipV="1">
              <a:off x="9784165" y="3039400"/>
              <a:ext cx="758830"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组合 11"/>
          <p:cNvGrpSpPr/>
          <p:nvPr/>
        </p:nvGrpSpPr>
        <p:grpSpPr>
          <a:xfrm>
            <a:off x="3247825" y="2156601"/>
            <a:ext cx="5723801" cy="1127488"/>
            <a:chOff x="3247825" y="2156601"/>
            <a:chExt cx="5723801" cy="1127488"/>
          </a:xfrm>
          <a:solidFill>
            <a:srgbClr val="404040">
              <a:alpha val="80000"/>
            </a:srgbClr>
          </a:solidFill>
        </p:grpSpPr>
        <p:sp>
          <p:nvSpPr>
            <p:cNvPr id="45" name="Rectangle 44"/>
            <p:cNvSpPr/>
            <p:nvPr/>
          </p:nvSpPr>
          <p:spPr>
            <a:xfrm>
              <a:off x="3247825" y="2156601"/>
              <a:ext cx="1537196" cy="112748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Rectangle 44"/>
            <p:cNvSpPr/>
            <p:nvPr/>
          </p:nvSpPr>
          <p:spPr>
            <a:xfrm flipH="1">
              <a:off x="7434430" y="2156601"/>
              <a:ext cx="1537196" cy="112748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3" name="组合 12"/>
          <p:cNvGrpSpPr/>
          <p:nvPr/>
        </p:nvGrpSpPr>
        <p:grpSpPr>
          <a:xfrm>
            <a:off x="834596" y="2156601"/>
            <a:ext cx="10550259" cy="1127488"/>
            <a:chOff x="834596" y="2156601"/>
            <a:chExt cx="10550259" cy="1127488"/>
          </a:xfrm>
          <a:solidFill>
            <a:srgbClr val="404040">
              <a:alpha val="50000"/>
            </a:srgbClr>
          </a:solidFill>
        </p:grpSpPr>
        <p:sp>
          <p:nvSpPr>
            <p:cNvPr id="47" name="Rectangle 46"/>
            <p:cNvSpPr/>
            <p:nvPr/>
          </p:nvSpPr>
          <p:spPr>
            <a:xfrm>
              <a:off x="4783714" y="2862356"/>
              <a:ext cx="2650536" cy="421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ound Same Side Corner Rectangle 41"/>
            <p:cNvSpPr/>
            <p:nvPr/>
          </p:nvSpPr>
          <p:spPr>
            <a:xfrm rot="5400000" flipV="1">
              <a:off x="1685068" y="1306129"/>
              <a:ext cx="712105"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Round Same Side Corner Rectangle 54"/>
            <p:cNvSpPr/>
            <p:nvPr/>
          </p:nvSpPr>
          <p:spPr>
            <a:xfrm rot="16200000" flipH="1" flipV="1">
              <a:off x="9822278" y="1306129"/>
              <a:ext cx="712105" cy="2413049"/>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组合 4"/>
          <p:cNvGrpSpPr/>
          <p:nvPr/>
        </p:nvGrpSpPr>
        <p:grpSpPr>
          <a:xfrm>
            <a:off x="3247644" y="2973801"/>
            <a:ext cx="5709414" cy="795468"/>
            <a:chOff x="3247644" y="2973801"/>
            <a:chExt cx="5709414" cy="795468"/>
          </a:xfrm>
          <a:solidFill>
            <a:srgbClr val="404040"/>
          </a:solidFill>
        </p:grpSpPr>
        <p:sp>
          <p:nvSpPr>
            <p:cNvPr id="74" name="Rectangle 44"/>
            <p:cNvSpPr/>
            <p:nvPr/>
          </p:nvSpPr>
          <p:spPr>
            <a:xfrm>
              <a:off x="3247644" y="2973801"/>
              <a:ext cx="1545692" cy="79546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Rectangle 44"/>
            <p:cNvSpPr/>
            <p:nvPr/>
          </p:nvSpPr>
          <p:spPr>
            <a:xfrm flipH="1">
              <a:off x="7411366" y="2973801"/>
              <a:ext cx="1545692" cy="795468"/>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组合 5"/>
          <p:cNvGrpSpPr/>
          <p:nvPr/>
        </p:nvGrpSpPr>
        <p:grpSpPr>
          <a:xfrm>
            <a:off x="812801" y="2973802"/>
            <a:ext cx="10579100" cy="799622"/>
            <a:chOff x="812801" y="2973802"/>
            <a:chExt cx="10579100" cy="799622"/>
          </a:xfrm>
          <a:solidFill>
            <a:srgbClr val="404040">
              <a:alpha val="80000"/>
            </a:srgbClr>
          </a:solidFill>
        </p:grpSpPr>
        <p:sp>
          <p:nvSpPr>
            <p:cNvPr id="75" name="Rectangle 74"/>
            <p:cNvSpPr/>
            <p:nvPr/>
          </p:nvSpPr>
          <p:spPr>
            <a:xfrm>
              <a:off x="4793069" y="3328528"/>
              <a:ext cx="2641181" cy="4448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 Same Side Corner Rectangle 42"/>
            <p:cNvSpPr/>
            <p:nvPr/>
          </p:nvSpPr>
          <p:spPr>
            <a:xfrm rot="5400000" flipV="1">
              <a:off x="1649949" y="2136654"/>
              <a:ext cx="760548" cy="243484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 Same Side Corner Rectangle 75"/>
            <p:cNvSpPr/>
            <p:nvPr/>
          </p:nvSpPr>
          <p:spPr>
            <a:xfrm rot="16200000" flipH="1" flipV="1">
              <a:off x="9794205" y="2136654"/>
              <a:ext cx="760548" cy="243484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Rounded Rectangle 57"/>
          <p:cNvSpPr/>
          <p:nvPr/>
        </p:nvSpPr>
        <p:spPr>
          <a:xfrm rot="10800000" flipV="1">
            <a:off x="4949244" y="2657938"/>
            <a:ext cx="2293515" cy="2262565"/>
          </a:xfrm>
          <a:prstGeom prst="roundRect">
            <a:avLst>
              <a:gd name="adj" fmla="val 9201"/>
            </a:avLst>
          </a:prstGeom>
          <a:solidFill>
            <a:srgbClr val="D5859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p>
        </p:txBody>
      </p:sp>
      <p:sp>
        <p:nvSpPr>
          <p:cNvPr id="68" name="Freeform 6"/>
          <p:cNvSpPr>
            <a:spLocks noEditPoints="1"/>
          </p:cNvSpPr>
          <p:nvPr/>
        </p:nvSpPr>
        <p:spPr bwMode="auto">
          <a:xfrm>
            <a:off x="1044433" y="2403793"/>
            <a:ext cx="292100" cy="22860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69" name="Freeform 100"/>
          <p:cNvSpPr>
            <a:spLocks noEditPoints="1"/>
          </p:cNvSpPr>
          <p:nvPr/>
        </p:nvSpPr>
        <p:spPr bwMode="auto">
          <a:xfrm>
            <a:off x="1037023" y="3187738"/>
            <a:ext cx="306917" cy="294217"/>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70" name="Freeform 144"/>
          <p:cNvSpPr>
            <a:spLocks noEditPoints="1"/>
          </p:cNvSpPr>
          <p:nvPr/>
        </p:nvSpPr>
        <p:spPr bwMode="auto">
          <a:xfrm>
            <a:off x="1015848" y="4104589"/>
            <a:ext cx="349267" cy="270907"/>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72" name="Freeform 152"/>
          <p:cNvSpPr>
            <a:spLocks noEditPoints="1"/>
          </p:cNvSpPr>
          <p:nvPr/>
        </p:nvSpPr>
        <p:spPr bwMode="auto">
          <a:xfrm>
            <a:off x="1015848" y="4951685"/>
            <a:ext cx="349267" cy="32276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81" name="Freeform 66"/>
          <p:cNvSpPr>
            <a:spLocks noEditPoints="1"/>
          </p:cNvSpPr>
          <p:nvPr/>
        </p:nvSpPr>
        <p:spPr bwMode="auto">
          <a:xfrm>
            <a:off x="10824960" y="2375854"/>
            <a:ext cx="291448" cy="22606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84" name="Freeform 66"/>
          <p:cNvSpPr>
            <a:spLocks noEditPoints="1"/>
          </p:cNvSpPr>
          <p:nvPr/>
        </p:nvSpPr>
        <p:spPr bwMode="auto">
          <a:xfrm>
            <a:off x="10792238" y="3162610"/>
            <a:ext cx="356893" cy="332047"/>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85" name="Freeform 228"/>
          <p:cNvSpPr/>
          <p:nvPr/>
        </p:nvSpPr>
        <p:spPr bwMode="auto">
          <a:xfrm>
            <a:off x="10795098" y="4093831"/>
            <a:ext cx="351175" cy="3535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86" name="Freeform 105"/>
          <p:cNvSpPr>
            <a:spLocks noEditPoints="1"/>
          </p:cNvSpPr>
          <p:nvPr/>
        </p:nvSpPr>
        <p:spPr bwMode="auto">
          <a:xfrm>
            <a:off x="10826018" y="4983229"/>
            <a:ext cx="289333" cy="291224"/>
          </a:xfrm>
          <a:custGeom>
            <a:avLst/>
            <a:gdLst/>
            <a:ahLst/>
            <a:cxnLst>
              <a:cxn ang="0">
                <a:pos x="0" y="46"/>
              </a:cxn>
              <a:cxn ang="0">
                <a:pos x="9" y="31"/>
              </a:cxn>
              <a:cxn ang="0">
                <a:pos x="4" y="32"/>
              </a:cxn>
              <a:cxn ang="0">
                <a:pos x="7" y="25"/>
              </a:cxn>
              <a:cxn ang="0">
                <a:pos x="6" y="42"/>
              </a:cxn>
              <a:cxn ang="0">
                <a:pos x="11" y="39"/>
              </a:cxn>
              <a:cxn ang="0">
                <a:pos x="15" y="46"/>
              </a:cxn>
              <a:cxn ang="0">
                <a:pos x="0" y="69"/>
              </a:cxn>
              <a:cxn ang="0">
                <a:pos x="7" y="67"/>
              </a:cxn>
              <a:cxn ang="0">
                <a:pos x="5" y="62"/>
              </a:cxn>
              <a:cxn ang="0">
                <a:pos x="9" y="55"/>
              </a:cxn>
              <a:cxn ang="0">
                <a:pos x="5" y="55"/>
              </a:cxn>
              <a:cxn ang="0">
                <a:pos x="1" y="57"/>
              </a:cxn>
              <a:cxn ang="0">
                <a:pos x="14" y="51"/>
              </a:cxn>
              <a:cxn ang="0">
                <a:pos x="10" y="59"/>
              </a:cxn>
              <a:cxn ang="0">
                <a:pos x="7" y="71"/>
              </a:cxn>
              <a:cxn ang="0">
                <a:pos x="1" y="20"/>
              </a:cxn>
              <a:cxn ang="0">
                <a:pos x="6" y="16"/>
              </a:cxn>
              <a:cxn ang="0">
                <a:pos x="6" y="6"/>
              </a:cxn>
              <a:cxn ang="0">
                <a:pos x="4" y="8"/>
              </a:cxn>
              <a:cxn ang="0">
                <a:pos x="6" y="0"/>
              </a:cxn>
              <a:cxn ang="0">
                <a:pos x="11" y="16"/>
              </a:cxn>
              <a:cxn ang="0">
                <a:pos x="15" y="20"/>
              </a:cxn>
              <a:cxn ang="0">
                <a:pos x="70" y="20"/>
              </a:cxn>
              <a:cxn ang="0">
                <a:pos x="20" y="19"/>
              </a:cxn>
              <a:cxn ang="0">
                <a:pos x="21" y="10"/>
              </a:cxn>
              <a:cxn ang="0">
                <a:pos x="71" y="11"/>
              </a:cxn>
              <a:cxn ang="0">
                <a:pos x="71" y="39"/>
              </a:cxn>
              <a:cxn ang="0">
                <a:pos x="21" y="40"/>
              </a:cxn>
              <a:cxn ang="0">
                <a:pos x="20" y="31"/>
              </a:cxn>
              <a:cxn ang="0">
                <a:pos x="70" y="30"/>
              </a:cxn>
              <a:cxn ang="0">
                <a:pos x="71" y="39"/>
              </a:cxn>
              <a:cxn ang="0">
                <a:pos x="70" y="61"/>
              </a:cxn>
              <a:cxn ang="0">
                <a:pos x="20" y="60"/>
              </a:cxn>
              <a:cxn ang="0">
                <a:pos x="21" y="51"/>
              </a:cxn>
              <a:cxn ang="0">
                <a:pos x="71" y="52"/>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90" name="0"/>
          <p:cNvSpPr txBox="1">
            <a:spLocks noChangeArrowheads="1"/>
          </p:cNvSpPr>
          <p:nvPr/>
        </p:nvSpPr>
        <p:spPr bwMode="auto">
          <a:xfrm>
            <a:off x="5348157" y="3236708"/>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1" name="0"/>
          <p:cNvSpPr txBox="1">
            <a:spLocks noChangeArrowheads="1"/>
          </p:cNvSpPr>
          <p:nvPr/>
        </p:nvSpPr>
        <p:spPr bwMode="auto">
          <a:xfrm>
            <a:off x="5201695" y="3663552"/>
            <a:ext cx="1847992"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100">
                <a:solidFill>
                  <a:schemeClr val="bg1"/>
                </a:solidFill>
                <a:latin typeface="微软雅黑" panose="020B0503020204020204" pitchFamily="34" charset="-122"/>
              </a:rPr>
              <a:t>单击添加项目内容</a:t>
            </a:r>
            <a:r>
              <a:rPr lang="zh-CN" altLang="zh-CN" sz="1100">
                <a:solidFill>
                  <a:schemeClr val="bg1"/>
                </a:solidFill>
                <a:latin typeface="微软雅黑" panose="020B0503020204020204" pitchFamily="34" charset="-122"/>
              </a:rPr>
              <a:t>。</a:t>
            </a:r>
            <a:r>
              <a:rPr lang="zh-CN" altLang="en-US" sz="1100">
                <a:solidFill>
                  <a:schemeClr val="bg1"/>
                </a:solidFill>
                <a:latin typeface="微软雅黑" panose="020B0503020204020204" pitchFamily="34" charset="-122"/>
              </a:rPr>
              <a:t>管理资源吧PPT模板免费下载。</a:t>
            </a:r>
            <a:r>
              <a:rPr lang="zh-CN" altLang="en-US" sz="1100" dirty="0">
                <a:solidFill>
                  <a:schemeClr val="bg1"/>
                </a:solidFill>
                <a:latin typeface="微软雅黑" panose="020B0503020204020204" pitchFamily="34" charset="-122"/>
                <a:sym typeface="Arial" panose="020B0604020202020204" pitchFamily="34" charset="0"/>
              </a:rPr>
              <a:t>单击此处可</a:t>
            </a:r>
            <a:r>
              <a:rPr lang="zh-CN" altLang="en-US" sz="11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100">
              <a:solidFill>
                <a:schemeClr val="bg1"/>
              </a:solidFill>
              <a:latin typeface="微软雅黑" panose="020B0503020204020204" pitchFamily="34" charset="-122"/>
              <a:sym typeface="Arial" panose="020B0604020202020204" pitchFamily="34" charset="0"/>
            </a:endParaRPr>
          </a:p>
        </p:txBody>
      </p:sp>
      <p:sp>
        <p:nvSpPr>
          <p:cNvPr id="92" name="0"/>
          <p:cNvSpPr txBox="1">
            <a:spLocks noChangeArrowheads="1"/>
          </p:cNvSpPr>
          <p:nvPr/>
        </p:nvSpPr>
        <p:spPr bwMode="auto">
          <a:xfrm>
            <a:off x="1427213" y="2355394"/>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3" name="0"/>
          <p:cNvSpPr txBox="1">
            <a:spLocks noChangeArrowheads="1"/>
          </p:cNvSpPr>
          <p:nvPr/>
        </p:nvSpPr>
        <p:spPr bwMode="auto">
          <a:xfrm>
            <a:off x="1440637" y="3202100"/>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4" name="0"/>
          <p:cNvSpPr txBox="1">
            <a:spLocks noChangeArrowheads="1"/>
          </p:cNvSpPr>
          <p:nvPr/>
        </p:nvSpPr>
        <p:spPr bwMode="auto">
          <a:xfrm>
            <a:off x="1442983" y="4100039"/>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5" name="0"/>
          <p:cNvSpPr txBox="1">
            <a:spLocks noChangeArrowheads="1"/>
          </p:cNvSpPr>
          <p:nvPr/>
        </p:nvSpPr>
        <p:spPr bwMode="auto">
          <a:xfrm>
            <a:off x="1456407" y="4946745"/>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6" name="0"/>
          <p:cNvSpPr txBox="1">
            <a:spLocks noChangeArrowheads="1"/>
          </p:cNvSpPr>
          <p:nvPr/>
        </p:nvSpPr>
        <p:spPr bwMode="auto">
          <a:xfrm>
            <a:off x="9163297" y="2375854"/>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7" name="0"/>
          <p:cNvSpPr txBox="1">
            <a:spLocks noChangeArrowheads="1"/>
          </p:cNvSpPr>
          <p:nvPr/>
        </p:nvSpPr>
        <p:spPr bwMode="auto">
          <a:xfrm>
            <a:off x="9176721" y="3222560"/>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8" name="0"/>
          <p:cNvSpPr txBox="1">
            <a:spLocks noChangeArrowheads="1"/>
          </p:cNvSpPr>
          <p:nvPr/>
        </p:nvSpPr>
        <p:spPr bwMode="auto">
          <a:xfrm>
            <a:off x="9179067" y="4120499"/>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99" name="0"/>
          <p:cNvSpPr txBox="1">
            <a:spLocks noChangeArrowheads="1"/>
          </p:cNvSpPr>
          <p:nvPr/>
        </p:nvSpPr>
        <p:spPr bwMode="auto">
          <a:xfrm>
            <a:off x="9192491" y="4967205"/>
            <a:ext cx="1507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b="1">
                <a:solidFill>
                  <a:schemeClr val="bg1"/>
                </a:solidFill>
                <a:latin typeface="微软雅黑" panose="020B0503020204020204" pitchFamily="34" charset="-122"/>
                <a:sym typeface="Arial" panose="020B0604020202020204" pitchFamily="34" charset="0"/>
              </a:rPr>
              <a:t>研究结论</a:t>
            </a:r>
            <a:endParaRPr lang="en-US" altLang="zh-CN" b="1" dirty="0">
              <a:solidFill>
                <a:schemeClr val="bg1"/>
              </a:solidFill>
              <a:latin typeface="微软雅黑" panose="020B0503020204020204" pitchFamily="34" charset="-122"/>
              <a:sym typeface="Arial" panose="020B0604020202020204" pitchFamily="34" charset="0"/>
            </a:endParaRPr>
          </a:p>
        </p:txBody>
      </p:sp>
      <p:sp>
        <p:nvSpPr>
          <p:cNvPr id="56" name="图文框 55"/>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文本框 58"/>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论文的归纳与总结</a:t>
            </a:r>
          </a:p>
        </p:txBody>
      </p:sp>
      <p:sp>
        <p:nvSpPr>
          <p:cNvPr id="62"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63" name="矩形 62"/>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Effect transition="in" filter="fade">
                                      <p:cBhvr>
                                        <p:cTn id="15" dur="500"/>
                                        <p:tgtEl>
                                          <p:spTgt spid="8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ppt_w</p:attrName>
                                        </p:attrNameLst>
                                      </p:cBhvr>
                                      <p:tavLst>
                                        <p:tav tm="0">
                                          <p:val>
                                            <p:fltVal val="0"/>
                                          </p:val>
                                        </p:tav>
                                        <p:tav tm="100000">
                                          <p:val>
                                            <p:strVal val="#ppt_w"/>
                                          </p:val>
                                        </p:tav>
                                      </p:tavLst>
                                    </p:anim>
                                    <p:anim calcmode="lin" valueType="num">
                                      <p:cBhvr>
                                        <p:cTn id="38" dur="500" fill="hold"/>
                                        <p:tgtEl>
                                          <p:spTgt spid="85"/>
                                        </p:tgtEl>
                                        <p:attrNameLst>
                                          <p:attrName>ppt_h</p:attrName>
                                        </p:attrNameLst>
                                      </p:cBhvr>
                                      <p:tavLst>
                                        <p:tav tm="0">
                                          <p:val>
                                            <p:fltVal val="0"/>
                                          </p:val>
                                        </p:tav>
                                        <p:tav tm="100000">
                                          <p:val>
                                            <p:strVal val="#ppt_h"/>
                                          </p:val>
                                        </p:tav>
                                      </p:tavLst>
                                    </p:anim>
                                    <p:animEffect transition="in" filter="fade">
                                      <p:cBhvr>
                                        <p:cTn id="39" dur="500"/>
                                        <p:tgtEl>
                                          <p:spTgt spid="8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fltVal val="0"/>
                                          </p:val>
                                        </p:tav>
                                        <p:tav tm="100000">
                                          <p:val>
                                            <p:strVal val="#ppt_h"/>
                                          </p:val>
                                        </p:tav>
                                      </p:tavLst>
                                    </p:anim>
                                    <p:animEffect transition="in" filter="fade">
                                      <p:cBhvr>
                                        <p:cTn id="5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2" grpId="0" animBg="1"/>
      <p:bldP spid="81" grpId="0" animBg="1"/>
      <p:bldP spid="84" grpId="0" animBg="1"/>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5208353" y="2387174"/>
            <a:ext cx="1783802" cy="3057086"/>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5208353" y="2387174"/>
            <a:ext cx="1783802" cy="3057086"/>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20792" y="3928030"/>
            <a:ext cx="3590040" cy="0"/>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sp>
        <p:nvSpPr>
          <p:cNvPr id="80" name="Freeform 5"/>
          <p:cNvSpPr/>
          <p:nvPr/>
        </p:nvSpPr>
        <p:spPr>
          <a:xfrm>
            <a:off x="5244931" y="3074111"/>
            <a:ext cx="1715196" cy="1715196"/>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algn="ctr" defTabSz="800100">
              <a:lnSpc>
                <a:spcPct val="90000"/>
              </a:lnSpc>
              <a:spcBef>
                <a:spcPct val="0"/>
              </a:spcBef>
            </a:pPr>
            <a:endParaRPr lang="en-US" sz="2400" b="1" dirty="0">
              <a:solidFill>
                <a:schemeClr val="bg2"/>
              </a:solidFill>
              <a:latin typeface="+mj-lt"/>
              <a:ea typeface="Open Sans" pitchFamily="34" charset="0"/>
              <a:cs typeface="Helvetica Light"/>
            </a:endParaRPr>
          </a:p>
        </p:txBody>
      </p:sp>
      <p:sp>
        <p:nvSpPr>
          <p:cNvPr id="6" name="Freeform 5"/>
          <p:cNvSpPr/>
          <p:nvPr/>
        </p:nvSpPr>
        <p:spPr>
          <a:xfrm>
            <a:off x="5305419" y="3137450"/>
            <a:ext cx="1590682" cy="1590682"/>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tx1">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algn="ctr" defTabSz="800100">
              <a:lnSpc>
                <a:spcPct val="90000"/>
              </a:lnSpc>
              <a:spcBef>
                <a:spcPct val="0"/>
              </a:spcBef>
            </a:pPr>
            <a:endParaRPr lang="en-US" sz="2400" b="1" dirty="0">
              <a:solidFill>
                <a:schemeClr val="bg2"/>
              </a:solidFill>
              <a:latin typeface="+mj-lt"/>
              <a:ea typeface="Open Sans" pitchFamily="34" charset="0"/>
              <a:cs typeface="Helvetica Light"/>
            </a:endParaRPr>
          </a:p>
        </p:txBody>
      </p:sp>
      <p:sp>
        <p:nvSpPr>
          <p:cNvPr id="7" name="Freeform 6"/>
          <p:cNvSpPr/>
          <p:nvPr/>
        </p:nvSpPr>
        <p:spPr>
          <a:xfrm>
            <a:off x="4680359" y="1890037"/>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8" name="Freeform 7"/>
          <p:cNvSpPr/>
          <p:nvPr/>
        </p:nvSpPr>
        <p:spPr>
          <a:xfrm>
            <a:off x="6377422" y="1890037"/>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9" name="Freeform 8"/>
          <p:cNvSpPr/>
          <p:nvPr/>
        </p:nvSpPr>
        <p:spPr>
          <a:xfrm>
            <a:off x="6377422" y="4743802"/>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10" name="Freeform 9"/>
          <p:cNvSpPr/>
          <p:nvPr/>
        </p:nvSpPr>
        <p:spPr>
          <a:xfrm>
            <a:off x="4680359" y="4743802"/>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11" name="Freeform 10"/>
          <p:cNvSpPr/>
          <p:nvPr/>
        </p:nvSpPr>
        <p:spPr>
          <a:xfrm>
            <a:off x="7201603" y="3360921"/>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12" name="Freeform 11"/>
          <p:cNvSpPr/>
          <p:nvPr/>
        </p:nvSpPr>
        <p:spPr>
          <a:xfrm>
            <a:off x="3913328" y="3360921"/>
            <a:ext cx="1135190" cy="1135190"/>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D58590"/>
          </a:solidFill>
          <a:ln w="444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50925" tIns="150925" rIns="150925" bIns="150925" numCol="1" spcCol="1270" anchor="ctr" anchorCtr="0">
            <a:noAutofit/>
          </a:bodyPr>
          <a:lstStyle/>
          <a:p>
            <a:pPr lvl="0" algn="ctr" defTabSz="800100">
              <a:lnSpc>
                <a:spcPct val="90000"/>
              </a:lnSpc>
              <a:spcBef>
                <a:spcPct val="0"/>
              </a:spcBef>
              <a:spcAft>
                <a:spcPct val="35000"/>
              </a:spcAft>
            </a:pPr>
            <a:endParaRPr lang="en-US" sz="1800" kern="1200" dirty="0">
              <a:solidFill>
                <a:srgbClr val="FFFFFF"/>
              </a:solidFill>
              <a:latin typeface="Helvetica Light"/>
              <a:cs typeface="Helvetica Light"/>
            </a:endParaRPr>
          </a:p>
        </p:txBody>
      </p:sp>
      <p:sp>
        <p:nvSpPr>
          <p:cNvPr id="13" name="Oval 12"/>
          <p:cNvSpPr>
            <a:spLocks noChangeArrowheads="1"/>
          </p:cNvSpPr>
          <p:nvPr/>
        </p:nvSpPr>
        <p:spPr bwMode="auto">
          <a:xfrm>
            <a:off x="974084" y="2543217"/>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sp>
        <p:nvSpPr>
          <p:cNvPr id="14" name="Oval 13"/>
          <p:cNvSpPr>
            <a:spLocks noChangeArrowheads="1"/>
          </p:cNvSpPr>
          <p:nvPr/>
        </p:nvSpPr>
        <p:spPr bwMode="auto">
          <a:xfrm>
            <a:off x="974084" y="3548416"/>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sp>
        <p:nvSpPr>
          <p:cNvPr id="15" name="Oval 14"/>
          <p:cNvSpPr>
            <a:spLocks noChangeArrowheads="1"/>
          </p:cNvSpPr>
          <p:nvPr/>
        </p:nvSpPr>
        <p:spPr bwMode="auto">
          <a:xfrm>
            <a:off x="974084" y="4633628"/>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sp>
        <p:nvSpPr>
          <p:cNvPr id="22" name="Oval 21"/>
          <p:cNvSpPr>
            <a:spLocks noChangeArrowheads="1"/>
          </p:cNvSpPr>
          <p:nvPr/>
        </p:nvSpPr>
        <p:spPr bwMode="auto">
          <a:xfrm>
            <a:off x="8831830" y="2533497"/>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sp>
        <p:nvSpPr>
          <p:cNvPr id="23" name="Oval 22"/>
          <p:cNvSpPr>
            <a:spLocks noChangeArrowheads="1"/>
          </p:cNvSpPr>
          <p:nvPr/>
        </p:nvSpPr>
        <p:spPr bwMode="auto">
          <a:xfrm>
            <a:off x="8831830" y="3538696"/>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sp>
        <p:nvSpPr>
          <p:cNvPr id="24" name="Oval 23"/>
          <p:cNvSpPr>
            <a:spLocks noChangeArrowheads="1"/>
          </p:cNvSpPr>
          <p:nvPr/>
        </p:nvSpPr>
        <p:spPr bwMode="auto">
          <a:xfrm>
            <a:off x="8831830" y="4623908"/>
            <a:ext cx="180000" cy="180000"/>
          </a:xfrm>
          <a:prstGeom prst="ellipse">
            <a:avLst/>
          </a:prstGeom>
          <a:solidFill>
            <a:srgbClr val="D58590"/>
          </a:solidFill>
          <a:ln>
            <a:noFill/>
          </a:ln>
        </p:spPr>
        <p:txBody>
          <a:bodyPr vert="horz" wrap="square" lIns="91440" tIns="45720" rIns="91440" bIns="45720" numCol="1" anchor="t" anchorCtr="0" compatLnSpc="1"/>
          <a:lstStyle/>
          <a:p>
            <a:endParaRPr lang="id-ID"/>
          </a:p>
        </p:txBody>
      </p:sp>
      <p:grpSp>
        <p:nvGrpSpPr>
          <p:cNvPr id="31" name="Group 30"/>
          <p:cNvGrpSpPr/>
          <p:nvPr/>
        </p:nvGrpSpPr>
        <p:grpSpPr>
          <a:xfrm>
            <a:off x="7555894" y="3678542"/>
            <a:ext cx="457749" cy="413179"/>
            <a:chOff x="5957888" y="684213"/>
            <a:chExt cx="1206500" cy="1089026"/>
          </a:xfrm>
          <a:solidFill>
            <a:schemeClr val="bg2"/>
          </a:solidFill>
          <a:effectLst/>
        </p:grpSpPr>
        <p:sp>
          <p:nvSpPr>
            <p:cNvPr id="32" name="Freeform 5"/>
            <p:cNvSpPr/>
            <p:nvPr/>
          </p:nvSpPr>
          <p:spPr bwMode="auto">
            <a:xfrm>
              <a:off x="6203950" y="1536701"/>
              <a:ext cx="711200" cy="236538"/>
            </a:xfrm>
            <a:custGeom>
              <a:avLst/>
              <a:gdLst>
                <a:gd name="T0" fmla="*/ 410 w 492"/>
                <a:gd name="T1" fmla="*/ 0 h 163"/>
                <a:gd name="T2" fmla="*/ 82 w 492"/>
                <a:gd name="T3" fmla="*/ 0 h 163"/>
                <a:gd name="T4" fmla="*/ 0 w 492"/>
                <a:gd name="T5" fmla="*/ 81 h 163"/>
                <a:gd name="T6" fmla="*/ 82 w 492"/>
                <a:gd name="T7" fmla="*/ 163 h 163"/>
                <a:gd name="T8" fmla="*/ 410 w 492"/>
                <a:gd name="T9" fmla="*/ 163 h 163"/>
                <a:gd name="T10" fmla="*/ 492 w 492"/>
                <a:gd name="T11" fmla="*/ 81 h 163"/>
                <a:gd name="T12" fmla="*/ 410 w 49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492" h="163">
                  <a:moveTo>
                    <a:pt x="410" y="0"/>
                  </a:moveTo>
                  <a:cubicBezTo>
                    <a:pt x="82" y="0"/>
                    <a:pt x="82" y="0"/>
                    <a:pt x="82" y="0"/>
                  </a:cubicBezTo>
                  <a:cubicBezTo>
                    <a:pt x="37" y="0"/>
                    <a:pt x="0" y="36"/>
                    <a:pt x="0" y="81"/>
                  </a:cubicBezTo>
                  <a:cubicBezTo>
                    <a:pt x="0" y="127"/>
                    <a:pt x="37" y="163"/>
                    <a:pt x="82" y="163"/>
                  </a:cubicBezTo>
                  <a:cubicBezTo>
                    <a:pt x="410" y="163"/>
                    <a:pt x="410" y="163"/>
                    <a:pt x="410" y="163"/>
                  </a:cubicBezTo>
                  <a:cubicBezTo>
                    <a:pt x="455" y="163"/>
                    <a:pt x="492" y="127"/>
                    <a:pt x="492" y="81"/>
                  </a:cubicBezTo>
                  <a:cubicBezTo>
                    <a:pt x="492" y="36"/>
                    <a:pt x="455" y="0"/>
                    <a:pt x="4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5957888" y="684213"/>
              <a:ext cx="1206500" cy="1016000"/>
            </a:xfrm>
            <a:custGeom>
              <a:avLst/>
              <a:gdLst>
                <a:gd name="T0" fmla="*/ 724 w 835"/>
                <a:gd name="T1" fmla="*/ 331 h 702"/>
                <a:gd name="T2" fmla="*/ 664 w 835"/>
                <a:gd name="T3" fmla="*/ 331 h 702"/>
                <a:gd name="T4" fmla="*/ 664 w 835"/>
                <a:gd name="T5" fmla="*/ 0 h 702"/>
                <a:gd name="T6" fmla="*/ 174 w 835"/>
                <a:gd name="T7" fmla="*/ 0 h 702"/>
                <a:gd name="T8" fmla="*/ 174 w 835"/>
                <a:gd name="T9" fmla="*/ 331 h 702"/>
                <a:gd name="T10" fmla="*/ 111 w 835"/>
                <a:gd name="T11" fmla="*/ 331 h 702"/>
                <a:gd name="T12" fmla="*/ 0 w 835"/>
                <a:gd name="T13" fmla="*/ 442 h 702"/>
                <a:gd name="T14" fmla="*/ 0 w 835"/>
                <a:gd name="T15" fmla="*/ 591 h 702"/>
                <a:gd name="T16" fmla="*/ 111 w 835"/>
                <a:gd name="T17" fmla="*/ 702 h 702"/>
                <a:gd name="T18" fmla="*/ 155 w 835"/>
                <a:gd name="T19" fmla="*/ 702 h 702"/>
                <a:gd name="T20" fmla="*/ 150 w 835"/>
                <a:gd name="T21" fmla="*/ 671 h 702"/>
                <a:gd name="T22" fmla="*/ 252 w 835"/>
                <a:gd name="T23" fmla="*/ 570 h 702"/>
                <a:gd name="T24" fmla="*/ 580 w 835"/>
                <a:gd name="T25" fmla="*/ 570 h 702"/>
                <a:gd name="T26" fmla="*/ 682 w 835"/>
                <a:gd name="T27" fmla="*/ 671 h 702"/>
                <a:gd name="T28" fmla="*/ 677 w 835"/>
                <a:gd name="T29" fmla="*/ 702 h 702"/>
                <a:gd name="T30" fmla="*/ 724 w 835"/>
                <a:gd name="T31" fmla="*/ 702 h 702"/>
                <a:gd name="T32" fmla="*/ 835 w 835"/>
                <a:gd name="T33" fmla="*/ 591 h 702"/>
                <a:gd name="T34" fmla="*/ 835 w 835"/>
                <a:gd name="T35" fmla="*/ 442 h 702"/>
                <a:gd name="T36" fmla="*/ 724 w 835"/>
                <a:gd name="T37" fmla="*/ 331 h 702"/>
                <a:gd name="T38" fmla="*/ 194 w 835"/>
                <a:gd name="T39" fmla="*/ 20 h 702"/>
                <a:gd name="T40" fmla="*/ 644 w 835"/>
                <a:gd name="T41" fmla="*/ 20 h 702"/>
                <a:gd name="T42" fmla="*/ 644 w 835"/>
                <a:gd name="T43" fmla="*/ 424 h 702"/>
                <a:gd name="T44" fmla="*/ 194 w 835"/>
                <a:gd name="T45" fmla="*/ 424 h 702"/>
                <a:gd name="T46" fmla="*/ 194 w 835"/>
                <a:gd name="T47" fmla="*/ 20 h 702"/>
                <a:gd name="T48" fmla="*/ 474 w 835"/>
                <a:gd name="T49" fmla="*/ 509 h 702"/>
                <a:gd name="T50" fmla="*/ 353 w 835"/>
                <a:gd name="T51" fmla="*/ 509 h 702"/>
                <a:gd name="T52" fmla="*/ 343 w 835"/>
                <a:gd name="T53" fmla="*/ 499 h 702"/>
                <a:gd name="T54" fmla="*/ 353 w 835"/>
                <a:gd name="T55" fmla="*/ 489 h 702"/>
                <a:gd name="T56" fmla="*/ 474 w 835"/>
                <a:gd name="T57" fmla="*/ 489 h 702"/>
                <a:gd name="T58" fmla="*/ 484 w 835"/>
                <a:gd name="T59" fmla="*/ 499 h 702"/>
                <a:gd name="T60" fmla="*/ 474 w 835"/>
                <a:gd name="T61" fmla="*/ 50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5" h="702">
                  <a:moveTo>
                    <a:pt x="724" y="331"/>
                  </a:moveTo>
                  <a:cubicBezTo>
                    <a:pt x="664" y="331"/>
                    <a:pt x="664" y="331"/>
                    <a:pt x="664" y="331"/>
                  </a:cubicBezTo>
                  <a:cubicBezTo>
                    <a:pt x="664" y="0"/>
                    <a:pt x="664" y="0"/>
                    <a:pt x="664" y="0"/>
                  </a:cubicBezTo>
                  <a:cubicBezTo>
                    <a:pt x="174" y="0"/>
                    <a:pt x="174" y="0"/>
                    <a:pt x="174" y="0"/>
                  </a:cubicBezTo>
                  <a:cubicBezTo>
                    <a:pt x="174" y="331"/>
                    <a:pt x="174" y="331"/>
                    <a:pt x="174" y="331"/>
                  </a:cubicBezTo>
                  <a:cubicBezTo>
                    <a:pt x="111" y="331"/>
                    <a:pt x="111" y="331"/>
                    <a:pt x="111" y="331"/>
                  </a:cubicBezTo>
                  <a:cubicBezTo>
                    <a:pt x="49" y="331"/>
                    <a:pt x="0" y="381"/>
                    <a:pt x="0" y="442"/>
                  </a:cubicBezTo>
                  <a:cubicBezTo>
                    <a:pt x="0" y="591"/>
                    <a:pt x="0" y="591"/>
                    <a:pt x="0" y="591"/>
                  </a:cubicBezTo>
                  <a:cubicBezTo>
                    <a:pt x="0" y="652"/>
                    <a:pt x="49" y="702"/>
                    <a:pt x="111" y="702"/>
                  </a:cubicBezTo>
                  <a:cubicBezTo>
                    <a:pt x="155" y="702"/>
                    <a:pt x="155" y="702"/>
                    <a:pt x="155" y="702"/>
                  </a:cubicBezTo>
                  <a:cubicBezTo>
                    <a:pt x="152" y="693"/>
                    <a:pt x="150" y="682"/>
                    <a:pt x="150" y="671"/>
                  </a:cubicBezTo>
                  <a:cubicBezTo>
                    <a:pt x="150" y="615"/>
                    <a:pt x="196" y="570"/>
                    <a:pt x="252" y="570"/>
                  </a:cubicBezTo>
                  <a:cubicBezTo>
                    <a:pt x="580" y="570"/>
                    <a:pt x="580" y="570"/>
                    <a:pt x="580" y="570"/>
                  </a:cubicBezTo>
                  <a:cubicBezTo>
                    <a:pt x="636" y="570"/>
                    <a:pt x="682" y="615"/>
                    <a:pt x="682" y="671"/>
                  </a:cubicBezTo>
                  <a:cubicBezTo>
                    <a:pt x="682" y="682"/>
                    <a:pt x="680" y="693"/>
                    <a:pt x="677" y="702"/>
                  </a:cubicBezTo>
                  <a:cubicBezTo>
                    <a:pt x="724" y="702"/>
                    <a:pt x="724" y="702"/>
                    <a:pt x="724" y="702"/>
                  </a:cubicBezTo>
                  <a:cubicBezTo>
                    <a:pt x="785" y="702"/>
                    <a:pt x="835" y="652"/>
                    <a:pt x="835" y="591"/>
                  </a:cubicBezTo>
                  <a:cubicBezTo>
                    <a:pt x="835" y="442"/>
                    <a:pt x="835" y="442"/>
                    <a:pt x="835" y="442"/>
                  </a:cubicBezTo>
                  <a:cubicBezTo>
                    <a:pt x="835" y="381"/>
                    <a:pt x="785" y="331"/>
                    <a:pt x="724" y="331"/>
                  </a:cubicBezTo>
                  <a:close/>
                  <a:moveTo>
                    <a:pt x="194" y="20"/>
                  </a:moveTo>
                  <a:cubicBezTo>
                    <a:pt x="644" y="20"/>
                    <a:pt x="644" y="20"/>
                    <a:pt x="644" y="20"/>
                  </a:cubicBezTo>
                  <a:cubicBezTo>
                    <a:pt x="644" y="424"/>
                    <a:pt x="644" y="424"/>
                    <a:pt x="644" y="424"/>
                  </a:cubicBezTo>
                  <a:cubicBezTo>
                    <a:pt x="194" y="424"/>
                    <a:pt x="194" y="424"/>
                    <a:pt x="194" y="424"/>
                  </a:cubicBezTo>
                  <a:lnTo>
                    <a:pt x="194" y="20"/>
                  </a:lnTo>
                  <a:close/>
                  <a:moveTo>
                    <a:pt x="474" y="509"/>
                  </a:moveTo>
                  <a:cubicBezTo>
                    <a:pt x="353" y="509"/>
                    <a:pt x="353" y="509"/>
                    <a:pt x="353" y="509"/>
                  </a:cubicBezTo>
                  <a:cubicBezTo>
                    <a:pt x="348" y="509"/>
                    <a:pt x="343" y="504"/>
                    <a:pt x="343" y="499"/>
                  </a:cubicBezTo>
                  <a:cubicBezTo>
                    <a:pt x="343" y="493"/>
                    <a:pt x="348" y="489"/>
                    <a:pt x="353" y="489"/>
                  </a:cubicBezTo>
                  <a:cubicBezTo>
                    <a:pt x="474" y="489"/>
                    <a:pt x="474" y="489"/>
                    <a:pt x="474" y="489"/>
                  </a:cubicBezTo>
                  <a:cubicBezTo>
                    <a:pt x="480" y="489"/>
                    <a:pt x="484" y="493"/>
                    <a:pt x="484" y="499"/>
                  </a:cubicBezTo>
                  <a:cubicBezTo>
                    <a:pt x="484" y="504"/>
                    <a:pt x="480" y="509"/>
                    <a:pt x="474" y="5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7"/>
            <p:cNvSpPr/>
            <p:nvPr/>
          </p:nvSpPr>
          <p:spPr bwMode="auto">
            <a:xfrm>
              <a:off x="6338888" y="87788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8"/>
            <p:cNvSpPr/>
            <p:nvPr/>
          </p:nvSpPr>
          <p:spPr bwMode="auto">
            <a:xfrm>
              <a:off x="6338888" y="968376"/>
              <a:ext cx="447675" cy="30163"/>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5"/>
                    <a:pt x="0" y="10"/>
                  </a:cubicBezTo>
                  <a:cubicBezTo>
                    <a:pt x="0" y="16"/>
                    <a:pt x="4" y="20"/>
                    <a:pt x="10" y="20"/>
                  </a:cubicBezTo>
                  <a:cubicBezTo>
                    <a:pt x="300" y="20"/>
                    <a:pt x="300" y="20"/>
                    <a:pt x="300" y="20"/>
                  </a:cubicBezTo>
                  <a:cubicBezTo>
                    <a:pt x="306" y="20"/>
                    <a:pt x="310" y="16"/>
                    <a:pt x="310" y="10"/>
                  </a:cubicBezTo>
                  <a:cubicBezTo>
                    <a:pt x="310" y="5"/>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9"/>
            <p:cNvSpPr/>
            <p:nvPr/>
          </p:nvSpPr>
          <p:spPr bwMode="auto">
            <a:xfrm>
              <a:off x="6338888" y="1062038"/>
              <a:ext cx="447675" cy="28575"/>
            </a:xfrm>
            <a:custGeom>
              <a:avLst/>
              <a:gdLst>
                <a:gd name="T0" fmla="*/ 300 w 310"/>
                <a:gd name="T1" fmla="*/ 0 h 20"/>
                <a:gd name="T2" fmla="*/ 10 w 310"/>
                <a:gd name="T3" fmla="*/ 0 h 20"/>
                <a:gd name="T4" fmla="*/ 0 w 310"/>
                <a:gd name="T5" fmla="*/ 10 h 20"/>
                <a:gd name="T6" fmla="*/ 10 w 310"/>
                <a:gd name="T7" fmla="*/ 20 h 20"/>
                <a:gd name="T8" fmla="*/ 300 w 310"/>
                <a:gd name="T9" fmla="*/ 20 h 20"/>
                <a:gd name="T10" fmla="*/ 310 w 310"/>
                <a:gd name="T11" fmla="*/ 10 h 20"/>
                <a:gd name="T12" fmla="*/ 300 w 31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10" h="2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7" name="Group 36"/>
          <p:cNvGrpSpPr/>
          <p:nvPr/>
        </p:nvGrpSpPr>
        <p:grpSpPr>
          <a:xfrm>
            <a:off x="4272538" y="3665663"/>
            <a:ext cx="376767" cy="438280"/>
            <a:chOff x="9309100" y="825501"/>
            <a:chExt cx="700088" cy="814388"/>
          </a:xfrm>
          <a:solidFill>
            <a:schemeClr val="bg2"/>
          </a:solidFill>
        </p:grpSpPr>
        <p:sp>
          <p:nvSpPr>
            <p:cNvPr id="38" name="Freeform 5"/>
            <p:cNvSpPr/>
            <p:nvPr/>
          </p:nvSpPr>
          <p:spPr bwMode="auto">
            <a:xfrm>
              <a:off x="9693275" y="974726"/>
              <a:ext cx="309563" cy="409575"/>
            </a:xfrm>
            <a:custGeom>
              <a:avLst/>
              <a:gdLst>
                <a:gd name="T0" fmla="*/ 0 w 254"/>
                <a:gd name="T1" fmla="*/ 236 h 336"/>
                <a:gd name="T2" fmla="*/ 236 w 254"/>
                <a:gd name="T3" fmla="*/ 336 h 336"/>
                <a:gd name="T4" fmla="*/ 254 w 254"/>
                <a:gd name="T5" fmla="*/ 240 h 336"/>
                <a:gd name="T6" fmla="*/ 102 w 254"/>
                <a:gd name="T7" fmla="*/ 0 h 336"/>
                <a:gd name="T8" fmla="*/ 0 w 254"/>
                <a:gd name="T9" fmla="*/ 236 h 336"/>
              </a:gdLst>
              <a:ahLst/>
              <a:cxnLst>
                <a:cxn ang="0">
                  <a:pos x="T0" y="T1"/>
                </a:cxn>
                <a:cxn ang="0">
                  <a:pos x="T2" y="T3"/>
                </a:cxn>
                <a:cxn ang="0">
                  <a:pos x="T4" y="T5"/>
                </a:cxn>
                <a:cxn ang="0">
                  <a:pos x="T6" y="T7"/>
                </a:cxn>
                <a:cxn ang="0">
                  <a:pos x="T8" y="T9"/>
                </a:cxn>
              </a:cxnLst>
              <a:rect l="0" t="0" r="r" b="b"/>
              <a:pathLst>
                <a:path w="254" h="336">
                  <a:moveTo>
                    <a:pt x="0" y="236"/>
                  </a:moveTo>
                  <a:cubicBezTo>
                    <a:pt x="236" y="336"/>
                    <a:pt x="236" y="336"/>
                    <a:pt x="236" y="336"/>
                  </a:cubicBezTo>
                  <a:cubicBezTo>
                    <a:pt x="247" y="307"/>
                    <a:pt x="254" y="274"/>
                    <a:pt x="254" y="240"/>
                  </a:cubicBezTo>
                  <a:cubicBezTo>
                    <a:pt x="254" y="134"/>
                    <a:pt x="192" y="43"/>
                    <a:pt x="102" y="0"/>
                  </a:cubicBezTo>
                  <a:lnTo>
                    <a:pt x="0"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6"/>
            <p:cNvSpPr/>
            <p:nvPr/>
          </p:nvSpPr>
          <p:spPr bwMode="auto">
            <a:xfrm>
              <a:off x="9309100" y="920751"/>
              <a:ext cx="700088" cy="719138"/>
            </a:xfrm>
            <a:custGeom>
              <a:avLst/>
              <a:gdLst>
                <a:gd name="T0" fmla="*/ 293 w 574"/>
                <a:gd name="T1" fmla="*/ 296 h 590"/>
                <a:gd name="T2" fmla="*/ 216 w 574"/>
                <a:gd name="T3" fmla="*/ 0 h 590"/>
                <a:gd name="T4" fmla="*/ 0 w 574"/>
                <a:gd name="T5" fmla="*/ 289 h 590"/>
                <a:gd name="T6" fmla="*/ 301 w 574"/>
                <a:gd name="T7" fmla="*/ 590 h 590"/>
                <a:gd name="T8" fmla="*/ 574 w 574"/>
                <a:gd name="T9" fmla="*/ 416 h 590"/>
                <a:gd name="T10" fmla="*/ 293 w 574"/>
                <a:gd name="T11" fmla="*/ 296 h 590"/>
              </a:gdLst>
              <a:ahLst/>
              <a:cxnLst>
                <a:cxn ang="0">
                  <a:pos x="T0" y="T1"/>
                </a:cxn>
                <a:cxn ang="0">
                  <a:pos x="T2" y="T3"/>
                </a:cxn>
                <a:cxn ang="0">
                  <a:pos x="T4" y="T5"/>
                </a:cxn>
                <a:cxn ang="0">
                  <a:pos x="T6" y="T7"/>
                </a:cxn>
                <a:cxn ang="0">
                  <a:pos x="T8" y="T9"/>
                </a:cxn>
                <a:cxn ang="0">
                  <a:pos x="T10" y="T11"/>
                </a:cxn>
              </a:cxnLst>
              <a:rect l="0" t="0" r="r" b="b"/>
              <a:pathLst>
                <a:path w="574" h="590">
                  <a:moveTo>
                    <a:pt x="293" y="296"/>
                  </a:moveTo>
                  <a:cubicBezTo>
                    <a:pt x="216" y="0"/>
                    <a:pt x="216" y="0"/>
                    <a:pt x="216" y="0"/>
                  </a:cubicBezTo>
                  <a:cubicBezTo>
                    <a:pt x="91" y="37"/>
                    <a:pt x="0" y="152"/>
                    <a:pt x="0" y="289"/>
                  </a:cubicBezTo>
                  <a:cubicBezTo>
                    <a:pt x="0" y="455"/>
                    <a:pt x="135" y="590"/>
                    <a:pt x="301" y="590"/>
                  </a:cubicBezTo>
                  <a:cubicBezTo>
                    <a:pt x="422" y="590"/>
                    <a:pt x="527" y="519"/>
                    <a:pt x="574" y="416"/>
                  </a:cubicBezTo>
                  <a:lnTo>
                    <a:pt x="293" y="2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7"/>
            <p:cNvSpPr/>
            <p:nvPr/>
          </p:nvSpPr>
          <p:spPr bwMode="auto">
            <a:xfrm>
              <a:off x="9574213" y="825501"/>
              <a:ext cx="268288" cy="409575"/>
            </a:xfrm>
            <a:custGeom>
              <a:avLst/>
              <a:gdLst>
                <a:gd name="T0" fmla="*/ 85 w 219"/>
                <a:gd name="T1" fmla="*/ 336 h 336"/>
                <a:gd name="T2" fmla="*/ 219 w 219"/>
                <a:gd name="T3" fmla="*/ 27 h 336"/>
                <a:gd name="T4" fmla="*/ 82 w 219"/>
                <a:gd name="T5" fmla="*/ 0 h 336"/>
                <a:gd name="T6" fmla="*/ 0 w 219"/>
                <a:gd name="T7" fmla="*/ 10 h 336"/>
                <a:gd name="T8" fmla="*/ 85 w 219"/>
                <a:gd name="T9" fmla="*/ 336 h 336"/>
              </a:gdLst>
              <a:ahLst/>
              <a:cxnLst>
                <a:cxn ang="0">
                  <a:pos x="T0" y="T1"/>
                </a:cxn>
                <a:cxn ang="0">
                  <a:pos x="T2" y="T3"/>
                </a:cxn>
                <a:cxn ang="0">
                  <a:pos x="T4" y="T5"/>
                </a:cxn>
                <a:cxn ang="0">
                  <a:pos x="T6" y="T7"/>
                </a:cxn>
                <a:cxn ang="0">
                  <a:pos x="T8" y="T9"/>
                </a:cxn>
              </a:cxnLst>
              <a:rect l="0" t="0" r="r" b="b"/>
              <a:pathLst>
                <a:path w="219" h="336">
                  <a:moveTo>
                    <a:pt x="85" y="336"/>
                  </a:moveTo>
                  <a:cubicBezTo>
                    <a:pt x="219" y="27"/>
                    <a:pt x="219" y="27"/>
                    <a:pt x="219" y="27"/>
                  </a:cubicBezTo>
                  <a:cubicBezTo>
                    <a:pt x="177" y="10"/>
                    <a:pt x="131" y="0"/>
                    <a:pt x="82" y="0"/>
                  </a:cubicBezTo>
                  <a:cubicBezTo>
                    <a:pt x="54" y="0"/>
                    <a:pt x="26" y="4"/>
                    <a:pt x="0" y="10"/>
                  </a:cubicBezTo>
                  <a:lnTo>
                    <a:pt x="85" y="3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1" name="Group 40"/>
          <p:cNvGrpSpPr/>
          <p:nvPr/>
        </p:nvGrpSpPr>
        <p:grpSpPr>
          <a:xfrm>
            <a:off x="5044794" y="2274951"/>
            <a:ext cx="380133" cy="380134"/>
            <a:chOff x="8756835" y="3387391"/>
            <a:chExt cx="380133" cy="380134"/>
          </a:xfrm>
          <a:solidFill>
            <a:schemeClr val="bg2"/>
          </a:solidFill>
        </p:grpSpPr>
        <p:sp>
          <p:nvSpPr>
            <p:cNvPr id="42" name="Freeform 11"/>
            <p:cNvSpPr/>
            <p:nvPr/>
          </p:nvSpPr>
          <p:spPr bwMode="auto">
            <a:xfrm>
              <a:off x="8957479" y="3387391"/>
              <a:ext cx="179489" cy="179490"/>
            </a:xfrm>
            <a:custGeom>
              <a:avLst/>
              <a:gdLst>
                <a:gd name="T0" fmla="*/ 12 w 117"/>
                <a:gd name="T1" fmla="*/ 98 h 117"/>
                <a:gd name="T2" fmla="*/ 16 w 117"/>
                <a:gd name="T3" fmla="*/ 94 h 117"/>
                <a:gd name="T4" fmla="*/ 23 w 117"/>
                <a:gd name="T5" fmla="*/ 94 h 117"/>
                <a:gd name="T6" fmla="*/ 23 w 117"/>
                <a:gd name="T7" fmla="*/ 101 h 117"/>
                <a:gd name="T8" fmla="*/ 19 w 117"/>
                <a:gd name="T9" fmla="*/ 105 h 117"/>
                <a:gd name="T10" fmla="*/ 31 w 117"/>
                <a:gd name="T11" fmla="*/ 117 h 117"/>
                <a:gd name="T12" fmla="*/ 53 w 117"/>
                <a:gd name="T13" fmla="*/ 95 h 117"/>
                <a:gd name="T14" fmla="*/ 101 w 117"/>
                <a:gd name="T15" fmla="*/ 83 h 117"/>
                <a:gd name="T16" fmla="*/ 113 w 117"/>
                <a:gd name="T17" fmla="*/ 39 h 117"/>
                <a:gd name="T18" fmla="*/ 87 w 117"/>
                <a:gd name="T19" fmla="*/ 65 h 117"/>
                <a:gd name="T20" fmla="*/ 68 w 117"/>
                <a:gd name="T21" fmla="*/ 65 h 117"/>
                <a:gd name="T22" fmla="*/ 52 w 117"/>
                <a:gd name="T23" fmla="*/ 49 h 117"/>
                <a:gd name="T24" fmla="*/ 52 w 117"/>
                <a:gd name="T25" fmla="*/ 30 h 117"/>
                <a:gd name="T26" fmla="*/ 78 w 117"/>
                <a:gd name="T27" fmla="*/ 4 h 117"/>
                <a:gd name="T28" fmla="*/ 34 w 117"/>
                <a:gd name="T29" fmla="*/ 17 h 117"/>
                <a:gd name="T30" fmla="*/ 22 w 117"/>
                <a:gd name="T31" fmla="*/ 64 h 117"/>
                <a:gd name="T32" fmla="*/ 0 w 117"/>
                <a:gd name="T33" fmla="*/ 86 h 117"/>
                <a:gd name="T34" fmla="*/ 12 w 117"/>
                <a:gd name="T35" fmla="*/ 9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vert="horz" wrap="square" lIns="91440" tIns="45720" rIns="91440" bIns="45720" numCol="1" anchor="t" anchorCtr="0" compatLnSpc="1"/>
            <a:lstStyle/>
            <a:p>
              <a:endParaRPr lang="id-ID"/>
            </a:p>
          </p:txBody>
        </p:sp>
        <p:sp>
          <p:nvSpPr>
            <p:cNvPr id="43" name="Freeform 12"/>
            <p:cNvSpPr/>
            <p:nvPr/>
          </p:nvSpPr>
          <p:spPr bwMode="auto">
            <a:xfrm>
              <a:off x="8756835" y="3589958"/>
              <a:ext cx="177566" cy="177567"/>
            </a:xfrm>
            <a:custGeom>
              <a:avLst/>
              <a:gdLst>
                <a:gd name="T0" fmla="*/ 105 w 116"/>
                <a:gd name="T1" fmla="*/ 19 h 116"/>
                <a:gd name="T2" fmla="*/ 101 w 116"/>
                <a:gd name="T3" fmla="*/ 23 h 116"/>
                <a:gd name="T4" fmla="*/ 93 w 116"/>
                <a:gd name="T5" fmla="*/ 23 h 116"/>
                <a:gd name="T6" fmla="*/ 93 w 116"/>
                <a:gd name="T7" fmla="*/ 15 h 116"/>
                <a:gd name="T8" fmla="*/ 97 w 116"/>
                <a:gd name="T9" fmla="*/ 11 h 116"/>
                <a:gd name="T10" fmla="*/ 86 w 116"/>
                <a:gd name="T11" fmla="*/ 0 h 116"/>
                <a:gd name="T12" fmla="*/ 64 w 116"/>
                <a:gd name="T13" fmla="*/ 22 h 116"/>
                <a:gd name="T14" fmla="*/ 16 w 116"/>
                <a:gd name="T15" fmla="*/ 34 h 116"/>
                <a:gd name="T16" fmla="*/ 4 w 116"/>
                <a:gd name="T17" fmla="*/ 78 h 116"/>
                <a:gd name="T18" fmla="*/ 30 w 116"/>
                <a:gd name="T19" fmla="*/ 52 h 116"/>
                <a:gd name="T20" fmla="*/ 48 w 116"/>
                <a:gd name="T21" fmla="*/ 52 h 116"/>
                <a:gd name="T22" fmla="*/ 64 w 116"/>
                <a:gd name="T23" fmla="*/ 68 h 116"/>
                <a:gd name="T24" fmla="*/ 64 w 116"/>
                <a:gd name="T25" fmla="*/ 86 h 116"/>
                <a:gd name="T26" fmla="*/ 38 w 116"/>
                <a:gd name="T27" fmla="*/ 113 h 116"/>
                <a:gd name="T28" fmla="*/ 83 w 116"/>
                <a:gd name="T29" fmla="*/ 100 h 116"/>
                <a:gd name="T30" fmla="*/ 94 w 116"/>
                <a:gd name="T31" fmla="*/ 52 h 116"/>
                <a:gd name="T32" fmla="*/ 116 w 116"/>
                <a:gd name="T33" fmla="*/ 30 h 116"/>
                <a:gd name="T34" fmla="*/ 105 w 116"/>
                <a:gd name="T3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vert="horz" wrap="square" lIns="91440" tIns="45720" rIns="91440" bIns="45720" numCol="1" anchor="t" anchorCtr="0" compatLnSpc="1"/>
            <a:lstStyle/>
            <a:p>
              <a:endParaRPr lang="id-ID"/>
            </a:p>
          </p:txBody>
        </p:sp>
        <p:sp>
          <p:nvSpPr>
            <p:cNvPr id="44" name="Freeform 13"/>
            <p:cNvSpPr>
              <a:spLocks noEditPoints="1"/>
            </p:cNvSpPr>
            <p:nvPr/>
          </p:nvSpPr>
          <p:spPr bwMode="auto">
            <a:xfrm>
              <a:off x="8756835" y="3387391"/>
              <a:ext cx="380133" cy="380134"/>
            </a:xfrm>
            <a:custGeom>
              <a:avLst/>
              <a:gdLst>
                <a:gd name="T0" fmla="*/ 232 w 248"/>
                <a:gd name="T1" fmla="*/ 166 h 248"/>
                <a:gd name="T2" fmla="*/ 184 w 248"/>
                <a:gd name="T3" fmla="*/ 154 h 248"/>
                <a:gd name="T4" fmla="*/ 94 w 248"/>
                <a:gd name="T5" fmla="*/ 64 h 248"/>
                <a:gd name="T6" fmla="*/ 83 w 248"/>
                <a:gd name="T7" fmla="*/ 17 h 248"/>
                <a:gd name="T8" fmla="*/ 38 w 248"/>
                <a:gd name="T9" fmla="*/ 4 h 248"/>
                <a:gd name="T10" fmla="*/ 64 w 248"/>
                <a:gd name="T11" fmla="*/ 30 h 248"/>
                <a:gd name="T12" fmla="*/ 64 w 248"/>
                <a:gd name="T13" fmla="*/ 49 h 248"/>
                <a:gd name="T14" fmla="*/ 48 w 248"/>
                <a:gd name="T15" fmla="*/ 65 h 248"/>
                <a:gd name="T16" fmla="*/ 30 w 248"/>
                <a:gd name="T17" fmla="*/ 65 h 248"/>
                <a:gd name="T18" fmla="*/ 4 w 248"/>
                <a:gd name="T19" fmla="*/ 39 h 248"/>
                <a:gd name="T20" fmla="*/ 16 w 248"/>
                <a:gd name="T21" fmla="*/ 83 h 248"/>
                <a:gd name="T22" fmla="*/ 64 w 248"/>
                <a:gd name="T23" fmla="*/ 95 h 248"/>
                <a:gd name="T24" fmla="*/ 153 w 248"/>
                <a:gd name="T25" fmla="*/ 184 h 248"/>
                <a:gd name="T26" fmla="*/ 165 w 248"/>
                <a:gd name="T27" fmla="*/ 232 h 248"/>
                <a:gd name="T28" fmla="*/ 209 w 248"/>
                <a:gd name="T29" fmla="*/ 245 h 248"/>
                <a:gd name="T30" fmla="*/ 183 w 248"/>
                <a:gd name="T31" fmla="*/ 218 h 248"/>
                <a:gd name="T32" fmla="*/ 183 w 248"/>
                <a:gd name="T33" fmla="*/ 200 h 248"/>
                <a:gd name="T34" fmla="*/ 199 w 248"/>
                <a:gd name="T35" fmla="*/ 184 h 248"/>
                <a:gd name="T36" fmla="*/ 218 w 248"/>
                <a:gd name="T37" fmla="*/ 184 h 248"/>
                <a:gd name="T38" fmla="*/ 244 w 248"/>
                <a:gd name="T39" fmla="*/ 210 h 248"/>
                <a:gd name="T40" fmla="*/ 232 w 248"/>
                <a:gd name="T41" fmla="*/ 166 h 248"/>
                <a:gd name="T42" fmla="*/ 154 w 248"/>
                <a:gd name="T43" fmla="*/ 155 h 248"/>
                <a:gd name="T44" fmla="*/ 147 w 248"/>
                <a:gd name="T45" fmla="*/ 155 h 248"/>
                <a:gd name="T46" fmla="*/ 93 w 248"/>
                <a:gd name="T47" fmla="*/ 101 h 248"/>
                <a:gd name="T48" fmla="*/ 93 w 248"/>
                <a:gd name="T49" fmla="*/ 94 h 248"/>
                <a:gd name="T50" fmla="*/ 101 w 248"/>
                <a:gd name="T51" fmla="*/ 94 h 248"/>
                <a:gd name="T52" fmla="*/ 154 w 248"/>
                <a:gd name="T53" fmla="*/ 147 h 248"/>
                <a:gd name="T54" fmla="*/ 154 w 248"/>
                <a:gd name="T55" fmla="*/ 15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vert="horz" wrap="square" lIns="91440" tIns="45720" rIns="91440" bIns="45720" numCol="1" anchor="t" anchorCtr="0" compatLnSpc="1"/>
            <a:lstStyle/>
            <a:p>
              <a:endParaRPr lang="id-ID"/>
            </a:p>
          </p:txBody>
        </p:sp>
      </p:grpSp>
      <p:sp>
        <p:nvSpPr>
          <p:cNvPr id="45" name="Freeform 386"/>
          <p:cNvSpPr>
            <a:spLocks noEditPoints="1"/>
          </p:cNvSpPr>
          <p:nvPr/>
        </p:nvSpPr>
        <p:spPr bwMode="auto">
          <a:xfrm>
            <a:off x="6805992" y="2250913"/>
            <a:ext cx="318396" cy="340818"/>
          </a:xfrm>
          <a:custGeom>
            <a:avLst/>
            <a:gdLst>
              <a:gd name="T0" fmla="*/ 56 w 60"/>
              <a:gd name="T1" fmla="*/ 0 h 64"/>
              <a:gd name="T2" fmla="*/ 8 w 60"/>
              <a:gd name="T3" fmla="*/ 0 h 64"/>
              <a:gd name="T4" fmla="*/ 4 w 60"/>
              <a:gd name="T5" fmla="*/ 4 h 64"/>
              <a:gd name="T6" fmla="*/ 4 w 60"/>
              <a:gd name="T7" fmla="*/ 12 h 64"/>
              <a:gd name="T8" fmla="*/ 10 w 60"/>
              <a:gd name="T9" fmla="*/ 12 h 64"/>
              <a:gd name="T10" fmla="*/ 12 w 60"/>
              <a:gd name="T11" fmla="*/ 14 h 64"/>
              <a:gd name="T12" fmla="*/ 10 w 60"/>
              <a:gd name="T13" fmla="*/ 16 h 64"/>
              <a:gd name="T14" fmla="*/ 2 w 60"/>
              <a:gd name="T15" fmla="*/ 16 h 64"/>
              <a:gd name="T16" fmla="*/ 0 w 60"/>
              <a:gd name="T17" fmla="*/ 18 h 64"/>
              <a:gd name="T18" fmla="*/ 2 w 60"/>
              <a:gd name="T19" fmla="*/ 20 h 64"/>
              <a:gd name="T20" fmla="*/ 4 w 60"/>
              <a:gd name="T21" fmla="*/ 20 h 64"/>
              <a:gd name="T22" fmla="*/ 4 w 60"/>
              <a:gd name="T23" fmla="*/ 28 h 64"/>
              <a:gd name="T24" fmla="*/ 10 w 60"/>
              <a:gd name="T25" fmla="*/ 28 h 64"/>
              <a:gd name="T26" fmla="*/ 12 w 60"/>
              <a:gd name="T27" fmla="*/ 30 h 64"/>
              <a:gd name="T28" fmla="*/ 10 w 60"/>
              <a:gd name="T29" fmla="*/ 32 h 64"/>
              <a:gd name="T30" fmla="*/ 2 w 60"/>
              <a:gd name="T31" fmla="*/ 32 h 64"/>
              <a:gd name="T32" fmla="*/ 0 w 60"/>
              <a:gd name="T33" fmla="*/ 34 h 64"/>
              <a:gd name="T34" fmla="*/ 2 w 60"/>
              <a:gd name="T35" fmla="*/ 36 h 64"/>
              <a:gd name="T36" fmla="*/ 4 w 60"/>
              <a:gd name="T37" fmla="*/ 36 h 64"/>
              <a:gd name="T38" fmla="*/ 4 w 60"/>
              <a:gd name="T39" fmla="*/ 44 h 64"/>
              <a:gd name="T40" fmla="*/ 10 w 60"/>
              <a:gd name="T41" fmla="*/ 44 h 64"/>
              <a:gd name="T42" fmla="*/ 12 w 60"/>
              <a:gd name="T43" fmla="*/ 46 h 64"/>
              <a:gd name="T44" fmla="*/ 10 w 60"/>
              <a:gd name="T45" fmla="*/ 48 h 64"/>
              <a:gd name="T46" fmla="*/ 2 w 60"/>
              <a:gd name="T47" fmla="*/ 48 h 64"/>
              <a:gd name="T48" fmla="*/ 0 w 60"/>
              <a:gd name="T49" fmla="*/ 50 h 64"/>
              <a:gd name="T50" fmla="*/ 2 w 60"/>
              <a:gd name="T51" fmla="*/ 52 h 64"/>
              <a:gd name="T52" fmla="*/ 4 w 60"/>
              <a:gd name="T53" fmla="*/ 52 h 64"/>
              <a:gd name="T54" fmla="*/ 4 w 60"/>
              <a:gd name="T55" fmla="*/ 60 h 64"/>
              <a:gd name="T56" fmla="*/ 8 w 60"/>
              <a:gd name="T57" fmla="*/ 64 h 64"/>
              <a:gd name="T58" fmla="*/ 56 w 60"/>
              <a:gd name="T59" fmla="*/ 64 h 64"/>
              <a:gd name="T60" fmla="*/ 60 w 60"/>
              <a:gd name="T61" fmla="*/ 60 h 64"/>
              <a:gd name="T62" fmla="*/ 60 w 60"/>
              <a:gd name="T63" fmla="*/ 4 h 64"/>
              <a:gd name="T64" fmla="*/ 56 w 60"/>
              <a:gd name="T65" fmla="*/ 0 h 64"/>
              <a:gd name="T66" fmla="*/ 48 w 60"/>
              <a:gd name="T67" fmla="*/ 28 h 64"/>
              <a:gd name="T68" fmla="*/ 24 w 60"/>
              <a:gd name="T69" fmla="*/ 28 h 64"/>
              <a:gd name="T70" fmla="*/ 24 w 60"/>
              <a:gd name="T71" fmla="*/ 12 h 64"/>
              <a:gd name="T72" fmla="*/ 48 w 60"/>
              <a:gd name="T73" fmla="*/ 12 h 64"/>
              <a:gd name="T74" fmla="*/ 48 w 60"/>
              <a:gd name="T75"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bg2"/>
          </a:solidFill>
          <a:ln>
            <a:noFill/>
          </a:ln>
        </p:spPr>
        <p:txBody>
          <a:bodyPr vert="horz" wrap="square" lIns="91440" tIns="45720" rIns="91440" bIns="45720" numCol="1" anchor="t" anchorCtr="0" compatLnSpc="1"/>
          <a:lstStyle/>
          <a:p>
            <a:endParaRPr lang="id-ID"/>
          </a:p>
        </p:txBody>
      </p:sp>
      <p:grpSp>
        <p:nvGrpSpPr>
          <p:cNvPr id="46" name="Group 45"/>
          <p:cNvGrpSpPr/>
          <p:nvPr/>
        </p:nvGrpSpPr>
        <p:grpSpPr>
          <a:xfrm rot="21545399">
            <a:off x="5008739" y="5154895"/>
            <a:ext cx="434104" cy="294703"/>
            <a:chOff x="3221038" y="1938338"/>
            <a:chExt cx="563562" cy="382588"/>
          </a:xfrm>
          <a:solidFill>
            <a:schemeClr val="bg2"/>
          </a:solidFill>
        </p:grpSpPr>
        <p:sp>
          <p:nvSpPr>
            <p:cNvPr id="47" name="Freeform 5"/>
            <p:cNvSpPr/>
            <p:nvPr/>
          </p:nvSpPr>
          <p:spPr bwMode="auto">
            <a:xfrm>
              <a:off x="3221038" y="2011363"/>
              <a:ext cx="306387" cy="263525"/>
            </a:xfrm>
            <a:custGeom>
              <a:avLst/>
              <a:gdLst>
                <a:gd name="T0" fmla="*/ 0 w 114"/>
                <a:gd name="T1" fmla="*/ 43 h 99"/>
                <a:gd name="T2" fmla="*/ 57 w 114"/>
                <a:gd name="T3" fmla="*/ 0 h 99"/>
                <a:gd name="T4" fmla="*/ 114 w 114"/>
                <a:gd name="T5" fmla="*/ 43 h 99"/>
                <a:gd name="T6" fmla="*/ 57 w 114"/>
                <a:gd name="T7" fmla="*/ 86 h 99"/>
                <a:gd name="T8" fmla="*/ 33 w 114"/>
                <a:gd name="T9" fmla="*/ 82 h 99"/>
                <a:gd name="T10" fmla="*/ 7 w 114"/>
                <a:gd name="T11" fmla="*/ 99 h 99"/>
                <a:gd name="T12" fmla="*/ 5 w 114"/>
                <a:gd name="T13" fmla="*/ 98 h 99"/>
                <a:gd name="T14" fmla="*/ 18 w 114"/>
                <a:gd name="T15" fmla="*/ 74 h 99"/>
                <a:gd name="T16" fmla="*/ 0 w 114"/>
                <a:gd name="T17"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0" y="43"/>
                  </a:moveTo>
                  <a:cubicBezTo>
                    <a:pt x="0" y="19"/>
                    <a:pt x="25" y="0"/>
                    <a:pt x="57" y="0"/>
                  </a:cubicBezTo>
                  <a:cubicBezTo>
                    <a:pt x="88" y="0"/>
                    <a:pt x="114" y="19"/>
                    <a:pt x="114" y="43"/>
                  </a:cubicBezTo>
                  <a:cubicBezTo>
                    <a:pt x="114" y="66"/>
                    <a:pt x="88" y="86"/>
                    <a:pt x="57" y="86"/>
                  </a:cubicBezTo>
                  <a:cubicBezTo>
                    <a:pt x="49" y="86"/>
                    <a:pt x="41" y="84"/>
                    <a:pt x="33" y="82"/>
                  </a:cubicBezTo>
                  <a:cubicBezTo>
                    <a:pt x="7" y="99"/>
                    <a:pt x="7" y="99"/>
                    <a:pt x="7" y="99"/>
                  </a:cubicBezTo>
                  <a:cubicBezTo>
                    <a:pt x="5" y="98"/>
                    <a:pt x="5" y="98"/>
                    <a:pt x="5" y="98"/>
                  </a:cubicBezTo>
                  <a:cubicBezTo>
                    <a:pt x="18" y="74"/>
                    <a:pt x="18" y="74"/>
                    <a:pt x="18" y="74"/>
                  </a:cubicBezTo>
                  <a:cubicBezTo>
                    <a:pt x="6" y="66"/>
                    <a:pt x="0" y="55"/>
                    <a:pt x="0" y="43"/>
                  </a:cubicBezTo>
                  <a:close/>
                </a:path>
              </a:pathLst>
            </a:custGeom>
            <a:grpFill/>
            <a:ln>
              <a:noFill/>
            </a:ln>
          </p:spPr>
          <p:txBody>
            <a:bodyPr vert="horz" wrap="square" lIns="91440" tIns="45720" rIns="91440" bIns="45720" numCol="1" anchor="t" anchorCtr="0" compatLnSpc="1"/>
            <a:lstStyle/>
            <a:p>
              <a:endParaRPr lang="id-ID"/>
            </a:p>
          </p:txBody>
        </p:sp>
        <p:sp>
          <p:nvSpPr>
            <p:cNvPr id="48" name="Freeform 6"/>
            <p:cNvSpPr/>
            <p:nvPr/>
          </p:nvSpPr>
          <p:spPr bwMode="auto">
            <a:xfrm>
              <a:off x="3398838" y="1938338"/>
              <a:ext cx="385762" cy="382588"/>
            </a:xfrm>
            <a:custGeom>
              <a:avLst/>
              <a:gdLst>
                <a:gd name="T0" fmla="*/ 63 w 144"/>
                <a:gd name="T1" fmla="*/ 113 h 143"/>
                <a:gd name="T2" fmla="*/ 93 w 144"/>
                <a:gd name="T3" fmla="*/ 108 h 143"/>
                <a:gd name="T4" fmla="*/ 96 w 144"/>
                <a:gd name="T5" fmla="*/ 107 h 143"/>
                <a:gd name="T6" fmla="*/ 114 w 144"/>
                <a:gd name="T7" fmla="*/ 119 h 143"/>
                <a:gd name="T8" fmla="*/ 105 w 144"/>
                <a:gd name="T9" fmla="*/ 102 h 143"/>
                <a:gd name="T10" fmla="*/ 110 w 144"/>
                <a:gd name="T11" fmla="*/ 99 h 143"/>
                <a:gd name="T12" fmla="*/ 132 w 144"/>
                <a:gd name="T13" fmla="*/ 62 h 143"/>
                <a:gd name="T14" fmla="*/ 63 w 144"/>
                <a:gd name="T15" fmla="*/ 12 h 143"/>
                <a:gd name="T16" fmla="*/ 16 w 144"/>
                <a:gd name="T17" fmla="*/ 26 h 143"/>
                <a:gd name="T18" fmla="*/ 0 w 144"/>
                <a:gd name="T19" fmla="*/ 22 h 143"/>
                <a:gd name="T20" fmla="*/ 63 w 144"/>
                <a:gd name="T21" fmla="*/ 0 h 143"/>
                <a:gd name="T22" fmla="*/ 144 w 144"/>
                <a:gd name="T23" fmla="*/ 62 h 143"/>
                <a:gd name="T24" fmla="*/ 121 w 144"/>
                <a:gd name="T25" fmla="*/ 106 h 143"/>
                <a:gd name="T26" fmla="*/ 137 w 144"/>
                <a:gd name="T27" fmla="*/ 143 h 143"/>
                <a:gd name="T28" fmla="*/ 94 w 144"/>
                <a:gd name="T29" fmla="*/ 120 h 143"/>
                <a:gd name="T30" fmla="*/ 63 w 144"/>
                <a:gd name="T31" fmla="*/ 125 h 143"/>
                <a:gd name="T32" fmla="*/ 16 w 144"/>
                <a:gd name="T33" fmla="*/ 114 h 143"/>
                <a:gd name="T34" fmla="*/ 30 w 144"/>
                <a:gd name="T35" fmla="*/ 107 h 143"/>
                <a:gd name="T36" fmla="*/ 63 w 144"/>
                <a:gd name="T37" fmla="*/ 11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3">
                  <a:moveTo>
                    <a:pt x="63" y="113"/>
                  </a:moveTo>
                  <a:cubicBezTo>
                    <a:pt x="74" y="113"/>
                    <a:pt x="84" y="111"/>
                    <a:pt x="93" y="108"/>
                  </a:cubicBezTo>
                  <a:cubicBezTo>
                    <a:pt x="96" y="107"/>
                    <a:pt x="96" y="107"/>
                    <a:pt x="96" y="107"/>
                  </a:cubicBezTo>
                  <a:cubicBezTo>
                    <a:pt x="114" y="119"/>
                    <a:pt x="114" y="119"/>
                    <a:pt x="114" y="119"/>
                  </a:cubicBezTo>
                  <a:cubicBezTo>
                    <a:pt x="105" y="102"/>
                    <a:pt x="105" y="102"/>
                    <a:pt x="105" y="102"/>
                  </a:cubicBezTo>
                  <a:cubicBezTo>
                    <a:pt x="110" y="99"/>
                    <a:pt x="110" y="99"/>
                    <a:pt x="110" y="99"/>
                  </a:cubicBezTo>
                  <a:cubicBezTo>
                    <a:pt x="124" y="90"/>
                    <a:pt x="132" y="76"/>
                    <a:pt x="132" y="62"/>
                  </a:cubicBezTo>
                  <a:cubicBezTo>
                    <a:pt x="132" y="35"/>
                    <a:pt x="101" y="12"/>
                    <a:pt x="63" y="12"/>
                  </a:cubicBezTo>
                  <a:cubicBezTo>
                    <a:pt x="45" y="12"/>
                    <a:pt x="28" y="17"/>
                    <a:pt x="16" y="26"/>
                  </a:cubicBezTo>
                  <a:cubicBezTo>
                    <a:pt x="11" y="24"/>
                    <a:pt x="6" y="23"/>
                    <a:pt x="0" y="22"/>
                  </a:cubicBezTo>
                  <a:cubicBezTo>
                    <a:pt x="15" y="9"/>
                    <a:pt x="38" y="0"/>
                    <a:pt x="63" y="0"/>
                  </a:cubicBezTo>
                  <a:cubicBezTo>
                    <a:pt x="108" y="0"/>
                    <a:pt x="144" y="28"/>
                    <a:pt x="144" y="62"/>
                  </a:cubicBezTo>
                  <a:cubicBezTo>
                    <a:pt x="144" y="79"/>
                    <a:pt x="136" y="95"/>
                    <a:pt x="121" y="106"/>
                  </a:cubicBezTo>
                  <a:cubicBezTo>
                    <a:pt x="137" y="143"/>
                    <a:pt x="137" y="143"/>
                    <a:pt x="137" y="143"/>
                  </a:cubicBezTo>
                  <a:cubicBezTo>
                    <a:pt x="94" y="120"/>
                    <a:pt x="94" y="120"/>
                    <a:pt x="94" y="120"/>
                  </a:cubicBezTo>
                  <a:cubicBezTo>
                    <a:pt x="84" y="123"/>
                    <a:pt x="74" y="125"/>
                    <a:pt x="63" y="125"/>
                  </a:cubicBezTo>
                  <a:cubicBezTo>
                    <a:pt x="45" y="125"/>
                    <a:pt x="29" y="121"/>
                    <a:pt x="16" y="114"/>
                  </a:cubicBezTo>
                  <a:cubicBezTo>
                    <a:pt x="21" y="112"/>
                    <a:pt x="26" y="109"/>
                    <a:pt x="30" y="107"/>
                  </a:cubicBezTo>
                  <a:cubicBezTo>
                    <a:pt x="40" y="111"/>
                    <a:pt x="51" y="113"/>
                    <a:pt x="63" y="113"/>
                  </a:cubicBezTo>
                  <a:close/>
                </a:path>
              </a:pathLst>
            </a:custGeom>
            <a:grpFill/>
            <a:ln>
              <a:noFill/>
            </a:ln>
          </p:spPr>
          <p:txBody>
            <a:bodyPr vert="horz" wrap="square" lIns="91440" tIns="45720" rIns="91440" bIns="45720" numCol="1" anchor="t" anchorCtr="0" compatLnSpc="1"/>
            <a:lstStyle/>
            <a:p>
              <a:endParaRPr lang="id-ID"/>
            </a:p>
          </p:txBody>
        </p:sp>
      </p:grpSp>
      <p:grpSp>
        <p:nvGrpSpPr>
          <p:cNvPr id="49" name="Group 48"/>
          <p:cNvGrpSpPr/>
          <p:nvPr/>
        </p:nvGrpSpPr>
        <p:grpSpPr>
          <a:xfrm>
            <a:off x="6724835" y="5100571"/>
            <a:ext cx="429107" cy="429108"/>
            <a:chOff x="1827213" y="333375"/>
            <a:chExt cx="490537" cy="490538"/>
          </a:xfrm>
          <a:solidFill>
            <a:schemeClr val="bg2"/>
          </a:solidFill>
        </p:grpSpPr>
        <p:sp>
          <p:nvSpPr>
            <p:cNvPr id="50" name="Freeform 5"/>
            <p:cNvSpPr>
              <a:spLocks noEditPoints="1"/>
            </p:cNvSpPr>
            <p:nvPr/>
          </p:nvSpPr>
          <p:spPr bwMode="auto">
            <a:xfrm>
              <a:off x="1827213" y="333375"/>
              <a:ext cx="490537" cy="49053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70 w 128"/>
                <a:gd name="T11" fmla="*/ 120 h 128"/>
                <a:gd name="T12" fmla="*/ 70 w 128"/>
                <a:gd name="T13" fmla="*/ 107 h 128"/>
                <a:gd name="T14" fmla="*/ 67 w 128"/>
                <a:gd name="T15" fmla="*/ 107 h 128"/>
                <a:gd name="T16" fmla="*/ 67 w 128"/>
                <a:gd name="T17" fmla="*/ 94 h 128"/>
                <a:gd name="T18" fmla="*/ 64 w 128"/>
                <a:gd name="T19" fmla="*/ 95 h 128"/>
                <a:gd name="T20" fmla="*/ 62 w 128"/>
                <a:gd name="T21" fmla="*/ 94 h 128"/>
                <a:gd name="T22" fmla="*/ 62 w 128"/>
                <a:gd name="T23" fmla="*/ 107 h 128"/>
                <a:gd name="T24" fmla="*/ 59 w 128"/>
                <a:gd name="T25" fmla="*/ 107 h 128"/>
                <a:gd name="T26" fmla="*/ 59 w 128"/>
                <a:gd name="T27" fmla="*/ 120 h 128"/>
                <a:gd name="T28" fmla="*/ 8 w 128"/>
                <a:gd name="T29" fmla="*/ 70 h 128"/>
                <a:gd name="T30" fmla="*/ 22 w 128"/>
                <a:gd name="T31" fmla="*/ 70 h 128"/>
                <a:gd name="T32" fmla="*/ 22 w 128"/>
                <a:gd name="T33" fmla="*/ 66 h 128"/>
                <a:gd name="T34" fmla="*/ 34 w 128"/>
                <a:gd name="T35" fmla="*/ 66 h 128"/>
                <a:gd name="T36" fmla="*/ 34 w 128"/>
                <a:gd name="T37" fmla="*/ 64 h 128"/>
                <a:gd name="T38" fmla="*/ 34 w 128"/>
                <a:gd name="T39" fmla="*/ 62 h 128"/>
                <a:gd name="T40" fmla="*/ 22 w 128"/>
                <a:gd name="T41" fmla="*/ 62 h 128"/>
                <a:gd name="T42" fmla="*/ 22 w 128"/>
                <a:gd name="T43" fmla="*/ 58 h 128"/>
                <a:gd name="T44" fmla="*/ 8 w 128"/>
                <a:gd name="T45" fmla="*/ 58 h 128"/>
                <a:gd name="T46" fmla="*/ 59 w 128"/>
                <a:gd name="T47" fmla="*/ 8 h 128"/>
                <a:gd name="T48" fmla="*/ 59 w 128"/>
                <a:gd name="T49" fmla="*/ 22 h 128"/>
                <a:gd name="T50" fmla="*/ 62 w 128"/>
                <a:gd name="T51" fmla="*/ 21 h 128"/>
                <a:gd name="T52" fmla="*/ 62 w 128"/>
                <a:gd name="T53" fmla="*/ 34 h 128"/>
                <a:gd name="T54" fmla="*/ 64 w 128"/>
                <a:gd name="T55" fmla="*/ 34 h 128"/>
                <a:gd name="T56" fmla="*/ 67 w 128"/>
                <a:gd name="T57" fmla="*/ 34 h 128"/>
                <a:gd name="T58" fmla="*/ 67 w 128"/>
                <a:gd name="T59" fmla="*/ 21 h 128"/>
                <a:gd name="T60" fmla="*/ 70 w 128"/>
                <a:gd name="T61" fmla="*/ 22 h 128"/>
                <a:gd name="T62" fmla="*/ 70 w 128"/>
                <a:gd name="T63" fmla="*/ 8 h 128"/>
                <a:gd name="T64" fmla="*/ 121 w 128"/>
                <a:gd name="T65" fmla="*/ 58 h 128"/>
                <a:gd name="T66" fmla="*/ 107 w 128"/>
                <a:gd name="T67" fmla="*/ 58 h 128"/>
                <a:gd name="T68" fmla="*/ 107 w 128"/>
                <a:gd name="T69" fmla="*/ 62 h 128"/>
                <a:gd name="T70" fmla="*/ 95 w 128"/>
                <a:gd name="T71" fmla="*/ 62 h 128"/>
                <a:gd name="T72" fmla="*/ 95 w 128"/>
                <a:gd name="T73" fmla="*/ 64 h 128"/>
                <a:gd name="T74" fmla="*/ 95 w 128"/>
                <a:gd name="T75" fmla="*/ 66 h 128"/>
                <a:gd name="T76" fmla="*/ 107 w 128"/>
                <a:gd name="T77" fmla="*/ 66 h 128"/>
                <a:gd name="T78" fmla="*/ 107 w 128"/>
                <a:gd name="T79" fmla="*/ 70 h 128"/>
                <a:gd name="T80" fmla="*/ 121 w 128"/>
                <a:gd name="T81" fmla="*/ 70 h 128"/>
                <a:gd name="T82" fmla="*/ 70 w 128"/>
                <a:gd name="T8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70" y="120"/>
                  </a:moveTo>
                  <a:cubicBezTo>
                    <a:pt x="70" y="107"/>
                    <a:pt x="70" y="107"/>
                    <a:pt x="70" y="107"/>
                  </a:cubicBezTo>
                  <a:cubicBezTo>
                    <a:pt x="69" y="107"/>
                    <a:pt x="68" y="107"/>
                    <a:pt x="67" y="107"/>
                  </a:cubicBezTo>
                  <a:cubicBezTo>
                    <a:pt x="67" y="94"/>
                    <a:pt x="67" y="94"/>
                    <a:pt x="67" y="94"/>
                  </a:cubicBezTo>
                  <a:cubicBezTo>
                    <a:pt x="66" y="94"/>
                    <a:pt x="65" y="95"/>
                    <a:pt x="64" y="95"/>
                  </a:cubicBezTo>
                  <a:cubicBezTo>
                    <a:pt x="64" y="95"/>
                    <a:pt x="63" y="94"/>
                    <a:pt x="62" y="94"/>
                  </a:cubicBezTo>
                  <a:cubicBezTo>
                    <a:pt x="62" y="107"/>
                    <a:pt x="62" y="107"/>
                    <a:pt x="62" y="107"/>
                  </a:cubicBezTo>
                  <a:cubicBezTo>
                    <a:pt x="61" y="107"/>
                    <a:pt x="60" y="107"/>
                    <a:pt x="59" y="107"/>
                  </a:cubicBezTo>
                  <a:cubicBezTo>
                    <a:pt x="59" y="120"/>
                    <a:pt x="59" y="120"/>
                    <a:pt x="59" y="120"/>
                  </a:cubicBezTo>
                  <a:cubicBezTo>
                    <a:pt x="32" y="118"/>
                    <a:pt x="11" y="96"/>
                    <a:pt x="8" y="70"/>
                  </a:cubicBezTo>
                  <a:cubicBezTo>
                    <a:pt x="22" y="70"/>
                    <a:pt x="22" y="70"/>
                    <a:pt x="22" y="70"/>
                  </a:cubicBezTo>
                  <a:cubicBezTo>
                    <a:pt x="22" y="69"/>
                    <a:pt x="22" y="67"/>
                    <a:pt x="22" y="66"/>
                  </a:cubicBezTo>
                  <a:cubicBezTo>
                    <a:pt x="34" y="66"/>
                    <a:pt x="34" y="66"/>
                    <a:pt x="34" y="66"/>
                  </a:cubicBezTo>
                  <a:cubicBezTo>
                    <a:pt x="34" y="66"/>
                    <a:pt x="34" y="65"/>
                    <a:pt x="34" y="64"/>
                  </a:cubicBezTo>
                  <a:cubicBezTo>
                    <a:pt x="34" y="63"/>
                    <a:pt x="34" y="63"/>
                    <a:pt x="34" y="62"/>
                  </a:cubicBezTo>
                  <a:cubicBezTo>
                    <a:pt x="22" y="62"/>
                    <a:pt x="22" y="62"/>
                    <a:pt x="22" y="62"/>
                  </a:cubicBezTo>
                  <a:cubicBezTo>
                    <a:pt x="22" y="61"/>
                    <a:pt x="22" y="60"/>
                    <a:pt x="22" y="58"/>
                  </a:cubicBezTo>
                  <a:cubicBezTo>
                    <a:pt x="8" y="58"/>
                    <a:pt x="8" y="58"/>
                    <a:pt x="8" y="58"/>
                  </a:cubicBezTo>
                  <a:cubicBezTo>
                    <a:pt x="11" y="32"/>
                    <a:pt x="32" y="11"/>
                    <a:pt x="59" y="8"/>
                  </a:cubicBezTo>
                  <a:cubicBezTo>
                    <a:pt x="59" y="22"/>
                    <a:pt x="59" y="22"/>
                    <a:pt x="59" y="22"/>
                  </a:cubicBezTo>
                  <a:cubicBezTo>
                    <a:pt x="60" y="21"/>
                    <a:pt x="61" y="21"/>
                    <a:pt x="62" y="21"/>
                  </a:cubicBezTo>
                  <a:cubicBezTo>
                    <a:pt x="62" y="34"/>
                    <a:pt x="62" y="34"/>
                    <a:pt x="62" y="34"/>
                  </a:cubicBezTo>
                  <a:cubicBezTo>
                    <a:pt x="63" y="34"/>
                    <a:pt x="64" y="34"/>
                    <a:pt x="64" y="34"/>
                  </a:cubicBezTo>
                  <a:cubicBezTo>
                    <a:pt x="65" y="34"/>
                    <a:pt x="66" y="34"/>
                    <a:pt x="67" y="34"/>
                  </a:cubicBezTo>
                  <a:cubicBezTo>
                    <a:pt x="67" y="21"/>
                    <a:pt x="67" y="21"/>
                    <a:pt x="67" y="21"/>
                  </a:cubicBezTo>
                  <a:cubicBezTo>
                    <a:pt x="68" y="21"/>
                    <a:pt x="69" y="21"/>
                    <a:pt x="70" y="22"/>
                  </a:cubicBezTo>
                  <a:cubicBezTo>
                    <a:pt x="70" y="8"/>
                    <a:pt x="70" y="8"/>
                    <a:pt x="70" y="8"/>
                  </a:cubicBezTo>
                  <a:cubicBezTo>
                    <a:pt x="97" y="11"/>
                    <a:pt x="118" y="32"/>
                    <a:pt x="121" y="58"/>
                  </a:cubicBezTo>
                  <a:cubicBezTo>
                    <a:pt x="107" y="58"/>
                    <a:pt x="107" y="58"/>
                    <a:pt x="107" y="58"/>
                  </a:cubicBezTo>
                  <a:cubicBezTo>
                    <a:pt x="107" y="60"/>
                    <a:pt x="107" y="61"/>
                    <a:pt x="107" y="62"/>
                  </a:cubicBezTo>
                  <a:cubicBezTo>
                    <a:pt x="95" y="62"/>
                    <a:pt x="95" y="62"/>
                    <a:pt x="95" y="62"/>
                  </a:cubicBezTo>
                  <a:cubicBezTo>
                    <a:pt x="95" y="63"/>
                    <a:pt x="95" y="63"/>
                    <a:pt x="95" y="64"/>
                  </a:cubicBezTo>
                  <a:cubicBezTo>
                    <a:pt x="95" y="65"/>
                    <a:pt x="95" y="66"/>
                    <a:pt x="95" y="66"/>
                  </a:cubicBezTo>
                  <a:cubicBezTo>
                    <a:pt x="107" y="66"/>
                    <a:pt x="107" y="66"/>
                    <a:pt x="107" y="66"/>
                  </a:cubicBezTo>
                  <a:cubicBezTo>
                    <a:pt x="107" y="67"/>
                    <a:pt x="107" y="69"/>
                    <a:pt x="107" y="70"/>
                  </a:cubicBezTo>
                  <a:cubicBezTo>
                    <a:pt x="121" y="70"/>
                    <a:pt x="121" y="70"/>
                    <a:pt x="121" y="70"/>
                  </a:cubicBezTo>
                  <a:cubicBezTo>
                    <a:pt x="118" y="96"/>
                    <a:pt x="97" y="118"/>
                    <a:pt x="70"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6"/>
            <p:cNvSpPr/>
            <p:nvPr/>
          </p:nvSpPr>
          <p:spPr bwMode="auto">
            <a:xfrm>
              <a:off x="1981200" y="509588"/>
              <a:ext cx="187325" cy="169863"/>
            </a:xfrm>
            <a:custGeom>
              <a:avLst/>
              <a:gdLst>
                <a:gd name="T0" fmla="*/ 28 w 49"/>
                <a:gd name="T1" fmla="*/ 28 h 44"/>
                <a:gd name="T2" fmla="*/ 28 w 49"/>
                <a:gd name="T3" fmla="*/ 26 h 44"/>
                <a:gd name="T4" fmla="*/ 35 w 49"/>
                <a:gd name="T5" fmla="*/ 11 h 44"/>
                <a:gd name="T6" fmla="*/ 24 w 49"/>
                <a:gd name="T7" fmla="*/ 0 h 44"/>
                <a:gd name="T8" fmla="*/ 14 w 49"/>
                <a:gd name="T9" fmla="*/ 11 h 44"/>
                <a:gd name="T10" fmla="*/ 21 w 49"/>
                <a:gd name="T11" fmla="*/ 26 h 44"/>
                <a:gd name="T12" fmla="*/ 21 w 49"/>
                <a:gd name="T13" fmla="*/ 28 h 44"/>
                <a:gd name="T14" fmla="*/ 0 w 49"/>
                <a:gd name="T15" fmla="*/ 39 h 44"/>
                <a:gd name="T16" fmla="*/ 24 w 49"/>
                <a:gd name="T17" fmla="*/ 44 h 44"/>
                <a:gd name="T18" fmla="*/ 49 w 49"/>
                <a:gd name="T19" fmla="*/ 39 h 44"/>
                <a:gd name="T20" fmla="*/ 28 w 49"/>
                <a:gd name="T2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4">
                  <a:moveTo>
                    <a:pt x="28" y="28"/>
                  </a:moveTo>
                  <a:cubicBezTo>
                    <a:pt x="28" y="26"/>
                    <a:pt x="28" y="26"/>
                    <a:pt x="28" y="26"/>
                  </a:cubicBezTo>
                  <a:cubicBezTo>
                    <a:pt x="32" y="23"/>
                    <a:pt x="35" y="16"/>
                    <a:pt x="35" y="11"/>
                  </a:cubicBezTo>
                  <a:cubicBezTo>
                    <a:pt x="35" y="3"/>
                    <a:pt x="29" y="0"/>
                    <a:pt x="24" y="0"/>
                  </a:cubicBezTo>
                  <a:cubicBezTo>
                    <a:pt x="21" y="0"/>
                    <a:pt x="14" y="3"/>
                    <a:pt x="14" y="11"/>
                  </a:cubicBezTo>
                  <a:cubicBezTo>
                    <a:pt x="14" y="16"/>
                    <a:pt x="17" y="23"/>
                    <a:pt x="21" y="26"/>
                  </a:cubicBezTo>
                  <a:cubicBezTo>
                    <a:pt x="21" y="28"/>
                    <a:pt x="21" y="28"/>
                    <a:pt x="21" y="28"/>
                  </a:cubicBezTo>
                  <a:cubicBezTo>
                    <a:pt x="11" y="28"/>
                    <a:pt x="3" y="33"/>
                    <a:pt x="0" y="39"/>
                  </a:cubicBezTo>
                  <a:cubicBezTo>
                    <a:pt x="7" y="42"/>
                    <a:pt x="15" y="44"/>
                    <a:pt x="24" y="44"/>
                  </a:cubicBezTo>
                  <a:cubicBezTo>
                    <a:pt x="34" y="44"/>
                    <a:pt x="42" y="42"/>
                    <a:pt x="49" y="39"/>
                  </a:cubicBezTo>
                  <a:cubicBezTo>
                    <a:pt x="46" y="33"/>
                    <a:pt x="38" y="28"/>
                    <a:pt x="2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7"/>
            <p:cNvSpPr/>
            <p:nvPr/>
          </p:nvSpPr>
          <p:spPr bwMode="auto">
            <a:xfrm>
              <a:off x="2103438" y="506413"/>
              <a:ext cx="114300" cy="141288"/>
            </a:xfrm>
            <a:custGeom>
              <a:avLst/>
              <a:gdLst>
                <a:gd name="T0" fmla="*/ 13 w 30"/>
                <a:gd name="T1" fmla="*/ 23 h 37"/>
                <a:gd name="T2" fmla="*/ 13 w 30"/>
                <a:gd name="T3" fmla="*/ 22 h 37"/>
                <a:gd name="T4" fmla="*/ 19 w 30"/>
                <a:gd name="T5" fmla="*/ 9 h 37"/>
                <a:gd name="T6" fmla="*/ 10 w 30"/>
                <a:gd name="T7" fmla="*/ 0 h 37"/>
                <a:gd name="T8" fmla="*/ 3 w 30"/>
                <a:gd name="T9" fmla="*/ 4 h 37"/>
                <a:gd name="T10" fmla="*/ 6 w 30"/>
                <a:gd name="T11" fmla="*/ 12 h 37"/>
                <a:gd name="T12" fmla="*/ 4 w 30"/>
                <a:gd name="T13" fmla="*/ 19 h 37"/>
                <a:gd name="T14" fmla="*/ 7 w 30"/>
                <a:gd name="T15" fmla="*/ 22 h 37"/>
                <a:gd name="T16" fmla="*/ 7 w 30"/>
                <a:gd name="T17" fmla="*/ 23 h 37"/>
                <a:gd name="T18" fmla="*/ 2 w 30"/>
                <a:gd name="T19" fmla="*/ 24 h 37"/>
                <a:gd name="T20" fmla="*/ 0 w 30"/>
                <a:gd name="T21" fmla="*/ 27 h 37"/>
                <a:gd name="T22" fmla="*/ 17 w 30"/>
                <a:gd name="T23" fmla="*/ 37 h 37"/>
                <a:gd name="T24" fmla="*/ 30 w 30"/>
                <a:gd name="T25" fmla="*/ 33 h 37"/>
                <a:gd name="T26" fmla="*/ 13 w 30"/>
                <a:gd name="T2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13" y="23"/>
                  </a:moveTo>
                  <a:cubicBezTo>
                    <a:pt x="13" y="22"/>
                    <a:pt x="13" y="22"/>
                    <a:pt x="13" y="22"/>
                  </a:cubicBezTo>
                  <a:cubicBezTo>
                    <a:pt x="17" y="20"/>
                    <a:pt x="19" y="14"/>
                    <a:pt x="19" y="9"/>
                  </a:cubicBezTo>
                  <a:cubicBezTo>
                    <a:pt x="19" y="3"/>
                    <a:pt x="14" y="0"/>
                    <a:pt x="10" y="0"/>
                  </a:cubicBezTo>
                  <a:cubicBezTo>
                    <a:pt x="8" y="0"/>
                    <a:pt x="5" y="1"/>
                    <a:pt x="3" y="4"/>
                  </a:cubicBezTo>
                  <a:cubicBezTo>
                    <a:pt x="5" y="6"/>
                    <a:pt x="6" y="8"/>
                    <a:pt x="6" y="12"/>
                  </a:cubicBezTo>
                  <a:cubicBezTo>
                    <a:pt x="6" y="14"/>
                    <a:pt x="5" y="16"/>
                    <a:pt x="4" y="19"/>
                  </a:cubicBezTo>
                  <a:cubicBezTo>
                    <a:pt x="5" y="20"/>
                    <a:pt x="6" y="21"/>
                    <a:pt x="7" y="22"/>
                  </a:cubicBezTo>
                  <a:cubicBezTo>
                    <a:pt x="7" y="23"/>
                    <a:pt x="7" y="23"/>
                    <a:pt x="7" y="23"/>
                  </a:cubicBezTo>
                  <a:cubicBezTo>
                    <a:pt x="5" y="23"/>
                    <a:pt x="3" y="24"/>
                    <a:pt x="2" y="24"/>
                  </a:cubicBezTo>
                  <a:cubicBezTo>
                    <a:pt x="1" y="25"/>
                    <a:pt x="0" y="26"/>
                    <a:pt x="0" y="27"/>
                  </a:cubicBezTo>
                  <a:cubicBezTo>
                    <a:pt x="8" y="28"/>
                    <a:pt x="14" y="32"/>
                    <a:pt x="17" y="37"/>
                  </a:cubicBezTo>
                  <a:cubicBezTo>
                    <a:pt x="22" y="36"/>
                    <a:pt x="27" y="35"/>
                    <a:pt x="30" y="33"/>
                  </a:cubicBezTo>
                  <a:cubicBezTo>
                    <a:pt x="28" y="28"/>
                    <a:pt x="22" y="24"/>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8"/>
            <p:cNvSpPr/>
            <p:nvPr/>
          </p:nvSpPr>
          <p:spPr bwMode="auto">
            <a:xfrm>
              <a:off x="1931988" y="506413"/>
              <a:ext cx="114300" cy="141288"/>
            </a:xfrm>
            <a:custGeom>
              <a:avLst/>
              <a:gdLst>
                <a:gd name="T0" fmla="*/ 30 w 30"/>
                <a:gd name="T1" fmla="*/ 27 h 37"/>
                <a:gd name="T2" fmla="*/ 28 w 30"/>
                <a:gd name="T3" fmla="*/ 24 h 37"/>
                <a:gd name="T4" fmla="*/ 23 w 30"/>
                <a:gd name="T5" fmla="*/ 23 h 37"/>
                <a:gd name="T6" fmla="*/ 23 w 30"/>
                <a:gd name="T7" fmla="*/ 22 h 37"/>
                <a:gd name="T8" fmla="*/ 26 w 30"/>
                <a:gd name="T9" fmla="*/ 19 h 37"/>
                <a:gd name="T10" fmla="*/ 24 w 30"/>
                <a:gd name="T11" fmla="*/ 12 h 37"/>
                <a:gd name="T12" fmla="*/ 27 w 30"/>
                <a:gd name="T13" fmla="*/ 4 h 37"/>
                <a:gd name="T14" fmla="*/ 20 w 30"/>
                <a:gd name="T15" fmla="*/ 0 h 37"/>
                <a:gd name="T16" fmla="*/ 11 w 30"/>
                <a:gd name="T17" fmla="*/ 9 h 37"/>
                <a:gd name="T18" fmla="*/ 17 w 30"/>
                <a:gd name="T19" fmla="*/ 22 h 37"/>
                <a:gd name="T20" fmla="*/ 17 w 30"/>
                <a:gd name="T21" fmla="*/ 23 h 37"/>
                <a:gd name="T22" fmla="*/ 0 w 30"/>
                <a:gd name="T23" fmla="*/ 33 h 37"/>
                <a:gd name="T24" fmla="*/ 13 w 30"/>
                <a:gd name="T25" fmla="*/ 37 h 37"/>
                <a:gd name="T26" fmla="*/ 30 w 3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30" y="27"/>
                  </a:moveTo>
                  <a:cubicBezTo>
                    <a:pt x="30" y="26"/>
                    <a:pt x="29" y="25"/>
                    <a:pt x="28" y="24"/>
                  </a:cubicBezTo>
                  <a:cubicBezTo>
                    <a:pt x="27" y="24"/>
                    <a:pt x="25" y="23"/>
                    <a:pt x="23" y="23"/>
                  </a:cubicBezTo>
                  <a:cubicBezTo>
                    <a:pt x="23" y="22"/>
                    <a:pt x="23" y="22"/>
                    <a:pt x="23" y="22"/>
                  </a:cubicBezTo>
                  <a:cubicBezTo>
                    <a:pt x="24" y="21"/>
                    <a:pt x="25" y="20"/>
                    <a:pt x="26" y="19"/>
                  </a:cubicBezTo>
                  <a:cubicBezTo>
                    <a:pt x="25" y="16"/>
                    <a:pt x="24" y="14"/>
                    <a:pt x="24" y="12"/>
                  </a:cubicBezTo>
                  <a:cubicBezTo>
                    <a:pt x="24" y="8"/>
                    <a:pt x="25" y="6"/>
                    <a:pt x="27" y="4"/>
                  </a:cubicBezTo>
                  <a:cubicBezTo>
                    <a:pt x="25" y="1"/>
                    <a:pt x="22" y="0"/>
                    <a:pt x="20" y="0"/>
                  </a:cubicBezTo>
                  <a:cubicBezTo>
                    <a:pt x="16" y="0"/>
                    <a:pt x="11" y="3"/>
                    <a:pt x="11" y="9"/>
                  </a:cubicBezTo>
                  <a:cubicBezTo>
                    <a:pt x="11" y="14"/>
                    <a:pt x="13" y="20"/>
                    <a:pt x="17" y="22"/>
                  </a:cubicBezTo>
                  <a:cubicBezTo>
                    <a:pt x="17" y="23"/>
                    <a:pt x="17" y="23"/>
                    <a:pt x="17" y="23"/>
                  </a:cubicBezTo>
                  <a:cubicBezTo>
                    <a:pt x="8" y="24"/>
                    <a:pt x="2" y="28"/>
                    <a:pt x="0" y="33"/>
                  </a:cubicBezTo>
                  <a:cubicBezTo>
                    <a:pt x="3" y="35"/>
                    <a:pt x="8" y="36"/>
                    <a:pt x="13" y="37"/>
                  </a:cubicBezTo>
                  <a:cubicBezTo>
                    <a:pt x="16" y="32"/>
                    <a:pt x="22" y="28"/>
                    <a:pt x="3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0"/>
          <p:cNvSpPr txBox="1">
            <a:spLocks noChangeArrowheads="1"/>
          </p:cNvSpPr>
          <p:nvPr/>
        </p:nvSpPr>
        <p:spPr bwMode="auto">
          <a:xfrm>
            <a:off x="1289768" y="2503133"/>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6" name="0"/>
          <p:cNvSpPr txBox="1">
            <a:spLocks noChangeArrowheads="1"/>
          </p:cNvSpPr>
          <p:nvPr/>
        </p:nvSpPr>
        <p:spPr bwMode="auto">
          <a:xfrm>
            <a:off x="1294074" y="2761168"/>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7" name="0"/>
          <p:cNvSpPr txBox="1">
            <a:spLocks noChangeArrowheads="1"/>
          </p:cNvSpPr>
          <p:nvPr/>
        </p:nvSpPr>
        <p:spPr bwMode="auto">
          <a:xfrm>
            <a:off x="1289768" y="3509028"/>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58" name="0"/>
          <p:cNvSpPr txBox="1">
            <a:spLocks noChangeArrowheads="1"/>
          </p:cNvSpPr>
          <p:nvPr/>
        </p:nvSpPr>
        <p:spPr bwMode="auto">
          <a:xfrm>
            <a:off x="1294074" y="3767063"/>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59" name="0"/>
          <p:cNvSpPr txBox="1">
            <a:spLocks noChangeArrowheads="1"/>
          </p:cNvSpPr>
          <p:nvPr/>
        </p:nvSpPr>
        <p:spPr bwMode="auto">
          <a:xfrm>
            <a:off x="1297781" y="4534556"/>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60" name="0"/>
          <p:cNvSpPr txBox="1">
            <a:spLocks noChangeArrowheads="1"/>
          </p:cNvSpPr>
          <p:nvPr/>
        </p:nvSpPr>
        <p:spPr bwMode="auto">
          <a:xfrm>
            <a:off x="1302087" y="4792591"/>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73" name="0"/>
          <p:cNvSpPr txBox="1">
            <a:spLocks noChangeArrowheads="1"/>
          </p:cNvSpPr>
          <p:nvPr/>
        </p:nvSpPr>
        <p:spPr bwMode="auto">
          <a:xfrm>
            <a:off x="9222110" y="2491003"/>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74" name="0"/>
          <p:cNvSpPr txBox="1">
            <a:spLocks noChangeArrowheads="1"/>
          </p:cNvSpPr>
          <p:nvPr/>
        </p:nvSpPr>
        <p:spPr bwMode="auto">
          <a:xfrm>
            <a:off x="9226416" y="2749038"/>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75" name="0"/>
          <p:cNvSpPr txBox="1">
            <a:spLocks noChangeArrowheads="1"/>
          </p:cNvSpPr>
          <p:nvPr/>
        </p:nvSpPr>
        <p:spPr bwMode="auto">
          <a:xfrm>
            <a:off x="9222110" y="3496898"/>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76" name="0"/>
          <p:cNvSpPr txBox="1">
            <a:spLocks noChangeArrowheads="1"/>
          </p:cNvSpPr>
          <p:nvPr/>
        </p:nvSpPr>
        <p:spPr bwMode="auto">
          <a:xfrm>
            <a:off x="9226416" y="3754933"/>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77" name="0"/>
          <p:cNvSpPr txBox="1">
            <a:spLocks noChangeArrowheads="1"/>
          </p:cNvSpPr>
          <p:nvPr/>
        </p:nvSpPr>
        <p:spPr bwMode="auto">
          <a:xfrm>
            <a:off x="9230123" y="4522426"/>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404040"/>
                </a:solidFill>
                <a:latin typeface="微软雅黑" panose="020B0503020204020204" pitchFamily="34" charset="-122"/>
                <a:sym typeface="Arial" panose="020B0604020202020204" pitchFamily="34" charset="0"/>
              </a:rPr>
              <a:t>调查结论</a:t>
            </a:r>
            <a:endParaRPr lang="en-US" altLang="zh-CN" sz="1600" b="1" dirty="0">
              <a:solidFill>
                <a:srgbClr val="404040"/>
              </a:solidFill>
              <a:latin typeface="微软雅黑" panose="020B0503020204020204" pitchFamily="34" charset="-122"/>
              <a:sym typeface="Arial" panose="020B0604020202020204" pitchFamily="34" charset="0"/>
            </a:endParaRPr>
          </a:p>
        </p:txBody>
      </p:sp>
      <p:sp>
        <p:nvSpPr>
          <p:cNvPr id="78" name="0"/>
          <p:cNvSpPr txBox="1">
            <a:spLocks noChangeArrowheads="1"/>
          </p:cNvSpPr>
          <p:nvPr/>
        </p:nvSpPr>
        <p:spPr bwMode="auto">
          <a:xfrm>
            <a:off x="9234429" y="4780461"/>
            <a:ext cx="2249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a:solidFill>
                  <a:srgbClr val="404040"/>
                </a:solidFill>
                <a:latin typeface="微软雅黑" panose="020B0503020204020204" pitchFamily="34" charset="-122"/>
              </a:rPr>
              <a:t>单击添加调查结论内容</a:t>
            </a:r>
            <a:r>
              <a:rPr lang="zh-CN" altLang="zh-CN" sz="1100">
                <a:solidFill>
                  <a:srgbClr val="404040"/>
                </a:solidFill>
                <a:latin typeface="微软雅黑" panose="020B0503020204020204" pitchFamily="34" charset="-122"/>
              </a:rPr>
              <a:t>。</a:t>
            </a:r>
            <a:r>
              <a:rPr lang="zh-CN" altLang="en-US" sz="1100">
                <a:solidFill>
                  <a:srgbClr val="404040"/>
                </a:solidFill>
                <a:latin typeface="微软雅黑" panose="020B0503020204020204" pitchFamily="34" charset="-122"/>
                <a:sym typeface="Arial" panose="020B0604020202020204" pitchFamily="34" charset="0"/>
              </a:rPr>
              <a:t>单击</a:t>
            </a:r>
            <a:r>
              <a:rPr lang="zh-CN" altLang="en-US" sz="1100" dirty="0">
                <a:solidFill>
                  <a:srgbClr val="404040"/>
                </a:solidFill>
                <a:latin typeface="微软雅黑" panose="020B0503020204020204" pitchFamily="34" charset="-122"/>
                <a:sym typeface="Arial" panose="020B0604020202020204" pitchFamily="34" charset="0"/>
              </a:rPr>
              <a:t>此处可</a:t>
            </a:r>
            <a:r>
              <a:rPr lang="zh-CN" altLang="en-US" sz="1100">
                <a:solidFill>
                  <a:srgbClr val="404040"/>
                </a:solidFill>
                <a:latin typeface="微软雅黑" panose="020B0503020204020204" pitchFamily="34" charset="-122"/>
                <a:sym typeface="Arial" panose="020B0604020202020204" pitchFamily="34" charset="0"/>
              </a:rPr>
              <a:t>编辑内容，单击此处可编辑内容。</a:t>
            </a:r>
            <a:endParaRPr lang="en-US" altLang="zh-CN" sz="1100">
              <a:solidFill>
                <a:srgbClr val="404040"/>
              </a:solidFill>
              <a:latin typeface="微软雅黑" panose="020B0503020204020204" pitchFamily="34" charset="-122"/>
              <a:sym typeface="Arial" panose="020B0604020202020204" pitchFamily="34" charset="0"/>
            </a:endParaRPr>
          </a:p>
        </p:txBody>
      </p:sp>
      <p:sp>
        <p:nvSpPr>
          <p:cNvPr id="79" name="文本框 78"/>
          <p:cNvSpPr txBox="1"/>
          <p:nvPr/>
        </p:nvSpPr>
        <p:spPr>
          <a:xfrm>
            <a:off x="5411249" y="3724155"/>
            <a:ext cx="1397265" cy="400110"/>
          </a:xfrm>
          <a:prstGeom prst="rect">
            <a:avLst/>
          </a:prstGeom>
          <a:noFill/>
        </p:spPr>
        <p:txBody>
          <a:bodyPr wrap="square"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调查结果</a:t>
            </a:r>
          </a:p>
        </p:txBody>
      </p:sp>
      <p:sp>
        <p:nvSpPr>
          <p:cNvPr id="61" name="图文框 60"/>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文本框 61"/>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论文的归纳与总结</a:t>
            </a:r>
          </a:p>
        </p:txBody>
      </p:sp>
      <p:sp>
        <p:nvSpPr>
          <p:cNvPr id="63"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64" name="矩形 63"/>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par>
                                <p:cTn id="56" presetID="53" presetClass="entr" presetSubtype="16"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par>
                                <p:cTn id="61" presetID="53" presetClass="entr" presetSubtype="16"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childTnLst>
                          </p:cTn>
                        </p:par>
                        <p:par>
                          <p:cTn id="66" fill="hold">
                            <p:stCondLst>
                              <p:cond delay="1000"/>
                            </p:stCondLst>
                            <p:childTnLst>
                              <p:par>
                                <p:cTn id="67" presetID="16" presetClass="entr" presetSubtype="21"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par>
                                <p:cTn id="70" presetID="16" presetClass="entr" presetSubtype="21"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arn(inVertical)">
                                      <p:cBhvr>
                                        <p:cTn id="72" dur="500"/>
                                        <p:tgtEl>
                                          <p:spTgt spid="4"/>
                                        </p:tgtEl>
                                      </p:cBhvr>
                                    </p:animEffect>
                                  </p:childTnLst>
                                </p:cTn>
                              </p:par>
                              <p:par>
                                <p:cTn id="73" presetID="16" presetClass="entr" presetSubtype="21"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arn(inVertical)">
                                      <p:cBhvr>
                                        <p:cTn id="75" dur="500"/>
                                        <p:tgtEl>
                                          <p:spTgt spid="5"/>
                                        </p:tgtEl>
                                      </p:cBhvr>
                                    </p:animEffect>
                                  </p:childTnLst>
                                </p:cTn>
                              </p:par>
                            </p:childTnLst>
                          </p:cTn>
                        </p:par>
                        <p:par>
                          <p:cTn id="76" fill="hold">
                            <p:stCondLst>
                              <p:cond delay="15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2000"/>
                            </p:stCondLst>
                            <p:childTnLst>
                              <p:par>
                                <p:cTn id="83" presetID="53" presetClass="entr" presetSubtype="16"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Effect transition="in" filter="fade">
                                      <p:cBhvr>
                                        <p:cTn id="87" dur="500"/>
                                        <p:tgtEl>
                                          <p:spTgt spid="1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Effect transition="in" filter="fade">
                                      <p:cBhvr>
                                        <p:cTn id="97" dur="500"/>
                                        <p:tgtEl>
                                          <p:spTgt spid="15"/>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childTnLst>
                          </p:cTn>
                        </p:par>
                        <p:par>
                          <p:cTn id="113" fill="hold">
                            <p:stCondLst>
                              <p:cond delay="2500"/>
                            </p:stCondLst>
                            <p:childTnLst>
                              <p:par>
                                <p:cTn id="114" presetID="53" presetClass="entr" presetSubtype="16" fill="hold" grpId="0" nodeType="afterEffect">
                                  <p:stCondLst>
                                    <p:cond delay="0"/>
                                  </p:stCondLst>
                                  <p:childTnLst>
                                    <p:set>
                                      <p:cBhvr>
                                        <p:cTn id="115" dur="1" fill="hold">
                                          <p:stCondLst>
                                            <p:cond delay="0"/>
                                          </p:stCondLst>
                                        </p:cTn>
                                        <p:tgtEl>
                                          <p:spTgt spid="80"/>
                                        </p:tgtEl>
                                        <p:attrNameLst>
                                          <p:attrName>style.visibility</p:attrName>
                                        </p:attrNameLst>
                                      </p:cBhvr>
                                      <p:to>
                                        <p:strVal val="visible"/>
                                      </p:to>
                                    </p:set>
                                    <p:anim calcmode="lin" valueType="num">
                                      <p:cBhvr>
                                        <p:cTn id="116" dur="500" fill="hold"/>
                                        <p:tgtEl>
                                          <p:spTgt spid="80"/>
                                        </p:tgtEl>
                                        <p:attrNameLst>
                                          <p:attrName>ppt_w</p:attrName>
                                        </p:attrNameLst>
                                      </p:cBhvr>
                                      <p:tavLst>
                                        <p:tav tm="0">
                                          <p:val>
                                            <p:fltVal val="0"/>
                                          </p:val>
                                        </p:tav>
                                        <p:tav tm="100000">
                                          <p:val>
                                            <p:strVal val="#ppt_w"/>
                                          </p:val>
                                        </p:tav>
                                      </p:tavLst>
                                    </p:anim>
                                    <p:anim calcmode="lin" valueType="num">
                                      <p:cBhvr>
                                        <p:cTn id="117" dur="500" fill="hold"/>
                                        <p:tgtEl>
                                          <p:spTgt spid="80"/>
                                        </p:tgtEl>
                                        <p:attrNameLst>
                                          <p:attrName>ppt_h</p:attrName>
                                        </p:attrNameLst>
                                      </p:cBhvr>
                                      <p:tavLst>
                                        <p:tav tm="0">
                                          <p:val>
                                            <p:fltVal val="0"/>
                                          </p:val>
                                        </p:tav>
                                        <p:tav tm="100000">
                                          <p:val>
                                            <p:strVal val="#ppt_h"/>
                                          </p:val>
                                        </p:tav>
                                      </p:tavLst>
                                    </p:anim>
                                    <p:animEffect transition="in" filter="fade">
                                      <p:cBhvr>
                                        <p:cTn id="1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23" grpId="0" animBg="1"/>
      <p:bldP spid="24"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8308368" y="3551832"/>
            <a:ext cx="516283" cy="1326373"/>
            <a:chOff x="1371598" y="1962150"/>
            <a:chExt cx="915449" cy="2351874"/>
          </a:xfrm>
          <a:solidFill>
            <a:srgbClr val="D58590"/>
          </a:solidFill>
        </p:grpSpPr>
        <p:sp>
          <p:nvSpPr>
            <p:cNvPr id="3" name="Isosceles Triangle 30"/>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Can 31"/>
            <p:cNvSpPr/>
            <p:nvPr/>
          </p:nvSpPr>
          <p:spPr>
            <a:xfrm>
              <a:off x="1371598" y="1962150"/>
              <a:ext cx="108083" cy="2351874"/>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3"/>
          <p:cNvGrpSpPr/>
          <p:nvPr/>
        </p:nvGrpSpPr>
        <p:grpSpPr>
          <a:xfrm>
            <a:off x="1007969" y="3936973"/>
            <a:ext cx="516283" cy="1422322"/>
            <a:chOff x="1371598" y="1962150"/>
            <a:chExt cx="915449" cy="2522008"/>
          </a:xfrm>
          <a:solidFill>
            <a:srgbClr val="D58590"/>
          </a:solidFill>
        </p:grpSpPr>
        <p:sp>
          <p:nvSpPr>
            <p:cNvPr id="6" name="Isosceles Triangle 34"/>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Can 35"/>
            <p:cNvSpPr/>
            <p:nvPr/>
          </p:nvSpPr>
          <p:spPr>
            <a:xfrm>
              <a:off x="1371598" y="1962150"/>
              <a:ext cx="108083" cy="252200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4920766" y="2757997"/>
            <a:ext cx="516283" cy="1255771"/>
            <a:chOff x="1371598" y="1962150"/>
            <a:chExt cx="915449" cy="2226686"/>
          </a:xfrm>
          <a:solidFill>
            <a:srgbClr val="D58590"/>
          </a:solidFill>
        </p:grpSpPr>
        <p:sp>
          <p:nvSpPr>
            <p:cNvPr id="9" name="Isosceles Triangle 26"/>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an 27"/>
            <p:cNvSpPr/>
            <p:nvPr/>
          </p:nvSpPr>
          <p:spPr>
            <a:xfrm>
              <a:off x="1371598" y="1962150"/>
              <a:ext cx="108083" cy="2226686"/>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Freeform 6"/>
          <p:cNvSpPr/>
          <p:nvPr/>
        </p:nvSpPr>
        <p:spPr bwMode="auto">
          <a:xfrm>
            <a:off x="31133" y="3957751"/>
            <a:ext cx="12160533" cy="2900060"/>
          </a:xfrm>
          <a:custGeom>
            <a:avLst/>
            <a:gdLst/>
            <a:ahLst/>
            <a:cxnLst>
              <a:cxn ang="0">
                <a:pos x="2288" y="198"/>
              </a:cxn>
              <a:cxn ang="0">
                <a:pos x="1798" y="1186"/>
              </a:cxn>
              <a:cxn ang="0">
                <a:pos x="1757" y="518"/>
              </a:cxn>
              <a:cxn ang="0">
                <a:pos x="1220" y="1249"/>
              </a:cxn>
              <a:cxn ang="0">
                <a:pos x="1124" y="0"/>
              </a:cxn>
              <a:cxn ang="0">
                <a:pos x="643" y="966"/>
              </a:cxn>
              <a:cxn ang="0">
                <a:pos x="533" y="672"/>
              </a:cxn>
              <a:cxn ang="0">
                <a:pos x="87" y="1058"/>
              </a:cxn>
              <a:cxn ang="0">
                <a:pos x="0" y="2087"/>
              </a:cxn>
              <a:cxn ang="0">
                <a:pos x="2764" y="2087"/>
              </a:cxn>
              <a:cxn ang="0">
                <a:pos x="2764" y="950"/>
              </a:cxn>
              <a:cxn ang="0">
                <a:pos x="2288" y="198"/>
              </a:cxn>
            </a:cxnLst>
            <a:rect l="0" t="0" r="r" b="b"/>
            <a:pathLst>
              <a:path w="2764" h="2087">
                <a:moveTo>
                  <a:pt x="2288" y="198"/>
                </a:moveTo>
                <a:lnTo>
                  <a:pt x="1798" y="1186"/>
                </a:lnTo>
                <a:lnTo>
                  <a:pt x="1757" y="518"/>
                </a:lnTo>
                <a:lnTo>
                  <a:pt x="1220" y="1249"/>
                </a:lnTo>
                <a:lnTo>
                  <a:pt x="1124" y="0"/>
                </a:lnTo>
                <a:lnTo>
                  <a:pt x="643" y="966"/>
                </a:lnTo>
                <a:lnTo>
                  <a:pt x="533" y="672"/>
                </a:lnTo>
                <a:lnTo>
                  <a:pt x="87" y="1058"/>
                </a:lnTo>
                <a:lnTo>
                  <a:pt x="0" y="2087"/>
                </a:lnTo>
                <a:lnTo>
                  <a:pt x="2764" y="2087"/>
                </a:lnTo>
                <a:lnTo>
                  <a:pt x="2764" y="950"/>
                </a:lnTo>
                <a:lnTo>
                  <a:pt x="2288" y="198"/>
                </a:lnTo>
                <a:close/>
              </a:path>
            </a:pathLst>
          </a:custGeom>
          <a:solidFill>
            <a:srgbClr val="D58590">
              <a:alpha val="67000"/>
            </a:srgb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35" y="3957751"/>
            <a:ext cx="12191331" cy="2900060"/>
          </a:xfrm>
          <a:custGeom>
            <a:avLst/>
            <a:gdLst/>
            <a:ahLst/>
            <a:cxnLst>
              <a:cxn ang="0">
                <a:pos x="2771" y="950"/>
              </a:cxn>
              <a:cxn ang="0">
                <a:pos x="2771" y="2087"/>
              </a:cxn>
              <a:cxn ang="0">
                <a:pos x="0" y="2087"/>
              </a:cxn>
              <a:cxn ang="0">
                <a:pos x="0" y="700"/>
              </a:cxn>
              <a:cxn ang="0">
                <a:pos x="410" y="1144"/>
              </a:cxn>
              <a:cxn ang="0">
                <a:pos x="540" y="672"/>
              </a:cxn>
              <a:cxn ang="0">
                <a:pos x="852" y="1030"/>
              </a:cxn>
              <a:cxn ang="0">
                <a:pos x="1131" y="0"/>
              </a:cxn>
              <a:cxn ang="0">
                <a:pos x="1665" y="850"/>
              </a:cxn>
              <a:cxn ang="0">
                <a:pos x="1764" y="518"/>
              </a:cxn>
              <a:cxn ang="0">
                <a:pos x="2166" y="865"/>
              </a:cxn>
              <a:cxn ang="0">
                <a:pos x="2295" y="198"/>
              </a:cxn>
              <a:cxn ang="0">
                <a:pos x="2771" y="950"/>
              </a:cxn>
            </a:cxnLst>
            <a:rect l="0" t="0" r="r" b="b"/>
            <a:pathLst>
              <a:path w="2771" h="2087">
                <a:moveTo>
                  <a:pt x="2771" y="950"/>
                </a:moveTo>
                <a:lnTo>
                  <a:pt x="2771" y="2087"/>
                </a:lnTo>
                <a:lnTo>
                  <a:pt x="0" y="2087"/>
                </a:lnTo>
                <a:lnTo>
                  <a:pt x="0" y="700"/>
                </a:lnTo>
                <a:lnTo>
                  <a:pt x="410" y="1144"/>
                </a:lnTo>
                <a:lnTo>
                  <a:pt x="540" y="672"/>
                </a:lnTo>
                <a:lnTo>
                  <a:pt x="852" y="1030"/>
                </a:lnTo>
                <a:lnTo>
                  <a:pt x="1131" y="0"/>
                </a:lnTo>
                <a:lnTo>
                  <a:pt x="1665" y="850"/>
                </a:lnTo>
                <a:lnTo>
                  <a:pt x="1764" y="518"/>
                </a:lnTo>
                <a:lnTo>
                  <a:pt x="2166" y="865"/>
                </a:lnTo>
                <a:lnTo>
                  <a:pt x="2295" y="198"/>
                </a:lnTo>
                <a:lnTo>
                  <a:pt x="2771" y="950"/>
                </a:lnTo>
                <a:close/>
              </a:path>
            </a:pathLst>
          </a:custGeom>
          <a:solidFill>
            <a:srgbClr val="D58590"/>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
          <p:cNvSpPr/>
          <p:nvPr/>
        </p:nvSpPr>
        <p:spPr bwMode="auto">
          <a:xfrm>
            <a:off x="9415509" y="4232889"/>
            <a:ext cx="1253891" cy="522484"/>
          </a:xfrm>
          <a:custGeom>
            <a:avLst/>
            <a:gdLst/>
            <a:ahLst/>
            <a:cxnLst>
              <a:cxn ang="0">
                <a:pos x="285" y="205"/>
              </a:cxn>
              <a:cxn ang="0">
                <a:pos x="232" y="295"/>
              </a:cxn>
              <a:cxn ang="0">
                <a:pos x="176" y="240"/>
              </a:cxn>
              <a:cxn ang="0">
                <a:pos x="82" y="376"/>
              </a:cxn>
              <a:cxn ang="0">
                <a:pos x="69" y="266"/>
              </a:cxn>
              <a:cxn ang="0">
                <a:pos x="0" y="311"/>
              </a:cxn>
              <a:cxn ang="0">
                <a:pos x="155" y="0"/>
              </a:cxn>
              <a:cxn ang="0">
                <a:pos x="285" y="205"/>
              </a:cxn>
            </a:cxnLst>
            <a:rect l="0" t="0" r="r" b="b"/>
            <a:pathLst>
              <a:path w="285" h="376">
                <a:moveTo>
                  <a:pt x="285" y="205"/>
                </a:moveTo>
                <a:lnTo>
                  <a:pt x="232" y="295"/>
                </a:lnTo>
                <a:lnTo>
                  <a:pt x="176" y="240"/>
                </a:lnTo>
                <a:lnTo>
                  <a:pt x="82" y="376"/>
                </a:lnTo>
                <a:lnTo>
                  <a:pt x="69" y="266"/>
                </a:lnTo>
                <a:lnTo>
                  <a:pt x="0" y="311"/>
                </a:lnTo>
                <a:lnTo>
                  <a:pt x="155" y="0"/>
                </a:lnTo>
                <a:lnTo>
                  <a:pt x="285" y="205"/>
                </a:lnTo>
                <a:close/>
              </a:path>
            </a:pathLst>
          </a:custGeom>
          <a:solidFill>
            <a:schemeClr val="bg2">
              <a:lumMod val="85000"/>
            </a:scheme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1"/>
          <p:cNvSpPr/>
          <p:nvPr/>
        </p:nvSpPr>
        <p:spPr bwMode="auto">
          <a:xfrm>
            <a:off x="4272362" y="3957751"/>
            <a:ext cx="1284687" cy="536379"/>
          </a:xfrm>
          <a:custGeom>
            <a:avLst/>
            <a:gdLst/>
            <a:ahLst/>
            <a:cxnLst>
              <a:cxn ang="0">
                <a:pos x="160" y="0"/>
              </a:cxn>
              <a:cxn ang="0">
                <a:pos x="292" y="208"/>
              </a:cxn>
              <a:cxn ang="0">
                <a:pos x="274" y="386"/>
              </a:cxn>
              <a:cxn ang="0">
                <a:pos x="181" y="264"/>
              </a:cxn>
              <a:cxn ang="0">
                <a:pos x="145" y="347"/>
              </a:cxn>
              <a:cxn ang="0">
                <a:pos x="98" y="269"/>
              </a:cxn>
              <a:cxn ang="0">
                <a:pos x="0" y="322"/>
              </a:cxn>
              <a:cxn ang="0">
                <a:pos x="160" y="0"/>
              </a:cxn>
            </a:cxnLst>
            <a:rect l="0" t="0" r="r" b="b"/>
            <a:pathLst>
              <a:path w="292" h="386">
                <a:moveTo>
                  <a:pt x="160" y="0"/>
                </a:moveTo>
                <a:lnTo>
                  <a:pt x="292" y="208"/>
                </a:lnTo>
                <a:lnTo>
                  <a:pt x="274" y="386"/>
                </a:lnTo>
                <a:lnTo>
                  <a:pt x="181" y="264"/>
                </a:lnTo>
                <a:lnTo>
                  <a:pt x="145" y="347"/>
                </a:lnTo>
                <a:lnTo>
                  <a:pt x="98" y="269"/>
                </a:lnTo>
                <a:lnTo>
                  <a:pt x="0" y="322"/>
                </a:lnTo>
                <a:lnTo>
                  <a:pt x="160" y="0"/>
                </a:lnTo>
                <a:close/>
              </a:path>
            </a:pathLst>
          </a:custGeom>
          <a:solidFill>
            <a:schemeClr val="bg2">
              <a:lumMod val="85000"/>
            </a:schemeClr>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2"/>
          <p:cNvSpPr/>
          <p:nvPr/>
        </p:nvSpPr>
        <p:spPr bwMode="auto">
          <a:xfrm>
            <a:off x="4703524" y="3957751"/>
            <a:ext cx="853525" cy="536379"/>
          </a:xfrm>
          <a:custGeom>
            <a:avLst/>
            <a:gdLst/>
            <a:ahLst/>
            <a:cxnLst>
              <a:cxn ang="0">
                <a:pos x="0" y="269"/>
              </a:cxn>
              <a:cxn ang="0">
                <a:pos x="62" y="0"/>
              </a:cxn>
              <a:cxn ang="0">
                <a:pos x="194" y="208"/>
              </a:cxn>
              <a:cxn ang="0">
                <a:pos x="176" y="386"/>
              </a:cxn>
              <a:cxn ang="0">
                <a:pos x="83" y="264"/>
              </a:cxn>
              <a:cxn ang="0">
                <a:pos x="47" y="347"/>
              </a:cxn>
              <a:cxn ang="0">
                <a:pos x="0" y="269"/>
              </a:cxn>
            </a:cxnLst>
            <a:rect l="0" t="0" r="r" b="b"/>
            <a:pathLst>
              <a:path w="194" h="386">
                <a:moveTo>
                  <a:pt x="0" y="269"/>
                </a:moveTo>
                <a:lnTo>
                  <a:pt x="62" y="0"/>
                </a:lnTo>
                <a:lnTo>
                  <a:pt x="194" y="208"/>
                </a:lnTo>
                <a:lnTo>
                  <a:pt x="176" y="386"/>
                </a:lnTo>
                <a:lnTo>
                  <a:pt x="83" y="264"/>
                </a:lnTo>
                <a:lnTo>
                  <a:pt x="47" y="347"/>
                </a:lnTo>
                <a:lnTo>
                  <a:pt x="0" y="269"/>
                </a:lnTo>
                <a:close/>
              </a:path>
            </a:pathLst>
          </a:custGeom>
          <a:solidFill>
            <a:srgbClr val="E5E5E5"/>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3"/>
          <p:cNvSpPr/>
          <p:nvPr/>
        </p:nvSpPr>
        <p:spPr bwMode="auto">
          <a:xfrm>
            <a:off x="9732281" y="4232889"/>
            <a:ext cx="937119" cy="541937"/>
          </a:xfrm>
          <a:custGeom>
            <a:avLst/>
            <a:gdLst/>
            <a:ahLst/>
            <a:cxnLst>
              <a:cxn ang="0">
                <a:pos x="96" y="0"/>
              </a:cxn>
              <a:cxn ang="0">
                <a:pos x="12" y="434"/>
              </a:cxn>
              <a:cxn ang="0">
                <a:pos x="121" y="277"/>
              </a:cxn>
              <a:cxn ang="0">
                <a:pos x="185" y="341"/>
              </a:cxn>
              <a:cxn ang="0">
                <a:pos x="246" y="237"/>
              </a:cxn>
              <a:cxn ang="0">
                <a:pos x="96" y="0"/>
              </a:cxn>
            </a:cxnLst>
            <a:rect l="0" t="0" r="r" b="b"/>
            <a:pathLst>
              <a:path w="246" h="451">
                <a:moveTo>
                  <a:pt x="96" y="0"/>
                </a:moveTo>
                <a:cubicBezTo>
                  <a:pt x="96" y="0"/>
                  <a:pt x="0" y="451"/>
                  <a:pt x="12" y="434"/>
                </a:cubicBezTo>
                <a:cubicBezTo>
                  <a:pt x="24" y="416"/>
                  <a:pt x="121" y="277"/>
                  <a:pt x="121" y="277"/>
                </a:cubicBezTo>
                <a:cubicBezTo>
                  <a:pt x="185" y="341"/>
                  <a:pt x="185" y="341"/>
                  <a:pt x="185" y="341"/>
                </a:cubicBezTo>
                <a:cubicBezTo>
                  <a:pt x="246" y="237"/>
                  <a:pt x="246" y="237"/>
                  <a:pt x="246" y="237"/>
                </a:cubicBezTo>
                <a:lnTo>
                  <a:pt x="96" y="0"/>
                </a:lnTo>
                <a:close/>
              </a:path>
            </a:pathLst>
          </a:custGeom>
          <a:solidFill>
            <a:srgbClr val="E5E5E5"/>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335" y="5133640"/>
            <a:ext cx="12191331" cy="1724172"/>
          </a:xfrm>
          <a:custGeom>
            <a:avLst/>
            <a:gdLst/>
            <a:ahLst/>
            <a:cxnLst>
              <a:cxn ang="0">
                <a:pos x="2319" y="230"/>
              </a:cxn>
              <a:cxn ang="0">
                <a:pos x="1686" y="584"/>
              </a:cxn>
              <a:cxn ang="0">
                <a:pos x="1538" y="0"/>
              </a:cxn>
              <a:cxn ang="0">
                <a:pos x="1066" y="739"/>
              </a:cxn>
              <a:cxn ang="0">
                <a:pos x="949" y="386"/>
              </a:cxn>
              <a:cxn ang="0">
                <a:pos x="453" y="680"/>
              </a:cxn>
              <a:cxn ang="0">
                <a:pos x="404" y="433"/>
              </a:cxn>
              <a:cxn ang="0">
                <a:pos x="0" y="581"/>
              </a:cxn>
              <a:cxn ang="0">
                <a:pos x="0" y="1131"/>
              </a:cxn>
              <a:cxn ang="0">
                <a:pos x="2771" y="1131"/>
              </a:cxn>
              <a:cxn ang="0">
                <a:pos x="2771" y="767"/>
              </a:cxn>
              <a:cxn ang="0">
                <a:pos x="2319" y="230"/>
              </a:cxn>
            </a:cxnLst>
            <a:rect l="0" t="0" r="r" b="b"/>
            <a:pathLst>
              <a:path w="2771" h="1131">
                <a:moveTo>
                  <a:pt x="2319" y="230"/>
                </a:moveTo>
                <a:lnTo>
                  <a:pt x="1686" y="584"/>
                </a:lnTo>
                <a:lnTo>
                  <a:pt x="1538" y="0"/>
                </a:lnTo>
                <a:lnTo>
                  <a:pt x="1066" y="739"/>
                </a:lnTo>
                <a:lnTo>
                  <a:pt x="949" y="386"/>
                </a:lnTo>
                <a:lnTo>
                  <a:pt x="453" y="680"/>
                </a:lnTo>
                <a:lnTo>
                  <a:pt x="404" y="433"/>
                </a:lnTo>
                <a:lnTo>
                  <a:pt x="0" y="581"/>
                </a:lnTo>
                <a:lnTo>
                  <a:pt x="0" y="1131"/>
                </a:lnTo>
                <a:lnTo>
                  <a:pt x="2771" y="1131"/>
                </a:lnTo>
                <a:lnTo>
                  <a:pt x="2771" y="767"/>
                </a:lnTo>
                <a:lnTo>
                  <a:pt x="2319" y="230"/>
                </a:lnTo>
                <a:close/>
              </a:path>
            </a:pathLst>
          </a:custGeom>
          <a:solidFill>
            <a:srgbClr val="595959"/>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p:nvPr/>
        </p:nvSpPr>
        <p:spPr bwMode="auto">
          <a:xfrm>
            <a:off x="335" y="5133640"/>
            <a:ext cx="12191331" cy="1724172"/>
          </a:xfrm>
          <a:custGeom>
            <a:avLst/>
            <a:gdLst/>
            <a:ahLst/>
            <a:cxnLst>
              <a:cxn ang="0">
                <a:pos x="2771" y="605"/>
              </a:cxn>
              <a:cxn ang="0">
                <a:pos x="2319" y="230"/>
              </a:cxn>
              <a:cxn ang="0">
                <a:pos x="2171" y="617"/>
              </a:cxn>
              <a:cxn ang="0">
                <a:pos x="1538" y="0"/>
              </a:cxn>
              <a:cxn ang="0">
                <a:pos x="1390" y="690"/>
              </a:cxn>
              <a:cxn ang="0">
                <a:pos x="949" y="386"/>
              </a:cxn>
              <a:cxn ang="0">
                <a:pos x="761" y="770"/>
              </a:cxn>
              <a:cxn ang="0">
                <a:pos x="404" y="433"/>
              </a:cxn>
              <a:cxn ang="0">
                <a:pos x="0" y="785"/>
              </a:cxn>
              <a:cxn ang="0">
                <a:pos x="0" y="1131"/>
              </a:cxn>
              <a:cxn ang="0">
                <a:pos x="2771" y="1131"/>
              </a:cxn>
              <a:cxn ang="0">
                <a:pos x="2771" y="605"/>
              </a:cxn>
            </a:cxnLst>
            <a:rect l="0" t="0" r="r" b="b"/>
            <a:pathLst>
              <a:path w="2771" h="1131">
                <a:moveTo>
                  <a:pt x="2771" y="605"/>
                </a:moveTo>
                <a:lnTo>
                  <a:pt x="2319" y="230"/>
                </a:lnTo>
                <a:lnTo>
                  <a:pt x="2171" y="617"/>
                </a:lnTo>
                <a:lnTo>
                  <a:pt x="1538" y="0"/>
                </a:lnTo>
                <a:lnTo>
                  <a:pt x="1390" y="690"/>
                </a:lnTo>
                <a:lnTo>
                  <a:pt x="949" y="386"/>
                </a:lnTo>
                <a:lnTo>
                  <a:pt x="761" y="770"/>
                </a:lnTo>
                <a:lnTo>
                  <a:pt x="404" y="433"/>
                </a:lnTo>
                <a:lnTo>
                  <a:pt x="0" y="785"/>
                </a:lnTo>
                <a:lnTo>
                  <a:pt x="0" y="1131"/>
                </a:lnTo>
                <a:lnTo>
                  <a:pt x="2771" y="1131"/>
                </a:lnTo>
                <a:lnTo>
                  <a:pt x="2771" y="605"/>
                </a:lnTo>
                <a:close/>
              </a:path>
            </a:pathLst>
          </a:custGeom>
          <a:solidFill>
            <a:srgbClr val="A6A6A6"/>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4"/>
          <p:cNvSpPr/>
          <p:nvPr/>
        </p:nvSpPr>
        <p:spPr bwMode="auto">
          <a:xfrm>
            <a:off x="6045405" y="5133640"/>
            <a:ext cx="1447474" cy="524417"/>
          </a:xfrm>
          <a:custGeom>
            <a:avLst/>
            <a:gdLst/>
            <a:ahLst/>
            <a:cxnLst>
              <a:cxn ang="0">
                <a:pos x="329" y="160"/>
              </a:cxn>
              <a:cxn ang="0">
                <a:pos x="164" y="0"/>
              </a:cxn>
              <a:cxn ang="0">
                <a:pos x="0" y="256"/>
              </a:cxn>
              <a:cxn ang="0">
                <a:pos x="76" y="184"/>
              </a:cxn>
              <a:cxn ang="0">
                <a:pos x="90" y="344"/>
              </a:cxn>
              <a:cxn ang="0">
                <a:pos x="168" y="195"/>
              </a:cxn>
              <a:cxn ang="0">
                <a:pos x="256" y="253"/>
              </a:cxn>
              <a:cxn ang="0">
                <a:pos x="329" y="160"/>
              </a:cxn>
            </a:cxnLst>
            <a:rect l="0" t="0" r="r" b="b"/>
            <a:pathLst>
              <a:path w="329" h="344">
                <a:moveTo>
                  <a:pt x="329" y="160"/>
                </a:moveTo>
                <a:lnTo>
                  <a:pt x="164" y="0"/>
                </a:lnTo>
                <a:lnTo>
                  <a:pt x="0" y="256"/>
                </a:lnTo>
                <a:lnTo>
                  <a:pt x="76" y="184"/>
                </a:lnTo>
                <a:lnTo>
                  <a:pt x="90" y="344"/>
                </a:lnTo>
                <a:lnTo>
                  <a:pt x="168" y="195"/>
                </a:lnTo>
                <a:lnTo>
                  <a:pt x="256" y="253"/>
                </a:lnTo>
                <a:lnTo>
                  <a:pt x="329" y="160"/>
                </a:lnTo>
                <a:close/>
              </a:path>
            </a:pathLst>
          </a:custGeom>
          <a:solidFill>
            <a:srgbClr val="FFFFFF"/>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5"/>
          <p:cNvSpPr/>
          <p:nvPr/>
        </p:nvSpPr>
        <p:spPr bwMode="auto">
          <a:xfrm>
            <a:off x="6441370" y="5133640"/>
            <a:ext cx="1051509" cy="524417"/>
          </a:xfrm>
          <a:custGeom>
            <a:avLst/>
            <a:gdLst/>
            <a:ahLst/>
            <a:cxnLst>
              <a:cxn ang="0">
                <a:pos x="74" y="0"/>
              </a:cxn>
              <a:cxn ang="0">
                <a:pos x="0" y="344"/>
              </a:cxn>
              <a:cxn ang="0">
                <a:pos x="78" y="195"/>
              </a:cxn>
              <a:cxn ang="0">
                <a:pos x="166" y="253"/>
              </a:cxn>
              <a:cxn ang="0">
                <a:pos x="239" y="160"/>
              </a:cxn>
              <a:cxn ang="0">
                <a:pos x="74" y="0"/>
              </a:cxn>
            </a:cxnLst>
            <a:rect l="0" t="0" r="r" b="b"/>
            <a:pathLst>
              <a:path w="239" h="344">
                <a:moveTo>
                  <a:pt x="74" y="0"/>
                </a:moveTo>
                <a:lnTo>
                  <a:pt x="0" y="344"/>
                </a:lnTo>
                <a:lnTo>
                  <a:pt x="78" y="195"/>
                </a:lnTo>
                <a:lnTo>
                  <a:pt x="166" y="253"/>
                </a:lnTo>
                <a:lnTo>
                  <a:pt x="239" y="160"/>
                </a:lnTo>
                <a:lnTo>
                  <a:pt x="74" y="0"/>
                </a:lnTo>
                <a:close/>
              </a:path>
            </a:pathLst>
          </a:custGeom>
          <a:solidFill>
            <a:srgbClr val="E5E5E5"/>
          </a:solidFill>
          <a:ln w="9525">
            <a:noFill/>
            <a:round/>
          </a:ln>
        </p:spPr>
        <p:txBody>
          <a:bodyPr vert="horz" wrap="square" lIns="121913" tIns="60956" rIns="121913" bIns="60956" numCol="1" anchor="t" anchorCtr="0" compatLnSpc="1"/>
          <a:lstStyle/>
          <a:p>
            <a:pPr>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75"/>
          <p:cNvSpPr txBox="1"/>
          <p:nvPr/>
        </p:nvSpPr>
        <p:spPr>
          <a:xfrm>
            <a:off x="3373940" y="3082858"/>
            <a:ext cx="184731" cy="258532"/>
          </a:xfrm>
          <a:prstGeom prst="rect">
            <a:avLst/>
          </a:prstGeom>
          <a:noFill/>
        </p:spPr>
        <p:txBody>
          <a:bodyPr wrap="none" rtlCol="0">
            <a:spAutoFit/>
          </a:bodyPr>
          <a:lstStyle/>
          <a:p>
            <a:pPr algn="just">
              <a:lnSpc>
                <a:spcPct val="120000"/>
              </a:lnSpc>
            </a:pPr>
            <a:endParaRPr lang="en-GB" sz="900">
              <a:solidFill>
                <a:srgbClr val="2F27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0"/>
          <p:cNvSpPr txBox="1">
            <a:spLocks noChangeArrowheads="1"/>
          </p:cNvSpPr>
          <p:nvPr/>
        </p:nvSpPr>
        <p:spPr bwMode="auto">
          <a:xfrm>
            <a:off x="1440635" y="2869424"/>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600" b="1">
                <a:solidFill>
                  <a:srgbClr val="D58590"/>
                </a:solidFill>
                <a:latin typeface="微软雅黑" panose="020B0503020204020204" pitchFamily="34" charset="-122"/>
                <a:sym typeface="Arial" panose="020B0604020202020204" pitchFamily="34" charset="0"/>
              </a:rPr>
              <a:t>理论总结</a:t>
            </a:r>
            <a:endParaRPr lang="en-US" altLang="zh-CN" sz="1600" b="1" dirty="0">
              <a:solidFill>
                <a:srgbClr val="D58590"/>
              </a:solidFill>
              <a:latin typeface="微软雅黑" panose="020B0503020204020204" pitchFamily="34" charset="-122"/>
              <a:sym typeface="Arial" panose="020B0604020202020204" pitchFamily="34" charset="0"/>
            </a:endParaRPr>
          </a:p>
        </p:txBody>
      </p:sp>
      <p:sp>
        <p:nvSpPr>
          <p:cNvPr id="23" name="0"/>
          <p:cNvSpPr txBox="1">
            <a:spLocks noChangeArrowheads="1"/>
          </p:cNvSpPr>
          <p:nvPr/>
        </p:nvSpPr>
        <p:spPr bwMode="auto">
          <a:xfrm>
            <a:off x="1463142" y="3166560"/>
            <a:ext cx="237933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chemeClr val="tx1">
                    <a:lumMod val="75000"/>
                    <a:lumOff val="25000"/>
                  </a:schemeClr>
                </a:solidFill>
                <a:latin typeface="微软雅黑" panose="020B0503020204020204" pitchFamily="34" charset="-122"/>
              </a:rPr>
              <a:t>管理资源吧PPT专区为大家提供了各种风格、主题等PPT免费模板。</a:t>
            </a:r>
            <a:r>
              <a:rPr lang="zh-CN" altLang="en-US" sz="1200" dirty="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24" name="TextBox 75"/>
          <p:cNvSpPr txBox="1"/>
          <p:nvPr/>
        </p:nvSpPr>
        <p:spPr>
          <a:xfrm>
            <a:off x="10398636" y="3120444"/>
            <a:ext cx="184731" cy="258532"/>
          </a:xfrm>
          <a:prstGeom prst="rect">
            <a:avLst/>
          </a:prstGeom>
          <a:noFill/>
        </p:spPr>
        <p:txBody>
          <a:bodyPr wrap="none" rtlCol="0">
            <a:spAutoFit/>
          </a:bodyPr>
          <a:lstStyle/>
          <a:p>
            <a:pPr algn="just">
              <a:lnSpc>
                <a:spcPct val="120000"/>
              </a:lnSpc>
            </a:pPr>
            <a:endParaRPr lang="en-GB" sz="900">
              <a:solidFill>
                <a:srgbClr val="2F272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0"/>
          <p:cNvSpPr txBox="1">
            <a:spLocks noChangeArrowheads="1"/>
          </p:cNvSpPr>
          <p:nvPr/>
        </p:nvSpPr>
        <p:spPr bwMode="auto">
          <a:xfrm>
            <a:off x="5328866" y="2000612"/>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a:solidFill>
                  <a:srgbClr val="D58590"/>
                </a:solidFill>
                <a:latin typeface="微软雅黑" panose="020B0503020204020204" pitchFamily="34" charset="-122"/>
                <a:sym typeface="Arial" panose="020B0604020202020204" pitchFamily="34" charset="0"/>
              </a:rPr>
              <a:t>理论总结</a:t>
            </a:r>
            <a:endParaRPr lang="en-US" altLang="zh-CN" sz="1600" b="1" dirty="0">
              <a:solidFill>
                <a:srgbClr val="D58590"/>
              </a:solidFill>
              <a:latin typeface="微软雅黑" panose="020B0503020204020204" pitchFamily="34" charset="-122"/>
              <a:sym typeface="Arial" panose="020B0604020202020204" pitchFamily="34" charset="0"/>
            </a:endParaRPr>
          </a:p>
        </p:txBody>
      </p:sp>
      <p:sp>
        <p:nvSpPr>
          <p:cNvPr id="26" name="0"/>
          <p:cNvSpPr txBox="1">
            <a:spLocks noChangeArrowheads="1"/>
          </p:cNvSpPr>
          <p:nvPr/>
        </p:nvSpPr>
        <p:spPr bwMode="auto">
          <a:xfrm>
            <a:off x="5351373" y="2297748"/>
            <a:ext cx="237933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chemeClr val="tx1">
                    <a:lumMod val="75000"/>
                    <a:lumOff val="25000"/>
                  </a:schemeClr>
                </a:solidFill>
                <a:latin typeface="微软雅黑" panose="020B0503020204020204" pitchFamily="34" charset="-122"/>
              </a:rPr>
              <a:t>管理资源吧PPT专区为大家提供了各种风格、主题等PPT免费模板。</a:t>
            </a:r>
            <a:r>
              <a:rPr lang="zh-CN" altLang="en-US" sz="1200" dirty="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27" name="0"/>
          <p:cNvSpPr txBox="1">
            <a:spLocks noChangeArrowheads="1"/>
          </p:cNvSpPr>
          <p:nvPr/>
        </p:nvSpPr>
        <p:spPr bwMode="auto">
          <a:xfrm>
            <a:off x="9052189" y="2716203"/>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600" b="1" dirty="0">
                <a:solidFill>
                  <a:srgbClr val="D58590"/>
                </a:solidFill>
                <a:latin typeface="微软雅黑" panose="020B0503020204020204" pitchFamily="34" charset="-122"/>
                <a:sym typeface="Arial" panose="020B0604020202020204" pitchFamily="34" charset="0"/>
              </a:rPr>
              <a:t>理论总结</a:t>
            </a:r>
            <a:endParaRPr lang="en-US" altLang="zh-CN" sz="1600" b="1" dirty="0">
              <a:solidFill>
                <a:srgbClr val="D58590"/>
              </a:solidFill>
              <a:latin typeface="微软雅黑" panose="020B0503020204020204" pitchFamily="34" charset="-122"/>
              <a:sym typeface="Arial" panose="020B0604020202020204" pitchFamily="34" charset="0"/>
            </a:endParaRPr>
          </a:p>
        </p:txBody>
      </p:sp>
      <p:sp>
        <p:nvSpPr>
          <p:cNvPr id="28" name="0"/>
          <p:cNvSpPr txBox="1">
            <a:spLocks noChangeArrowheads="1"/>
          </p:cNvSpPr>
          <p:nvPr/>
        </p:nvSpPr>
        <p:spPr bwMode="auto">
          <a:xfrm>
            <a:off x="9074696" y="3013339"/>
            <a:ext cx="2379336"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zh-CN" sz="1200" dirty="0">
                <a:solidFill>
                  <a:schemeClr val="tx1">
                    <a:lumMod val="75000"/>
                    <a:lumOff val="25000"/>
                  </a:schemeClr>
                </a:solidFill>
                <a:latin typeface="微软雅黑" panose="020B0503020204020204" pitchFamily="34" charset="-122"/>
              </a:rPr>
              <a:t>管理资源吧PPT专区为大家提供了各种风格、主题等PPT免费模板。</a:t>
            </a:r>
            <a:r>
              <a:rPr lang="zh-CN" altLang="en-US" sz="1200" dirty="0">
                <a:solidFill>
                  <a:srgbClr val="2F2F2F"/>
                </a:solidFill>
                <a:latin typeface="微软雅黑" panose="020B0503020204020204" pitchFamily="34" charset="-122"/>
                <a:sym typeface="Arial" panose="020B0604020202020204" pitchFamily="34" charset="0"/>
              </a:rPr>
              <a:t>建议您在展示时采用微软雅黑字体</a:t>
            </a:r>
            <a:endParaRPr lang="zh-CN" altLang="zh-CN" sz="1200" dirty="0">
              <a:solidFill>
                <a:schemeClr val="tx1">
                  <a:lumMod val="75000"/>
                  <a:lumOff val="25000"/>
                </a:schemeClr>
              </a:solidFill>
              <a:latin typeface="微软雅黑" panose="020B0503020204020204" pitchFamily="34" charset="-122"/>
            </a:endParaRPr>
          </a:p>
        </p:txBody>
      </p:sp>
      <p:sp>
        <p:nvSpPr>
          <p:cNvPr id="37" name="图文框 36"/>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文本框 37"/>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论文的归纳与总结</a:t>
            </a:r>
          </a:p>
        </p:txBody>
      </p:sp>
      <p:sp>
        <p:nvSpPr>
          <p:cNvPr id="39"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40" name="矩形 39"/>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5" name="矩形 4"/>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15273" y="2556920"/>
            <a:ext cx="4428377" cy="1107996"/>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肯定指正</a:t>
            </a:r>
          </a:p>
        </p:txBody>
      </p:sp>
      <p:sp>
        <p:nvSpPr>
          <p:cNvPr id="7" name="文本框 6"/>
          <p:cNvSpPr txBox="1"/>
          <p:nvPr/>
        </p:nvSpPr>
        <p:spPr>
          <a:xfrm>
            <a:off x="611470" y="3787739"/>
            <a:ext cx="5731273" cy="58477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论卡夫卡小说的思想艺术特征 </a:t>
            </a:r>
          </a:p>
        </p:txBody>
      </p:sp>
      <p:sp>
        <p:nvSpPr>
          <p:cNvPr id="8" name="文本框 7"/>
          <p:cNvSpPr txBox="1"/>
          <p:nvPr/>
        </p:nvSpPr>
        <p:spPr>
          <a:xfrm>
            <a:off x="620766" y="4398970"/>
            <a:ext cx="5475234" cy="307777"/>
          </a:xfrm>
          <a:prstGeom prst="rect">
            <a:avLst/>
          </a:prstGeom>
          <a:noFill/>
        </p:spPr>
        <p:txBody>
          <a:bodyPr wrap="square" rtlCol="0">
            <a:sp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rPr>
              <a:t>CLICK TO ADD UP ENGLISH TITLE HERE</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09552" y="920782"/>
            <a:ext cx="1989137" cy="676277"/>
            <a:chOff x="130813" y="208243"/>
            <a:chExt cx="4216400" cy="1433513"/>
          </a:xfrm>
          <a:solidFill>
            <a:schemeClr val="bg1"/>
          </a:solidFill>
        </p:grpSpPr>
        <p:grpSp>
          <p:nvGrpSpPr>
            <p:cNvPr id="10" name="组合 9"/>
            <p:cNvGrpSpPr/>
            <p:nvPr/>
          </p:nvGrpSpPr>
          <p:grpSpPr>
            <a:xfrm>
              <a:off x="1804038" y="444781"/>
              <a:ext cx="2543175" cy="965200"/>
              <a:chOff x="960438" y="3736975"/>
              <a:chExt cx="2543175" cy="965200"/>
            </a:xfrm>
            <a:grpFill/>
          </p:grpSpPr>
          <p:sp>
            <p:nvSpPr>
              <p:cNvPr id="22"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130813" y="208243"/>
              <a:ext cx="1435100" cy="1433513"/>
              <a:chOff x="1514476" y="2149475"/>
              <a:chExt cx="1435100" cy="1433513"/>
            </a:xfrm>
            <a:grpFill/>
          </p:grpSpPr>
          <p:sp>
            <p:nvSpPr>
              <p:cNvPr id="12"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2" name="任意多边形 31"/>
          <p:cNvSpPr/>
          <p:nvPr/>
        </p:nvSpPr>
        <p:spPr>
          <a:xfrm>
            <a:off x="707181" y="5044062"/>
            <a:ext cx="3303694" cy="361192"/>
          </a:xfrm>
          <a:custGeom>
            <a:avLst/>
            <a:gdLst>
              <a:gd name="connsiteX0" fmla="*/ 223557 w 3681611"/>
              <a:gd name="connsiteY0" fmla="*/ 0 h 402510"/>
              <a:gd name="connsiteX1" fmla="*/ 1166038 w 3681611"/>
              <a:gd name="connsiteY1" fmla="*/ 0 h 402510"/>
              <a:gd name="connsiteX2" fmla="*/ 1205422 w 3681611"/>
              <a:gd name="connsiteY2" fmla="*/ 3543 h 402510"/>
              <a:gd name="connsiteX3" fmla="*/ 1558351 w 3681611"/>
              <a:gd name="connsiteY3" fmla="*/ 3543 h 402510"/>
              <a:gd name="connsiteX4" fmla="*/ 1577597 w 3681611"/>
              <a:gd name="connsiteY4" fmla="*/ 1826 h 402510"/>
              <a:gd name="connsiteX5" fmla="*/ 2520077 w 3681611"/>
              <a:gd name="connsiteY5" fmla="*/ 1826 h 402510"/>
              <a:gd name="connsiteX6" fmla="*/ 2559461 w 3681611"/>
              <a:gd name="connsiteY6" fmla="*/ 5340 h 402510"/>
              <a:gd name="connsiteX7" fmla="*/ 3458054 w 3681611"/>
              <a:gd name="connsiteY7" fmla="*/ 5340 h 402510"/>
              <a:gd name="connsiteX8" fmla="*/ 3681611 w 3681611"/>
              <a:gd name="connsiteY8" fmla="*/ 203182 h 402510"/>
              <a:gd name="connsiteX9" fmla="*/ 3458054 w 3681611"/>
              <a:gd name="connsiteY9" fmla="*/ 401023 h 402510"/>
              <a:gd name="connsiteX10" fmla="*/ 2515573 w 3681611"/>
              <a:gd name="connsiteY10" fmla="*/ 401023 h 402510"/>
              <a:gd name="connsiteX11" fmla="*/ 2476190 w 3681611"/>
              <a:gd name="connsiteY11" fmla="*/ 397510 h 402510"/>
              <a:gd name="connsiteX12" fmla="*/ 2152488 w 3681611"/>
              <a:gd name="connsiteY12" fmla="*/ 397510 h 402510"/>
              <a:gd name="connsiteX13" fmla="*/ 2149066 w 3681611"/>
              <a:gd name="connsiteY13" fmla="*/ 398458 h 402510"/>
              <a:gd name="connsiteX14" fmla="*/ 2104015 w 3681611"/>
              <a:gd name="connsiteY14" fmla="*/ 402510 h 402510"/>
              <a:gd name="connsiteX15" fmla="*/ 1161534 w 3681611"/>
              <a:gd name="connsiteY15" fmla="*/ 402510 h 402510"/>
              <a:gd name="connsiteX16" fmla="*/ 1122150 w 3681611"/>
              <a:gd name="connsiteY16" fmla="*/ 398967 h 402510"/>
              <a:gd name="connsiteX17" fmla="*/ 223557 w 3681611"/>
              <a:gd name="connsiteY17" fmla="*/ 398967 h 402510"/>
              <a:gd name="connsiteX18" fmla="*/ 0 w 3681611"/>
              <a:gd name="connsiteY18" fmla="*/ 199484 h 402510"/>
              <a:gd name="connsiteX19" fmla="*/ 223557 w 3681611"/>
              <a:gd name="connsiteY19" fmla="*/ 0 h 40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1611" h="402510">
                <a:moveTo>
                  <a:pt x="223557" y="0"/>
                </a:moveTo>
                <a:lnTo>
                  <a:pt x="1166038" y="0"/>
                </a:lnTo>
                <a:lnTo>
                  <a:pt x="1205422" y="3543"/>
                </a:lnTo>
                <a:lnTo>
                  <a:pt x="1558351" y="3543"/>
                </a:lnTo>
                <a:lnTo>
                  <a:pt x="1577597" y="1826"/>
                </a:lnTo>
                <a:lnTo>
                  <a:pt x="2520077" y="1826"/>
                </a:lnTo>
                <a:lnTo>
                  <a:pt x="2559461" y="5340"/>
                </a:lnTo>
                <a:lnTo>
                  <a:pt x="3458054" y="5340"/>
                </a:lnTo>
                <a:cubicBezTo>
                  <a:pt x="3581509" y="5340"/>
                  <a:pt x="3681611" y="93911"/>
                  <a:pt x="3681611" y="203182"/>
                </a:cubicBezTo>
                <a:cubicBezTo>
                  <a:pt x="3681611" y="312453"/>
                  <a:pt x="3581509" y="401023"/>
                  <a:pt x="3458054" y="401023"/>
                </a:cubicBezTo>
                <a:lnTo>
                  <a:pt x="2515573" y="401023"/>
                </a:lnTo>
                <a:lnTo>
                  <a:pt x="2476190" y="397510"/>
                </a:lnTo>
                <a:lnTo>
                  <a:pt x="2152488" y="397510"/>
                </a:lnTo>
                <a:lnTo>
                  <a:pt x="2149066" y="398458"/>
                </a:lnTo>
                <a:cubicBezTo>
                  <a:pt x="2134514" y="401115"/>
                  <a:pt x="2119447" y="402510"/>
                  <a:pt x="2104015" y="402510"/>
                </a:cubicBezTo>
                <a:lnTo>
                  <a:pt x="1161534" y="402510"/>
                </a:lnTo>
                <a:lnTo>
                  <a:pt x="1122150" y="398967"/>
                </a:lnTo>
                <a:lnTo>
                  <a:pt x="223557" y="398967"/>
                </a:lnTo>
                <a:cubicBezTo>
                  <a:pt x="100102" y="398967"/>
                  <a:pt x="0" y="309662"/>
                  <a:pt x="0" y="199484"/>
                </a:cubicBezTo>
                <a:cubicBezTo>
                  <a:pt x="0" y="89306"/>
                  <a:pt x="100102" y="0"/>
                  <a:pt x="223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rgbClr val="D58590"/>
              </a:solidFill>
            </a:endParaRPr>
          </a:p>
        </p:txBody>
      </p:sp>
      <p:sp>
        <p:nvSpPr>
          <p:cNvPr id="33" name="矩形 32"/>
          <p:cNvSpPr/>
          <p:nvPr/>
        </p:nvSpPr>
        <p:spPr>
          <a:xfrm>
            <a:off x="1014499" y="5071415"/>
            <a:ext cx="1134110" cy="306705"/>
          </a:xfrm>
          <a:prstGeom prst="rect">
            <a:avLst/>
          </a:prstGeom>
        </p:spPr>
        <p:txBody>
          <a:bodyPr wrap="none">
            <a:spAutoFit/>
          </a:bodyPr>
          <a:lstStyle/>
          <a:p>
            <a:pPr algn="ctr"/>
            <a:r>
              <a:rPr lang="zh-CN" altLang="en-US" sz="1400">
                <a:solidFill>
                  <a:srgbClr val="D58590"/>
                </a:solidFill>
                <a:latin typeface="微软雅黑" panose="020B0503020204020204" pitchFamily="34" charset="-122"/>
                <a:ea typeface="微软雅黑" panose="020B0503020204020204" pitchFamily="34" charset="-122"/>
              </a:rPr>
              <a:t>学生：</a:t>
            </a:r>
            <a:r>
              <a:rPr lang="en-US" altLang="zh-CN" sz="1400" dirty="0">
                <a:solidFill>
                  <a:srgbClr val="D58590"/>
                </a:solidFill>
                <a:latin typeface="微软雅黑" panose="020B0503020204020204" pitchFamily="34" charset="-122"/>
                <a:ea typeface="微软雅黑" panose="020B0503020204020204" pitchFamily="34" charset="-122"/>
              </a:rPr>
              <a:t>Tmm</a:t>
            </a:r>
          </a:p>
        </p:txBody>
      </p:sp>
      <p:sp>
        <p:nvSpPr>
          <p:cNvPr id="34" name="矩形 33"/>
          <p:cNvSpPr/>
          <p:nvPr/>
        </p:nvSpPr>
        <p:spPr>
          <a:xfrm>
            <a:off x="2481547" y="5080794"/>
            <a:ext cx="1245854" cy="307777"/>
          </a:xfrm>
          <a:prstGeom prst="rect">
            <a:avLst/>
          </a:prstGeom>
        </p:spPr>
        <p:txBody>
          <a:bodyPr wrap="none">
            <a:spAutoFit/>
          </a:bodyPr>
          <a:lstStyle/>
          <a:p>
            <a:pPr algn="ctr"/>
            <a:r>
              <a:rPr lang="zh-CN" altLang="en-US" sz="1400">
                <a:solidFill>
                  <a:srgbClr val="D58590"/>
                </a:solidFill>
                <a:latin typeface="微软雅黑" panose="020B0503020204020204" pitchFamily="34" charset="-122"/>
                <a:ea typeface="微软雅黑" panose="020B0503020204020204" pitchFamily="34" charset="-122"/>
              </a:rPr>
              <a:t>导师：</a:t>
            </a:r>
            <a:r>
              <a:rPr lang="en-US" altLang="zh-CN" sz="1400">
                <a:solidFill>
                  <a:srgbClr val="D58590"/>
                </a:solidFill>
                <a:latin typeface="微软雅黑" panose="020B0503020204020204" pitchFamily="34" charset="-122"/>
                <a:ea typeface="微软雅黑" panose="020B0503020204020204" pitchFamily="34" charset="-122"/>
              </a:rPr>
              <a:t>xiazaii</a:t>
            </a:r>
            <a:endParaRPr lang="zh-CN" altLang="en-US" sz="1400" dirty="0">
              <a:solidFill>
                <a:srgbClr val="D5859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0651" y="1985902"/>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endParaRPr>
          </a:p>
        </p:txBody>
      </p:sp>
      <p:sp>
        <p:nvSpPr>
          <p:cNvPr id="4" name="Text Box 3"/>
          <p:cNvSpPr txBox="1">
            <a:spLocks noChangeArrowheads="1"/>
          </p:cNvSpPr>
          <p:nvPr/>
        </p:nvSpPr>
        <p:spPr bwMode="auto">
          <a:xfrm>
            <a:off x="938417" y="1149201"/>
            <a:ext cx="180850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dirty="0">
                <a:solidFill>
                  <a:srgbClr val="FC621E"/>
                </a:solidFill>
                <a:latin typeface="方正兰亭粗黑简体" panose="02000000000000000000" pitchFamily="2" charset="-122"/>
                <a:ea typeface="方正兰亭粗黑简体" panose="02000000000000000000" pitchFamily="2" charset="-122"/>
              </a:rPr>
              <a:t>【</a:t>
            </a:r>
            <a:r>
              <a:rPr lang="zh-CN" altLang="en-US" sz="2400" dirty="0">
                <a:solidFill>
                  <a:srgbClr val="FC621E"/>
                </a:solidFill>
                <a:latin typeface="方正兰亭粗黑简体" panose="02000000000000000000" pitchFamily="2" charset="-122"/>
                <a:ea typeface="方正兰亭粗黑简体" panose="02000000000000000000" pitchFamily="2" charset="-122"/>
              </a:rPr>
              <a:t>字体说明</a:t>
            </a:r>
            <a:r>
              <a:rPr lang="en-US" altLang="zh-CN" sz="2400" dirty="0">
                <a:solidFill>
                  <a:srgbClr val="FC621E"/>
                </a:solidFill>
                <a:latin typeface="方正兰亭粗黑简体" panose="02000000000000000000" pitchFamily="2" charset="-122"/>
                <a:ea typeface="方正兰亭粗黑简体" panose="02000000000000000000" pitchFamily="2" charset="-122"/>
              </a:rPr>
              <a:t>】</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5" name="Text Box 3"/>
          <p:cNvSpPr txBox="1">
            <a:spLocks noChangeArrowheads="1"/>
          </p:cNvSpPr>
          <p:nvPr/>
        </p:nvSpPr>
        <p:spPr bwMode="auto">
          <a:xfrm>
            <a:off x="1053954" y="1566851"/>
            <a:ext cx="282391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A5A5A5"/>
                </a:solidFill>
                <a:latin typeface="微软雅黑" panose="020B0503020204020204" pitchFamily="34" charset="-122"/>
                <a:ea typeface="微软雅黑" panose="020B0503020204020204" pitchFamily="34" charset="-122"/>
              </a:rPr>
              <a:t>系统需要安装的字体说明</a:t>
            </a:r>
          </a:p>
        </p:txBody>
      </p:sp>
      <p:sp>
        <p:nvSpPr>
          <p:cNvPr id="23" name="Text Box 3"/>
          <p:cNvSpPr txBox="1">
            <a:spLocks noChangeArrowheads="1"/>
          </p:cNvSpPr>
          <p:nvPr/>
        </p:nvSpPr>
        <p:spPr bwMode="auto">
          <a:xfrm>
            <a:off x="2535684" y="2620349"/>
            <a:ext cx="2249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en-US" altLang="zh-CN" sz="2000" b="1" dirty="0">
                <a:solidFill>
                  <a:srgbClr val="3F3F3F"/>
                </a:solidFill>
                <a:ea typeface="方正兰亭粗黑简体" panose="02000000000000000000" pitchFamily="2" charset="-122"/>
                <a:cs typeface="Arial" panose="020B0604020202020204" pitchFamily="34" charset="0"/>
              </a:rPr>
              <a:t>Arial</a:t>
            </a:r>
            <a:endParaRPr lang="zh-CN" altLang="en-US" sz="2000" b="1" dirty="0">
              <a:solidFill>
                <a:srgbClr val="3F3F3F"/>
              </a:solidFill>
              <a:ea typeface="方正兰亭粗黑简体" panose="02000000000000000000" pitchFamily="2" charset="-122"/>
              <a:cs typeface="Arial" panose="020B0604020202020204" pitchFamily="34" charset="0"/>
            </a:endParaRPr>
          </a:p>
        </p:txBody>
      </p:sp>
      <p:sp>
        <p:nvSpPr>
          <p:cNvPr id="24" name="Text Box 3"/>
          <p:cNvSpPr txBox="1">
            <a:spLocks noChangeArrowheads="1"/>
          </p:cNvSpPr>
          <p:nvPr/>
        </p:nvSpPr>
        <p:spPr bwMode="auto">
          <a:xfrm>
            <a:off x="2535684" y="2956247"/>
            <a:ext cx="2249717" cy="32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600" dirty="0">
                <a:solidFill>
                  <a:srgbClr val="3F3F3F"/>
                </a:solidFill>
                <a:latin typeface="造字工房悦黑演示版特细体" pitchFamily="50" charset="-122"/>
                <a:ea typeface="造字工房悦黑演示版特细体" pitchFamily="50" charset="-122"/>
              </a:rPr>
              <a:t>造字工房悦黑演示版</a:t>
            </a:r>
          </a:p>
        </p:txBody>
      </p:sp>
      <p:sp>
        <p:nvSpPr>
          <p:cNvPr id="25" name="Text Box 3"/>
          <p:cNvSpPr txBox="1">
            <a:spLocks noChangeArrowheads="1"/>
          </p:cNvSpPr>
          <p:nvPr/>
        </p:nvSpPr>
        <p:spPr bwMode="auto">
          <a:xfrm>
            <a:off x="2535683" y="3255938"/>
            <a:ext cx="22497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3F3F3F"/>
                </a:solidFill>
                <a:latin typeface="方正兰亭超细黑简体" panose="02000000000000000000" pitchFamily="2" charset="-122"/>
                <a:ea typeface="方正兰亭超细黑简体" panose="02000000000000000000" pitchFamily="2" charset="-122"/>
              </a:rPr>
              <a:t>微软雅黑</a:t>
            </a:r>
          </a:p>
        </p:txBody>
      </p:sp>
      <p:grpSp>
        <p:nvGrpSpPr>
          <p:cNvPr id="16" name="组合 15"/>
          <p:cNvGrpSpPr/>
          <p:nvPr/>
        </p:nvGrpSpPr>
        <p:grpSpPr>
          <a:xfrm>
            <a:off x="4835356" y="2565659"/>
            <a:ext cx="1854836" cy="1471271"/>
            <a:chOff x="5324464" y="2576989"/>
            <a:chExt cx="2622617" cy="2080282"/>
          </a:xfrm>
        </p:grpSpPr>
        <p:sp>
          <p:nvSpPr>
            <p:cNvPr id="83" name="任意多边形 82"/>
            <p:cNvSpPr/>
            <p:nvPr/>
          </p:nvSpPr>
          <p:spPr>
            <a:xfrm rot="2000319">
              <a:off x="5942813" y="3140001"/>
              <a:ext cx="2004268" cy="1517270"/>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8" name="椭圆 27"/>
            <p:cNvSpPr/>
            <p:nvPr/>
          </p:nvSpPr>
          <p:spPr>
            <a:xfrm>
              <a:off x="5324464" y="2576989"/>
              <a:ext cx="1538514" cy="1538513"/>
            </a:xfrm>
            <a:prstGeom prst="ellipse">
              <a:avLst/>
            </a:prstGeom>
            <a:solidFill>
              <a:srgbClr val="F85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29" name="Text Box 3"/>
            <p:cNvSpPr txBox="1">
              <a:spLocks noChangeArrowheads="1"/>
            </p:cNvSpPr>
            <p:nvPr/>
          </p:nvSpPr>
          <p:spPr bwMode="auto">
            <a:xfrm>
              <a:off x="5394703" y="3020542"/>
              <a:ext cx="1391084" cy="67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r>
                <a:rPr lang="zh-CN" altLang="en-US" sz="2800" b="1" dirty="0">
                  <a:solidFill>
                    <a:prstClr val="white"/>
                  </a:solidFill>
                  <a:latin typeface="微软雅黑" panose="020B0503020204020204" pitchFamily="34" charset="-122"/>
                  <a:ea typeface="微软雅黑" panose="020B0503020204020204" pitchFamily="34" charset="-122"/>
                </a:rPr>
                <a:t>中文</a:t>
              </a:r>
            </a:p>
          </p:txBody>
        </p:sp>
      </p:grpSp>
      <p:sp>
        <p:nvSpPr>
          <p:cNvPr id="30" name="Text Box 3"/>
          <p:cNvSpPr txBox="1">
            <a:spLocks noChangeArrowheads="1"/>
          </p:cNvSpPr>
          <p:nvPr/>
        </p:nvSpPr>
        <p:spPr bwMode="auto">
          <a:xfrm>
            <a:off x="6107540" y="2643458"/>
            <a:ext cx="2249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2000" dirty="0">
                <a:solidFill>
                  <a:srgbClr val="3F3F3F"/>
                </a:solidFill>
                <a:latin typeface="方正兰亭粗黑简体" panose="02000000000000000000" pitchFamily="2" charset="-122"/>
                <a:ea typeface="方正兰亭粗黑简体" panose="02000000000000000000" pitchFamily="2" charset="-122"/>
              </a:rPr>
              <a:t>方正兰亭粗黑简体</a:t>
            </a:r>
          </a:p>
        </p:txBody>
      </p:sp>
      <p:sp>
        <p:nvSpPr>
          <p:cNvPr id="31" name="Text Box 3"/>
          <p:cNvSpPr txBox="1">
            <a:spLocks noChangeArrowheads="1"/>
          </p:cNvSpPr>
          <p:nvPr/>
        </p:nvSpPr>
        <p:spPr bwMode="auto">
          <a:xfrm>
            <a:off x="6107540" y="2968584"/>
            <a:ext cx="22497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3F3F3F"/>
                </a:solidFill>
                <a:latin typeface="方正兰亭超细黑简体" panose="02000000000000000000" pitchFamily="2" charset="-122"/>
                <a:ea typeface="方正兰亭超细黑简体" panose="02000000000000000000" pitchFamily="2" charset="-122"/>
              </a:rPr>
              <a:t>方正兰亭超细黑简体</a:t>
            </a:r>
          </a:p>
        </p:txBody>
      </p:sp>
      <p:sp>
        <p:nvSpPr>
          <p:cNvPr id="32" name="Text Box 3"/>
          <p:cNvSpPr txBox="1">
            <a:spLocks noChangeArrowheads="1"/>
          </p:cNvSpPr>
          <p:nvPr/>
        </p:nvSpPr>
        <p:spPr bwMode="auto">
          <a:xfrm>
            <a:off x="6107539" y="3279047"/>
            <a:ext cx="22497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3F3F3F"/>
                </a:solidFill>
                <a:latin typeface="方正兰亭超细黑简体" panose="02000000000000000000" pitchFamily="2" charset="-122"/>
                <a:ea typeface="方正兰亭超细黑简体" panose="02000000000000000000" pitchFamily="2" charset="-122"/>
              </a:rPr>
              <a:t>微软雅黑</a:t>
            </a:r>
          </a:p>
        </p:txBody>
      </p:sp>
      <p:grpSp>
        <p:nvGrpSpPr>
          <p:cNvPr id="17" name="组合 16"/>
          <p:cNvGrpSpPr/>
          <p:nvPr/>
        </p:nvGrpSpPr>
        <p:grpSpPr>
          <a:xfrm>
            <a:off x="8857887" y="2578575"/>
            <a:ext cx="1836306" cy="1443261"/>
            <a:chOff x="9130845" y="2570972"/>
            <a:chExt cx="2596417" cy="2040674"/>
          </a:xfrm>
        </p:grpSpPr>
        <p:sp>
          <p:nvSpPr>
            <p:cNvPr id="84" name="任意多边形 83"/>
            <p:cNvSpPr/>
            <p:nvPr/>
          </p:nvSpPr>
          <p:spPr>
            <a:xfrm rot="2000319">
              <a:off x="9722994" y="3094379"/>
              <a:ext cx="2004268" cy="1517267"/>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34" name="椭圆 33"/>
            <p:cNvSpPr/>
            <p:nvPr/>
          </p:nvSpPr>
          <p:spPr>
            <a:xfrm>
              <a:off x="9130845" y="2570972"/>
              <a:ext cx="1538515" cy="1538510"/>
            </a:xfrm>
            <a:prstGeom prst="ellipse">
              <a:avLst/>
            </a:prstGeom>
            <a:solidFill>
              <a:srgbClr val="F85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35" name="Text Box 3"/>
            <p:cNvSpPr txBox="1">
              <a:spLocks noChangeArrowheads="1"/>
            </p:cNvSpPr>
            <p:nvPr/>
          </p:nvSpPr>
          <p:spPr bwMode="auto">
            <a:xfrm>
              <a:off x="9201085" y="3014528"/>
              <a:ext cx="1391085" cy="6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r>
                <a:rPr lang="zh-CN" altLang="en-US" sz="2800" b="1" dirty="0">
                  <a:solidFill>
                    <a:prstClr val="white"/>
                  </a:solidFill>
                  <a:latin typeface="微软雅黑" panose="020B0503020204020204" pitchFamily="34" charset="-122"/>
                  <a:ea typeface="微软雅黑" panose="020B0503020204020204" pitchFamily="34" charset="-122"/>
                </a:rPr>
                <a:t>数字</a:t>
              </a:r>
            </a:p>
          </p:txBody>
        </p:sp>
      </p:grpSp>
      <p:sp>
        <p:nvSpPr>
          <p:cNvPr id="36" name="Text Box 3"/>
          <p:cNvSpPr txBox="1">
            <a:spLocks noChangeArrowheads="1"/>
          </p:cNvSpPr>
          <p:nvPr/>
        </p:nvSpPr>
        <p:spPr bwMode="auto">
          <a:xfrm>
            <a:off x="10173191" y="2802673"/>
            <a:ext cx="224971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en-US" altLang="zh-CN" sz="2200" dirty="0">
                <a:solidFill>
                  <a:srgbClr val="3F3F3F"/>
                </a:solidFill>
                <a:latin typeface="Impact" panose="020B0806030902050204" pitchFamily="34" charset="0"/>
                <a:ea typeface="方正兰亭粗黑简体" panose="02000000000000000000" pitchFamily="2" charset="-122"/>
              </a:rPr>
              <a:t>IMPACT</a:t>
            </a:r>
            <a:endParaRPr lang="zh-CN" altLang="en-US" sz="2200" dirty="0">
              <a:solidFill>
                <a:srgbClr val="3F3F3F"/>
              </a:solidFill>
              <a:latin typeface="Impact" panose="020B0806030902050204" pitchFamily="34" charset="0"/>
              <a:ea typeface="方正兰亭粗黑简体" panose="02000000000000000000" pitchFamily="2" charset="-122"/>
            </a:endParaRPr>
          </a:p>
        </p:txBody>
      </p:sp>
      <p:sp>
        <p:nvSpPr>
          <p:cNvPr id="37" name="Text Box 3"/>
          <p:cNvSpPr txBox="1">
            <a:spLocks noChangeArrowheads="1"/>
          </p:cNvSpPr>
          <p:nvPr/>
        </p:nvSpPr>
        <p:spPr bwMode="auto">
          <a:xfrm>
            <a:off x="10145895" y="3156163"/>
            <a:ext cx="22497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3F3F3F"/>
                </a:solidFill>
                <a:latin typeface="方正兰亭超细黑简体" panose="02000000000000000000" pitchFamily="2" charset="-122"/>
                <a:ea typeface="方正兰亭超细黑简体" panose="02000000000000000000" pitchFamily="2" charset="-122"/>
              </a:rPr>
              <a:t>微软雅黑</a:t>
            </a:r>
          </a:p>
        </p:txBody>
      </p:sp>
      <p:grpSp>
        <p:nvGrpSpPr>
          <p:cNvPr id="15" name="组合 14"/>
          <p:cNvGrpSpPr/>
          <p:nvPr/>
        </p:nvGrpSpPr>
        <p:grpSpPr>
          <a:xfrm>
            <a:off x="1144591" y="2565659"/>
            <a:ext cx="1787870" cy="1431724"/>
            <a:chOff x="1770743" y="2587291"/>
            <a:chExt cx="2527933" cy="2024365"/>
          </a:xfrm>
        </p:grpSpPr>
        <p:sp>
          <p:nvSpPr>
            <p:cNvPr id="79" name="任意多边形 78"/>
            <p:cNvSpPr/>
            <p:nvPr/>
          </p:nvSpPr>
          <p:spPr>
            <a:xfrm rot="2000319">
              <a:off x="2294407" y="3094386"/>
              <a:ext cx="2004269" cy="1517270"/>
            </a:xfrm>
            <a:custGeom>
              <a:avLst/>
              <a:gdLst>
                <a:gd name="connsiteX0" fmla="*/ 1 w 1188433"/>
                <a:gd name="connsiteY0" fmla="*/ 0 h 899667"/>
                <a:gd name="connsiteX1" fmla="*/ 1062321 w 1188433"/>
                <a:gd name="connsiteY1" fmla="*/ 0 h 899667"/>
                <a:gd name="connsiteX2" fmla="*/ 1101665 w 1188433"/>
                <a:gd name="connsiteY2" fmla="*/ 66932 h 899667"/>
                <a:gd name="connsiteX3" fmla="*/ 1058795 w 1188433"/>
                <a:gd name="connsiteY3" fmla="*/ 849412 h 899667"/>
                <a:gd name="connsiteX4" fmla="*/ 1017491 w 1188433"/>
                <a:gd name="connsiteY4" fmla="*/ 899667 h 899667"/>
                <a:gd name="connsiteX5" fmla="*/ 0 w 1188433"/>
                <a:gd name="connsiteY5" fmla="*/ 899667 h 899667"/>
                <a:gd name="connsiteX6" fmla="*/ 1 w 1188433"/>
                <a:gd name="connsiteY6" fmla="*/ 0 h 89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433" h="899667">
                  <a:moveTo>
                    <a:pt x="1" y="0"/>
                  </a:moveTo>
                  <a:lnTo>
                    <a:pt x="1062321" y="0"/>
                  </a:lnTo>
                  <a:lnTo>
                    <a:pt x="1101665" y="66932"/>
                  </a:lnTo>
                  <a:cubicBezTo>
                    <a:pt x="1233866" y="320458"/>
                    <a:pt x="1211403" y="620885"/>
                    <a:pt x="1058795" y="849412"/>
                  </a:cubicBezTo>
                  <a:lnTo>
                    <a:pt x="1017491" y="899667"/>
                  </a:lnTo>
                  <a:lnTo>
                    <a:pt x="0" y="899667"/>
                  </a:lnTo>
                  <a:lnTo>
                    <a:pt x="1" y="0"/>
                  </a:lnTo>
                  <a:close/>
                </a:path>
              </a:pathLst>
            </a:custGeom>
            <a:gradFill>
              <a:gsLst>
                <a:gs pos="11000">
                  <a:schemeClr val="bg1">
                    <a:lumMod val="50000"/>
                    <a:alpha val="73000"/>
                  </a:schemeClr>
                </a:gs>
                <a:gs pos="64000">
                  <a:schemeClr val="bg1">
                    <a:lumMod val="50000"/>
                    <a:alpha val="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sp>
          <p:nvSpPr>
            <p:cNvPr id="26" name="椭圆 25"/>
            <p:cNvSpPr/>
            <p:nvPr/>
          </p:nvSpPr>
          <p:spPr>
            <a:xfrm>
              <a:off x="1770743" y="2587289"/>
              <a:ext cx="1538514" cy="1538512"/>
            </a:xfrm>
            <a:prstGeom prst="ellipse">
              <a:avLst/>
            </a:prstGeom>
            <a:solidFill>
              <a:srgbClr val="F8571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43" name="文本框 42"/>
            <p:cNvSpPr txBox="1">
              <a:spLocks noChangeArrowheads="1"/>
            </p:cNvSpPr>
            <p:nvPr/>
          </p:nvSpPr>
          <p:spPr bwMode="auto">
            <a:xfrm>
              <a:off x="2020953" y="3124561"/>
              <a:ext cx="482148" cy="148885"/>
            </a:xfrm>
            <a:custGeom>
              <a:avLst/>
              <a:gdLst/>
              <a:ahLst/>
              <a:cxnLst/>
              <a:rect l="l" t="t" r="r" b="b"/>
              <a:pathLst>
                <a:path w="482147" h="148884">
                  <a:moveTo>
                    <a:pt x="115853" y="0"/>
                  </a:moveTo>
                  <a:lnTo>
                    <a:pt x="179943" y="0"/>
                  </a:lnTo>
                  <a:lnTo>
                    <a:pt x="179943" y="41412"/>
                  </a:lnTo>
                  <a:lnTo>
                    <a:pt x="302205" y="41412"/>
                  </a:lnTo>
                  <a:lnTo>
                    <a:pt x="302205" y="0"/>
                  </a:lnTo>
                  <a:lnTo>
                    <a:pt x="366294" y="0"/>
                  </a:lnTo>
                  <a:lnTo>
                    <a:pt x="366294" y="41412"/>
                  </a:lnTo>
                  <a:lnTo>
                    <a:pt x="482147" y="41412"/>
                  </a:lnTo>
                  <a:lnTo>
                    <a:pt x="482147" y="102050"/>
                  </a:lnTo>
                  <a:lnTo>
                    <a:pt x="366294" y="102050"/>
                  </a:lnTo>
                  <a:lnTo>
                    <a:pt x="366294" y="148884"/>
                  </a:lnTo>
                  <a:lnTo>
                    <a:pt x="302205" y="148884"/>
                  </a:lnTo>
                  <a:lnTo>
                    <a:pt x="302205" y="102050"/>
                  </a:lnTo>
                  <a:lnTo>
                    <a:pt x="179943" y="102050"/>
                  </a:lnTo>
                  <a:lnTo>
                    <a:pt x="179943" y="148884"/>
                  </a:lnTo>
                  <a:lnTo>
                    <a:pt x="115853" y="148884"/>
                  </a:lnTo>
                  <a:lnTo>
                    <a:pt x="115853" y="102050"/>
                  </a:lnTo>
                  <a:lnTo>
                    <a:pt x="0" y="102050"/>
                  </a:lnTo>
                  <a:lnTo>
                    <a:pt x="0" y="41412"/>
                  </a:lnTo>
                  <a:lnTo>
                    <a:pt x="115853" y="41412"/>
                  </a:lnTo>
                  <a:lnTo>
                    <a:pt x="115853"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2" name="文本框 41"/>
            <p:cNvSpPr txBox="1">
              <a:spLocks noChangeArrowheads="1"/>
            </p:cNvSpPr>
            <p:nvPr/>
          </p:nvSpPr>
          <p:spPr bwMode="auto">
            <a:xfrm>
              <a:off x="2020952" y="3250768"/>
              <a:ext cx="484612" cy="359393"/>
            </a:xfrm>
            <a:custGeom>
              <a:avLst/>
              <a:gdLst/>
              <a:ahLst/>
              <a:cxnLst/>
              <a:rect l="l" t="t" r="r" b="b"/>
              <a:pathLst>
                <a:path w="484612" h="359392">
                  <a:moveTo>
                    <a:pt x="203606" y="0"/>
                  </a:moveTo>
                  <a:lnTo>
                    <a:pt x="275583" y="0"/>
                  </a:lnTo>
                  <a:lnTo>
                    <a:pt x="275583" y="39439"/>
                  </a:lnTo>
                  <a:lnTo>
                    <a:pt x="426932" y="39439"/>
                  </a:lnTo>
                  <a:lnTo>
                    <a:pt x="426932" y="155786"/>
                  </a:lnTo>
                  <a:lnTo>
                    <a:pt x="484612" y="155786"/>
                  </a:lnTo>
                  <a:lnTo>
                    <a:pt x="484612" y="216424"/>
                  </a:lnTo>
                  <a:lnTo>
                    <a:pt x="289633" y="216424"/>
                  </a:lnTo>
                  <a:cubicBezTo>
                    <a:pt x="329895" y="257178"/>
                    <a:pt x="394230" y="282485"/>
                    <a:pt x="482640" y="292345"/>
                  </a:cubicBezTo>
                  <a:lnTo>
                    <a:pt x="433341" y="357913"/>
                  </a:lnTo>
                  <a:cubicBezTo>
                    <a:pt x="343945" y="340658"/>
                    <a:pt x="279856" y="304998"/>
                    <a:pt x="241074" y="250933"/>
                  </a:cubicBezTo>
                  <a:cubicBezTo>
                    <a:pt x="205414" y="303683"/>
                    <a:pt x="140996" y="339836"/>
                    <a:pt x="47820" y="359392"/>
                  </a:cubicBezTo>
                  <a:cubicBezTo>
                    <a:pt x="34345" y="341644"/>
                    <a:pt x="18405" y="321267"/>
                    <a:pt x="0" y="298261"/>
                  </a:cubicBezTo>
                  <a:cubicBezTo>
                    <a:pt x="105501" y="277555"/>
                    <a:pt x="166139" y="250276"/>
                    <a:pt x="181914" y="216424"/>
                  </a:cubicBezTo>
                  <a:lnTo>
                    <a:pt x="1479" y="216424"/>
                  </a:lnTo>
                  <a:lnTo>
                    <a:pt x="1479" y="155786"/>
                  </a:lnTo>
                  <a:lnTo>
                    <a:pt x="54722" y="155786"/>
                  </a:lnTo>
                  <a:lnTo>
                    <a:pt x="54722" y="39439"/>
                  </a:lnTo>
                  <a:lnTo>
                    <a:pt x="203606" y="39439"/>
                  </a:lnTo>
                  <a:lnTo>
                    <a:pt x="203606" y="0"/>
                  </a:lnTo>
                  <a:close/>
                  <a:moveTo>
                    <a:pt x="126206" y="97612"/>
                  </a:moveTo>
                  <a:lnTo>
                    <a:pt x="126206" y="155786"/>
                  </a:lnTo>
                  <a:lnTo>
                    <a:pt x="200648" y="155786"/>
                  </a:lnTo>
                  <a:cubicBezTo>
                    <a:pt x="202620" y="141817"/>
                    <a:pt x="203606" y="122426"/>
                    <a:pt x="203606" y="97612"/>
                  </a:cubicBezTo>
                  <a:lnTo>
                    <a:pt x="126206" y="97612"/>
                  </a:lnTo>
                  <a:close/>
                  <a:moveTo>
                    <a:pt x="275583" y="97612"/>
                  </a:moveTo>
                  <a:cubicBezTo>
                    <a:pt x="275583" y="116017"/>
                    <a:pt x="274679" y="135408"/>
                    <a:pt x="272872" y="155786"/>
                  </a:cubicBezTo>
                  <a:lnTo>
                    <a:pt x="355448" y="155786"/>
                  </a:lnTo>
                  <a:lnTo>
                    <a:pt x="355448" y="97612"/>
                  </a:lnTo>
                  <a:lnTo>
                    <a:pt x="275583" y="97612"/>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sp>
          <p:nvSpPr>
            <p:cNvPr id="44" name="文本框 43"/>
            <p:cNvSpPr txBox="1">
              <a:spLocks noChangeArrowheads="1"/>
            </p:cNvSpPr>
            <p:nvPr/>
          </p:nvSpPr>
          <p:spPr bwMode="auto">
            <a:xfrm>
              <a:off x="2569952" y="3122094"/>
              <a:ext cx="489049" cy="488557"/>
            </a:xfrm>
            <a:custGeom>
              <a:avLst/>
              <a:gdLst/>
              <a:ahLst/>
              <a:cxnLst/>
              <a:rect l="l" t="t" r="r" b="b"/>
              <a:pathLst>
                <a:path w="489049" h="488557">
                  <a:moveTo>
                    <a:pt x="266216" y="0"/>
                  </a:moveTo>
                  <a:cubicBezTo>
                    <a:pt x="278541" y="32702"/>
                    <a:pt x="287908" y="58502"/>
                    <a:pt x="294317" y="77400"/>
                  </a:cubicBezTo>
                  <a:lnTo>
                    <a:pt x="482147" y="77400"/>
                  </a:lnTo>
                  <a:lnTo>
                    <a:pt x="482147" y="143954"/>
                  </a:lnTo>
                  <a:lnTo>
                    <a:pt x="408938" y="143954"/>
                  </a:lnTo>
                  <a:cubicBezTo>
                    <a:pt x="384124" y="218561"/>
                    <a:pt x="348382" y="281582"/>
                    <a:pt x="301712" y="333017"/>
                  </a:cubicBezTo>
                  <a:cubicBezTo>
                    <a:pt x="352326" y="368020"/>
                    <a:pt x="414772" y="394724"/>
                    <a:pt x="489049" y="413129"/>
                  </a:cubicBezTo>
                  <a:cubicBezTo>
                    <a:pt x="461770" y="446324"/>
                    <a:pt x="443694" y="470480"/>
                    <a:pt x="434820" y="485599"/>
                  </a:cubicBezTo>
                  <a:cubicBezTo>
                    <a:pt x="359721" y="460456"/>
                    <a:pt x="295960" y="427261"/>
                    <a:pt x="243539" y="386014"/>
                  </a:cubicBezTo>
                  <a:cubicBezTo>
                    <a:pt x="190788" y="425782"/>
                    <a:pt x="126042" y="459963"/>
                    <a:pt x="49299" y="488557"/>
                  </a:cubicBezTo>
                  <a:cubicBezTo>
                    <a:pt x="31552" y="459963"/>
                    <a:pt x="15119" y="436135"/>
                    <a:pt x="0" y="417073"/>
                  </a:cubicBezTo>
                  <a:cubicBezTo>
                    <a:pt x="73785" y="394066"/>
                    <a:pt x="135573" y="365637"/>
                    <a:pt x="185365" y="331785"/>
                  </a:cubicBezTo>
                  <a:cubicBezTo>
                    <a:pt x="138038" y="279035"/>
                    <a:pt x="104515" y="216424"/>
                    <a:pt x="84795" y="143954"/>
                  </a:cubicBezTo>
                  <a:lnTo>
                    <a:pt x="5423" y="143954"/>
                  </a:lnTo>
                  <a:lnTo>
                    <a:pt x="5423" y="77400"/>
                  </a:lnTo>
                  <a:lnTo>
                    <a:pt x="211494" y="77400"/>
                  </a:lnTo>
                  <a:cubicBezTo>
                    <a:pt x="206400" y="60639"/>
                    <a:pt x="199498" y="39933"/>
                    <a:pt x="190788" y="15283"/>
                  </a:cubicBezTo>
                  <a:lnTo>
                    <a:pt x="266216" y="0"/>
                  </a:lnTo>
                  <a:close/>
                  <a:moveTo>
                    <a:pt x="160962" y="143954"/>
                  </a:moveTo>
                  <a:cubicBezTo>
                    <a:pt x="177888" y="197855"/>
                    <a:pt x="205332" y="244443"/>
                    <a:pt x="243292" y="283718"/>
                  </a:cubicBezTo>
                  <a:cubicBezTo>
                    <a:pt x="281581" y="244279"/>
                    <a:pt x="308860" y="197691"/>
                    <a:pt x="325129" y="143954"/>
                  </a:cubicBezTo>
                  <a:lnTo>
                    <a:pt x="160962" y="143954"/>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a:lnSpc>
                  <a:spcPct val="90000"/>
                </a:lnSpc>
                <a:buFont typeface="Arial" panose="020B0604020202020204" pitchFamily="34" charset="0"/>
                <a:buNone/>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88" name="Text Box 3"/>
          <p:cNvSpPr txBox="1">
            <a:spLocks noChangeArrowheads="1"/>
          </p:cNvSpPr>
          <p:nvPr/>
        </p:nvSpPr>
        <p:spPr bwMode="auto">
          <a:xfrm>
            <a:off x="938417" y="3963138"/>
            <a:ext cx="180850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dirty="0">
                <a:solidFill>
                  <a:srgbClr val="FC621E"/>
                </a:solidFill>
                <a:latin typeface="方正兰亭粗黑简体" panose="02000000000000000000" pitchFamily="2" charset="-122"/>
                <a:ea typeface="方正兰亭粗黑简体" panose="02000000000000000000" pitchFamily="2" charset="-122"/>
              </a:rPr>
              <a:t>【</a:t>
            </a:r>
            <a:r>
              <a:rPr lang="zh-CN" altLang="en-US" sz="2400" dirty="0">
                <a:solidFill>
                  <a:srgbClr val="FC621E"/>
                </a:solidFill>
                <a:latin typeface="方正兰亭粗黑简体" panose="02000000000000000000" pitchFamily="2" charset="-122"/>
                <a:ea typeface="方正兰亭粗黑简体" panose="02000000000000000000" pitchFamily="2" charset="-122"/>
              </a:rPr>
              <a:t>其他说明</a:t>
            </a:r>
            <a:r>
              <a:rPr lang="en-US" altLang="zh-CN" sz="2400" dirty="0">
                <a:solidFill>
                  <a:srgbClr val="FC621E"/>
                </a:solidFill>
                <a:latin typeface="方正兰亭粗黑简体" panose="02000000000000000000" pitchFamily="2" charset="-122"/>
                <a:ea typeface="方正兰亭粗黑简体" panose="02000000000000000000" pitchFamily="2" charset="-122"/>
              </a:rPr>
              <a:t>】</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0" name="矩形 19"/>
          <p:cNvSpPr/>
          <p:nvPr/>
        </p:nvSpPr>
        <p:spPr>
          <a:xfrm>
            <a:off x="1053953" y="4533004"/>
            <a:ext cx="9250107" cy="1568450"/>
          </a:xfrm>
          <a:prstGeom prst="rect">
            <a:avLst/>
          </a:prstGeom>
        </p:spPr>
        <p:txBody>
          <a:bodyPr wrap="square">
            <a:spAutoFit/>
          </a:bodyPr>
          <a:lstStyle/>
          <a:p>
            <a:pPr>
              <a:lnSpc>
                <a:spcPct val="150000"/>
              </a:lnSpc>
            </a:pPr>
            <a:r>
              <a:rPr lang="zh-CN" altLang="zh-CN" sz="1600" dirty="0">
                <a:solidFill>
                  <a:srgbClr val="3F3F3F"/>
                </a:solidFill>
                <a:latin typeface="微软雅黑" panose="020B0503020204020204" pitchFamily="34" charset="-122"/>
                <a:ea typeface="微软雅黑" panose="020B0503020204020204" pitchFamily="34" charset="-122"/>
                <a:cs typeface="Arial" panose="020B0604020202020204" pitchFamily="34" charset="0"/>
              </a:rPr>
              <a:t>茫茫模板中，看到也许就是缘分。</a:t>
            </a:r>
            <a:endParaRPr lang="en-US" altLang="zh-CN" sz="1600" dirty="0">
              <a:solidFill>
                <a:srgbClr val="3F3F3F"/>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zh-CN" sz="1600" dirty="0">
                <a:solidFill>
                  <a:srgbClr val="3F3F3F"/>
                </a:solidFill>
                <a:latin typeface="微软雅黑" panose="020B0503020204020204" pitchFamily="34" charset="-122"/>
                <a:ea typeface="微软雅黑" panose="020B0503020204020204" pitchFamily="34" charset="-122"/>
                <a:cs typeface="Arial" panose="020B0604020202020204" pitchFamily="34" charset="0"/>
              </a:rPr>
              <a:t>你的下载是对作者努力最大的鼓励，希望你使用这套模板获得成功！</a:t>
            </a:r>
            <a:endParaRPr lang="en-US" altLang="zh-CN" sz="1600" dirty="0">
              <a:solidFill>
                <a:srgbClr val="3F3F3F"/>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en-US" sz="1600" dirty="0">
                <a:solidFill>
                  <a:srgbClr val="3F3F3F"/>
                </a:solidFill>
                <a:latin typeface="微软雅黑" panose="020B0503020204020204" pitchFamily="34" charset="-122"/>
                <a:ea typeface="微软雅黑" panose="020B0503020204020204" pitchFamily="34" charset="-122"/>
                <a:cs typeface="Arial" panose="020B0604020202020204" pitchFamily="34" charset="0"/>
              </a:rPr>
              <a:t>管理资源吧感谢您的支持！</a:t>
            </a:r>
            <a:br>
              <a:rPr lang="en-US" altLang="zh-CN" sz="1600" b="1" dirty="0">
                <a:solidFill>
                  <a:srgbClr val="3F3F3F"/>
                </a:solidFill>
                <a:latin typeface="微软雅黑" panose="020B0503020204020204" pitchFamily="34" charset="-122"/>
                <a:ea typeface="微软雅黑" panose="020B0503020204020204" pitchFamily="34" charset="-122"/>
              </a:rPr>
            </a:br>
            <a:endParaRPr lang="zh-CN" altLang="en-US" sz="1600" dirty="0">
              <a:solidFill>
                <a:srgbClr val="3F3F3F"/>
              </a:solidFill>
              <a:latin typeface="微软雅黑" panose="020B0503020204020204" pitchFamily="34" charset="-122"/>
              <a:ea typeface="微软雅黑" panose="020B0503020204020204" pitchFamily="34" charset="-122"/>
            </a:endParaRPr>
          </a:p>
        </p:txBody>
      </p:sp>
      <p:sp>
        <p:nvSpPr>
          <p:cNvPr id="33" name="矩形 32"/>
          <p:cNvSpPr/>
          <p:nvPr/>
        </p:nvSpPr>
        <p:spPr>
          <a:xfrm>
            <a:off x="1166795" y="4465872"/>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par>
                          <p:cTn id="12" fill="hold">
                            <p:stCondLst>
                              <p:cond delay="112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5"/>
                                        </p:tgtEl>
                                        <p:attrNameLst>
                                          <p:attrName>ppt_y</p:attrName>
                                        </p:attrNameLst>
                                      </p:cBhvr>
                                      <p:tavLst>
                                        <p:tav tm="0">
                                          <p:val>
                                            <p:strVal val="#ppt_y"/>
                                          </p:val>
                                        </p:tav>
                                        <p:tav tm="100000">
                                          <p:val>
                                            <p:strVal val="#ppt_y"/>
                                          </p:val>
                                        </p:tav>
                                      </p:tavLst>
                                    </p:anim>
                                    <p:anim calcmode="lin" valueType="num">
                                      <p:cBhvr>
                                        <p:cTn id="17"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5"/>
                                        </p:tgtEl>
                                      </p:cBhvr>
                                    </p:animEffect>
                                  </p:childTnLst>
                                </p:cTn>
                              </p:par>
                            </p:childTnLst>
                          </p:cTn>
                        </p:par>
                        <p:par>
                          <p:cTn id="20" fill="hold">
                            <p:stCondLst>
                              <p:cond delay="2625"/>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8"/>
                                        </p:tgtEl>
                                        <p:attrNameLst>
                                          <p:attrName>style.visibility</p:attrName>
                                        </p:attrNameLst>
                                      </p:cBhvr>
                                      <p:to>
                                        <p:strVal val="visible"/>
                                      </p:to>
                                    </p:set>
                                    <p:anim calcmode="lin" valueType="num">
                                      <p:cBhvr>
                                        <p:cTn id="23" dur="75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88"/>
                                        </p:tgtEl>
                                        <p:attrNameLst>
                                          <p:attrName>ppt_y</p:attrName>
                                        </p:attrNameLst>
                                      </p:cBhvr>
                                      <p:tavLst>
                                        <p:tav tm="0">
                                          <p:val>
                                            <p:strVal val="#ppt_y"/>
                                          </p:val>
                                        </p:tav>
                                        <p:tav tm="100000">
                                          <p:val>
                                            <p:strVal val="#ppt_y"/>
                                          </p:val>
                                        </p:tav>
                                      </p:tavLst>
                                    </p:anim>
                                    <p:anim calcmode="lin" valueType="num">
                                      <p:cBhvr>
                                        <p:cTn id="25" dur="75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2">
            <a:extLst>
              <a:ext uri="{28A0092B-C50C-407E-A947-70E740481C1C}">
                <a14:useLocalDpi xmlns:a14="http://schemas.microsoft.com/office/drawing/2010/main" val="0"/>
              </a:ext>
            </a:extLst>
          </a:blip>
          <a:srcRect l="10229" t="21365" r="56236" b="52362"/>
          <a:stretch>
            <a:fillRect/>
          </a:stretch>
        </p:blipFill>
        <p:spPr>
          <a:xfrm>
            <a:off x="1006655" y="2414020"/>
            <a:ext cx="3534770" cy="1555020"/>
          </a:xfrm>
          <a:prstGeom prst="rect">
            <a:avLst/>
          </a:prstGeom>
        </p:spPr>
      </p:pic>
      <p:sp>
        <p:nvSpPr>
          <p:cNvPr id="3" name="矩形 2"/>
          <p:cNvSpPr/>
          <p:nvPr/>
        </p:nvSpPr>
        <p:spPr>
          <a:xfrm>
            <a:off x="1153355" y="2302905"/>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endParaRPr>
          </a:p>
        </p:txBody>
      </p:sp>
      <p:sp>
        <p:nvSpPr>
          <p:cNvPr id="4" name="Text Box 3"/>
          <p:cNvSpPr txBox="1">
            <a:spLocks noChangeArrowheads="1"/>
          </p:cNvSpPr>
          <p:nvPr/>
        </p:nvSpPr>
        <p:spPr bwMode="auto">
          <a:xfrm>
            <a:off x="938417" y="1357020"/>
            <a:ext cx="25281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400" dirty="0">
                <a:solidFill>
                  <a:srgbClr val="FC621E"/>
                </a:solidFill>
                <a:latin typeface="方正兰亭粗黑简体" panose="02000000000000000000" pitchFamily="2" charset="-122"/>
                <a:ea typeface="方正兰亭粗黑简体" panose="02000000000000000000" pitchFamily="2" charset="-122"/>
              </a:rPr>
              <a:t>【</a:t>
            </a:r>
            <a:r>
              <a:rPr lang="zh-CN" altLang="en-US" sz="2400" dirty="0">
                <a:solidFill>
                  <a:srgbClr val="FC621E"/>
                </a:solidFill>
                <a:latin typeface="方正兰亭粗黑简体" panose="02000000000000000000" pitchFamily="2" charset="-122"/>
                <a:ea typeface="方正兰亭粗黑简体" panose="02000000000000000000" pitchFamily="2" charset="-122"/>
              </a:rPr>
              <a:t>图片插入说明</a:t>
            </a:r>
            <a:r>
              <a:rPr lang="en-US" altLang="zh-CN" sz="2400" dirty="0">
                <a:solidFill>
                  <a:srgbClr val="FC621E"/>
                </a:solidFill>
                <a:latin typeface="方正兰亭粗黑简体" panose="02000000000000000000" pitchFamily="2" charset="-122"/>
                <a:ea typeface="方正兰亭粗黑简体" panose="02000000000000000000" pitchFamily="2" charset="-122"/>
              </a:rPr>
              <a:t>】</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33" name="Text Box 3"/>
          <p:cNvSpPr txBox="1">
            <a:spLocks noChangeArrowheads="1"/>
          </p:cNvSpPr>
          <p:nvPr/>
        </p:nvSpPr>
        <p:spPr bwMode="auto">
          <a:xfrm>
            <a:off x="1047599" y="1872944"/>
            <a:ext cx="282391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90000"/>
              </a:lnSpc>
              <a:buFont typeface="Arial" panose="020B0604020202020204" pitchFamily="34" charset="0"/>
              <a:buNone/>
            </a:pPr>
            <a:r>
              <a:rPr lang="zh-CN" altLang="en-US" sz="1800" dirty="0">
                <a:solidFill>
                  <a:srgbClr val="A5A5A5"/>
                </a:solidFill>
                <a:latin typeface="微软雅黑" panose="020B0503020204020204" pitchFamily="34" charset="-122"/>
                <a:ea typeface="微软雅黑" panose="020B0503020204020204" pitchFamily="34" charset="-122"/>
              </a:rPr>
              <a:t>在</a:t>
            </a:r>
            <a:r>
              <a:rPr lang="en-US" altLang="zh-CN" sz="1800" dirty="0">
                <a:solidFill>
                  <a:srgbClr val="A5A5A5"/>
                </a:solidFill>
                <a:latin typeface="微软雅黑" panose="020B0503020204020204" pitchFamily="34" charset="-122"/>
                <a:ea typeface="微软雅黑" panose="020B0503020204020204" pitchFamily="34" charset="-122"/>
              </a:rPr>
              <a:t>PPT</a:t>
            </a:r>
            <a:r>
              <a:rPr lang="zh-CN" altLang="en-US" sz="1800" dirty="0">
                <a:solidFill>
                  <a:srgbClr val="A5A5A5"/>
                </a:solidFill>
                <a:latin typeface="微软雅黑" panose="020B0503020204020204" pitchFamily="34" charset="-122"/>
                <a:ea typeface="微软雅黑" panose="020B0503020204020204" pitchFamily="34" charset="-122"/>
              </a:rPr>
              <a:t>中如何插入图片？</a:t>
            </a:r>
          </a:p>
        </p:txBody>
      </p:sp>
      <p:pic>
        <p:nvPicPr>
          <p:cNvPr id="39" name="图片 38"/>
          <p:cNvPicPr>
            <a:picLocks noChangeAspect="1"/>
          </p:cNvPicPr>
          <p:nvPr/>
        </p:nvPicPr>
        <p:blipFill rotWithShape="1">
          <a:blip r:embed="rId2">
            <a:extLst>
              <a:ext uri="{28A0092B-C50C-407E-A947-70E740481C1C}">
                <a14:useLocalDpi xmlns:a14="http://schemas.microsoft.com/office/drawing/2010/main" val="0"/>
              </a:ext>
            </a:extLst>
          </a:blip>
          <a:srcRect l="44800" t="21365" r="11566"/>
          <a:stretch>
            <a:fillRect/>
          </a:stretch>
        </p:blipFill>
        <p:spPr>
          <a:xfrm>
            <a:off x="5936777" y="969815"/>
            <a:ext cx="5240740" cy="5303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par>
                          <p:cTn id="12" fill="hold">
                            <p:stCondLst>
                              <p:cond delay="1274"/>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 calcmode="lin" valueType="num">
                                      <p:cBhvr>
                                        <p:cTn id="15" dur="7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6" dur="750" fill="hold"/>
                                        <p:tgtEl>
                                          <p:spTgt spid="33"/>
                                        </p:tgtEl>
                                        <p:attrNameLst>
                                          <p:attrName>ppt_y</p:attrName>
                                        </p:attrNameLst>
                                      </p:cBhvr>
                                      <p:tavLst>
                                        <p:tav tm="0">
                                          <p:val>
                                            <p:strVal val="#ppt_y"/>
                                          </p:val>
                                        </p:tav>
                                        <p:tav tm="100000">
                                          <p:val>
                                            <p:strVal val="#ppt_y"/>
                                          </p:val>
                                        </p:tav>
                                      </p:tavLst>
                                    </p:anim>
                                    <p:anim calcmode="lin" valueType="num">
                                      <p:cBhvr>
                                        <p:cTn id="17" dur="7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 dur="7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75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1289675" y="4723473"/>
            <a:ext cx="423070" cy="405365"/>
            <a:chOff x="1231900" y="3257535"/>
            <a:chExt cx="423070" cy="405365"/>
          </a:xfrm>
        </p:grpSpPr>
        <p:sp>
          <p:nvSpPr>
            <p:cNvPr id="9" name="Freeform 9"/>
            <p:cNvSpPr>
              <a:spLocks noEditPoints="1"/>
            </p:cNvSpPr>
            <p:nvPr/>
          </p:nvSpPr>
          <p:spPr bwMode="auto">
            <a:xfrm>
              <a:off x="1231900"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0"/>
            <p:cNvSpPr>
              <a:spLocks noEditPoints="1"/>
            </p:cNvSpPr>
            <p:nvPr/>
          </p:nvSpPr>
          <p:spPr bwMode="auto">
            <a:xfrm>
              <a:off x="1320428"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10" y="4"/>
                    <a:pt x="4" y="9"/>
                    <a:pt x="4" y="16"/>
                  </a:cubicBezTo>
                  <a:cubicBezTo>
                    <a:pt x="4" y="22"/>
                    <a:pt x="10"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1"/>
            <p:cNvSpPr>
              <a:spLocks noEditPoints="1"/>
            </p:cNvSpPr>
            <p:nvPr/>
          </p:nvSpPr>
          <p:spPr bwMode="auto">
            <a:xfrm>
              <a:off x="1410820" y="3375883"/>
              <a:ext cx="68027" cy="68959"/>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2"/>
            <p:cNvSpPr>
              <a:spLocks noEditPoints="1"/>
            </p:cNvSpPr>
            <p:nvPr/>
          </p:nvSpPr>
          <p:spPr bwMode="auto">
            <a:xfrm>
              <a:off x="1496552"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4" name="组合 173"/>
          <p:cNvGrpSpPr/>
          <p:nvPr/>
        </p:nvGrpSpPr>
        <p:grpSpPr>
          <a:xfrm>
            <a:off x="4681693" y="4716018"/>
            <a:ext cx="407228" cy="350384"/>
            <a:chOff x="4623918" y="3250080"/>
            <a:chExt cx="407228" cy="350384"/>
          </a:xfrm>
        </p:grpSpPr>
        <p:sp>
          <p:nvSpPr>
            <p:cNvPr id="6" name="Freeform 6"/>
            <p:cNvSpPr>
              <a:spLocks noEditPoints="1"/>
            </p:cNvSpPr>
            <p:nvPr/>
          </p:nvSpPr>
          <p:spPr bwMode="auto">
            <a:xfrm>
              <a:off x="4623918" y="3250080"/>
              <a:ext cx="407228" cy="350384"/>
            </a:xfrm>
            <a:custGeom>
              <a:avLst/>
              <a:gdLst>
                <a:gd name="T0" fmla="*/ 22 w 185"/>
                <a:gd name="T1" fmla="*/ 159 h 159"/>
                <a:gd name="T2" fmla="*/ 13 w 185"/>
                <a:gd name="T3" fmla="*/ 152 h 159"/>
                <a:gd name="T4" fmla="*/ 13 w 185"/>
                <a:gd name="T5" fmla="*/ 152 h 159"/>
                <a:gd name="T6" fmla="*/ 16 w 185"/>
                <a:gd name="T7" fmla="*/ 144 h 159"/>
                <a:gd name="T8" fmla="*/ 17 w 185"/>
                <a:gd name="T9" fmla="*/ 143 h 159"/>
                <a:gd name="T10" fmla="*/ 19 w 185"/>
                <a:gd name="T11" fmla="*/ 140 h 159"/>
                <a:gd name="T12" fmla="*/ 33 w 185"/>
                <a:gd name="T13" fmla="*/ 118 h 159"/>
                <a:gd name="T14" fmla="*/ 0 w 185"/>
                <a:gd name="T15" fmla="*/ 67 h 159"/>
                <a:gd name="T16" fmla="*/ 93 w 185"/>
                <a:gd name="T17" fmla="*/ 0 h 159"/>
                <a:gd name="T18" fmla="*/ 185 w 185"/>
                <a:gd name="T19" fmla="*/ 67 h 159"/>
                <a:gd name="T20" fmla="*/ 93 w 185"/>
                <a:gd name="T21" fmla="*/ 134 h 159"/>
                <a:gd name="T22" fmla="*/ 80 w 185"/>
                <a:gd name="T23" fmla="*/ 133 h 159"/>
                <a:gd name="T24" fmla="*/ 34 w 185"/>
                <a:gd name="T25" fmla="*/ 157 h 159"/>
                <a:gd name="T26" fmla="*/ 22 w 185"/>
                <a:gd name="T27" fmla="*/ 159 h 159"/>
                <a:gd name="T28" fmla="*/ 21 w 185"/>
                <a:gd name="T29" fmla="*/ 151 h 159"/>
                <a:gd name="T30" fmla="*/ 22 w 185"/>
                <a:gd name="T31" fmla="*/ 151 h 159"/>
                <a:gd name="T32" fmla="*/ 32 w 185"/>
                <a:gd name="T33" fmla="*/ 149 h 159"/>
                <a:gd name="T34" fmla="*/ 76 w 185"/>
                <a:gd name="T35" fmla="*/ 126 h 159"/>
                <a:gd name="T36" fmla="*/ 77 w 185"/>
                <a:gd name="T37" fmla="*/ 125 h 159"/>
                <a:gd name="T38" fmla="*/ 79 w 185"/>
                <a:gd name="T39" fmla="*/ 125 h 159"/>
                <a:gd name="T40" fmla="*/ 93 w 185"/>
                <a:gd name="T41" fmla="*/ 126 h 159"/>
                <a:gd name="T42" fmla="*/ 177 w 185"/>
                <a:gd name="T43" fmla="*/ 67 h 159"/>
                <a:gd name="T44" fmla="*/ 93 w 185"/>
                <a:gd name="T45" fmla="*/ 8 h 159"/>
                <a:gd name="T46" fmla="*/ 8 w 185"/>
                <a:gd name="T47" fmla="*/ 67 h 159"/>
                <a:gd name="T48" fmla="*/ 40 w 185"/>
                <a:gd name="T49" fmla="*/ 113 h 159"/>
                <a:gd name="T50" fmla="*/ 42 w 185"/>
                <a:gd name="T51" fmla="*/ 114 h 159"/>
                <a:gd name="T52" fmla="*/ 42 w 185"/>
                <a:gd name="T53" fmla="*/ 118 h 159"/>
                <a:gd name="T54" fmla="*/ 25 w 185"/>
                <a:gd name="T55" fmla="*/ 146 h 159"/>
                <a:gd name="T56" fmla="*/ 23 w 185"/>
                <a:gd name="T57" fmla="*/ 148 h 159"/>
                <a:gd name="T58" fmla="*/ 22 w 185"/>
                <a:gd name="T59" fmla="*/ 149 h 159"/>
                <a:gd name="T60" fmla="*/ 21 w 185"/>
                <a:gd name="T61"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5" h="159">
                  <a:moveTo>
                    <a:pt x="22" y="159"/>
                  </a:moveTo>
                  <a:cubicBezTo>
                    <a:pt x="18" y="159"/>
                    <a:pt x="14" y="156"/>
                    <a:pt x="13" y="152"/>
                  </a:cubicBezTo>
                  <a:cubicBezTo>
                    <a:pt x="13" y="152"/>
                    <a:pt x="13" y="152"/>
                    <a:pt x="13" y="152"/>
                  </a:cubicBezTo>
                  <a:cubicBezTo>
                    <a:pt x="13" y="148"/>
                    <a:pt x="15" y="145"/>
                    <a:pt x="16" y="144"/>
                  </a:cubicBezTo>
                  <a:cubicBezTo>
                    <a:pt x="17" y="143"/>
                    <a:pt x="17" y="143"/>
                    <a:pt x="17" y="143"/>
                  </a:cubicBezTo>
                  <a:cubicBezTo>
                    <a:pt x="18" y="142"/>
                    <a:pt x="19" y="141"/>
                    <a:pt x="19" y="140"/>
                  </a:cubicBezTo>
                  <a:cubicBezTo>
                    <a:pt x="24" y="135"/>
                    <a:pt x="29" y="130"/>
                    <a:pt x="33" y="118"/>
                  </a:cubicBezTo>
                  <a:cubicBezTo>
                    <a:pt x="12" y="106"/>
                    <a:pt x="0" y="87"/>
                    <a:pt x="0" y="67"/>
                  </a:cubicBezTo>
                  <a:cubicBezTo>
                    <a:pt x="0" y="30"/>
                    <a:pt x="42" y="0"/>
                    <a:pt x="93" y="0"/>
                  </a:cubicBezTo>
                  <a:cubicBezTo>
                    <a:pt x="143" y="0"/>
                    <a:pt x="185" y="30"/>
                    <a:pt x="185" y="67"/>
                  </a:cubicBezTo>
                  <a:cubicBezTo>
                    <a:pt x="185" y="104"/>
                    <a:pt x="143" y="134"/>
                    <a:pt x="93" y="134"/>
                  </a:cubicBezTo>
                  <a:cubicBezTo>
                    <a:pt x="88" y="134"/>
                    <a:pt x="84" y="134"/>
                    <a:pt x="80" y="133"/>
                  </a:cubicBezTo>
                  <a:cubicBezTo>
                    <a:pt x="67" y="145"/>
                    <a:pt x="51" y="153"/>
                    <a:pt x="34" y="157"/>
                  </a:cubicBezTo>
                  <a:cubicBezTo>
                    <a:pt x="31" y="158"/>
                    <a:pt x="27" y="159"/>
                    <a:pt x="22" y="159"/>
                  </a:cubicBezTo>
                  <a:close/>
                  <a:moveTo>
                    <a:pt x="21" y="151"/>
                  </a:moveTo>
                  <a:cubicBezTo>
                    <a:pt x="21" y="151"/>
                    <a:pt x="21" y="151"/>
                    <a:pt x="22" y="151"/>
                  </a:cubicBezTo>
                  <a:cubicBezTo>
                    <a:pt x="25" y="151"/>
                    <a:pt x="29" y="150"/>
                    <a:pt x="32" y="149"/>
                  </a:cubicBezTo>
                  <a:cubicBezTo>
                    <a:pt x="49" y="145"/>
                    <a:pt x="63" y="137"/>
                    <a:pt x="76" y="126"/>
                  </a:cubicBezTo>
                  <a:cubicBezTo>
                    <a:pt x="77" y="125"/>
                    <a:pt x="77" y="125"/>
                    <a:pt x="77" y="125"/>
                  </a:cubicBezTo>
                  <a:cubicBezTo>
                    <a:pt x="79" y="125"/>
                    <a:pt x="79" y="125"/>
                    <a:pt x="79" y="125"/>
                  </a:cubicBezTo>
                  <a:cubicBezTo>
                    <a:pt x="83" y="126"/>
                    <a:pt x="88" y="126"/>
                    <a:pt x="93" y="126"/>
                  </a:cubicBezTo>
                  <a:cubicBezTo>
                    <a:pt x="139" y="126"/>
                    <a:pt x="177" y="100"/>
                    <a:pt x="177" y="67"/>
                  </a:cubicBezTo>
                  <a:cubicBezTo>
                    <a:pt x="177" y="35"/>
                    <a:pt x="139" y="8"/>
                    <a:pt x="93" y="8"/>
                  </a:cubicBezTo>
                  <a:cubicBezTo>
                    <a:pt x="46" y="8"/>
                    <a:pt x="8" y="35"/>
                    <a:pt x="8" y="67"/>
                  </a:cubicBezTo>
                  <a:cubicBezTo>
                    <a:pt x="8" y="85"/>
                    <a:pt x="20" y="102"/>
                    <a:pt x="40" y="113"/>
                  </a:cubicBezTo>
                  <a:cubicBezTo>
                    <a:pt x="42" y="114"/>
                    <a:pt x="42" y="114"/>
                    <a:pt x="42" y="114"/>
                  </a:cubicBezTo>
                  <a:cubicBezTo>
                    <a:pt x="42" y="118"/>
                    <a:pt x="42" y="118"/>
                    <a:pt x="42" y="118"/>
                  </a:cubicBezTo>
                  <a:cubicBezTo>
                    <a:pt x="37" y="133"/>
                    <a:pt x="31" y="140"/>
                    <a:pt x="25" y="146"/>
                  </a:cubicBezTo>
                  <a:cubicBezTo>
                    <a:pt x="24" y="147"/>
                    <a:pt x="24"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3"/>
            <p:cNvSpPr>
              <a:spLocks noEditPoints="1"/>
            </p:cNvSpPr>
            <p:nvPr/>
          </p:nvSpPr>
          <p:spPr bwMode="auto">
            <a:xfrm>
              <a:off x="4696604" y="3367496"/>
              <a:ext cx="68027" cy="68027"/>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4"/>
            <p:cNvSpPr>
              <a:spLocks noEditPoints="1"/>
            </p:cNvSpPr>
            <p:nvPr/>
          </p:nvSpPr>
          <p:spPr bwMode="auto">
            <a:xfrm>
              <a:off x="4786995"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1" y="27"/>
                    <a:pt x="27" y="22"/>
                    <a:pt x="27" y="16"/>
                  </a:cubicBezTo>
                  <a:cubicBezTo>
                    <a:pt x="27" y="9"/>
                    <a:pt x="21"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5"/>
            <p:cNvSpPr>
              <a:spLocks noEditPoints="1"/>
            </p:cNvSpPr>
            <p:nvPr/>
          </p:nvSpPr>
          <p:spPr bwMode="auto">
            <a:xfrm>
              <a:off x="4872728"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6" name="组合 175"/>
          <p:cNvGrpSpPr/>
          <p:nvPr/>
        </p:nvGrpSpPr>
        <p:grpSpPr>
          <a:xfrm>
            <a:off x="2135816" y="4723473"/>
            <a:ext cx="423070" cy="405365"/>
            <a:chOff x="2078041" y="3257535"/>
            <a:chExt cx="423070" cy="405365"/>
          </a:xfrm>
        </p:grpSpPr>
        <p:sp>
          <p:nvSpPr>
            <p:cNvPr id="16" name="Freeform 16"/>
            <p:cNvSpPr>
              <a:spLocks noEditPoints="1"/>
            </p:cNvSpPr>
            <p:nvPr/>
          </p:nvSpPr>
          <p:spPr bwMode="auto">
            <a:xfrm>
              <a:off x="2078041"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17"/>
            <p:cNvSpPr>
              <a:spLocks noChangeArrowheads="1"/>
            </p:cNvSpPr>
            <p:nvPr/>
          </p:nvSpPr>
          <p:spPr bwMode="auto">
            <a:xfrm>
              <a:off x="2218753"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18"/>
            <p:cNvSpPr>
              <a:spLocks noChangeArrowheads="1"/>
            </p:cNvSpPr>
            <p:nvPr/>
          </p:nvSpPr>
          <p:spPr bwMode="auto">
            <a:xfrm>
              <a:off x="2284916" y="3333949"/>
              <a:ext cx="8387"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3" name="组合 172"/>
          <p:cNvGrpSpPr/>
          <p:nvPr/>
        </p:nvGrpSpPr>
        <p:grpSpPr>
          <a:xfrm>
            <a:off x="5525038" y="4716018"/>
            <a:ext cx="405365" cy="350384"/>
            <a:chOff x="5467263" y="3250080"/>
            <a:chExt cx="405365" cy="350384"/>
          </a:xfrm>
        </p:grpSpPr>
        <p:sp>
          <p:nvSpPr>
            <p:cNvPr id="7" name="Freeform 7"/>
            <p:cNvSpPr>
              <a:spLocks noEditPoints="1"/>
            </p:cNvSpPr>
            <p:nvPr/>
          </p:nvSpPr>
          <p:spPr bwMode="auto">
            <a:xfrm>
              <a:off x="5467263"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7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9 w 184"/>
                <a:gd name="T41" fmla="*/ 125 h 159"/>
                <a:gd name="T42" fmla="*/ 92 w 184"/>
                <a:gd name="T43" fmla="*/ 126 h 159"/>
                <a:gd name="T44" fmla="*/ 176 w 184"/>
                <a:gd name="T45" fmla="*/ 67 h 159"/>
                <a:gd name="T46" fmla="*/ 92 w 184"/>
                <a:gd name="T47" fmla="*/ 8 h 159"/>
                <a:gd name="T48" fmla="*/ 8 w 184"/>
                <a:gd name="T49" fmla="*/ 67 h 159"/>
                <a:gd name="T50" fmla="*/ 40 w 184"/>
                <a:gd name="T51" fmla="*/ 113 h 159"/>
                <a:gd name="T52" fmla="*/ 42 w 184"/>
                <a:gd name="T53" fmla="*/ 114 h 159"/>
                <a:gd name="T54" fmla="*/ 41 w 184"/>
                <a:gd name="T55" fmla="*/ 118 h 159"/>
                <a:gd name="T56" fmla="*/ 25 w 184"/>
                <a:gd name="T57" fmla="*/ 146 h 159"/>
                <a:gd name="T58" fmla="*/ 23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5" y="145"/>
                    <a:pt x="16" y="144"/>
                  </a:cubicBezTo>
                  <a:cubicBezTo>
                    <a:pt x="17" y="143"/>
                    <a:pt x="17" y="143"/>
                    <a:pt x="17" y="143"/>
                  </a:cubicBezTo>
                  <a:cubicBezTo>
                    <a:pt x="18" y="142"/>
                    <a:pt x="18" y="141"/>
                    <a:pt x="19" y="140"/>
                  </a:cubicBezTo>
                  <a:cubicBezTo>
                    <a:pt x="24" y="135"/>
                    <a:pt x="29" y="130"/>
                    <a:pt x="33" y="118"/>
                  </a:cubicBezTo>
                  <a:cubicBezTo>
                    <a:pt x="12" y="106"/>
                    <a:pt x="0" y="87"/>
                    <a:pt x="0" y="67"/>
                  </a:cubicBezTo>
                  <a:cubicBezTo>
                    <a:pt x="0" y="30"/>
                    <a:pt x="42"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1"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9" y="125"/>
                    <a:pt x="79" y="125"/>
                    <a:pt x="79"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40" y="113"/>
                  </a:cubicBezTo>
                  <a:cubicBezTo>
                    <a:pt x="42" y="114"/>
                    <a:pt x="42" y="114"/>
                    <a:pt x="42" y="114"/>
                  </a:cubicBezTo>
                  <a:cubicBezTo>
                    <a:pt x="41" y="118"/>
                    <a:pt x="41" y="118"/>
                    <a:pt x="41" y="118"/>
                  </a:cubicBezTo>
                  <a:cubicBezTo>
                    <a:pt x="37" y="133"/>
                    <a:pt x="31" y="140"/>
                    <a:pt x="25" y="146"/>
                  </a:cubicBezTo>
                  <a:cubicBezTo>
                    <a:pt x="24" y="147"/>
                    <a:pt x="23"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19"/>
            <p:cNvSpPr>
              <a:spLocks noChangeArrowheads="1"/>
            </p:cNvSpPr>
            <p:nvPr/>
          </p:nvSpPr>
          <p:spPr bwMode="auto">
            <a:xfrm>
              <a:off x="560238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0"/>
            <p:cNvSpPr>
              <a:spLocks noChangeArrowheads="1"/>
            </p:cNvSpPr>
            <p:nvPr/>
          </p:nvSpPr>
          <p:spPr bwMode="auto">
            <a:xfrm>
              <a:off x="5667615" y="3333949"/>
              <a:ext cx="9319"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5" name="组合 174"/>
          <p:cNvGrpSpPr/>
          <p:nvPr/>
        </p:nvGrpSpPr>
        <p:grpSpPr>
          <a:xfrm>
            <a:off x="2981024" y="4723473"/>
            <a:ext cx="423070" cy="405365"/>
            <a:chOff x="2923249" y="3257535"/>
            <a:chExt cx="423070" cy="405365"/>
          </a:xfrm>
        </p:grpSpPr>
        <p:sp>
          <p:nvSpPr>
            <p:cNvPr id="21" name="Freeform 21"/>
            <p:cNvSpPr>
              <a:spLocks noEditPoints="1"/>
            </p:cNvSpPr>
            <p:nvPr/>
          </p:nvSpPr>
          <p:spPr bwMode="auto">
            <a:xfrm>
              <a:off x="2923249"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2"/>
            <p:cNvSpPr>
              <a:spLocks noChangeArrowheads="1"/>
            </p:cNvSpPr>
            <p:nvPr/>
          </p:nvSpPr>
          <p:spPr bwMode="auto">
            <a:xfrm>
              <a:off x="306489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Freeform 23"/>
          <p:cNvSpPr>
            <a:spLocks noEditPoints="1"/>
          </p:cNvSpPr>
          <p:nvPr/>
        </p:nvSpPr>
        <p:spPr bwMode="auto">
          <a:xfrm>
            <a:off x="3843007" y="2153368"/>
            <a:ext cx="389523" cy="421207"/>
          </a:xfrm>
          <a:custGeom>
            <a:avLst/>
            <a:gdLst>
              <a:gd name="T0" fmla="*/ 39 w 177"/>
              <a:gd name="T1" fmla="*/ 191 h 191"/>
              <a:gd name="T2" fmla="*/ 0 w 177"/>
              <a:gd name="T3" fmla="*/ 166 h 191"/>
              <a:gd name="T4" fmla="*/ 39 w 177"/>
              <a:gd name="T5" fmla="*/ 141 h 191"/>
              <a:gd name="T6" fmla="*/ 56 w 177"/>
              <a:gd name="T7" fmla="*/ 143 h 191"/>
              <a:gd name="T8" fmla="*/ 56 w 177"/>
              <a:gd name="T9" fmla="*/ 43 h 191"/>
              <a:gd name="T10" fmla="*/ 67 w 177"/>
              <a:gd name="T11" fmla="*/ 29 h 191"/>
              <a:gd name="T12" fmla="*/ 158 w 177"/>
              <a:gd name="T13" fmla="*/ 1 h 191"/>
              <a:gd name="T14" fmla="*/ 162 w 177"/>
              <a:gd name="T15" fmla="*/ 0 h 191"/>
              <a:gd name="T16" fmla="*/ 177 w 177"/>
              <a:gd name="T17" fmla="*/ 15 h 191"/>
              <a:gd name="T18" fmla="*/ 177 w 177"/>
              <a:gd name="T19" fmla="*/ 138 h 191"/>
              <a:gd name="T20" fmla="*/ 138 w 177"/>
              <a:gd name="T21" fmla="*/ 163 h 191"/>
              <a:gd name="T22" fmla="*/ 98 w 177"/>
              <a:gd name="T23" fmla="*/ 138 h 191"/>
              <a:gd name="T24" fmla="*/ 138 w 177"/>
              <a:gd name="T25" fmla="*/ 113 h 191"/>
              <a:gd name="T26" fmla="*/ 155 w 177"/>
              <a:gd name="T27" fmla="*/ 115 h 191"/>
              <a:gd name="T28" fmla="*/ 155 w 177"/>
              <a:gd name="T29" fmla="*/ 68 h 191"/>
              <a:gd name="T30" fmla="*/ 78 w 177"/>
              <a:gd name="T31" fmla="*/ 91 h 191"/>
              <a:gd name="T32" fmla="*/ 78 w 177"/>
              <a:gd name="T33" fmla="*/ 166 h 191"/>
              <a:gd name="T34" fmla="*/ 39 w 177"/>
              <a:gd name="T35" fmla="*/ 191 h 191"/>
              <a:gd name="T36" fmla="*/ 39 w 177"/>
              <a:gd name="T37" fmla="*/ 149 h 191"/>
              <a:gd name="T38" fmla="*/ 8 w 177"/>
              <a:gd name="T39" fmla="*/ 166 h 191"/>
              <a:gd name="T40" fmla="*/ 39 w 177"/>
              <a:gd name="T41" fmla="*/ 183 h 191"/>
              <a:gd name="T42" fmla="*/ 70 w 177"/>
              <a:gd name="T43" fmla="*/ 166 h 191"/>
              <a:gd name="T44" fmla="*/ 70 w 177"/>
              <a:gd name="T45" fmla="*/ 85 h 191"/>
              <a:gd name="T46" fmla="*/ 163 w 177"/>
              <a:gd name="T47" fmla="*/ 57 h 191"/>
              <a:gd name="T48" fmla="*/ 163 w 177"/>
              <a:gd name="T49" fmla="*/ 127 h 191"/>
              <a:gd name="T50" fmla="*/ 157 w 177"/>
              <a:gd name="T51" fmla="*/ 125 h 191"/>
              <a:gd name="T52" fmla="*/ 138 w 177"/>
              <a:gd name="T53" fmla="*/ 121 h 191"/>
              <a:gd name="T54" fmla="*/ 106 w 177"/>
              <a:gd name="T55" fmla="*/ 138 h 191"/>
              <a:gd name="T56" fmla="*/ 138 w 177"/>
              <a:gd name="T57" fmla="*/ 155 h 191"/>
              <a:gd name="T58" fmla="*/ 169 w 177"/>
              <a:gd name="T59" fmla="*/ 138 h 191"/>
              <a:gd name="T60" fmla="*/ 169 w 177"/>
              <a:gd name="T61" fmla="*/ 15 h 191"/>
              <a:gd name="T62" fmla="*/ 162 w 177"/>
              <a:gd name="T63" fmla="*/ 8 h 191"/>
              <a:gd name="T64" fmla="*/ 160 w 177"/>
              <a:gd name="T65" fmla="*/ 9 h 191"/>
              <a:gd name="T66" fmla="*/ 69 w 177"/>
              <a:gd name="T67" fmla="*/ 37 h 191"/>
              <a:gd name="T68" fmla="*/ 64 w 177"/>
              <a:gd name="T69" fmla="*/ 43 h 191"/>
              <a:gd name="T70" fmla="*/ 64 w 177"/>
              <a:gd name="T71" fmla="*/ 155 h 191"/>
              <a:gd name="T72" fmla="*/ 59 w 177"/>
              <a:gd name="T73" fmla="*/ 153 h 191"/>
              <a:gd name="T74" fmla="*/ 39 w 177"/>
              <a:gd name="T75" fmla="*/ 1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91">
                <a:moveTo>
                  <a:pt x="39" y="191"/>
                </a:moveTo>
                <a:cubicBezTo>
                  <a:pt x="27" y="191"/>
                  <a:pt x="0" y="185"/>
                  <a:pt x="0" y="166"/>
                </a:cubicBezTo>
                <a:cubicBezTo>
                  <a:pt x="0" y="147"/>
                  <a:pt x="27" y="141"/>
                  <a:pt x="39" y="141"/>
                </a:cubicBezTo>
                <a:cubicBezTo>
                  <a:pt x="45" y="141"/>
                  <a:pt x="51" y="142"/>
                  <a:pt x="56" y="143"/>
                </a:cubicBezTo>
                <a:cubicBezTo>
                  <a:pt x="56" y="43"/>
                  <a:pt x="56" y="43"/>
                  <a:pt x="56" y="43"/>
                </a:cubicBezTo>
                <a:cubicBezTo>
                  <a:pt x="56" y="37"/>
                  <a:pt x="60" y="31"/>
                  <a:pt x="67" y="29"/>
                </a:cubicBezTo>
                <a:cubicBezTo>
                  <a:pt x="158" y="1"/>
                  <a:pt x="158" y="1"/>
                  <a:pt x="158" y="1"/>
                </a:cubicBezTo>
                <a:cubicBezTo>
                  <a:pt x="159" y="1"/>
                  <a:pt x="160" y="0"/>
                  <a:pt x="162" y="0"/>
                </a:cubicBezTo>
                <a:cubicBezTo>
                  <a:pt x="170" y="0"/>
                  <a:pt x="177" y="7"/>
                  <a:pt x="177" y="15"/>
                </a:cubicBezTo>
                <a:cubicBezTo>
                  <a:pt x="177" y="138"/>
                  <a:pt x="177" y="138"/>
                  <a:pt x="177" y="138"/>
                </a:cubicBezTo>
                <a:cubicBezTo>
                  <a:pt x="177" y="157"/>
                  <a:pt x="150" y="163"/>
                  <a:pt x="138" y="163"/>
                </a:cubicBezTo>
                <a:cubicBezTo>
                  <a:pt x="125" y="163"/>
                  <a:pt x="98" y="157"/>
                  <a:pt x="98" y="138"/>
                </a:cubicBezTo>
                <a:cubicBezTo>
                  <a:pt x="98" y="119"/>
                  <a:pt x="125" y="113"/>
                  <a:pt x="138" y="113"/>
                </a:cubicBezTo>
                <a:cubicBezTo>
                  <a:pt x="144" y="113"/>
                  <a:pt x="149" y="114"/>
                  <a:pt x="155" y="115"/>
                </a:cubicBezTo>
                <a:cubicBezTo>
                  <a:pt x="155" y="68"/>
                  <a:pt x="155" y="68"/>
                  <a:pt x="155" y="68"/>
                </a:cubicBezTo>
                <a:cubicBezTo>
                  <a:pt x="78" y="91"/>
                  <a:pt x="78" y="91"/>
                  <a:pt x="78" y="91"/>
                </a:cubicBezTo>
                <a:cubicBezTo>
                  <a:pt x="78" y="166"/>
                  <a:pt x="78" y="166"/>
                  <a:pt x="78" y="166"/>
                </a:cubicBezTo>
                <a:cubicBezTo>
                  <a:pt x="78" y="185"/>
                  <a:pt x="52" y="191"/>
                  <a:pt x="39" y="191"/>
                </a:cubicBezTo>
                <a:close/>
                <a:moveTo>
                  <a:pt x="39" y="149"/>
                </a:moveTo>
                <a:cubicBezTo>
                  <a:pt x="28" y="149"/>
                  <a:pt x="8" y="154"/>
                  <a:pt x="8" y="166"/>
                </a:cubicBezTo>
                <a:cubicBezTo>
                  <a:pt x="8" y="178"/>
                  <a:pt x="28" y="183"/>
                  <a:pt x="39" y="183"/>
                </a:cubicBezTo>
                <a:cubicBezTo>
                  <a:pt x="50" y="183"/>
                  <a:pt x="70" y="178"/>
                  <a:pt x="70" y="166"/>
                </a:cubicBezTo>
                <a:cubicBezTo>
                  <a:pt x="70" y="85"/>
                  <a:pt x="70" y="85"/>
                  <a:pt x="70" y="85"/>
                </a:cubicBezTo>
                <a:cubicBezTo>
                  <a:pt x="163" y="57"/>
                  <a:pt x="163" y="57"/>
                  <a:pt x="163" y="57"/>
                </a:cubicBezTo>
                <a:cubicBezTo>
                  <a:pt x="163" y="127"/>
                  <a:pt x="163" y="127"/>
                  <a:pt x="163" y="127"/>
                </a:cubicBezTo>
                <a:cubicBezTo>
                  <a:pt x="157" y="125"/>
                  <a:pt x="157" y="125"/>
                  <a:pt x="157" y="125"/>
                </a:cubicBezTo>
                <a:cubicBezTo>
                  <a:pt x="151" y="122"/>
                  <a:pt x="145" y="121"/>
                  <a:pt x="138" y="121"/>
                </a:cubicBezTo>
                <a:cubicBezTo>
                  <a:pt x="127" y="121"/>
                  <a:pt x="106" y="126"/>
                  <a:pt x="106" y="138"/>
                </a:cubicBezTo>
                <a:cubicBezTo>
                  <a:pt x="106" y="150"/>
                  <a:pt x="127" y="155"/>
                  <a:pt x="138" y="155"/>
                </a:cubicBezTo>
                <a:cubicBezTo>
                  <a:pt x="148" y="155"/>
                  <a:pt x="169" y="150"/>
                  <a:pt x="169" y="138"/>
                </a:cubicBezTo>
                <a:cubicBezTo>
                  <a:pt x="169" y="15"/>
                  <a:pt x="169" y="15"/>
                  <a:pt x="169" y="15"/>
                </a:cubicBezTo>
                <a:cubicBezTo>
                  <a:pt x="169" y="11"/>
                  <a:pt x="166" y="8"/>
                  <a:pt x="162" y="8"/>
                </a:cubicBezTo>
                <a:cubicBezTo>
                  <a:pt x="161" y="8"/>
                  <a:pt x="161" y="8"/>
                  <a:pt x="160" y="9"/>
                </a:cubicBezTo>
                <a:cubicBezTo>
                  <a:pt x="69" y="37"/>
                  <a:pt x="69" y="37"/>
                  <a:pt x="69" y="37"/>
                </a:cubicBezTo>
                <a:cubicBezTo>
                  <a:pt x="66" y="38"/>
                  <a:pt x="64" y="40"/>
                  <a:pt x="64" y="43"/>
                </a:cubicBezTo>
                <a:cubicBezTo>
                  <a:pt x="64" y="155"/>
                  <a:pt x="64" y="155"/>
                  <a:pt x="64" y="155"/>
                </a:cubicBezTo>
                <a:cubicBezTo>
                  <a:pt x="59" y="153"/>
                  <a:pt x="59" y="153"/>
                  <a:pt x="59" y="153"/>
                </a:cubicBezTo>
                <a:cubicBezTo>
                  <a:pt x="53" y="150"/>
                  <a:pt x="46" y="149"/>
                  <a:pt x="39" y="14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4"/>
          <p:cNvSpPr>
            <a:spLocks noEditPoints="1"/>
          </p:cNvSpPr>
          <p:nvPr/>
        </p:nvSpPr>
        <p:spPr bwMode="auto">
          <a:xfrm>
            <a:off x="1298062" y="2204621"/>
            <a:ext cx="421207" cy="313109"/>
          </a:xfrm>
          <a:custGeom>
            <a:avLst/>
            <a:gdLst>
              <a:gd name="T0" fmla="*/ 151 w 191"/>
              <a:gd name="T1" fmla="*/ 142 h 142"/>
              <a:gd name="T2" fmla="*/ 47 w 191"/>
              <a:gd name="T3" fmla="*/ 142 h 142"/>
              <a:gd name="T4" fmla="*/ 0 w 191"/>
              <a:gd name="T5" fmla="*/ 95 h 142"/>
              <a:gd name="T6" fmla="*/ 25 w 191"/>
              <a:gd name="T7" fmla="*/ 54 h 142"/>
              <a:gd name="T8" fmla="*/ 25 w 191"/>
              <a:gd name="T9" fmla="*/ 53 h 142"/>
              <a:gd name="T10" fmla="*/ 78 w 191"/>
              <a:gd name="T11" fmla="*/ 0 h 142"/>
              <a:gd name="T12" fmla="*/ 124 w 191"/>
              <a:gd name="T13" fmla="*/ 28 h 142"/>
              <a:gd name="T14" fmla="*/ 139 w 191"/>
              <a:gd name="T15" fmla="*/ 24 h 142"/>
              <a:gd name="T16" fmla="*/ 167 w 191"/>
              <a:gd name="T17" fmla="*/ 53 h 142"/>
              <a:gd name="T18" fmla="*/ 165 w 191"/>
              <a:gd name="T19" fmla="*/ 63 h 142"/>
              <a:gd name="T20" fmla="*/ 191 w 191"/>
              <a:gd name="T21" fmla="*/ 101 h 142"/>
              <a:gd name="T22" fmla="*/ 151 w 191"/>
              <a:gd name="T23" fmla="*/ 142 h 142"/>
              <a:gd name="T24" fmla="*/ 78 w 191"/>
              <a:gd name="T25" fmla="*/ 8 h 142"/>
              <a:gd name="T26" fmla="*/ 33 w 191"/>
              <a:gd name="T27" fmla="*/ 53 h 142"/>
              <a:gd name="T28" fmla="*/ 33 w 191"/>
              <a:gd name="T29" fmla="*/ 56 h 142"/>
              <a:gd name="T30" fmla="*/ 33 w 191"/>
              <a:gd name="T31" fmla="*/ 59 h 142"/>
              <a:gd name="T32" fmla="*/ 31 w 191"/>
              <a:gd name="T33" fmla="*/ 60 h 142"/>
              <a:gd name="T34" fmla="*/ 8 w 191"/>
              <a:gd name="T35" fmla="*/ 95 h 142"/>
              <a:gd name="T36" fmla="*/ 47 w 191"/>
              <a:gd name="T37" fmla="*/ 134 h 142"/>
              <a:gd name="T38" fmla="*/ 151 w 191"/>
              <a:gd name="T39" fmla="*/ 134 h 142"/>
              <a:gd name="T40" fmla="*/ 183 w 191"/>
              <a:gd name="T41" fmla="*/ 101 h 142"/>
              <a:gd name="T42" fmla="*/ 158 w 191"/>
              <a:gd name="T43" fmla="*/ 70 h 142"/>
              <a:gd name="T44" fmla="*/ 153 w 191"/>
              <a:gd name="T45" fmla="*/ 68 h 142"/>
              <a:gd name="T46" fmla="*/ 156 w 191"/>
              <a:gd name="T47" fmla="*/ 64 h 142"/>
              <a:gd name="T48" fmla="*/ 159 w 191"/>
              <a:gd name="T49" fmla="*/ 53 h 142"/>
              <a:gd name="T50" fmla="*/ 139 w 191"/>
              <a:gd name="T51" fmla="*/ 32 h 142"/>
              <a:gd name="T52" fmla="*/ 125 w 191"/>
              <a:gd name="T53" fmla="*/ 37 h 142"/>
              <a:gd name="T54" fmla="*/ 121 w 191"/>
              <a:gd name="T55" fmla="*/ 41 h 142"/>
              <a:gd name="T56" fmla="*/ 119 w 191"/>
              <a:gd name="T57" fmla="*/ 36 h 142"/>
              <a:gd name="T58" fmla="*/ 78 w 191"/>
              <a:gd name="T5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42">
                <a:moveTo>
                  <a:pt x="151" y="142"/>
                </a:moveTo>
                <a:cubicBezTo>
                  <a:pt x="47" y="142"/>
                  <a:pt x="47" y="142"/>
                  <a:pt x="47" y="142"/>
                </a:cubicBezTo>
                <a:cubicBezTo>
                  <a:pt x="21" y="142"/>
                  <a:pt x="0" y="121"/>
                  <a:pt x="0" y="95"/>
                </a:cubicBezTo>
                <a:cubicBezTo>
                  <a:pt x="0" y="78"/>
                  <a:pt x="10" y="62"/>
                  <a:pt x="25" y="54"/>
                </a:cubicBezTo>
                <a:cubicBezTo>
                  <a:pt x="25" y="54"/>
                  <a:pt x="25" y="53"/>
                  <a:pt x="25" y="53"/>
                </a:cubicBezTo>
                <a:cubicBezTo>
                  <a:pt x="25" y="24"/>
                  <a:pt x="49" y="0"/>
                  <a:pt x="78" y="0"/>
                </a:cubicBezTo>
                <a:cubicBezTo>
                  <a:pt x="97" y="0"/>
                  <a:pt x="115" y="11"/>
                  <a:pt x="124" y="28"/>
                </a:cubicBezTo>
                <a:cubicBezTo>
                  <a:pt x="129" y="26"/>
                  <a:pt x="134" y="24"/>
                  <a:pt x="139" y="24"/>
                </a:cubicBezTo>
                <a:cubicBezTo>
                  <a:pt x="154" y="24"/>
                  <a:pt x="167" y="37"/>
                  <a:pt x="167" y="53"/>
                </a:cubicBezTo>
                <a:cubicBezTo>
                  <a:pt x="167" y="56"/>
                  <a:pt x="166" y="60"/>
                  <a:pt x="165" y="63"/>
                </a:cubicBezTo>
                <a:cubicBezTo>
                  <a:pt x="181" y="69"/>
                  <a:pt x="191" y="84"/>
                  <a:pt x="191" y="101"/>
                </a:cubicBezTo>
                <a:cubicBezTo>
                  <a:pt x="191" y="124"/>
                  <a:pt x="173" y="142"/>
                  <a:pt x="151" y="142"/>
                </a:cubicBezTo>
                <a:close/>
                <a:moveTo>
                  <a:pt x="78" y="8"/>
                </a:moveTo>
                <a:cubicBezTo>
                  <a:pt x="53" y="8"/>
                  <a:pt x="33" y="28"/>
                  <a:pt x="33" y="53"/>
                </a:cubicBezTo>
                <a:cubicBezTo>
                  <a:pt x="33" y="54"/>
                  <a:pt x="33" y="55"/>
                  <a:pt x="33" y="56"/>
                </a:cubicBezTo>
                <a:cubicBezTo>
                  <a:pt x="33" y="59"/>
                  <a:pt x="33" y="59"/>
                  <a:pt x="33" y="59"/>
                </a:cubicBezTo>
                <a:cubicBezTo>
                  <a:pt x="31" y="60"/>
                  <a:pt x="31" y="60"/>
                  <a:pt x="31" y="60"/>
                </a:cubicBezTo>
                <a:cubicBezTo>
                  <a:pt x="17" y="67"/>
                  <a:pt x="8" y="80"/>
                  <a:pt x="8" y="95"/>
                </a:cubicBezTo>
                <a:cubicBezTo>
                  <a:pt x="8" y="117"/>
                  <a:pt x="26" y="134"/>
                  <a:pt x="47" y="134"/>
                </a:cubicBezTo>
                <a:cubicBezTo>
                  <a:pt x="151" y="134"/>
                  <a:pt x="151" y="134"/>
                  <a:pt x="151" y="134"/>
                </a:cubicBezTo>
                <a:cubicBezTo>
                  <a:pt x="169" y="134"/>
                  <a:pt x="183" y="119"/>
                  <a:pt x="183" y="101"/>
                </a:cubicBezTo>
                <a:cubicBezTo>
                  <a:pt x="183" y="86"/>
                  <a:pt x="173" y="73"/>
                  <a:pt x="158" y="70"/>
                </a:cubicBezTo>
                <a:cubicBezTo>
                  <a:pt x="153" y="68"/>
                  <a:pt x="153" y="68"/>
                  <a:pt x="153" y="68"/>
                </a:cubicBezTo>
                <a:cubicBezTo>
                  <a:pt x="156" y="64"/>
                  <a:pt x="156" y="64"/>
                  <a:pt x="156" y="64"/>
                </a:cubicBezTo>
                <a:cubicBezTo>
                  <a:pt x="158" y="60"/>
                  <a:pt x="159" y="57"/>
                  <a:pt x="159" y="53"/>
                </a:cubicBezTo>
                <a:cubicBezTo>
                  <a:pt x="159" y="41"/>
                  <a:pt x="150" y="32"/>
                  <a:pt x="139" y="32"/>
                </a:cubicBezTo>
                <a:cubicBezTo>
                  <a:pt x="134" y="32"/>
                  <a:pt x="129" y="34"/>
                  <a:pt x="125" y="37"/>
                </a:cubicBezTo>
                <a:cubicBezTo>
                  <a:pt x="121" y="41"/>
                  <a:pt x="121" y="41"/>
                  <a:pt x="121" y="41"/>
                </a:cubicBezTo>
                <a:cubicBezTo>
                  <a:pt x="119" y="36"/>
                  <a:pt x="119" y="36"/>
                  <a:pt x="119" y="36"/>
                </a:cubicBezTo>
                <a:cubicBezTo>
                  <a:pt x="112" y="19"/>
                  <a:pt x="96" y="8"/>
                  <a:pt x="7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5"/>
          <p:cNvSpPr>
            <a:spLocks noEditPoints="1"/>
          </p:cNvSpPr>
          <p:nvPr/>
        </p:nvSpPr>
        <p:spPr bwMode="auto">
          <a:xfrm>
            <a:off x="2168431" y="2209280"/>
            <a:ext cx="355044" cy="349452"/>
          </a:xfrm>
          <a:custGeom>
            <a:avLst/>
            <a:gdLst>
              <a:gd name="T0" fmla="*/ 81 w 161"/>
              <a:gd name="T1" fmla="*/ 159 h 159"/>
              <a:gd name="T2" fmla="*/ 78 w 161"/>
              <a:gd name="T3" fmla="*/ 158 h 159"/>
              <a:gd name="T4" fmla="*/ 70 w 161"/>
              <a:gd name="T5" fmla="*/ 148 h 159"/>
              <a:gd name="T6" fmla="*/ 70 w 161"/>
              <a:gd name="T7" fmla="*/ 90 h 159"/>
              <a:gd name="T8" fmla="*/ 12 w 161"/>
              <a:gd name="T9" fmla="*/ 90 h 159"/>
              <a:gd name="T10" fmla="*/ 2 w 161"/>
              <a:gd name="T11" fmla="*/ 82 h 159"/>
              <a:gd name="T12" fmla="*/ 7 w 161"/>
              <a:gd name="T13" fmla="*/ 70 h 159"/>
              <a:gd name="T14" fmla="*/ 144 w 161"/>
              <a:gd name="T15" fmla="*/ 1 h 159"/>
              <a:gd name="T16" fmla="*/ 149 w 161"/>
              <a:gd name="T17" fmla="*/ 0 h 159"/>
              <a:gd name="T18" fmla="*/ 157 w 161"/>
              <a:gd name="T19" fmla="*/ 3 h 159"/>
              <a:gd name="T20" fmla="*/ 159 w 161"/>
              <a:gd name="T21" fmla="*/ 16 h 159"/>
              <a:gd name="T22" fmla="*/ 90 w 161"/>
              <a:gd name="T23" fmla="*/ 153 h 159"/>
              <a:gd name="T24" fmla="*/ 81 w 161"/>
              <a:gd name="T25" fmla="*/ 159 h 159"/>
              <a:gd name="T26" fmla="*/ 149 w 161"/>
              <a:gd name="T27" fmla="*/ 8 h 159"/>
              <a:gd name="T28" fmla="*/ 148 w 161"/>
              <a:gd name="T29" fmla="*/ 8 h 159"/>
              <a:gd name="T30" fmla="*/ 11 w 161"/>
              <a:gd name="T31" fmla="*/ 77 h 159"/>
              <a:gd name="T32" fmla="*/ 9 w 161"/>
              <a:gd name="T33" fmla="*/ 80 h 159"/>
              <a:gd name="T34" fmla="*/ 12 w 161"/>
              <a:gd name="T35" fmla="*/ 82 h 159"/>
              <a:gd name="T36" fmla="*/ 78 w 161"/>
              <a:gd name="T37" fmla="*/ 82 h 159"/>
              <a:gd name="T38" fmla="*/ 78 w 161"/>
              <a:gd name="T39" fmla="*/ 148 h 159"/>
              <a:gd name="T40" fmla="*/ 80 w 161"/>
              <a:gd name="T41" fmla="*/ 151 h 159"/>
              <a:gd name="T42" fmla="*/ 81 w 161"/>
              <a:gd name="T43" fmla="*/ 151 h 159"/>
              <a:gd name="T44" fmla="*/ 83 w 161"/>
              <a:gd name="T45" fmla="*/ 149 h 159"/>
              <a:gd name="T46" fmla="*/ 152 w 161"/>
              <a:gd name="T47" fmla="*/ 12 h 159"/>
              <a:gd name="T48" fmla="*/ 151 w 161"/>
              <a:gd name="T49" fmla="*/ 9 h 159"/>
              <a:gd name="T50" fmla="*/ 149 w 161"/>
              <a:gd name="T51" fmla="*/ 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59">
                <a:moveTo>
                  <a:pt x="81" y="159"/>
                </a:moveTo>
                <a:cubicBezTo>
                  <a:pt x="80" y="159"/>
                  <a:pt x="79" y="159"/>
                  <a:pt x="78" y="158"/>
                </a:cubicBezTo>
                <a:cubicBezTo>
                  <a:pt x="73" y="157"/>
                  <a:pt x="70" y="153"/>
                  <a:pt x="70" y="148"/>
                </a:cubicBezTo>
                <a:cubicBezTo>
                  <a:pt x="70" y="90"/>
                  <a:pt x="70" y="90"/>
                  <a:pt x="70" y="90"/>
                </a:cubicBezTo>
                <a:cubicBezTo>
                  <a:pt x="12" y="90"/>
                  <a:pt x="12" y="90"/>
                  <a:pt x="12" y="90"/>
                </a:cubicBezTo>
                <a:cubicBezTo>
                  <a:pt x="7" y="90"/>
                  <a:pt x="3" y="87"/>
                  <a:pt x="2" y="82"/>
                </a:cubicBezTo>
                <a:cubicBezTo>
                  <a:pt x="0" y="77"/>
                  <a:pt x="3" y="72"/>
                  <a:pt x="7" y="70"/>
                </a:cubicBezTo>
                <a:cubicBezTo>
                  <a:pt x="144" y="1"/>
                  <a:pt x="144" y="1"/>
                  <a:pt x="144" y="1"/>
                </a:cubicBezTo>
                <a:cubicBezTo>
                  <a:pt x="145" y="0"/>
                  <a:pt x="147" y="0"/>
                  <a:pt x="149" y="0"/>
                </a:cubicBezTo>
                <a:cubicBezTo>
                  <a:pt x="152" y="0"/>
                  <a:pt x="155" y="1"/>
                  <a:pt x="157" y="3"/>
                </a:cubicBezTo>
                <a:cubicBezTo>
                  <a:pt x="160" y="6"/>
                  <a:pt x="161" y="12"/>
                  <a:pt x="159" y="16"/>
                </a:cubicBezTo>
                <a:cubicBezTo>
                  <a:pt x="90" y="153"/>
                  <a:pt x="90" y="153"/>
                  <a:pt x="90" y="153"/>
                </a:cubicBezTo>
                <a:cubicBezTo>
                  <a:pt x="88" y="156"/>
                  <a:pt x="85" y="159"/>
                  <a:pt x="81" y="159"/>
                </a:cubicBezTo>
                <a:close/>
                <a:moveTo>
                  <a:pt x="149" y="8"/>
                </a:moveTo>
                <a:cubicBezTo>
                  <a:pt x="149" y="8"/>
                  <a:pt x="148" y="8"/>
                  <a:pt x="148" y="8"/>
                </a:cubicBezTo>
                <a:cubicBezTo>
                  <a:pt x="11" y="77"/>
                  <a:pt x="11" y="77"/>
                  <a:pt x="11" y="77"/>
                </a:cubicBezTo>
                <a:cubicBezTo>
                  <a:pt x="10" y="77"/>
                  <a:pt x="9" y="79"/>
                  <a:pt x="9" y="80"/>
                </a:cubicBezTo>
                <a:cubicBezTo>
                  <a:pt x="10" y="81"/>
                  <a:pt x="11" y="82"/>
                  <a:pt x="12" y="82"/>
                </a:cubicBezTo>
                <a:cubicBezTo>
                  <a:pt x="78" y="82"/>
                  <a:pt x="78" y="82"/>
                  <a:pt x="78" y="82"/>
                </a:cubicBezTo>
                <a:cubicBezTo>
                  <a:pt x="78" y="148"/>
                  <a:pt x="78" y="148"/>
                  <a:pt x="78" y="148"/>
                </a:cubicBezTo>
                <a:cubicBezTo>
                  <a:pt x="78" y="149"/>
                  <a:pt x="79" y="150"/>
                  <a:pt x="80" y="151"/>
                </a:cubicBezTo>
                <a:cubicBezTo>
                  <a:pt x="80" y="151"/>
                  <a:pt x="80" y="151"/>
                  <a:pt x="81" y="151"/>
                </a:cubicBezTo>
                <a:cubicBezTo>
                  <a:pt x="82" y="151"/>
                  <a:pt x="83" y="150"/>
                  <a:pt x="83" y="149"/>
                </a:cubicBezTo>
                <a:cubicBezTo>
                  <a:pt x="152" y="12"/>
                  <a:pt x="152" y="12"/>
                  <a:pt x="152" y="12"/>
                </a:cubicBezTo>
                <a:cubicBezTo>
                  <a:pt x="152" y="11"/>
                  <a:pt x="152" y="10"/>
                  <a:pt x="151" y="9"/>
                </a:cubicBezTo>
                <a:cubicBezTo>
                  <a:pt x="150" y="8"/>
                  <a:pt x="150" y="8"/>
                  <a:pt x="14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6"/>
          <p:cNvSpPr>
            <a:spLocks noEditPoints="1"/>
          </p:cNvSpPr>
          <p:nvPr/>
        </p:nvSpPr>
        <p:spPr bwMode="auto">
          <a:xfrm>
            <a:off x="4699398" y="2156164"/>
            <a:ext cx="394182" cy="410024"/>
          </a:xfrm>
          <a:custGeom>
            <a:avLst/>
            <a:gdLst>
              <a:gd name="T0" fmla="*/ 137 w 179"/>
              <a:gd name="T1" fmla="*/ 186 h 186"/>
              <a:gd name="T2" fmla="*/ 42 w 179"/>
              <a:gd name="T3" fmla="*/ 186 h 186"/>
              <a:gd name="T4" fmla="*/ 31 w 179"/>
              <a:gd name="T5" fmla="*/ 175 h 186"/>
              <a:gd name="T6" fmla="*/ 42 w 179"/>
              <a:gd name="T7" fmla="*/ 164 h 186"/>
              <a:gd name="T8" fmla="*/ 72 w 179"/>
              <a:gd name="T9" fmla="*/ 164 h 186"/>
              <a:gd name="T10" fmla="*/ 72 w 179"/>
              <a:gd name="T11" fmla="*/ 88 h 186"/>
              <a:gd name="T12" fmla="*/ 6 w 179"/>
              <a:gd name="T13" fmla="*/ 22 h 186"/>
              <a:gd name="T14" fmla="*/ 0 w 179"/>
              <a:gd name="T15" fmla="*/ 11 h 186"/>
              <a:gd name="T16" fmla="*/ 14 w 179"/>
              <a:gd name="T17" fmla="*/ 0 h 186"/>
              <a:gd name="T18" fmla="*/ 165 w 179"/>
              <a:gd name="T19" fmla="*/ 0 h 186"/>
              <a:gd name="T20" fmla="*/ 179 w 179"/>
              <a:gd name="T21" fmla="*/ 11 h 186"/>
              <a:gd name="T22" fmla="*/ 173 w 179"/>
              <a:gd name="T23" fmla="*/ 22 h 186"/>
              <a:gd name="T24" fmla="*/ 107 w 179"/>
              <a:gd name="T25" fmla="*/ 88 h 186"/>
              <a:gd name="T26" fmla="*/ 107 w 179"/>
              <a:gd name="T27" fmla="*/ 164 h 186"/>
              <a:gd name="T28" fmla="*/ 137 w 179"/>
              <a:gd name="T29" fmla="*/ 164 h 186"/>
              <a:gd name="T30" fmla="*/ 148 w 179"/>
              <a:gd name="T31" fmla="*/ 175 h 186"/>
              <a:gd name="T32" fmla="*/ 137 w 179"/>
              <a:gd name="T33" fmla="*/ 186 h 186"/>
              <a:gd name="T34" fmla="*/ 42 w 179"/>
              <a:gd name="T35" fmla="*/ 172 h 186"/>
              <a:gd name="T36" fmla="*/ 39 w 179"/>
              <a:gd name="T37" fmla="*/ 175 h 186"/>
              <a:gd name="T38" fmla="*/ 42 w 179"/>
              <a:gd name="T39" fmla="*/ 178 h 186"/>
              <a:gd name="T40" fmla="*/ 137 w 179"/>
              <a:gd name="T41" fmla="*/ 178 h 186"/>
              <a:gd name="T42" fmla="*/ 140 w 179"/>
              <a:gd name="T43" fmla="*/ 175 h 186"/>
              <a:gd name="T44" fmla="*/ 137 w 179"/>
              <a:gd name="T45" fmla="*/ 172 h 186"/>
              <a:gd name="T46" fmla="*/ 99 w 179"/>
              <a:gd name="T47" fmla="*/ 172 h 186"/>
              <a:gd name="T48" fmla="*/ 99 w 179"/>
              <a:gd name="T49" fmla="*/ 85 h 186"/>
              <a:gd name="T50" fmla="*/ 168 w 179"/>
              <a:gd name="T51" fmla="*/ 16 h 186"/>
              <a:gd name="T52" fmla="*/ 171 w 179"/>
              <a:gd name="T53" fmla="*/ 11 h 186"/>
              <a:gd name="T54" fmla="*/ 165 w 179"/>
              <a:gd name="T55" fmla="*/ 8 h 186"/>
              <a:gd name="T56" fmla="*/ 14 w 179"/>
              <a:gd name="T57" fmla="*/ 8 h 186"/>
              <a:gd name="T58" fmla="*/ 8 w 179"/>
              <a:gd name="T59" fmla="*/ 11 h 186"/>
              <a:gd name="T60" fmla="*/ 11 w 179"/>
              <a:gd name="T61" fmla="*/ 16 h 186"/>
              <a:gd name="T62" fmla="*/ 80 w 179"/>
              <a:gd name="T63" fmla="*/ 85 h 186"/>
              <a:gd name="T64" fmla="*/ 80 w 179"/>
              <a:gd name="T65" fmla="*/ 172 h 186"/>
              <a:gd name="T66" fmla="*/ 42 w 179"/>
              <a:gd name="T67" fmla="*/ 1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86">
                <a:moveTo>
                  <a:pt x="137" y="186"/>
                </a:moveTo>
                <a:cubicBezTo>
                  <a:pt x="42" y="186"/>
                  <a:pt x="42" y="186"/>
                  <a:pt x="42" y="186"/>
                </a:cubicBezTo>
                <a:cubicBezTo>
                  <a:pt x="36" y="186"/>
                  <a:pt x="31" y="181"/>
                  <a:pt x="31" y="175"/>
                </a:cubicBezTo>
                <a:cubicBezTo>
                  <a:pt x="31" y="169"/>
                  <a:pt x="36" y="164"/>
                  <a:pt x="42" y="164"/>
                </a:cubicBezTo>
                <a:cubicBezTo>
                  <a:pt x="72" y="164"/>
                  <a:pt x="72" y="164"/>
                  <a:pt x="72" y="164"/>
                </a:cubicBezTo>
                <a:cubicBezTo>
                  <a:pt x="72" y="88"/>
                  <a:pt x="72" y="88"/>
                  <a:pt x="72" y="88"/>
                </a:cubicBezTo>
                <a:cubicBezTo>
                  <a:pt x="6" y="22"/>
                  <a:pt x="6" y="22"/>
                  <a:pt x="6" y="22"/>
                </a:cubicBezTo>
                <a:cubicBezTo>
                  <a:pt x="2" y="18"/>
                  <a:pt x="0" y="14"/>
                  <a:pt x="0" y="11"/>
                </a:cubicBezTo>
                <a:cubicBezTo>
                  <a:pt x="0" y="4"/>
                  <a:pt x="5" y="0"/>
                  <a:pt x="14" y="0"/>
                </a:cubicBezTo>
                <a:cubicBezTo>
                  <a:pt x="165" y="0"/>
                  <a:pt x="165" y="0"/>
                  <a:pt x="165" y="0"/>
                </a:cubicBezTo>
                <a:cubicBezTo>
                  <a:pt x="174" y="0"/>
                  <a:pt x="179" y="4"/>
                  <a:pt x="179" y="11"/>
                </a:cubicBezTo>
                <a:cubicBezTo>
                  <a:pt x="179" y="14"/>
                  <a:pt x="177" y="18"/>
                  <a:pt x="173" y="22"/>
                </a:cubicBezTo>
                <a:cubicBezTo>
                  <a:pt x="107" y="88"/>
                  <a:pt x="107" y="88"/>
                  <a:pt x="107" y="88"/>
                </a:cubicBezTo>
                <a:cubicBezTo>
                  <a:pt x="107" y="164"/>
                  <a:pt x="107" y="164"/>
                  <a:pt x="107" y="164"/>
                </a:cubicBezTo>
                <a:cubicBezTo>
                  <a:pt x="137" y="164"/>
                  <a:pt x="137" y="164"/>
                  <a:pt x="137" y="164"/>
                </a:cubicBezTo>
                <a:cubicBezTo>
                  <a:pt x="143" y="164"/>
                  <a:pt x="148" y="169"/>
                  <a:pt x="148" y="175"/>
                </a:cubicBezTo>
                <a:cubicBezTo>
                  <a:pt x="148" y="181"/>
                  <a:pt x="143" y="186"/>
                  <a:pt x="137" y="186"/>
                </a:cubicBezTo>
                <a:close/>
                <a:moveTo>
                  <a:pt x="42" y="172"/>
                </a:moveTo>
                <a:cubicBezTo>
                  <a:pt x="40" y="172"/>
                  <a:pt x="39" y="174"/>
                  <a:pt x="39" y="175"/>
                </a:cubicBezTo>
                <a:cubicBezTo>
                  <a:pt x="39" y="177"/>
                  <a:pt x="40" y="178"/>
                  <a:pt x="42" y="178"/>
                </a:cubicBezTo>
                <a:cubicBezTo>
                  <a:pt x="137" y="178"/>
                  <a:pt x="137" y="178"/>
                  <a:pt x="137" y="178"/>
                </a:cubicBezTo>
                <a:cubicBezTo>
                  <a:pt x="139" y="178"/>
                  <a:pt x="140" y="177"/>
                  <a:pt x="140" y="175"/>
                </a:cubicBezTo>
                <a:cubicBezTo>
                  <a:pt x="140" y="174"/>
                  <a:pt x="139" y="172"/>
                  <a:pt x="137" y="172"/>
                </a:cubicBezTo>
                <a:cubicBezTo>
                  <a:pt x="99" y="172"/>
                  <a:pt x="99" y="172"/>
                  <a:pt x="99" y="172"/>
                </a:cubicBezTo>
                <a:cubicBezTo>
                  <a:pt x="99" y="85"/>
                  <a:pt x="99" y="85"/>
                  <a:pt x="99" y="85"/>
                </a:cubicBezTo>
                <a:cubicBezTo>
                  <a:pt x="168" y="16"/>
                  <a:pt x="168" y="16"/>
                  <a:pt x="168" y="16"/>
                </a:cubicBezTo>
                <a:cubicBezTo>
                  <a:pt x="171" y="13"/>
                  <a:pt x="171" y="11"/>
                  <a:pt x="171" y="11"/>
                </a:cubicBezTo>
                <a:cubicBezTo>
                  <a:pt x="171" y="9"/>
                  <a:pt x="167" y="8"/>
                  <a:pt x="165" y="8"/>
                </a:cubicBezTo>
                <a:cubicBezTo>
                  <a:pt x="14" y="8"/>
                  <a:pt x="14" y="8"/>
                  <a:pt x="14" y="8"/>
                </a:cubicBezTo>
                <a:cubicBezTo>
                  <a:pt x="12" y="8"/>
                  <a:pt x="8" y="9"/>
                  <a:pt x="8" y="11"/>
                </a:cubicBezTo>
                <a:cubicBezTo>
                  <a:pt x="8" y="11"/>
                  <a:pt x="8" y="13"/>
                  <a:pt x="11" y="16"/>
                </a:cubicBezTo>
                <a:cubicBezTo>
                  <a:pt x="80" y="85"/>
                  <a:pt x="80" y="85"/>
                  <a:pt x="80" y="85"/>
                </a:cubicBezTo>
                <a:cubicBezTo>
                  <a:pt x="80" y="172"/>
                  <a:pt x="80" y="172"/>
                  <a:pt x="80" y="172"/>
                </a:cubicBezTo>
                <a:lnTo>
                  <a:pt x="42" y="172"/>
                </a:lnTo>
                <a:close/>
              </a:path>
            </a:pathLst>
          </a:custGeom>
          <a:blipFill>
            <a:blip r:embed="rId2"/>
            <a:stretch>
              <a:fillRect/>
            </a:stretch>
          </a:blip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27"/>
          <p:cNvSpPr>
            <a:spLocks noEditPoints="1"/>
          </p:cNvSpPr>
          <p:nvPr/>
        </p:nvSpPr>
        <p:spPr bwMode="auto">
          <a:xfrm>
            <a:off x="5525038" y="2171074"/>
            <a:ext cx="410024" cy="355044"/>
          </a:xfrm>
          <a:custGeom>
            <a:avLst/>
            <a:gdLst>
              <a:gd name="T0" fmla="*/ 93 w 186"/>
              <a:gd name="T1" fmla="*/ 161 h 161"/>
              <a:gd name="T2" fmla="*/ 86 w 186"/>
              <a:gd name="T3" fmla="*/ 158 h 161"/>
              <a:gd name="T4" fmla="*/ 24 w 186"/>
              <a:gd name="T5" fmla="*/ 98 h 161"/>
              <a:gd name="T6" fmla="*/ 0 w 186"/>
              <a:gd name="T7" fmla="*/ 51 h 161"/>
              <a:gd name="T8" fmla="*/ 52 w 186"/>
              <a:gd name="T9" fmla="*/ 0 h 161"/>
              <a:gd name="T10" fmla="*/ 93 w 186"/>
              <a:gd name="T11" fmla="*/ 20 h 161"/>
              <a:gd name="T12" fmla="*/ 135 w 186"/>
              <a:gd name="T13" fmla="*/ 0 h 161"/>
              <a:gd name="T14" fmla="*/ 186 w 186"/>
              <a:gd name="T15" fmla="*/ 51 h 161"/>
              <a:gd name="T16" fmla="*/ 162 w 186"/>
              <a:gd name="T17" fmla="*/ 98 h 161"/>
              <a:gd name="T18" fmla="*/ 100 w 186"/>
              <a:gd name="T19" fmla="*/ 158 h 161"/>
              <a:gd name="T20" fmla="*/ 93 w 186"/>
              <a:gd name="T21" fmla="*/ 161 h 161"/>
              <a:gd name="T22" fmla="*/ 52 w 186"/>
              <a:gd name="T23" fmla="*/ 8 h 161"/>
              <a:gd name="T24" fmla="*/ 8 w 186"/>
              <a:gd name="T25" fmla="*/ 51 h 161"/>
              <a:gd name="T26" fmla="*/ 30 w 186"/>
              <a:gd name="T27" fmla="*/ 92 h 161"/>
              <a:gd name="T28" fmla="*/ 92 w 186"/>
              <a:gd name="T29" fmla="*/ 152 h 161"/>
              <a:gd name="T30" fmla="*/ 93 w 186"/>
              <a:gd name="T31" fmla="*/ 153 h 161"/>
              <a:gd name="T32" fmla="*/ 95 w 186"/>
              <a:gd name="T33" fmla="*/ 152 h 161"/>
              <a:gd name="T34" fmla="*/ 157 w 186"/>
              <a:gd name="T35" fmla="*/ 93 h 161"/>
              <a:gd name="T36" fmla="*/ 178 w 186"/>
              <a:gd name="T37" fmla="*/ 51 h 161"/>
              <a:gd name="T38" fmla="*/ 135 w 186"/>
              <a:gd name="T39" fmla="*/ 8 h 161"/>
              <a:gd name="T40" fmla="*/ 96 w 186"/>
              <a:gd name="T41" fmla="*/ 29 h 161"/>
              <a:gd name="T42" fmla="*/ 93 w 186"/>
              <a:gd name="T43" fmla="*/ 31 h 161"/>
              <a:gd name="T44" fmla="*/ 90 w 186"/>
              <a:gd name="T45" fmla="*/ 29 h 161"/>
              <a:gd name="T46" fmla="*/ 52 w 186"/>
              <a:gd name="T4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61">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8"/>
          <p:cNvSpPr>
            <a:spLocks noEditPoints="1"/>
          </p:cNvSpPr>
          <p:nvPr/>
        </p:nvSpPr>
        <p:spPr bwMode="auto">
          <a:xfrm>
            <a:off x="9782765" y="5618071"/>
            <a:ext cx="355044" cy="279562"/>
          </a:xfrm>
          <a:custGeom>
            <a:avLst/>
            <a:gdLst>
              <a:gd name="T0" fmla="*/ 63 w 161"/>
              <a:gd name="T1" fmla="*/ 127 h 127"/>
              <a:gd name="T2" fmla="*/ 53 w 161"/>
              <a:gd name="T3" fmla="*/ 123 h 127"/>
              <a:gd name="T4" fmla="*/ 3 w 161"/>
              <a:gd name="T5" fmla="*/ 74 h 127"/>
              <a:gd name="T6" fmla="*/ 0 w 161"/>
              <a:gd name="T7" fmla="*/ 64 h 127"/>
              <a:gd name="T8" fmla="*/ 3 w 161"/>
              <a:gd name="T9" fmla="*/ 54 h 127"/>
              <a:gd name="T10" fmla="*/ 17 w 161"/>
              <a:gd name="T11" fmla="*/ 41 h 127"/>
              <a:gd name="T12" fmla="*/ 36 w 161"/>
              <a:gd name="T13" fmla="*/ 41 h 127"/>
              <a:gd name="T14" fmla="*/ 63 w 161"/>
              <a:gd name="T15" fmla="*/ 67 h 127"/>
              <a:gd name="T16" fmla="*/ 125 w 161"/>
              <a:gd name="T17" fmla="*/ 5 h 127"/>
              <a:gd name="T18" fmla="*/ 144 w 161"/>
              <a:gd name="T19" fmla="*/ 5 h 127"/>
              <a:gd name="T20" fmla="*/ 158 w 161"/>
              <a:gd name="T21" fmla="*/ 19 h 127"/>
              <a:gd name="T22" fmla="*/ 161 w 161"/>
              <a:gd name="T23" fmla="*/ 28 h 127"/>
              <a:gd name="T24" fmla="*/ 158 w 161"/>
              <a:gd name="T25" fmla="*/ 38 h 127"/>
              <a:gd name="T26" fmla="*/ 72 w 161"/>
              <a:gd name="T27" fmla="*/ 123 h 127"/>
              <a:gd name="T28" fmla="*/ 63 w 161"/>
              <a:gd name="T29" fmla="*/ 127 h 127"/>
              <a:gd name="T30" fmla="*/ 27 w 161"/>
              <a:gd name="T31" fmla="*/ 45 h 127"/>
              <a:gd name="T32" fmla="*/ 23 w 161"/>
              <a:gd name="T33" fmla="*/ 47 h 127"/>
              <a:gd name="T34" fmla="*/ 9 w 161"/>
              <a:gd name="T35" fmla="*/ 60 h 127"/>
              <a:gd name="T36" fmla="*/ 8 w 161"/>
              <a:gd name="T37" fmla="*/ 64 h 127"/>
              <a:gd name="T38" fmla="*/ 9 w 161"/>
              <a:gd name="T39" fmla="*/ 68 h 127"/>
              <a:gd name="T40" fmla="*/ 59 w 161"/>
              <a:gd name="T41" fmla="*/ 117 h 127"/>
              <a:gd name="T42" fmla="*/ 66 w 161"/>
              <a:gd name="T43" fmla="*/ 117 h 127"/>
              <a:gd name="T44" fmla="*/ 152 w 161"/>
              <a:gd name="T45" fmla="*/ 32 h 127"/>
              <a:gd name="T46" fmla="*/ 153 w 161"/>
              <a:gd name="T47" fmla="*/ 28 h 127"/>
              <a:gd name="T48" fmla="*/ 152 w 161"/>
              <a:gd name="T49" fmla="*/ 24 h 127"/>
              <a:gd name="T50" fmla="*/ 138 w 161"/>
              <a:gd name="T51" fmla="*/ 11 h 127"/>
              <a:gd name="T52" fmla="*/ 130 w 161"/>
              <a:gd name="T53" fmla="*/ 11 h 127"/>
              <a:gd name="T54" fmla="*/ 63 w 161"/>
              <a:gd name="T55" fmla="*/ 79 h 127"/>
              <a:gd name="T56" fmla="*/ 30 w 161"/>
              <a:gd name="T57" fmla="*/ 47 h 127"/>
              <a:gd name="T58" fmla="*/ 27 w 161"/>
              <a:gd name="T59" fmla="*/ 4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27">
                <a:moveTo>
                  <a:pt x="63" y="127"/>
                </a:moveTo>
                <a:cubicBezTo>
                  <a:pt x="59" y="127"/>
                  <a:pt x="55" y="126"/>
                  <a:pt x="53" y="123"/>
                </a:cubicBezTo>
                <a:cubicBezTo>
                  <a:pt x="3" y="74"/>
                  <a:pt x="3" y="74"/>
                  <a:pt x="3" y="74"/>
                </a:cubicBezTo>
                <a:cubicBezTo>
                  <a:pt x="1" y="71"/>
                  <a:pt x="0" y="68"/>
                  <a:pt x="0" y="64"/>
                </a:cubicBezTo>
                <a:cubicBezTo>
                  <a:pt x="0" y="60"/>
                  <a:pt x="1" y="57"/>
                  <a:pt x="3" y="54"/>
                </a:cubicBezTo>
                <a:cubicBezTo>
                  <a:pt x="17" y="41"/>
                  <a:pt x="17" y="41"/>
                  <a:pt x="17" y="41"/>
                </a:cubicBezTo>
                <a:cubicBezTo>
                  <a:pt x="22" y="36"/>
                  <a:pt x="31" y="36"/>
                  <a:pt x="36" y="41"/>
                </a:cubicBezTo>
                <a:cubicBezTo>
                  <a:pt x="63" y="67"/>
                  <a:pt x="63" y="67"/>
                  <a:pt x="63" y="67"/>
                </a:cubicBezTo>
                <a:cubicBezTo>
                  <a:pt x="125" y="5"/>
                  <a:pt x="125" y="5"/>
                  <a:pt x="125" y="5"/>
                </a:cubicBezTo>
                <a:cubicBezTo>
                  <a:pt x="130" y="0"/>
                  <a:pt x="139" y="0"/>
                  <a:pt x="144" y="5"/>
                </a:cubicBezTo>
                <a:cubicBezTo>
                  <a:pt x="158" y="19"/>
                  <a:pt x="158" y="19"/>
                  <a:pt x="158" y="19"/>
                </a:cubicBezTo>
                <a:cubicBezTo>
                  <a:pt x="160" y="21"/>
                  <a:pt x="161" y="25"/>
                  <a:pt x="161" y="28"/>
                </a:cubicBezTo>
                <a:cubicBezTo>
                  <a:pt x="161" y="32"/>
                  <a:pt x="160" y="35"/>
                  <a:pt x="158" y="38"/>
                </a:cubicBezTo>
                <a:cubicBezTo>
                  <a:pt x="72" y="123"/>
                  <a:pt x="72" y="123"/>
                  <a:pt x="72" y="123"/>
                </a:cubicBezTo>
                <a:cubicBezTo>
                  <a:pt x="70" y="126"/>
                  <a:pt x="66" y="127"/>
                  <a:pt x="63" y="127"/>
                </a:cubicBezTo>
                <a:close/>
                <a:moveTo>
                  <a:pt x="27" y="45"/>
                </a:moveTo>
                <a:cubicBezTo>
                  <a:pt x="25" y="45"/>
                  <a:pt x="24" y="46"/>
                  <a:pt x="23" y="47"/>
                </a:cubicBezTo>
                <a:cubicBezTo>
                  <a:pt x="9" y="60"/>
                  <a:pt x="9" y="60"/>
                  <a:pt x="9" y="60"/>
                </a:cubicBezTo>
                <a:cubicBezTo>
                  <a:pt x="8" y="61"/>
                  <a:pt x="8" y="63"/>
                  <a:pt x="8" y="64"/>
                </a:cubicBezTo>
                <a:cubicBezTo>
                  <a:pt x="8" y="65"/>
                  <a:pt x="8" y="67"/>
                  <a:pt x="9" y="68"/>
                </a:cubicBezTo>
                <a:cubicBezTo>
                  <a:pt x="59" y="117"/>
                  <a:pt x="59" y="117"/>
                  <a:pt x="59" y="117"/>
                </a:cubicBezTo>
                <a:cubicBezTo>
                  <a:pt x="61" y="119"/>
                  <a:pt x="64" y="119"/>
                  <a:pt x="66" y="117"/>
                </a:cubicBezTo>
                <a:cubicBezTo>
                  <a:pt x="152" y="32"/>
                  <a:pt x="152" y="32"/>
                  <a:pt x="152" y="32"/>
                </a:cubicBezTo>
                <a:cubicBezTo>
                  <a:pt x="153" y="31"/>
                  <a:pt x="153" y="30"/>
                  <a:pt x="153" y="28"/>
                </a:cubicBezTo>
                <a:cubicBezTo>
                  <a:pt x="153" y="27"/>
                  <a:pt x="153" y="25"/>
                  <a:pt x="152" y="24"/>
                </a:cubicBezTo>
                <a:cubicBezTo>
                  <a:pt x="138" y="11"/>
                  <a:pt x="138" y="11"/>
                  <a:pt x="138" y="11"/>
                </a:cubicBezTo>
                <a:cubicBezTo>
                  <a:pt x="136" y="9"/>
                  <a:pt x="133" y="9"/>
                  <a:pt x="130" y="11"/>
                </a:cubicBezTo>
                <a:cubicBezTo>
                  <a:pt x="63" y="79"/>
                  <a:pt x="63" y="79"/>
                  <a:pt x="63" y="79"/>
                </a:cubicBezTo>
                <a:cubicBezTo>
                  <a:pt x="30" y="47"/>
                  <a:pt x="30" y="47"/>
                  <a:pt x="30" y="47"/>
                </a:cubicBezTo>
                <a:cubicBezTo>
                  <a:pt x="29" y="46"/>
                  <a:pt x="28" y="45"/>
                  <a:pt x="27" y="4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9"/>
          <p:cNvSpPr>
            <a:spLocks noEditPoints="1"/>
          </p:cNvSpPr>
          <p:nvPr/>
        </p:nvSpPr>
        <p:spPr bwMode="auto">
          <a:xfrm>
            <a:off x="9800471" y="2159891"/>
            <a:ext cx="324292" cy="392318"/>
          </a:xfrm>
          <a:custGeom>
            <a:avLst/>
            <a:gdLst>
              <a:gd name="T0" fmla="*/ 132 w 147"/>
              <a:gd name="T1" fmla="*/ 178 h 178"/>
              <a:gd name="T2" fmla="*/ 16 w 147"/>
              <a:gd name="T3" fmla="*/ 178 h 178"/>
              <a:gd name="T4" fmla="*/ 0 w 147"/>
              <a:gd name="T5" fmla="*/ 162 h 178"/>
              <a:gd name="T6" fmla="*/ 0 w 147"/>
              <a:gd name="T7" fmla="*/ 93 h 178"/>
              <a:gd name="T8" fmla="*/ 15 w 147"/>
              <a:gd name="T9" fmla="*/ 77 h 178"/>
              <a:gd name="T10" fmla="*/ 15 w 147"/>
              <a:gd name="T11" fmla="*/ 58 h 178"/>
              <a:gd name="T12" fmla="*/ 74 w 147"/>
              <a:gd name="T13" fmla="*/ 0 h 178"/>
              <a:gd name="T14" fmla="*/ 132 w 147"/>
              <a:gd name="T15" fmla="*/ 58 h 178"/>
              <a:gd name="T16" fmla="*/ 132 w 147"/>
              <a:gd name="T17" fmla="*/ 77 h 178"/>
              <a:gd name="T18" fmla="*/ 147 w 147"/>
              <a:gd name="T19" fmla="*/ 93 h 178"/>
              <a:gd name="T20" fmla="*/ 147 w 147"/>
              <a:gd name="T21" fmla="*/ 162 h 178"/>
              <a:gd name="T22" fmla="*/ 132 w 147"/>
              <a:gd name="T23" fmla="*/ 178 h 178"/>
              <a:gd name="T24" fmla="*/ 16 w 147"/>
              <a:gd name="T25" fmla="*/ 85 h 178"/>
              <a:gd name="T26" fmla="*/ 8 w 147"/>
              <a:gd name="T27" fmla="*/ 93 h 178"/>
              <a:gd name="T28" fmla="*/ 8 w 147"/>
              <a:gd name="T29" fmla="*/ 162 h 178"/>
              <a:gd name="T30" fmla="*/ 16 w 147"/>
              <a:gd name="T31" fmla="*/ 170 h 178"/>
              <a:gd name="T32" fmla="*/ 132 w 147"/>
              <a:gd name="T33" fmla="*/ 170 h 178"/>
              <a:gd name="T34" fmla="*/ 139 w 147"/>
              <a:gd name="T35" fmla="*/ 162 h 178"/>
              <a:gd name="T36" fmla="*/ 139 w 147"/>
              <a:gd name="T37" fmla="*/ 93 h 178"/>
              <a:gd name="T38" fmla="*/ 132 w 147"/>
              <a:gd name="T39" fmla="*/ 85 h 178"/>
              <a:gd name="T40" fmla="*/ 124 w 147"/>
              <a:gd name="T41" fmla="*/ 85 h 178"/>
              <a:gd name="T42" fmla="*/ 124 w 147"/>
              <a:gd name="T43" fmla="*/ 58 h 178"/>
              <a:gd name="T44" fmla="*/ 74 w 147"/>
              <a:gd name="T45" fmla="*/ 8 h 178"/>
              <a:gd name="T46" fmla="*/ 23 w 147"/>
              <a:gd name="T47" fmla="*/ 58 h 178"/>
              <a:gd name="T48" fmla="*/ 23 w 147"/>
              <a:gd name="T49" fmla="*/ 85 h 178"/>
              <a:gd name="T50" fmla="*/ 16 w 147"/>
              <a:gd name="T51" fmla="*/ 85 h 178"/>
              <a:gd name="T52" fmla="*/ 109 w 147"/>
              <a:gd name="T53" fmla="*/ 85 h 178"/>
              <a:gd name="T54" fmla="*/ 39 w 147"/>
              <a:gd name="T55" fmla="*/ 85 h 178"/>
              <a:gd name="T56" fmla="*/ 39 w 147"/>
              <a:gd name="T57" fmla="*/ 58 h 178"/>
              <a:gd name="T58" fmla="*/ 74 w 147"/>
              <a:gd name="T59" fmla="*/ 23 h 178"/>
              <a:gd name="T60" fmla="*/ 109 w 147"/>
              <a:gd name="T61" fmla="*/ 58 h 178"/>
              <a:gd name="T62" fmla="*/ 109 w 147"/>
              <a:gd name="T63" fmla="*/ 85 h 178"/>
              <a:gd name="T64" fmla="*/ 47 w 147"/>
              <a:gd name="T65" fmla="*/ 77 h 178"/>
              <a:gd name="T66" fmla="*/ 101 w 147"/>
              <a:gd name="T67" fmla="*/ 77 h 178"/>
              <a:gd name="T68" fmla="*/ 101 w 147"/>
              <a:gd name="T69" fmla="*/ 58 h 178"/>
              <a:gd name="T70" fmla="*/ 74 w 147"/>
              <a:gd name="T71" fmla="*/ 31 h 178"/>
              <a:gd name="T72" fmla="*/ 47 w 147"/>
              <a:gd name="T73" fmla="*/ 58 h 178"/>
              <a:gd name="T74" fmla="*/ 47 w 147"/>
              <a:gd name="T75" fmla="*/ 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78">
                <a:moveTo>
                  <a:pt x="132" y="178"/>
                </a:moveTo>
                <a:cubicBezTo>
                  <a:pt x="16" y="178"/>
                  <a:pt x="16" y="178"/>
                  <a:pt x="16" y="178"/>
                </a:cubicBezTo>
                <a:cubicBezTo>
                  <a:pt x="7" y="178"/>
                  <a:pt x="0" y="171"/>
                  <a:pt x="0" y="162"/>
                </a:cubicBezTo>
                <a:cubicBezTo>
                  <a:pt x="0" y="93"/>
                  <a:pt x="0" y="93"/>
                  <a:pt x="0" y="93"/>
                </a:cubicBezTo>
                <a:cubicBezTo>
                  <a:pt x="0" y="84"/>
                  <a:pt x="7" y="77"/>
                  <a:pt x="15" y="77"/>
                </a:cubicBezTo>
                <a:cubicBezTo>
                  <a:pt x="15" y="58"/>
                  <a:pt x="15" y="58"/>
                  <a:pt x="15" y="58"/>
                </a:cubicBezTo>
                <a:cubicBezTo>
                  <a:pt x="15" y="26"/>
                  <a:pt x="42" y="0"/>
                  <a:pt x="74" y="0"/>
                </a:cubicBezTo>
                <a:cubicBezTo>
                  <a:pt x="106" y="0"/>
                  <a:pt x="132" y="26"/>
                  <a:pt x="132" y="58"/>
                </a:cubicBezTo>
                <a:cubicBezTo>
                  <a:pt x="132" y="77"/>
                  <a:pt x="132" y="77"/>
                  <a:pt x="132" y="77"/>
                </a:cubicBezTo>
                <a:cubicBezTo>
                  <a:pt x="140" y="77"/>
                  <a:pt x="147" y="84"/>
                  <a:pt x="147" y="93"/>
                </a:cubicBezTo>
                <a:cubicBezTo>
                  <a:pt x="147" y="162"/>
                  <a:pt x="147" y="162"/>
                  <a:pt x="147" y="162"/>
                </a:cubicBezTo>
                <a:cubicBezTo>
                  <a:pt x="147" y="171"/>
                  <a:pt x="140" y="178"/>
                  <a:pt x="132" y="178"/>
                </a:cubicBezTo>
                <a:close/>
                <a:moveTo>
                  <a:pt x="16" y="85"/>
                </a:moveTo>
                <a:cubicBezTo>
                  <a:pt x="11" y="85"/>
                  <a:pt x="8" y="89"/>
                  <a:pt x="8" y="93"/>
                </a:cubicBezTo>
                <a:cubicBezTo>
                  <a:pt x="8" y="162"/>
                  <a:pt x="8" y="162"/>
                  <a:pt x="8" y="162"/>
                </a:cubicBezTo>
                <a:cubicBezTo>
                  <a:pt x="8" y="167"/>
                  <a:pt x="11" y="170"/>
                  <a:pt x="16" y="170"/>
                </a:cubicBezTo>
                <a:cubicBezTo>
                  <a:pt x="132" y="170"/>
                  <a:pt x="132" y="170"/>
                  <a:pt x="132" y="170"/>
                </a:cubicBezTo>
                <a:cubicBezTo>
                  <a:pt x="136" y="170"/>
                  <a:pt x="139" y="167"/>
                  <a:pt x="139" y="162"/>
                </a:cubicBezTo>
                <a:cubicBezTo>
                  <a:pt x="139" y="93"/>
                  <a:pt x="139" y="93"/>
                  <a:pt x="139" y="93"/>
                </a:cubicBezTo>
                <a:cubicBezTo>
                  <a:pt x="139" y="89"/>
                  <a:pt x="136" y="85"/>
                  <a:pt x="132" y="85"/>
                </a:cubicBezTo>
                <a:cubicBezTo>
                  <a:pt x="124" y="85"/>
                  <a:pt x="124" y="85"/>
                  <a:pt x="124" y="85"/>
                </a:cubicBezTo>
                <a:cubicBezTo>
                  <a:pt x="124" y="58"/>
                  <a:pt x="124" y="58"/>
                  <a:pt x="124" y="58"/>
                </a:cubicBezTo>
                <a:cubicBezTo>
                  <a:pt x="124" y="30"/>
                  <a:pt x="101" y="8"/>
                  <a:pt x="74" y="8"/>
                </a:cubicBezTo>
                <a:cubicBezTo>
                  <a:pt x="46" y="8"/>
                  <a:pt x="23" y="30"/>
                  <a:pt x="23" y="58"/>
                </a:cubicBezTo>
                <a:cubicBezTo>
                  <a:pt x="23" y="85"/>
                  <a:pt x="23" y="85"/>
                  <a:pt x="23" y="85"/>
                </a:cubicBezTo>
                <a:lnTo>
                  <a:pt x="16" y="85"/>
                </a:lnTo>
                <a:close/>
                <a:moveTo>
                  <a:pt x="109" y="85"/>
                </a:moveTo>
                <a:cubicBezTo>
                  <a:pt x="39" y="85"/>
                  <a:pt x="39" y="85"/>
                  <a:pt x="39" y="85"/>
                </a:cubicBezTo>
                <a:cubicBezTo>
                  <a:pt x="39" y="58"/>
                  <a:pt x="39" y="58"/>
                  <a:pt x="39" y="58"/>
                </a:cubicBezTo>
                <a:cubicBezTo>
                  <a:pt x="39" y="39"/>
                  <a:pt x="54" y="23"/>
                  <a:pt x="74" y="23"/>
                </a:cubicBezTo>
                <a:cubicBezTo>
                  <a:pt x="93" y="23"/>
                  <a:pt x="109" y="39"/>
                  <a:pt x="109" y="58"/>
                </a:cubicBezTo>
                <a:lnTo>
                  <a:pt x="109" y="85"/>
                </a:lnTo>
                <a:close/>
                <a:moveTo>
                  <a:pt x="47" y="77"/>
                </a:moveTo>
                <a:cubicBezTo>
                  <a:pt x="101" y="77"/>
                  <a:pt x="101" y="77"/>
                  <a:pt x="101" y="77"/>
                </a:cubicBezTo>
                <a:cubicBezTo>
                  <a:pt x="101" y="58"/>
                  <a:pt x="101" y="58"/>
                  <a:pt x="101" y="58"/>
                </a:cubicBezTo>
                <a:cubicBezTo>
                  <a:pt x="101" y="43"/>
                  <a:pt x="88" y="31"/>
                  <a:pt x="74" y="31"/>
                </a:cubicBezTo>
                <a:cubicBezTo>
                  <a:pt x="59" y="31"/>
                  <a:pt x="47" y="43"/>
                  <a:pt x="47" y="58"/>
                </a:cubicBezTo>
                <a:lnTo>
                  <a:pt x="47" y="7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0"/>
          <p:cNvSpPr>
            <a:spLocks noEditPoints="1"/>
          </p:cNvSpPr>
          <p:nvPr/>
        </p:nvSpPr>
        <p:spPr bwMode="auto">
          <a:xfrm>
            <a:off x="10653134" y="2156164"/>
            <a:ext cx="303791" cy="400705"/>
          </a:xfrm>
          <a:custGeom>
            <a:avLst/>
            <a:gdLst>
              <a:gd name="T0" fmla="*/ 123 w 138"/>
              <a:gd name="T1" fmla="*/ 182 h 182"/>
              <a:gd name="T2" fmla="*/ 15 w 138"/>
              <a:gd name="T3" fmla="*/ 182 h 182"/>
              <a:gd name="T4" fmla="*/ 0 w 138"/>
              <a:gd name="T5" fmla="*/ 167 h 182"/>
              <a:gd name="T6" fmla="*/ 0 w 138"/>
              <a:gd name="T7" fmla="*/ 102 h 182"/>
              <a:gd name="T8" fmla="*/ 14 w 138"/>
              <a:gd name="T9" fmla="*/ 87 h 182"/>
              <a:gd name="T10" fmla="*/ 14 w 138"/>
              <a:gd name="T11" fmla="*/ 55 h 182"/>
              <a:gd name="T12" fmla="*/ 69 w 138"/>
              <a:gd name="T13" fmla="*/ 0 h 182"/>
              <a:gd name="T14" fmla="*/ 123 w 138"/>
              <a:gd name="T15" fmla="*/ 55 h 182"/>
              <a:gd name="T16" fmla="*/ 112 w 138"/>
              <a:gd name="T17" fmla="*/ 66 h 182"/>
              <a:gd name="T18" fmla="*/ 105 w 138"/>
              <a:gd name="T19" fmla="*/ 66 h 182"/>
              <a:gd name="T20" fmla="*/ 94 w 138"/>
              <a:gd name="T21" fmla="*/ 55 h 182"/>
              <a:gd name="T22" fmla="*/ 69 w 138"/>
              <a:gd name="T23" fmla="*/ 30 h 182"/>
              <a:gd name="T24" fmla="*/ 44 w 138"/>
              <a:gd name="T25" fmla="*/ 55 h 182"/>
              <a:gd name="T26" fmla="*/ 44 w 138"/>
              <a:gd name="T27" fmla="*/ 87 h 182"/>
              <a:gd name="T28" fmla="*/ 123 w 138"/>
              <a:gd name="T29" fmla="*/ 87 h 182"/>
              <a:gd name="T30" fmla="*/ 138 w 138"/>
              <a:gd name="T31" fmla="*/ 102 h 182"/>
              <a:gd name="T32" fmla="*/ 138 w 138"/>
              <a:gd name="T33" fmla="*/ 167 h 182"/>
              <a:gd name="T34" fmla="*/ 123 w 138"/>
              <a:gd name="T35" fmla="*/ 182 h 182"/>
              <a:gd name="T36" fmla="*/ 15 w 138"/>
              <a:gd name="T37" fmla="*/ 95 h 182"/>
              <a:gd name="T38" fmla="*/ 8 w 138"/>
              <a:gd name="T39" fmla="*/ 102 h 182"/>
              <a:gd name="T40" fmla="*/ 8 w 138"/>
              <a:gd name="T41" fmla="*/ 167 h 182"/>
              <a:gd name="T42" fmla="*/ 15 w 138"/>
              <a:gd name="T43" fmla="*/ 174 h 182"/>
              <a:gd name="T44" fmla="*/ 123 w 138"/>
              <a:gd name="T45" fmla="*/ 174 h 182"/>
              <a:gd name="T46" fmla="*/ 130 w 138"/>
              <a:gd name="T47" fmla="*/ 167 h 182"/>
              <a:gd name="T48" fmla="*/ 130 w 138"/>
              <a:gd name="T49" fmla="*/ 102 h 182"/>
              <a:gd name="T50" fmla="*/ 123 w 138"/>
              <a:gd name="T51" fmla="*/ 95 h 182"/>
              <a:gd name="T52" fmla="*/ 36 w 138"/>
              <a:gd name="T53" fmla="*/ 95 h 182"/>
              <a:gd name="T54" fmla="*/ 36 w 138"/>
              <a:gd name="T55" fmla="*/ 55 h 182"/>
              <a:gd name="T56" fmla="*/ 69 w 138"/>
              <a:gd name="T57" fmla="*/ 22 h 182"/>
              <a:gd name="T58" fmla="*/ 102 w 138"/>
              <a:gd name="T59" fmla="*/ 55 h 182"/>
              <a:gd name="T60" fmla="*/ 105 w 138"/>
              <a:gd name="T61" fmla="*/ 58 h 182"/>
              <a:gd name="T62" fmla="*/ 112 w 138"/>
              <a:gd name="T63" fmla="*/ 58 h 182"/>
              <a:gd name="T64" fmla="*/ 115 w 138"/>
              <a:gd name="T65" fmla="*/ 55 h 182"/>
              <a:gd name="T66" fmla="*/ 69 w 138"/>
              <a:gd name="T67" fmla="*/ 8 h 182"/>
              <a:gd name="T68" fmla="*/ 22 w 138"/>
              <a:gd name="T69" fmla="*/ 55 h 182"/>
              <a:gd name="T70" fmla="*/ 22 w 138"/>
              <a:gd name="T71" fmla="*/ 95 h 182"/>
              <a:gd name="T72" fmla="*/ 15 w 138"/>
              <a:gd name="T73" fmla="*/ 9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82">
                <a:moveTo>
                  <a:pt x="123" y="182"/>
                </a:moveTo>
                <a:cubicBezTo>
                  <a:pt x="15" y="182"/>
                  <a:pt x="15" y="182"/>
                  <a:pt x="15" y="182"/>
                </a:cubicBezTo>
                <a:cubicBezTo>
                  <a:pt x="6" y="182"/>
                  <a:pt x="0" y="175"/>
                  <a:pt x="0" y="167"/>
                </a:cubicBezTo>
                <a:cubicBezTo>
                  <a:pt x="0" y="102"/>
                  <a:pt x="0" y="102"/>
                  <a:pt x="0" y="102"/>
                </a:cubicBezTo>
                <a:cubicBezTo>
                  <a:pt x="0" y="94"/>
                  <a:pt x="6" y="87"/>
                  <a:pt x="14" y="87"/>
                </a:cubicBezTo>
                <a:cubicBezTo>
                  <a:pt x="14" y="55"/>
                  <a:pt x="14" y="55"/>
                  <a:pt x="14" y="55"/>
                </a:cubicBezTo>
                <a:cubicBezTo>
                  <a:pt x="14" y="25"/>
                  <a:pt x="39" y="0"/>
                  <a:pt x="69" y="0"/>
                </a:cubicBezTo>
                <a:cubicBezTo>
                  <a:pt x="99" y="0"/>
                  <a:pt x="123" y="25"/>
                  <a:pt x="123" y="55"/>
                </a:cubicBezTo>
                <a:cubicBezTo>
                  <a:pt x="123" y="61"/>
                  <a:pt x="118" y="66"/>
                  <a:pt x="112" y="66"/>
                </a:cubicBezTo>
                <a:cubicBezTo>
                  <a:pt x="105" y="66"/>
                  <a:pt x="105" y="66"/>
                  <a:pt x="105" y="66"/>
                </a:cubicBezTo>
                <a:cubicBezTo>
                  <a:pt x="99" y="66"/>
                  <a:pt x="94" y="61"/>
                  <a:pt x="94" y="55"/>
                </a:cubicBezTo>
                <a:cubicBezTo>
                  <a:pt x="94" y="41"/>
                  <a:pt x="83" y="30"/>
                  <a:pt x="69" y="30"/>
                </a:cubicBezTo>
                <a:cubicBezTo>
                  <a:pt x="55" y="30"/>
                  <a:pt x="44" y="41"/>
                  <a:pt x="44" y="55"/>
                </a:cubicBezTo>
                <a:cubicBezTo>
                  <a:pt x="44" y="87"/>
                  <a:pt x="44" y="87"/>
                  <a:pt x="44" y="87"/>
                </a:cubicBezTo>
                <a:cubicBezTo>
                  <a:pt x="123" y="87"/>
                  <a:pt x="123" y="87"/>
                  <a:pt x="123" y="87"/>
                </a:cubicBezTo>
                <a:cubicBezTo>
                  <a:pt x="131" y="87"/>
                  <a:pt x="138" y="94"/>
                  <a:pt x="138" y="102"/>
                </a:cubicBezTo>
                <a:cubicBezTo>
                  <a:pt x="138" y="167"/>
                  <a:pt x="138" y="167"/>
                  <a:pt x="138" y="167"/>
                </a:cubicBezTo>
                <a:cubicBezTo>
                  <a:pt x="138" y="175"/>
                  <a:pt x="131" y="182"/>
                  <a:pt x="123" y="182"/>
                </a:cubicBezTo>
                <a:close/>
                <a:moveTo>
                  <a:pt x="15" y="95"/>
                </a:moveTo>
                <a:cubicBezTo>
                  <a:pt x="11" y="95"/>
                  <a:pt x="8" y="98"/>
                  <a:pt x="8" y="102"/>
                </a:cubicBezTo>
                <a:cubicBezTo>
                  <a:pt x="8" y="167"/>
                  <a:pt x="8" y="167"/>
                  <a:pt x="8" y="167"/>
                </a:cubicBezTo>
                <a:cubicBezTo>
                  <a:pt x="8" y="171"/>
                  <a:pt x="11" y="174"/>
                  <a:pt x="15" y="174"/>
                </a:cubicBezTo>
                <a:cubicBezTo>
                  <a:pt x="123" y="174"/>
                  <a:pt x="123" y="174"/>
                  <a:pt x="123" y="174"/>
                </a:cubicBezTo>
                <a:cubicBezTo>
                  <a:pt x="127" y="174"/>
                  <a:pt x="130" y="171"/>
                  <a:pt x="130" y="167"/>
                </a:cubicBezTo>
                <a:cubicBezTo>
                  <a:pt x="130" y="102"/>
                  <a:pt x="130" y="102"/>
                  <a:pt x="130" y="102"/>
                </a:cubicBezTo>
                <a:cubicBezTo>
                  <a:pt x="130" y="98"/>
                  <a:pt x="127" y="95"/>
                  <a:pt x="123" y="95"/>
                </a:cubicBezTo>
                <a:cubicBezTo>
                  <a:pt x="36" y="95"/>
                  <a:pt x="36" y="95"/>
                  <a:pt x="36" y="95"/>
                </a:cubicBezTo>
                <a:cubicBezTo>
                  <a:pt x="36" y="55"/>
                  <a:pt x="36" y="55"/>
                  <a:pt x="36" y="55"/>
                </a:cubicBezTo>
                <a:cubicBezTo>
                  <a:pt x="36" y="37"/>
                  <a:pt x="51" y="22"/>
                  <a:pt x="69" y="22"/>
                </a:cubicBezTo>
                <a:cubicBezTo>
                  <a:pt x="87" y="22"/>
                  <a:pt x="102" y="37"/>
                  <a:pt x="102" y="55"/>
                </a:cubicBezTo>
                <a:cubicBezTo>
                  <a:pt x="102" y="57"/>
                  <a:pt x="103" y="58"/>
                  <a:pt x="105" y="58"/>
                </a:cubicBezTo>
                <a:cubicBezTo>
                  <a:pt x="112" y="58"/>
                  <a:pt x="112" y="58"/>
                  <a:pt x="112" y="58"/>
                </a:cubicBezTo>
                <a:cubicBezTo>
                  <a:pt x="114" y="58"/>
                  <a:pt x="115" y="57"/>
                  <a:pt x="115" y="55"/>
                </a:cubicBezTo>
                <a:cubicBezTo>
                  <a:pt x="115" y="29"/>
                  <a:pt x="95" y="8"/>
                  <a:pt x="69" y="8"/>
                </a:cubicBezTo>
                <a:cubicBezTo>
                  <a:pt x="43" y="8"/>
                  <a:pt x="22" y="29"/>
                  <a:pt x="22" y="55"/>
                </a:cubicBezTo>
                <a:cubicBezTo>
                  <a:pt x="22" y="95"/>
                  <a:pt x="22" y="95"/>
                  <a:pt x="22" y="95"/>
                </a:cubicBezTo>
                <a:lnTo>
                  <a:pt x="15"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1"/>
          <p:cNvSpPr>
            <a:spLocks noEditPoints="1"/>
          </p:cNvSpPr>
          <p:nvPr/>
        </p:nvSpPr>
        <p:spPr bwMode="auto">
          <a:xfrm>
            <a:off x="8904009" y="2159891"/>
            <a:ext cx="460345" cy="392318"/>
          </a:xfrm>
          <a:custGeom>
            <a:avLst/>
            <a:gdLst>
              <a:gd name="T0" fmla="*/ 132 w 209"/>
              <a:gd name="T1" fmla="*/ 178 h 178"/>
              <a:gd name="T2" fmla="*/ 16 w 209"/>
              <a:gd name="T3" fmla="*/ 178 h 178"/>
              <a:gd name="T4" fmla="*/ 0 w 209"/>
              <a:gd name="T5" fmla="*/ 162 h 178"/>
              <a:gd name="T6" fmla="*/ 0 w 209"/>
              <a:gd name="T7" fmla="*/ 93 h 178"/>
              <a:gd name="T8" fmla="*/ 16 w 209"/>
              <a:gd name="T9" fmla="*/ 77 h 178"/>
              <a:gd name="T10" fmla="*/ 93 w 209"/>
              <a:gd name="T11" fmla="*/ 77 h 178"/>
              <a:gd name="T12" fmla="*/ 93 w 209"/>
              <a:gd name="T13" fmla="*/ 58 h 178"/>
              <a:gd name="T14" fmla="*/ 151 w 209"/>
              <a:gd name="T15" fmla="*/ 0 h 178"/>
              <a:gd name="T16" fmla="*/ 209 w 209"/>
              <a:gd name="T17" fmla="*/ 58 h 178"/>
              <a:gd name="T18" fmla="*/ 209 w 209"/>
              <a:gd name="T19" fmla="*/ 89 h 178"/>
              <a:gd name="T20" fmla="*/ 198 w 209"/>
              <a:gd name="T21" fmla="*/ 101 h 178"/>
              <a:gd name="T22" fmla="*/ 190 w 209"/>
              <a:gd name="T23" fmla="*/ 101 h 178"/>
              <a:gd name="T24" fmla="*/ 178 w 209"/>
              <a:gd name="T25" fmla="*/ 89 h 178"/>
              <a:gd name="T26" fmla="*/ 178 w 209"/>
              <a:gd name="T27" fmla="*/ 58 h 178"/>
              <a:gd name="T28" fmla="*/ 151 w 209"/>
              <a:gd name="T29" fmla="*/ 31 h 178"/>
              <a:gd name="T30" fmla="*/ 124 w 209"/>
              <a:gd name="T31" fmla="*/ 58 h 178"/>
              <a:gd name="T32" fmla="*/ 124 w 209"/>
              <a:gd name="T33" fmla="*/ 77 h 178"/>
              <a:gd name="T34" fmla="*/ 132 w 209"/>
              <a:gd name="T35" fmla="*/ 77 h 178"/>
              <a:gd name="T36" fmla="*/ 148 w 209"/>
              <a:gd name="T37" fmla="*/ 93 h 178"/>
              <a:gd name="T38" fmla="*/ 148 w 209"/>
              <a:gd name="T39" fmla="*/ 162 h 178"/>
              <a:gd name="T40" fmla="*/ 132 w 209"/>
              <a:gd name="T41" fmla="*/ 178 h 178"/>
              <a:gd name="T42" fmla="*/ 16 w 209"/>
              <a:gd name="T43" fmla="*/ 85 h 178"/>
              <a:gd name="T44" fmla="*/ 8 w 209"/>
              <a:gd name="T45" fmla="*/ 93 h 178"/>
              <a:gd name="T46" fmla="*/ 8 w 209"/>
              <a:gd name="T47" fmla="*/ 162 h 178"/>
              <a:gd name="T48" fmla="*/ 16 w 209"/>
              <a:gd name="T49" fmla="*/ 170 h 178"/>
              <a:gd name="T50" fmla="*/ 132 w 209"/>
              <a:gd name="T51" fmla="*/ 170 h 178"/>
              <a:gd name="T52" fmla="*/ 140 w 209"/>
              <a:gd name="T53" fmla="*/ 162 h 178"/>
              <a:gd name="T54" fmla="*/ 140 w 209"/>
              <a:gd name="T55" fmla="*/ 93 h 178"/>
              <a:gd name="T56" fmla="*/ 132 w 209"/>
              <a:gd name="T57" fmla="*/ 85 h 178"/>
              <a:gd name="T58" fmla="*/ 116 w 209"/>
              <a:gd name="T59" fmla="*/ 85 h 178"/>
              <a:gd name="T60" fmla="*/ 116 w 209"/>
              <a:gd name="T61" fmla="*/ 58 h 178"/>
              <a:gd name="T62" fmla="*/ 151 w 209"/>
              <a:gd name="T63" fmla="*/ 23 h 178"/>
              <a:gd name="T64" fmla="*/ 186 w 209"/>
              <a:gd name="T65" fmla="*/ 58 h 178"/>
              <a:gd name="T66" fmla="*/ 186 w 209"/>
              <a:gd name="T67" fmla="*/ 89 h 178"/>
              <a:gd name="T68" fmla="*/ 190 w 209"/>
              <a:gd name="T69" fmla="*/ 93 h 178"/>
              <a:gd name="T70" fmla="*/ 198 w 209"/>
              <a:gd name="T71" fmla="*/ 93 h 178"/>
              <a:gd name="T72" fmla="*/ 201 w 209"/>
              <a:gd name="T73" fmla="*/ 89 h 178"/>
              <a:gd name="T74" fmla="*/ 201 w 209"/>
              <a:gd name="T75" fmla="*/ 58 h 178"/>
              <a:gd name="T76" fmla="*/ 151 w 209"/>
              <a:gd name="T77" fmla="*/ 8 h 178"/>
              <a:gd name="T78" fmla="*/ 101 w 209"/>
              <a:gd name="T79" fmla="*/ 58 h 178"/>
              <a:gd name="T80" fmla="*/ 101 w 209"/>
              <a:gd name="T81" fmla="*/ 85 h 178"/>
              <a:gd name="T82" fmla="*/ 16 w 209"/>
              <a:gd name="T83"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178">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2"/>
          <p:cNvSpPr>
            <a:spLocks noEditPoints="1"/>
          </p:cNvSpPr>
          <p:nvPr/>
        </p:nvSpPr>
        <p:spPr bwMode="auto">
          <a:xfrm>
            <a:off x="1364225" y="5551908"/>
            <a:ext cx="258129" cy="398842"/>
          </a:xfrm>
          <a:custGeom>
            <a:avLst/>
            <a:gdLst>
              <a:gd name="T0" fmla="*/ 104 w 117"/>
              <a:gd name="T1" fmla="*/ 181 h 181"/>
              <a:gd name="T2" fmla="*/ 95 w 117"/>
              <a:gd name="T3" fmla="*/ 177 h 181"/>
              <a:gd name="T4" fmla="*/ 48 w 117"/>
              <a:gd name="T5" fmla="*/ 131 h 181"/>
              <a:gd name="T6" fmla="*/ 13 w 117"/>
              <a:gd name="T7" fmla="*/ 131 h 181"/>
              <a:gd name="T8" fmla="*/ 0 w 117"/>
              <a:gd name="T9" fmla="*/ 118 h 181"/>
              <a:gd name="T10" fmla="*/ 0 w 117"/>
              <a:gd name="T11" fmla="*/ 63 h 181"/>
              <a:gd name="T12" fmla="*/ 13 w 117"/>
              <a:gd name="T13" fmla="*/ 50 h 181"/>
              <a:gd name="T14" fmla="*/ 48 w 117"/>
              <a:gd name="T15" fmla="*/ 50 h 181"/>
              <a:gd name="T16" fmla="*/ 95 w 117"/>
              <a:gd name="T17" fmla="*/ 4 h 181"/>
              <a:gd name="T18" fmla="*/ 104 w 117"/>
              <a:gd name="T19" fmla="*/ 0 h 181"/>
              <a:gd name="T20" fmla="*/ 117 w 117"/>
              <a:gd name="T21" fmla="*/ 13 h 181"/>
              <a:gd name="T22" fmla="*/ 117 w 117"/>
              <a:gd name="T23" fmla="*/ 168 h 181"/>
              <a:gd name="T24" fmla="*/ 104 w 117"/>
              <a:gd name="T25" fmla="*/ 181 h 181"/>
              <a:gd name="T26" fmla="*/ 13 w 117"/>
              <a:gd name="T27" fmla="*/ 58 h 181"/>
              <a:gd name="T28" fmla="*/ 8 w 117"/>
              <a:gd name="T29" fmla="*/ 63 h 181"/>
              <a:gd name="T30" fmla="*/ 8 w 117"/>
              <a:gd name="T31" fmla="*/ 118 h 181"/>
              <a:gd name="T32" fmla="*/ 13 w 117"/>
              <a:gd name="T33" fmla="*/ 123 h 181"/>
              <a:gd name="T34" fmla="*/ 52 w 117"/>
              <a:gd name="T35" fmla="*/ 123 h 181"/>
              <a:gd name="T36" fmla="*/ 100 w 117"/>
              <a:gd name="T37" fmla="*/ 172 h 181"/>
              <a:gd name="T38" fmla="*/ 104 w 117"/>
              <a:gd name="T39" fmla="*/ 173 h 181"/>
              <a:gd name="T40" fmla="*/ 109 w 117"/>
              <a:gd name="T41" fmla="*/ 168 h 181"/>
              <a:gd name="T42" fmla="*/ 109 w 117"/>
              <a:gd name="T43" fmla="*/ 13 h 181"/>
              <a:gd name="T44" fmla="*/ 104 w 117"/>
              <a:gd name="T45" fmla="*/ 8 h 181"/>
              <a:gd name="T46" fmla="*/ 100 w 117"/>
              <a:gd name="T47" fmla="*/ 10 h 181"/>
              <a:gd name="T48" fmla="*/ 52 w 117"/>
              <a:gd name="T49" fmla="*/ 58 h 181"/>
              <a:gd name="T50" fmla="*/ 13 w 117"/>
              <a:gd name="T51" fmla="*/ 5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81">
                <a:moveTo>
                  <a:pt x="104" y="181"/>
                </a:moveTo>
                <a:cubicBezTo>
                  <a:pt x="100" y="181"/>
                  <a:pt x="97" y="180"/>
                  <a:pt x="95" y="177"/>
                </a:cubicBezTo>
                <a:cubicBezTo>
                  <a:pt x="48" y="131"/>
                  <a:pt x="48" y="131"/>
                  <a:pt x="48" y="131"/>
                </a:cubicBezTo>
                <a:cubicBezTo>
                  <a:pt x="13" y="131"/>
                  <a:pt x="13" y="131"/>
                  <a:pt x="13" y="131"/>
                </a:cubicBezTo>
                <a:cubicBezTo>
                  <a:pt x="6" y="131"/>
                  <a:pt x="0" y="125"/>
                  <a:pt x="0" y="118"/>
                </a:cubicBezTo>
                <a:cubicBezTo>
                  <a:pt x="0" y="63"/>
                  <a:pt x="0" y="63"/>
                  <a:pt x="0" y="63"/>
                </a:cubicBezTo>
                <a:cubicBezTo>
                  <a:pt x="0" y="56"/>
                  <a:pt x="6" y="50"/>
                  <a:pt x="13" y="50"/>
                </a:cubicBezTo>
                <a:cubicBezTo>
                  <a:pt x="48" y="50"/>
                  <a:pt x="48" y="50"/>
                  <a:pt x="48" y="50"/>
                </a:cubicBezTo>
                <a:cubicBezTo>
                  <a:pt x="95" y="4"/>
                  <a:pt x="95" y="4"/>
                  <a:pt x="95" y="4"/>
                </a:cubicBezTo>
                <a:cubicBezTo>
                  <a:pt x="97" y="2"/>
                  <a:pt x="100" y="0"/>
                  <a:pt x="104" y="0"/>
                </a:cubicBezTo>
                <a:cubicBezTo>
                  <a:pt x="111" y="0"/>
                  <a:pt x="117" y="6"/>
                  <a:pt x="117" y="13"/>
                </a:cubicBezTo>
                <a:cubicBezTo>
                  <a:pt x="117" y="168"/>
                  <a:pt x="117" y="168"/>
                  <a:pt x="117" y="168"/>
                </a:cubicBezTo>
                <a:cubicBezTo>
                  <a:pt x="117" y="175"/>
                  <a:pt x="111" y="181"/>
                  <a:pt x="104" y="181"/>
                </a:cubicBezTo>
                <a:close/>
                <a:moveTo>
                  <a:pt x="13" y="58"/>
                </a:moveTo>
                <a:cubicBezTo>
                  <a:pt x="10" y="58"/>
                  <a:pt x="8" y="61"/>
                  <a:pt x="8" y="63"/>
                </a:cubicBezTo>
                <a:cubicBezTo>
                  <a:pt x="8" y="118"/>
                  <a:pt x="8" y="118"/>
                  <a:pt x="8" y="118"/>
                </a:cubicBezTo>
                <a:cubicBezTo>
                  <a:pt x="8" y="121"/>
                  <a:pt x="10" y="123"/>
                  <a:pt x="13" y="123"/>
                </a:cubicBezTo>
                <a:cubicBezTo>
                  <a:pt x="52" y="123"/>
                  <a:pt x="52" y="123"/>
                  <a:pt x="52" y="123"/>
                </a:cubicBezTo>
                <a:cubicBezTo>
                  <a:pt x="100" y="172"/>
                  <a:pt x="100" y="172"/>
                  <a:pt x="100" y="172"/>
                </a:cubicBezTo>
                <a:cubicBezTo>
                  <a:pt x="101" y="173"/>
                  <a:pt x="102" y="173"/>
                  <a:pt x="104" y="173"/>
                </a:cubicBezTo>
                <a:cubicBezTo>
                  <a:pt x="107" y="173"/>
                  <a:pt x="109" y="171"/>
                  <a:pt x="109" y="168"/>
                </a:cubicBezTo>
                <a:cubicBezTo>
                  <a:pt x="109" y="13"/>
                  <a:pt x="109" y="13"/>
                  <a:pt x="109" y="13"/>
                </a:cubicBezTo>
                <a:cubicBezTo>
                  <a:pt x="109" y="11"/>
                  <a:pt x="107" y="8"/>
                  <a:pt x="104" y="8"/>
                </a:cubicBezTo>
                <a:cubicBezTo>
                  <a:pt x="102" y="8"/>
                  <a:pt x="101" y="9"/>
                  <a:pt x="100" y="10"/>
                </a:cubicBezTo>
                <a:cubicBezTo>
                  <a:pt x="52" y="58"/>
                  <a:pt x="52" y="58"/>
                  <a:pt x="52" y="58"/>
                </a:cubicBezTo>
                <a:lnTo>
                  <a:pt x="13" y="5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3"/>
          <p:cNvSpPr>
            <a:spLocks noEditPoints="1"/>
          </p:cNvSpPr>
          <p:nvPr/>
        </p:nvSpPr>
        <p:spPr bwMode="auto">
          <a:xfrm>
            <a:off x="8102598" y="2156164"/>
            <a:ext cx="347589" cy="410024"/>
          </a:xfrm>
          <a:custGeom>
            <a:avLst/>
            <a:gdLst>
              <a:gd name="T0" fmla="*/ 17 w 158"/>
              <a:gd name="T1" fmla="*/ 186 h 186"/>
              <a:gd name="T2" fmla="*/ 10 w 158"/>
              <a:gd name="T3" fmla="*/ 185 h 186"/>
              <a:gd name="T4" fmla="*/ 0 w 158"/>
              <a:gd name="T5" fmla="*/ 169 h 186"/>
              <a:gd name="T6" fmla="*/ 0 w 158"/>
              <a:gd name="T7" fmla="*/ 17 h 186"/>
              <a:gd name="T8" fmla="*/ 11 w 158"/>
              <a:gd name="T9" fmla="*/ 1 h 186"/>
              <a:gd name="T10" fmla="*/ 17 w 158"/>
              <a:gd name="T11" fmla="*/ 0 h 186"/>
              <a:gd name="T12" fmla="*/ 141 w 158"/>
              <a:gd name="T13" fmla="*/ 0 h 186"/>
              <a:gd name="T14" fmla="*/ 147 w 158"/>
              <a:gd name="T15" fmla="*/ 2 h 186"/>
              <a:gd name="T16" fmla="*/ 158 w 158"/>
              <a:gd name="T17" fmla="*/ 17 h 186"/>
              <a:gd name="T18" fmla="*/ 158 w 158"/>
              <a:gd name="T19" fmla="*/ 169 h 186"/>
              <a:gd name="T20" fmla="*/ 147 w 158"/>
              <a:gd name="T21" fmla="*/ 185 h 186"/>
              <a:gd name="T22" fmla="*/ 141 w 158"/>
              <a:gd name="T23" fmla="*/ 186 h 186"/>
              <a:gd name="T24" fmla="*/ 128 w 158"/>
              <a:gd name="T25" fmla="*/ 181 h 186"/>
              <a:gd name="T26" fmla="*/ 79 w 158"/>
              <a:gd name="T27" fmla="*/ 134 h 186"/>
              <a:gd name="T28" fmla="*/ 30 w 158"/>
              <a:gd name="T29" fmla="*/ 181 h 186"/>
              <a:gd name="T30" fmla="*/ 17 w 158"/>
              <a:gd name="T31" fmla="*/ 186 h 186"/>
              <a:gd name="T32" fmla="*/ 17 w 158"/>
              <a:gd name="T33" fmla="*/ 8 h 186"/>
              <a:gd name="T34" fmla="*/ 14 w 158"/>
              <a:gd name="T35" fmla="*/ 9 h 186"/>
              <a:gd name="T36" fmla="*/ 8 w 158"/>
              <a:gd name="T37" fmla="*/ 17 h 186"/>
              <a:gd name="T38" fmla="*/ 8 w 158"/>
              <a:gd name="T39" fmla="*/ 169 h 186"/>
              <a:gd name="T40" fmla="*/ 13 w 158"/>
              <a:gd name="T41" fmla="*/ 177 h 186"/>
              <a:gd name="T42" fmla="*/ 24 w 158"/>
              <a:gd name="T43" fmla="*/ 175 h 186"/>
              <a:gd name="T44" fmla="*/ 79 w 158"/>
              <a:gd name="T45" fmla="*/ 123 h 186"/>
              <a:gd name="T46" fmla="*/ 134 w 158"/>
              <a:gd name="T47" fmla="*/ 175 h 186"/>
              <a:gd name="T48" fmla="*/ 141 w 158"/>
              <a:gd name="T49" fmla="*/ 178 h 186"/>
              <a:gd name="T50" fmla="*/ 144 w 158"/>
              <a:gd name="T51" fmla="*/ 177 h 186"/>
              <a:gd name="T52" fmla="*/ 150 w 158"/>
              <a:gd name="T53" fmla="*/ 169 h 186"/>
              <a:gd name="T54" fmla="*/ 150 w 158"/>
              <a:gd name="T55" fmla="*/ 17 h 186"/>
              <a:gd name="T56" fmla="*/ 144 w 158"/>
              <a:gd name="T57" fmla="*/ 9 h 186"/>
              <a:gd name="T58" fmla="*/ 141 w 158"/>
              <a:gd name="T59" fmla="*/ 8 h 186"/>
              <a:gd name="T60" fmla="*/ 17 w 158"/>
              <a:gd name="T61" fmla="*/ 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86">
                <a:moveTo>
                  <a:pt x="17" y="186"/>
                </a:moveTo>
                <a:cubicBezTo>
                  <a:pt x="15" y="186"/>
                  <a:pt x="13" y="186"/>
                  <a:pt x="10" y="185"/>
                </a:cubicBezTo>
                <a:cubicBezTo>
                  <a:pt x="4" y="182"/>
                  <a:pt x="0" y="176"/>
                  <a:pt x="0" y="169"/>
                </a:cubicBezTo>
                <a:cubicBezTo>
                  <a:pt x="0" y="17"/>
                  <a:pt x="0" y="17"/>
                  <a:pt x="0" y="17"/>
                </a:cubicBezTo>
                <a:cubicBezTo>
                  <a:pt x="0" y="10"/>
                  <a:pt x="4" y="4"/>
                  <a:pt x="11" y="1"/>
                </a:cubicBezTo>
                <a:cubicBezTo>
                  <a:pt x="13" y="1"/>
                  <a:pt x="15" y="0"/>
                  <a:pt x="17" y="0"/>
                </a:cubicBezTo>
                <a:cubicBezTo>
                  <a:pt x="141" y="0"/>
                  <a:pt x="141" y="0"/>
                  <a:pt x="141" y="0"/>
                </a:cubicBezTo>
                <a:cubicBezTo>
                  <a:pt x="143" y="0"/>
                  <a:pt x="145" y="1"/>
                  <a:pt x="147" y="2"/>
                </a:cubicBezTo>
                <a:cubicBezTo>
                  <a:pt x="154" y="4"/>
                  <a:pt x="158" y="10"/>
                  <a:pt x="158" y="17"/>
                </a:cubicBezTo>
                <a:cubicBezTo>
                  <a:pt x="158" y="169"/>
                  <a:pt x="158" y="169"/>
                  <a:pt x="158" y="169"/>
                </a:cubicBezTo>
                <a:cubicBezTo>
                  <a:pt x="158" y="176"/>
                  <a:pt x="154" y="182"/>
                  <a:pt x="147" y="185"/>
                </a:cubicBezTo>
                <a:cubicBezTo>
                  <a:pt x="145" y="186"/>
                  <a:pt x="143" y="186"/>
                  <a:pt x="141" y="186"/>
                </a:cubicBezTo>
                <a:cubicBezTo>
                  <a:pt x="136" y="186"/>
                  <a:pt x="131" y="184"/>
                  <a:pt x="128" y="181"/>
                </a:cubicBezTo>
                <a:cubicBezTo>
                  <a:pt x="79" y="134"/>
                  <a:pt x="79" y="134"/>
                  <a:pt x="79" y="134"/>
                </a:cubicBezTo>
                <a:cubicBezTo>
                  <a:pt x="30" y="181"/>
                  <a:pt x="30" y="181"/>
                  <a:pt x="30" y="181"/>
                </a:cubicBezTo>
                <a:cubicBezTo>
                  <a:pt x="26" y="184"/>
                  <a:pt x="22" y="186"/>
                  <a:pt x="17" y="186"/>
                </a:cubicBezTo>
                <a:close/>
                <a:moveTo>
                  <a:pt x="17" y="8"/>
                </a:moveTo>
                <a:cubicBezTo>
                  <a:pt x="16" y="8"/>
                  <a:pt x="15" y="8"/>
                  <a:pt x="14" y="9"/>
                </a:cubicBezTo>
                <a:cubicBezTo>
                  <a:pt x="10" y="10"/>
                  <a:pt x="8" y="14"/>
                  <a:pt x="8" y="17"/>
                </a:cubicBezTo>
                <a:cubicBezTo>
                  <a:pt x="8" y="169"/>
                  <a:pt x="8" y="169"/>
                  <a:pt x="8" y="169"/>
                </a:cubicBezTo>
                <a:cubicBezTo>
                  <a:pt x="8" y="173"/>
                  <a:pt x="10" y="176"/>
                  <a:pt x="13" y="177"/>
                </a:cubicBezTo>
                <a:cubicBezTo>
                  <a:pt x="17" y="179"/>
                  <a:pt x="21" y="178"/>
                  <a:pt x="24" y="175"/>
                </a:cubicBezTo>
                <a:cubicBezTo>
                  <a:pt x="79" y="123"/>
                  <a:pt x="79" y="123"/>
                  <a:pt x="79" y="123"/>
                </a:cubicBezTo>
                <a:cubicBezTo>
                  <a:pt x="134" y="175"/>
                  <a:pt x="134" y="175"/>
                  <a:pt x="134" y="175"/>
                </a:cubicBezTo>
                <a:cubicBezTo>
                  <a:pt x="135" y="177"/>
                  <a:pt x="138" y="178"/>
                  <a:pt x="141" y="178"/>
                </a:cubicBezTo>
                <a:cubicBezTo>
                  <a:pt x="142" y="178"/>
                  <a:pt x="143" y="178"/>
                  <a:pt x="144" y="177"/>
                </a:cubicBezTo>
                <a:cubicBezTo>
                  <a:pt x="148" y="176"/>
                  <a:pt x="150" y="173"/>
                  <a:pt x="150" y="169"/>
                </a:cubicBezTo>
                <a:cubicBezTo>
                  <a:pt x="150" y="17"/>
                  <a:pt x="150" y="17"/>
                  <a:pt x="150" y="17"/>
                </a:cubicBezTo>
                <a:cubicBezTo>
                  <a:pt x="150" y="14"/>
                  <a:pt x="148" y="10"/>
                  <a:pt x="144" y="9"/>
                </a:cubicBezTo>
                <a:cubicBezTo>
                  <a:pt x="143" y="8"/>
                  <a:pt x="142" y="8"/>
                  <a:pt x="141" y="8"/>
                </a:cubicBezTo>
                <a:lnTo>
                  <a:pt x="17"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a:spLocks noEditPoints="1"/>
          </p:cNvSpPr>
          <p:nvPr/>
        </p:nvSpPr>
        <p:spPr bwMode="auto">
          <a:xfrm>
            <a:off x="7221046" y="2156164"/>
            <a:ext cx="405365" cy="407228"/>
          </a:xfrm>
          <a:custGeom>
            <a:avLst/>
            <a:gdLst>
              <a:gd name="T0" fmla="*/ 108 w 184"/>
              <a:gd name="T1" fmla="*/ 185 h 185"/>
              <a:gd name="T2" fmla="*/ 95 w 184"/>
              <a:gd name="T3" fmla="*/ 179 h 185"/>
              <a:gd name="T4" fmla="*/ 11 w 184"/>
              <a:gd name="T5" fmla="*/ 96 h 185"/>
              <a:gd name="T6" fmla="*/ 0 w 184"/>
              <a:gd name="T7" fmla="*/ 67 h 185"/>
              <a:gd name="T8" fmla="*/ 0 w 184"/>
              <a:gd name="T9" fmla="*/ 19 h 185"/>
              <a:gd name="T10" fmla="*/ 19 w 184"/>
              <a:gd name="T11" fmla="*/ 0 h 185"/>
              <a:gd name="T12" fmla="*/ 67 w 184"/>
              <a:gd name="T13" fmla="*/ 0 h 185"/>
              <a:gd name="T14" fmla="*/ 96 w 184"/>
              <a:gd name="T15" fmla="*/ 12 h 185"/>
              <a:gd name="T16" fmla="*/ 179 w 184"/>
              <a:gd name="T17" fmla="*/ 95 h 185"/>
              <a:gd name="T18" fmla="*/ 184 w 184"/>
              <a:gd name="T19" fmla="*/ 108 h 185"/>
              <a:gd name="T20" fmla="*/ 179 w 184"/>
              <a:gd name="T21" fmla="*/ 122 h 185"/>
              <a:gd name="T22" fmla="*/ 122 w 184"/>
              <a:gd name="T23" fmla="*/ 179 h 185"/>
              <a:gd name="T24" fmla="*/ 108 w 184"/>
              <a:gd name="T25" fmla="*/ 185 h 185"/>
              <a:gd name="T26" fmla="*/ 19 w 184"/>
              <a:gd name="T27" fmla="*/ 8 h 185"/>
              <a:gd name="T28" fmla="*/ 8 w 184"/>
              <a:gd name="T29" fmla="*/ 19 h 185"/>
              <a:gd name="T30" fmla="*/ 8 w 184"/>
              <a:gd name="T31" fmla="*/ 67 h 185"/>
              <a:gd name="T32" fmla="*/ 17 w 184"/>
              <a:gd name="T33" fmla="*/ 90 h 185"/>
              <a:gd name="T34" fmla="*/ 101 w 184"/>
              <a:gd name="T35" fmla="*/ 173 h 185"/>
              <a:gd name="T36" fmla="*/ 116 w 184"/>
              <a:gd name="T37" fmla="*/ 173 h 185"/>
              <a:gd name="T38" fmla="*/ 173 w 184"/>
              <a:gd name="T39" fmla="*/ 116 h 185"/>
              <a:gd name="T40" fmla="*/ 176 w 184"/>
              <a:gd name="T41" fmla="*/ 108 h 185"/>
              <a:gd name="T42" fmla="*/ 173 w 184"/>
              <a:gd name="T43" fmla="*/ 101 h 185"/>
              <a:gd name="T44" fmla="*/ 90 w 184"/>
              <a:gd name="T45" fmla="*/ 17 h 185"/>
              <a:gd name="T46" fmla="*/ 67 w 184"/>
              <a:gd name="T47" fmla="*/ 8 h 185"/>
              <a:gd name="T48" fmla="*/ 19 w 184"/>
              <a:gd name="T49" fmla="*/ 8 h 185"/>
              <a:gd name="T50" fmla="*/ 41 w 184"/>
              <a:gd name="T51" fmla="*/ 60 h 185"/>
              <a:gd name="T52" fmla="*/ 22 w 184"/>
              <a:gd name="T53" fmla="*/ 41 h 185"/>
              <a:gd name="T54" fmla="*/ 41 w 184"/>
              <a:gd name="T55" fmla="*/ 22 h 185"/>
              <a:gd name="T56" fmla="*/ 60 w 184"/>
              <a:gd name="T57" fmla="*/ 41 h 185"/>
              <a:gd name="T58" fmla="*/ 41 w 184"/>
              <a:gd name="T59" fmla="*/ 60 h 185"/>
              <a:gd name="T60" fmla="*/ 41 w 184"/>
              <a:gd name="T61" fmla="*/ 30 h 185"/>
              <a:gd name="T62" fmla="*/ 30 w 184"/>
              <a:gd name="T63" fmla="*/ 41 h 185"/>
              <a:gd name="T64" fmla="*/ 41 w 184"/>
              <a:gd name="T65" fmla="*/ 52 h 185"/>
              <a:gd name="T66" fmla="*/ 52 w 184"/>
              <a:gd name="T67" fmla="*/ 41 h 185"/>
              <a:gd name="T68" fmla="*/ 41 w 184"/>
              <a:gd name="T69" fmla="*/ 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5">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6"/>
          <p:cNvSpPr>
            <a:spLocks noEditPoints="1"/>
          </p:cNvSpPr>
          <p:nvPr/>
        </p:nvSpPr>
        <p:spPr bwMode="auto">
          <a:xfrm>
            <a:off x="7208000" y="4756089"/>
            <a:ext cx="403501" cy="293540"/>
          </a:xfrm>
          <a:custGeom>
            <a:avLst/>
            <a:gdLst>
              <a:gd name="T0" fmla="*/ 101 w 183"/>
              <a:gd name="T1" fmla="*/ 133 h 133"/>
              <a:gd name="T2" fmla="*/ 32 w 183"/>
              <a:gd name="T3" fmla="*/ 133 h 133"/>
              <a:gd name="T4" fmla="*/ 0 w 183"/>
              <a:gd name="T5" fmla="*/ 101 h 133"/>
              <a:gd name="T6" fmla="*/ 0 w 183"/>
              <a:gd name="T7" fmla="*/ 32 h 133"/>
              <a:gd name="T8" fmla="*/ 32 w 183"/>
              <a:gd name="T9" fmla="*/ 0 h 133"/>
              <a:gd name="T10" fmla="*/ 101 w 183"/>
              <a:gd name="T11" fmla="*/ 0 h 133"/>
              <a:gd name="T12" fmla="*/ 133 w 183"/>
              <a:gd name="T13" fmla="*/ 32 h 133"/>
              <a:gd name="T14" fmla="*/ 133 w 183"/>
              <a:gd name="T15" fmla="*/ 39 h 133"/>
              <a:gd name="T16" fmla="*/ 165 w 183"/>
              <a:gd name="T17" fmla="*/ 6 h 133"/>
              <a:gd name="T18" fmla="*/ 173 w 183"/>
              <a:gd name="T19" fmla="*/ 3 h 133"/>
              <a:gd name="T20" fmla="*/ 177 w 183"/>
              <a:gd name="T21" fmla="*/ 4 h 133"/>
              <a:gd name="T22" fmla="*/ 183 w 183"/>
              <a:gd name="T23" fmla="*/ 14 h 133"/>
              <a:gd name="T24" fmla="*/ 183 w 183"/>
              <a:gd name="T25" fmla="*/ 120 h 133"/>
              <a:gd name="T26" fmla="*/ 177 w 183"/>
              <a:gd name="T27" fmla="*/ 129 h 133"/>
              <a:gd name="T28" fmla="*/ 173 w 183"/>
              <a:gd name="T29" fmla="*/ 130 h 133"/>
              <a:gd name="T30" fmla="*/ 165 w 183"/>
              <a:gd name="T31" fmla="*/ 127 h 133"/>
              <a:gd name="T32" fmla="*/ 133 w 183"/>
              <a:gd name="T33" fmla="*/ 94 h 133"/>
              <a:gd name="T34" fmla="*/ 133 w 183"/>
              <a:gd name="T35" fmla="*/ 101 h 133"/>
              <a:gd name="T36" fmla="*/ 101 w 183"/>
              <a:gd name="T37" fmla="*/ 133 h 133"/>
              <a:gd name="T38" fmla="*/ 32 w 183"/>
              <a:gd name="T39" fmla="*/ 8 h 133"/>
              <a:gd name="T40" fmla="*/ 8 w 183"/>
              <a:gd name="T41" fmla="*/ 32 h 133"/>
              <a:gd name="T42" fmla="*/ 8 w 183"/>
              <a:gd name="T43" fmla="*/ 101 h 133"/>
              <a:gd name="T44" fmla="*/ 32 w 183"/>
              <a:gd name="T45" fmla="*/ 125 h 133"/>
              <a:gd name="T46" fmla="*/ 101 w 183"/>
              <a:gd name="T47" fmla="*/ 125 h 133"/>
              <a:gd name="T48" fmla="*/ 125 w 183"/>
              <a:gd name="T49" fmla="*/ 101 h 133"/>
              <a:gd name="T50" fmla="*/ 125 w 183"/>
              <a:gd name="T51" fmla="*/ 75 h 133"/>
              <a:gd name="T52" fmla="*/ 171 w 183"/>
              <a:gd name="T53" fmla="*/ 121 h 133"/>
              <a:gd name="T54" fmla="*/ 173 w 183"/>
              <a:gd name="T55" fmla="*/ 122 h 133"/>
              <a:gd name="T56" fmla="*/ 174 w 183"/>
              <a:gd name="T57" fmla="*/ 122 h 133"/>
              <a:gd name="T58" fmla="*/ 175 w 183"/>
              <a:gd name="T59" fmla="*/ 120 h 133"/>
              <a:gd name="T60" fmla="*/ 175 w 183"/>
              <a:gd name="T61" fmla="*/ 14 h 133"/>
              <a:gd name="T62" fmla="*/ 174 w 183"/>
              <a:gd name="T63" fmla="*/ 11 h 133"/>
              <a:gd name="T64" fmla="*/ 171 w 183"/>
              <a:gd name="T65" fmla="*/ 12 h 133"/>
              <a:gd name="T66" fmla="*/ 125 w 183"/>
              <a:gd name="T67" fmla="*/ 58 h 133"/>
              <a:gd name="T68" fmla="*/ 125 w 183"/>
              <a:gd name="T69" fmla="*/ 32 h 133"/>
              <a:gd name="T70" fmla="*/ 101 w 183"/>
              <a:gd name="T71" fmla="*/ 8 h 133"/>
              <a:gd name="T72" fmla="*/ 32 w 183"/>
              <a:gd name="T73" fmla="*/ 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33">
                <a:moveTo>
                  <a:pt x="101" y="133"/>
                </a:moveTo>
                <a:cubicBezTo>
                  <a:pt x="32" y="133"/>
                  <a:pt x="32" y="133"/>
                  <a:pt x="32" y="133"/>
                </a:cubicBezTo>
                <a:cubicBezTo>
                  <a:pt x="15" y="133"/>
                  <a:pt x="0" y="119"/>
                  <a:pt x="0" y="101"/>
                </a:cubicBezTo>
                <a:cubicBezTo>
                  <a:pt x="0" y="32"/>
                  <a:pt x="0" y="32"/>
                  <a:pt x="0" y="32"/>
                </a:cubicBezTo>
                <a:cubicBezTo>
                  <a:pt x="0" y="15"/>
                  <a:pt x="15" y="0"/>
                  <a:pt x="32" y="0"/>
                </a:cubicBezTo>
                <a:cubicBezTo>
                  <a:pt x="101" y="0"/>
                  <a:pt x="101" y="0"/>
                  <a:pt x="101" y="0"/>
                </a:cubicBezTo>
                <a:cubicBezTo>
                  <a:pt x="119" y="0"/>
                  <a:pt x="133" y="15"/>
                  <a:pt x="133" y="32"/>
                </a:cubicBezTo>
                <a:cubicBezTo>
                  <a:pt x="133" y="39"/>
                  <a:pt x="133" y="39"/>
                  <a:pt x="133" y="39"/>
                </a:cubicBezTo>
                <a:cubicBezTo>
                  <a:pt x="165" y="6"/>
                  <a:pt x="165" y="6"/>
                  <a:pt x="165" y="6"/>
                </a:cubicBezTo>
                <a:cubicBezTo>
                  <a:pt x="167" y="4"/>
                  <a:pt x="170" y="3"/>
                  <a:pt x="173" y="3"/>
                </a:cubicBezTo>
                <a:cubicBezTo>
                  <a:pt x="174" y="3"/>
                  <a:pt x="176" y="4"/>
                  <a:pt x="177" y="4"/>
                </a:cubicBezTo>
                <a:cubicBezTo>
                  <a:pt x="180" y="6"/>
                  <a:pt x="183" y="9"/>
                  <a:pt x="183" y="14"/>
                </a:cubicBezTo>
                <a:cubicBezTo>
                  <a:pt x="183" y="120"/>
                  <a:pt x="183" y="120"/>
                  <a:pt x="183" y="120"/>
                </a:cubicBezTo>
                <a:cubicBezTo>
                  <a:pt x="183" y="124"/>
                  <a:pt x="180" y="127"/>
                  <a:pt x="177" y="129"/>
                </a:cubicBezTo>
                <a:cubicBezTo>
                  <a:pt x="176" y="130"/>
                  <a:pt x="174" y="130"/>
                  <a:pt x="173" y="130"/>
                </a:cubicBezTo>
                <a:cubicBezTo>
                  <a:pt x="170" y="130"/>
                  <a:pt x="167" y="129"/>
                  <a:pt x="165" y="127"/>
                </a:cubicBezTo>
                <a:cubicBezTo>
                  <a:pt x="133" y="94"/>
                  <a:pt x="133" y="94"/>
                  <a:pt x="133" y="94"/>
                </a:cubicBezTo>
                <a:cubicBezTo>
                  <a:pt x="133" y="101"/>
                  <a:pt x="133" y="101"/>
                  <a:pt x="133" y="101"/>
                </a:cubicBezTo>
                <a:cubicBezTo>
                  <a:pt x="133" y="119"/>
                  <a:pt x="119" y="133"/>
                  <a:pt x="101" y="133"/>
                </a:cubicBezTo>
                <a:close/>
                <a:moveTo>
                  <a:pt x="32" y="8"/>
                </a:moveTo>
                <a:cubicBezTo>
                  <a:pt x="19" y="8"/>
                  <a:pt x="8" y="19"/>
                  <a:pt x="8" y="32"/>
                </a:cubicBezTo>
                <a:cubicBezTo>
                  <a:pt x="8" y="101"/>
                  <a:pt x="8" y="101"/>
                  <a:pt x="8" y="101"/>
                </a:cubicBezTo>
                <a:cubicBezTo>
                  <a:pt x="8" y="114"/>
                  <a:pt x="19" y="125"/>
                  <a:pt x="32" y="125"/>
                </a:cubicBezTo>
                <a:cubicBezTo>
                  <a:pt x="101" y="125"/>
                  <a:pt x="101" y="125"/>
                  <a:pt x="101" y="125"/>
                </a:cubicBezTo>
                <a:cubicBezTo>
                  <a:pt x="114" y="125"/>
                  <a:pt x="125" y="114"/>
                  <a:pt x="125" y="101"/>
                </a:cubicBezTo>
                <a:cubicBezTo>
                  <a:pt x="125" y="75"/>
                  <a:pt x="125" y="75"/>
                  <a:pt x="125" y="75"/>
                </a:cubicBezTo>
                <a:cubicBezTo>
                  <a:pt x="171" y="121"/>
                  <a:pt x="171" y="121"/>
                  <a:pt x="171" y="121"/>
                </a:cubicBezTo>
                <a:cubicBezTo>
                  <a:pt x="171" y="122"/>
                  <a:pt x="172" y="122"/>
                  <a:pt x="173" y="122"/>
                </a:cubicBezTo>
                <a:cubicBezTo>
                  <a:pt x="173" y="122"/>
                  <a:pt x="173" y="122"/>
                  <a:pt x="174" y="122"/>
                </a:cubicBezTo>
                <a:cubicBezTo>
                  <a:pt x="174" y="121"/>
                  <a:pt x="175" y="121"/>
                  <a:pt x="175" y="120"/>
                </a:cubicBezTo>
                <a:cubicBezTo>
                  <a:pt x="175" y="14"/>
                  <a:pt x="175" y="14"/>
                  <a:pt x="175" y="14"/>
                </a:cubicBezTo>
                <a:cubicBezTo>
                  <a:pt x="175" y="13"/>
                  <a:pt x="174" y="12"/>
                  <a:pt x="174" y="11"/>
                </a:cubicBezTo>
                <a:cubicBezTo>
                  <a:pt x="172" y="11"/>
                  <a:pt x="171" y="12"/>
                  <a:pt x="171" y="12"/>
                </a:cubicBezTo>
                <a:cubicBezTo>
                  <a:pt x="125" y="58"/>
                  <a:pt x="125" y="58"/>
                  <a:pt x="125" y="58"/>
                </a:cubicBezTo>
                <a:cubicBezTo>
                  <a:pt x="125" y="32"/>
                  <a:pt x="125" y="32"/>
                  <a:pt x="125" y="32"/>
                </a:cubicBezTo>
                <a:cubicBezTo>
                  <a:pt x="125" y="19"/>
                  <a:pt x="114" y="8"/>
                  <a:pt x="101" y="8"/>
                </a:cubicBezTo>
                <a:lnTo>
                  <a:pt x="3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7"/>
          <p:cNvSpPr>
            <a:spLocks noEditPoints="1"/>
          </p:cNvSpPr>
          <p:nvPr/>
        </p:nvSpPr>
        <p:spPr bwMode="auto">
          <a:xfrm>
            <a:off x="8987877" y="3006964"/>
            <a:ext cx="264652" cy="387659"/>
          </a:xfrm>
          <a:custGeom>
            <a:avLst/>
            <a:gdLst>
              <a:gd name="T0" fmla="*/ 60 w 120"/>
              <a:gd name="T1" fmla="*/ 176 h 176"/>
              <a:gd name="T2" fmla="*/ 44 w 120"/>
              <a:gd name="T3" fmla="*/ 166 h 176"/>
              <a:gd name="T4" fmla="*/ 4 w 120"/>
              <a:gd name="T5" fmla="*/ 81 h 176"/>
              <a:gd name="T6" fmla="*/ 0 w 120"/>
              <a:gd name="T7" fmla="*/ 60 h 176"/>
              <a:gd name="T8" fmla="*/ 60 w 120"/>
              <a:gd name="T9" fmla="*/ 0 h 176"/>
              <a:gd name="T10" fmla="*/ 120 w 120"/>
              <a:gd name="T11" fmla="*/ 60 h 176"/>
              <a:gd name="T12" fmla="*/ 116 w 120"/>
              <a:gd name="T13" fmla="*/ 81 h 176"/>
              <a:gd name="T14" fmla="*/ 76 w 120"/>
              <a:gd name="T15" fmla="*/ 166 h 176"/>
              <a:gd name="T16" fmla="*/ 60 w 120"/>
              <a:gd name="T17" fmla="*/ 176 h 176"/>
              <a:gd name="T18" fmla="*/ 60 w 120"/>
              <a:gd name="T19" fmla="*/ 8 h 176"/>
              <a:gd name="T20" fmla="*/ 8 w 120"/>
              <a:gd name="T21" fmla="*/ 60 h 176"/>
              <a:gd name="T22" fmla="*/ 11 w 120"/>
              <a:gd name="T23" fmla="*/ 78 h 176"/>
              <a:gd name="T24" fmla="*/ 51 w 120"/>
              <a:gd name="T25" fmla="*/ 163 h 176"/>
              <a:gd name="T26" fmla="*/ 60 w 120"/>
              <a:gd name="T27" fmla="*/ 168 h 176"/>
              <a:gd name="T28" fmla="*/ 69 w 120"/>
              <a:gd name="T29" fmla="*/ 163 h 176"/>
              <a:gd name="T30" fmla="*/ 108 w 120"/>
              <a:gd name="T31" fmla="*/ 78 h 176"/>
              <a:gd name="T32" fmla="*/ 112 w 120"/>
              <a:gd name="T33" fmla="*/ 60 h 176"/>
              <a:gd name="T34" fmla="*/ 60 w 120"/>
              <a:gd name="T35" fmla="*/ 8 h 176"/>
              <a:gd name="T36" fmla="*/ 60 w 120"/>
              <a:gd name="T37" fmla="*/ 92 h 176"/>
              <a:gd name="T38" fmla="*/ 28 w 120"/>
              <a:gd name="T39" fmla="*/ 60 h 176"/>
              <a:gd name="T40" fmla="*/ 60 w 120"/>
              <a:gd name="T41" fmla="*/ 28 h 176"/>
              <a:gd name="T42" fmla="*/ 92 w 120"/>
              <a:gd name="T43" fmla="*/ 60 h 176"/>
              <a:gd name="T44" fmla="*/ 60 w 120"/>
              <a:gd name="T45" fmla="*/ 92 h 176"/>
              <a:gd name="T46" fmla="*/ 60 w 120"/>
              <a:gd name="T47" fmla="*/ 36 h 176"/>
              <a:gd name="T48" fmla="*/ 36 w 120"/>
              <a:gd name="T49" fmla="*/ 60 h 176"/>
              <a:gd name="T50" fmla="*/ 60 w 120"/>
              <a:gd name="T51" fmla="*/ 84 h 176"/>
              <a:gd name="T52" fmla="*/ 84 w 120"/>
              <a:gd name="T53" fmla="*/ 60 h 176"/>
              <a:gd name="T54" fmla="*/ 60 w 120"/>
              <a:gd name="T5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76">
                <a:moveTo>
                  <a:pt x="60" y="176"/>
                </a:moveTo>
                <a:cubicBezTo>
                  <a:pt x="53" y="176"/>
                  <a:pt x="46" y="172"/>
                  <a:pt x="44" y="166"/>
                </a:cubicBezTo>
                <a:cubicBezTo>
                  <a:pt x="4" y="81"/>
                  <a:pt x="4" y="81"/>
                  <a:pt x="4" y="81"/>
                </a:cubicBezTo>
                <a:cubicBezTo>
                  <a:pt x="1" y="76"/>
                  <a:pt x="0" y="69"/>
                  <a:pt x="0" y="60"/>
                </a:cubicBezTo>
                <a:cubicBezTo>
                  <a:pt x="0" y="27"/>
                  <a:pt x="27" y="0"/>
                  <a:pt x="60" y="0"/>
                </a:cubicBezTo>
                <a:cubicBezTo>
                  <a:pt x="93" y="0"/>
                  <a:pt x="120" y="27"/>
                  <a:pt x="120" y="60"/>
                </a:cubicBezTo>
                <a:cubicBezTo>
                  <a:pt x="120" y="69"/>
                  <a:pt x="118" y="76"/>
                  <a:pt x="116" y="81"/>
                </a:cubicBezTo>
                <a:cubicBezTo>
                  <a:pt x="76" y="166"/>
                  <a:pt x="76" y="166"/>
                  <a:pt x="76" y="166"/>
                </a:cubicBezTo>
                <a:cubicBezTo>
                  <a:pt x="73" y="172"/>
                  <a:pt x="67" y="176"/>
                  <a:pt x="60" y="176"/>
                </a:cubicBezTo>
                <a:close/>
                <a:moveTo>
                  <a:pt x="60" y="8"/>
                </a:moveTo>
                <a:cubicBezTo>
                  <a:pt x="31" y="8"/>
                  <a:pt x="8" y="32"/>
                  <a:pt x="8" y="60"/>
                </a:cubicBezTo>
                <a:cubicBezTo>
                  <a:pt x="8" y="68"/>
                  <a:pt x="9" y="73"/>
                  <a:pt x="11" y="78"/>
                </a:cubicBezTo>
                <a:cubicBezTo>
                  <a:pt x="51" y="163"/>
                  <a:pt x="51" y="163"/>
                  <a:pt x="51" y="163"/>
                </a:cubicBezTo>
                <a:cubicBezTo>
                  <a:pt x="52" y="166"/>
                  <a:pt x="56" y="168"/>
                  <a:pt x="60" y="168"/>
                </a:cubicBezTo>
                <a:cubicBezTo>
                  <a:pt x="64" y="168"/>
                  <a:pt x="67" y="166"/>
                  <a:pt x="69" y="163"/>
                </a:cubicBezTo>
                <a:cubicBezTo>
                  <a:pt x="108" y="78"/>
                  <a:pt x="108" y="78"/>
                  <a:pt x="108" y="78"/>
                </a:cubicBezTo>
                <a:cubicBezTo>
                  <a:pt x="111" y="73"/>
                  <a:pt x="112" y="68"/>
                  <a:pt x="112" y="60"/>
                </a:cubicBezTo>
                <a:cubicBezTo>
                  <a:pt x="112" y="32"/>
                  <a:pt x="88" y="8"/>
                  <a:pt x="60" y="8"/>
                </a:cubicBezTo>
                <a:close/>
                <a:moveTo>
                  <a:pt x="60" y="92"/>
                </a:moveTo>
                <a:cubicBezTo>
                  <a:pt x="42" y="92"/>
                  <a:pt x="28" y="78"/>
                  <a:pt x="28" y="60"/>
                </a:cubicBezTo>
                <a:cubicBezTo>
                  <a:pt x="28" y="43"/>
                  <a:pt x="42" y="28"/>
                  <a:pt x="60" y="28"/>
                </a:cubicBezTo>
                <a:cubicBezTo>
                  <a:pt x="77" y="28"/>
                  <a:pt x="92" y="43"/>
                  <a:pt x="92" y="60"/>
                </a:cubicBezTo>
                <a:cubicBezTo>
                  <a:pt x="92" y="78"/>
                  <a:pt x="77" y="92"/>
                  <a:pt x="60" y="92"/>
                </a:cubicBezTo>
                <a:close/>
                <a:moveTo>
                  <a:pt x="60" y="36"/>
                </a:moveTo>
                <a:cubicBezTo>
                  <a:pt x="46" y="36"/>
                  <a:pt x="36" y="47"/>
                  <a:pt x="36" y="60"/>
                </a:cubicBezTo>
                <a:cubicBezTo>
                  <a:pt x="36" y="73"/>
                  <a:pt x="46" y="84"/>
                  <a:pt x="60" y="84"/>
                </a:cubicBezTo>
                <a:cubicBezTo>
                  <a:pt x="73" y="84"/>
                  <a:pt x="84" y="73"/>
                  <a:pt x="84" y="60"/>
                </a:cubicBezTo>
                <a:cubicBezTo>
                  <a:pt x="84" y="47"/>
                  <a:pt x="73" y="36"/>
                  <a:pt x="60" y="3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8"/>
          <p:cNvSpPr>
            <a:spLocks noEditPoints="1"/>
          </p:cNvSpPr>
          <p:nvPr/>
        </p:nvSpPr>
        <p:spPr bwMode="auto">
          <a:xfrm>
            <a:off x="8928237" y="4714155"/>
            <a:ext cx="356907" cy="355044"/>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9"/>
          <p:cNvSpPr>
            <a:spLocks noEditPoints="1"/>
          </p:cNvSpPr>
          <p:nvPr/>
        </p:nvSpPr>
        <p:spPr bwMode="auto">
          <a:xfrm>
            <a:off x="3843007" y="4716018"/>
            <a:ext cx="404433" cy="350384"/>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72" name="组合 171"/>
          <p:cNvGrpSpPr/>
          <p:nvPr/>
        </p:nvGrpSpPr>
        <p:grpSpPr>
          <a:xfrm>
            <a:off x="6373042" y="4716018"/>
            <a:ext cx="405365" cy="350384"/>
            <a:chOff x="6315267" y="3250080"/>
            <a:chExt cx="405365" cy="350384"/>
          </a:xfrm>
        </p:grpSpPr>
        <p:sp>
          <p:nvSpPr>
            <p:cNvPr id="5" name="Freeform 5"/>
            <p:cNvSpPr>
              <a:spLocks noEditPoints="1"/>
            </p:cNvSpPr>
            <p:nvPr/>
          </p:nvSpPr>
          <p:spPr bwMode="auto">
            <a:xfrm>
              <a:off x="6315267"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Rectangle 43"/>
            <p:cNvSpPr>
              <a:spLocks noChangeArrowheads="1"/>
            </p:cNvSpPr>
            <p:nvPr/>
          </p:nvSpPr>
          <p:spPr bwMode="auto">
            <a:xfrm>
              <a:off x="6450388"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44"/>
          <p:cNvSpPr>
            <a:spLocks noEditPoints="1"/>
          </p:cNvSpPr>
          <p:nvPr/>
        </p:nvSpPr>
        <p:spPr bwMode="auto">
          <a:xfrm>
            <a:off x="6373042" y="5606889"/>
            <a:ext cx="379272" cy="321496"/>
          </a:xfrm>
          <a:custGeom>
            <a:avLst/>
            <a:gdLst>
              <a:gd name="T0" fmla="*/ 126 w 172"/>
              <a:gd name="T1" fmla="*/ 129 h 146"/>
              <a:gd name="T2" fmla="*/ 69 w 172"/>
              <a:gd name="T3" fmla="*/ 121 h 146"/>
              <a:gd name="T4" fmla="*/ 54 w 172"/>
              <a:gd name="T5" fmla="*/ 146 h 146"/>
              <a:gd name="T6" fmla="*/ 42 w 172"/>
              <a:gd name="T7" fmla="*/ 119 h 146"/>
              <a:gd name="T8" fmla="*/ 43 w 172"/>
              <a:gd name="T9" fmla="*/ 98 h 146"/>
              <a:gd name="T10" fmla="*/ 27 w 172"/>
              <a:gd name="T11" fmla="*/ 20 h 146"/>
              <a:gd name="T12" fmla="*/ 0 w 172"/>
              <a:gd name="T13" fmla="*/ 10 h 146"/>
              <a:gd name="T14" fmla="*/ 36 w 172"/>
              <a:gd name="T15" fmla="*/ 0 h 146"/>
              <a:gd name="T16" fmla="*/ 161 w 172"/>
              <a:gd name="T17" fmla="*/ 12 h 146"/>
              <a:gd name="T18" fmla="*/ 172 w 172"/>
              <a:gd name="T19" fmla="*/ 73 h 146"/>
              <a:gd name="T20" fmla="*/ 64 w 172"/>
              <a:gd name="T21" fmla="*/ 95 h 146"/>
              <a:gd name="T22" fmla="*/ 64 w 172"/>
              <a:gd name="T23" fmla="*/ 100 h 146"/>
              <a:gd name="T24" fmla="*/ 159 w 172"/>
              <a:gd name="T25" fmla="*/ 111 h 146"/>
              <a:gd name="T26" fmla="*/ 159 w 172"/>
              <a:gd name="T27" fmla="*/ 129 h 146"/>
              <a:gd name="T28" fmla="*/ 143 w 172"/>
              <a:gd name="T29" fmla="*/ 121 h 146"/>
              <a:gd name="T30" fmla="*/ 143 w 172"/>
              <a:gd name="T31" fmla="*/ 138 h 146"/>
              <a:gd name="T32" fmla="*/ 143 w 172"/>
              <a:gd name="T33" fmla="*/ 121 h 146"/>
              <a:gd name="T34" fmla="*/ 46 w 172"/>
              <a:gd name="T35" fmla="*/ 129 h 146"/>
              <a:gd name="T36" fmla="*/ 63 w 172"/>
              <a:gd name="T37" fmla="*/ 129 h 146"/>
              <a:gd name="T38" fmla="*/ 143 w 172"/>
              <a:gd name="T39" fmla="*/ 113 h 146"/>
              <a:gd name="T40" fmla="*/ 151 w 172"/>
              <a:gd name="T41" fmla="*/ 111 h 146"/>
              <a:gd name="T42" fmla="*/ 52 w 172"/>
              <a:gd name="T43" fmla="*/ 108 h 146"/>
              <a:gd name="T44" fmla="*/ 57 w 172"/>
              <a:gd name="T45" fmla="*/ 98 h 146"/>
              <a:gd name="T46" fmla="*/ 56 w 172"/>
              <a:gd name="T47" fmla="*/ 92 h 146"/>
              <a:gd name="T48" fmla="*/ 162 w 172"/>
              <a:gd name="T49" fmla="*/ 75 h 146"/>
              <a:gd name="T50" fmla="*/ 164 w 172"/>
              <a:gd name="T51" fmla="*/ 22 h 146"/>
              <a:gd name="T52" fmla="*/ 40 w 172"/>
              <a:gd name="T53" fmla="*/ 20 h 146"/>
              <a:gd name="T54" fmla="*/ 39 w 172"/>
              <a:gd name="T55" fmla="*/ 15 h 146"/>
              <a:gd name="T56" fmla="*/ 10 w 172"/>
              <a:gd name="T57" fmla="*/ 8 h 146"/>
              <a:gd name="T58" fmla="*/ 10 w 172"/>
              <a:gd name="T59" fmla="*/ 12 h 146"/>
              <a:gd name="T60" fmla="*/ 52 w 172"/>
              <a:gd name="T61" fmla="*/ 98 h 146"/>
              <a:gd name="T62" fmla="*/ 50 w 172"/>
              <a:gd name="T63" fmla="*/ 102 h 146"/>
              <a:gd name="T64" fmla="*/ 48 w 172"/>
              <a:gd name="T65"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46">
                <a:moveTo>
                  <a:pt x="143" y="146"/>
                </a:moveTo>
                <a:cubicBezTo>
                  <a:pt x="133" y="146"/>
                  <a:pt x="126" y="139"/>
                  <a:pt x="126" y="129"/>
                </a:cubicBezTo>
                <a:cubicBezTo>
                  <a:pt x="126" y="126"/>
                  <a:pt x="127" y="123"/>
                  <a:pt x="128" y="121"/>
                </a:cubicBezTo>
                <a:cubicBezTo>
                  <a:pt x="69" y="121"/>
                  <a:pt x="69" y="121"/>
                  <a:pt x="69" y="121"/>
                </a:cubicBezTo>
                <a:cubicBezTo>
                  <a:pt x="70" y="123"/>
                  <a:pt x="71" y="126"/>
                  <a:pt x="71" y="129"/>
                </a:cubicBezTo>
                <a:cubicBezTo>
                  <a:pt x="71" y="139"/>
                  <a:pt x="64" y="146"/>
                  <a:pt x="54" y="146"/>
                </a:cubicBezTo>
                <a:cubicBezTo>
                  <a:pt x="45" y="146"/>
                  <a:pt x="38" y="139"/>
                  <a:pt x="38" y="129"/>
                </a:cubicBezTo>
                <a:cubicBezTo>
                  <a:pt x="38" y="125"/>
                  <a:pt x="39" y="122"/>
                  <a:pt x="42" y="119"/>
                </a:cubicBezTo>
                <a:cubicBezTo>
                  <a:pt x="39" y="117"/>
                  <a:pt x="38" y="114"/>
                  <a:pt x="38" y="111"/>
                </a:cubicBezTo>
                <a:cubicBezTo>
                  <a:pt x="38" y="107"/>
                  <a:pt x="40" y="103"/>
                  <a:pt x="43" y="98"/>
                </a:cubicBezTo>
                <a:cubicBezTo>
                  <a:pt x="43" y="97"/>
                  <a:pt x="43" y="97"/>
                  <a:pt x="44" y="97"/>
                </a:cubicBezTo>
                <a:cubicBezTo>
                  <a:pt x="27" y="20"/>
                  <a:pt x="27" y="20"/>
                  <a:pt x="27" y="20"/>
                </a:cubicBezTo>
                <a:cubicBezTo>
                  <a:pt x="10" y="20"/>
                  <a:pt x="10" y="20"/>
                  <a:pt x="10" y="20"/>
                </a:cubicBezTo>
                <a:cubicBezTo>
                  <a:pt x="5" y="20"/>
                  <a:pt x="0" y="16"/>
                  <a:pt x="0" y="10"/>
                </a:cubicBezTo>
                <a:cubicBezTo>
                  <a:pt x="0" y="4"/>
                  <a:pt x="5" y="0"/>
                  <a:pt x="10" y="0"/>
                </a:cubicBezTo>
                <a:cubicBezTo>
                  <a:pt x="36" y="0"/>
                  <a:pt x="36" y="0"/>
                  <a:pt x="36" y="0"/>
                </a:cubicBezTo>
                <a:cubicBezTo>
                  <a:pt x="44" y="0"/>
                  <a:pt x="46" y="7"/>
                  <a:pt x="47" y="12"/>
                </a:cubicBezTo>
                <a:cubicBezTo>
                  <a:pt x="161" y="12"/>
                  <a:pt x="161" y="12"/>
                  <a:pt x="161" y="12"/>
                </a:cubicBezTo>
                <a:cubicBezTo>
                  <a:pt x="167" y="12"/>
                  <a:pt x="172" y="17"/>
                  <a:pt x="172" y="22"/>
                </a:cubicBezTo>
                <a:cubicBezTo>
                  <a:pt x="172" y="73"/>
                  <a:pt x="172" y="73"/>
                  <a:pt x="172" y="73"/>
                </a:cubicBezTo>
                <a:cubicBezTo>
                  <a:pt x="172" y="78"/>
                  <a:pt x="168" y="82"/>
                  <a:pt x="163" y="83"/>
                </a:cubicBezTo>
                <a:cubicBezTo>
                  <a:pt x="64" y="95"/>
                  <a:pt x="64" y="95"/>
                  <a:pt x="64" y="95"/>
                </a:cubicBezTo>
                <a:cubicBezTo>
                  <a:pt x="65" y="96"/>
                  <a:pt x="65" y="97"/>
                  <a:pt x="65" y="98"/>
                </a:cubicBezTo>
                <a:cubicBezTo>
                  <a:pt x="65" y="99"/>
                  <a:pt x="65" y="100"/>
                  <a:pt x="64" y="100"/>
                </a:cubicBezTo>
                <a:cubicBezTo>
                  <a:pt x="149" y="100"/>
                  <a:pt x="149" y="100"/>
                  <a:pt x="149" y="100"/>
                </a:cubicBezTo>
                <a:cubicBezTo>
                  <a:pt x="154" y="100"/>
                  <a:pt x="159" y="105"/>
                  <a:pt x="159" y="111"/>
                </a:cubicBezTo>
                <a:cubicBezTo>
                  <a:pt x="159" y="114"/>
                  <a:pt x="158" y="117"/>
                  <a:pt x="155" y="119"/>
                </a:cubicBezTo>
                <a:cubicBezTo>
                  <a:pt x="158" y="122"/>
                  <a:pt x="159" y="125"/>
                  <a:pt x="159" y="129"/>
                </a:cubicBezTo>
                <a:cubicBezTo>
                  <a:pt x="159" y="139"/>
                  <a:pt x="152" y="146"/>
                  <a:pt x="143" y="146"/>
                </a:cubicBezTo>
                <a:close/>
                <a:moveTo>
                  <a:pt x="143" y="121"/>
                </a:moveTo>
                <a:cubicBezTo>
                  <a:pt x="138" y="121"/>
                  <a:pt x="134" y="125"/>
                  <a:pt x="134" y="129"/>
                </a:cubicBezTo>
                <a:cubicBezTo>
                  <a:pt x="134" y="134"/>
                  <a:pt x="138" y="138"/>
                  <a:pt x="143" y="138"/>
                </a:cubicBezTo>
                <a:cubicBezTo>
                  <a:pt x="147" y="138"/>
                  <a:pt x="151" y="134"/>
                  <a:pt x="151" y="129"/>
                </a:cubicBezTo>
                <a:cubicBezTo>
                  <a:pt x="151" y="125"/>
                  <a:pt x="147" y="121"/>
                  <a:pt x="143" y="121"/>
                </a:cubicBezTo>
                <a:close/>
                <a:moveTo>
                  <a:pt x="54" y="121"/>
                </a:moveTo>
                <a:cubicBezTo>
                  <a:pt x="50" y="121"/>
                  <a:pt x="46" y="125"/>
                  <a:pt x="46" y="129"/>
                </a:cubicBezTo>
                <a:cubicBezTo>
                  <a:pt x="46" y="134"/>
                  <a:pt x="50" y="138"/>
                  <a:pt x="54" y="138"/>
                </a:cubicBezTo>
                <a:cubicBezTo>
                  <a:pt x="59" y="138"/>
                  <a:pt x="63" y="134"/>
                  <a:pt x="63" y="129"/>
                </a:cubicBezTo>
                <a:cubicBezTo>
                  <a:pt x="63" y="125"/>
                  <a:pt x="59" y="121"/>
                  <a:pt x="54" y="121"/>
                </a:cubicBezTo>
                <a:close/>
                <a:moveTo>
                  <a:pt x="143" y="113"/>
                </a:moveTo>
                <a:cubicBezTo>
                  <a:pt x="149" y="113"/>
                  <a:pt x="149" y="113"/>
                  <a:pt x="149" y="113"/>
                </a:cubicBezTo>
                <a:cubicBezTo>
                  <a:pt x="150" y="113"/>
                  <a:pt x="151" y="112"/>
                  <a:pt x="151" y="111"/>
                </a:cubicBezTo>
                <a:cubicBezTo>
                  <a:pt x="151" y="109"/>
                  <a:pt x="150" y="108"/>
                  <a:pt x="149" y="108"/>
                </a:cubicBezTo>
                <a:cubicBezTo>
                  <a:pt x="52" y="108"/>
                  <a:pt x="52" y="108"/>
                  <a:pt x="52" y="108"/>
                </a:cubicBezTo>
                <a:cubicBezTo>
                  <a:pt x="55" y="101"/>
                  <a:pt x="55" y="101"/>
                  <a:pt x="55" y="101"/>
                </a:cubicBezTo>
                <a:cubicBezTo>
                  <a:pt x="56" y="100"/>
                  <a:pt x="57" y="99"/>
                  <a:pt x="57" y="98"/>
                </a:cubicBezTo>
                <a:cubicBezTo>
                  <a:pt x="57" y="97"/>
                  <a:pt x="56" y="96"/>
                  <a:pt x="56" y="94"/>
                </a:cubicBezTo>
                <a:cubicBezTo>
                  <a:pt x="56" y="93"/>
                  <a:pt x="56" y="93"/>
                  <a:pt x="56" y="92"/>
                </a:cubicBezTo>
                <a:cubicBezTo>
                  <a:pt x="55" y="88"/>
                  <a:pt x="55" y="88"/>
                  <a:pt x="55" y="88"/>
                </a:cubicBezTo>
                <a:cubicBezTo>
                  <a:pt x="162" y="75"/>
                  <a:pt x="162" y="75"/>
                  <a:pt x="162" y="75"/>
                </a:cubicBezTo>
                <a:cubicBezTo>
                  <a:pt x="163" y="75"/>
                  <a:pt x="164" y="74"/>
                  <a:pt x="164" y="73"/>
                </a:cubicBezTo>
                <a:cubicBezTo>
                  <a:pt x="164" y="22"/>
                  <a:pt x="164" y="22"/>
                  <a:pt x="164" y="22"/>
                </a:cubicBezTo>
                <a:cubicBezTo>
                  <a:pt x="164" y="21"/>
                  <a:pt x="163" y="20"/>
                  <a:pt x="161" y="20"/>
                </a:cubicBezTo>
                <a:cubicBezTo>
                  <a:pt x="40" y="20"/>
                  <a:pt x="40" y="20"/>
                  <a:pt x="40" y="20"/>
                </a:cubicBezTo>
                <a:cubicBezTo>
                  <a:pt x="39" y="17"/>
                  <a:pt x="39" y="17"/>
                  <a:pt x="39" y="17"/>
                </a:cubicBezTo>
                <a:cubicBezTo>
                  <a:pt x="39" y="16"/>
                  <a:pt x="39" y="15"/>
                  <a:pt x="39" y="15"/>
                </a:cubicBezTo>
                <a:cubicBezTo>
                  <a:pt x="38" y="9"/>
                  <a:pt x="37" y="8"/>
                  <a:pt x="36" y="8"/>
                </a:cubicBezTo>
                <a:cubicBezTo>
                  <a:pt x="10" y="8"/>
                  <a:pt x="10" y="8"/>
                  <a:pt x="10" y="8"/>
                </a:cubicBezTo>
                <a:cubicBezTo>
                  <a:pt x="9" y="8"/>
                  <a:pt x="8" y="9"/>
                  <a:pt x="8" y="10"/>
                </a:cubicBezTo>
                <a:cubicBezTo>
                  <a:pt x="8" y="11"/>
                  <a:pt x="9" y="12"/>
                  <a:pt x="10" y="12"/>
                </a:cubicBezTo>
                <a:cubicBezTo>
                  <a:pt x="34" y="12"/>
                  <a:pt x="34" y="12"/>
                  <a:pt x="34" y="12"/>
                </a:cubicBezTo>
                <a:cubicBezTo>
                  <a:pt x="52" y="98"/>
                  <a:pt x="52" y="98"/>
                  <a:pt x="52" y="98"/>
                </a:cubicBezTo>
                <a:cubicBezTo>
                  <a:pt x="51" y="99"/>
                  <a:pt x="51" y="99"/>
                  <a:pt x="51" y="99"/>
                </a:cubicBezTo>
                <a:cubicBezTo>
                  <a:pt x="51" y="100"/>
                  <a:pt x="51" y="101"/>
                  <a:pt x="50" y="102"/>
                </a:cubicBezTo>
                <a:cubicBezTo>
                  <a:pt x="49" y="104"/>
                  <a:pt x="46" y="109"/>
                  <a:pt x="46" y="111"/>
                </a:cubicBezTo>
                <a:cubicBezTo>
                  <a:pt x="46" y="112"/>
                  <a:pt x="47" y="113"/>
                  <a:pt x="48" y="113"/>
                </a:cubicBezTo>
                <a:lnTo>
                  <a:pt x="1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45"/>
          <p:cNvSpPr>
            <a:spLocks noEditPoints="1"/>
          </p:cNvSpPr>
          <p:nvPr/>
        </p:nvSpPr>
        <p:spPr bwMode="auto">
          <a:xfrm>
            <a:off x="7235024" y="5595706"/>
            <a:ext cx="378340" cy="321496"/>
          </a:xfrm>
          <a:custGeom>
            <a:avLst/>
            <a:gdLst>
              <a:gd name="T0" fmla="*/ 146 w 172"/>
              <a:gd name="T1" fmla="*/ 146 h 146"/>
              <a:gd name="T2" fmla="*/ 26 w 172"/>
              <a:gd name="T3" fmla="*/ 146 h 146"/>
              <a:gd name="T4" fmla="*/ 0 w 172"/>
              <a:gd name="T5" fmla="*/ 120 h 146"/>
              <a:gd name="T6" fmla="*/ 0 w 172"/>
              <a:gd name="T7" fmla="*/ 26 h 146"/>
              <a:gd name="T8" fmla="*/ 26 w 172"/>
              <a:gd name="T9" fmla="*/ 0 h 146"/>
              <a:gd name="T10" fmla="*/ 58 w 172"/>
              <a:gd name="T11" fmla="*/ 0 h 146"/>
              <a:gd name="T12" fmla="*/ 84 w 172"/>
              <a:gd name="T13" fmla="*/ 25 h 146"/>
              <a:gd name="T14" fmla="*/ 146 w 172"/>
              <a:gd name="T15" fmla="*/ 25 h 146"/>
              <a:gd name="T16" fmla="*/ 172 w 172"/>
              <a:gd name="T17" fmla="*/ 51 h 146"/>
              <a:gd name="T18" fmla="*/ 172 w 172"/>
              <a:gd name="T19" fmla="*/ 120 h 146"/>
              <a:gd name="T20" fmla="*/ 146 w 172"/>
              <a:gd name="T21" fmla="*/ 146 h 146"/>
              <a:gd name="T22" fmla="*/ 26 w 172"/>
              <a:gd name="T23" fmla="*/ 8 h 146"/>
              <a:gd name="T24" fmla="*/ 8 w 172"/>
              <a:gd name="T25" fmla="*/ 26 h 146"/>
              <a:gd name="T26" fmla="*/ 8 w 172"/>
              <a:gd name="T27" fmla="*/ 120 h 146"/>
              <a:gd name="T28" fmla="*/ 26 w 172"/>
              <a:gd name="T29" fmla="*/ 138 h 146"/>
              <a:gd name="T30" fmla="*/ 146 w 172"/>
              <a:gd name="T31" fmla="*/ 138 h 146"/>
              <a:gd name="T32" fmla="*/ 164 w 172"/>
              <a:gd name="T33" fmla="*/ 120 h 146"/>
              <a:gd name="T34" fmla="*/ 164 w 172"/>
              <a:gd name="T35" fmla="*/ 51 h 146"/>
              <a:gd name="T36" fmla="*/ 146 w 172"/>
              <a:gd name="T37" fmla="*/ 33 h 146"/>
              <a:gd name="T38" fmla="*/ 76 w 172"/>
              <a:gd name="T39" fmla="*/ 33 h 146"/>
              <a:gd name="T40" fmla="*/ 76 w 172"/>
              <a:gd name="T41" fmla="*/ 26 h 146"/>
              <a:gd name="T42" fmla="*/ 58 w 172"/>
              <a:gd name="T43" fmla="*/ 8 h 146"/>
              <a:gd name="T44" fmla="*/ 26 w 172"/>
              <a:gd name="T45"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46">
                <a:moveTo>
                  <a:pt x="146" y="146"/>
                </a:moveTo>
                <a:cubicBezTo>
                  <a:pt x="26" y="146"/>
                  <a:pt x="26" y="146"/>
                  <a:pt x="26" y="146"/>
                </a:cubicBezTo>
                <a:cubicBezTo>
                  <a:pt x="12" y="146"/>
                  <a:pt x="0" y="135"/>
                  <a:pt x="0" y="120"/>
                </a:cubicBezTo>
                <a:cubicBezTo>
                  <a:pt x="0" y="26"/>
                  <a:pt x="0" y="26"/>
                  <a:pt x="0" y="26"/>
                </a:cubicBezTo>
                <a:cubicBezTo>
                  <a:pt x="0" y="12"/>
                  <a:pt x="12" y="0"/>
                  <a:pt x="26" y="0"/>
                </a:cubicBezTo>
                <a:cubicBezTo>
                  <a:pt x="58" y="0"/>
                  <a:pt x="58" y="0"/>
                  <a:pt x="58" y="0"/>
                </a:cubicBezTo>
                <a:cubicBezTo>
                  <a:pt x="72" y="0"/>
                  <a:pt x="83" y="11"/>
                  <a:pt x="84" y="25"/>
                </a:cubicBezTo>
                <a:cubicBezTo>
                  <a:pt x="146" y="25"/>
                  <a:pt x="146" y="25"/>
                  <a:pt x="146" y="25"/>
                </a:cubicBezTo>
                <a:cubicBezTo>
                  <a:pt x="160" y="25"/>
                  <a:pt x="172" y="37"/>
                  <a:pt x="172" y="51"/>
                </a:cubicBezTo>
                <a:cubicBezTo>
                  <a:pt x="172" y="120"/>
                  <a:pt x="172" y="120"/>
                  <a:pt x="172" y="120"/>
                </a:cubicBezTo>
                <a:cubicBezTo>
                  <a:pt x="172" y="135"/>
                  <a:pt x="160" y="146"/>
                  <a:pt x="146" y="146"/>
                </a:cubicBezTo>
                <a:close/>
                <a:moveTo>
                  <a:pt x="26" y="8"/>
                </a:moveTo>
                <a:cubicBezTo>
                  <a:pt x="16" y="8"/>
                  <a:pt x="8" y="16"/>
                  <a:pt x="8" y="26"/>
                </a:cubicBezTo>
                <a:cubicBezTo>
                  <a:pt x="8" y="120"/>
                  <a:pt x="8" y="120"/>
                  <a:pt x="8" y="120"/>
                </a:cubicBezTo>
                <a:cubicBezTo>
                  <a:pt x="8" y="130"/>
                  <a:pt x="16" y="138"/>
                  <a:pt x="26" y="138"/>
                </a:cubicBezTo>
                <a:cubicBezTo>
                  <a:pt x="146" y="138"/>
                  <a:pt x="146" y="138"/>
                  <a:pt x="146" y="138"/>
                </a:cubicBezTo>
                <a:cubicBezTo>
                  <a:pt x="156" y="138"/>
                  <a:pt x="164" y="130"/>
                  <a:pt x="164" y="120"/>
                </a:cubicBezTo>
                <a:cubicBezTo>
                  <a:pt x="164" y="51"/>
                  <a:pt x="164" y="51"/>
                  <a:pt x="164" y="51"/>
                </a:cubicBezTo>
                <a:cubicBezTo>
                  <a:pt x="164" y="41"/>
                  <a:pt x="156" y="33"/>
                  <a:pt x="146" y="33"/>
                </a:cubicBezTo>
                <a:cubicBezTo>
                  <a:pt x="76" y="33"/>
                  <a:pt x="76" y="33"/>
                  <a:pt x="76" y="33"/>
                </a:cubicBezTo>
                <a:cubicBezTo>
                  <a:pt x="76" y="26"/>
                  <a:pt x="76" y="26"/>
                  <a:pt x="76" y="26"/>
                </a:cubicBezTo>
                <a:cubicBezTo>
                  <a:pt x="76" y="16"/>
                  <a:pt x="68" y="8"/>
                  <a:pt x="58" y="8"/>
                </a:cubicBezTo>
                <a:lnTo>
                  <a:pt x="2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6"/>
          <p:cNvSpPr>
            <a:spLocks noEditPoints="1"/>
          </p:cNvSpPr>
          <p:nvPr/>
        </p:nvSpPr>
        <p:spPr bwMode="auto">
          <a:xfrm>
            <a:off x="11413543" y="2159891"/>
            <a:ext cx="395114" cy="395114"/>
          </a:xfrm>
          <a:custGeom>
            <a:avLst/>
            <a:gdLst>
              <a:gd name="T0" fmla="*/ 140 w 179"/>
              <a:gd name="T1" fmla="*/ 174 h 179"/>
              <a:gd name="T2" fmla="*/ 99 w 179"/>
              <a:gd name="T3" fmla="*/ 126 h 179"/>
              <a:gd name="T4" fmla="*/ 82 w 179"/>
              <a:gd name="T5" fmla="*/ 97 h 179"/>
              <a:gd name="T6" fmla="*/ 72 w 179"/>
              <a:gd name="T7" fmla="*/ 108 h 179"/>
              <a:gd name="T8" fmla="*/ 69 w 179"/>
              <a:gd name="T9" fmla="*/ 123 h 179"/>
              <a:gd name="T10" fmla="*/ 54 w 179"/>
              <a:gd name="T11" fmla="*/ 133 h 179"/>
              <a:gd name="T12" fmla="*/ 4 w 179"/>
              <a:gd name="T13" fmla="*/ 89 h 179"/>
              <a:gd name="T14" fmla="*/ 9 w 179"/>
              <a:gd name="T15" fmla="*/ 65 h 179"/>
              <a:gd name="T16" fmla="*/ 19 w 179"/>
              <a:gd name="T17" fmla="*/ 60 h 179"/>
              <a:gd name="T18" fmla="*/ 26 w 179"/>
              <a:gd name="T19" fmla="*/ 60 h 179"/>
              <a:gd name="T20" fmla="*/ 62 w 179"/>
              <a:gd name="T21" fmla="*/ 25 h 179"/>
              <a:gd name="T22" fmla="*/ 64 w 179"/>
              <a:gd name="T23" fmla="*/ 10 h 179"/>
              <a:gd name="T24" fmla="*/ 79 w 179"/>
              <a:gd name="T25" fmla="*/ 0 h 179"/>
              <a:gd name="T26" fmla="*/ 129 w 179"/>
              <a:gd name="T27" fmla="*/ 44 h 179"/>
              <a:gd name="T28" fmla="*/ 124 w 179"/>
              <a:gd name="T29" fmla="*/ 68 h 179"/>
              <a:gd name="T30" fmla="*/ 114 w 179"/>
              <a:gd name="T31" fmla="*/ 73 h 179"/>
              <a:gd name="T32" fmla="*/ 107 w 179"/>
              <a:gd name="T33" fmla="*/ 73 h 179"/>
              <a:gd name="T34" fmla="*/ 117 w 179"/>
              <a:gd name="T35" fmla="*/ 102 h 179"/>
              <a:gd name="T36" fmla="*/ 174 w 179"/>
              <a:gd name="T37" fmla="*/ 140 h 179"/>
              <a:gd name="T38" fmla="*/ 174 w 179"/>
              <a:gd name="T39" fmla="*/ 163 h 179"/>
              <a:gd name="T40" fmla="*/ 151 w 179"/>
              <a:gd name="T41" fmla="*/ 179 h 179"/>
              <a:gd name="T42" fmla="*/ 113 w 179"/>
              <a:gd name="T43" fmla="*/ 117 h 179"/>
              <a:gd name="T44" fmla="*/ 107 w 179"/>
              <a:gd name="T45" fmla="*/ 126 h 179"/>
              <a:gd name="T46" fmla="*/ 145 w 179"/>
              <a:gd name="T47" fmla="*/ 168 h 179"/>
              <a:gd name="T48" fmla="*/ 168 w 179"/>
              <a:gd name="T49" fmla="*/ 157 h 179"/>
              <a:gd name="T50" fmla="*/ 168 w 179"/>
              <a:gd name="T51" fmla="*/ 145 h 179"/>
              <a:gd name="T52" fmla="*/ 126 w 179"/>
              <a:gd name="T53" fmla="*/ 107 h 179"/>
              <a:gd name="T54" fmla="*/ 117 w 179"/>
              <a:gd name="T55" fmla="*/ 113 h 179"/>
              <a:gd name="T56" fmla="*/ 101 w 179"/>
              <a:gd name="T57" fmla="*/ 67 h 179"/>
              <a:gd name="T58" fmla="*/ 101 w 179"/>
              <a:gd name="T59" fmla="*/ 66 h 179"/>
              <a:gd name="T60" fmla="*/ 107 w 179"/>
              <a:gd name="T61" fmla="*/ 60 h 179"/>
              <a:gd name="T62" fmla="*/ 107 w 179"/>
              <a:gd name="T63" fmla="*/ 60 h 179"/>
              <a:gd name="T64" fmla="*/ 108 w 179"/>
              <a:gd name="T65" fmla="*/ 61 h 179"/>
              <a:gd name="T66" fmla="*/ 118 w 179"/>
              <a:gd name="T67" fmla="*/ 63 h 179"/>
              <a:gd name="T68" fmla="*/ 125 w 179"/>
              <a:gd name="T69" fmla="*/ 54 h 179"/>
              <a:gd name="T70" fmla="*/ 83 w 179"/>
              <a:gd name="T71" fmla="*/ 10 h 179"/>
              <a:gd name="T72" fmla="*/ 71 w 179"/>
              <a:gd name="T73" fmla="*/ 14 h 179"/>
              <a:gd name="T74" fmla="*/ 68 w 179"/>
              <a:gd name="T75" fmla="*/ 19 h 179"/>
              <a:gd name="T76" fmla="*/ 73 w 179"/>
              <a:gd name="T77" fmla="*/ 26 h 179"/>
              <a:gd name="T78" fmla="*/ 73 w 179"/>
              <a:gd name="T79" fmla="*/ 26 h 179"/>
              <a:gd name="T80" fmla="*/ 67 w 179"/>
              <a:gd name="T81" fmla="*/ 32 h 179"/>
              <a:gd name="T82" fmla="*/ 66 w 179"/>
              <a:gd name="T83" fmla="*/ 32 h 179"/>
              <a:gd name="T84" fmla="*/ 32 w 179"/>
              <a:gd name="T85" fmla="*/ 67 h 179"/>
              <a:gd name="T86" fmla="*/ 26 w 179"/>
              <a:gd name="T87" fmla="*/ 73 h 179"/>
              <a:gd name="T88" fmla="*/ 26 w 179"/>
              <a:gd name="T89" fmla="*/ 73 h 179"/>
              <a:gd name="T90" fmla="*/ 19 w 179"/>
              <a:gd name="T91" fmla="*/ 68 h 179"/>
              <a:gd name="T92" fmla="*/ 14 w 179"/>
              <a:gd name="T93" fmla="*/ 71 h 179"/>
              <a:gd name="T94" fmla="*/ 10 w 179"/>
              <a:gd name="T95" fmla="*/ 83 h 179"/>
              <a:gd name="T96" fmla="*/ 54 w 179"/>
              <a:gd name="T97" fmla="*/ 125 h 179"/>
              <a:gd name="T98" fmla="*/ 63 w 179"/>
              <a:gd name="T99" fmla="*/ 118 h 179"/>
              <a:gd name="T100" fmla="*/ 61 w 179"/>
              <a:gd name="T101" fmla="*/ 108 h 179"/>
              <a:gd name="T102" fmla="*/ 60 w 179"/>
              <a:gd name="T103" fmla="*/ 107 h 179"/>
              <a:gd name="T104" fmla="*/ 66 w 179"/>
              <a:gd name="T105" fmla="*/ 101 h 179"/>
              <a:gd name="T106" fmla="*/ 82 w 179"/>
              <a:gd name="T107"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79">
                <a:moveTo>
                  <a:pt x="151" y="179"/>
                </a:moveTo>
                <a:cubicBezTo>
                  <a:pt x="147" y="179"/>
                  <a:pt x="143" y="177"/>
                  <a:pt x="140" y="174"/>
                </a:cubicBezTo>
                <a:cubicBezTo>
                  <a:pt x="104" y="138"/>
                  <a:pt x="104" y="138"/>
                  <a:pt x="104" y="138"/>
                </a:cubicBezTo>
                <a:cubicBezTo>
                  <a:pt x="101" y="135"/>
                  <a:pt x="99" y="131"/>
                  <a:pt x="99" y="126"/>
                </a:cubicBezTo>
                <a:cubicBezTo>
                  <a:pt x="99" y="123"/>
                  <a:pt x="100" y="120"/>
                  <a:pt x="102" y="117"/>
                </a:cubicBezTo>
                <a:cubicBezTo>
                  <a:pt x="82" y="97"/>
                  <a:pt x="82" y="97"/>
                  <a:pt x="82" y="97"/>
                </a:cubicBezTo>
                <a:cubicBezTo>
                  <a:pt x="73" y="107"/>
                  <a:pt x="73" y="107"/>
                  <a:pt x="73" y="107"/>
                </a:cubicBezTo>
                <a:cubicBezTo>
                  <a:pt x="72" y="107"/>
                  <a:pt x="72" y="108"/>
                  <a:pt x="72" y="108"/>
                </a:cubicBezTo>
                <a:cubicBezTo>
                  <a:pt x="72" y="109"/>
                  <a:pt x="73" y="111"/>
                  <a:pt x="73" y="114"/>
                </a:cubicBezTo>
                <a:cubicBezTo>
                  <a:pt x="73" y="117"/>
                  <a:pt x="72" y="120"/>
                  <a:pt x="69" y="123"/>
                </a:cubicBezTo>
                <a:cubicBezTo>
                  <a:pt x="68" y="124"/>
                  <a:pt x="68" y="124"/>
                  <a:pt x="68" y="124"/>
                </a:cubicBezTo>
                <a:cubicBezTo>
                  <a:pt x="65" y="128"/>
                  <a:pt x="60" y="133"/>
                  <a:pt x="54" y="133"/>
                </a:cubicBezTo>
                <a:cubicBezTo>
                  <a:pt x="50" y="133"/>
                  <a:pt x="47" y="131"/>
                  <a:pt x="44" y="129"/>
                </a:cubicBezTo>
                <a:cubicBezTo>
                  <a:pt x="4" y="89"/>
                  <a:pt x="4" y="89"/>
                  <a:pt x="4" y="89"/>
                </a:cubicBezTo>
                <a:cubicBezTo>
                  <a:pt x="2" y="86"/>
                  <a:pt x="0" y="83"/>
                  <a:pt x="0" y="79"/>
                </a:cubicBezTo>
                <a:cubicBezTo>
                  <a:pt x="0" y="73"/>
                  <a:pt x="5" y="69"/>
                  <a:pt x="9" y="65"/>
                </a:cubicBezTo>
                <a:cubicBezTo>
                  <a:pt x="10" y="64"/>
                  <a:pt x="10" y="64"/>
                  <a:pt x="10" y="64"/>
                </a:cubicBezTo>
                <a:cubicBezTo>
                  <a:pt x="13" y="61"/>
                  <a:pt x="16" y="60"/>
                  <a:pt x="19" y="60"/>
                </a:cubicBezTo>
                <a:cubicBezTo>
                  <a:pt x="22" y="60"/>
                  <a:pt x="24" y="61"/>
                  <a:pt x="25" y="61"/>
                </a:cubicBezTo>
                <a:cubicBezTo>
                  <a:pt x="26" y="61"/>
                  <a:pt x="26" y="61"/>
                  <a:pt x="26" y="60"/>
                </a:cubicBezTo>
                <a:cubicBezTo>
                  <a:pt x="60" y="26"/>
                  <a:pt x="60" y="26"/>
                  <a:pt x="60" y="26"/>
                </a:cubicBezTo>
                <a:cubicBezTo>
                  <a:pt x="61" y="26"/>
                  <a:pt x="61" y="25"/>
                  <a:pt x="62" y="25"/>
                </a:cubicBezTo>
                <a:cubicBezTo>
                  <a:pt x="61" y="24"/>
                  <a:pt x="60" y="22"/>
                  <a:pt x="60" y="19"/>
                </a:cubicBezTo>
                <a:cubicBezTo>
                  <a:pt x="60" y="16"/>
                  <a:pt x="62" y="13"/>
                  <a:pt x="64" y="10"/>
                </a:cubicBezTo>
                <a:cubicBezTo>
                  <a:pt x="65" y="9"/>
                  <a:pt x="65" y="9"/>
                  <a:pt x="65" y="9"/>
                </a:cubicBezTo>
                <a:cubicBezTo>
                  <a:pt x="69" y="5"/>
                  <a:pt x="73" y="0"/>
                  <a:pt x="79" y="0"/>
                </a:cubicBezTo>
                <a:cubicBezTo>
                  <a:pt x="83" y="0"/>
                  <a:pt x="86" y="2"/>
                  <a:pt x="89" y="4"/>
                </a:cubicBezTo>
                <a:cubicBezTo>
                  <a:pt x="129" y="44"/>
                  <a:pt x="129" y="44"/>
                  <a:pt x="129" y="44"/>
                </a:cubicBezTo>
                <a:cubicBezTo>
                  <a:pt x="131" y="47"/>
                  <a:pt x="133" y="50"/>
                  <a:pt x="133" y="54"/>
                </a:cubicBezTo>
                <a:cubicBezTo>
                  <a:pt x="133" y="60"/>
                  <a:pt x="128" y="64"/>
                  <a:pt x="124" y="68"/>
                </a:cubicBezTo>
                <a:cubicBezTo>
                  <a:pt x="123" y="69"/>
                  <a:pt x="123" y="69"/>
                  <a:pt x="123" y="69"/>
                </a:cubicBezTo>
                <a:cubicBezTo>
                  <a:pt x="121" y="72"/>
                  <a:pt x="117" y="73"/>
                  <a:pt x="114" y="73"/>
                </a:cubicBezTo>
                <a:cubicBezTo>
                  <a:pt x="111" y="73"/>
                  <a:pt x="110" y="72"/>
                  <a:pt x="108" y="72"/>
                </a:cubicBezTo>
                <a:cubicBezTo>
                  <a:pt x="108" y="72"/>
                  <a:pt x="107" y="72"/>
                  <a:pt x="107" y="73"/>
                </a:cubicBezTo>
                <a:cubicBezTo>
                  <a:pt x="97" y="82"/>
                  <a:pt x="97" y="82"/>
                  <a:pt x="97" y="82"/>
                </a:cubicBezTo>
                <a:cubicBezTo>
                  <a:pt x="117" y="102"/>
                  <a:pt x="117" y="102"/>
                  <a:pt x="117" y="102"/>
                </a:cubicBezTo>
                <a:cubicBezTo>
                  <a:pt x="124" y="98"/>
                  <a:pt x="132" y="99"/>
                  <a:pt x="138" y="104"/>
                </a:cubicBezTo>
                <a:cubicBezTo>
                  <a:pt x="174" y="140"/>
                  <a:pt x="174" y="140"/>
                  <a:pt x="174" y="140"/>
                </a:cubicBezTo>
                <a:cubicBezTo>
                  <a:pt x="177" y="143"/>
                  <a:pt x="179" y="147"/>
                  <a:pt x="179" y="151"/>
                </a:cubicBezTo>
                <a:cubicBezTo>
                  <a:pt x="179" y="156"/>
                  <a:pt x="177" y="160"/>
                  <a:pt x="174" y="163"/>
                </a:cubicBezTo>
                <a:cubicBezTo>
                  <a:pt x="163" y="174"/>
                  <a:pt x="163" y="174"/>
                  <a:pt x="163" y="174"/>
                </a:cubicBezTo>
                <a:cubicBezTo>
                  <a:pt x="160" y="177"/>
                  <a:pt x="156" y="179"/>
                  <a:pt x="151" y="179"/>
                </a:cubicBezTo>
                <a:close/>
                <a:moveTo>
                  <a:pt x="82" y="86"/>
                </a:moveTo>
                <a:cubicBezTo>
                  <a:pt x="113" y="117"/>
                  <a:pt x="113" y="117"/>
                  <a:pt x="113" y="117"/>
                </a:cubicBezTo>
                <a:cubicBezTo>
                  <a:pt x="110" y="120"/>
                  <a:pt x="110" y="120"/>
                  <a:pt x="110" y="120"/>
                </a:cubicBezTo>
                <a:cubicBezTo>
                  <a:pt x="108" y="122"/>
                  <a:pt x="107" y="124"/>
                  <a:pt x="107" y="126"/>
                </a:cubicBezTo>
                <a:cubicBezTo>
                  <a:pt x="107" y="128"/>
                  <a:pt x="108" y="131"/>
                  <a:pt x="110" y="132"/>
                </a:cubicBezTo>
                <a:cubicBezTo>
                  <a:pt x="145" y="168"/>
                  <a:pt x="145" y="168"/>
                  <a:pt x="145" y="168"/>
                </a:cubicBezTo>
                <a:cubicBezTo>
                  <a:pt x="149" y="171"/>
                  <a:pt x="154" y="171"/>
                  <a:pt x="158" y="168"/>
                </a:cubicBezTo>
                <a:cubicBezTo>
                  <a:pt x="168" y="157"/>
                  <a:pt x="168" y="157"/>
                  <a:pt x="168" y="157"/>
                </a:cubicBezTo>
                <a:cubicBezTo>
                  <a:pt x="170" y="156"/>
                  <a:pt x="171" y="154"/>
                  <a:pt x="171" y="151"/>
                </a:cubicBezTo>
                <a:cubicBezTo>
                  <a:pt x="171" y="149"/>
                  <a:pt x="170" y="147"/>
                  <a:pt x="168" y="145"/>
                </a:cubicBezTo>
                <a:cubicBezTo>
                  <a:pt x="132" y="110"/>
                  <a:pt x="132" y="110"/>
                  <a:pt x="132" y="110"/>
                </a:cubicBezTo>
                <a:cubicBezTo>
                  <a:pt x="131" y="108"/>
                  <a:pt x="129" y="107"/>
                  <a:pt x="126" y="107"/>
                </a:cubicBezTo>
                <a:cubicBezTo>
                  <a:pt x="124" y="107"/>
                  <a:pt x="122" y="108"/>
                  <a:pt x="120" y="110"/>
                </a:cubicBezTo>
                <a:cubicBezTo>
                  <a:pt x="117" y="113"/>
                  <a:pt x="117" y="113"/>
                  <a:pt x="117" y="113"/>
                </a:cubicBezTo>
                <a:cubicBezTo>
                  <a:pt x="86" y="82"/>
                  <a:pt x="86" y="82"/>
                  <a:pt x="86" y="82"/>
                </a:cubicBezTo>
                <a:cubicBezTo>
                  <a:pt x="101" y="67"/>
                  <a:pt x="101" y="67"/>
                  <a:pt x="101" y="67"/>
                </a:cubicBezTo>
                <a:cubicBezTo>
                  <a:pt x="101" y="67"/>
                  <a:pt x="101" y="67"/>
                  <a:pt x="101" y="67"/>
                </a:cubicBezTo>
                <a:cubicBezTo>
                  <a:pt x="101" y="66"/>
                  <a:pt x="101" y="66"/>
                  <a:pt x="101" y="66"/>
                </a:cubicBezTo>
                <a:cubicBezTo>
                  <a:pt x="101" y="66"/>
                  <a:pt x="101" y="66"/>
                  <a:pt x="101" y="66"/>
                </a:cubicBezTo>
                <a:cubicBezTo>
                  <a:pt x="107" y="60"/>
                  <a:pt x="107" y="60"/>
                  <a:pt x="107" y="60"/>
                </a:cubicBezTo>
                <a:cubicBezTo>
                  <a:pt x="107" y="60"/>
                  <a:pt x="107" y="60"/>
                  <a:pt x="107" y="60"/>
                </a:cubicBezTo>
                <a:cubicBezTo>
                  <a:pt x="107" y="60"/>
                  <a:pt x="107" y="60"/>
                  <a:pt x="107" y="60"/>
                </a:cubicBezTo>
                <a:cubicBezTo>
                  <a:pt x="107" y="60"/>
                  <a:pt x="107" y="60"/>
                  <a:pt x="107" y="60"/>
                </a:cubicBezTo>
                <a:cubicBezTo>
                  <a:pt x="108" y="61"/>
                  <a:pt x="108" y="61"/>
                  <a:pt x="108" y="61"/>
                </a:cubicBezTo>
                <a:cubicBezTo>
                  <a:pt x="110" y="64"/>
                  <a:pt x="111" y="65"/>
                  <a:pt x="114" y="65"/>
                </a:cubicBezTo>
                <a:cubicBezTo>
                  <a:pt x="115" y="65"/>
                  <a:pt x="116" y="64"/>
                  <a:pt x="118" y="63"/>
                </a:cubicBezTo>
                <a:cubicBezTo>
                  <a:pt x="119" y="62"/>
                  <a:pt x="119" y="62"/>
                  <a:pt x="119" y="62"/>
                </a:cubicBezTo>
                <a:cubicBezTo>
                  <a:pt x="122" y="59"/>
                  <a:pt x="125" y="57"/>
                  <a:pt x="125" y="54"/>
                </a:cubicBezTo>
                <a:cubicBezTo>
                  <a:pt x="125" y="53"/>
                  <a:pt x="124" y="51"/>
                  <a:pt x="123" y="50"/>
                </a:cubicBezTo>
                <a:cubicBezTo>
                  <a:pt x="83" y="10"/>
                  <a:pt x="83" y="10"/>
                  <a:pt x="83" y="10"/>
                </a:cubicBezTo>
                <a:cubicBezTo>
                  <a:pt x="82" y="9"/>
                  <a:pt x="81" y="8"/>
                  <a:pt x="79" y="8"/>
                </a:cubicBezTo>
                <a:cubicBezTo>
                  <a:pt x="76" y="8"/>
                  <a:pt x="74" y="11"/>
                  <a:pt x="71" y="14"/>
                </a:cubicBezTo>
                <a:cubicBezTo>
                  <a:pt x="70" y="15"/>
                  <a:pt x="70" y="15"/>
                  <a:pt x="70" y="15"/>
                </a:cubicBezTo>
                <a:cubicBezTo>
                  <a:pt x="69" y="17"/>
                  <a:pt x="68" y="18"/>
                  <a:pt x="68" y="19"/>
                </a:cubicBezTo>
                <a:cubicBezTo>
                  <a:pt x="68" y="22"/>
                  <a:pt x="69" y="23"/>
                  <a:pt x="72" y="25"/>
                </a:cubicBezTo>
                <a:cubicBezTo>
                  <a:pt x="73" y="26"/>
                  <a:pt x="73" y="26"/>
                  <a:pt x="73" y="26"/>
                </a:cubicBezTo>
                <a:cubicBezTo>
                  <a:pt x="73" y="26"/>
                  <a:pt x="73" y="26"/>
                  <a:pt x="73" y="26"/>
                </a:cubicBezTo>
                <a:cubicBezTo>
                  <a:pt x="73" y="26"/>
                  <a:pt x="73" y="26"/>
                  <a:pt x="73" y="26"/>
                </a:cubicBezTo>
                <a:cubicBezTo>
                  <a:pt x="67" y="32"/>
                  <a:pt x="67" y="32"/>
                  <a:pt x="67" y="32"/>
                </a:cubicBezTo>
                <a:cubicBezTo>
                  <a:pt x="67" y="32"/>
                  <a:pt x="67" y="32"/>
                  <a:pt x="67" y="32"/>
                </a:cubicBezTo>
                <a:cubicBezTo>
                  <a:pt x="67" y="32"/>
                  <a:pt x="67" y="32"/>
                  <a:pt x="67" y="32"/>
                </a:cubicBezTo>
                <a:cubicBezTo>
                  <a:pt x="67" y="32"/>
                  <a:pt x="66" y="32"/>
                  <a:pt x="66" y="32"/>
                </a:cubicBezTo>
                <a:cubicBezTo>
                  <a:pt x="32" y="66"/>
                  <a:pt x="32" y="66"/>
                  <a:pt x="32" y="66"/>
                </a:cubicBezTo>
                <a:cubicBezTo>
                  <a:pt x="32" y="66"/>
                  <a:pt x="32" y="66"/>
                  <a:pt x="32" y="67"/>
                </a:cubicBezTo>
                <a:cubicBezTo>
                  <a:pt x="32" y="67"/>
                  <a:pt x="32" y="67"/>
                  <a:pt x="32" y="67"/>
                </a:cubicBezTo>
                <a:cubicBezTo>
                  <a:pt x="26" y="73"/>
                  <a:pt x="26" y="73"/>
                  <a:pt x="26" y="73"/>
                </a:cubicBezTo>
                <a:cubicBezTo>
                  <a:pt x="26" y="73"/>
                  <a:pt x="26" y="73"/>
                  <a:pt x="26" y="73"/>
                </a:cubicBezTo>
                <a:cubicBezTo>
                  <a:pt x="26" y="73"/>
                  <a:pt x="26" y="73"/>
                  <a:pt x="26" y="73"/>
                </a:cubicBezTo>
                <a:cubicBezTo>
                  <a:pt x="25" y="72"/>
                  <a:pt x="25" y="72"/>
                  <a:pt x="25" y="72"/>
                </a:cubicBezTo>
                <a:cubicBezTo>
                  <a:pt x="23" y="69"/>
                  <a:pt x="22" y="68"/>
                  <a:pt x="19" y="68"/>
                </a:cubicBezTo>
                <a:cubicBezTo>
                  <a:pt x="18" y="68"/>
                  <a:pt x="17" y="69"/>
                  <a:pt x="15" y="70"/>
                </a:cubicBezTo>
                <a:cubicBezTo>
                  <a:pt x="14" y="71"/>
                  <a:pt x="14" y="71"/>
                  <a:pt x="14" y="71"/>
                </a:cubicBezTo>
                <a:cubicBezTo>
                  <a:pt x="11" y="74"/>
                  <a:pt x="8" y="76"/>
                  <a:pt x="8" y="79"/>
                </a:cubicBezTo>
                <a:cubicBezTo>
                  <a:pt x="8" y="81"/>
                  <a:pt x="9" y="82"/>
                  <a:pt x="10" y="83"/>
                </a:cubicBezTo>
                <a:cubicBezTo>
                  <a:pt x="50" y="123"/>
                  <a:pt x="50" y="123"/>
                  <a:pt x="50" y="123"/>
                </a:cubicBezTo>
                <a:cubicBezTo>
                  <a:pt x="51" y="124"/>
                  <a:pt x="53" y="125"/>
                  <a:pt x="54" y="125"/>
                </a:cubicBezTo>
                <a:cubicBezTo>
                  <a:pt x="57" y="125"/>
                  <a:pt x="59" y="122"/>
                  <a:pt x="62" y="119"/>
                </a:cubicBezTo>
                <a:cubicBezTo>
                  <a:pt x="63" y="118"/>
                  <a:pt x="63" y="118"/>
                  <a:pt x="63" y="118"/>
                </a:cubicBezTo>
                <a:cubicBezTo>
                  <a:pt x="64" y="116"/>
                  <a:pt x="65" y="115"/>
                  <a:pt x="65" y="114"/>
                </a:cubicBezTo>
                <a:cubicBezTo>
                  <a:pt x="65" y="111"/>
                  <a:pt x="64" y="110"/>
                  <a:pt x="61" y="108"/>
                </a:cubicBezTo>
                <a:cubicBezTo>
                  <a:pt x="60" y="107"/>
                  <a:pt x="60" y="107"/>
                  <a:pt x="60" y="107"/>
                </a:cubicBezTo>
                <a:cubicBezTo>
                  <a:pt x="60" y="107"/>
                  <a:pt x="60" y="107"/>
                  <a:pt x="60" y="107"/>
                </a:cubicBezTo>
                <a:cubicBezTo>
                  <a:pt x="60" y="107"/>
                  <a:pt x="60" y="107"/>
                  <a:pt x="60" y="107"/>
                </a:cubicBezTo>
                <a:cubicBezTo>
                  <a:pt x="66" y="101"/>
                  <a:pt x="66" y="101"/>
                  <a:pt x="66" y="101"/>
                </a:cubicBezTo>
                <a:cubicBezTo>
                  <a:pt x="66" y="102"/>
                  <a:pt x="67" y="101"/>
                  <a:pt x="67" y="101"/>
                </a:cubicBezTo>
                <a:lnTo>
                  <a:pt x="82"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7"/>
          <p:cNvSpPr>
            <a:spLocks noEditPoints="1"/>
          </p:cNvSpPr>
          <p:nvPr/>
        </p:nvSpPr>
        <p:spPr bwMode="auto">
          <a:xfrm>
            <a:off x="8221878" y="5604093"/>
            <a:ext cx="113688" cy="322428"/>
          </a:xfrm>
          <a:custGeom>
            <a:avLst/>
            <a:gdLst>
              <a:gd name="T0" fmla="*/ 39 w 52"/>
              <a:gd name="T1" fmla="*/ 146 h 146"/>
              <a:gd name="T2" fmla="*/ 13 w 52"/>
              <a:gd name="T3" fmla="*/ 146 h 146"/>
              <a:gd name="T4" fmla="*/ 3 w 52"/>
              <a:gd name="T5" fmla="*/ 136 h 146"/>
              <a:gd name="T6" fmla="*/ 3 w 52"/>
              <a:gd name="T7" fmla="*/ 114 h 146"/>
              <a:gd name="T8" fmla="*/ 13 w 52"/>
              <a:gd name="T9" fmla="*/ 104 h 146"/>
              <a:gd name="T10" fmla="*/ 39 w 52"/>
              <a:gd name="T11" fmla="*/ 104 h 146"/>
              <a:gd name="T12" fmla="*/ 49 w 52"/>
              <a:gd name="T13" fmla="*/ 114 h 146"/>
              <a:gd name="T14" fmla="*/ 49 w 52"/>
              <a:gd name="T15" fmla="*/ 136 h 146"/>
              <a:gd name="T16" fmla="*/ 39 w 52"/>
              <a:gd name="T17" fmla="*/ 146 h 146"/>
              <a:gd name="T18" fmla="*/ 13 w 52"/>
              <a:gd name="T19" fmla="*/ 112 h 146"/>
              <a:gd name="T20" fmla="*/ 11 w 52"/>
              <a:gd name="T21" fmla="*/ 114 h 146"/>
              <a:gd name="T22" fmla="*/ 11 w 52"/>
              <a:gd name="T23" fmla="*/ 136 h 146"/>
              <a:gd name="T24" fmla="*/ 13 w 52"/>
              <a:gd name="T25" fmla="*/ 138 h 146"/>
              <a:gd name="T26" fmla="*/ 39 w 52"/>
              <a:gd name="T27" fmla="*/ 138 h 146"/>
              <a:gd name="T28" fmla="*/ 41 w 52"/>
              <a:gd name="T29" fmla="*/ 136 h 146"/>
              <a:gd name="T30" fmla="*/ 41 w 52"/>
              <a:gd name="T31" fmla="*/ 114 h 146"/>
              <a:gd name="T32" fmla="*/ 39 w 52"/>
              <a:gd name="T33" fmla="*/ 112 h 146"/>
              <a:gd name="T34" fmla="*/ 13 w 52"/>
              <a:gd name="T35" fmla="*/ 112 h 146"/>
              <a:gd name="T36" fmla="*/ 39 w 52"/>
              <a:gd name="T37" fmla="*/ 96 h 146"/>
              <a:gd name="T38" fmla="*/ 13 w 52"/>
              <a:gd name="T39" fmla="*/ 96 h 146"/>
              <a:gd name="T40" fmla="*/ 3 w 52"/>
              <a:gd name="T41" fmla="*/ 86 h 146"/>
              <a:gd name="T42" fmla="*/ 0 w 52"/>
              <a:gd name="T43" fmla="*/ 10 h 146"/>
              <a:gd name="T44" fmla="*/ 3 w 52"/>
              <a:gd name="T45" fmla="*/ 3 h 146"/>
              <a:gd name="T46" fmla="*/ 10 w 52"/>
              <a:gd name="T47" fmla="*/ 0 h 146"/>
              <a:gd name="T48" fmla="*/ 42 w 52"/>
              <a:gd name="T49" fmla="*/ 0 h 146"/>
              <a:gd name="T50" fmla="*/ 49 w 52"/>
              <a:gd name="T51" fmla="*/ 3 h 146"/>
              <a:gd name="T52" fmla="*/ 52 w 52"/>
              <a:gd name="T53" fmla="*/ 10 h 146"/>
              <a:gd name="T54" fmla="*/ 49 w 52"/>
              <a:gd name="T55" fmla="*/ 86 h 146"/>
              <a:gd name="T56" fmla="*/ 39 w 52"/>
              <a:gd name="T57" fmla="*/ 96 h 146"/>
              <a:gd name="T58" fmla="*/ 10 w 52"/>
              <a:gd name="T59" fmla="*/ 8 h 146"/>
              <a:gd name="T60" fmla="*/ 9 w 52"/>
              <a:gd name="T61" fmla="*/ 9 h 146"/>
              <a:gd name="T62" fmla="*/ 8 w 52"/>
              <a:gd name="T63" fmla="*/ 10 h 146"/>
              <a:gd name="T64" fmla="*/ 11 w 52"/>
              <a:gd name="T65" fmla="*/ 86 h 146"/>
              <a:gd name="T66" fmla="*/ 13 w 52"/>
              <a:gd name="T67" fmla="*/ 88 h 146"/>
              <a:gd name="T68" fmla="*/ 39 w 52"/>
              <a:gd name="T69" fmla="*/ 88 h 146"/>
              <a:gd name="T70" fmla="*/ 41 w 52"/>
              <a:gd name="T71" fmla="*/ 86 h 146"/>
              <a:gd name="T72" fmla="*/ 44 w 52"/>
              <a:gd name="T73" fmla="*/ 10 h 146"/>
              <a:gd name="T74" fmla="*/ 43 w 52"/>
              <a:gd name="T75" fmla="*/ 9 h 146"/>
              <a:gd name="T76" fmla="*/ 42 w 52"/>
              <a:gd name="T77" fmla="*/ 8 h 146"/>
              <a:gd name="T78" fmla="*/ 10 w 52"/>
              <a:gd name="T79"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6">
                <a:moveTo>
                  <a:pt x="39" y="146"/>
                </a:moveTo>
                <a:cubicBezTo>
                  <a:pt x="13" y="146"/>
                  <a:pt x="13" y="146"/>
                  <a:pt x="13" y="146"/>
                </a:cubicBezTo>
                <a:cubicBezTo>
                  <a:pt x="8" y="146"/>
                  <a:pt x="3" y="142"/>
                  <a:pt x="3" y="136"/>
                </a:cubicBezTo>
                <a:cubicBezTo>
                  <a:pt x="3" y="114"/>
                  <a:pt x="3" y="114"/>
                  <a:pt x="3" y="114"/>
                </a:cubicBezTo>
                <a:cubicBezTo>
                  <a:pt x="3" y="108"/>
                  <a:pt x="8" y="104"/>
                  <a:pt x="13" y="104"/>
                </a:cubicBezTo>
                <a:cubicBezTo>
                  <a:pt x="39" y="104"/>
                  <a:pt x="39" y="104"/>
                  <a:pt x="39" y="104"/>
                </a:cubicBezTo>
                <a:cubicBezTo>
                  <a:pt x="44" y="104"/>
                  <a:pt x="49" y="108"/>
                  <a:pt x="49" y="114"/>
                </a:cubicBezTo>
                <a:cubicBezTo>
                  <a:pt x="49" y="136"/>
                  <a:pt x="49" y="136"/>
                  <a:pt x="49" y="136"/>
                </a:cubicBezTo>
                <a:cubicBezTo>
                  <a:pt x="49" y="142"/>
                  <a:pt x="44" y="146"/>
                  <a:pt x="39" y="146"/>
                </a:cubicBezTo>
                <a:close/>
                <a:moveTo>
                  <a:pt x="13" y="112"/>
                </a:moveTo>
                <a:cubicBezTo>
                  <a:pt x="12" y="112"/>
                  <a:pt x="11" y="113"/>
                  <a:pt x="11" y="114"/>
                </a:cubicBezTo>
                <a:cubicBezTo>
                  <a:pt x="11" y="136"/>
                  <a:pt x="11" y="136"/>
                  <a:pt x="11" y="136"/>
                </a:cubicBezTo>
                <a:cubicBezTo>
                  <a:pt x="11" y="137"/>
                  <a:pt x="12" y="138"/>
                  <a:pt x="13" y="138"/>
                </a:cubicBezTo>
                <a:cubicBezTo>
                  <a:pt x="39" y="138"/>
                  <a:pt x="39" y="138"/>
                  <a:pt x="39" y="138"/>
                </a:cubicBezTo>
                <a:cubicBezTo>
                  <a:pt x="40" y="138"/>
                  <a:pt x="41" y="137"/>
                  <a:pt x="41" y="136"/>
                </a:cubicBezTo>
                <a:cubicBezTo>
                  <a:pt x="41" y="114"/>
                  <a:pt x="41" y="114"/>
                  <a:pt x="41" y="114"/>
                </a:cubicBezTo>
                <a:cubicBezTo>
                  <a:pt x="41" y="113"/>
                  <a:pt x="40" y="112"/>
                  <a:pt x="39" y="112"/>
                </a:cubicBezTo>
                <a:lnTo>
                  <a:pt x="13" y="112"/>
                </a:lnTo>
                <a:close/>
                <a:moveTo>
                  <a:pt x="39" y="96"/>
                </a:moveTo>
                <a:cubicBezTo>
                  <a:pt x="13" y="96"/>
                  <a:pt x="13" y="96"/>
                  <a:pt x="13" y="96"/>
                </a:cubicBezTo>
                <a:cubicBezTo>
                  <a:pt x="8" y="96"/>
                  <a:pt x="3" y="92"/>
                  <a:pt x="3" y="86"/>
                </a:cubicBezTo>
                <a:cubicBezTo>
                  <a:pt x="0" y="10"/>
                  <a:pt x="0" y="10"/>
                  <a:pt x="0" y="10"/>
                </a:cubicBezTo>
                <a:cubicBezTo>
                  <a:pt x="0" y="8"/>
                  <a:pt x="1" y="5"/>
                  <a:pt x="3" y="3"/>
                </a:cubicBezTo>
                <a:cubicBezTo>
                  <a:pt x="5" y="1"/>
                  <a:pt x="8" y="0"/>
                  <a:pt x="10" y="0"/>
                </a:cubicBezTo>
                <a:cubicBezTo>
                  <a:pt x="42" y="0"/>
                  <a:pt x="42" y="0"/>
                  <a:pt x="42" y="0"/>
                </a:cubicBezTo>
                <a:cubicBezTo>
                  <a:pt x="44" y="0"/>
                  <a:pt x="47" y="1"/>
                  <a:pt x="49" y="3"/>
                </a:cubicBezTo>
                <a:cubicBezTo>
                  <a:pt x="51" y="5"/>
                  <a:pt x="52" y="8"/>
                  <a:pt x="52" y="10"/>
                </a:cubicBezTo>
                <a:cubicBezTo>
                  <a:pt x="49" y="86"/>
                  <a:pt x="49" y="86"/>
                  <a:pt x="49" y="86"/>
                </a:cubicBezTo>
                <a:cubicBezTo>
                  <a:pt x="49" y="92"/>
                  <a:pt x="44" y="96"/>
                  <a:pt x="39" y="96"/>
                </a:cubicBezTo>
                <a:close/>
                <a:moveTo>
                  <a:pt x="10" y="8"/>
                </a:moveTo>
                <a:cubicBezTo>
                  <a:pt x="9" y="8"/>
                  <a:pt x="9" y="8"/>
                  <a:pt x="9" y="9"/>
                </a:cubicBezTo>
                <a:cubicBezTo>
                  <a:pt x="9" y="9"/>
                  <a:pt x="8" y="9"/>
                  <a:pt x="8" y="10"/>
                </a:cubicBezTo>
                <a:cubicBezTo>
                  <a:pt x="11" y="86"/>
                  <a:pt x="11" y="86"/>
                  <a:pt x="11" y="86"/>
                </a:cubicBezTo>
                <a:cubicBezTo>
                  <a:pt x="11" y="87"/>
                  <a:pt x="12" y="88"/>
                  <a:pt x="13" y="88"/>
                </a:cubicBezTo>
                <a:cubicBezTo>
                  <a:pt x="39" y="88"/>
                  <a:pt x="39" y="88"/>
                  <a:pt x="39" y="88"/>
                </a:cubicBezTo>
                <a:cubicBezTo>
                  <a:pt x="40" y="88"/>
                  <a:pt x="41" y="87"/>
                  <a:pt x="41" y="86"/>
                </a:cubicBezTo>
                <a:cubicBezTo>
                  <a:pt x="44" y="10"/>
                  <a:pt x="44" y="10"/>
                  <a:pt x="44" y="10"/>
                </a:cubicBezTo>
                <a:cubicBezTo>
                  <a:pt x="44" y="9"/>
                  <a:pt x="43" y="9"/>
                  <a:pt x="43" y="9"/>
                </a:cubicBezTo>
                <a:cubicBezTo>
                  <a:pt x="43" y="8"/>
                  <a:pt x="42" y="8"/>
                  <a:pt x="42"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8"/>
          <p:cNvSpPr>
            <a:spLocks noEditPoints="1"/>
          </p:cNvSpPr>
          <p:nvPr/>
        </p:nvSpPr>
        <p:spPr bwMode="auto">
          <a:xfrm>
            <a:off x="9774378" y="3050762"/>
            <a:ext cx="374613" cy="371817"/>
          </a:xfrm>
          <a:custGeom>
            <a:avLst/>
            <a:gdLst>
              <a:gd name="T0" fmla="*/ 100 w 170"/>
              <a:gd name="T1" fmla="*/ 169 h 169"/>
              <a:gd name="T2" fmla="*/ 92 w 170"/>
              <a:gd name="T3" fmla="*/ 166 h 169"/>
              <a:gd name="T4" fmla="*/ 63 w 170"/>
              <a:gd name="T5" fmla="*/ 136 h 169"/>
              <a:gd name="T6" fmla="*/ 59 w 170"/>
              <a:gd name="T7" fmla="*/ 128 h 169"/>
              <a:gd name="T8" fmla="*/ 59 w 170"/>
              <a:gd name="T9" fmla="*/ 75 h 169"/>
              <a:gd name="T10" fmla="*/ 4 w 170"/>
              <a:gd name="T11" fmla="*/ 19 h 169"/>
              <a:gd name="T12" fmla="*/ 2 w 170"/>
              <a:gd name="T13" fmla="*/ 7 h 169"/>
              <a:gd name="T14" fmla="*/ 12 w 170"/>
              <a:gd name="T15" fmla="*/ 0 h 169"/>
              <a:gd name="T16" fmla="*/ 158 w 170"/>
              <a:gd name="T17" fmla="*/ 0 h 169"/>
              <a:gd name="T18" fmla="*/ 169 w 170"/>
              <a:gd name="T19" fmla="*/ 7 h 169"/>
              <a:gd name="T20" fmla="*/ 166 w 170"/>
              <a:gd name="T21" fmla="*/ 20 h 169"/>
              <a:gd name="T22" fmla="*/ 111 w 170"/>
              <a:gd name="T23" fmla="*/ 75 h 169"/>
              <a:gd name="T24" fmla="*/ 111 w 170"/>
              <a:gd name="T25" fmla="*/ 158 h 169"/>
              <a:gd name="T26" fmla="*/ 104 w 170"/>
              <a:gd name="T27" fmla="*/ 168 h 169"/>
              <a:gd name="T28" fmla="*/ 100 w 170"/>
              <a:gd name="T29" fmla="*/ 169 h 169"/>
              <a:gd name="T30" fmla="*/ 12 w 170"/>
              <a:gd name="T31" fmla="*/ 8 h 169"/>
              <a:gd name="T32" fmla="*/ 9 w 170"/>
              <a:gd name="T33" fmla="*/ 10 h 169"/>
              <a:gd name="T34" fmla="*/ 10 w 170"/>
              <a:gd name="T35" fmla="*/ 14 h 169"/>
              <a:gd name="T36" fmla="*/ 67 w 170"/>
              <a:gd name="T37" fmla="*/ 71 h 169"/>
              <a:gd name="T38" fmla="*/ 67 w 170"/>
              <a:gd name="T39" fmla="*/ 128 h 169"/>
              <a:gd name="T40" fmla="*/ 68 w 170"/>
              <a:gd name="T41" fmla="*/ 131 h 169"/>
              <a:gd name="T42" fmla="*/ 97 w 170"/>
              <a:gd name="T43" fmla="*/ 160 h 169"/>
              <a:gd name="T44" fmla="*/ 100 w 170"/>
              <a:gd name="T45" fmla="*/ 161 h 169"/>
              <a:gd name="T46" fmla="*/ 101 w 170"/>
              <a:gd name="T47" fmla="*/ 161 h 169"/>
              <a:gd name="T48" fmla="*/ 103 w 170"/>
              <a:gd name="T49" fmla="*/ 158 h 169"/>
              <a:gd name="T50" fmla="*/ 103 w 170"/>
              <a:gd name="T51" fmla="*/ 71 h 169"/>
              <a:gd name="T52" fmla="*/ 161 w 170"/>
              <a:gd name="T53" fmla="*/ 14 h 169"/>
              <a:gd name="T54" fmla="*/ 161 w 170"/>
              <a:gd name="T55" fmla="*/ 10 h 169"/>
              <a:gd name="T56" fmla="*/ 158 w 170"/>
              <a:gd name="T57" fmla="*/ 8 h 169"/>
              <a:gd name="T58" fmla="*/ 12 w 170"/>
              <a:gd name="T5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69">
                <a:moveTo>
                  <a:pt x="100" y="169"/>
                </a:moveTo>
                <a:cubicBezTo>
                  <a:pt x="97" y="169"/>
                  <a:pt x="94" y="168"/>
                  <a:pt x="92" y="166"/>
                </a:cubicBezTo>
                <a:cubicBezTo>
                  <a:pt x="63" y="136"/>
                  <a:pt x="63" y="136"/>
                  <a:pt x="63" y="136"/>
                </a:cubicBezTo>
                <a:cubicBezTo>
                  <a:pt x="60" y="134"/>
                  <a:pt x="59" y="131"/>
                  <a:pt x="59" y="128"/>
                </a:cubicBezTo>
                <a:cubicBezTo>
                  <a:pt x="59" y="75"/>
                  <a:pt x="59" y="75"/>
                  <a:pt x="59" y="75"/>
                </a:cubicBezTo>
                <a:cubicBezTo>
                  <a:pt x="4" y="19"/>
                  <a:pt x="4" y="19"/>
                  <a:pt x="4" y="19"/>
                </a:cubicBezTo>
                <a:cubicBezTo>
                  <a:pt x="1" y="16"/>
                  <a:pt x="0" y="11"/>
                  <a:pt x="2" y="7"/>
                </a:cubicBezTo>
                <a:cubicBezTo>
                  <a:pt x="3" y="3"/>
                  <a:pt x="8" y="0"/>
                  <a:pt x="12" y="0"/>
                </a:cubicBezTo>
                <a:cubicBezTo>
                  <a:pt x="158" y="0"/>
                  <a:pt x="158" y="0"/>
                  <a:pt x="158" y="0"/>
                </a:cubicBezTo>
                <a:cubicBezTo>
                  <a:pt x="163" y="0"/>
                  <a:pt x="167" y="3"/>
                  <a:pt x="169" y="7"/>
                </a:cubicBezTo>
                <a:cubicBezTo>
                  <a:pt x="170" y="11"/>
                  <a:pt x="169" y="16"/>
                  <a:pt x="166" y="20"/>
                </a:cubicBezTo>
                <a:cubicBezTo>
                  <a:pt x="111" y="75"/>
                  <a:pt x="111" y="75"/>
                  <a:pt x="111" y="75"/>
                </a:cubicBezTo>
                <a:cubicBezTo>
                  <a:pt x="111" y="158"/>
                  <a:pt x="111" y="158"/>
                  <a:pt x="111" y="158"/>
                </a:cubicBezTo>
                <a:cubicBezTo>
                  <a:pt x="111" y="162"/>
                  <a:pt x="108" y="166"/>
                  <a:pt x="104" y="168"/>
                </a:cubicBezTo>
                <a:cubicBezTo>
                  <a:pt x="103" y="169"/>
                  <a:pt x="101" y="169"/>
                  <a:pt x="100" y="169"/>
                </a:cubicBezTo>
                <a:close/>
                <a:moveTo>
                  <a:pt x="12" y="8"/>
                </a:moveTo>
                <a:cubicBezTo>
                  <a:pt x="11" y="8"/>
                  <a:pt x="10" y="9"/>
                  <a:pt x="9" y="10"/>
                </a:cubicBezTo>
                <a:cubicBezTo>
                  <a:pt x="9" y="11"/>
                  <a:pt x="9" y="13"/>
                  <a:pt x="10" y="14"/>
                </a:cubicBezTo>
                <a:cubicBezTo>
                  <a:pt x="67" y="71"/>
                  <a:pt x="67" y="71"/>
                  <a:pt x="67" y="71"/>
                </a:cubicBezTo>
                <a:cubicBezTo>
                  <a:pt x="67" y="128"/>
                  <a:pt x="67" y="128"/>
                  <a:pt x="67" y="128"/>
                </a:cubicBezTo>
                <a:cubicBezTo>
                  <a:pt x="67" y="129"/>
                  <a:pt x="68" y="130"/>
                  <a:pt x="68" y="131"/>
                </a:cubicBezTo>
                <a:cubicBezTo>
                  <a:pt x="97" y="160"/>
                  <a:pt x="97" y="160"/>
                  <a:pt x="97" y="160"/>
                </a:cubicBezTo>
                <a:cubicBezTo>
                  <a:pt x="98" y="161"/>
                  <a:pt x="99" y="161"/>
                  <a:pt x="100" y="161"/>
                </a:cubicBezTo>
                <a:cubicBezTo>
                  <a:pt x="100" y="161"/>
                  <a:pt x="101" y="161"/>
                  <a:pt x="101" y="161"/>
                </a:cubicBezTo>
                <a:cubicBezTo>
                  <a:pt x="102" y="160"/>
                  <a:pt x="103" y="159"/>
                  <a:pt x="103" y="158"/>
                </a:cubicBezTo>
                <a:cubicBezTo>
                  <a:pt x="103" y="71"/>
                  <a:pt x="103" y="71"/>
                  <a:pt x="103" y="71"/>
                </a:cubicBezTo>
                <a:cubicBezTo>
                  <a:pt x="161" y="14"/>
                  <a:pt x="161" y="14"/>
                  <a:pt x="161" y="14"/>
                </a:cubicBezTo>
                <a:cubicBezTo>
                  <a:pt x="162" y="13"/>
                  <a:pt x="162" y="11"/>
                  <a:pt x="161" y="10"/>
                </a:cubicBezTo>
                <a:cubicBezTo>
                  <a:pt x="161" y="9"/>
                  <a:pt x="160" y="8"/>
                  <a:pt x="158" y="8"/>
                </a:cubicBezTo>
                <a:lnTo>
                  <a:pt x="1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9"/>
          <p:cNvSpPr>
            <a:spLocks noEditPoints="1"/>
          </p:cNvSpPr>
          <p:nvPr/>
        </p:nvSpPr>
        <p:spPr bwMode="auto">
          <a:xfrm>
            <a:off x="1395909" y="3890379"/>
            <a:ext cx="231104" cy="337338"/>
          </a:xfrm>
          <a:custGeom>
            <a:avLst/>
            <a:gdLst>
              <a:gd name="T0" fmla="*/ 99 w 105"/>
              <a:gd name="T1" fmla="*/ 153 h 153"/>
              <a:gd name="T2" fmla="*/ 94 w 105"/>
              <a:gd name="T3" fmla="*/ 150 h 153"/>
              <a:gd name="T4" fmla="*/ 33 w 105"/>
              <a:gd name="T5" fmla="*/ 89 h 153"/>
              <a:gd name="T6" fmla="*/ 33 w 105"/>
              <a:gd name="T7" fmla="*/ 143 h 153"/>
              <a:gd name="T8" fmla="*/ 23 w 105"/>
              <a:gd name="T9" fmla="*/ 153 h 153"/>
              <a:gd name="T10" fmla="*/ 11 w 105"/>
              <a:gd name="T11" fmla="*/ 153 h 153"/>
              <a:gd name="T12" fmla="*/ 0 w 105"/>
              <a:gd name="T13" fmla="*/ 143 h 153"/>
              <a:gd name="T14" fmla="*/ 0 w 105"/>
              <a:gd name="T15" fmla="*/ 10 h 153"/>
              <a:gd name="T16" fmla="*/ 11 w 105"/>
              <a:gd name="T17" fmla="*/ 0 h 153"/>
              <a:gd name="T18" fmla="*/ 23 w 105"/>
              <a:gd name="T19" fmla="*/ 0 h 153"/>
              <a:gd name="T20" fmla="*/ 33 w 105"/>
              <a:gd name="T21" fmla="*/ 10 h 153"/>
              <a:gd name="T22" fmla="*/ 33 w 105"/>
              <a:gd name="T23" fmla="*/ 64 h 153"/>
              <a:gd name="T24" fmla="*/ 94 w 105"/>
              <a:gd name="T25" fmla="*/ 2 h 153"/>
              <a:gd name="T26" fmla="*/ 99 w 105"/>
              <a:gd name="T27" fmla="*/ 0 h 153"/>
              <a:gd name="T28" fmla="*/ 105 w 105"/>
              <a:gd name="T29" fmla="*/ 7 h 153"/>
              <a:gd name="T30" fmla="*/ 105 w 105"/>
              <a:gd name="T31" fmla="*/ 146 h 153"/>
              <a:gd name="T32" fmla="*/ 99 w 105"/>
              <a:gd name="T33" fmla="*/ 153 h 153"/>
              <a:gd name="T34" fmla="*/ 11 w 105"/>
              <a:gd name="T35" fmla="*/ 8 h 153"/>
              <a:gd name="T36" fmla="*/ 8 w 105"/>
              <a:gd name="T37" fmla="*/ 10 h 153"/>
              <a:gd name="T38" fmla="*/ 8 w 105"/>
              <a:gd name="T39" fmla="*/ 143 h 153"/>
              <a:gd name="T40" fmla="*/ 11 w 105"/>
              <a:gd name="T41" fmla="*/ 145 h 153"/>
              <a:gd name="T42" fmla="*/ 23 w 105"/>
              <a:gd name="T43" fmla="*/ 145 h 153"/>
              <a:gd name="T44" fmla="*/ 25 w 105"/>
              <a:gd name="T45" fmla="*/ 143 h 153"/>
              <a:gd name="T46" fmla="*/ 25 w 105"/>
              <a:gd name="T47" fmla="*/ 10 h 153"/>
              <a:gd name="T48" fmla="*/ 23 w 105"/>
              <a:gd name="T49" fmla="*/ 8 h 153"/>
              <a:gd name="T50" fmla="*/ 11 w 105"/>
              <a:gd name="T51" fmla="*/ 8 h 153"/>
              <a:gd name="T52" fmla="*/ 32 w 105"/>
              <a:gd name="T53" fmla="*/ 76 h 153"/>
              <a:gd name="T54" fmla="*/ 32 w 105"/>
              <a:gd name="T55" fmla="*/ 77 h 153"/>
              <a:gd name="T56" fmla="*/ 33 w 105"/>
              <a:gd name="T57" fmla="*/ 78 h 153"/>
              <a:gd name="T58" fmla="*/ 97 w 105"/>
              <a:gd name="T59" fmla="*/ 142 h 153"/>
              <a:gd name="T60" fmla="*/ 97 w 105"/>
              <a:gd name="T61" fmla="*/ 10 h 153"/>
              <a:gd name="T62" fmla="*/ 33 w 105"/>
              <a:gd name="T63" fmla="*/ 75 h 153"/>
              <a:gd name="T64" fmla="*/ 32 w 105"/>
              <a:gd name="T65" fmla="*/ 75 h 153"/>
              <a:gd name="T66" fmla="*/ 32 w 105"/>
              <a:gd name="T6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53">
                <a:moveTo>
                  <a:pt x="99" y="153"/>
                </a:move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146"/>
                  <a:pt x="105" y="146"/>
                  <a:pt x="105" y="146"/>
                </a:cubicBezTo>
                <a:cubicBezTo>
                  <a:pt x="105" y="151"/>
                  <a:pt x="102" y="153"/>
                  <a:pt x="99"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0"/>
          <p:cNvSpPr>
            <a:spLocks noEditPoints="1"/>
          </p:cNvSpPr>
          <p:nvPr/>
        </p:nvSpPr>
        <p:spPr bwMode="auto">
          <a:xfrm>
            <a:off x="2157249" y="3890379"/>
            <a:ext cx="390455" cy="337338"/>
          </a:xfrm>
          <a:custGeom>
            <a:avLst/>
            <a:gdLst>
              <a:gd name="T0" fmla="*/ 172 w 177"/>
              <a:gd name="T1" fmla="*/ 153 h 153"/>
              <a:gd name="T2" fmla="*/ 166 w 177"/>
              <a:gd name="T3" fmla="*/ 150 h 153"/>
              <a:gd name="T4" fmla="*/ 105 w 177"/>
              <a:gd name="T5" fmla="*/ 89 h 153"/>
              <a:gd name="T6" fmla="*/ 105 w 177"/>
              <a:gd name="T7" fmla="*/ 146 h 153"/>
              <a:gd name="T8" fmla="*/ 99 w 177"/>
              <a:gd name="T9" fmla="*/ 153 h 153"/>
              <a:gd name="T10" fmla="*/ 94 w 177"/>
              <a:gd name="T11" fmla="*/ 150 h 153"/>
              <a:gd name="T12" fmla="*/ 33 w 177"/>
              <a:gd name="T13" fmla="*/ 89 h 153"/>
              <a:gd name="T14" fmla="*/ 33 w 177"/>
              <a:gd name="T15" fmla="*/ 143 h 153"/>
              <a:gd name="T16" fmla="*/ 23 w 177"/>
              <a:gd name="T17" fmla="*/ 153 h 153"/>
              <a:gd name="T18" fmla="*/ 11 w 177"/>
              <a:gd name="T19" fmla="*/ 153 h 153"/>
              <a:gd name="T20" fmla="*/ 0 w 177"/>
              <a:gd name="T21" fmla="*/ 143 h 153"/>
              <a:gd name="T22" fmla="*/ 0 w 177"/>
              <a:gd name="T23" fmla="*/ 10 h 153"/>
              <a:gd name="T24" fmla="*/ 11 w 177"/>
              <a:gd name="T25" fmla="*/ 0 h 153"/>
              <a:gd name="T26" fmla="*/ 23 w 177"/>
              <a:gd name="T27" fmla="*/ 0 h 153"/>
              <a:gd name="T28" fmla="*/ 33 w 177"/>
              <a:gd name="T29" fmla="*/ 10 h 153"/>
              <a:gd name="T30" fmla="*/ 33 w 177"/>
              <a:gd name="T31" fmla="*/ 64 h 153"/>
              <a:gd name="T32" fmla="*/ 94 w 177"/>
              <a:gd name="T33" fmla="*/ 2 h 153"/>
              <a:gd name="T34" fmla="*/ 99 w 177"/>
              <a:gd name="T35" fmla="*/ 0 h 153"/>
              <a:gd name="T36" fmla="*/ 105 w 177"/>
              <a:gd name="T37" fmla="*/ 7 h 153"/>
              <a:gd name="T38" fmla="*/ 105 w 177"/>
              <a:gd name="T39" fmla="*/ 64 h 153"/>
              <a:gd name="T40" fmla="*/ 166 w 177"/>
              <a:gd name="T41" fmla="*/ 2 h 153"/>
              <a:gd name="T42" fmla="*/ 172 w 177"/>
              <a:gd name="T43" fmla="*/ 0 h 153"/>
              <a:gd name="T44" fmla="*/ 177 w 177"/>
              <a:gd name="T45" fmla="*/ 7 h 153"/>
              <a:gd name="T46" fmla="*/ 177 w 177"/>
              <a:gd name="T47" fmla="*/ 146 h 153"/>
              <a:gd name="T48" fmla="*/ 172 w 177"/>
              <a:gd name="T49" fmla="*/ 153 h 153"/>
              <a:gd name="T50" fmla="*/ 11 w 177"/>
              <a:gd name="T51" fmla="*/ 8 h 153"/>
              <a:gd name="T52" fmla="*/ 8 w 177"/>
              <a:gd name="T53" fmla="*/ 10 h 153"/>
              <a:gd name="T54" fmla="*/ 8 w 177"/>
              <a:gd name="T55" fmla="*/ 143 h 153"/>
              <a:gd name="T56" fmla="*/ 11 w 177"/>
              <a:gd name="T57" fmla="*/ 145 h 153"/>
              <a:gd name="T58" fmla="*/ 23 w 177"/>
              <a:gd name="T59" fmla="*/ 145 h 153"/>
              <a:gd name="T60" fmla="*/ 25 w 177"/>
              <a:gd name="T61" fmla="*/ 143 h 153"/>
              <a:gd name="T62" fmla="*/ 25 w 177"/>
              <a:gd name="T63" fmla="*/ 10 h 153"/>
              <a:gd name="T64" fmla="*/ 23 w 177"/>
              <a:gd name="T65" fmla="*/ 8 h 153"/>
              <a:gd name="T66" fmla="*/ 11 w 177"/>
              <a:gd name="T67" fmla="*/ 8 h 153"/>
              <a:gd name="T68" fmla="*/ 104 w 177"/>
              <a:gd name="T69" fmla="*/ 76 h 153"/>
              <a:gd name="T70" fmla="*/ 105 w 177"/>
              <a:gd name="T71" fmla="*/ 77 h 153"/>
              <a:gd name="T72" fmla="*/ 105 w 177"/>
              <a:gd name="T73" fmla="*/ 78 h 153"/>
              <a:gd name="T74" fmla="*/ 169 w 177"/>
              <a:gd name="T75" fmla="*/ 142 h 153"/>
              <a:gd name="T76" fmla="*/ 169 w 177"/>
              <a:gd name="T77" fmla="*/ 10 h 153"/>
              <a:gd name="T78" fmla="*/ 105 w 177"/>
              <a:gd name="T79" fmla="*/ 75 h 153"/>
              <a:gd name="T80" fmla="*/ 105 w 177"/>
              <a:gd name="T81" fmla="*/ 75 h 153"/>
              <a:gd name="T82" fmla="*/ 104 w 177"/>
              <a:gd name="T83" fmla="*/ 76 h 153"/>
              <a:gd name="T84" fmla="*/ 32 w 177"/>
              <a:gd name="T85" fmla="*/ 76 h 153"/>
              <a:gd name="T86" fmla="*/ 32 w 177"/>
              <a:gd name="T87" fmla="*/ 77 h 153"/>
              <a:gd name="T88" fmla="*/ 33 w 177"/>
              <a:gd name="T89" fmla="*/ 78 h 153"/>
              <a:gd name="T90" fmla="*/ 97 w 177"/>
              <a:gd name="T91" fmla="*/ 142 h 153"/>
              <a:gd name="T92" fmla="*/ 97 w 177"/>
              <a:gd name="T93" fmla="*/ 10 h 153"/>
              <a:gd name="T94" fmla="*/ 33 w 177"/>
              <a:gd name="T95" fmla="*/ 75 h 153"/>
              <a:gd name="T96" fmla="*/ 32 w 177"/>
              <a:gd name="T97" fmla="*/ 75 h 153"/>
              <a:gd name="T98" fmla="*/ 32 w 177"/>
              <a:gd name="T99"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53">
                <a:moveTo>
                  <a:pt x="172" y="153"/>
                </a:moveTo>
                <a:cubicBezTo>
                  <a:pt x="170" y="153"/>
                  <a:pt x="168" y="152"/>
                  <a:pt x="166" y="150"/>
                </a:cubicBezTo>
                <a:cubicBezTo>
                  <a:pt x="105" y="89"/>
                  <a:pt x="105" y="89"/>
                  <a:pt x="105" y="89"/>
                </a:cubicBezTo>
                <a:cubicBezTo>
                  <a:pt x="105" y="146"/>
                  <a:pt x="105" y="146"/>
                  <a:pt x="105" y="146"/>
                </a:cubicBezTo>
                <a:cubicBezTo>
                  <a:pt x="105" y="151"/>
                  <a:pt x="102" y="153"/>
                  <a:pt x="99" y="153"/>
                </a:cubicBez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64"/>
                  <a:pt x="105" y="64"/>
                  <a:pt x="105" y="64"/>
                </a:cubicBezTo>
                <a:cubicBezTo>
                  <a:pt x="166" y="2"/>
                  <a:pt x="166" y="2"/>
                  <a:pt x="166" y="2"/>
                </a:cubicBezTo>
                <a:cubicBezTo>
                  <a:pt x="168" y="1"/>
                  <a:pt x="170" y="0"/>
                  <a:pt x="172" y="0"/>
                </a:cubicBezTo>
                <a:cubicBezTo>
                  <a:pt x="175" y="0"/>
                  <a:pt x="177" y="2"/>
                  <a:pt x="177" y="7"/>
                </a:cubicBezTo>
                <a:cubicBezTo>
                  <a:pt x="177" y="146"/>
                  <a:pt x="177" y="146"/>
                  <a:pt x="177" y="146"/>
                </a:cubicBezTo>
                <a:cubicBezTo>
                  <a:pt x="177" y="151"/>
                  <a:pt x="175" y="153"/>
                  <a:pt x="172"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104" y="76"/>
                </a:moveTo>
                <a:cubicBezTo>
                  <a:pt x="105" y="77"/>
                  <a:pt x="105" y="77"/>
                  <a:pt x="105" y="77"/>
                </a:cubicBezTo>
                <a:cubicBezTo>
                  <a:pt x="105" y="77"/>
                  <a:pt x="105" y="77"/>
                  <a:pt x="105" y="78"/>
                </a:cubicBezTo>
                <a:cubicBezTo>
                  <a:pt x="169" y="142"/>
                  <a:pt x="169" y="142"/>
                  <a:pt x="169" y="142"/>
                </a:cubicBezTo>
                <a:cubicBezTo>
                  <a:pt x="169" y="10"/>
                  <a:pt x="169" y="10"/>
                  <a:pt x="169" y="10"/>
                </a:cubicBezTo>
                <a:cubicBezTo>
                  <a:pt x="105" y="75"/>
                  <a:pt x="105" y="75"/>
                  <a:pt x="105" y="75"/>
                </a:cubicBezTo>
                <a:cubicBezTo>
                  <a:pt x="105" y="75"/>
                  <a:pt x="105" y="75"/>
                  <a:pt x="105" y="75"/>
                </a:cubicBezTo>
                <a:lnTo>
                  <a:pt x="104" y="76"/>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1"/>
          <p:cNvSpPr>
            <a:spLocks noEditPoints="1"/>
          </p:cNvSpPr>
          <p:nvPr/>
        </p:nvSpPr>
        <p:spPr bwMode="auto">
          <a:xfrm>
            <a:off x="3016436" y="3890379"/>
            <a:ext cx="341997" cy="337338"/>
          </a:xfrm>
          <a:custGeom>
            <a:avLst/>
            <a:gdLst>
              <a:gd name="T0" fmla="*/ 149 w 155"/>
              <a:gd name="T1" fmla="*/ 153 h 153"/>
              <a:gd name="T2" fmla="*/ 144 w 155"/>
              <a:gd name="T3" fmla="*/ 150 h 153"/>
              <a:gd name="T4" fmla="*/ 82 w 155"/>
              <a:gd name="T5" fmla="*/ 89 h 153"/>
              <a:gd name="T6" fmla="*/ 82 w 155"/>
              <a:gd name="T7" fmla="*/ 146 h 153"/>
              <a:gd name="T8" fmla="*/ 76 w 155"/>
              <a:gd name="T9" fmla="*/ 153 h 153"/>
              <a:gd name="T10" fmla="*/ 71 w 155"/>
              <a:gd name="T11" fmla="*/ 150 h 153"/>
              <a:gd name="T12" fmla="*/ 4 w 155"/>
              <a:gd name="T13" fmla="*/ 83 h 153"/>
              <a:gd name="T14" fmla="*/ 4 w 155"/>
              <a:gd name="T15" fmla="*/ 69 h 153"/>
              <a:gd name="T16" fmla="*/ 71 w 155"/>
              <a:gd name="T17" fmla="*/ 2 h 153"/>
              <a:gd name="T18" fmla="*/ 76 w 155"/>
              <a:gd name="T19" fmla="*/ 0 h 153"/>
              <a:gd name="T20" fmla="*/ 82 w 155"/>
              <a:gd name="T21" fmla="*/ 7 h 153"/>
              <a:gd name="T22" fmla="*/ 82 w 155"/>
              <a:gd name="T23" fmla="*/ 64 h 153"/>
              <a:gd name="T24" fmla="*/ 144 w 155"/>
              <a:gd name="T25" fmla="*/ 2 h 153"/>
              <a:gd name="T26" fmla="*/ 149 w 155"/>
              <a:gd name="T27" fmla="*/ 0 h 153"/>
              <a:gd name="T28" fmla="*/ 155 w 155"/>
              <a:gd name="T29" fmla="*/ 7 h 153"/>
              <a:gd name="T30" fmla="*/ 155 w 155"/>
              <a:gd name="T31" fmla="*/ 146 h 153"/>
              <a:gd name="T32" fmla="*/ 149 w 155"/>
              <a:gd name="T33" fmla="*/ 153 h 153"/>
              <a:gd name="T34" fmla="*/ 82 w 155"/>
              <a:gd name="T35" fmla="*/ 76 h 153"/>
              <a:gd name="T36" fmla="*/ 82 w 155"/>
              <a:gd name="T37" fmla="*/ 77 h 153"/>
              <a:gd name="T38" fmla="*/ 82 w 155"/>
              <a:gd name="T39" fmla="*/ 78 h 153"/>
              <a:gd name="T40" fmla="*/ 147 w 155"/>
              <a:gd name="T41" fmla="*/ 142 h 153"/>
              <a:gd name="T42" fmla="*/ 147 w 155"/>
              <a:gd name="T43" fmla="*/ 10 h 153"/>
              <a:gd name="T44" fmla="*/ 82 w 155"/>
              <a:gd name="T45" fmla="*/ 75 h 153"/>
              <a:gd name="T46" fmla="*/ 82 w 155"/>
              <a:gd name="T47" fmla="*/ 75 h 153"/>
              <a:gd name="T48" fmla="*/ 82 w 155"/>
              <a:gd name="T49" fmla="*/ 76 h 153"/>
              <a:gd name="T50" fmla="*/ 74 w 155"/>
              <a:gd name="T51" fmla="*/ 10 h 153"/>
              <a:gd name="T52" fmla="*/ 10 w 155"/>
              <a:gd name="T53" fmla="*/ 75 h 153"/>
              <a:gd name="T54" fmla="*/ 10 w 155"/>
              <a:gd name="T55" fmla="*/ 78 h 153"/>
              <a:gd name="T56" fmla="*/ 74 w 155"/>
              <a:gd name="T57" fmla="*/ 142 h 153"/>
              <a:gd name="T58" fmla="*/ 74 w 155"/>
              <a:gd name="T5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53">
                <a:moveTo>
                  <a:pt x="149" y="153"/>
                </a:moveTo>
                <a:cubicBezTo>
                  <a:pt x="147" y="153"/>
                  <a:pt x="145" y="152"/>
                  <a:pt x="144" y="150"/>
                </a:cubicBezTo>
                <a:cubicBezTo>
                  <a:pt x="82" y="89"/>
                  <a:pt x="82" y="89"/>
                  <a:pt x="82" y="89"/>
                </a:cubicBezTo>
                <a:cubicBezTo>
                  <a:pt x="82" y="146"/>
                  <a:pt x="82" y="146"/>
                  <a:pt x="82" y="146"/>
                </a:cubicBezTo>
                <a:cubicBezTo>
                  <a:pt x="82" y="151"/>
                  <a:pt x="79" y="153"/>
                  <a:pt x="76" y="153"/>
                </a:cubicBezTo>
                <a:cubicBezTo>
                  <a:pt x="75" y="153"/>
                  <a:pt x="73" y="152"/>
                  <a:pt x="71" y="150"/>
                </a:cubicBezTo>
                <a:cubicBezTo>
                  <a:pt x="4" y="83"/>
                  <a:pt x="4" y="83"/>
                  <a:pt x="4" y="83"/>
                </a:cubicBezTo>
                <a:cubicBezTo>
                  <a:pt x="0" y="79"/>
                  <a:pt x="0" y="73"/>
                  <a:pt x="4" y="69"/>
                </a:cubicBezTo>
                <a:cubicBezTo>
                  <a:pt x="71" y="2"/>
                  <a:pt x="71" y="2"/>
                  <a:pt x="71" y="2"/>
                </a:cubicBezTo>
                <a:cubicBezTo>
                  <a:pt x="73" y="1"/>
                  <a:pt x="75" y="0"/>
                  <a:pt x="76" y="0"/>
                </a:cubicBezTo>
                <a:cubicBezTo>
                  <a:pt x="79" y="0"/>
                  <a:pt x="82" y="2"/>
                  <a:pt x="82" y="7"/>
                </a:cubicBezTo>
                <a:cubicBezTo>
                  <a:pt x="82" y="64"/>
                  <a:pt x="82" y="64"/>
                  <a:pt x="82" y="64"/>
                </a:cubicBezTo>
                <a:cubicBezTo>
                  <a:pt x="144" y="2"/>
                  <a:pt x="144" y="2"/>
                  <a:pt x="144" y="2"/>
                </a:cubicBezTo>
                <a:cubicBezTo>
                  <a:pt x="145" y="1"/>
                  <a:pt x="147" y="0"/>
                  <a:pt x="149" y="0"/>
                </a:cubicBezTo>
                <a:cubicBezTo>
                  <a:pt x="152" y="0"/>
                  <a:pt x="155" y="2"/>
                  <a:pt x="155" y="7"/>
                </a:cubicBezTo>
                <a:cubicBezTo>
                  <a:pt x="155" y="146"/>
                  <a:pt x="155" y="146"/>
                  <a:pt x="155" y="146"/>
                </a:cubicBezTo>
                <a:cubicBezTo>
                  <a:pt x="155" y="151"/>
                  <a:pt x="152" y="153"/>
                  <a:pt x="149" y="153"/>
                </a:cubicBezTo>
                <a:close/>
                <a:moveTo>
                  <a:pt x="82" y="76"/>
                </a:moveTo>
                <a:cubicBezTo>
                  <a:pt x="82" y="77"/>
                  <a:pt x="82" y="77"/>
                  <a:pt x="82" y="77"/>
                </a:cubicBezTo>
                <a:cubicBezTo>
                  <a:pt x="82" y="77"/>
                  <a:pt x="82" y="77"/>
                  <a:pt x="82" y="78"/>
                </a:cubicBezTo>
                <a:cubicBezTo>
                  <a:pt x="147" y="142"/>
                  <a:pt x="147" y="142"/>
                  <a:pt x="147" y="142"/>
                </a:cubicBezTo>
                <a:cubicBezTo>
                  <a:pt x="147" y="10"/>
                  <a:pt x="147" y="10"/>
                  <a:pt x="147" y="10"/>
                </a:cubicBezTo>
                <a:cubicBezTo>
                  <a:pt x="82" y="75"/>
                  <a:pt x="82" y="75"/>
                  <a:pt x="82" y="75"/>
                </a:cubicBezTo>
                <a:cubicBezTo>
                  <a:pt x="82" y="75"/>
                  <a:pt x="82" y="75"/>
                  <a:pt x="82" y="75"/>
                </a:cubicBezTo>
                <a:lnTo>
                  <a:pt x="82" y="76"/>
                </a:lnTo>
                <a:close/>
                <a:moveTo>
                  <a:pt x="74" y="10"/>
                </a:moveTo>
                <a:cubicBezTo>
                  <a:pt x="10" y="75"/>
                  <a:pt x="10" y="75"/>
                  <a:pt x="10" y="75"/>
                </a:cubicBezTo>
                <a:cubicBezTo>
                  <a:pt x="9" y="76"/>
                  <a:pt x="9" y="77"/>
                  <a:pt x="10" y="78"/>
                </a:cubicBezTo>
                <a:cubicBezTo>
                  <a:pt x="74" y="142"/>
                  <a:pt x="74" y="142"/>
                  <a:pt x="74" y="142"/>
                </a:cubicBezTo>
                <a:lnTo>
                  <a:pt x="74"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2"/>
          <p:cNvSpPr>
            <a:spLocks noEditPoints="1"/>
          </p:cNvSpPr>
          <p:nvPr/>
        </p:nvSpPr>
        <p:spPr bwMode="auto">
          <a:xfrm>
            <a:off x="3895192" y="3887583"/>
            <a:ext cx="311246" cy="340134"/>
          </a:xfrm>
          <a:custGeom>
            <a:avLst/>
            <a:gdLst>
              <a:gd name="T0" fmla="*/ 7 w 141"/>
              <a:gd name="T1" fmla="*/ 154 h 154"/>
              <a:gd name="T2" fmla="*/ 0 w 141"/>
              <a:gd name="T3" fmla="*/ 147 h 154"/>
              <a:gd name="T4" fmla="*/ 0 w 141"/>
              <a:gd name="T5" fmla="*/ 8 h 154"/>
              <a:gd name="T6" fmla="*/ 7 w 141"/>
              <a:gd name="T7" fmla="*/ 0 h 154"/>
              <a:gd name="T8" fmla="*/ 11 w 141"/>
              <a:gd name="T9" fmla="*/ 1 h 154"/>
              <a:gd name="T10" fmla="*/ 137 w 141"/>
              <a:gd name="T11" fmla="*/ 71 h 154"/>
              <a:gd name="T12" fmla="*/ 141 w 141"/>
              <a:gd name="T13" fmla="*/ 77 h 154"/>
              <a:gd name="T14" fmla="*/ 137 w 141"/>
              <a:gd name="T15" fmla="*/ 84 h 154"/>
              <a:gd name="T16" fmla="*/ 11 w 141"/>
              <a:gd name="T17" fmla="*/ 153 h 154"/>
              <a:gd name="T18" fmla="*/ 7 w 141"/>
              <a:gd name="T19" fmla="*/ 154 h 154"/>
              <a:gd name="T20" fmla="*/ 8 w 141"/>
              <a:gd name="T21" fmla="*/ 9 h 154"/>
              <a:gd name="T22" fmla="*/ 8 w 141"/>
              <a:gd name="T23" fmla="*/ 146 h 154"/>
              <a:gd name="T24" fmla="*/ 132 w 141"/>
              <a:gd name="T25" fmla="*/ 77 h 154"/>
              <a:gd name="T26" fmla="*/ 8 w 141"/>
              <a:gd name="T27" fmla="*/ 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54">
                <a:moveTo>
                  <a:pt x="7" y="154"/>
                </a:moveTo>
                <a:cubicBezTo>
                  <a:pt x="3" y="154"/>
                  <a:pt x="0" y="151"/>
                  <a:pt x="0" y="147"/>
                </a:cubicBezTo>
                <a:cubicBezTo>
                  <a:pt x="0" y="8"/>
                  <a:pt x="0" y="8"/>
                  <a:pt x="0" y="8"/>
                </a:cubicBezTo>
                <a:cubicBezTo>
                  <a:pt x="0" y="3"/>
                  <a:pt x="3" y="0"/>
                  <a:pt x="7" y="0"/>
                </a:cubicBezTo>
                <a:cubicBezTo>
                  <a:pt x="9" y="0"/>
                  <a:pt x="10" y="0"/>
                  <a:pt x="11" y="1"/>
                </a:cubicBezTo>
                <a:cubicBezTo>
                  <a:pt x="137" y="71"/>
                  <a:pt x="137" y="71"/>
                  <a:pt x="137" y="71"/>
                </a:cubicBezTo>
                <a:cubicBezTo>
                  <a:pt x="139" y="72"/>
                  <a:pt x="141" y="75"/>
                  <a:pt x="141" y="77"/>
                </a:cubicBezTo>
                <a:cubicBezTo>
                  <a:pt x="141" y="80"/>
                  <a:pt x="139" y="82"/>
                  <a:pt x="137" y="84"/>
                </a:cubicBezTo>
                <a:cubicBezTo>
                  <a:pt x="11" y="153"/>
                  <a:pt x="11" y="153"/>
                  <a:pt x="11" y="153"/>
                </a:cubicBezTo>
                <a:cubicBezTo>
                  <a:pt x="10" y="154"/>
                  <a:pt x="9" y="154"/>
                  <a:pt x="7" y="154"/>
                </a:cubicBezTo>
                <a:close/>
                <a:moveTo>
                  <a:pt x="8" y="9"/>
                </a:moveTo>
                <a:cubicBezTo>
                  <a:pt x="8" y="146"/>
                  <a:pt x="8" y="146"/>
                  <a:pt x="8" y="146"/>
                </a:cubicBezTo>
                <a:cubicBezTo>
                  <a:pt x="132" y="77"/>
                  <a:pt x="132" y="77"/>
                  <a:pt x="132" y="77"/>
                </a:cubicBezTo>
                <a:lnTo>
                  <a:pt x="8" y="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3"/>
          <p:cNvSpPr>
            <a:spLocks noEditPoints="1"/>
          </p:cNvSpPr>
          <p:nvPr/>
        </p:nvSpPr>
        <p:spPr bwMode="auto">
          <a:xfrm>
            <a:off x="4723627" y="3890379"/>
            <a:ext cx="337338" cy="337338"/>
          </a:xfrm>
          <a:custGeom>
            <a:avLst/>
            <a:gdLst>
              <a:gd name="T0" fmla="*/ 143 w 153"/>
              <a:gd name="T1" fmla="*/ 153 h 153"/>
              <a:gd name="T2" fmla="*/ 95 w 153"/>
              <a:gd name="T3" fmla="*/ 153 h 153"/>
              <a:gd name="T4" fmla="*/ 85 w 153"/>
              <a:gd name="T5" fmla="*/ 143 h 153"/>
              <a:gd name="T6" fmla="*/ 85 w 153"/>
              <a:gd name="T7" fmla="*/ 10 h 153"/>
              <a:gd name="T8" fmla="*/ 95 w 153"/>
              <a:gd name="T9" fmla="*/ 0 h 153"/>
              <a:gd name="T10" fmla="*/ 143 w 153"/>
              <a:gd name="T11" fmla="*/ 0 h 153"/>
              <a:gd name="T12" fmla="*/ 153 w 153"/>
              <a:gd name="T13" fmla="*/ 10 h 153"/>
              <a:gd name="T14" fmla="*/ 153 w 153"/>
              <a:gd name="T15" fmla="*/ 143 h 153"/>
              <a:gd name="T16" fmla="*/ 143 w 153"/>
              <a:gd name="T17" fmla="*/ 153 h 153"/>
              <a:gd name="T18" fmla="*/ 95 w 153"/>
              <a:gd name="T19" fmla="*/ 8 h 153"/>
              <a:gd name="T20" fmla="*/ 93 w 153"/>
              <a:gd name="T21" fmla="*/ 10 h 153"/>
              <a:gd name="T22" fmla="*/ 93 w 153"/>
              <a:gd name="T23" fmla="*/ 143 h 153"/>
              <a:gd name="T24" fmla="*/ 95 w 153"/>
              <a:gd name="T25" fmla="*/ 145 h 153"/>
              <a:gd name="T26" fmla="*/ 143 w 153"/>
              <a:gd name="T27" fmla="*/ 145 h 153"/>
              <a:gd name="T28" fmla="*/ 145 w 153"/>
              <a:gd name="T29" fmla="*/ 143 h 153"/>
              <a:gd name="T30" fmla="*/ 145 w 153"/>
              <a:gd name="T31" fmla="*/ 10 h 153"/>
              <a:gd name="T32" fmla="*/ 143 w 153"/>
              <a:gd name="T33" fmla="*/ 8 h 153"/>
              <a:gd name="T34" fmla="*/ 95 w 153"/>
              <a:gd name="T35" fmla="*/ 8 h 153"/>
              <a:gd name="T36" fmla="*/ 58 w 153"/>
              <a:gd name="T37" fmla="*/ 153 h 153"/>
              <a:gd name="T38" fmla="*/ 10 w 153"/>
              <a:gd name="T39" fmla="*/ 153 h 153"/>
              <a:gd name="T40" fmla="*/ 0 w 153"/>
              <a:gd name="T41" fmla="*/ 143 h 153"/>
              <a:gd name="T42" fmla="*/ 0 w 153"/>
              <a:gd name="T43" fmla="*/ 10 h 153"/>
              <a:gd name="T44" fmla="*/ 10 w 153"/>
              <a:gd name="T45" fmla="*/ 0 h 153"/>
              <a:gd name="T46" fmla="*/ 58 w 153"/>
              <a:gd name="T47" fmla="*/ 0 h 153"/>
              <a:gd name="T48" fmla="*/ 69 w 153"/>
              <a:gd name="T49" fmla="*/ 10 h 153"/>
              <a:gd name="T50" fmla="*/ 69 w 153"/>
              <a:gd name="T51" fmla="*/ 143 h 153"/>
              <a:gd name="T52" fmla="*/ 58 w 153"/>
              <a:gd name="T53" fmla="*/ 153 h 153"/>
              <a:gd name="T54" fmla="*/ 10 w 153"/>
              <a:gd name="T55" fmla="*/ 8 h 153"/>
              <a:gd name="T56" fmla="*/ 8 w 153"/>
              <a:gd name="T57" fmla="*/ 10 h 153"/>
              <a:gd name="T58" fmla="*/ 8 w 153"/>
              <a:gd name="T59" fmla="*/ 143 h 153"/>
              <a:gd name="T60" fmla="*/ 10 w 153"/>
              <a:gd name="T61" fmla="*/ 145 h 153"/>
              <a:gd name="T62" fmla="*/ 58 w 153"/>
              <a:gd name="T63" fmla="*/ 145 h 153"/>
              <a:gd name="T64" fmla="*/ 61 w 153"/>
              <a:gd name="T65" fmla="*/ 143 h 153"/>
              <a:gd name="T66" fmla="*/ 61 w 153"/>
              <a:gd name="T67" fmla="*/ 10 h 153"/>
              <a:gd name="T68" fmla="*/ 58 w 153"/>
              <a:gd name="T69" fmla="*/ 8 h 153"/>
              <a:gd name="T70" fmla="*/ 10 w 153"/>
              <a:gd name="T71"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143" y="153"/>
                </a:moveTo>
                <a:cubicBezTo>
                  <a:pt x="95" y="153"/>
                  <a:pt x="95" y="153"/>
                  <a:pt x="95" y="153"/>
                </a:cubicBezTo>
                <a:cubicBezTo>
                  <a:pt x="89" y="153"/>
                  <a:pt x="85" y="148"/>
                  <a:pt x="85" y="143"/>
                </a:cubicBezTo>
                <a:cubicBezTo>
                  <a:pt x="85" y="10"/>
                  <a:pt x="85" y="10"/>
                  <a:pt x="85" y="10"/>
                </a:cubicBezTo>
                <a:cubicBezTo>
                  <a:pt x="85" y="4"/>
                  <a:pt x="89" y="0"/>
                  <a:pt x="95"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95" y="8"/>
                </a:moveTo>
                <a:cubicBezTo>
                  <a:pt x="94" y="8"/>
                  <a:pt x="93" y="9"/>
                  <a:pt x="93" y="10"/>
                </a:cubicBezTo>
                <a:cubicBezTo>
                  <a:pt x="93" y="143"/>
                  <a:pt x="93" y="143"/>
                  <a:pt x="93" y="143"/>
                </a:cubicBezTo>
                <a:cubicBezTo>
                  <a:pt x="93" y="144"/>
                  <a:pt x="94" y="145"/>
                  <a:pt x="95"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95" y="8"/>
                </a:lnTo>
                <a:close/>
                <a:moveTo>
                  <a:pt x="58" y="153"/>
                </a:moveTo>
                <a:cubicBezTo>
                  <a:pt x="10" y="153"/>
                  <a:pt x="10" y="153"/>
                  <a:pt x="10" y="153"/>
                </a:cubicBezTo>
                <a:cubicBezTo>
                  <a:pt x="5" y="153"/>
                  <a:pt x="0" y="148"/>
                  <a:pt x="0" y="143"/>
                </a:cubicBezTo>
                <a:cubicBezTo>
                  <a:pt x="0" y="10"/>
                  <a:pt x="0" y="10"/>
                  <a:pt x="0" y="10"/>
                </a:cubicBezTo>
                <a:cubicBezTo>
                  <a:pt x="0" y="4"/>
                  <a:pt x="5" y="0"/>
                  <a:pt x="10" y="0"/>
                </a:cubicBezTo>
                <a:cubicBezTo>
                  <a:pt x="58" y="0"/>
                  <a:pt x="58" y="0"/>
                  <a:pt x="58" y="0"/>
                </a:cubicBezTo>
                <a:cubicBezTo>
                  <a:pt x="64" y="0"/>
                  <a:pt x="69" y="4"/>
                  <a:pt x="69" y="10"/>
                </a:cubicBezTo>
                <a:cubicBezTo>
                  <a:pt x="69" y="143"/>
                  <a:pt x="69" y="143"/>
                  <a:pt x="69" y="143"/>
                </a:cubicBezTo>
                <a:cubicBezTo>
                  <a:pt x="69" y="148"/>
                  <a:pt x="64" y="153"/>
                  <a:pt x="58" y="153"/>
                </a:cubicBezTo>
                <a:close/>
                <a:moveTo>
                  <a:pt x="10" y="8"/>
                </a:moveTo>
                <a:cubicBezTo>
                  <a:pt x="9" y="8"/>
                  <a:pt x="8" y="9"/>
                  <a:pt x="8" y="10"/>
                </a:cubicBezTo>
                <a:cubicBezTo>
                  <a:pt x="8" y="143"/>
                  <a:pt x="8" y="143"/>
                  <a:pt x="8" y="143"/>
                </a:cubicBezTo>
                <a:cubicBezTo>
                  <a:pt x="8" y="144"/>
                  <a:pt x="9" y="145"/>
                  <a:pt x="10" y="145"/>
                </a:cubicBezTo>
                <a:cubicBezTo>
                  <a:pt x="58" y="145"/>
                  <a:pt x="58" y="145"/>
                  <a:pt x="58" y="145"/>
                </a:cubicBezTo>
                <a:cubicBezTo>
                  <a:pt x="60" y="145"/>
                  <a:pt x="61" y="144"/>
                  <a:pt x="61" y="143"/>
                </a:cubicBezTo>
                <a:cubicBezTo>
                  <a:pt x="61" y="10"/>
                  <a:pt x="61" y="10"/>
                  <a:pt x="61" y="10"/>
                </a:cubicBezTo>
                <a:cubicBezTo>
                  <a:pt x="61" y="9"/>
                  <a:pt x="60" y="8"/>
                  <a:pt x="58"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4"/>
          <p:cNvSpPr>
            <a:spLocks noEditPoints="1"/>
          </p:cNvSpPr>
          <p:nvPr/>
        </p:nvSpPr>
        <p:spPr bwMode="auto">
          <a:xfrm>
            <a:off x="5560449" y="3890379"/>
            <a:ext cx="337338" cy="337338"/>
          </a:xfrm>
          <a:custGeom>
            <a:avLst/>
            <a:gdLst>
              <a:gd name="T0" fmla="*/ 143 w 153"/>
              <a:gd name="T1" fmla="*/ 153 h 153"/>
              <a:gd name="T2" fmla="*/ 10 w 153"/>
              <a:gd name="T3" fmla="*/ 153 h 153"/>
              <a:gd name="T4" fmla="*/ 0 w 153"/>
              <a:gd name="T5" fmla="*/ 143 h 153"/>
              <a:gd name="T6" fmla="*/ 0 w 153"/>
              <a:gd name="T7" fmla="*/ 10 h 153"/>
              <a:gd name="T8" fmla="*/ 10 w 153"/>
              <a:gd name="T9" fmla="*/ 0 h 153"/>
              <a:gd name="T10" fmla="*/ 143 w 153"/>
              <a:gd name="T11" fmla="*/ 0 h 153"/>
              <a:gd name="T12" fmla="*/ 153 w 153"/>
              <a:gd name="T13" fmla="*/ 10 h 153"/>
              <a:gd name="T14" fmla="*/ 153 w 153"/>
              <a:gd name="T15" fmla="*/ 143 h 153"/>
              <a:gd name="T16" fmla="*/ 143 w 153"/>
              <a:gd name="T17" fmla="*/ 153 h 153"/>
              <a:gd name="T18" fmla="*/ 10 w 153"/>
              <a:gd name="T19" fmla="*/ 8 h 153"/>
              <a:gd name="T20" fmla="*/ 8 w 153"/>
              <a:gd name="T21" fmla="*/ 10 h 153"/>
              <a:gd name="T22" fmla="*/ 8 w 153"/>
              <a:gd name="T23" fmla="*/ 143 h 153"/>
              <a:gd name="T24" fmla="*/ 10 w 153"/>
              <a:gd name="T25" fmla="*/ 145 h 153"/>
              <a:gd name="T26" fmla="*/ 143 w 153"/>
              <a:gd name="T27" fmla="*/ 145 h 153"/>
              <a:gd name="T28" fmla="*/ 145 w 153"/>
              <a:gd name="T29" fmla="*/ 143 h 153"/>
              <a:gd name="T30" fmla="*/ 145 w 153"/>
              <a:gd name="T31" fmla="*/ 10 h 153"/>
              <a:gd name="T32" fmla="*/ 143 w 153"/>
              <a:gd name="T33" fmla="*/ 8 h 153"/>
              <a:gd name="T34" fmla="*/ 10 w 153"/>
              <a:gd name="T3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53">
                <a:moveTo>
                  <a:pt x="143" y="153"/>
                </a:moveTo>
                <a:cubicBezTo>
                  <a:pt x="10" y="153"/>
                  <a:pt x="10" y="153"/>
                  <a:pt x="10" y="153"/>
                </a:cubicBezTo>
                <a:cubicBezTo>
                  <a:pt x="5" y="153"/>
                  <a:pt x="0" y="148"/>
                  <a:pt x="0" y="143"/>
                </a:cubicBezTo>
                <a:cubicBezTo>
                  <a:pt x="0" y="10"/>
                  <a:pt x="0" y="10"/>
                  <a:pt x="0" y="10"/>
                </a:cubicBezTo>
                <a:cubicBezTo>
                  <a:pt x="0" y="4"/>
                  <a:pt x="5" y="0"/>
                  <a:pt x="10"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10" y="8"/>
                </a:moveTo>
                <a:cubicBezTo>
                  <a:pt x="9" y="8"/>
                  <a:pt x="8" y="9"/>
                  <a:pt x="8" y="10"/>
                </a:cubicBezTo>
                <a:cubicBezTo>
                  <a:pt x="8" y="143"/>
                  <a:pt x="8" y="143"/>
                  <a:pt x="8" y="143"/>
                </a:cubicBezTo>
                <a:cubicBezTo>
                  <a:pt x="8" y="144"/>
                  <a:pt x="9" y="145"/>
                  <a:pt x="10"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5"/>
          <p:cNvSpPr>
            <a:spLocks noEditPoints="1"/>
          </p:cNvSpPr>
          <p:nvPr/>
        </p:nvSpPr>
        <p:spPr bwMode="auto">
          <a:xfrm>
            <a:off x="6419636" y="3890379"/>
            <a:ext cx="339202" cy="337338"/>
          </a:xfrm>
          <a:custGeom>
            <a:avLst/>
            <a:gdLst>
              <a:gd name="T0" fmla="*/ 78 w 154"/>
              <a:gd name="T1" fmla="*/ 153 h 153"/>
              <a:gd name="T2" fmla="*/ 73 w 154"/>
              <a:gd name="T3" fmla="*/ 150 h 153"/>
              <a:gd name="T4" fmla="*/ 72 w 154"/>
              <a:gd name="T5" fmla="*/ 146 h 153"/>
              <a:gd name="T6" fmla="*/ 72 w 154"/>
              <a:gd name="T7" fmla="*/ 89 h 153"/>
              <a:gd name="T8" fmla="*/ 11 w 154"/>
              <a:gd name="T9" fmla="*/ 150 h 153"/>
              <a:gd name="T10" fmla="*/ 6 w 154"/>
              <a:gd name="T11" fmla="*/ 153 h 153"/>
              <a:gd name="T12" fmla="*/ 0 w 154"/>
              <a:gd name="T13" fmla="*/ 146 h 153"/>
              <a:gd name="T14" fmla="*/ 0 w 154"/>
              <a:gd name="T15" fmla="*/ 7 h 153"/>
              <a:gd name="T16" fmla="*/ 6 w 154"/>
              <a:gd name="T17" fmla="*/ 0 h 153"/>
              <a:gd name="T18" fmla="*/ 11 w 154"/>
              <a:gd name="T19" fmla="*/ 2 h 153"/>
              <a:gd name="T20" fmla="*/ 72 w 154"/>
              <a:gd name="T21" fmla="*/ 64 h 153"/>
              <a:gd name="T22" fmla="*/ 72 w 154"/>
              <a:gd name="T23" fmla="*/ 7 h 153"/>
              <a:gd name="T24" fmla="*/ 78 w 154"/>
              <a:gd name="T25" fmla="*/ 0 h 153"/>
              <a:gd name="T26" fmla="*/ 83 w 154"/>
              <a:gd name="T27" fmla="*/ 2 h 153"/>
              <a:gd name="T28" fmla="*/ 150 w 154"/>
              <a:gd name="T29" fmla="*/ 69 h 153"/>
              <a:gd name="T30" fmla="*/ 150 w 154"/>
              <a:gd name="T31" fmla="*/ 83 h 153"/>
              <a:gd name="T32" fmla="*/ 83 w 154"/>
              <a:gd name="T33" fmla="*/ 150 h 153"/>
              <a:gd name="T34" fmla="*/ 78 w 154"/>
              <a:gd name="T35" fmla="*/ 153 h 153"/>
              <a:gd name="T36" fmla="*/ 80 w 154"/>
              <a:gd name="T37" fmla="*/ 59 h 153"/>
              <a:gd name="T38" fmla="*/ 80 w 154"/>
              <a:gd name="T39" fmla="*/ 142 h 153"/>
              <a:gd name="T40" fmla="*/ 145 w 154"/>
              <a:gd name="T41" fmla="*/ 78 h 153"/>
              <a:gd name="T42" fmla="*/ 145 w 154"/>
              <a:gd name="T43" fmla="*/ 75 h 153"/>
              <a:gd name="T44" fmla="*/ 80 w 154"/>
              <a:gd name="T45" fmla="*/ 10 h 153"/>
              <a:gd name="T46" fmla="*/ 80 w 154"/>
              <a:gd name="T47" fmla="*/ 59 h 153"/>
              <a:gd name="T48" fmla="*/ 8 w 154"/>
              <a:gd name="T49" fmla="*/ 10 h 153"/>
              <a:gd name="T50" fmla="*/ 8 w 154"/>
              <a:gd name="T51" fmla="*/ 142 h 153"/>
              <a:gd name="T52" fmla="*/ 72 w 154"/>
              <a:gd name="T53" fmla="*/ 78 h 153"/>
              <a:gd name="T54" fmla="*/ 73 w 154"/>
              <a:gd name="T55" fmla="*/ 77 h 153"/>
              <a:gd name="T56" fmla="*/ 73 w 154"/>
              <a:gd name="T57" fmla="*/ 76 h 153"/>
              <a:gd name="T58" fmla="*/ 73 w 154"/>
              <a:gd name="T59" fmla="*/ 75 h 153"/>
              <a:gd name="T60" fmla="*/ 72 w 154"/>
              <a:gd name="T61" fmla="*/ 75 h 153"/>
              <a:gd name="T62" fmla="*/ 8 w 154"/>
              <a:gd name="T63"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53">
                <a:moveTo>
                  <a:pt x="78" y="153"/>
                </a:moveTo>
                <a:cubicBezTo>
                  <a:pt x="76" y="153"/>
                  <a:pt x="74" y="152"/>
                  <a:pt x="73" y="150"/>
                </a:cubicBezTo>
                <a:cubicBezTo>
                  <a:pt x="73" y="149"/>
                  <a:pt x="72" y="147"/>
                  <a:pt x="72" y="146"/>
                </a:cubicBezTo>
                <a:cubicBezTo>
                  <a:pt x="72" y="89"/>
                  <a:pt x="72" y="89"/>
                  <a:pt x="72" y="89"/>
                </a:cubicBezTo>
                <a:cubicBezTo>
                  <a:pt x="11" y="150"/>
                  <a:pt x="11" y="150"/>
                  <a:pt x="11" y="150"/>
                </a:cubicBezTo>
                <a:cubicBezTo>
                  <a:pt x="9" y="152"/>
                  <a:pt x="7" y="153"/>
                  <a:pt x="6" y="153"/>
                </a:cubicBezTo>
                <a:cubicBezTo>
                  <a:pt x="3" y="153"/>
                  <a:pt x="0" y="151"/>
                  <a:pt x="0" y="146"/>
                </a:cubicBezTo>
                <a:cubicBezTo>
                  <a:pt x="0" y="7"/>
                  <a:pt x="0" y="7"/>
                  <a:pt x="0" y="7"/>
                </a:cubicBezTo>
                <a:cubicBezTo>
                  <a:pt x="0" y="2"/>
                  <a:pt x="3" y="0"/>
                  <a:pt x="6" y="0"/>
                </a:cubicBezTo>
                <a:cubicBezTo>
                  <a:pt x="7" y="0"/>
                  <a:pt x="9" y="1"/>
                  <a:pt x="11" y="2"/>
                </a:cubicBezTo>
                <a:cubicBezTo>
                  <a:pt x="72" y="64"/>
                  <a:pt x="72" y="64"/>
                  <a:pt x="72" y="64"/>
                </a:cubicBezTo>
                <a:cubicBezTo>
                  <a:pt x="72" y="7"/>
                  <a:pt x="72" y="7"/>
                  <a:pt x="72" y="7"/>
                </a:cubicBezTo>
                <a:cubicBezTo>
                  <a:pt x="72" y="2"/>
                  <a:pt x="75" y="0"/>
                  <a:pt x="78" y="0"/>
                </a:cubicBezTo>
                <a:cubicBezTo>
                  <a:pt x="80" y="0"/>
                  <a:pt x="82" y="1"/>
                  <a:pt x="83" y="2"/>
                </a:cubicBezTo>
                <a:cubicBezTo>
                  <a:pt x="150" y="69"/>
                  <a:pt x="150" y="69"/>
                  <a:pt x="150" y="69"/>
                </a:cubicBezTo>
                <a:cubicBezTo>
                  <a:pt x="154" y="73"/>
                  <a:pt x="154" y="79"/>
                  <a:pt x="150" y="83"/>
                </a:cubicBezTo>
                <a:cubicBezTo>
                  <a:pt x="83" y="150"/>
                  <a:pt x="83" y="150"/>
                  <a:pt x="83" y="150"/>
                </a:cubicBezTo>
                <a:cubicBezTo>
                  <a:pt x="82" y="152"/>
                  <a:pt x="80" y="153"/>
                  <a:pt x="78" y="153"/>
                </a:cubicBezTo>
                <a:close/>
                <a:moveTo>
                  <a:pt x="80" y="59"/>
                </a:moveTo>
                <a:cubicBezTo>
                  <a:pt x="80" y="142"/>
                  <a:pt x="80" y="142"/>
                  <a:pt x="80" y="142"/>
                </a:cubicBezTo>
                <a:cubicBezTo>
                  <a:pt x="145" y="78"/>
                  <a:pt x="145" y="78"/>
                  <a:pt x="145" y="78"/>
                </a:cubicBezTo>
                <a:cubicBezTo>
                  <a:pt x="145" y="77"/>
                  <a:pt x="145" y="76"/>
                  <a:pt x="145"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3" y="77"/>
                </a:cubicBezTo>
                <a:cubicBezTo>
                  <a:pt x="73" y="76"/>
                  <a:pt x="73" y="76"/>
                  <a:pt x="73" y="76"/>
                </a:cubicBezTo>
                <a:cubicBezTo>
                  <a:pt x="73" y="75"/>
                  <a:pt x="73" y="75"/>
                  <a:pt x="73"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6"/>
          <p:cNvSpPr>
            <a:spLocks noEditPoints="1"/>
          </p:cNvSpPr>
          <p:nvPr/>
        </p:nvSpPr>
        <p:spPr bwMode="auto">
          <a:xfrm>
            <a:off x="7238752" y="3890379"/>
            <a:ext cx="390455" cy="337338"/>
          </a:xfrm>
          <a:custGeom>
            <a:avLst/>
            <a:gdLst>
              <a:gd name="T0" fmla="*/ 78 w 177"/>
              <a:gd name="T1" fmla="*/ 153 h 153"/>
              <a:gd name="T2" fmla="*/ 73 w 177"/>
              <a:gd name="T3" fmla="*/ 150 h 153"/>
              <a:gd name="T4" fmla="*/ 72 w 177"/>
              <a:gd name="T5" fmla="*/ 146 h 153"/>
              <a:gd name="T6" fmla="*/ 72 w 177"/>
              <a:gd name="T7" fmla="*/ 89 h 153"/>
              <a:gd name="T8" fmla="*/ 11 w 177"/>
              <a:gd name="T9" fmla="*/ 150 h 153"/>
              <a:gd name="T10" fmla="*/ 5 w 177"/>
              <a:gd name="T11" fmla="*/ 153 h 153"/>
              <a:gd name="T12" fmla="*/ 0 w 177"/>
              <a:gd name="T13" fmla="*/ 146 h 153"/>
              <a:gd name="T14" fmla="*/ 0 w 177"/>
              <a:gd name="T15" fmla="*/ 7 h 153"/>
              <a:gd name="T16" fmla="*/ 5 w 177"/>
              <a:gd name="T17" fmla="*/ 0 h 153"/>
              <a:gd name="T18" fmla="*/ 11 w 177"/>
              <a:gd name="T19" fmla="*/ 2 h 153"/>
              <a:gd name="T20" fmla="*/ 72 w 177"/>
              <a:gd name="T21" fmla="*/ 64 h 153"/>
              <a:gd name="T22" fmla="*/ 72 w 177"/>
              <a:gd name="T23" fmla="*/ 7 h 153"/>
              <a:gd name="T24" fmla="*/ 78 w 177"/>
              <a:gd name="T25" fmla="*/ 0 h 153"/>
              <a:gd name="T26" fmla="*/ 83 w 177"/>
              <a:gd name="T27" fmla="*/ 2 h 153"/>
              <a:gd name="T28" fmla="*/ 144 w 177"/>
              <a:gd name="T29" fmla="*/ 64 h 153"/>
              <a:gd name="T30" fmla="*/ 144 w 177"/>
              <a:gd name="T31" fmla="*/ 10 h 153"/>
              <a:gd name="T32" fmla="*/ 155 w 177"/>
              <a:gd name="T33" fmla="*/ 0 h 153"/>
              <a:gd name="T34" fmla="*/ 167 w 177"/>
              <a:gd name="T35" fmla="*/ 0 h 153"/>
              <a:gd name="T36" fmla="*/ 177 w 177"/>
              <a:gd name="T37" fmla="*/ 10 h 153"/>
              <a:gd name="T38" fmla="*/ 177 w 177"/>
              <a:gd name="T39" fmla="*/ 143 h 153"/>
              <a:gd name="T40" fmla="*/ 167 w 177"/>
              <a:gd name="T41" fmla="*/ 153 h 153"/>
              <a:gd name="T42" fmla="*/ 155 w 177"/>
              <a:gd name="T43" fmla="*/ 153 h 153"/>
              <a:gd name="T44" fmla="*/ 144 w 177"/>
              <a:gd name="T45" fmla="*/ 143 h 153"/>
              <a:gd name="T46" fmla="*/ 144 w 177"/>
              <a:gd name="T47" fmla="*/ 89 h 153"/>
              <a:gd name="T48" fmla="*/ 83 w 177"/>
              <a:gd name="T49" fmla="*/ 150 h 153"/>
              <a:gd name="T50" fmla="*/ 78 w 177"/>
              <a:gd name="T51" fmla="*/ 153 h 153"/>
              <a:gd name="T52" fmla="*/ 152 w 177"/>
              <a:gd name="T53" fmla="*/ 93 h 153"/>
              <a:gd name="T54" fmla="*/ 152 w 177"/>
              <a:gd name="T55" fmla="*/ 143 h 153"/>
              <a:gd name="T56" fmla="*/ 155 w 177"/>
              <a:gd name="T57" fmla="*/ 145 h 153"/>
              <a:gd name="T58" fmla="*/ 167 w 177"/>
              <a:gd name="T59" fmla="*/ 145 h 153"/>
              <a:gd name="T60" fmla="*/ 169 w 177"/>
              <a:gd name="T61" fmla="*/ 143 h 153"/>
              <a:gd name="T62" fmla="*/ 169 w 177"/>
              <a:gd name="T63" fmla="*/ 10 h 153"/>
              <a:gd name="T64" fmla="*/ 167 w 177"/>
              <a:gd name="T65" fmla="*/ 8 h 153"/>
              <a:gd name="T66" fmla="*/ 155 w 177"/>
              <a:gd name="T67" fmla="*/ 8 h 153"/>
              <a:gd name="T68" fmla="*/ 152 w 177"/>
              <a:gd name="T69" fmla="*/ 10 h 153"/>
              <a:gd name="T70" fmla="*/ 152 w 177"/>
              <a:gd name="T71" fmla="*/ 93 h 153"/>
              <a:gd name="T72" fmla="*/ 80 w 177"/>
              <a:gd name="T73" fmla="*/ 59 h 153"/>
              <a:gd name="T74" fmla="*/ 80 w 177"/>
              <a:gd name="T75" fmla="*/ 142 h 153"/>
              <a:gd name="T76" fmla="*/ 144 w 177"/>
              <a:gd name="T77" fmla="*/ 78 h 153"/>
              <a:gd name="T78" fmla="*/ 145 w 177"/>
              <a:gd name="T79" fmla="*/ 77 h 153"/>
              <a:gd name="T80" fmla="*/ 145 w 177"/>
              <a:gd name="T81" fmla="*/ 76 h 153"/>
              <a:gd name="T82" fmla="*/ 145 w 177"/>
              <a:gd name="T83" fmla="*/ 75 h 153"/>
              <a:gd name="T84" fmla="*/ 144 w 177"/>
              <a:gd name="T85" fmla="*/ 75 h 153"/>
              <a:gd name="T86" fmla="*/ 80 w 177"/>
              <a:gd name="T87" fmla="*/ 10 h 153"/>
              <a:gd name="T88" fmla="*/ 80 w 177"/>
              <a:gd name="T89" fmla="*/ 59 h 153"/>
              <a:gd name="T90" fmla="*/ 8 w 177"/>
              <a:gd name="T91" fmla="*/ 10 h 153"/>
              <a:gd name="T92" fmla="*/ 8 w 177"/>
              <a:gd name="T93" fmla="*/ 142 h 153"/>
              <a:gd name="T94" fmla="*/ 72 w 177"/>
              <a:gd name="T95" fmla="*/ 78 h 153"/>
              <a:gd name="T96" fmla="*/ 72 w 177"/>
              <a:gd name="T97" fmla="*/ 77 h 153"/>
              <a:gd name="T98" fmla="*/ 73 w 177"/>
              <a:gd name="T99" fmla="*/ 76 h 153"/>
              <a:gd name="T100" fmla="*/ 72 w 177"/>
              <a:gd name="T101" fmla="*/ 75 h 153"/>
              <a:gd name="T102" fmla="*/ 72 w 177"/>
              <a:gd name="T103" fmla="*/ 75 h 153"/>
              <a:gd name="T104" fmla="*/ 8 w 177"/>
              <a:gd name="T10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53">
                <a:moveTo>
                  <a:pt x="78" y="153"/>
                </a:moveTo>
                <a:cubicBezTo>
                  <a:pt x="76" y="153"/>
                  <a:pt x="74" y="152"/>
                  <a:pt x="73" y="150"/>
                </a:cubicBezTo>
                <a:cubicBezTo>
                  <a:pt x="72" y="149"/>
                  <a:pt x="72" y="147"/>
                  <a:pt x="72" y="146"/>
                </a:cubicBezTo>
                <a:cubicBezTo>
                  <a:pt x="72" y="89"/>
                  <a:pt x="72" y="89"/>
                  <a:pt x="72" y="89"/>
                </a:cubicBezTo>
                <a:cubicBezTo>
                  <a:pt x="11" y="150"/>
                  <a:pt x="11" y="150"/>
                  <a:pt x="11" y="150"/>
                </a:cubicBezTo>
                <a:cubicBezTo>
                  <a:pt x="9" y="152"/>
                  <a:pt x="7" y="153"/>
                  <a:pt x="5" y="153"/>
                </a:cubicBezTo>
                <a:cubicBezTo>
                  <a:pt x="3" y="153"/>
                  <a:pt x="0" y="151"/>
                  <a:pt x="0" y="146"/>
                </a:cubicBezTo>
                <a:cubicBezTo>
                  <a:pt x="0" y="7"/>
                  <a:pt x="0" y="7"/>
                  <a:pt x="0" y="7"/>
                </a:cubicBezTo>
                <a:cubicBezTo>
                  <a:pt x="0" y="2"/>
                  <a:pt x="3" y="0"/>
                  <a:pt x="5" y="0"/>
                </a:cubicBezTo>
                <a:cubicBezTo>
                  <a:pt x="7" y="0"/>
                  <a:pt x="9" y="1"/>
                  <a:pt x="11" y="2"/>
                </a:cubicBezTo>
                <a:cubicBezTo>
                  <a:pt x="72" y="64"/>
                  <a:pt x="72" y="64"/>
                  <a:pt x="72" y="64"/>
                </a:cubicBezTo>
                <a:cubicBezTo>
                  <a:pt x="72" y="7"/>
                  <a:pt x="72" y="7"/>
                  <a:pt x="72" y="7"/>
                </a:cubicBezTo>
                <a:cubicBezTo>
                  <a:pt x="72" y="2"/>
                  <a:pt x="75" y="0"/>
                  <a:pt x="78" y="0"/>
                </a:cubicBezTo>
                <a:cubicBezTo>
                  <a:pt x="80" y="0"/>
                  <a:pt x="81" y="1"/>
                  <a:pt x="83" y="2"/>
                </a:cubicBezTo>
                <a:cubicBezTo>
                  <a:pt x="144" y="64"/>
                  <a:pt x="144" y="64"/>
                  <a:pt x="144" y="64"/>
                </a:cubicBezTo>
                <a:cubicBezTo>
                  <a:pt x="144" y="10"/>
                  <a:pt x="144" y="10"/>
                  <a:pt x="144" y="10"/>
                </a:cubicBezTo>
                <a:cubicBezTo>
                  <a:pt x="144" y="4"/>
                  <a:pt x="149" y="0"/>
                  <a:pt x="155" y="0"/>
                </a:cubicBezTo>
                <a:cubicBezTo>
                  <a:pt x="167" y="0"/>
                  <a:pt x="167" y="0"/>
                  <a:pt x="167" y="0"/>
                </a:cubicBezTo>
                <a:cubicBezTo>
                  <a:pt x="172" y="0"/>
                  <a:pt x="177" y="4"/>
                  <a:pt x="177" y="10"/>
                </a:cubicBezTo>
                <a:cubicBezTo>
                  <a:pt x="177" y="143"/>
                  <a:pt x="177" y="143"/>
                  <a:pt x="177" y="143"/>
                </a:cubicBezTo>
                <a:cubicBezTo>
                  <a:pt x="177" y="148"/>
                  <a:pt x="172" y="153"/>
                  <a:pt x="167" y="153"/>
                </a:cubicBezTo>
                <a:cubicBezTo>
                  <a:pt x="155" y="153"/>
                  <a:pt x="155" y="153"/>
                  <a:pt x="155" y="153"/>
                </a:cubicBezTo>
                <a:cubicBezTo>
                  <a:pt x="149" y="153"/>
                  <a:pt x="144" y="148"/>
                  <a:pt x="144" y="143"/>
                </a:cubicBezTo>
                <a:cubicBezTo>
                  <a:pt x="144" y="89"/>
                  <a:pt x="144" y="89"/>
                  <a:pt x="144" y="89"/>
                </a:cubicBezTo>
                <a:cubicBezTo>
                  <a:pt x="83" y="150"/>
                  <a:pt x="83" y="150"/>
                  <a:pt x="83" y="150"/>
                </a:cubicBezTo>
                <a:cubicBezTo>
                  <a:pt x="81" y="152"/>
                  <a:pt x="80" y="153"/>
                  <a:pt x="78" y="153"/>
                </a:cubicBezTo>
                <a:close/>
                <a:moveTo>
                  <a:pt x="152" y="93"/>
                </a:moveTo>
                <a:cubicBezTo>
                  <a:pt x="152" y="143"/>
                  <a:pt x="152" y="143"/>
                  <a:pt x="152" y="143"/>
                </a:cubicBezTo>
                <a:cubicBezTo>
                  <a:pt x="152" y="144"/>
                  <a:pt x="153" y="145"/>
                  <a:pt x="155" y="145"/>
                </a:cubicBezTo>
                <a:cubicBezTo>
                  <a:pt x="167" y="145"/>
                  <a:pt x="167" y="145"/>
                  <a:pt x="167" y="145"/>
                </a:cubicBezTo>
                <a:cubicBezTo>
                  <a:pt x="168" y="145"/>
                  <a:pt x="169" y="144"/>
                  <a:pt x="169" y="143"/>
                </a:cubicBezTo>
                <a:cubicBezTo>
                  <a:pt x="169" y="10"/>
                  <a:pt x="169" y="10"/>
                  <a:pt x="169" y="10"/>
                </a:cubicBezTo>
                <a:cubicBezTo>
                  <a:pt x="169" y="9"/>
                  <a:pt x="168" y="8"/>
                  <a:pt x="167" y="8"/>
                </a:cubicBezTo>
                <a:cubicBezTo>
                  <a:pt x="155" y="8"/>
                  <a:pt x="155" y="8"/>
                  <a:pt x="155" y="8"/>
                </a:cubicBezTo>
                <a:cubicBezTo>
                  <a:pt x="153" y="8"/>
                  <a:pt x="152" y="9"/>
                  <a:pt x="152" y="10"/>
                </a:cubicBezTo>
                <a:lnTo>
                  <a:pt x="152" y="93"/>
                </a:lnTo>
                <a:close/>
                <a:moveTo>
                  <a:pt x="80" y="59"/>
                </a:moveTo>
                <a:cubicBezTo>
                  <a:pt x="80" y="142"/>
                  <a:pt x="80" y="142"/>
                  <a:pt x="80" y="142"/>
                </a:cubicBezTo>
                <a:cubicBezTo>
                  <a:pt x="144" y="78"/>
                  <a:pt x="144" y="78"/>
                  <a:pt x="144" y="78"/>
                </a:cubicBezTo>
                <a:cubicBezTo>
                  <a:pt x="145" y="77"/>
                  <a:pt x="145" y="77"/>
                  <a:pt x="145" y="77"/>
                </a:cubicBezTo>
                <a:cubicBezTo>
                  <a:pt x="145" y="76"/>
                  <a:pt x="145" y="76"/>
                  <a:pt x="145" y="76"/>
                </a:cubicBezTo>
                <a:cubicBezTo>
                  <a:pt x="145" y="75"/>
                  <a:pt x="145" y="75"/>
                  <a:pt x="145" y="75"/>
                </a:cubicBezTo>
                <a:cubicBezTo>
                  <a:pt x="145" y="75"/>
                  <a:pt x="145" y="75"/>
                  <a:pt x="144"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7"/>
          <p:cNvSpPr>
            <a:spLocks noEditPoints="1"/>
          </p:cNvSpPr>
          <p:nvPr/>
        </p:nvSpPr>
        <p:spPr bwMode="auto">
          <a:xfrm>
            <a:off x="8152919" y="3890379"/>
            <a:ext cx="229241" cy="337338"/>
          </a:xfrm>
          <a:custGeom>
            <a:avLst/>
            <a:gdLst>
              <a:gd name="T0" fmla="*/ 5 w 104"/>
              <a:gd name="T1" fmla="*/ 153 h 153"/>
              <a:gd name="T2" fmla="*/ 0 w 104"/>
              <a:gd name="T3" fmla="*/ 146 h 153"/>
              <a:gd name="T4" fmla="*/ 0 w 104"/>
              <a:gd name="T5" fmla="*/ 7 h 153"/>
              <a:gd name="T6" fmla="*/ 5 w 104"/>
              <a:gd name="T7" fmla="*/ 0 h 153"/>
              <a:gd name="T8" fmla="*/ 11 w 104"/>
              <a:gd name="T9" fmla="*/ 2 h 153"/>
              <a:gd name="T10" fmla="*/ 72 w 104"/>
              <a:gd name="T11" fmla="*/ 64 h 153"/>
              <a:gd name="T12" fmla="*/ 72 w 104"/>
              <a:gd name="T13" fmla="*/ 10 h 153"/>
              <a:gd name="T14" fmla="*/ 82 w 104"/>
              <a:gd name="T15" fmla="*/ 0 h 153"/>
              <a:gd name="T16" fmla="*/ 94 w 104"/>
              <a:gd name="T17" fmla="*/ 0 h 153"/>
              <a:gd name="T18" fmla="*/ 104 w 104"/>
              <a:gd name="T19" fmla="*/ 10 h 153"/>
              <a:gd name="T20" fmla="*/ 104 w 104"/>
              <a:gd name="T21" fmla="*/ 143 h 153"/>
              <a:gd name="T22" fmla="*/ 94 w 104"/>
              <a:gd name="T23" fmla="*/ 153 h 153"/>
              <a:gd name="T24" fmla="*/ 82 w 104"/>
              <a:gd name="T25" fmla="*/ 153 h 153"/>
              <a:gd name="T26" fmla="*/ 72 w 104"/>
              <a:gd name="T27" fmla="*/ 143 h 153"/>
              <a:gd name="T28" fmla="*/ 72 w 104"/>
              <a:gd name="T29" fmla="*/ 89 h 153"/>
              <a:gd name="T30" fmla="*/ 11 w 104"/>
              <a:gd name="T31" fmla="*/ 150 h 153"/>
              <a:gd name="T32" fmla="*/ 5 w 104"/>
              <a:gd name="T33" fmla="*/ 153 h 153"/>
              <a:gd name="T34" fmla="*/ 80 w 104"/>
              <a:gd name="T35" fmla="*/ 93 h 153"/>
              <a:gd name="T36" fmla="*/ 80 w 104"/>
              <a:gd name="T37" fmla="*/ 143 h 153"/>
              <a:gd name="T38" fmla="*/ 82 w 104"/>
              <a:gd name="T39" fmla="*/ 145 h 153"/>
              <a:gd name="T40" fmla="*/ 94 w 104"/>
              <a:gd name="T41" fmla="*/ 145 h 153"/>
              <a:gd name="T42" fmla="*/ 96 w 104"/>
              <a:gd name="T43" fmla="*/ 143 h 153"/>
              <a:gd name="T44" fmla="*/ 96 w 104"/>
              <a:gd name="T45" fmla="*/ 10 h 153"/>
              <a:gd name="T46" fmla="*/ 94 w 104"/>
              <a:gd name="T47" fmla="*/ 8 h 153"/>
              <a:gd name="T48" fmla="*/ 82 w 104"/>
              <a:gd name="T49" fmla="*/ 8 h 153"/>
              <a:gd name="T50" fmla="*/ 80 w 104"/>
              <a:gd name="T51" fmla="*/ 10 h 153"/>
              <a:gd name="T52" fmla="*/ 80 w 104"/>
              <a:gd name="T53" fmla="*/ 93 h 153"/>
              <a:gd name="T54" fmla="*/ 8 w 104"/>
              <a:gd name="T55" fmla="*/ 10 h 153"/>
              <a:gd name="T56" fmla="*/ 8 w 104"/>
              <a:gd name="T57" fmla="*/ 142 h 153"/>
              <a:gd name="T58" fmla="*/ 72 w 104"/>
              <a:gd name="T59" fmla="*/ 78 h 153"/>
              <a:gd name="T60" fmla="*/ 72 w 104"/>
              <a:gd name="T61" fmla="*/ 77 h 153"/>
              <a:gd name="T62" fmla="*/ 73 w 104"/>
              <a:gd name="T63" fmla="*/ 76 h 153"/>
              <a:gd name="T64" fmla="*/ 72 w 104"/>
              <a:gd name="T65" fmla="*/ 75 h 153"/>
              <a:gd name="T66" fmla="*/ 72 w 104"/>
              <a:gd name="T67" fmla="*/ 75 h 153"/>
              <a:gd name="T68" fmla="*/ 8 w 104"/>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53">
                <a:moveTo>
                  <a:pt x="5" y="153"/>
                </a:moveTo>
                <a:cubicBezTo>
                  <a:pt x="2" y="153"/>
                  <a:pt x="0" y="151"/>
                  <a:pt x="0" y="146"/>
                </a:cubicBezTo>
                <a:cubicBezTo>
                  <a:pt x="0" y="7"/>
                  <a:pt x="0" y="7"/>
                  <a:pt x="0" y="7"/>
                </a:cubicBezTo>
                <a:cubicBezTo>
                  <a:pt x="0" y="2"/>
                  <a:pt x="2" y="0"/>
                  <a:pt x="5" y="0"/>
                </a:cubicBezTo>
                <a:cubicBezTo>
                  <a:pt x="7" y="0"/>
                  <a:pt x="9" y="1"/>
                  <a:pt x="11" y="2"/>
                </a:cubicBezTo>
                <a:cubicBezTo>
                  <a:pt x="72" y="64"/>
                  <a:pt x="72" y="64"/>
                  <a:pt x="72" y="64"/>
                </a:cubicBezTo>
                <a:cubicBezTo>
                  <a:pt x="72" y="10"/>
                  <a:pt x="72" y="10"/>
                  <a:pt x="72" y="10"/>
                </a:cubicBezTo>
                <a:cubicBezTo>
                  <a:pt x="72" y="4"/>
                  <a:pt x="76" y="0"/>
                  <a:pt x="82" y="0"/>
                </a:cubicBezTo>
                <a:cubicBezTo>
                  <a:pt x="94" y="0"/>
                  <a:pt x="94" y="0"/>
                  <a:pt x="94" y="0"/>
                </a:cubicBezTo>
                <a:cubicBezTo>
                  <a:pt x="100" y="0"/>
                  <a:pt x="104" y="4"/>
                  <a:pt x="104" y="10"/>
                </a:cubicBezTo>
                <a:cubicBezTo>
                  <a:pt x="104" y="143"/>
                  <a:pt x="104" y="143"/>
                  <a:pt x="104" y="143"/>
                </a:cubicBezTo>
                <a:cubicBezTo>
                  <a:pt x="104" y="148"/>
                  <a:pt x="100" y="153"/>
                  <a:pt x="94" y="153"/>
                </a:cubicBezTo>
                <a:cubicBezTo>
                  <a:pt x="82" y="153"/>
                  <a:pt x="82" y="153"/>
                  <a:pt x="82" y="153"/>
                </a:cubicBezTo>
                <a:cubicBezTo>
                  <a:pt x="76" y="153"/>
                  <a:pt x="72" y="148"/>
                  <a:pt x="72" y="143"/>
                </a:cubicBezTo>
                <a:cubicBezTo>
                  <a:pt x="72" y="89"/>
                  <a:pt x="72" y="89"/>
                  <a:pt x="72" y="89"/>
                </a:cubicBezTo>
                <a:cubicBezTo>
                  <a:pt x="11" y="150"/>
                  <a:pt x="11" y="150"/>
                  <a:pt x="11" y="150"/>
                </a:cubicBezTo>
                <a:cubicBezTo>
                  <a:pt x="9" y="152"/>
                  <a:pt x="7" y="153"/>
                  <a:pt x="5" y="153"/>
                </a:cubicBezTo>
                <a:close/>
                <a:moveTo>
                  <a:pt x="80" y="93"/>
                </a:moveTo>
                <a:cubicBezTo>
                  <a:pt x="80" y="143"/>
                  <a:pt x="80" y="143"/>
                  <a:pt x="80" y="143"/>
                </a:cubicBezTo>
                <a:cubicBezTo>
                  <a:pt x="80" y="144"/>
                  <a:pt x="81" y="145"/>
                  <a:pt x="82" y="145"/>
                </a:cubicBezTo>
                <a:cubicBezTo>
                  <a:pt x="94" y="145"/>
                  <a:pt x="94" y="145"/>
                  <a:pt x="94" y="145"/>
                </a:cubicBezTo>
                <a:cubicBezTo>
                  <a:pt x="95" y="145"/>
                  <a:pt x="96" y="144"/>
                  <a:pt x="96" y="143"/>
                </a:cubicBezTo>
                <a:cubicBezTo>
                  <a:pt x="96" y="10"/>
                  <a:pt x="96" y="10"/>
                  <a:pt x="96" y="10"/>
                </a:cubicBezTo>
                <a:cubicBezTo>
                  <a:pt x="96" y="9"/>
                  <a:pt x="95" y="8"/>
                  <a:pt x="94" y="8"/>
                </a:cubicBezTo>
                <a:cubicBezTo>
                  <a:pt x="82" y="8"/>
                  <a:pt x="82" y="8"/>
                  <a:pt x="82" y="8"/>
                </a:cubicBezTo>
                <a:cubicBezTo>
                  <a:pt x="81" y="8"/>
                  <a:pt x="80" y="9"/>
                  <a:pt x="80" y="10"/>
                </a:cubicBezTo>
                <a:lnTo>
                  <a:pt x="80" y="93"/>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8"/>
          <p:cNvSpPr>
            <a:spLocks noEditPoints="1"/>
          </p:cNvSpPr>
          <p:nvPr/>
        </p:nvSpPr>
        <p:spPr bwMode="auto">
          <a:xfrm>
            <a:off x="8948739" y="3914608"/>
            <a:ext cx="339202" cy="286085"/>
          </a:xfrm>
          <a:custGeom>
            <a:avLst/>
            <a:gdLst>
              <a:gd name="T0" fmla="*/ 143 w 154"/>
              <a:gd name="T1" fmla="*/ 130 h 130"/>
              <a:gd name="T2" fmla="*/ 11 w 154"/>
              <a:gd name="T3" fmla="*/ 130 h 130"/>
              <a:gd name="T4" fmla="*/ 1 w 154"/>
              <a:gd name="T5" fmla="*/ 120 h 130"/>
              <a:gd name="T6" fmla="*/ 1 w 154"/>
              <a:gd name="T7" fmla="*/ 95 h 130"/>
              <a:gd name="T8" fmla="*/ 11 w 154"/>
              <a:gd name="T9" fmla="*/ 85 h 130"/>
              <a:gd name="T10" fmla="*/ 143 w 154"/>
              <a:gd name="T11" fmla="*/ 85 h 130"/>
              <a:gd name="T12" fmla="*/ 153 w 154"/>
              <a:gd name="T13" fmla="*/ 95 h 130"/>
              <a:gd name="T14" fmla="*/ 153 w 154"/>
              <a:gd name="T15" fmla="*/ 120 h 130"/>
              <a:gd name="T16" fmla="*/ 143 w 154"/>
              <a:gd name="T17" fmla="*/ 130 h 130"/>
              <a:gd name="T18" fmla="*/ 11 w 154"/>
              <a:gd name="T19" fmla="*/ 93 h 130"/>
              <a:gd name="T20" fmla="*/ 9 w 154"/>
              <a:gd name="T21" fmla="*/ 95 h 130"/>
              <a:gd name="T22" fmla="*/ 9 w 154"/>
              <a:gd name="T23" fmla="*/ 120 h 130"/>
              <a:gd name="T24" fmla="*/ 11 w 154"/>
              <a:gd name="T25" fmla="*/ 122 h 130"/>
              <a:gd name="T26" fmla="*/ 143 w 154"/>
              <a:gd name="T27" fmla="*/ 122 h 130"/>
              <a:gd name="T28" fmla="*/ 145 w 154"/>
              <a:gd name="T29" fmla="*/ 120 h 130"/>
              <a:gd name="T30" fmla="*/ 145 w 154"/>
              <a:gd name="T31" fmla="*/ 95 h 130"/>
              <a:gd name="T32" fmla="*/ 143 w 154"/>
              <a:gd name="T33" fmla="*/ 93 h 130"/>
              <a:gd name="T34" fmla="*/ 11 w 154"/>
              <a:gd name="T35" fmla="*/ 93 h 130"/>
              <a:gd name="T36" fmla="*/ 146 w 154"/>
              <a:gd name="T37" fmla="*/ 81 h 130"/>
              <a:gd name="T38" fmla="*/ 8 w 154"/>
              <a:gd name="T39" fmla="*/ 81 h 130"/>
              <a:gd name="T40" fmla="*/ 1 w 154"/>
              <a:gd name="T41" fmla="*/ 78 h 130"/>
              <a:gd name="T42" fmla="*/ 3 w 154"/>
              <a:gd name="T43" fmla="*/ 70 h 130"/>
              <a:gd name="T44" fmla="*/ 70 w 154"/>
              <a:gd name="T45" fmla="*/ 3 h 130"/>
              <a:gd name="T46" fmla="*/ 84 w 154"/>
              <a:gd name="T47" fmla="*/ 3 h 130"/>
              <a:gd name="T48" fmla="*/ 151 w 154"/>
              <a:gd name="T49" fmla="*/ 70 h 130"/>
              <a:gd name="T50" fmla="*/ 153 w 154"/>
              <a:gd name="T51" fmla="*/ 78 h 130"/>
              <a:gd name="T52" fmla="*/ 146 w 154"/>
              <a:gd name="T53" fmla="*/ 81 h 130"/>
              <a:gd name="T54" fmla="*/ 11 w 154"/>
              <a:gd name="T55" fmla="*/ 73 h 130"/>
              <a:gd name="T56" fmla="*/ 143 w 154"/>
              <a:gd name="T57" fmla="*/ 73 h 130"/>
              <a:gd name="T58" fmla="*/ 78 w 154"/>
              <a:gd name="T59" fmla="*/ 9 h 130"/>
              <a:gd name="T60" fmla="*/ 76 w 154"/>
              <a:gd name="T61" fmla="*/ 9 h 130"/>
              <a:gd name="T62" fmla="*/ 11 w 154"/>
              <a:gd name="T63"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30">
                <a:moveTo>
                  <a:pt x="143" y="130"/>
                </a:moveTo>
                <a:cubicBezTo>
                  <a:pt x="11" y="130"/>
                  <a:pt x="11" y="130"/>
                  <a:pt x="11" y="130"/>
                </a:cubicBezTo>
                <a:cubicBezTo>
                  <a:pt x="5" y="130"/>
                  <a:pt x="1" y="125"/>
                  <a:pt x="1" y="120"/>
                </a:cubicBezTo>
                <a:cubicBezTo>
                  <a:pt x="1" y="95"/>
                  <a:pt x="1" y="95"/>
                  <a:pt x="1" y="95"/>
                </a:cubicBezTo>
                <a:cubicBezTo>
                  <a:pt x="1" y="90"/>
                  <a:pt x="5" y="85"/>
                  <a:pt x="11" y="85"/>
                </a:cubicBezTo>
                <a:cubicBezTo>
                  <a:pt x="143" y="85"/>
                  <a:pt x="143" y="85"/>
                  <a:pt x="143" y="85"/>
                </a:cubicBezTo>
                <a:cubicBezTo>
                  <a:pt x="149" y="85"/>
                  <a:pt x="153" y="90"/>
                  <a:pt x="153" y="95"/>
                </a:cubicBezTo>
                <a:cubicBezTo>
                  <a:pt x="153" y="120"/>
                  <a:pt x="153" y="120"/>
                  <a:pt x="153" y="120"/>
                </a:cubicBezTo>
                <a:cubicBezTo>
                  <a:pt x="153" y="125"/>
                  <a:pt x="149" y="130"/>
                  <a:pt x="143" y="130"/>
                </a:cubicBezTo>
                <a:close/>
                <a:moveTo>
                  <a:pt x="11" y="93"/>
                </a:moveTo>
                <a:cubicBezTo>
                  <a:pt x="10" y="93"/>
                  <a:pt x="9" y="94"/>
                  <a:pt x="9" y="95"/>
                </a:cubicBezTo>
                <a:cubicBezTo>
                  <a:pt x="9" y="120"/>
                  <a:pt x="9" y="120"/>
                  <a:pt x="9" y="120"/>
                </a:cubicBezTo>
                <a:cubicBezTo>
                  <a:pt x="9" y="121"/>
                  <a:pt x="10" y="122"/>
                  <a:pt x="11" y="122"/>
                </a:cubicBezTo>
                <a:cubicBezTo>
                  <a:pt x="143" y="122"/>
                  <a:pt x="143" y="122"/>
                  <a:pt x="143" y="122"/>
                </a:cubicBezTo>
                <a:cubicBezTo>
                  <a:pt x="145" y="122"/>
                  <a:pt x="145" y="121"/>
                  <a:pt x="145" y="120"/>
                </a:cubicBezTo>
                <a:cubicBezTo>
                  <a:pt x="145" y="95"/>
                  <a:pt x="145" y="95"/>
                  <a:pt x="145" y="95"/>
                </a:cubicBezTo>
                <a:cubicBezTo>
                  <a:pt x="145" y="94"/>
                  <a:pt x="145" y="93"/>
                  <a:pt x="143" y="93"/>
                </a:cubicBezTo>
                <a:lnTo>
                  <a:pt x="11" y="93"/>
                </a:lnTo>
                <a:close/>
                <a:moveTo>
                  <a:pt x="146" y="81"/>
                </a:moveTo>
                <a:cubicBezTo>
                  <a:pt x="8" y="81"/>
                  <a:pt x="8" y="81"/>
                  <a:pt x="8" y="81"/>
                </a:cubicBezTo>
                <a:cubicBezTo>
                  <a:pt x="3" y="81"/>
                  <a:pt x="1" y="79"/>
                  <a:pt x="1" y="78"/>
                </a:cubicBezTo>
                <a:cubicBezTo>
                  <a:pt x="0" y="77"/>
                  <a:pt x="0" y="74"/>
                  <a:pt x="3" y="70"/>
                </a:cubicBezTo>
                <a:cubicBezTo>
                  <a:pt x="70" y="3"/>
                  <a:pt x="70" y="3"/>
                  <a:pt x="70" y="3"/>
                </a:cubicBezTo>
                <a:cubicBezTo>
                  <a:pt x="74" y="0"/>
                  <a:pt x="80" y="0"/>
                  <a:pt x="84" y="3"/>
                </a:cubicBezTo>
                <a:cubicBezTo>
                  <a:pt x="151" y="70"/>
                  <a:pt x="151" y="70"/>
                  <a:pt x="151" y="70"/>
                </a:cubicBezTo>
                <a:cubicBezTo>
                  <a:pt x="154" y="74"/>
                  <a:pt x="154" y="77"/>
                  <a:pt x="153" y="78"/>
                </a:cubicBezTo>
                <a:cubicBezTo>
                  <a:pt x="153" y="79"/>
                  <a:pt x="151" y="81"/>
                  <a:pt x="146" y="81"/>
                </a:cubicBezTo>
                <a:close/>
                <a:moveTo>
                  <a:pt x="11" y="73"/>
                </a:moveTo>
                <a:cubicBezTo>
                  <a:pt x="143" y="73"/>
                  <a:pt x="143" y="73"/>
                  <a:pt x="143" y="73"/>
                </a:cubicBezTo>
                <a:cubicBezTo>
                  <a:pt x="78" y="9"/>
                  <a:pt x="78" y="9"/>
                  <a:pt x="78" y="9"/>
                </a:cubicBezTo>
                <a:cubicBezTo>
                  <a:pt x="78" y="8"/>
                  <a:pt x="76" y="8"/>
                  <a:pt x="76" y="9"/>
                </a:cubicBezTo>
                <a:lnTo>
                  <a:pt x="11" y="7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9"/>
          <p:cNvSpPr>
            <a:spLocks noEditPoints="1"/>
          </p:cNvSpPr>
          <p:nvPr/>
        </p:nvSpPr>
        <p:spPr bwMode="auto">
          <a:xfrm>
            <a:off x="9822836" y="3874537"/>
            <a:ext cx="229241" cy="341997"/>
          </a:xfrm>
          <a:custGeom>
            <a:avLst/>
            <a:gdLst>
              <a:gd name="T0" fmla="*/ 79 w 104"/>
              <a:gd name="T1" fmla="*/ 155 h 155"/>
              <a:gd name="T2" fmla="*/ 68 w 104"/>
              <a:gd name="T3" fmla="*/ 150 h 155"/>
              <a:gd name="T4" fmla="*/ 6 w 104"/>
              <a:gd name="T5" fmla="*/ 89 h 155"/>
              <a:gd name="T6" fmla="*/ 6 w 104"/>
              <a:gd name="T7" fmla="*/ 66 h 155"/>
              <a:gd name="T8" fmla="*/ 68 w 104"/>
              <a:gd name="T9" fmla="*/ 4 h 155"/>
              <a:gd name="T10" fmla="*/ 79 w 104"/>
              <a:gd name="T11" fmla="*/ 0 h 155"/>
              <a:gd name="T12" fmla="*/ 90 w 104"/>
              <a:gd name="T13" fmla="*/ 4 h 155"/>
              <a:gd name="T14" fmla="*/ 97 w 104"/>
              <a:gd name="T15" fmla="*/ 12 h 155"/>
              <a:gd name="T16" fmla="*/ 97 w 104"/>
              <a:gd name="T17" fmla="*/ 34 h 155"/>
              <a:gd name="T18" fmla="*/ 54 w 104"/>
              <a:gd name="T19" fmla="*/ 77 h 155"/>
              <a:gd name="T20" fmla="*/ 97 w 104"/>
              <a:gd name="T21" fmla="*/ 120 h 155"/>
              <a:gd name="T22" fmla="*/ 97 w 104"/>
              <a:gd name="T23" fmla="*/ 143 h 155"/>
              <a:gd name="T24" fmla="*/ 90 w 104"/>
              <a:gd name="T25" fmla="*/ 150 h 155"/>
              <a:gd name="T26" fmla="*/ 79 w 104"/>
              <a:gd name="T27" fmla="*/ 155 h 155"/>
              <a:gd name="T28" fmla="*/ 79 w 104"/>
              <a:gd name="T29" fmla="*/ 8 h 155"/>
              <a:gd name="T30" fmla="*/ 73 w 104"/>
              <a:gd name="T31" fmla="*/ 10 h 155"/>
              <a:gd name="T32" fmla="*/ 12 w 104"/>
              <a:gd name="T33" fmla="*/ 71 h 155"/>
              <a:gd name="T34" fmla="*/ 12 w 104"/>
              <a:gd name="T35" fmla="*/ 83 h 155"/>
              <a:gd name="T36" fmla="*/ 73 w 104"/>
              <a:gd name="T37" fmla="*/ 144 h 155"/>
              <a:gd name="T38" fmla="*/ 85 w 104"/>
              <a:gd name="T39" fmla="*/ 144 h 155"/>
              <a:gd name="T40" fmla="*/ 92 w 104"/>
              <a:gd name="T41" fmla="*/ 137 h 155"/>
              <a:gd name="T42" fmla="*/ 92 w 104"/>
              <a:gd name="T43" fmla="*/ 126 h 155"/>
              <a:gd name="T44" fmla="*/ 43 w 104"/>
              <a:gd name="T45" fmla="*/ 77 h 155"/>
              <a:gd name="T46" fmla="*/ 92 w 104"/>
              <a:gd name="T47" fmla="*/ 29 h 155"/>
              <a:gd name="T48" fmla="*/ 92 w 104"/>
              <a:gd name="T49" fmla="*/ 17 h 155"/>
              <a:gd name="T50" fmla="*/ 85 w 104"/>
              <a:gd name="T51" fmla="*/ 10 h 155"/>
              <a:gd name="T52" fmla="*/ 79 w 104"/>
              <a:gd name="T53"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55">
                <a:moveTo>
                  <a:pt x="79" y="155"/>
                </a:moveTo>
                <a:cubicBezTo>
                  <a:pt x="75" y="155"/>
                  <a:pt x="71" y="153"/>
                  <a:pt x="68" y="150"/>
                </a:cubicBezTo>
                <a:cubicBezTo>
                  <a:pt x="6" y="89"/>
                  <a:pt x="6" y="89"/>
                  <a:pt x="6" y="89"/>
                </a:cubicBezTo>
                <a:cubicBezTo>
                  <a:pt x="0" y="82"/>
                  <a:pt x="0" y="72"/>
                  <a:pt x="6" y="66"/>
                </a:cubicBezTo>
                <a:cubicBezTo>
                  <a:pt x="68" y="4"/>
                  <a:pt x="68" y="4"/>
                  <a:pt x="68" y="4"/>
                </a:cubicBezTo>
                <a:cubicBezTo>
                  <a:pt x="71" y="1"/>
                  <a:pt x="75" y="0"/>
                  <a:pt x="79" y="0"/>
                </a:cubicBezTo>
                <a:cubicBezTo>
                  <a:pt x="83" y="0"/>
                  <a:pt x="87" y="1"/>
                  <a:pt x="90" y="4"/>
                </a:cubicBezTo>
                <a:cubicBezTo>
                  <a:pt x="97" y="12"/>
                  <a:pt x="97" y="12"/>
                  <a:pt x="97" y="12"/>
                </a:cubicBezTo>
                <a:cubicBezTo>
                  <a:pt x="104" y="18"/>
                  <a:pt x="104" y="28"/>
                  <a:pt x="97" y="34"/>
                </a:cubicBezTo>
                <a:cubicBezTo>
                  <a:pt x="54" y="77"/>
                  <a:pt x="54" y="77"/>
                  <a:pt x="54" y="77"/>
                </a:cubicBezTo>
                <a:cubicBezTo>
                  <a:pt x="97" y="120"/>
                  <a:pt x="97" y="120"/>
                  <a:pt x="97" y="120"/>
                </a:cubicBezTo>
                <a:cubicBezTo>
                  <a:pt x="104" y="126"/>
                  <a:pt x="104" y="137"/>
                  <a:pt x="97" y="143"/>
                </a:cubicBezTo>
                <a:cubicBezTo>
                  <a:pt x="90" y="150"/>
                  <a:pt x="90" y="150"/>
                  <a:pt x="90" y="150"/>
                </a:cubicBezTo>
                <a:cubicBezTo>
                  <a:pt x="87" y="153"/>
                  <a:pt x="83" y="155"/>
                  <a:pt x="79" y="155"/>
                </a:cubicBezTo>
                <a:close/>
                <a:moveTo>
                  <a:pt x="79" y="8"/>
                </a:moveTo>
                <a:cubicBezTo>
                  <a:pt x="77" y="8"/>
                  <a:pt x="75" y="9"/>
                  <a:pt x="73" y="10"/>
                </a:cubicBezTo>
                <a:cubicBezTo>
                  <a:pt x="12" y="71"/>
                  <a:pt x="12" y="71"/>
                  <a:pt x="12" y="71"/>
                </a:cubicBezTo>
                <a:cubicBezTo>
                  <a:pt x="9" y="75"/>
                  <a:pt x="9" y="80"/>
                  <a:pt x="12" y="83"/>
                </a:cubicBezTo>
                <a:cubicBezTo>
                  <a:pt x="73" y="144"/>
                  <a:pt x="73" y="144"/>
                  <a:pt x="73" y="144"/>
                </a:cubicBezTo>
                <a:cubicBezTo>
                  <a:pt x="76" y="147"/>
                  <a:pt x="82" y="147"/>
                  <a:pt x="85" y="144"/>
                </a:cubicBezTo>
                <a:cubicBezTo>
                  <a:pt x="92" y="137"/>
                  <a:pt x="92" y="137"/>
                  <a:pt x="92" y="137"/>
                </a:cubicBezTo>
                <a:cubicBezTo>
                  <a:pt x="95" y="134"/>
                  <a:pt x="95" y="129"/>
                  <a:pt x="92" y="126"/>
                </a:cubicBezTo>
                <a:cubicBezTo>
                  <a:pt x="43" y="77"/>
                  <a:pt x="43" y="77"/>
                  <a:pt x="43" y="77"/>
                </a:cubicBezTo>
                <a:cubicBezTo>
                  <a:pt x="92" y="29"/>
                  <a:pt x="92" y="29"/>
                  <a:pt x="92" y="29"/>
                </a:cubicBezTo>
                <a:cubicBezTo>
                  <a:pt x="95" y="26"/>
                  <a:pt x="95" y="20"/>
                  <a:pt x="92" y="17"/>
                </a:cubicBezTo>
                <a:cubicBezTo>
                  <a:pt x="85" y="10"/>
                  <a:pt x="85" y="10"/>
                  <a:pt x="85" y="10"/>
                </a:cubicBezTo>
                <a:cubicBezTo>
                  <a:pt x="83" y="9"/>
                  <a:pt x="81" y="8"/>
                  <a:pt x="7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0"/>
          <p:cNvSpPr>
            <a:spLocks noEditPoints="1"/>
          </p:cNvSpPr>
          <p:nvPr/>
        </p:nvSpPr>
        <p:spPr bwMode="auto">
          <a:xfrm>
            <a:off x="10683886" y="3874537"/>
            <a:ext cx="219922" cy="341997"/>
          </a:xfrm>
          <a:custGeom>
            <a:avLst/>
            <a:gdLst>
              <a:gd name="T0" fmla="*/ 23 w 100"/>
              <a:gd name="T1" fmla="*/ 155 h 155"/>
              <a:gd name="T2" fmla="*/ 11 w 100"/>
              <a:gd name="T3" fmla="*/ 150 h 155"/>
              <a:gd name="T4" fmla="*/ 4 w 100"/>
              <a:gd name="T5" fmla="*/ 143 h 155"/>
              <a:gd name="T6" fmla="*/ 0 w 100"/>
              <a:gd name="T7" fmla="*/ 132 h 155"/>
              <a:gd name="T8" fmla="*/ 4 w 100"/>
              <a:gd name="T9" fmla="*/ 120 h 155"/>
              <a:gd name="T10" fmla="*/ 47 w 100"/>
              <a:gd name="T11" fmla="*/ 77 h 155"/>
              <a:gd name="T12" fmla="*/ 4 w 100"/>
              <a:gd name="T13" fmla="*/ 34 h 155"/>
              <a:gd name="T14" fmla="*/ 0 w 100"/>
              <a:gd name="T15" fmla="*/ 23 h 155"/>
              <a:gd name="T16" fmla="*/ 4 w 100"/>
              <a:gd name="T17" fmla="*/ 12 h 155"/>
              <a:gd name="T18" fmla="*/ 11 w 100"/>
              <a:gd name="T19" fmla="*/ 5 h 155"/>
              <a:gd name="T20" fmla="*/ 23 w 100"/>
              <a:gd name="T21" fmla="*/ 0 h 155"/>
              <a:gd name="T22" fmla="*/ 34 w 100"/>
              <a:gd name="T23" fmla="*/ 5 h 155"/>
              <a:gd name="T24" fmla="*/ 95 w 100"/>
              <a:gd name="T25" fmla="*/ 66 h 155"/>
              <a:gd name="T26" fmla="*/ 100 w 100"/>
              <a:gd name="T27" fmla="*/ 77 h 155"/>
              <a:gd name="T28" fmla="*/ 96 w 100"/>
              <a:gd name="T29" fmla="*/ 89 h 155"/>
              <a:gd name="T30" fmla="*/ 34 w 100"/>
              <a:gd name="T31" fmla="*/ 150 h 155"/>
              <a:gd name="T32" fmla="*/ 23 w 100"/>
              <a:gd name="T33" fmla="*/ 155 h 155"/>
              <a:gd name="T34" fmla="*/ 23 w 100"/>
              <a:gd name="T35" fmla="*/ 8 h 155"/>
              <a:gd name="T36" fmla="*/ 17 w 100"/>
              <a:gd name="T37" fmla="*/ 10 h 155"/>
              <a:gd name="T38" fmla="*/ 10 w 100"/>
              <a:gd name="T39" fmla="*/ 17 h 155"/>
              <a:gd name="T40" fmla="*/ 8 w 100"/>
              <a:gd name="T41" fmla="*/ 23 h 155"/>
              <a:gd name="T42" fmla="*/ 10 w 100"/>
              <a:gd name="T43" fmla="*/ 29 h 155"/>
              <a:gd name="T44" fmla="*/ 59 w 100"/>
              <a:gd name="T45" fmla="*/ 77 h 155"/>
              <a:gd name="T46" fmla="*/ 10 w 100"/>
              <a:gd name="T47" fmla="*/ 126 h 155"/>
              <a:gd name="T48" fmla="*/ 8 w 100"/>
              <a:gd name="T49" fmla="*/ 132 h 155"/>
              <a:gd name="T50" fmla="*/ 10 w 100"/>
              <a:gd name="T51" fmla="*/ 137 h 155"/>
              <a:gd name="T52" fmla="*/ 17 w 100"/>
              <a:gd name="T53" fmla="*/ 144 h 155"/>
              <a:gd name="T54" fmla="*/ 28 w 100"/>
              <a:gd name="T55" fmla="*/ 144 h 155"/>
              <a:gd name="T56" fmla="*/ 90 w 100"/>
              <a:gd name="T57" fmla="*/ 83 h 155"/>
              <a:gd name="T58" fmla="*/ 92 w 100"/>
              <a:gd name="T59" fmla="*/ 77 h 155"/>
              <a:gd name="T60" fmla="*/ 90 w 100"/>
              <a:gd name="T61" fmla="*/ 72 h 155"/>
              <a:gd name="T62" fmla="*/ 28 w 100"/>
              <a:gd name="T63" fmla="*/ 10 h 155"/>
              <a:gd name="T64" fmla="*/ 23 w 100"/>
              <a:gd name="T6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55">
                <a:moveTo>
                  <a:pt x="23" y="155"/>
                </a:moveTo>
                <a:cubicBezTo>
                  <a:pt x="18" y="155"/>
                  <a:pt x="14" y="153"/>
                  <a:pt x="11" y="150"/>
                </a:cubicBezTo>
                <a:cubicBezTo>
                  <a:pt x="4" y="143"/>
                  <a:pt x="4" y="143"/>
                  <a:pt x="4" y="143"/>
                </a:cubicBezTo>
                <a:cubicBezTo>
                  <a:pt x="1" y="140"/>
                  <a:pt x="0" y="136"/>
                  <a:pt x="0" y="132"/>
                </a:cubicBezTo>
                <a:cubicBezTo>
                  <a:pt x="0" y="127"/>
                  <a:pt x="1" y="123"/>
                  <a:pt x="4" y="120"/>
                </a:cubicBezTo>
                <a:cubicBezTo>
                  <a:pt x="47" y="77"/>
                  <a:pt x="47" y="77"/>
                  <a:pt x="47" y="77"/>
                </a:cubicBezTo>
                <a:cubicBezTo>
                  <a:pt x="4" y="34"/>
                  <a:pt x="4" y="34"/>
                  <a:pt x="4" y="34"/>
                </a:cubicBezTo>
                <a:cubicBezTo>
                  <a:pt x="1" y="31"/>
                  <a:pt x="0" y="27"/>
                  <a:pt x="0" y="23"/>
                </a:cubicBezTo>
                <a:cubicBezTo>
                  <a:pt x="0" y="19"/>
                  <a:pt x="1" y="15"/>
                  <a:pt x="4" y="12"/>
                </a:cubicBezTo>
                <a:cubicBezTo>
                  <a:pt x="11" y="5"/>
                  <a:pt x="11" y="5"/>
                  <a:pt x="11" y="5"/>
                </a:cubicBezTo>
                <a:cubicBezTo>
                  <a:pt x="14" y="2"/>
                  <a:pt x="18" y="0"/>
                  <a:pt x="23" y="0"/>
                </a:cubicBezTo>
                <a:cubicBezTo>
                  <a:pt x="27" y="0"/>
                  <a:pt x="31" y="2"/>
                  <a:pt x="34" y="5"/>
                </a:cubicBezTo>
                <a:cubicBezTo>
                  <a:pt x="95" y="66"/>
                  <a:pt x="95" y="66"/>
                  <a:pt x="95" y="66"/>
                </a:cubicBezTo>
                <a:cubicBezTo>
                  <a:pt x="98" y="69"/>
                  <a:pt x="100" y="73"/>
                  <a:pt x="100" y="77"/>
                </a:cubicBezTo>
                <a:cubicBezTo>
                  <a:pt x="100" y="81"/>
                  <a:pt x="98" y="86"/>
                  <a:pt x="96" y="89"/>
                </a:cubicBezTo>
                <a:cubicBezTo>
                  <a:pt x="34" y="150"/>
                  <a:pt x="34" y="150"/>
                  <a:pt x="34" y="150"/>
                </a:cubicBezTo>
                <a:cubicBezTo>
                  <a:pt x="31" y="153"/>
                  <a:pt x="27" y="155"/>
                  <a:pt x="23" y="155"/>
                </a:cubicBezTo>
                <a:close/>
                <a:moveTo>
                  <a:pt x="23" y="8"/>
                </a:moveTo>
                <a:cubicBezTo>
                  <a:pt x="21" y="8"/>
                  <a:pt x="19" y="9"/>
                  <a:pt x="17" y="10"/>
                </a:cubicBezTo>
                <a:cubicBezTo>
                  <a:pt x="10" y="17"/>
                  <a:pt x="10" y="17"/>
                  <a:pt x="10" y="17"/>
                </a:cubicBezTo>
                <a:cubicBezTo>
                  <a:pt x="8" y="19"/>
                  <a:pt x="8" y="21"/>
                  <a:pt x="8" y="23"/>
                </a:cubicBezTo>
                <a:cubicBezTo>
                  <a:pt x="8" y="25"/>
                  <a:pt x="8" y="27"/>
                  <a:pt x="10" y="29"/>
                </a:cubicBezTo>
                <a:cubicBezTo>
                  <a:pt x="59" y="77"/>
                  <a:pt x="59" y="77"/>
                  <a:pt x="59" y="77"/>
                </a:cubicBezTo>
                <a:cubicBezTo>
                  <a:pt x="10" y="126"/>
                  <a:pt x="10" y="126"/>
                  <a:pt x="10" y="126"/>
                </a:cubicBezTo>
                <a:cubicBezTo>
                  <a:pt x="8" y="127"/>
                  <a:pt x="8" y="129"/>
                  <a:pt x="8" y="132"/>
                </a:cubicBezTo>
                <a:cubicBezTo>
                  <a:pt x="8" y="134"/>
                  <a:pt x="8" y="136"/>
                  <a:pt x="10" y="137"/>
                </a:cubicBezTo>
                <a:cubicBezTo>
                  <a:pt x="17" y="144"/>
                  <a:pt x="17" y="144"/>
                  <a:pt x="17" y="144"/>
                </a:cubicBezTo>
                <a:cubicBezTo>
                  <a:pt x="20" y="147"/>
                  <a:pt x="25" y="147"/>
                  <a:pt x="28" y="144"/>
                </a:cubicBezTo>
                <a:cubicBezTo>
                  <a:pt x="90" y="83"/>
                  <a:pt x="90" y="83"/>
                  <a:pt x="90" y="83"/>
                </a:cubicBezTo>
                <a:cubicBezTo>
                  <a:pt x="91" y="81"/>
                  <a:pt x="92" y="79"/>
                  <a:pt x="92" y="77"/>
                </a:cubicBezTo>
                <a:cubicBezTo>
                  <a:pt x="92" y="75"/>
                  <a:pt x="91" y="73"/>
                  <a:pt x="90" y="72"/>
                </a:cubicBezTo>
                <a:cubicBezTo>
                  <a:pt x="28" y="10"/>
                  <a:pt x="28" y="10"/>
                  <a:pt x="28" y="10"/>
                </a:cubicBezTo>
                <a:cubicBezTo>
                  <a:pt x="27" y="9"/>
                  <a:pt x="25" y="8"/>
                  <a:pt x="2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1"/>
          <p:cNvSpPr>
            <a:spLocks noEditPoints="1"/>
          </p:cNvSpPr>
          <p:nvPr/>
        </p:nvSpPr>
        <p:spPr bwMode="auto">
          <a:xfrm>
            <a:off x="10635429" y="4757953"/>
            <a:ext cx="339202" cy="324292"/>
          </a:xfrm>
          <a:custGeom>
            <a:avLst/>
            <a:gdLst>
              <a:gd name="T0" fmla="*/ 83 w 154"/>
              <a:gd name="T1" fmla="*/ 147 h 147"/>
              <a:gd name="T2" fmla="*/ 71 w 154"/>
              <a:gd name="T3" fmla="*/ 147 h 147"/>
              <a:gd name="T4" fmla="*/ 55 w 154"/>
              <a:gd name="T5" fmla="*/ 132 h 147"/>
              <a:gd name="T6" fmla="*/ 55 w 154"/>
              <a:gd name="T7" fmla="*/ 75 h 147"/>
              <a:gd name="T8" fmla="*/ 34 w 154"/>
              <a:gd name="T9" fmla="*/ 96 h 147"/>
              <a:gd name="T10" fmla="*/ 23 w 154"/>
              <a:gd name="T11" fmla="*/ 100 h 147"/>
              <a:gd name="T12" fmla="*/ 11 w 154"/>
              <a:gd name="T13" fmla="*/ 96 h 147"/>
              <a:gd name="T14" fmla="*/ 4 w 154"/>
              <a:gd name="T15" fmla="*/ 89 h 147"/>
              <a:gd name="T16" fmla="*/ 0 w 154"/>
              <a:gd name="T17" fmla="*/ 77 h 147"/>
              <a:gd name="T18" fmla="*/ 4 w 154"/>
              <a:gd name="T19" fmla="*/ 66 h 147"/>
              <a:gd name="T20" fmla="*/ 66 w 154"/>
              <a:gd name="T21" fmla="*/ 5 h 147"/>
              <a:gd name="T22" fmla="*/ 77 w 154"/>
              <a:gd name="T23" fmla="*/ 0 h 147"/>
              <a:gd name="T24" fmla="*/ 88 w 154"/>
              <a:gd name="T25" fmla="*/ 5 h 147"/>
              <a:gd name="T26" fmla="*/ 150 w 154"/>
              <a:gd name="T27" fmla="*/ 66 h 147"/>
              <a:gd name="T28" fmla="*/ 154 w 154"/>
              <a:gd name="T29" fmla="*/ 77 h 147"/>
              <a:gd name="T30" fmla="*/ 150 w 154"/>
              <a:gd name="T31" fmla="*/ 89 h 147"/>
              <a:gd name="T32" fmla="*/ 143 w 154"/>
              <a:gd name="T33" fmla="*/ 96 h 147"/>
              <a:gd name="T34" fmla="*/ 131 w 154"/>
              <a:gd name="T35" fmla="*/ 100 h 147"/>
              <a:gd name="T36" fmla="*/ 120 w 154"/>
              <a:gd name="T37" fmla="*/ 96 h 147"/>
              <a:gd name="T38" fmla="*/ 99 w 154"/>
              <a:gd name="T39" fmla="*/ 75 h 147"/>
              <a:gd name="T40" fmla="*/ 99 w 154"/>
              <a:gd name="T41" fmla="*/ 132 h 147"/>
              <a:gd name="T42" fmla="*/ 83 w 154"/>
              <a:gd name="T43" fmla="*/ 147 h 147"/>
              <a:gd name="T44" fmla="*/ 63 w 154"/>
              <a:gd name="T45" fmla="*/ 56 h 147"/>
              <a:gd name="T46" fmla="*/ 63 w 154"/>
              <a:gd name="T47" fmla="*/ 132 h 147"/>
              <a:gd name="T48" fmla="*/ 71 w 154"/>
              <a:gd name="T49" fmla="*/ 139 h 147"/>
              <a:gd name="T50" fmla="*/ 83 w 154"/>
              <a:gd name="T51" fmla="*/ 139 h 147"/>
              <a:gd name="T52" fmla="*/ 91 w 154"/>
              <a:gd name="T53" fmla="*/ 132 h 147"/>
              <a:gd name="T54" fmla="*/ 91 w 154"/>
              <a:gd name="T55" fmla="*/ 56 h 147"/>
              <a:gd name="T56" fmla="*/ 126 w 154"/>
              <a:gd name="T57" fmla="*/ 90 h 147"/>
              <a:gd name="T58" fmla="*/ 137 w 154"/>
              <a:gd name="T59" fmla="*/ 90 h 147"/>
              <a:gd name="T60" fmla="*/ 144 w 154"/>
              <a:gd name="T61" fmla="*/ 83 h 147"/>
              <a:gd name="T62" fmla="*/ 146 w 154"/>
              <a:gd name="T63" fmla="*/ 77 h 147"/>
              <a:gd name="T64" fmla="*/ 144 w 154"/>
              <a:gd name="T65" fmla="*/ 72 h 147"/>
              <a:gd name="T66" fmla="*/ 83 w 154"/>
              <a:gd name="T67" fmla="*/ 10 h 147"/>
              <a:gd name="T68" fmla="*/ 71 w 154"/>
              <a:gd name="T69" fmla="*/ 10 h 147"/>
              <a:gd name="T70" fmla="*/ 10 w 154"/>
              <a:gd name="T71" fmla="*/ 72 h 147"/>
              <a:gd name="T72" fmla="*/ 8 w 154"/>
              <a:gd name="T73" fmla="*/ 77 h 147"/>
              <a:gd name="T74" fmla="*/ 10 w 154"/>
              <a:gd name="T75" fmla="*/ 83 h 147"/>
              <a:gd name="T76" fmla="*/ 17 w 154"/>
              <a:gd name="T77" fmla="*/ 90 h 147"/>
              <a:gd name="T78" fmla="*/ 28 w 154"/>
              <a:gd name="T79" fmla="*/ 90 h 147"/>
              <a:gd name="T80" fmla="*/ 63 w 154"/>
              <a:gd name="T81"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47">
                <a:moveTo>
                  <a:pt x="83" y="147"/>
                </a:moveTo>
                <a:cubicBezTo>
                  <a:pt x="71" y="147"/>
                  <a:pt x="71" y="147"/>
                  <a:pt x="71" y="147"/>
                </a:cubicBezTo>
                <a:cubicBezTo>
                  <a:pt x="62" y="147"/>
                  <a:pt x="55" y="140"/>
                  <a:pt x="55" y="132"/>
                </a:cubicBezTo>
                <a:cubicBezTo>
                  <a:pt x="55" y="75"/>
                  <a:pt x="55" y="75"/>
                  <a:pt x="55" y="75"/>
                </a:cubicBezTo>
                <a:cubicBezTo>
                  <a:pt x="34" y="96"/>
                  <a:pt x="34" y="96"/>
                  <a:pt x="34" y="96"/>
                </a:cubicBezTo>
                <a:cubicBezTo>
                  <a:pt x="31" y="99"/>
                  <a:pt x="27" y="100"/>
                  <a:pt x="23" y="100"/>
                </a:cubicBezTo>
                <a:cubicBezTo>
                  <a:pt x="18" y="100"/>
                  <a:pt x="14" y="99"/>
                  <a:pt x="11" y="96"/>
                </a:cubicBezTo>
                <a:cubicBezTo>
                  <a:pt x="4" y="89"/>
                  <a:pt x="4" y="89"/>
                  <a:pt x="4" y="89"/>
                </a:cubicBezTo>
                <a:cubicBezTo>
                  <a:pt x="1" y="86"/>
                  <a:pt x="0" y="82"/>
                  <a:pt x="0" y="77"/>
                </a:cubicBezTo>
                <a:cubicBezTo>
                  <a:pt x="0" y="73"/>
                  <a:pt x="1" y="69"/>
                  <a:pt x="4" y="66"/>
                </a:cubicBezTo>
                <a:cubicBezTo>
                  <a:pt x="66" y="5"/>
                  <a:pt x="66" y="5"/>
                  <a:pt x="66" y="5"/>
                </a:cubicBezTo>
                <a:cubicBezTo>
                  <a:pt x="68" y="2"/>
                  <a:pt x="73" y="0"/>
                  <a:pt x="77" y="0"/>
                </a:cubicBezTo>
                <a:cubicBezTo>
                  <a:pt x="81" y="0"/>
                  <a:pt x="85" y="2"/>
                  <a:pt x="88" y="5"/>
                </a:cubicBezTo>
                <a:cubicBezTo>
                  <a:pt x="150" y="66"/>
                  <a:pt x="150" y="66"/>
                  <a:pt x="150" y="66"/>
                </a:cubicBezTo>
                <a:cubicBezTo>
                  <a:pt x="153" y="69"/>
                  <a:pt x="154" y="73"/>
                  <a:pt x="154" y="77"/>
                </a:cubicBezTo>
                <a:cubicBezTo>
                  <a:pt x="154" y="82"/>
                  <a:pt x="153" y="86"/>
                  <a:pt x="150" y="89"/>
                </a:cubicBezTo>
                <a:cubicBezTo>
                  <a:pt x="143" y="96"/>
                  <a:pt x="143" y="96"/>
                  <a:pt x="143" y="96"/>
                </a:cubicBezTo>
                <a:cubicBezTo>
                  <a:pt x="140" y="99"/>
                  <a:pt x="136" y="100"/>
                  <a:pt x="131" y="100"/>
                </a:cubicBezTo>
                <a:cubicBezTo>
                  <a:pt x="127" y="100"/>
                  <a:pt x="123" y="99"/>
                  <a:pt x="120" y="96"/>
                </a:cubicBezTo>
                <a:cubicBezTo>
                  <a:pt x="99" y="75"/>
                  <a:pt x="99" y="75"/>
                  <a:pt x="99" y="75"/>
                </a:cubicBezTo>
                <a:cubicBezTo>
                  <a:pt x="99" y="132"/>
                  <a:pt x="99" y="132"/>
                  <a:pt x="99" y="132"/>
                </a:cubicBezTo>
                <a:cubicBezTo>
                  <a:pt x="99" y="140"/>
                  <a:pt x="92" y="147"/>
                  <a:pt x="83" y="147"/>
                </a:cubicBezTo>
                <a:close/>
                <a:moveTo>
                  <a:pt x="63" y="56"/>
                </a:moveTo>
                <a:cubicBezTo>
                  <a:pt x="63" y="132"/>
                  <a:pt x="63" y="132"/>
                  <a:pt x="63" y="132"/>
                </a:cubicBezTo>
                <a:cubicBezTo>
                  <a:pt x="63" y="136"/>
                  <a:pt x="67" y="139"/>
                  <a:pt x="71" y="139"/>
                </a:cubicBezTo>
                <a:cubicBezTo>
                  <a:pt x="83" y="139"/>
                  <a:pt x="83" y="139"/>
                  <a:pt x="83" y="139"/>
                </a:cubicBezTo>
                <a:cubicBezTo>
                  <a:pt x="87" y="139"/>
                  <a:pt x="91" y="136"/>
                  <a:pt x="91" y="132"/>
                </a:cubicBezTo>
                <a:cubicBezTo>
                  <a:pt x="91" y="56"/>
                  <a:pt x="91" y="56"/>
                  <a:pt x="91" y="56"/>
                </a:cubicBezTo>
                <a:cubicBezTo>
                  <a:pt x="126" y="90"/>
                  <a:pt x="126" y="90"/>
                  <a:pt x="126" y="90"/>
                </a:cubicBezTo>
                <a:cubicBezTo>
                  <a:pt x="129" y="93"/>
                  <a:pt x="134" y="93"/>
                  <a:pt x="137" y="90"/>
                </a:cubicBezTo>
                <a:cubicBezTo>
                  <a:pt x="144" y="83"/>
                  <a:pt x="144" y="83"/>
                  <a:pt x="144" y="83"/>
                </a:cubicBezTo>
                <a:cubicBezTo>
                  <a:pt x="146" y="81"/>
                  <a:pt x="146" y="79"/>
                  <a:pt x="146" y="77"/>
                </a:cubicBezTo>
                <a:cubicBezTo>
                  <a:pt x="146" y="75"/>
                  <a:pt x="146" y="73"/>
                  <a:pt x="144" y="72"/>
                </a:cubicBezTo>
                <a:cubicBezTo>
                  <a:pt x="83" y="10"/>
                  <a:pt x="83" y="10"/>
                  <a:pt x="83" y="10"/>
                </a:cubicBezTo>
                <a:cubicBezTo>
                  <a:pt x="80" y="7"/>
                  <a:pt x="74" y="7"/>
                  <a:pt x="71" y="10"/>
                </a:cubicBezTo>
                <a:cubicBezTo>
                  <a:pt x="10" y="72"/>
                  <a:pt x="10" y="72"/>
                  <a:pt x="10" y="72"/>
                </a:cubicBezTo>
                <a:cubicBezTo>
                  <a:pt x="8" y="73"/>
                  <a:pt x="8" y="75"/>
                  <a:pt x="8" y="77"/>
                </a:cubicBezTo>
                <a:cubicBezTo>
                  <a:pt x="8" y="79"/>
                  <a:pt x="8" y="81"/>
                  <a:pt x="10" y="83"/>
                </a:cubicBezTo>
                <a:cubicBezTo>
                  <a:pt x="17" y="90"/>
                  <a:pt x="17" y="90"/>
                  <a:pt x="17" y="90"/>
                </a:cubicBezTo>
                <a:cubicBezTo>
                  <a:pt x="20" y="93"/>
                  <a:pt x="25" y="93"/>
                  <a:pt x="28" y="90"/>
                </a:cubicBezTo>
                <a:lnTo>
                  <a:pt x="63"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2"/>
          <p:cNvSpPr>
            <a:spLocks noEditPoints="1"/>
          </p:cNvSpPr>
          <p:nvPr/>
        </p:nvSpPr>
        <p:spPr bwMode="auto">
          <a:xfrm>
            <a:off x="9792084" y="4744906"/>
            <a:ext cx="339202" cy="326156"/>
          </a:xfrm>
          <a:custGeom>
            <a:avLst/>
            <a:gdLst>
              <a:gd name="T0" fmla="*/ 77 w 154"/>
              <a:gd name="T1" fmla="*/ 148 h 148"/>
              <a:gd name="T2" fmla="*/ 66 w 154"/>
              <a:gd name="T3" fmla="*/ 143 h 148"/>
              <a:gd name="T4" fmla="*/ 4 w 154"/>
              <a:gd name="T5" fmla="*/ 82 h 148"/>
              <a:gd name="T6" fmla="*/ 0 w 154"/>
              <a:gd name="T7" fmla="*/ 70 h 148"/>
              <a:gd name="T8" fmla="*/ 4 w 154"/>
              <a:gd name="T9" fmla="*/ 59 h 148"/>
              <a:gd name="T10" fmla="*/ 11 w 154"/>
              <a:gd name="T11" fmla="*/ 52 h 148"/>
              <a:gd name="T12" fmla="*/ 23 w 154"/>
              <a:gd name="T13" fmla="*/ 47 h 148"/>
              <a:gd name="T14" fmla="*/ 34 w 154"/>
              <a:gd name="T15" fmla="*/ 52 h 148"/>
              <a:gd name="T16" fmla="*/ 55 w 154"/>
              <a:gd name="T17" fmla="*/ 73 h 148"/>
              <a:gd name="T18" fmla="*/ 55 w 154"/>
              <a:gd name="T19" fmla="*/ 16 h 148"/>
              <a:gd name="T20" fmla="*/ 71 w 154"/>
              <a:gd name="T21" fmla="*/ 0 h 148"/>
              <a:gd name="T22" fmla="*/ 83 w 154"/>
              <a:gd name="T23" fmla="*/ 0 h 148"/>
              <a:gd name="T24" fmla="*/ 99 w 154"/>
              <a:gd name="T25" fmla="*/ 16 h 148"/>
              <a:gd name="T26" fmla="*/ 99 w 154"/>
              <a:gd name="T27" fmla="*/ 73 h 148"/>
              <a:gd name="T28" fmla="*/ 120 w 154"/>
              <a:gd name="T29" fmla="*/ 52 h 148"/>
              <a:gd name="T30" fmla="*/ 131 w 154"/>
              <a:gd name="T31" fmla="*/ 47 h 148"/>
              <a:gd name="T32" fmla="*/ 143 w 154"/>
              <a:gd name="T33" fmla="*/ 52 h 148"/>
              <a:gd name="T34" fmla="*/ 150 w 154"/>
              <a:gd name="T35" fmla="*/ 59 h 148"/>
              <a:gd name="T36" fmla="*/ 154 w 154"/>
              <a:gd name="T37" fmla="*/ 70 h 148"/>
              <a:gd name="T38" fmla="*/ 150 w 154"/>
              <a:gd name="T39" fmla="*/ 82 h 148"/>
              <a:gd name="T40" fmla="*/ 88 w 154"/>
              <a:gd name="T41" fmla="*/ 143 h 148"/>
              <a:gd name="T42" fmla="*/ 77 w 154"/>
              <a:gd name="T43" fmla="*/ 148 h 148"/>
              <a:gd name="T44" fmla="*/ 23 w 154"/>
              <a:gd name="T45" fmla="*/ 55 h 148"/>
              <a:gd name="T46" fmla="*/ 17 w 154"/>
              <a:gd name="T47" fmla="*/ 57 h 148"/>
              <a:gd name="T48" fmla="*/ 10 w 154"/>
              <a:gd name="T49" fmla="*/ 64 h 148"/>
              <a:gd name="T50" fmla="*/ 8 w 154"/>
              <a:gd name="T51" fmla="*/ 70 h 148"/>
              <a:gd name="T52" fmla="*/ 10 w 154"/>
              <a:gd name="T53" fmla="*/ 76 h 148"/>
              <a:gd name="T54" fmla="*/ 71 w 154"/>
              <a:gd name="T55" fmla="*/ 137 h 148"/>
              <a:gd name="T56" fmla="*/ 83 w 154"/>
              <a:gd name="T57" fmla="*/ 137 h 148"/>
              <a:gd name="T58" fmla="*/ 144 w 154"/>
              <a:gd name="T59" fmla="*/ 76 h 148"/>
              <a:gd name="T60" fmla="*/ 146 w 154"/>
              <a:gd name="T61" fmla="*/ 70 h 148"/>
              <a:gd name="T62" fmla="*/ 144 w 154"/>
              <a:gd name="T63" fmla="*/ 64 h 148"/>
              <a:gd name="T64" fmla="*/ 137 w 154"/>
              <a:gd name="T65" fmla="*/ 57 h 148"/>
              <a:gd name="T66" fmla="*/ 126 w 154"/>
              <a:gd name="T67" fmla="*/ 57 h 148"/>
              <a:gd name="T68" fmla="*/ 91 w 154"/>
              <a:gd name="T69" fmla="*/ 92 h 148"/>
              <a:gd name="T70" fmla="*/ 91 w 154"/>
              <a:gd name="T71" fmla="*/ 16 h 148"/>
              <a:gd name="T72" fmla="*/ 83 w 154"/>
              <a:gd name="T73" fmla="*/ 8 h 148"/>
              <a:gd name="T74" fmla="*/ 71 w 154"/>
              <a:gd name="T75" fmla="*/ 8 h 148"/>
              <a:gd name="T76" fmla="*/ 63 w 154"/>
              <a:gd name="T77" fmla="*/ 16 h 148"/>
              <a:gd name="T78" fmla="*/ 63 w 154"/>
              <a:gd name="T79" fmla="*/ 92 h 148"/>
              <a:gd name="T80" fmla="*/ 28 w 154"/>
              <a:gd name="T81" fmla="*/ 57 h 148"/>
              <a:gd name="T82" fmla="*/ 23 w 154"/>
              <a:gd name="T83"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48">
                <a:moveTo>
                  <a:pt x="77" y="148"/>
                </a:moveTo>
                <a:cubicBezTo>
                  <a:pt x="73" y="148"/>
                  <a:pt x="69" y="146"/>
                  <a:pt x="66" y="143"/>
                </a:cubicBezTo>
                <a:cubicBezTo>
                  <a:pt x="4" y="82"/>
                  <a:pt x="4" y="82"/>
                  <a:pt x="4" y="82"/>
                </a:cubicBezTo>
                <a:cubicBezTo>
                  <a:pt x="1" y="79"/>
                  <a:pt x="0" y="75"/>
                  <a:pt x="0" y="70"/>
                </a:cubicBezTo>
                <a:cubicBezTo>
                  <a:pt x="0" y="66"/>
                  <a:pt x="1" y="62"/>
                  <a:pt x="4" y="59"/>
                </a:cubicBezTo>
                <a:cubicBezTo>
                  <a:pt x="11" y="52"/>
                  <a:pt x="11" y="52"/>
                  <a:pt x="11" y="52"/>
                </a:cubicBezTo>
                <a:cubicBezTo>
                  <a:pt x="14" y="49"/>
                  <a:pt x="19" y="47"/>
                  <a:pt x="23" y="47"/>
                </a:cubicBezTo>
                <a:cubicBezTo>
                  <a:pt x="27" y="47"/>
                  <a:pt x="31" y="49"/>
                  <a:pt x="34" y="52"/>
                </a:cubicBezTo>
                <a:cubicBezTo>
                  <a:pt x="55" y="73"/>
                  <a:pt x="55" y="73"/>
                  <a:pt x="55" y="73"/>
                </a:cubicBezTo>
                <a:cubicBezTo>
                  <a:pt x="55" y="16"/>
                  <a:pt x="55" y="16"/>
                  <a:pt x="55" y="16"/>
                </a:cubicBezTo>
                <a:cubicBezTo>
                  <a:pt x="55" y="7"/>
                  <a:pt x="62" y="0"/>
                  <a:pt x="71" y="0"/>
                </a:cubicBezTo>
                <a:cubicBezTo>
                  <a:pt x="83" y="0"/>
                  <a:pt x="83" y="0"/>
                  <a:pt x="83" y="0"/>
                </a:cubicBezTo>
                <a:cubicBezTo>
                  <a:pt x="92" y="0"/>
                  <a:pt x="99" y="7"/>
                  <a:pt x="99" y="16"/>
                </a:cubicBezTo>
                <a:cubicBezTo>
                  <a:pt x="99" y="73"/>
                  <a:pt x="99" y="73"/>
                  <a:pt x="99" y="73"/>
                </a:cubicBezTo>
                <a:cubicBezTo>
                  <a:pt x="120" y="52"/>
                  <a:pt x="120" y="52"/>
                  <a:pt x="120" y="52"/>
                </a:cubicBezTo>
                <a:cubicBezTo>
                  <a:pt x="123" y="49"/>
                  <a:pt x="127" y="47"/>
                  <a:pt x="131" y="47"/>
                </a:cubicBezTo>
                <a:cubicBezTo>
                  <a:pt x="135" y="47"/>
                  <a:pt x="140" y="49"/>
                  <a:pt x="143" y="52"/>
                </a:cubicBezTo>
                <a:cubicBezTo>
                  <a:pt x="150" y="59"/>
                  <a:pt x="150" y="59"/>
                  <a:pt x="150" y="59"/>
                </a:cubicBezTo>
                <a:cubicBezTo>
                  <a:pt x="153" y="62"/>
                  <a:pt x="154" y="66"/>
                  <a:pt x="154" y="70"/>
                </a:cubicBezTo>
                <a:cubicBezTo>
                  <a:pt x="154" y="74"/>
                  <a:pt x="153" y="79"/>
                  <a:pt x="150" y="82"/>
                </a:cubicBezTo>
                <a:cubicBezTo>
                  <a:pt x="88" y="143"/>
                  <a:pt x="88" y="143"/>
                  <a:pt x="88" y="143"/>
                </a:cubicBezTo>
                <a:cubicBezTo>
                  <a:pt x="85" y="146"/>
                  <a:pt x="81" y="148"/>
                  <a:pt x="77" y="148"/>
                </a:cubicBezTo>
                <a:close/>
                <a:moveTo>
                  <a:pt x="23" y="55"/>
                </a:moveTo>
                <a:cubicBezTo>
                  <a:pt x="21" y="55"/>
                  <a:pt x="18" y="56"/>
                  <a:pt x="17" y="57"/>
                </a:cubicBezTo>
                <a:cubicBezTo>
                  <a:pt x="10" y="64"/>
                  <a:pt x="10" y="64"/>
                  <a:pt x="10" y="64"/>
                </a:cubicBezTo>
                <a:cubicBezTo>
                  <a:pt x="8" y="66"/>
                  <a:pt x="8" y="68"/>
                  <a:pt x="8" y="70"/>
                </a:cubicBezTo>
                <a:cubicBezTo>
                  <a:pt x="8" y="72"/>
                  <a:pt x="8" y="74"/>
                  <a:pt x="10" y="76"/>
                </a:cubicBezTo>
                <a:cubicBezTo>
                  <a:pt x="71" y="137"/>
                  <a:pt x="71" y="137"/>
                  <a:pt x="71" y="137"/>
                </a:cubicBezTo>
                <a:cubicBezTo>
                  <a:pt x="74" y="140"/>
                  <a:pt x="80" y="140"/>
                  <a:pt x="83" y="137"/>
                </a:cubicBezTo>
                <a:cubicBezTo>
                  <a:pt x="144" y="76"/>
                  <a:pt x="144" y="76"/>
                  <a:pt x="144" y="76"/>
                </a:cubicBezTo>
                <a:cubicBezTo>
                  <a:pt x="146" y="74"/>
                  <a:pt x="146" y="72"/>
                  <a:pt x="146" y="70"/>
                </a:cubicBezTo>
                <a:cubicBezTo>
                  <a:pt x="146" y="68"/>
                  <a:pt x="146" y="66"/>
                  <a:pt x="144" y="64"/>
                </a:cubicBezTo>
                <a:cubicBezTo>
                  <a:pt x="137" y="57"/>
                  <a:pt x="137" y="57"/>
                  <a:pt x="137" y="57"/>
                </a:cubicBezTo>
                <a:cubicBezTo>
                  <a:pt x="134" y="55"/>
                  <a:pt x="129" y="54"/>
                  <a:pt x="126" y="57"/>
                </a:cubicBezTo>
                <a:cubicBezTo>
                  <a:pt x="91" y="92"/>
                  <a:pt x="91" y="92"/>
                  <a:pt x="91" y="92"/>
                </a:cubicBezTo>
                <a:cubicBezTo>
                  <a:pt x="91" y="16"/>
                  <a:pt x="91" y="16"/>
                  <a:pt x="91" y="16"/>
                </a:cubicBezTo>
                <a:cubicBezTo>
                  <a:pt x="91" y="12"/>
                  <a:pt x="87" y="8"/>
                  <a:pt x="83" y="8"/>
                </a:cubicBezTo>
                <a:cubicBezTo>
                  <a:pt x="71" y="8"/>
                  <a:pt x="71" y="8"/>
                  <a:pt x="71" y="8"/>
                </a:cubicBezTo>
                <a:cubicBezTo>
                  <a:pt x="67" y="8"/>
                  <a:pt x="63" y="12"/>
                  <a:pt x="63" y="16"/>
                </a:cubicBezTo>
                <a:cubicBezTo>
                  <a:pt x="63" y="92"/>
                  <a:pt x="63" y="92"/>
                  <a:pt x="63" y="92"/>
                </a:cubicBezTo>
                <a:cubicBezTo>
                  <a:pt x="28" y="57"/>
                  <a:pt x="28" y="57"/>
                  <a:pt x="28" y="57"/>
                </a:cubicBezTo>
                <a:cubicBezTo>
                  <a:pt x="27" y="56"/>
                  <a:pt x="25" y="55"/>
                  <a:pt x="23"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3"/>
          <p:cNvSpPr>
            <a:spLocks noEditPoints="1"/>
          </p:cNvSpPr>
          <p:nvPr/>
        </p:nvSpPr>
        <p:spPr bwMode="auto">
          <a:xfrm>
            <a:off x="10624246" y="3033056"/>
            <a:ext cx="390455" cy="350384"/>
          </a:xfrm>
          <a:custGeom>
            <a:avLst/>
            <a:gdLst>
              <a:gd name="T0" fmla="*/ 22 w 177"/>
              <a:gd name="T1" fmla="*/ 159 h 159"/>
              <a:gd name="T2" fmla="*/ 16 w 177"/>
              <a:gd name="T3" fmla="*/ 156 h 159"/>
              <a:gd name="T4" fmla="*/ 13 w 177"/>
              <a:gd name="T5" fmla="*/ 150 h 159"/>
              <a:gd name="T6" fmla="*/ 12 w 177"/>
              <a:gd name="T7" fmla="*/ 148 h 159"/>
              <a:gd name="T8" fmla="*/ 0 w 177"/>
              <a:gd name="T9" fmla="*/ 104 h 159"/>
              <a:gd name="T10" fmla="*/ 5 w 177"/>
              <a:gd name="T11" fmla="*/ 71 h 159"/>
              <a:gd name="T12" fmla="*/ 91 w 177"/>
              <a:gd name="T13" fmla="*/ 30 h 159"/>
              <a:gd name="T14" fmla="*/ 108 w 177"/>
              <a:gd name="T15" fmla="*/ 30 h 159"/>
              <a:gd name="T16" fmla="*/ 108 w 177"/>
              <a:gd name="T17" fmla="*/ 10 h 159"/>
              <a:gd name="T18" fmla="*/ 118 w 177"/>
              <a:gd name="T19" fmla="*/ 0 h 159"/>
              <a:gd name="T20" fmla="*/ 125 w 177"/>
              <a:gd name="T21" fmla="*/ 3 h 159"/>
              <a:gd name="T22" fmla="*/ 174 w 177"/>
              <a:gd name="T23" fmla="*/ 51 h 159"/>
              <a:gd name="T24" fmla="*/ 177 w 177"/>
              <a:gd name="T25" fmla="*/ 58 h 159"/>
              <a:gd name="T26" fmla="*/ 174 w 177"/>
              <a:gd name="T27" fmla="*/ 65 h 159"/>
              <a:gd name="T28" fmla="*/ 125 w 177"/>
              <a:gd name="T29" fmla="*/ 114 h 159"/>
              <a:gd name="T30" fmla="*/ 118 w 177"/>
              <a:gd name="T31" fmla="*/ 117 h 159"/>
              <a:gd name="T32" fmla="*/ 108 w 177"/>
              <a:gd name="T33" fmla="*/ 107 h 159"/>
              <a:gd name="T34" fmla="*/ 108 w 177"/>
              <a:gd name="T35" fmla="*/ 86 h 159"/>
              <a:gd name="T36" fmla="*/ 91 w 177"/>
              <a:gd name="T37" fmla="*/ 86 h 159"/>
              <a:gd name="T38" fmla="*/ 28 w 177"/>
              <a:gd name="T39" fmla="*/ 135 h 159"/>
              <a:gd name="T40" fmla="*/ 28 w 177"/>
              <a:gd name="T41" fmla="*/ 147 h 159"/>
              <a:gd name="T42" fmla="*/ 28 w 177"/>
              <a:gd name="T43" fmla="*/ 148 h 159"/>
              <a:gd name="T44" fmla="*/ 29 w 177"/>
              <a:gd name="T45" fmla="*/ 152 h 159"/>
              <a:gd name="T46" fmla="*/ 22 w 177"/>
              <a:gd name="T47" fmla="*/ 159 h 159"/>
              <a:gd name="T48" fmla="*/ 91 w 177"/>
              <a:gd name="T49" fmla="*/ 38 h 159"/>
              <a:gd name="T50" fmla="*/ 12 w 177"/>
              <a:gd name="T51" fmla="*/ 74 h 159"/>
              <a:gd name="T52" fmla="*/ 8 w 177"/>
              <a:gd name="T53" fmla="*/ 104 h 159"/>
              <a:gd name="T54" fmla="*/ 19 w 177"/>
              <a:gd name="T55" fmla="*/ 144 h 159"/>
              <a:gd name="T56" fmla="*/ 20 w 177"/>
              <a:gd name="T57" fmla="*/ 147 h 159"/>
              <a:gd name="T58" fmla="*/ 20 w 177"/>
              <a:gd name="T59" fmla="*/ 147 h 159"/>
              <a:gd name="T60" fmla="*/ 20 w 177"/>
              <a:gd name="T61" fmla="*/ 135 h 159"/>
              <a:gd name="T62" fmla="*/ 91 w 177"/>
              <a:gd name="T63" fmla="*/ 78 h 159"/>
              <a:gd name="T64" fmla="*/ 116 w 177"/>
              <a:gd name="T65" fmla="*/ 78 h 159"/>
              <a:gd name="T66" fmla="*/ 116 w 177"/>
              <a:gd name="T67" fmla="*/ 107 h 159"/>
              <a:gd name="T68" fmla="*/ 120 w 177"/>
              <a:gd name="T69" fmla="*/ 108 h 159"/>
              <a:gd name="T70" fmla="*/ 168 w 177"/>
              <a:gd name="T71" fmla="*/ 60 h 159"/>
              <a:gd name="T72" fmla="*/ 169 w 177"/>
              <a:gd name="T73" fmla="*/ 58 h 159"/>
              <a:gd name="T74" fmla="*/ 168 w 177"/>
              <a:gd name="T75" fmla="*/ 57 h 159"/>
              <a:gd name="T76" fmla="*/ 120 w 177"/>
              <a:gd name="T77" fmla="*/ 9 h 159"/>
              <a:gd name="T78" fmla="*/ 116 w 177"/>
              <a:gd name="T79" fmla="*/ 10 h 159"/>
              <a:gd name="T80" fmla="*/ 116 w 177"/>
              <a:gd name="T81" fmla="*/ 38 h 159"/>
              <a:gd name="T82" fmla="*/ 91 w 177"/>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159">
                <a:moveTo>
                  <a:pt x="22" y="159"/>
                </a:moveTo>
                <a:cubicBezTo>
                  <a:pt x="18" y="159"/>
                  <a:pt x="16" y="156"/>
                  <a:pt x="16" y="156"/>
                </a:cubicBezTo>
                <a:cubicBezTo>
                  <a:pt x="14" y="154"/>
                  <a:pt x="14" y="152"/>
                  <a:pt x="13" y="150"/>
                </a:cubicBezTo>
                <a:cubicBezTo>
                  <a:pt x="12" y="149"/>
                  <a:pt x="12" y="148"/>
                  <a:pt x="12" y="148"/>
                </a:cubicBezTo>
                <a:cubicBezTo>
                  <a:pt x="4" y="129"/>
                  <a:pt x="0" y="114"/>
                  <a:pt x="0" y="104"/>
                </a:cubicBezTo>
                <a:cubicBezTo>
                  <a:pt x="0" y="90"/>
                  <a:pt x="1" y="80"/>
                  <a:pt x="5" y="71"/>
                </a:cubicBezTo>
                <a:cubicBezTo>
                  <a:pt x="16" y="43"/>
                  <a:pt x="44" y="30"/>
                  <a:pt x="91" y="30"/>
                </a:cubicBezTo>
                <a:cubicBezTo>
                  <a:pt x="108" y="30"/>
                  <a:pt x="108" y="30"/>
                  <a:pt x="108" y="30"/>
                </a:cubicBezTo>
                <a:cubicBezTo>
                  <a:pt x="108" y="10"/>
                  <a:pt x="108" y="10"/>
                  <a:pt x="108" y="10"/>
                </a:cubicBezTo>
                <a:cubicBezTo>
                  <a:pt x="108" y="4"/>
                  <a:pt x="113" y="0"/>
                  <a:pt x="118" y="0"/>
                </a:cubicBezTo>
                <a:cubicBezTo>
                  <a:pt x="121" y="0"/>
                  <a:pt x="123" y="1"/>
                  <a:pt x="125" y="3"/>
                </a:cubicBezTo>
                <a:cubicBezTo>
                  <a:pt x="174" y="51"/>
                  <a:pt x="174" y="51"/>
                  <a:pt x="174" y="51"/>
                </a:cubicBezTo>
                <a:cubicBezTo>
                  <a:pt x="175" y="53"/>
                  <a:pt x="177" y="56"/>
                  <a:pt x="177" y="58"/>
                </a:cubicBezTo>
                <a:cubicBezTo>
                  <a:pt x="177" y="61"/>
                  <a:pt x="175" y="63"/>
                  <a:pt x="174" y="65"/>
                </a:cubicBezTo>
                <a:cubicBezTo>
                  <a:pt x="125" y="114"/>
                  <a:pt x="125" y="114"/>
                  <a:pt x="125" y="114"/>
                </a:cubicBezTo>
                <a:cubicBezTo>
                  <a:pt x="123" y="116"/>
                  <a:pt x="121" y="117"/>
                  <a:pt x="118" y="117"/>
                </a:cubicBezTo>
                <a:cubicBezTo>
                  <a:pt x="113" y="117"/>
                  <a:pt x="108" y="112"/>
                  <a:pt x="108" y="107"/>
                </a:cubicBezTo>
                <a:cubicBezTo>
                  <a:pt x="108" y="86"/>
                  <a:pt x="108" y="86"/>
                  <a:pt x="108" y="86"/>
                </a:cubicBezTo>
                <a:cubicBezTo>
                  <a:pt x="91" y="86"/>
                  <a:pt x="91" y="86"/>
                  <a:pt x="91" y="86"/>
                </a:cubicBezTo>
                <a:cubicBezTo>
                  <a:pt x="50" y="86"/>
                  <a:pt x="28" y="94"/>
                  <a:pt x="28" y="135"/>
                </a:cubicBezTo>
                <a:cubicBezTo>
                  <a:pt x="28" y="139"/>
                  <a:pt x="28" y="142"/>
                  <a:pt x="28" y="147"/>
                </a:cubicBezTo>
                <a:cubicBezTo>
                  <a:pt x="28" y="147"/>
                  <a:pt x="28" y="148"/>
                  <a:pt x="28" y="148"/>
                </a:cubicBezTo>
                <a:cubicBezTo>
                  <a:pt x="29" y="149"/>
                  <a:pt x="29" y="150"/>
                  <a:pt x="29" y="152"/>
                </a:cubicBezTo>
                <a:cubicBezTo>
                  <a:pt x="29" y="156"/>
                  <a:pt x="26" y="159"/>
                  <a:pt x="22" y="159"/>
                </a:cubicBezTo>
                <a:close/>
                <a:moveTo>
                  <a:pt x="91" y="38"/>
                </a:moveTo>
                <a:cubicBezTo>
                  <a:pt x="48" y="38"/>
                  <a:pt x="22" y="50"/>
                  <a:pt x="12" y="74"/>
                </a:cubicBezTo>
                <a:cubicBezTo>
                  <a:pt x="9" y="82"/>
                  <a:pt x="8" y="91"/>
                  <a:pt x="8" y="104"/>
                </a:cubicBezTo>
                <a:cubicBezTo>
                  <a:pt x="8" y="113"/>
                  <a:pt x="12" y="127"/>
                  <a:pt x="19" y="144"/>
                </a:cubicBezTo>
                <a:cubicBezTo>
                  <a:pt x="19" y="145"/>
                  <a:pt x="20" y="146"/>
                  <a:pt x="20" y="147"/>
                </a:cubicBezTo>
                <a:cubicBezTo>
                  <a:pt x="20" y="147"/>
                  <a:pt x="20" y="147"/>
                  <a:pt x="20" y="147"/>
                </a:cubicBezTo>
                <a:cubicBezTo>
                  <a:pt x="20" y="142"/>
                  <a:pt x="20" y="139"/>
                  <a:pt x="20" y="135"/>
                </a:cubicBezTo>
                <a:cubicBezTo>
                  <a:pt x="20" y="83"/>
                  <a:pt x="57" y="78"/>
                  <a:pt x="91" y="78"/>
                </a:cubicBezTo>
                <a:cubicBezTo>
                  <a:pt x="116" y="78"/>
                  <a:pt x="116" y="78"/>
                  <a:pt x="116" y="78"/>
                </a:cubicBezTo>
                <a:cubicBezTo>
                  <a:pt x="116" y="107"/>
                  <a:pt x="116" y="107"/>
                  <a:pt x="116" y="107"/>
                </a:cubicBezTo>
                <a:cubicBezTo>
                  <a:pt x="116" y="108"/>
                  <a:pt x="118" y="109"/>
                  <a:pt x="120" y="108"/>
                </a:cubicBezTo>
                <a:cubicBezTo>
                  <a:pt x="168" y="60"/>
                  <a:pt x="168" y="60"/>
                  <a:pt x="168" y="60"/>
                </a:cubicBezTo>
                <a:cubicBezTo>
                  <a:pt x="168" y="59"/>
                  <a:pt x="169" y="59"/>
                  <a:pt x="169" y="58"/>
                </a:cubicBezTo>
                <a:cubicBezTo>
                  <a:pt x="169" y="58"/>
                  <a:pt x="168" y="57"/>
                  <a:pt x="168" y="57"/>
                </a:cubicBezTo>
                <a:cubicBezTo>
                  <a:pt x="120" y="9"/>
                  <a:pt x="120" y="9"/>
                  <a:pt x="120" y="9"/>
                </a:cubicBezTo>
                <a:cubicBezTo>
                  <a:pt x="118" y="7"/>
                  <a:pt x="116" y="8"/>
                  <a:pt x="116" y="10"/>
                </a:cubicBezTo>
                <a:cubicBezTo>
                  <a:pt x="116" y="38"/>
                  <a:pt x="116" y="38"/>
                  <a:pt x="116" y="38"/>
                </a:cubicBezTo>
                <a:lnTo>
                  <a:pt x="91"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4"/>
          <p:cNvSpPr>
            <a:spLocks noEditPoints="1"/>
          </p:cNvSpPr>
          <p:nvPr/>
        </p:nvSpPr>
        <p:spPr bwMode="auto">
          <a:xfrm>
            <a:off x="10682022" y="5624594"/>
            <a:ext cx="277698" cy="281426"/>
          </a:xfrm>
          <a:custGeom>
            <a:avLst/>
            <a:gdLst>
              <a:gd name="T0" fmla="*/ 99 w 126"/>
              <a:gd name="T1" fmla="*/ 127 h 128"/>
              <a:gd name="T2" fmla="*/ 90 w 126"/>
              <a:gd name="T3" fmla="*/ 123 h 128"/>
              <a:gd name="T4" fmla="*/ 63 w 126"/>
              <a:gd name="T5" fmla="*/ 97 h 128"/>
              <a:gd name="T6" fmla="*/ 37 w 126"/>
              <a:gd name="T7" fmla="*/ 123 h 128"/>
              <a:gd name="T8" fmla="*/ 18 w 126"/>
              <a:gd name="T9" fmla="*/ 123 h 128"/>
              <a:gd name="T10" fmla="*/ 4 w 126"/>
              <a:gd name="T11" fmla="*/ 110 h 128"/>
              <a:gd name="T12" fmla="*/ 0 w 126"/>
              <a:gd name="T13" fmla="*/ 100 h 128"/>
              <a:gd name="T14" fmla="*/ 4 w 126"/>
              <a:gd name="T15" fmla="*/ 91 h 128"/>
              <a:gd name="T16" fmla="*/ 31 w 126"/>
              <a:gd name="T17" fmla="*/ 64 h 128"/>
              <a:gd name="T18" fmla="*/ 4 w 126"/>
              <a:gd name="T19" fmla="*/ 38 h 128"/>
              <a:gd name="T20" fmla="*/ 0 w 126"/>
              <a:gd name="T21" fmla="*/ 28 h 128"/>
              <a:gd name="T22" fmla="*/ 4 w 126"/>
              <a:gd name="T23" fmla="*/ 19 h 128"/>
              <a:gd name="T24" fmla="*/ 18 w 126"/>
              <a:gd name="T25" fmla="*/ 5 h 128"/>
              <a:gd name="T26" fmla="*/ 37 w 126"/>
              <a:gd name="T27" fmla="*/ 5 h 128"/>
              <a:gd name="T28" fmla="*/ 63 w 126"/>
              <a:gd name="T29" fmla="*/ 32 h 128"/>
              <a:gd name="T30" fmla="*/ 90 w 126"/>
              <a:gd name="T31" fmla="*/ 5 h 128"/>
              <a:gd name="T32" fmla="*/ 109 w 126"/>
              <a:gd name="T33" fmla="*/ 5 h 128"/>
              <a:gd name="T34" fmla="*/ 122 w 126"/>
              <a:gd name="T35" fmla="*/ 19 h 128"/>
              <a:gd name="T36" fmla="*/ 126 w 126"/>
              <a:gd name="T37" fmla="*/ 28 h 128"/>
              <a:gd name="T38" fmla="*/ 122 w 126"/>
              <a:gd name="T39" fmla="*/ 38 h 128"/>
              <a:gd name="T40" fmla="*/ 96 w 126"/>
              <a:gd name="T41" fmla="*/ 64 h 128"/>
              <a:gd name="T42" fmla="*/ 122 w 126"/>
              <a:gd name="T43" fmla="*/ 91 h 128"/>
              <a:gd name="T44" fmla="*/ 126 w 126"/>
              <a:gd name="T45" fmla="*/ 100 h 128"/>
              <a:gd name="T46" fmla="*/ 122 w 126"/>
              <a:gd name="T47" fmla="*/ 110 h 128"/>
              <a:gd name="T48" fmla="*/ 109 w 126"/>
              <a:gd name="T49" fmla="*/ 123 h 128"/>
              <a:gd name="T50" fmla="*/ 99 w 126"/>
              <a:gd name="T51" fmla="*/ 127 h 128"/>
              <a:gd name="T52" fmla="*/ 63 w 126"/>
              <a:gd name="T53" fmla="*/ 86 h 128"/>
              <a:gd name="T54" fmla="*/ 95 w 126"/>
              <a:gd name="T55" fmla="*/ 118 h 128"/>
              <a:gd name="T56" fmla="*/ 103 w 126"/>
              <a:gd name="T57" fmla="*/ 118 h 128"/>
              <a:gd name="T58" fmla="*/ 117 w 126"/>
              <a:gd name="T59" fmla="*/ 104 h 128"/>
              <a:gd name="T60" fmla="*/ 118 w 126"/>
              <a:gd name="T61" fmla="*/ 100 h 128"/>
              <a:gd name="T62" fmla="*/ 117 w 126"/>
              <a:gd name="T63" fmla="*/ 96 h 128"/>
              <a:gd name="T64" fmla="*/ 85 w 126"/>
              <a:gd name="T65" fmla="*/ 64 h 128"/>
              <a:gd name="T66" fmla="*/ 117 w 126"/>
              <a:gd name="T67" fmla="*/ 32 h 128"/>
              <a:gd name="T68" fmla="*/ 118 w 126"/>
              <a:gd name="T69" fmla="*/ 28 h 128"/>
              <a:gd name="T70" fmla="*/ 117 w 126"/>
              <a:gd name="T71" fmla="*/ 24 h 128"/>
              <a:gd name="T72" fmla="*/ 103 w 126"/>
              <a:gd name="T73" fmla="*/ 11 h 128"/>
              <a:gd name="T74" fmla="*/ 95 w 126"/>
              <a:gd name="T75" fmla="*/ 11 h 128"/>
              <a:gd name="T76" fmla="*/ 63 w 126"/>
              <a:gd name="T77" fmla="*/ 43 h 128"/>
              <a:gd name="T78" fmla="*/ 31 w 126"/>
              <a:gd name="T79" fmla="*/ 11 h 128"/>
              <a:gd name="T80" fmla="*/ 24 w 126"/>
              <a:gd name="T81" fmla="*/ 11 h 128"/>
              <a:gd name="T82" fmla="*/ 10 w 126"/>
              <a:gd name="T83" fmla="*/ 24 h 128"/>
              <a:gd name="T84" fmla="*/ 8 w 126"/>
              <a:gd name="T85" fmla="*/ 28 h 128"/>
              <a:gd name="T86" fmla="*/ 10 w 126"/>
              <a:gd name="T87" fmla="*/ 32 h 128"/>
              <a:gd name="T88" fmla="*/ 42 w 126"/>
              <a:gd name="T89" fmla="*/ 64 h 128"/>
              <a:gd name="T90" fmla="*/ 10 w 126"/>
              <a:gd name="T91" fmla="*/ 96 h 128"/>
              <a:gd name="T92" fmla="*/ 8 w 126"/>
              <a:gd name="T93" fmla="*/ 100 h 128"/>
              <a:gd name="T94" fmla="*/ 10 w 126"/>
              <a:gd name="T95" fmla="*/ 104 h 128"/>
              <a:gd name="T96" fmla="*/ 24 w 126"/>
              <a:gd name="T97" fmla="*/ 118 h 128"/>
              <a:gd name="T98" fmla="*/ 31 w 126"/>
              <a:gd name="T99" fmla="*/ 118 h 128"/>
              <a:gd name="T100" fmla="*/ 63 w 126"/>
              <a:gd name="T101"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28">
                <a:moveTo>
                  <a:pt x="99" y="127"/>
                </a:moveTo>
                <a:cubicBezTo>
                  <a:pt x="96" y="127"/>
                  <a:pt x="92" y="126"/>
                  <a:pt x="90" y="123"/>
                </a:cubicBezTo>
                <a:cubicBezTo>
                  <a:pt x="63" y="97"/>
                  <a:pt x="63" y="97"/>
                  <a:pt x="63" y="97"/>
                </a:cubicBezTo>
                <a:cubicBezTo>
                  <a:pt x="37" y="123"/>
                  <a:pt x="37" y="123"/>
                  <a:pt x="37" y="123"/>
                </a:cubicBezTo>
                <a:cubicBezTo>
                  <a:pt x="32" y="128"/>
                  <a:pt x="23" y="128"/>
                  <a:pt x="18" y="123"/>
                </a:cubicBezTo>
                <a:cubicBezTo>
                  <a:pt x="4" y="110"/>
                  <a:pt x="4" y="110"/>
                  <a:pt x="4" y="110"/>
                </a:cubicBezTo>
                <a:cubicBezTo>
                  <a:pt x="2" y="107"/>
                  <a:pt x="0" y="104"/>
                  <a:pt x="0" y="100"/>
                </a:cubicBezTo>
                <a:cubicBezTo>
                  <a:pt x="0" y="97"/>
                  <a:pt x="2" y="93"/>
                  <a:pt x="4" y="91"/>
                </a:cubicBezTo>
                <a:cubicBezTo>
                  <a:pt x="31" y="64"/>
                  <a:pt x="31" y="64"/>
                  <a:pt x="31" y="64"/>
                </a:cubicBezTo>
                <a:cubicBezTo>
                  <a:pt x="4" y="38"/>
                  <a:pt x="4" y="38"/>
                  <a:pt x="4" y="38"/>
                </a:cubicBezTo>
                <a:cubicBezTo>
                  <a:pt x="2" y="35"/>
                  <a:pt x="0" y="32"/>
                  <a:pt x="0" y="28"/>
                </a:cubicBezTo>
                <a:cubicBezTo>
                  <a:pt x="0" y="25"/>
                  <a:pt x="2" y="21"/>
                  <a:pt x="4" y="19"/>
                </a:cubicBezTo>
                <a:cubicBezTo>
                  <a:pt x="18" y="5"/>
                  <a:pt x="18" y="5"/>
                  <a:pt x="18" y="5"/>
                </a:cubicBezTo>
                <a:cubicBezTo>
                  <a:pt x="23" y="0"/>
                  <a:pt x="32" y="0"/>
                  <a:pt x="37" y="5"/>
                </a:cubicBezTo>
                <a:cubicBezTo>
                  <a:pt x="63" y="32"/>
                  <a:pt x="63" y="32"/>
                  <a:pt x="63" y="32"/>
                </a:cubicBezTo>
                <a:cubicBezTo>
                  <a:pt x="90" y="5"/>
                  <a:pt x="90" y="5"/>
                  <a:pt x="90" y="5"/>
                </a:cubicBezTo>
                <a:cubicBezTo>
                  <a:pt x="95" y="0"/>
                  <a:pt x="104" y="0"/>
                  <a:pt x="109" y="5"/>
                </a:cubicBezTo>
                <a:cubicBezTo>
                  <a:pt x="122" y="19"/>
                  <a:pt x="122" y="19"/>
                  <a:pt x="122" y="19"/>
                </a:cubicBezTo>
                <a:cubicBezTo>
                  <a:pt x="125" y="21"/>
                  <a:pt x="126" y="25"/>
                  <a:pt x="126" y="28"/>
                </a:cubicBezTo>
                <a:cubicBezTo>
                  <a:pt x="126" y="32"/>
                  <a:pt x="125" y="35"/>
                  <a:pt x="122" y="38"/>
                </a:cubicBezTo>
                <a:cubicBezTo>
                  <a:pt x="96" y="64"/>
                  <a:pt x="96" y="64"/>
                  <a:pt x="96" y="64"/>
                </a:cubicBezTo>
                <a:cubicBezTo>
                  <a:pt x="122" y="91"/>
                  <a:pt x="122" y="91"/>
                  <a:pt x="122" y="91"/>
                </a:cubicBezTo>
                <a:cubicBezTo>
                  <a:pt x="125" y="93"/>
                  <a:pt x="126" y="97"/>
                  <a:pt x="126" y="100"/>
                </a:cubicBezTo>
                <a:cubicBezTo>
                  <a:pt x="126" y="104"/>
                  <a:pt x="125" y="107"/>
                  <a:pt x="122" y="110"/>
                </a:cubicBezTo>
                <a:cubicBezTo>
                  <a:pt x="109" y="123"/>
                  <a:pt x="109" y="123"/>
                  <a:pt x="109" y="123"/>
                </a:cubicBezTo>
                <a:cubicBezTo>
                  <a:pt x="106" y="126"/>
                  <a:pt x="103" y="127"/>
                  <a:pt x="99" y="127"/>
                </a:cubicBezTo>
                <a:close/>
                <a:moveTo>
                  <a:pt x="63" y="86"/>
                </a:moveTo>
                <a:cubicBezTo>
                  <a:pt x="95" y="118"/>
                  <a:pt x="95" y="118"/>
                  <a:pt x="95" y="118"/>
                </a:cubicBezTo>
                <a:cubicBezTo>
                  <a:pt x="97" y="120"/>
                  <a:pt x="101" y="120"/>
                  <a:pt x="103" y="118"/>
                </a:cubicBezTo>
                <a:cubicBezTo>
                  <a:pt x="117" y="104"/>
                  <a:pt x="117" y="104"/>
                  <a:pt x="117" y="104"/>
                </a:cubicBezTo>
                <a:cubicBezTo>
                  <a:pt x="118" y="103"/>
                  <a:pt x="118" y="102"/>
                  <a:pt x="118" y="100"/>
                </a:cubicBezTo>
                <a:cubicBezTo>
                  <a:pt x="118" y="99"/>
                  <a:pt x="118" y="97"/>
                  <a:pt x="117" y="96"/>
                </a:cubicBezTo>
                <a:cubicBezTo>
                  <a:pt x="85" y="64"/>
                  <a:pt x="85" y="64"/>
                  <a:pt x="85" y="64"/>
                </a:cubicBezTo>
                <a:cubicBezTo>
                  <a:pt x="117" y="32"/>
                  <a:pt x="117" y="32"/>
                  <a:pt x="117" y="32"/>
                </a:cubicBezTo>
                <a:cubicBezTo>
                  <a:pt x="118" y="31"/>
                  <a:pt x="118" y="30"/>
                  <a:pt x="118" y="28"/>
                </a:cubicBezTo>
                <a:cubicBezTo>
                  <a:pt x="118" y="27"/>
                  <a:pt x="118" y="25"/>
                  <a:pt x="117" y="24"/>
                </a:cubicBezTo>
                <a:cubicBezTo>
                  <a:pt x="103" y="11"/>
                  <a:pt x="103" y="11"/>
                  <a:pt x="103" y="11"/>
                </a:cubicBezTo>
                <a:cubicBezTo>
                  <a:pt x="101" y="9"/>
                  <a:pt x="97" y="9"/>
                  <a:pt x="95" y="11"/>
                </a:cubicBezTo>
                <a:cubicBezTo>
                  <a:pt x="63" y="43"/>
                  <a:pt x="63" y="43"/>
                  <a:pt x="63" y="43"/>
                </a:cubicBezTo>
                <a:cubicBezTo>
                  <a:pt x="31" y="11"/>
                  <a:pt x="31" y="11"/>
                  <a:pt x="31" y="11"/>
                </a:cubicBezTo>
                <a:cubicBezTo>
                  <a:pt x="29" y="9"/>
                  <a:pt x="26" y="9"/>
                  <a:pt x="24" y="11"/>
                </a:cubicBezTo>
                <a:cubicBezTo>
                  <a:pt x="10" y="24"/>
                  <a:pt x="10" y="24"/>
                  <a:pt x="10" y="24"/>
                </a:cubicBezTo>
                <a:cubicBezTo>
                  <a:pt x="9" y="25"/>
                  <a:pt x="8" y="27"/>
                  <a:pt x="8" y="28"/>
                </a:cubicBezTo>
                <a:cubicBezTo>
                  <a:pt x="8" y="30"/>
                  <a:pt x="9" y="31"/>
                  <a:pt x="10" y="32"/>
                </a:cubicBezTo>
                <a:cubicBezTo>
                  <a:pt x="42" y="64"/>
                  <a:pt x="42" y="64"/>
                  <a:pt x="42" y="64"/>
                </a:cubicBezTo>
                <a:cubicBezTo>
                  <a:pt x="10" y="96"/>
                  <a:pt x="10" y="96"/>
                  <a:pt x="10" y="96"/>
                </a:cubicBezTo>
                <a:cubicBezTo>
                  <a:pt x="9" y="97"/>
                  <a:pt x="8" y="99"/>
                  <a:pt x="8" y="100"/>
                </a:cubicBezTo>
                <a:cubicBezTo>
                  <a:pt x="8" y="102"/>
                  <a:pt x="9" y="103"/>
                  <a:pt x="10" y="104"/>
                </a:cubicBezTo>
                <a:cubicBezTo>
                  <a:pt x="24" y="118"/>
                  <a:pt x="24" y="118"/>
                  <a:pt x="24" y="118"/>
                </a:cubicBezTo>
                <a:cubicBezTo>
                  <a:pt x="26" y="120"/>
                  <a:pt x="29" y="120"/>
                  <a:pt x="31" y="118"/>
                </a:cubicBezTo>
                <a:lnTo>
                  <a:pt x="63"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8"/>
          <p:cNvSpPr>
            <a:spLocks noEditPoints="1"/>
          </p:cNvSpPr>
          <p:nvPr/>
        </p:nvSpPr>
        <p:spPr bwMode="auto">
          <a:xfrm>
            <a:off x="8955262" y="5591047"/>
            <a:ext cx="325224" cy="326156"/>
          </a:xfrm>
          <a:custGeom>
            <a:avLst/>
            <a:gdLst>
              <a:gd name="T0" fmla="*/ 84 w 148"/>
              <a:gd name="T1" fmla="*/ 148 h 148"/>
              <a:gd name="T2" fmla="*/ 64 w 148"/>
              <a:gd name="T3" fmla="*/ 148 h 148"/>
              <a:gd name="T4" fmla="*/ 55 w 148"/>
              <a:gd name="T5" fmla="*/ 144 h 148"/>
              <a:gd name="T6" fmla="*/ 51 w 148"/>
              <a:gd name="T7" fmla="*/ 134 h 148"/>
              <a:gd name="T8" fmla="*/ 51 w 148"/>
              <a:gd name="T9" fmla="*/ 97 h 148"/>
              <a:gd name="T10" fmla="*/ 14 w 148"/>
              <a:gd name="T11" fmla="*/ 97 h 148"/>
              <a:gd name="T12" fmla="*/ 4 w 148"/>
              <a:gd name="T13" fmla="*/ 93 h 148"/>
              <a:gd name="T14" fmla="*/ 0 w 148"/>
              <a:gd name="T15" fmla="*/ 83 h 148"/>
              <a:gd name="T16" fmla="*/ 0 w 148"/>
              <a:gd name="T17" fmla="*/ 64 h 148"/>
              <a:gd name="T18" fmla="*/ 4 w 148"/>
              <a:gd name="T19" fmla="*/ 55 h 148"/>
              <a:gd name="T20" fmla="*/ 14 w 148"/>
              <a:gd name="T21" fmla="*/ 51 h 148"/>
              <a:gd name="T22" fmla="*/ 51 w 148"/>
              <a:gd name="T23" fmla="*/ 51 h 148"/>
              <a:gd name="T24" fmla="*/ 51 w 148"/>
              <a:gd name="T25" fmla="*/ 13 h 148"/>
              <a:gd name="T26" fmla="*/ 55 w 148"/>
              <a:gd name="T27" fmla="*/ 4 h 148"/>
              <a:gd name="T28" fmla="*/ 64 w 148"/>
              <a:gd name="T29" fmla="*/ 0 h 148"/>
              <a:gd name="T30" fmla="*/ 84 w 148"/>
              <a:gd name="T31" fmla="*/ 0 h 148"/>
              <a:gd name="T32" fmla="*/ 93 w 148"/>
              <a:gd name="T33" fmla="*/ 4 h 148"/>
              <a:gd name="T34" fmla="*/ 97 w 148"/>
              <a:gd name="T35" fmla="*/ 13 h 148"/>
              <a:gd name="T36" fmla="*/ 97 w 148"/>
              <a:gd name="T37" fmla="*/ 51 h 148"/>
              <a:gd name="T38" fmla="*/ 134 w 148"/>
              <a:gd name="T39" fmla="*/ 51 h 148"/>
              <a:gd name="T40" fmla="*/ 144 w 148"/>
              <a:gd name="T41" fmla="*/ 55 h 148"/>
              <a:gd name="T42" fmla="*/ 148 w 148"/>
              <a:gd name="T43" fmla="*/ 64 h 148"/>
              <a:gd name="T44" fmla="*/ 148 w 148"/>
              <a:gd name="T45" fmla="*/ 83 h 148"/>
              <a:gd name="T46" fmla="*/ 144 w 148"/>
              <a:gd name="T47" fmla="*/ 93 h 148"/>
              <a:gd name="T48" fmla="*/ 134 w 148"/>
              <a:gd name="T49" fmla="*/ 97 h 148"/>
              <a:gd name="T50" fmla="*/ 97 w 148"/>
              <a:gd name="T51" fmla="*/ 97 h 148"/>
              <a:gd name="T52" fmla="*/ 97 w 148"/>
              <a:gd name="T53" fmla="*/ 134 h 148"/>
              <a:gd name="T54" fmla="*/ 93 w 148"/>
              <a:gd name="T55" fmla="*/ 144 h 148"/>
              <a:gd name="T56" fmla="*/ 84 w 148"/>
              <a:gd name="T57" fmla="*/ 148 h 148"/>
              <a:gd name="T58" fmla="*/ 14 w 148"/>
              <a:gd name="T59" fmla="*/ 59 h 148"/>
              <a:gd name="T60" fmla="*/ 10 w 148"/>
              <a:gd name="T61" fmla="*/ 60 h 148"/>
              <a:gd name="T62" fmla="*/ 8 w 148"/>
              <a:gd name="T63" fmla="*/ 64 h 148"/>
              <a:gd name="T64" fmla="*/ 8 w 148"/>
              <a:gd name="T65" fmla="*/ 83 h 148"/>
              <a:gd name="T66" fmla="*/ 10 w 148"/>
              <a:gd name="T67" fmla="*/ 87 h 148"/>
              <a:gd name="T68" fmla="*/ 14 w 148"/>
              <a:gd name="T69" fmla="*/ 89 h 148"/>
              <a:gd name="T70" fmla="*/ 59 w 148"/>
              <a:gd name="T71" fmla="*/ 89 h 148"/>
              <a:gd name="T72" fmla="*/ 59 w 148"/>
              <a:gd name="T73" fmla="*/ 134 h 148"/>
              <a:gd name="T74" fmla="*/ 61 w 148"/>
              <a:gd name="T75" fmla="*/ 138 h 148"/>
              <a:gd name="T76" fmla="*/ 64 w 148"/>
              <a:gd name="T77" fmla="*/ 140 h 148"/>
              <a:gd name="T78" fmla="*/ 84 w 148"/>
              <a:gd name="T79" fmla="*/ 140 h 148"/>
              <a:gd name="T80" fmla="*/ 87 w 148"/>
              <a:gd name="T81" fmla="*/ 138 h 148"/>
              <a:gd name="T82" fmla="*/ 89 w 148"/>
              <a:gd name="T83" fmla="*/ 134 h 148"/>
              <a:gd name="T84" fmla="*/ 89 w 148"/>
              <a:gd name="T85" fmla="*/ 89 h 148"/>
              <a:gd name="T86" fmla="*/ 134 w 148"/>
              <a:gd name="T87" fmla="*/ 89 h 148"/>
              <a:gd name="T88" fmla="*/ 138 w 148"/>
              <a:gd name="T89" fmla="*/ 87 h 148"/>
              <a:gd name="T90" fmla="*/ 140 w 148"/>
              <a:gd name="T91" fmla="*/ 83 h 148"/>
              <a:gd name="T92" fmla="*/ 140 w 148"/>
              <a:gd name="T93" fmla="*/ 64 h 148"/>
              <a:gd name="T94" fmla="*/ 138 w 148"/>
              <a:gd name="T95" fmla="*/ 60 h 148"/>
              <a:gd name="T96" fmla="*/ 134 w 148"/>
              <a:gd name="T97" fmla="*/ 59 h 148"/>
              <a:gd name="T98" fmla="*/ 89 w 148"/>
              <a:gd name="T99" fmla="*/ 59 h 148"/>
              <a:gd name="T100" fmla="*/ 89 w 148"/>
              <a:gd name="T101" fmla="*/ 13 h 148"/>
              <a:gd name="T102" fmla="*/ 87 w 148"/>
              <a:gd name="T103" fmla="*/ 10 h 148"/>
              <a:gd name="T104" fmla="*/ 84 w 148"/>
              <a:gd name="T105" fmla="*/ 8 h 148"/>
              <a:gd name="T106" fmla="*/ 64 w 148"/>
              <a:gd name="T107" fmla="*/ 8 h 148"/>
              <a:gd name="T108" fmla="*/ 61 w 148"/>
              <a:gd name="T109" fmla="*/ 10 h 148"/>
              <a:gd name="T110" fmla="*/ 59 w 148"/>
              <a:gd name="T111" fmla="*/ 13 h 148"/>
              <a:gd name="T112" fmla="*/ 59 w 148"/>
              <a:gd name="T113" fmla="*/ 59 h 148"/>
              <a:gd name="T114" fmla="*/ 14 w 148"/>
              <a:gd name="T115"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48">
                <a:moveTo>
                  <a:pt x="84" y="148"/>
                </a:moveTo>
                <a:cubicBezTo>
                  <a:pt x="64" y="148"/>
                  <a:pt x="64" y="148"/>
                  <a:pt x="64" y="148"/>
                </a:cubicBezTo>
                <a:cubicBezTo>
                  <a:pt x="61" y="148"/>
                  <a:pt x="57" y="146"/>
                  <a:pt x="55" y="144"/>
                </a:cubicBezTo>
                <a:cubicBezTo>
                  <a:pt x="52" y="141"/>
                  <a:pt x="51" y="138"/>
                  <a:pt x="51" y="134"/>
                </a:cubicBezTo>
                <a:cubicBezTo>
                  <a:pt x="51" y="97"/>
                  <a:pt x="51" y="97"/>
                  <a:pt x="51" y="97"/>
                </a:cubicBezTo>
                <a:cubicBezTo>
                  <a:pt x="14" y="97"/>
                  <a:pt x="14" y="97"/>
                  <a:pt x="14" y="97"/>
                </a:cubicBezTo>
                <a:cubicBezTo>
                  <a:pt x="10" y="97"/>
                  <a:pt x="7" y="95"/>
                  <a:pt x="4" y="93"/>
                </a:cubicBezTo>
                <a:cubicBezTo>
                  <a:pt x="2" y="90"/>
                  <a:pt x="0" y="87"/>
                  <a:pt x="0" y="83"/>
                </a:cubicBezTo>
                <a:cubicBezTo>
                  <a:pt x="0" y="64"/>
                  <a:pt x="0" y="64"/>
                  <a:pt x="0" y="64"/>
                </a:cubicBezTo>
                <a:cubicBezTo>
                  <a:pt x="0" y="61"/>
                  <a:pt x="2" y="57"/>
                  <a:pt x="4" y="55"/>
                </a:cubicBezTo>
                <a:cubicBezTo>
                  <a:pt x="7" y="52"/>
                  <a:pt x="10" y="51"/>
                  <a:pt x="14" y="51"/>
                </a:cubicBezTo>
                <a:cubicBezTo>
                  <a:pt x="51" y="51"/>
                  <a:pt x="51" y="51"/>
                  <a:pt x="51" y="51"/>
                </a:cubicBezTo>
                <a:cubicBezTo>
                  <a:pt x="51" y="13"/>
                  <a:pt x="51" y="13"/>
                  <a:pt x="51" y="13"/>
                </a:cubicBezTo>
                <a:cubicBezTo>
                  <a:pt x="51" y="10"/>
                  <a:pt x="52" y="6"/>
                  <a:pt x="55" y="4"/>
                </a:cubicBezTo>
                <a:cubicBezTo>
                  <a:pt x="57" y="1"/>
                  <a:pt x="61" y="0"/>
                  <a:pt x="64" y="0"/>
                </a:cubicBezTo>
                <a:cubicBezTo>
                  <a:pt x="84" y="0"/>
                  <a:pt x="84" y="0"/>
                  <a:pt x="84" y="0"/>
                </a:cubicBezTo>
                <a:cubicBezTo>
                  <a:pt x="87" y="0"/>
                  <a:pt x="91" y="1"/>
                  <a:pt x="93" y="4"/>
                </a:cubicBezTo>
                <a:cubicBezTo>
                  <a:pt x="96" y="6"/>
                  <a:pt x="97" y="10"/>
                  <a:pt x="97" y="13"/>
                </a:cubicBezTo>
                <a:cubicBezTo>
                  <a:pt x="97" y="51"/>
                  <a:pt x="97" y="51"/>
                  <a:pt x="97" y="51"/>
                </a:cubicBezTo>
                <a:cubicBezTo>
                  <a:pt x="134" y="51"/>
                  <a:pt x="134" y="51"/>
                  <a:pt x="134" y="51"/>
                </a:cubicBezTo>
                <a:cubicBezTo>
                  <a:pt x="138" y="51"/>
                  <a:pt x="141" y="52"/>
                  <a:pt x="144" y="55"/>
                </a:cubicBezTo>
                <a:cubicBezTo>
                  <a:pt x="146" y="57"/>
                  <a:pt x="148" y="61"/>
                  <a:pt x="148" y="64"/>
                </a:cubicBezTo>
                <a:cubicBezTo>
                  <a:pt x="148" y="83"/>
                  <a:pt x="148" y="83"/>
                  <a:pt x="148" y="83"/>
                </a:cubicBezTo>
                <a:cubicBezTo>
                  <a:pt x="148" y="87"/>
                  <a:pt x="146" y="90"/>
                  <a:pt x="144" y="93"/>
                </a:cubicBezTo>
                <a:cubicBezTo>
                  <a:pt x="141" y="95"/>
                  <a:pt x="138" y="97"/>
                  <a:pt x="134" y="97"/>
                </a:cubicBezTo>
                <a:cubicBezTo>
                  <a:pt x="97" y="97"/>
                  <a:pt x="97" y="97"/>
                  <a:pt x="97" y="97"/>
                </a:cubicBezTo>
                <a:cubicBezTo>
                  <a:pt x="97" y="134"/>
                  <a:pt x="97" y="134"/>
                  <a:pt x="97" y="134"/>
                </a:cubicBezTo>
                <a:cubicBezTo>
                  <a:pt x="97" y="138"/>
                  <a:pt x="96" y="141"/>
                  <a:pt x="93" y="144"/>
                </a:cubicBezTo>
                <a:cubicBezTo>
                  <a:pt x="91" y="146"/>
                  <a:pt x="87" y="148"/>
                  <a:pt x="84" y="148"/>
                </a:cubicBezTo>
                <a:close/>
                <a:moveTo>
                  <a:pt x="14" y="59"/>
                </a:moveTo>
                <a:cubicBezTo>
                  <a:pt x="12" y="59"/>
                  <a:pt x="11" y="59"/>
                  <a:pt x="10" y="60"/>
                </a:cubicBezTo>
                <a:cubicBezTo>
                  <a:pt x="9" y="61"/>
                  <a:pt x="8" y="63"/>
                  <a:pt x="8" y="64"/>
                </a:cubicBezTo>
                <a:cubicBezTo>
                  <a:pt x="8" y="83"/>
                  <a:pt x="8" y="83"/>
                  <a:pt x="8" y="83"/>
                </a:cubicBezTo>
                <a:cubicBezTo>
                  <a:pt x="8" y="85"/>
                  <a:pt x="9" y="86"/>
                  <a:pt x="10" y="87"/>
                </a:cubicBezTo>
                <a:cubicBezTo>
                  <a:pt x="11" y="88"/>
                  <a:pt x="12" y="89"/>
                  <a:pt x="14" y="89"/>
                </a:cubicBezTo>
                <a:cubicBezTo>
                  <a:pt x="59" y="89"/>
                  <a:pt x="59" y="89"/>
                  <a:pt x="59" y="89"/>
                </a:cubicBezTo>
                <a:cubicBezTo>
                  <a:pt x="59" y="134"/>
                  <a:pt x="59" y="134"/>
                  <a:pt x="59" y="134"/>
                </a:cubicBezTo>
                <a:cubicBezTo>
                  <a:pt x="59" y="136"/>
                  <a:pt x="60" y="137"/>
                  <a:pt x="61" y="138"/>
                </a:cubicBezTo>
                <a:cubicBezTo>
                  <a:pt x="62" y="139"/>
                  <a:pt x="63" y="140"/>
                  <a:pt x="64" y="140"/>
                </a:cubicBezTo>
                <a:cubicBezTo>
                  <a:pt x="84" y="140"/>
                  <a:pt x="84" y="140"/>
                  <a:pt x="84" y="140"/>
                </a:cubicBezTo>
                <a:cubicBezTo>
                  <a:pt x="85" y="140"/>
                  <a:pt x="86" y="139"/>
                  <a:pt x="87" y="138"/>
                </a:cubicBezTo>
                <a:cubicBezTo>
                  <a:pt x="88" y="137"/>
                  <a:pt x="89" y="136"/>
                  <a:pt x="89" y="134"/>
                </a:cubicBezTo>
                <a:cubicBezTo>
                  <a:pt x="89" y="89"/>
                  <a:pt x="89" y="89"/>
                  <a:pt x="89" y="89"/>
                </a:cubicBezTo>
                <a:cubicBezTo>
                  <a:pt x="134" y="89"/>
                  <a:pt x="134" y="89"/>
                  <a:pt x="134" y="89"/>
                </a:cubicBezTo>
                <a:cubicBezTo>
                  <a:pt x="136" y="89"/>
                  <a:pt x="137" y="88"/>
                  <a:pt x="138" y="87"/>
                </a:cubicBezTo>
                <a:cubicBezTo>
                  <a:pt x="139" y="86"/>
                  <a:pt x="140" y="85"/>
                  <a:pt x="140" y="83"/>
                </a:cubicBezTo>
                <a:cubicBezTo>
                  <a:pt x="140" y="64"/>
                  <a:pt x="140" y="64"/>
                  <a:pt x="140" y="64"/>
                </a:cubicBezTo>
                <a:cubicBezTo>
                  <a:pt x="140" y="63"/>
                  <a:pt x="139" y="61"/>
                  <a:pt x="138" y="60"/>
                </a:cubicBezTo>
                <a:cubicBezTo>
                  <a:pt x="137" y="59"/>
                  <a:pt x="136" y="59"/>
                  <a:pt x="134" y="59"/>
                </a:cubicBezTo>
                <a:cubicBezTo>
                  <a:pt x="89" y="59"/>
                  <a:pt x="89" y="59"/>
                  <a:pt x="89" y="59"/>
                </a:cubicBezTo>
                <a:cubicBezTo>
                  <a:pt x="89" y="13"/>
                  <a:pt x="89" y="13"/>
                  <a:pt x="89" y="13"/>
                </a:cubicBezTo>
                <a:cubicBezTo>
                  <a:pt x="89" y="12"/>
                  <a:pt x="88" y="11"/>
                  <a:pt x="87" y="10"/>
                </a:cubicBezTo>
                <a:cubicBezTo>
                  <a:pt x="86" y="9"/>
                  <a:pt x="85" y="8"/>
                  <a:pt x="84" y="8"/>
                </a:cubicBezTo>
                <a:cubicBezTo>
                  <a:pt x="64" y="8"/>
                  <a:pt x="64" y="8"/>
                  <a:pt x="64" y="8"/>
                </a:cubicBezTo>
                <a:cubicBezTo>
                  <a:pt x="63" y="8"/>
                  <a:pt x="62" y="9"/>
                  <a:pt x="61" y="10"/>
                </a:cubicBezTo>
                <a:cubicBezTo>
                  <a:pt x="60" y="11"/>
                  <a:pt x="59" y="12"/>
                  <a:pt x="59" y="13"/>
                </a:cubicBezTo>
                <a:cubicBezTo>
                  <a:pt x="59" y="59"/>
                  <a:pt x="59" y="59"/>
                  <a:pt x="59" y="59"/>
                </a:cubicBezTo>
                <a:lnTo>
                  <a:pt x="14"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9"/>
          <p:cNvSpPr>
            <a:spLocks noEditPoints="1"/>
          </p:cNvSpPr>
          <p:nvPr/>
        </p:nvSpPr>
        <p:spPr bwMode="auto">
          <a:xfrm>
            <a:off x="8069051" y="3031192"/>
            <a:ext cx="408160" cy="352248"/>
          </a:xfrm>
          <a:custGeom>
            <a:avLst/>
            <a:gdLst>
              <a:gd name="T0" fmla="*/ 159 w 185"/>
              <a:gd name="T1" fmla="*/ 160 h 160"/>
              <a:gd name="T2" fmla="*/ 152 w 185"/>
              <a:gd name="T3" fmla="*/ 7 h 160"/>
              <a:gd name="T4" fmla="*/ 178 w 185"/>
              <a:gd name="T5" fmla="*/ 0 h 160"/>
              <a:gd name="T6" fmla="*/ 185 w 185"/>
              <a:gd name="T7" fmla="*/ 153 h 160"/>
              <a:gd name="T8" fmla="*/ 160 w 185"/>
              <a:gd name="T9" fmla="*/ 152 h 160"/>
              <a:gd name="T10" fmla="*/ 177 w 185"/>
              <a:gd name="T11" fmla="*/ 8 h 160"/>
              <a:gd name="T12" fmla="*/ 160 w 185"/>
              <a:gd name="T13" fmla="*/ 152 h 160"/>
              <a:gd name="T14" fmla="*/ 121 w 185"/>
              <a:gd name="T15" fmla="*/ 160 h 160"/>
              <a:gd name="T16" fmla="*/ 114 w 185"/>
              <a:gd name="T17" fmla="*/ 58 h 160"/>
              <a:gd name="T18" fmla="*/ 140 w 185"/>
              <a:gd name="T19" fmla="*/ 51 h 160"/>
              <a:gd name="T20" fmla="*/ 147 w 185"/>
              <a:gd name="T21" fmla="*/ 153 h 160"/>
              <a:gd name="T22" fmla="*/ 122 w 185"/>
              <a:gd name="T23" fmla="*/ 152 h 160"/>
              <a:gd name="T24" fmla="*/ 139 w 185"/>
              <a:gd name="T25" fmla="*/ 59 h 160"/>
              <a:gd name="T26" fmla="*/ 122 w 185"/>
              <a:gd name="T27" fmla="*/ 152 h 160"/>
              <a:gd name="T28" fmla="*/ 83 w 185"/>
              <a:gd name="T29" fmla="*/ 160 h 160"/>
              <a:gd name="T30" fmla="*/ 76 w 185"/>
              <a:gd name="T31" fmla="*/ 96 h 160"/>
              <a:gd name="T32" fmla="*/ 102 w 185"/>
              <a:gd name="T33" fmla="*/ 89 h 160"/>
              <a:gd name="T34" fmla="*/ 109 w 185"/>
              <a:gd name="T35" fmla="*/ 153 h 160"/>
              <a:gd name="T36" fmla="*/ 84 w 185"/>
              <a:gd name="T37" fmla="*/ 152 h 160"/>
              <a:gd name="T38" fmla="*/ 101 w 185"/>
              <a:gd name="T39" fmla="*/ 97 h 160"/>
              <a:gd name="T40" fmla="*/ 84 w 185"/>
              <a:gd name="T41" fmla="*/ 152 h 160"/>
              <a:gd name="T42" fmla="*/ 45 w 185"/>
              <a:gd name="T43" fmla="*/ 160 h 160"/>
              <a:gd name="T44" fmla="*/ 38 w 185"/>
              <a:gd name="T45" fmla="*/ 121 h 160"/>
              <a:gd name="T46" fmla="*/ 64 w 185"/>
              <a:gd name="T47" fmla="*/ 114 h 160"/>
              <a:gd name="T48" fmla="*/ 71 w 185"/>
              <a:gd name="T49" fmla="*/ 153 h 160"/>
              <a:gd name="T50" fmla="*/ 46 w 185"/>
              <a:gd name="T51" fmla="*/ 152 h 160"/>
              <a:gd name="T52" fmla="*/ 63 w 185"/>
              <a:gd name="T53" fmla="*/ 122 h 160"/>
              <a:gd name="T54" fmla="*/ 46 w 185"/>
              <a:gd name="T55" fmla="*/ 152 h 160"/>
              <a:gd name="T56" fmla="*/ 7 w 185"/>
              <a:gd name="T57" fmla="*/ 160 h 160"/>
              <a:gd name="T58" fmla="*/ 0 w 185"/>
              <a:gd name="T59" fmla="*/ 134 h 160"/>
              <a:gd name="T60" fmla="*/ 26 w 185"/>
              <a:gd name="T61" fmla="*/ 127 h 160"/>
              <a:gd name="T62" fmla="*/ 33 w 185"/>
              <a:gd name="T63" fmla="*/ 153 h 160"/>
              <a:gd name="T64" fmla="*/ 8 w 185"/>
              <a:gd name="T65" fmla="*/ 152 h 160"/>
              <a:gd name="T66" fmla="*/ 25 w 185"/>
              <a:gd name="T67" fmla="*/ 135 h 160"/>
              <a:gd name="T68" fmla="*/ 8 w 185"/>
              <a:gd name="T6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0">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78" name="组合 177"/>
          <p:cNvGrpSpPr/>
          <p:nvPr/>
        </p:nvGrpSpPr>
        <p:grpSpPr>
          <a:xfrm>
            <a:off x="2184273" y="5551908"/>
            <a:ext cx="305655" cy="398842"/>
            <a:chOff x="2126498" y="4085970"/>
            <a:chExt cx="305655" cy="398842"/>
          </a:xfrm>
        </p:grpSpPr>
        <p:sp>
          <p:nvSpPr>
            <p:cNvPr id="8" name="Freeform 8"/>
            <p:cNvSpPr/>
            <p:nvPr/>
          </p:nvSpPr>
          <p:spPr bwMode="auto">
            <a:xfrm>
              <a:off x="2126498" y="4085970"/>
              <a:ext cx="259993" cy="398842"/>
            </a:xfrm>
            <a:custGeom>
              <a:avLst/>
              <a:gdLst>
                <a:gd name="T0" fmla="*/ 110 w 118"/>
                <a:gd name="T1" fmla="*/ 129 h 181"/>
                <a:gd name="T2" fmla="*/ 110 w 118"/>
                <a:gd name="T3" fmla="*/ 168 h 181"/>
                <a:gd name="T4" fmla="*/ 105 w 118"/>
                <a:gd name="T5" fmla="*/ 173 h 181"/>
                <a:gd name="T6" fmla="*/ 101 w 118"/>
                <a:gd name="T7" fmla="*/ 172 h 181"/>
                <a:gd name="T8" fmla="*/ 52 w 118"/>
                <a:gd name="T9" fmla="*/ 123 h 181"/>
                <a:gd name="T10" fmla="*/ 14 w 118"/>
                <a:gd name="T11" fmla="*/ 123 h 181"/>
                <a:gd name="T12" fmla="*/ 8 w 118"/>
                <a:gd name="T13" fmla="*/ 118 h 181"/>
                <a:gd name="T14" fmla="*/ 8 w 118"/>
                <a:gd name="T15" fmla="*/ 63 h 181"/>
                <a:gd name="T16" fmla="*/ 14 w 118"/>
                <a:gd name="T17" fmla="*/ 58 h 181"/>
                <a:gd name="T18" fmla="*/ 52 w 118"/>
                <a:gd name="T19" fmla="*/ 58 h 181"/>
                <a:gd name="T20" fmla="*/ 101 w 118"/>
                <a:gd name="T21" fmla="*/ 10 h 181"/>
                <a:gd name="T22" fmla="*/ 105 w 118"/>
                <a:gd name="T23" fmla="*/ 8 h 181"/>
                <a:gd name="T24" fmla="*/ 110 w 118"/>
                <a:gd name="T25" fmla="*/ 13 h 181"/>
                <a:gd name="T26" fmla="*/ 110 w 118"/>
                <a:gd name="T27" fmla="*/ 50 h 181"/>
                <a:gd name="T28" fmla="*/ 118 w 118"/>
                <a:gd name="T29" fmla="*/ 50 h 181"/>
                <a:gd name="T30" fmla="*/ 118 w 118"/>
                <a:gd name="T31" fmla="*/ 13 h 181"/>
                <a:gd name="T32" fmla="*/ 105 w 118"/>
                <a:gd name="T33" fmla="*/ 0 h 181"/>
                <a:gd name="T34" fmla="*/ 95 w 118"/>
                <a:gd name="T35" fmla="*/ 4 h 181"/>
                <a:gd name="T36" fmla="*/ 49 w 118"/>
                <a:gd name="T37" fmla="*/ 50 h 181"/>
                <a:gd name="T38" fmla="*/ 14 w 118"/>
                <a:gd name="T39" fmla="*/ 50 h 181"/>
                <a:gd name="T40" fmla="*/ 0 w 118"/>
                <a:gd name="T41" fmla="*/ 63 h 181"/>
                <a:gd name="T42" fmla="*/ 0 w 118"/>
                <a:gd name="T43" fmla="*/ 118 h 181"/>
                <a:gd name="T44" fmla="*/ 14 w 118"/>
                <a:gd name="T45" fmla="*/ 131 h 181"/>
                <a:gd name="T46" fmla="*/ 49 w 118"/>
                <a:gd name="T47" fmla="*/ 131 h 181"/>
                <a:gd name="T48" fmla="*/ 95 w 118"/>
                <a:gd name="T49" fmla="*/ 177 h 181"/>
                <a:gd name="T50" fmla="*/ 105 w 118"/>
                <a:gd name="T51" fmla="*/ 181 h 181"/>
                <a:gd name="T52" fmla="*/ 118 w 118"/>
                <a:gd name="T53" fmla="*/ 168 h 181"/>
                <a:gd name="T54" fmla="*/ 118 w 118"/>
                <a:gd name="T55" fmla="*/ 129 h 181"/>
                <a:gd name="T56" fmla="*/ 110 w 118"/>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81">
                  <a:moveTo>
                    <a:pt x="110" y="129"/>
                  </a:moveTo>
                  <a:cubicBezTo>
                    <a:pt x="110" y="168"/>
                    <a:pt x="110" y="168"/>
                    <a:pt x="110" y="168"/>
                  </a:cubicBezTo>
                  <a:cubicBezTo>
                    <a:pt x="110" y="171"/>
                    <a:pt x="107" y="173"/>
                    <a:pt x="105" y="173"/>
                  </a:cubicBezTo>
                  <a:cubicBezTo>
                    <a:pt x="103" y="173"/>
                    <a:pt x="102" y="173"/>
                    <a:pt x="101" y="172"/>
                  </a:cubicBezTo>
                  <a:cubicBezTo>
                    <a:pt x="52" y="123"/>
                    <a:pt x="52" y="123"/>
                    <a:pt x="52" y="123"/>
                  </a:cubicBezTo>
                  <a:cubicBezTo>
                    <a:pt x="14" y="123"/>
                    <a:pt x="14" y="123"/>
                    <a:pt x="14" y="123"/>
                  </a:cubicBezTo>
                  <a:cubicBezTo>
                    <a:pt x="11" y="123"/>
                    <a:pt x="8" y="121"/>
                    <a:pt x="8" y="118"/>
                  </a:cubicBezTo>
                  <a:cubicBezTo>
                    <a:pt x="8" y="63"/>
                    <a:pt x="8" y="63"/>
                    <a:pt x="8" y="63"/>
                  </a:cubicBezTo>
                  <a:cubicBezTo>
                    <a:pt x="8" y="61"/>
                    <a:pt x="11" y="58"/>
                    <a:pt x="14" y="58"/>
                  </a:cubicBezTo>
                  <a:cubicBezTo>
                    <a:pt x="52" y="58"/>
                    <a:pt x="52" y="58"/>
                    <a:pt x="52" y="58"/>
                  </a:cubicBezTo>
                  <a:cubicBezTo>
                    <a:pt x="101" y="10"/>
                    <a:pt x="101" y="10"/>
                    <a:pt x="101" y="10"/>
                  </a:cubicBezTo>
                  <a:cubicBezTo>
                    <a:pt x="102" y="9"/>
                    <a:pt x="103" y="8"/>
                    <a:pt x="105" y="8"/>
                  </a:cubicBezTo>
                  <a:cubicBezTo>
                    <a:pt x="107" y="8"/>
                    <a:pt x="110" y="11"/>
                    <a:pt x="110" y="13"/>
                  </a:cubicBezTo>
                  <a:cubicBezTo>
                    <a:pt x="110" y="50"/>
                    <a:pt x="110" y="50"/>
                    <a:pt x="110" y="50"/>
                  </a:cubicBezTo>
                  <a:cubicBezTo>
                    <a:pt x="118" y="50"/>
                    <a:pt x="118" y="50"/>
                    <a:pt x="118" y="50"/>
                  </a:cubicBezTo>
                  <a:cubicBezTo>
                    <a:pt x="118" y="13"/>
                    <a:pt x="118" y="13"/>
                    <a:pt x="118" y="13"/>
                  </a:cubicBezTo>
                  <a:cubicBezTo>
                    <a:pt x="118" y="6"/>
                    <a:pt x="112" y="0"/>
                    <a:pt x="105" y="0"/>
                  </a:cubicBezTo>
                  <a:cubicBezTo>
                    <a:pt x="101" y="0"/>
                    <a:pt x="98" y="2"/>
                    <a:pt x="95" y="4"/>
                  </a:cubicBezTo>
                  <a:cubicBezTo>
                    <a:pt x="49" y="50"/>
                    <a:pt x="49" y="50"/>
                    <a:pt x="49" y="50"/>
                  </a:cubicBezTo>
                  <a:cubicBezTo>
                    <a:pt x="14" y="50"/>
                    <a:pt x="14" y="50"/>
                    <a:pt x="14" y="50"/>
                  </a:cubicBezTo>
                  <a:cubicBezTo>
                    <a:pt x="6" y="50"/>
                    <a:pt x="0" y="56"/>
                    <a:pt x="0" y="63"/>
                  </a:cubicBezTo>
                  <a:cubicBezTo>
                    <a:pt x="0" y="118"/>
                    <a:pt x="0" y="118"/>
                    <a:pt x="0" y="118"/>
                  </a:cubicBezTo>
                  <a:cubicBezTo>
                    <a:pt x="0" y="125"/>
                    <a:pt x="6" y="131"/>
                    <a:pt x="14" y="131"/>
                  </a:cubicBezTo>
                  <a:cubicBezTo>
                    <a:pt x="49" y="131"/>
                    <a:pt x="49" y="131"/>
                    <a:pt x="49" y="131"/>
                  </a:cubicBezTo>
                  <a:cubicBezTo>
                    <a:pt x="95" y="177"/>
                    <a:pt x="95" y="177"/>
                    <a:pt x="95" y="177"/>
                  </a:cubicBezTo>
                  <a:cubicBezTo>
                    <a:pt x="98" y="180"/>
                    <a:pt x="101" y="181"/>
                    <a:pt x="105" y="181"/>
                  </a:cubicBezTo>
                  <a:cubicBezTo>
                    <a:pt x="112" y="181"/>
                    <a:pt x="118" y="175"/>
                    <a:pt x="118" y="168"/>
                  </a:cubicBezTo>
                  <a:cubicBezTo>
                    <a:pt x="118" y="129"/>
                    <a:pt x="118" y="129"/>
                    <a:pt x="118" y="129"/>
                  </a:cubicBezTo>
                  <a:lnTo>
                    <a:pt x="110"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70"/>
            <p:cNvSpPr/>
            <p:nvPr/>
          </p:nvSpPr>
          <p:spPr bwMode="auto">
            <a:xfrm>
              <a:off x="2320328" y="4226683"/>
              <a:ext cx="111825" cy="112757"/>
            </a:xfrm>
            <a:custGeom>
              <a:avLst/>
              <a:gdLst>
                <a:gd name="T0" fmla="*/ 120 w 120"/>
                <a:gd name="T1" fmla="*/ 109 h 121"/>
                <a:gd name="T2" fmla="*/ 73 w 120"/>
                <a:gd name="T3" fmla="*/ 61 h 121"/>
                <a:gd name="T4" fmla="*/ 120 w 120"/>
                <a:gd name="T5" fmla="*/ 14 h 121"/>
                <a:gd name="T6" fmla="*/ 106 w 120"/>
                <a:gd name="T7" fmla="*/ 0 h 121"/>
                <a:gd name="T8" fmla="*/ 61 w 120"/>
                <a:gd name="T9" fmla="*/ 47 h 121"/>
                <a:gd name="T10" fmla="*/ 14 w 120"/>
                <a:gd name="T11" fmla="*/ 0 h 121"/>
                <a:gd name="T12" fmla="*/ 0 w 120"/>
                <a:gd name="T13" fmla="*/ 14 h 121"/>
                <a:gd name="T14" fmla="*/ 47 w 120"/>
                <a:gd name="T15" fmla="*/ 61 h 121"/>
                <a:gd name="T16" fmla="*/ 0 w 120"/>
                <a:gd name="T17" fmla="*/ 109 h 121"/>
                <a:gd name="T18" fmla="*/ 14 w 120"/>
                <a:gd name="T19" fmla="*/ 121 h 121"/>
                <a:gd name="T20" fmla="*/ 61 w 120"/>
                <a:gd name="T21" fmla="*/ 73 h 121"/>
                <a:gd name="T22" fmla="*/ 106 w 120"/>
                <a:gd name="T23" fmla="*/ 121 h 121"/>
                <a:gd name="T24" fmla="*/ 120 w 120"/>
                <a:gd name="T25"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20" y="109"/>
                  </a:moveTo>
                  <a:lnTo>
                    <a:pt x="73" y="61"/>
                  </a:lnTo>
                  <a:lnTo>
                    <a:pt x="120" y="14"/>
                  </a:lnTo>
                  <a:lnTo>
                    <a:pt x="106" y="0"/>
                  </a:lnTo>
                  <a:lnTo>
                    <a:pt x="61" y="47"/>
                  </a:lnTo>
                  <a:lnTo>
                    <a:pt x="14" y="0"/>
                  </a:lnTo>
                  <a:lnTo>
                    <a:pt x="0" y="14"/>
                  </a:lnTo>
                  <a:lnTo>
                    <a:pt x="47" y="61"/>
                  </a:lnTo>
                  <a:lnTo>
                    <a:pt x="0" y="109"/>
                  </a:lnTo>
                  <a:lnTo>
                    <a:pt x="14" y="121"/>
                  </a:lnTo>
                  <a:lnTo>
                    <a:pt x="61" y="73"/>
                  </a:lnTo>
                  <a:lnTo>
                    <a:pt x="106" y="121"/>
                  </a:lnTo>
                  <a:lnTo>
                    <a:pt x="120" y="10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9" name="组合 178"/>
          <p:cNvGrpSpPr/>
          <p:nvPr/>
        </p:nvGrpSpPr>
        <p:grpSpPr>
          <a:xfrm>
            <a:off x="3038801" y="5551908"/>
            <a:ext cx="301926" cy="398842"/>
            <a:chOff x="2981026" y="4085970"/>
            <a:chExt cx="301926" cy="398842"/>
          </a:xfrm>
        </p:grpSpPr>
        <p:sp>
          <p:nvSpPr>
            <p:cNvPr id="71" name="Freeform 71"/>
            <p:cNvSpPr/>
            <p:nvPr/>
          </p:nvSpPr>
          <p:spPr bwMode="auto">
            <a:xfrm>
              <a:off x="2981026"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72"/>
            <p:cNvSpPr/>
            <p:nvPr/>
          </p:nvSpPr>
          <p:spPr bwMode="auto">
            <a:xfrm>
              <a:off x="3179514" y="4231343"/>
              <a:ext cx="103438" cy="105302"/>
            </a:xfrm>
            <a:custGeom>
              <a:avLst/>
              <a:gdLst>
                <a:gd name="T0" fmla="*/ 66 w 111"/>
                <a:gd name="T1" fmla="*/ 113 h 113"/>
                <a:gd name="T2" fmla="*/ 66 w 111"/>
                <a:gd name="T3" fmla="*/ 66 h 113"/>
                <a:gd name="T4" fmla="*/ 111 w 111"/>
                <a:gd name="T5" fmla="*/ 66 h 113"/>
                <a:gd name="T6" fmla="*/ 111 w 111"/>
                <a:gd name="T7" fmla="*/ 47 h 113"/>
                <a:gd name="T8" fmla="*/ 66 w 111"/>
                <a:gd name="T9" fmla="*/ 47 h 113"/>
                <a:gd name="T10" fmla="*/ 66 w 111"/>
                <a:gd name="T11" fmla="*/ 0 h 113"/>
                <a:gd name="T12" fmla="*/ 47 w 111"/>
                <a:gd name="T13" fmla="*/ 0 h 113"/>
                <a:gd name="T14" fmla="*/ 47 w 111"/>
                <a:gd name="T15" fmla="*/ 47 h 113"/>
                <a:gd name="T16" fmla="*/ 0 w 111"/>
                <a:gd name="T17" fmla="*/ 47 h 113"/>
                <a:gd name="T18" fmla="*/ 0 w 111"/>
                <a:gd name="T19" fmla="*/ 66 h 113"/>
                <a:gd name="T20" fmla="*/ 47 w 111"/>
                <a:gd name="T21" fmla="*/ 66 h 113"/>
                <a:gd name="T22" fmla="*/ 47 w 111"/>
                <a:gd name="T23" fmla="*/ 113 h 113"/>
                <a:gd name="T24" fmla="*/ 66 w 111"/>
                <a:gd name="T2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3">
                  <a:moveTo>
                    <a:pt x="66" y="113"/>
                  </a:moveTo>
                  <a:lnTo>
                    <a:pt x="66" y="66"/>
                  </a:lnTo>
                  <a:lnTo>
                    <a:pt x="111" y="66"/>
                  </a:lnTo>
                  <a:lnTo>
                    <a:pt x="111" y="47"/>
                  </a:lnTo>
                  <a:lnTo>
                    <a:pt x="66" y="47"/>
                  </a:lnTo>
                  <a:lnTo>
                    <a:pt x="66" y="0"/>
                  </a:lnTo>
                  <a:lnTo>
                    <a:pt x="47" y="0"/>
                  </a:lnTo>
                  <a:lnTo>
                    <a:pt x="47" y="47"/>
                  </a:lnTo>
                  <a:lnTo>
                    <a:pt x="0" y="47"/>
                  </a:lnTo>
                  <a:lnTo>
                    <a:pt x="0" y="66"/>
                  </a:lnTo>
                  <a:lnTo>
                    <a:pt x="47" y="66"/>
                  </a:lnTo>
                  <a:lnTo>
                    <a:pt x="47" y="113"/>
                  </a:lnTo>
                  <a:lnTo>
                    <a:pt x="66"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0" name="组合 179"/>
          <p:cNvGrpSpPr/>
          <p:nvPr/>
        </p:nvGrpSpPr>
        <p:grpSpPr>
          <a:xfrm>
            <a:off x="3893328" y="5551908"/>
            <a:ext cx="301927" cy="398842"/>
            <a:chOff x="3835553" y="4085970"/>
            <a:chExt cx="301927" cy="398842"/>
          </a:xfrm>
        </p:grpSpPr>
        <p:sp>
          <p:nvSpPr>
            <p:cNvPr id="73" name="Freeform 73"/>
            <p:cNvSpPr/>
            <p:nvPr/>
          </p:nvSpPr>
          <p:spPr bwMode="auto">
            <a:xfrm>
              <a:off x="3835553"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74"/>
            <p:cNvSpPr>
              <a:spLocks noChangeArrowheads="1"/>
            </p:cNvSpPr>
            <p:nvPr/>
          </p:nvSpPr>
          <p:spPr bwMode="auto">
            <a:xfrm>
              <a:off x="4034042" y="4275141"/>
              <a:ext cx="103438"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1" name="组合 180"/>
          <p:cNvGrpSpPr/>
          <p:nvPr/>
        </p:nvGrpSpPr>
        <p:grpSpPr>
          <a:xfrm>
            <a:off x="4688216" y="5551908"/>
            <a:ext cx="313109" cy="398842"/>
            <a:chOff x="4630441" y="4085970"/>
            <a:chExt cx="313109" cy="398842"/>
          </a:xfrm>
        </p:grpSpPr>
        <p:sp>
          <p:nvSpPr>
            <p:cNvPr id="75" name="Freeform 75"/>
            <p:cNvSpPr/>
            <p:nvPr/>
          </p:nvSpPr>
          <p:spPr bwMode="auto">
            <a:xfrm>
              <a:off x="4630441" y="4085970"/>
              <a:ext cx="258129" cy="398842"/>
            </a:xfrm>
            <a:custGeom>
              <a:avLst/>
              <a:gdLst>
                <a:gd name="T0" fmla="*/ 109 w 117"/>
                <a:gd name="T1" fmla="*/ 129 h 181"/>
                <a:gd name="T2" fmla="*/ 109 w 117"/>
                <a:gd name="T3" fmla="*/ 168 h 181"/>
                <a:gd name="T4" fmla="*/ 104 w 117"/>
                <a:gd name="T5" fmla="*/ 173 h 181"/>
                <a:gd name="T6" fmla="*/ 101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2" y="172"/>
                    <a:pt x="101"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1" y="9"/>
                    <a:pt x="101" y="9"/>
                    <a:pt x="101" y="9"/>
                  </a:cubicBezTo>
                  <a:cubicBezTo>
                    <a:pt x="102"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76"/>
            <p:cNvSpPr/>
            <p:nvPr/>
          </p:nvSpPr>
          <p:spPr bwMode="auto">
            <a:xfrm>
              <a:off x="4906275" y="4249048"/>
              <a:ext cx="37275" cy="72686"/>
            </a:xfrm>
            <a:custGeom>
              <a:avLst/>
              <a:gdLst>
                <a:gd name="T0" fmla="*/ 7 w 17"/>
                <a:gd name="T1" fmla="*/ 33 h 33"/>
                <a:gd name="T2" fmla="*/ 5 w 17"/>
                <a:gd name="T3" fmla="*/ 33 h 33"/>
                <a:gd name="T4" fmla="*/ 0 w 17"/>
                <a:gd name="T5" fmla="*/ 28 h 33"/>
                <a:gd name="T6" fmla="*/ 9 w 17"/>
                <a:gd name="T7" fmla="*/ 16 h 33"/>
                <a:gd name="T8" fmla="*/ 0 w 17"/>
                <a:gd name="T9" fmla="*/ 4 h 33"/>
                <a:gd name="T10" fmla="*/ 5 w 17"/>
                <a:gd name="T11" fmla="*/ 0 h 33"/>
                <a:gd name="T12" fmla="*/ 7 w 17"/>
                <a:gd name="T13" fmla="*/ 0 h 33"/>
                <a:gd name="T14" fmla="*/ 17 w 17"/>
                <a:gd name="T15" fmla="*/ 16 h 33"/>
                <a:gd name="T16" fmla="*/ 7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7" y="33"/>
                  </a:moveTo>
                  <a:cubicBezTo>
                    <a:pt x="6" y="33"/>
                    <a:pt x="6" y="33"/>
                    <a:pt x="5" y="33"/>
                  </a:cubicBezTo>
                  <a:cubicBezTo>
                    <a:pt x="3" y="33"/>
                    <a:pt x="0" y="31"/>
                    <a:pt x="0" y="28"/>
                  </a:cubicBezTo>
                  <a:cubicBezTo>
                    <a:pt x="0" y="23"/>
                    <a:pt x="9" y="25"/>
                    <a:pt x="9" y="16"/>
                  </a:cubicBezTo>
                  <a:cubicBezTo>
                    <a:pt x="9" y="8"/>
                    <a:pt x="0" y="9"/>
                    <a:pt x="0" y="4"/>
                  </a:cubicBezTo>
                  <a:cubicBezTo>
                    <a:pt x="0" y="1"/>
                    <a:pt x="3" y="0"/>
                    <a:pt x="5" y="0"/>
                  </a:cubicBezTo>
                  <a:cubicBezTo>
                    <a:pt x="6" y="0"/>
                    <a:pt x="6" y="0"/>
                    <a:pt x="7" y="0"/>
                  </a:cubicBezTo>
                  <a:cubicBezTo>
                    <a:pt x="13" y="2"/>
                    <a:pt x="17" y="9"/>
                    <a:pt x="17" y="16"/>
                  </a:cubicBezTo>
                  <a:cubicBezTo>
                    <a:pt x="17" y="23"/>
                    <a:pt x="13" y="30"/>
                    <a:pt x="7" y="3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2" name="组合 181"/>
          <p:cNvGrpSpPr/>
          <p:nvPr/>
        </p:nvGrpSpPr>
        <p:grpSpPr>
          <a:xfrm>
            <a:off x="5534356" y="5551908"/>
            <a:ext cx="392319" cy="398842"/>
            <a:chOff x="5476581" y="4085970"/>
            <a:chExt cx="392319" cy="398842"/>
          </a:xfrm>
        </p:grpSpPr>
        <p:sp>
          <p:nvSpPr>
            <p:cNvPr id="77" name="Freeform 77"/>
            <p:cNvSpPr/>
            <p:nvPr/>
          </p:nvSpPr>
          <p:spPr bwMode="auto">
            <a:xfrm>
              <a:off x="5476581" y="4085970"/>
              <a:ext cx="257197" cy="398842"/>
            </a:xfrm>
            <a:custGeom>
              <a:avLst/>
              <a:gdLst>
                <a:gd name="T0" fmla="*/ 109 w 117"/>
                <a:gd name="T1" fmla="*/ 129 h 181"/>
                <a:gd name="T2" fmla="*/ 109 w 117"/>
                <a:gd name="T3" fmla="*/ 168 h 181"/>
                <a:gd name="T4" fmla="*/ 104 w 117"/>
                <a:gd name="T5" fmla="*/ 173 h 181"/>
                <a:gd name="T6" fmla="*/ 100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0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1" y="172"/>
                    <a:pt x="100"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0" y="9"/>
                    <a:pt x="100" y="9"/>
                    <a:pt x="100" y="9"/>
                  </a:cubicBezTo>
                  <a:cubicBezTo>
                    <a:pt x="101"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78"/>
            <p:cNvSpPr>
              <a:spLocks noEditPoints="1"/>
            </p:cNvSpPr>
            <p:nvPr/>
          </p:nvSpPr>
          <p:spPr bwMode="auto">
            <a:xfrm>
              <a:off x="5751484" y="4176362"/>
              <a:ext cx="117416" cy="218058"/>
            </a:xfrm>
            <a:custGeom>
              <a:avLst/>
              <a:gdLst>
                <a:gd name="T0" fmla="*/ 7 w 53"/>
                <a:gd name="T1" fmla="*/ 66 h 99"/>
                <a:gd name="T2" fmla="*/ 5 w 53"/>
                <a:gd name="T3" fmla="*/ 66 h 99"/>
                <a:gd name="T4" fmla="*/ 0 w 53"/>
                <a:gd name="T5" fmla="*/ 61 h 99"/>
                <a:gd name="T6" fmla="*/ 8 w 53"/>
                <a:gd name="T7" fmla="*/ 49 h 99"/>
                <a:gd name="T8" fmla="*/ 0 w 53"/>
                <a:gd name="T9" fmla="*/ 37 h 99"/>
                <a:gd name="T10" fmla="*/ 5 w 53"/>
                <a:gd name="T11" fmla="*/ 33 h 99"/>
                <a:gd name="T12" fmla="*/ 7 w 53"/>
                <a:gd name="T13" fmla="*/ 33 h 99"/>
                <a:gd name="T14" fmla="*/ 17 w 53"/>
                <a:gd name="T15" fmla="*/ 49 h 99"/>
                <a:gd name="T16" fmla="*/ 7 w 53"/>
                <a:gd name="T17" fmla="*/ 66 h 99"/>
                <a:gd name="T18" fmla="*/ 14 w 53"/>
                <a:gd name="T19" fmla="*/ 82 h 99"/>
                <a:gd name="T20" fmla="*/ 12 w 53"/>
                <a:gd name="T21" fmla="*/ 82 h 99"/>
                <a:gd name="T22" fmla="*/ 7 w 53"/>
                <a:gd name="T23" fmla="*/ 78 h 99"/>
                <a:gd name="T24" fmla="*/ 10 w 53"/>
                <a:gd name="T25" fmla="*/ 74 h 99"/>
                <a:gd name="T26" fmla="*/ 15 w 53"/>
                <a:gd name="T27" fmla="*/ 71 h 99"/>
                <a:gd name="T28" fmla="*/ 26 w 53"/>
                <a:gd name="T29" fmla="*/ 49 h 99"/>
                <a:gd name="T30" fmla="*/ 15 w 53"/>
                <a:gd name="T31" fmla="*/ 28 h 99"/>
                <a:gd name="T32" fmla="*/ 10 w 53"/>
                <a:gd name="T33" fmla="*/ 25 h 99"/>
                <a:gd name="T34" fmla="*/ 7 w 53"/>
                <a:gd name="T35" fmla="*/ 21 h 99"/>
                <a:gd name="T36" fmla="*/ 12 w 53"/>
                <a:gd name="T37" fmla="*/ 16 h 99"/>
                <a:gd name="T38" fmla="*/ 14 w 53"/>
                <a:gd name="T39" fmla="*/ 16 h 99"/>
                <a:gd name="T40" fmla="*/ 35 w 53"/>
                <a:gd name="T41" fmla="*/ 49 h 99"/>
                <a:gd name="T42" fmla="*/ 14 w 53"/>
                <a:gd name="T43" fmla="*/ 82 h 99"/>
                <a:gd name="T44" fmla="*/ 21 w 53"/>
                <a:gd name="T45" fmla="*/ 98 h 99"/>
                <a:gd name="T46" fmla="*/ 19 w 53"/>
                <a:gd name="T47" fmla="*/ 99 h 99"/>
                <a:gd name="T48" fmla="*/ 14 w 53"/>
                <a:gd name="T49" fmla="*/ 94 h 99"/>
                <a:gd name="T50" fmla="*/ 17 w 53"/>
                <a:gd name="T51" fmla="*/ 90 h 99"/>
                <a:gd name="T52" fmla="*/ 20 w 53"/>
                <a:gd name="T53" fmla="*/ 89 h 99"/>
                <a:gd name="T54" fmla="*/ 26 w 53"/>
                <a:gd name="T55" fmla="*/ 85 h 99"/>
                <a:gd name="T56" fmla="*/ 44 w 53"/>
                <a:gd name="T57" fmla="*/ 49 h 99"/>
                <a:gd name="T58" fmla="*/ 26 w 53"/>
                <a:gd name="T59" fmla="*/ 13 h 99"/>
                <a:gd name="T60" fmla="*/ 20 w 53"/>
                <a:gd name="T61" fmla="*/ 10 h 99"/>
                <a:gd name="T62" fmla="*/ 17 w 53"/>
                <a:gd name="T63" fmla="*/ 8 h 99"/>
                <a:gd name="T64" fmla="*/ 14 w 53"/>
                <a:gd name="T65" fmla="*/ 4 h 99"/>
                <a:gd name="T66" fmla="*/ 19 w 53"/>
                <a:gd name="T67" fmla="*/ 0 h 99"/>
                <a:gd name="T68" fmla="*/ 21 w 53"/>
                <a:gd name="T69" fmla="*/ 0 h 99"/>
                <a:gd name="T70" fmla="*/ 53 w 53"/>
                <a:gd name="T71" fmla="*/ 49 h 99"/>
                <a:gd name="T72" fmla="*/ 21 w 5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9">
                  <a:moveTo>
                    <a:pt x="7" y="66"/>
                  </a:moveTo>
                  <a:cubicBezTo>
                    <a:pt x="6" y="66"/>
                    <a:pt x="5" y="66"/>
                    <a:pt x="5" y="66"/>
                  </a:cubicBezTo>
                  <a:cubicBezTo>
                    <a:pt x="2" y="66"/>
                    <a:pt x="0" y="64"/>
                    <a:pt x="0" y="61"/>
                  </a:cubicBezTo>
                  <a:cubicBezTo>
                    <a:pt x="0" y="56"/>
                    <a:pt x="8" y="58"/>
                    <a:pt x="8" y="49"/>
                  </a:cubicBezTo>
                  <a:cubicBezTo>
                    <a:pt x="8" y="41"/>
                    <a:pt x="0" y="42"/>
                    <a:pt x="0" y="37"/>
                  </a:cubicBezTo>
                  <a:cubicBezTo>
                    <a:pt x="0" y="34"/>
                    <a:pt x="2" y="33"/>
                    <a:pt x="5" y="33"/>
                  </a:cubicBezTo>
                  <a:cubicBezTo>
                    <a:pt x="5" y="33"/>
                    <a:pt x="6" y="33"/>
                    <a:pt x="7" y="33"/>
                  </a:cubicBezTo>
                  <a:cubicBezTo>
                    <a:pt x="13" y="35"/>
                    <a:pt x="17" y="42"/>
                    <a:pt x="17" y="49"/>
                  </a:cubicBezTo>
                  <a:cubicBezTo>
                    <a:pt x="17" y="56"/>
                    <a:pt x="13" y="63"/>
                    <a:pt x="7" y="66"/>
                  </a:cubicBezTo>
                  <a:close/>
                  <a:moveTo>
                    <a:pt x="14" y="82"/>
                  </a:moveTo>
                  <a:cubicBezTo>
                    <a:pt x="13" y="82"/>
                    <a:pt x="12" y="82"/>
                    <a:pt x="12" y="82"/>
                  </a:cubicBezTo>
                  <a:cubicBezTo>
                    <a:pt x="9" y="82"/>
                    <a:pt x="7" y="80"/>
                    <a:pt x="7" y="78"/>
                  </a:cubicBezTo>
                  <a:cubicBezTo>
                    <a:pt x="7" y="76"/>
                    <a:pt x="8" y="75"/>
                    <a:pt x="10" y="74"/>
                  </a:cubicBezTo>
                  <a:cubicBezTo>
                    <a:pt x="12" y="73"/>
                    <a:pt x="14" y="72"/>
                    <a:pt x="15" y="71"/>
                  </a:cubicBezTo>
                  <a:cubicBezTo>
                    <a:pt x="22" y="66"/>
                    <a:pt x="26" y="58"/>
                    <a:pt x="26" y="49"/>
                  </a:cubicBezTo>
                  <a:cubicBezTo>
                    <a:pt x="26" y="41"/>
                    <a:pt x="22" y="33"/>
                    <a:pt x="15" y="28"/>
                  </a:cubicBezTo>
                  <a:cubicBezTo>
                    <a:pt x="14" y="26"/>
                    <a:pt x="12" y="26"/>
                    <a:pt x="10" y="25"/>
                  </a:cubicBezTo>
                  <a:cubicBezTo>
                    <a:pt x="8" y="24"/>
                    <a:pt x="7" y="23"/>
                    <a:pt x="7" y="21"/>
                  </a:cubicBezTo>
                  <a:cubicBezTo>
                    <a:pt x="7" y="18"/>
                    <a:pt x="9" y="16"/>
                    <a:pt x="12" y="16"/>
                  </a:cubicBezTo>
                  <a:cubicBezTo>
                    <a:pt x="12" y="16"/>
                    <a:pt x="13" y="16"/>
                    <a:pt x="14" y="16"/>
                  </a:cubicBezTo>
                  <a:cubicBezTo>
                    <a:pt x="27" y="22"/>
                    <a:pt x="35" y="35"/>
                    <a:pt x="35" y="49"/>
                  </a:cubicBezTo>
                  <a:cubicBezTo>
                    <a:pt x="35" y="63"/>
                    <a:pt x="27" y="77"/>
                    <a:pt x="14" y="82"/>
                  </a:cubicBezTo>
                  <a:close/>
                  <a:moveTo>
                    <a:pt x="21" y="98"/>
                  </a:moveTo>
                  <a:cubicBezTo>
                    <a:pt x="20" y="99"/>
                    <a:pt x="19" y="99"/>
                    <a:pt x="19" y="99"/>
                  </a:cubicBezTo>
                  <a:cubicBezTo>
                    <a:pt x="16" y="99"/>
                    <a:pt x="14" y="97"/>
                    <a:pt x="14" y="94"/>
                  </a:cubicBezTo>
                  <a:cubicBezTo>
                    <a:pt x="14" y="92"/>
                    <a:pt x="15" y="91"/>
                    <a:pt x="17" y="90"/>
                  </a:cubicBezTo>
                  <a:cubicBezTo>
                    <a:pt x="18" y="90"/>
                    <a:pt x="19" y="89"/>
                    <a:pt x="20" y="89"/>
                  </a:cubicBezTo>
                  <a:cubicBezTo>
                    <a:pt x="22" y="88"/>
                    <a:pt x="24" y="86"/>
                    <a:pt x="26" y="85"/>
                  </a:cubicBezTo>
                  <a:cubicBezTo>
                    <a:pt x="37" y="77"/>
                    <a:pt x="44" y="63"/>
                    <a:pt x="44" y="49"/>
                  </a:cubicBezTo>
                  <a:cubicBezTo>
                    <a:pt x="44" y="35"/>
                    <a:pt x="37" y="22"/>
                    <a:pt x="26" y="13"/>
                  </a:cubicBezTo>
                  <a:cubicBezTo>
                    <a:pt x="24" y="12"/>
                    <a:pt x="22" y="11"/>
                    <a:pt x="20" y="10"/>
                  </a:cubicBezTo>
                  <a:cubicBezTo>
                    <a:pt x="19" y="9"/>
                    <a:pt x="18" y="9"/>
                    <a:pt x="17" y="8"/>
                  </a:cubicBezTo>
                  <a:cubicBezTo>
                    <a:pt x="15" y="7"/>
                    <a:pt x="14" y="6"/>
                    <a:pt x="14" y="4"/>
                  </a:cubicBezTo>
                  <a:cubicBezTo>
                    <a:pt x="14" y="2"/>
                    <a:pt x="16" y="0"/>
                    <a:pt x="19" y="0"/>
                  </a:cubicBezTo>
                  <a:cubicBezTo>
                    <a:pt x="19" y="0"/>
                    <a:pt x="20" y="0"/>
                    <a:pt x="21" y="0"/>
                  </a:cubicBezTo>
                  <a:cubicBezTo>
                    <a:pt x="40" y="9"/>
                    <a:pt x="53" y="28"/>
                    <a:pt x="53" y="49"/>
                  </a:cubicBezTo>
                  <a:cubicBezTo>
                    <a:pt x="53" y="71"/>
                    <a:pt x="40" y="90"/>
                    <a:pt x="21" y="9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0" name="组合 169"/>
          <p:cNvGrpSpPr/>
          <p:nvPr/>
        </p:nvGrpSpPr>
        <p:grpSpPr>
          <a:xfrm>
            <a:off x="1307381" y="3079650"/>
            <a:ext cx="371817" cy="255333"/>
            <a:chOff x="1249606" y="1613712"/>
            <a:chExt cx="371817" cy="255333"/>
          </a:xfrm>
        </p:grpSpPr>
        <p:sp>
          <p:nvSpPr>
            <p:cNvPr id="96" name="Rectangle 96"/>
            <p:cNvSpPr>
              <a:spLocks noChangeArrowheads="1"/>
            </p:cNvSpPr>
            <p:nvPr/>
          </p:nvSpPr>
          <p:spPr bwMode="auto">
            <a:xfrm>
              <a:off x="1249606" y="1613712"/>
              <a:ext cx="271175"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Rectangle 97"/>
            <p:cNvSpPr>
              <a:spLocks noChangeArrowheads="1"/>
            </p:cNvSpPr>
            <p:nvPr/>
          </p:nvSpPr>
          <p:spPr bwMode="auto">
            <a:xfrm>
              <a:off x="1249606" y="1692921"/>
              <a:ext cx="27117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Rectangle 98"/>
            <p:cNvSpPr>
              <a:spLocks noChangeArrowheads="1"/>
            </p:cNvSpPr>
            <p:nvPr/>
          </p:nvSpPr>
          <p:spPr bwMode="auto">
            <a:xfrm>
              <a:off x="1249606" y="1692921"/>
              <a:ext cx="34572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Rectangle 99"/>
            <p:cNvSpPr>
              <a:spLocks noChangeArrowheads="1"/>
            </p:cNvSpPr>
            <p:nvPr/>
          </p:nvSpPr>
          <p:spPr bwMode="auto">
            <a:xfrm>
              <a:off x="1249606" y="1772130"/>
              <a:ext cx="30192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Rectangle 100"/>
            <p:cNvSpPr>
              <a:spLocks noChangeArrowheads="1"/>
            </p:cNvSpPr>
            <p:nvPr/>
          </p:nvSpPr>
          <p:spPr bwMode="auto">
            <a:xfrm>
              <a:off x="1249606" y="1851339"/>
              <a:ext cx="37181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9" name="组合 168"/>
          <p:cNvGrpSpPr/>
          <p:nvPr/>
        </p:nvGrpSpPr>
        <p:grpSpPr>
          <a:xfrm>
            <a:off x="2163772" y="3079650"/>
            <a:ext cx="370885" cy="255333"/>
            <a:chOff x="2105997" y="1613712"/>
            <a:chExt cx="370885" cy="255333"/>
          </a:xfrm>
        </p:grpSpPr>
        <p:sp>
          <p:nvSpPr>
            <p:cNvPr id="101" name="Rectangle 101"/>
            <p:cNvSpPr>
              <a:spLocks noChangeArrowheads="1"/>
            </p:cNvSpPr>
            <p:nvPr/>
          </p:nvSpPr>
          <p:spPr bwMode="auto">
            <a:xfrm>
              <a:off x="2157250"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Rectangle 102"/>
            <p:cNvSpPr>
              <a:spLocks noChangeArrowheads="1"/>
            </p:cNvSpPr>
            <p:nvPr/>
          </p:nvSpPr>
          <p:spPr bwMode="auto">
            <a:xfrm>
              <a:off x="2157250"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Rectangle 103"/>
            <p:cNvSpPr>
              <a:spLocks noChangeArrowheads="1"/>
            </p:cNvSpPr>
            <p:nvPr/>
          </p:nvSpPr>
          <p:spPr bwMode="auto">
            <a:xfrm>
              <a:off x="2119975" y="1692921"/>
              <a:ext cx="34292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Rectangle 104"/>
            <p:cNvSpPr>
              <a:spLocks noChangeArrowheads="1"/>
            </p:cNvSpPr>
            <p:nvPr/>
          </p:nvSpPr>
          <p:spPr bwMode="auto">
            <a:xfrm>
              <a:off x="2141408"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Rectangle 105"/>
            <p:cNvSpPr>
              <a:spLocks noChangeArrowheads="1"/>
            </p:cNvSpPr>
            <p:nvPr/>
          </p:nvSpPr>
          <p:spPr bwMode="auto">
            <a:xfrm>
              <a:off x="2105997" y="1851339"/>
              <a:ext cx="37088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8" name="组合 167"/>
          <p:cNvGrpSpPr/>
          <p:nvPr/>
        </p:nvGrpSpPr>
        <p:grpSpPr>
          <a:xfrm>
            <a:off x="3014572" y="3079650"/>
            <a:ext cx="369954" cy="255333"/>
            <a:chOff x="2956797" y="1613712"/>
            <a:chExt cx="369954" cy="255333"/>
          </a:xfrm>
        </p:grpSpPr>
        <p:sp>
          <p:nvSpPr>
            <p:cNvPr id="106" name="Rectangle 106"/>
            <p:cNvSpPr>
              <a:spLocks noChangeArrowheads="1"/>
            </p:cNvSpPr>
            <p:nvPr/>
          </p:nvSpPr>
          <p:spPr bwMode="auto">
            <a:xfrm>
              <a:off x="3058371"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Rectangle 107"/>
            <p:cNvSpPr>
              <a:spLocks noChangeArrowheads="1"/>
            </p:cNvSpPr>
            <p:nvPr/>
          </p:nvSpPr>
          <p:spPr bwMode="auto">
            <a:xfrm>
              <a:off x="3058371"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Rectangle 108"/>
            <p:cNvSpPr>
              <a:spLocks noChangeArrowheads="1"/>
            </p:cNvSpPr>
            <p:nvPr/>
          </p:nvSpPr>
          <p:spPr bwMode="auto">
            <a:xfrm>
              <a:off x="2982889" y="1692921"/>
              <a:ext cx="34386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109"/>
            <p:cNvSpPr>
              <a:spLocks noChangeArrowheads="1"/>
            </p:cNvSpPr>
            <p:nvPr/>
          </p:nvSpPr>
          <p:spPr bwMode="auto">
            <a:xfrm>
              <a:off x="3026687"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Rectangle 110"/>
            <p:cNvSpPr>
              <a:spLocks noChangeArrowheads="1"/>
            </p:cNvSpPr>
            <p:nvPr/>
          </p:nvSpPr>
          <p:spPr bwMode="auto">
            <a:xfrm>
              <a:off x="2956797"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7" name="组合 166"/>
          <p:cNvGrpSpPr/>
          <p:nvPr/>
        </p:nvGrpSpPr>
        <p:grpSpPr>
          <a:xfrm>
            <a:off x="3853257" y="3079650"/>
            <a:ext cx="369954" cy="255333"/>
            <a:chOff x="3795482" y="1613712"/>
            <a:chExt cx="369954" cy="255333"/>
          </a:xfrm>
        </p:grpSpPr>
        <p:sp>
          <p:nvSpPr>
            <p:cNvPr id="111" name="Rectangle 111"/>
            <p:cNvSpPr>
              <a:spLocks noChangeArrowheads="1"/>
            </p:cNvSpPr>
            <p:nvPr/>
          </p:nvSpPr>
          <p:spPr bwMode="auto">
            <a:xfrm>
              <a:off x="3795482"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Rectangle 112"/>
            <p:cNvSpPr>
              <a:spLocks noChangeArrowheads="1"/>
            </p:cNvSpPr>
            <p:nvPr/>
          </p:nvSpPr>
          <p:spPr bwMode="auto">
            <a:xfrm>
              <a:off x="3795482" y="1772130"/>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Rectangle 113"/>
            <p:cNvSpPr>
              <a:spLocks noChangeArrowheads="1"/>
            </p:cNvSpPr>
            <p:nvPr/>
          </p:nvSpPr>
          <p:spPr bwMode="auto">
            <a:xfrm>
              <a:off x="3795482" y="1692921"/>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Rectangle 114"/>
            <p:cNvSpPr>
              <a:spLocks noChangeArrowheads="1"/>
            </p:cNvSpPr>
            <p:nvPr/>
          </p:nvSpPr>
          <p:spPr bwMode="auto">
            <a:xfrm>
              <a:off x="3795482" y="1613712"/>
              <a:ext cx="36995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6" name="组合 165"/>
          <p:cNvGrpSpPr/>
          <p:nvPr/>
        </p:nvGrpSpPr>
        <p:grpSpPr>
          <a:xfrm>
            <a:off x="4705921" y="3079650"/>
            <a:ext cx="355044" cy="255333"/>
            <a:chOff x="4648146" y="1613712"/>
            <a:chExt cx="355044" cy="255333"/>
          </a:xfrm>
        </p:grpSpPr>
        <p:sp>
          <p:nvSpPr>
            <p:cNvPr id="115" name="Rectangle 115"/>
            <p:cNvSpPr>
              <a:spLocks noChangeArrowheads="1"/>
            </p:cNvSpPr>
            <p:nvPr/>
          </p:nvSpPr>
          <p:spPr bwMode="auto">
            <a:xfrm>
              <a:off x="4714309" y="1851339"/>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Rectangle 116"/>
            <p:cNvSpPr>
              <a:spLocks noChangeArrowheads="1"/>
            </p:cNvSpPr>
            <p:nvPr/>
          </p:nvSpPr>
          <p:spPr bwMode="auto">
            <a:xfrm>
              <a:off x="4714309" y="1772130"/>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Rectangle 117"/>
            <p:cNvSpPr>
              <a:spLocks noChangeArrowheads="1"/>
            </p:cNvSpPr>
            <p:nvPr/>
          </p:nvSpPr>
          <p:spPr bwMode="auto">
            <a:xfrm>
              <a:off x="4714309" y="1692921"/>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Rectangle 118"/>
            <p:cNvSpPr>
              <a:spLocks noChangeArrowheads="1"/>
            </p:cNvSpPr>
            <p:nvPr/>
          </p:nvSpPr>
          <p:spPr bwMode="auto">
            <a:xfrm>
              <a:off x="4714309" y="1613712"/>
              <a:ext cx="288881"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Rectangle 119"/>
            <p:cNvSpPr>
              <a:spLocks noChangeArrowheads="1"/>
            </p:cNvSpPr>
            <p:nvPr/>
          </p:nvSpPr>
          <p:spPr bwMode="auto">
            <a:xfrm>
              <a:off x="4648146" y="1851339"/>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Rectangle 120"/>
            <p:cNvSpPr>
              <a:spLocks noChangeArrowheads="1"/>
            </p:cNvSpPr>
            <p:nvPr/>
          </p:nvSpPr>
          <p:spPr bwMode="auto">
            <a:xfrm>
              <a:off x="4648146" y="1772130"/>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Rectangle 121"/>
            <p:cNvSpPr>
              <a:spLocks noChangeArrowheads="1"/>
            </p:cNvSpPr>
            <p:nvPr/>
          </p:nvSpPr>
          <p:spPr bwMode="auto">
            <a:xfrm>
              <a:off x="4648146" y="1692921"/>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Rectangle 122"/>
            <p:cNvSpPr>
              <a:spLocks noChangeArrowheads="1"/>
            </p:cNvSpPr>
            <p:nvPr/>
          </p:nvSpPr>
          <p:spPr bwMode="auto">
            <a:xfrm>
              <a:off x="4648146" y="1613712"/>
              <a:ext cx="4193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4" name="组合 163"/>
          <p:cNvGrpSpPr/>
          <p:nvPr/>
        </p:nvGrpSpPr>
        <p:grpSpPr>
          <a:xfrm>
            <a:off x="6382361" y="3021874"/>
            <a:ext cx="389522" cy="374612"/>
            <a:chOff x="6324586" y="1555936"/>
            <a:chExt cx="389522" cy="374612"/>
          </a:xfrm>
        </p:grpSpPr>
        <p:sp>
          <p:nvSpPr>
            <p:cNvPr id="124" name="Freeform 124"/>
            <p:cNvSpPr>
              <a:spLocks noEditPoints="1"/>
            </p:cNvSpPr>
            <p:nvPr/>
          </p:nvSpPr>
          <p:spPr bwMode="auto">
            <a:xfrm>
              <a:off x="6324586"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6526802"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26"/>
            <p:cNvSpPr>
              <a:spLocks noEditPoints="1"/>
            </p:cNvSpPr>
            <p:nvPr/>
          </p:nvSpPr>
          <p:spPr bwMode="auto">
            <a:xfrm>
              <a:off x="6324586"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6526802"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3" name="组合 162"/>
          <p:cNvGrpSpPr/>
          <p:nvPr/>
        </p:nvGrpSpPr>
        <p:grpSpPr>
          <a:xfrm>
            <a:off x="7208000" y="3004168"/>
            <a:ext cx="423070" cy="405365"/>
            <a:chOff x="7150225" y="1538230"/>
            <a:chExt cx="423070" cy="405365"/>
          </a:xfrm>
        </p:grpSpPr>
        <p:sp>
          <p:nvSpPr>
            <p:cNvPr id="128" name="Freeform 128"/>
            <p:cNvSpPr>
              <a:spLocks noEditPoints="1"/>
            </p:cNvSpPr>
            <p:nvPr/>
          </p:nvSpPr>
          <p:spPr bwMode="auto">
            <a:xfrm>
              <a:off x="7150225" y="1538230"/>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7293733"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7150225" y="1675215"/>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7293733"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437242"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7437242"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7150225" y="1811269"/>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7293733"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136"/>
            <p:cNvSpPr>
              <a:spLocks noEditPoints="1"/>
            </p:cNvSpPr>
            <p:nvPr/>
          </p:nvSpPr>
          <p:spPr bwMode="auto">
            <a:xfrm>
              <a:off x="7437242"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5" name="组合 164"/>
          <p:cNvGrpSpPr/>
          <p:nvPr/>
        </p:nvGrpSpPr>
        <p:grpSpPr>
          <a:xfrm>
            <a:off x="5527833" y="3047966"/>
            <a:ext cx="407229" cy="328951"/>
            <a:chOff x="5470058" y="1582028"/>
            <a:chExt cx="407229" cy="328951"/>
          </a:xfrm>
        </p:grpSpPr>
        <p:sp>
          <p:nvSpPr>
            <p:cNvPr id="123" name="Freeform 123"/>
            <p:cNvSpPr>
              <a:spLocks noEditPoints="1"/>
            </p:cNvSpPr>
            <p:nvPr/>
          </p:nvSpPr>
          <p:spPr bwMode="auto">
            <a:xfrm>
              <a:off x="5470058" y="158202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137"/>
            <p:cNvSpPr>
              <a:spLocks noEditPoints="1"/>
            </p:cNvSpPr>
            <p:nvPr/>
          </p:nvSpPr>
          <p:spPr bwMode="auto">
            <a:xfrm>
              <a:off x="5591202" y="158202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138"/>
            <p:cNvSpPr>
              <a:spLocks noEditPoints="1"/>
            </p:cNvSpPr>
            <p:nvPr/>
          </p:nvSpPr>
          <p:spPr bwMode="auto">
            <a:xfrm>
              <a:off x="5470058" y="169664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139"/>
            <p:cNvSpPr>
              <a:spLocks noEditPoints="1"/>
            </p:cNvSpPr>
            <p:nvPr/>
          </p:nvSpPr>
          <p:spPr bwMode="auto">
            <a:xfrm>
              <a:off x="5591202" y="169664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40"/>
            <p:cNvSpPr>
              <a:spLocks noEditPoints="1"/>
            </p:cNvSpPr>
            <p:nvPr/>
          </p:nvSpPr>
          <p:spPr bwMode="auto">
            <a:xfrm>
              <a:off x="5470058" y="1814064"/>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5 h 104"/>
                <a:gd name="T12" fmla="*/ 87 w 106"/>
                <a:gd name="T13" fmla="*/ 85 h 104"/>
                <a:gd name="T14" fmla="*/ 87 w 106"/>
                <a:gd name="T15" fmla="*/ 19 h 104"/>
                <a:gd name="T16" fmla="*/ 19 w 106"/>
                <a:gd name="T17" fmla="*/ 19 h 104"/>
                <a:gd name="T18" fmla="*/ 19 w 106"/>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5"/>
                  </a:moveTo>
                  <a:lnTo>
                    <a:pt x="87" y="85"/>
                  </a:lnTo>
                  <a:lnTo>
                    <a:pt x="87"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141"/>
            <p:cNvSpPr>
              <a:spLocks noEditPoints="1"/>
            </p:cNvSpPr>
            <p:nvPr/>
          </p:nvSpPr>
          <p:spPr bwMode="auto">
            <a:xfrm>
              <a:off x="5591202" y="1814064"/>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5 h 104"/>
                <a:gd name="T12" fmla="*/ 288 w 307"/>
                <a:gd name="T13" fmla="*/ 85 h 104"/>
                <a:gd name="T14" fmla="*/ 288 w 307"/>
                <a:gd name="T15" fmla="*/ 19 h 104"/>
                <a:gd name="T16" fmla="*/ 19 w 307"/>
                <a:gd name="T17" fmla="*/ 19 h 104"/>
                <a:gd name="T18" fmla="*/ 19 w 307"/>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5"/>
                  </a:moveTo>
                  <a:lnTo>
                    <a:pt x="288" y="85"/>
                  </a:lnTo>
                  <a:lnTo>
                    <a:pt x="288"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2" name="Freeform 142"/>
          <p:cNvSpPr>
            <a:spLocks noEditPoints="1"/>
          </p:cNvSpPr>
          <p:nvPr/>
        </p:nvSpPr>
        <p:spPr bwMode="auto">
          <a:xfrm>
            <a:off x="11418825" y="3083731"/>
            <a:ext cx="423070" cy="293540"/>
          </a:xfrm>
          <a:custGeom>
            <a:avLst/>
            <a:gdLst>
              <a:gd name="T0" fmla="*/ 454 w 454"/>
              <a:gd name="T1" fmla="*/ 315 h 315"/>
              <a:gd name="T2" fmla="*/ 0 w 454"/>
              <a:gd name="T3" fmla="*/ 315 h 315"/>
              <a:gd name="T4" fmla="*/ 0 w 454"/>
              <a:gd name="T5" fmla="*/ 0 h 315"/>
              <a:gd name="T6" fmla="*/ 454 w 454"/>
              <a:gd name="T7" fmla="*/ 0 h 315"/>
              <a:gd name="T8" fmla="*/ 454 w 454"/>
              <a:gd name="T9" fmla="*/ 315 h 315"/>
              <a:gd name="T10" fmla="*/ 19 w 454"/>
              <a:gd name="T11" fmla="*/ 296 h 315"/>
              <a:gd name="T12" fmla="*/ 435 w 454"/>
              <a:gd name="T13" fmla="*/ 296 h 315"/>
              <a:gd name="T14" fmla="*/ 435 w 454"/>
              <a:gd name="T15" fmla="*/ 19 h 315"/>
              <a:gd name="T16" fmla="*/ 19 w 454"/>
              <a:gd name="T17" fmla="*/ 19 h 315"/>
              <a:gd name="T18" fmla="*/ 19 w 454"/>
              <a:gd name="T19" fmla="*/ 29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15">
                <a:moveTo>
                  <a:pt x="454" y="315"/>
                </a:moveTo>
                <a:lnTo>
                  <a:pt x="0" y="315"/>
                </a:lnTo>
                <a:lnTo>
                  <a:pt x="0" y="0"/>
                </a:lnTo>
                <a:lnTo>
                  <a:pt x="454" y="0"/>
                </a:lnTo>
                <a:lnTo>
                  <a:pt x="454" y="315"/>
                </a:lnTo>
                <a:close/>
                <a:moveTo>
                  <a:pt x="19" y="296"/>
                </a:moveTo>
                <a:lnTo>
                  <a:pt x="435" y="296"/>
                </a:lnTo>
                <a:lnTo>
                  <a:pt x="435" y="19"/>
                </a:lnTo>
                <a:lnTo>
                  <a:pt x="19" y="19"/>
                </a:lnTo>
                <a:lnTo>
                  <a:pt x="19" y="29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143"/>
          <p:cNvSpPr/>
          <p:nvPr/>
        </p:nvSpPr>
        <p:spPr bwMode="auto">
          <a:xfrm>
            <a:off x="11625701" y="3088391"/>
            <a:ext cx="214331" cy="176124"/>
          </a:xfrm>
          <a:custGeom>
            <a:avLst/>
            <a:gdLst>
              <a:gd name="T0" fmla="*/ 2 w 97"/>
              <a:gd name="T1" fmla="*/ 80 h 80"/>
              <a:gd name="T2" fmla="*/ 1 w 97"/>
              <a:gd name="T3" fmla="*/ 79 h 80"/>
              <a:gd name="T4" fmla="*/ 1 w 97"/>
              <a:gd name="T5" fmla="*/ 76 h 80"/>
              <a:gd name="T6" fmla="*/ 93 w 97"/>
              <a:gd name="T7" fmla="*/ 0 h 80"/>
              <a:gd name="T8" fmla="*/ 96 w 97"/>
              <a:gd name="T9" fmla="*/ 1 h 80"/>
              <a:gd name="T10" fmla="*/ 96 w 97"/>
              <a:gd name="T11" fmla="*/ 4 h 80"/>
              <a:gd name="T12" fmla="*/ 3 w 97"/>
              <a:gd name="T13" fmla="*/ 79 h 80"/>
              <a:gd name="T14" fmla="*/ 2 w 97"/>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0">
                <a:moveTo>
                  <a:pt x="2" y="80"/>
                </a:moveTo>
                <a:cubicBezTo>
                  <a:pt x="1" y="80"/>
                  <a:pt x="1" y="79"/>
                  <a:pt x="1" y="79"/>
                </a:cubicBezTo>
                <a:cubicBezTo>
                  <a:pt x="0" y="78"/>
                  <a:pt x="0" y="77"/>
                  <a:pt x="1" y="76"/>
                </a:cubicBezTo>
                <a:cubicBezTo>
                  <a:pt x="93" y="0"/>
                  <a:pt x="93" y="0"/>
                  <a:pt x="93" y="0"/>
                </a:cubicBezTo>
                <a:cubicBezTo>
                  <a:pt x="94" y="0"/>
                  <a:pt x="95" y="0"/>
                  <a:pt x="96" y="1"/>
                </a:cubicBezTo>
                <a:cubicBezTo>
                  <a:pt x="97" y="2"/>
                  <a:pt x="96" y="3"/>
                  <a:pt x="96" y="4"/>
                </a:cubicBezTo>
                <a:cubicBezTo>
                  <a:pt x="3" y="79"/>
                  <a:pt x="3" y="79"/>
                  <a:pt x="3" y="79"/>
                </a:cubicBezTo>
                <a:cubicBezTo>
                  <a:pt x="3" y="79"/>
                  <a:pt x="3" y="80"/>
                  <a:pt x="2"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144"/>
          <p:cNvSpPr/>
          <p:nvPr/>
        </p:nvSpPr>
        <p:spPr bwMode="auto">
          <a:xfrm>
            <a:off x="11423484" y="3088391"/>
            <a:ext cx="211535" cy="176124"/>
          </a:xfrm>
          <a:custGeom>
            <a:avLst/>
            <a:gdLst>
              <a:gd name="T0" fmla="*/ 94 w 96"/>
              <a:gd name="T1" fmla="*/ 80 h 80"/>
              <a:gd name="T2" fmla="*/ 93 w 96"/>
              <a:gd name="T3" fmla="*/ 79 h 80"/>
              <a:gd name="T4" fmla="*/ 1 w 96"/>
              <a:gd name="T5" fmla="*/ 4 h 80"/>
              <a:gd name="T6" fmla="*/ 0 w 96"/>
              <a:gd name="T7" fmla="*/ 1 h 80"/>
              <a:gd name="T8" fmla="*/ 3 w 96"/>
              <a:gd name="T9" fmla="*/ 0 h 80"/>
              <a:gd name="T10" fmla="*/ 95 w 96"/>
              <a:gd name="T11" fmla="*/ 76 h 80"/>
              <a:gd name="T12" fmla="*/ 96 w 96"/>
              <a:gd name="T13" fmla="*/ 79 h 80"/>
              <a:gd name="T14" fmla="*/ 94 w 96"/>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0">
                <a:moveTo>
                  <a:pt x="94" y="80"/>
                </a:moveTo>
                <a:cubicBezTo>
                  <a:pt x="94" y="80"/>
                  <a:pt x="93" y="79"/>
                  <a:pt x="93" y="79"/>
                </a:cubicBezTo>
                <a:cubicBezTo>
                  <a:pt x="1" y="4"/>
                  <a:pt x="1" y="4"/>
                  <a:pt x="1" y="4"/>
                </a:cubicBezTo>
                <a:cubicBezTo>
                  <a:pt x="0" y="3"/>
                  <a:pt x="0" y="2"/>
                  <a:pt x="0" y="1"/>
                </a:cubicBezTo>
                <a:cubicBezTo>
                  <a:pt x="1" y="0"/>
                  <a:pt x="2" y="0"/>
                  <a:pt x="3" y="0"/>
                </a:cubicBezTo>
                <a:cubicBezTo>
                  <a:pt x="95" y="76"/>
                  <a:pt x="95" y="76"/>
                  <a:pt x="95" y="76"/>
                </a:cubicBezTo>
                <a:cubicBezTo>
                  <a:pt x="96" y="77"/>
                  <a:pt x="96" y="78"/>
                  <a:pt x="96" y="79"/>
                </a:cubicBezTo>
                <a:cubicBezTo>
                  <a:pt x="95" y="79"/>
                  <a:pt x="95" y="80"/>
                  <a:pt x="94"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145"/>
          <p:cNvSpPr>
            <a:spLocks noEditPoints="1"/>
          </p:cNvSpPr>
          <p:nvPr/>
        </p:nvSpPr>
        <p:spPr bwMode="auto">
          <a:xfrm>
            <a:off x="11484055" y="3925790"/>
            <a:ext cx="301927" cy="301927"/>
          </a:xfrm>
          <a:custGeom>
            <a:avLst/>
            <a:gdLst>
              <a:gd name="T0" fmla="*/ 237 w 324"/>
              <a:gd name="T1" fmla="*/ 324 h 324"/>
              <a:gd name="T2" fmla="*/ 85 w 324"/>
              <a:gd name="T3" fmla="*/ 173 h 324"/>
              <a:gd name="T4" fmla="*/ 0 w 324"/>
              <a:gd name="T5" fmla="*/ 258 h 324"/>
              <a:gd name="T6" fmla="*/ 0 w 324"/>
              <a:gd name="T7" fmla="*/ 0 h 324"/>
              <a:gd name="T8" fmla="*/ 258 w 324"/>
              <a:gd name="T9" fmla="*/ 0 h 324"/>
              <a:gd name="T10" fmla="*/ 173 w 324"/>
              <a:gd name="T11" fmla="*/ 85 h 324"/>
              <a:gd name="T12" fmla="*/ 324 w 324"/>
              <a:gd name="T13" fmla="*/ 236 h 324"/>
              <a:gd name="T14" fmla="*/ 237 w 324"/>
              <a:gd name="T15" fmla="*/ 324 h 324"/>
              <a:gd name="T16" fmla="*/ 85 w 324"/>
              <a:gd name="T17" fmla="*/ 147 h 324"/>
              <a:gd name="T18" fmla="*/ 237 w 324"/>
              <a:gd name="T19" fmla="*/ 298 h 324"/>
              <a:gd name="T20" fmla="*/ 298 w 324"/>
              <a:gd name="T21" fmla="*/ 236 h 324"/>
              <a:gd name="T22" fmla="*/ 147 w 324"/>
              <a:gd name="T23" fmla="*/ 85 h 324"/>
              <a:gd name="T24" fmla="*/ 213 w 324"/>
              <a:gd name="T25" fmla="*/ 19 h 324"/>
              <a:gd name="T26" fmla="*/ 19 w 324"/>
              <a:gd name="T27" fmla="*/ 19 h 324"/>
              <a:gd name="T28" fmla="*/ 19 w 324"/>
              <a:gd name="T29" fmla="*/ 213 h 324"/>
              <a:gd name="T30" fmla="*/ 85 w 324"/>
              <a:gd name="T31" fmla="*/ 1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24">
                <a:moveTo>
                  <a:pt x="237" y="324"/>
                </a:moveTo>
                <a:lnTo>
                  <a:pt x="85" y="173"/>
                </a:lnTo>
                <a:lnTo>
                  <a:pt x="0" y="258"/>
                </a:lnTo>
                <a:lnTo>
                  <a:pt x="0" y="0"/>
                </a:lnTo>
                <a:lnTo>
                  <a:pt x="258" y="0"/>
                </a:lnTo>
                <a:lnTo>
                  <a:pt x="173" y="85"/>
                </a:lnTo>
                <a:lnTo>
                  <a:pt x="324" y="236"/>
                </a:lnTo>
                <a:lnTo>
                  <a:pt x="237" y="324"/>
                </a:lnTo>
                <a:close/>
                <a:moveTo>
                  <a:pt x="85" y="147"/>
                </a:moveTo>
                <a:lnTo>
                  <a:pt x="237" y="298"/>
                </a:lnTo>
                <a:lnTo>
                  <a:pt x="298" y="236"/>
                </a:lnTo>
                <a:lnTo>
                  <a:pt x="147" y="85"/>
                </a:lnTo>
                <a:lnTo>
                  <a:pt x="213" y="19"/>
                </a:lnTo>
                <a:lnTo>
                  <a:pt x="19" y="19"/>
                </a:lnTo>
                <a:lnTo>
                  <a:pt x="19" y="213"/>
                </a:lnTo>
                <a:lnTo>
                  <a:pt x="85" y="14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452286" y="3874537"/>
            <a:ext cx="326156" cy="303791"/>
          </a:xfrm>
          <a:custGeom>
            <a:avLst/>
            <a:gdLst>
              <a:gd name="T0" fmla="*/ 241 w 350"/>
              <a:gd name="T1" fmla="*/ 326 h 326"/>
              <a:gd name="T2" fmla="*/ 109 w 350"/>
              <a:gd name="T3" fmla="*/ 326 h 326"/>
              <a:gd name="T4" fmla="*/ 109 w 350"/>
              <a:gd name="T5" fmla="*/ 175 h 326"/>
              <a:gd name="T6" fmla="*/ 0 w 350"/>
              <a:gd name="T7" fmla="*/ 175 h 326"/>
              <a:gd name="T8" fmla="*/ 175 w 350"/>
              <a:gd name="T9" fmla="*/ 0 h 326"/>
              <a:gd name="T10" fmla="*/ 350 w 350"/>
              <a:gd name="T11" fmla="*/ 175 h 326"/>
              <a:gd name="T12" fmla="*/ 241 w 350"/>
              <a:gd name="T13" fmla="*/ 175 h 326"/>
              <a:gd name="T14" fmla="*/ 241 w 350"/>
              <a:gd name="T15" fmla="*/ 326 h 326"/>
              <a:gd name="T16" fmla="*/ 128 w 350"/>
              <a:gd name="T17" fmla="*/ 308 h 326"/>
              <a:gd name="T18" fmla="*/ 222 w 350"/>
              <a:gd name="T19" fmla="*/ 308 h 326"/>
              <a:gd name="T20" fmla="*/ 222 w 350"/>
              <a:gd name="T21" fmla="*/ 156 h 326"/>
              <a:gd name="T22" fmla="*/ 303 w 350"/>
              <a:gd name="T23" fmla="*/ 156 h 326"/>
              <a:gd name="T24" fmla="*/ 175 w 350"/>
              <a:gd name="T25" fmla="*/ 29 h 326"/>
              <a:gd name="T26" fmla="*/ 47 w 350"/>
              <a:gd name="T27" fmla="*/ 156 h 326"/>
              <a:gd name="T28" fmla="*/ 128 w 350"/>
              <a:gd name="T29" fmla="*/ 156 h 326"/>
              <a:gd name="T30" fmla="*/ 128 w 350"/>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26">
                <a:moveTo>
                  <a:pt x="241" y="326"/>
                </a:moveTo>
                <a:lnTo>
                  <a:pt x="109" y="326"/>
                </a:lnTo>
                <a:lnTo>
                  <a:pt x="109" y="175"/>
                </a:lnTo>
                <a:lnTo>
                  <a:pt x="0" y="175"/>
                </a:lnTo>
                <a:lnTo>
                  <a:pt x="175" y="0"/>
                </a:lnTo>
                <a:lnTo>
                  <a:pt x="350" y="175"/>
                </a:lnTo>
                <a:lnTo>
                  <a:pt x="241" y="175"/>
                </a:lnTo>
                <a:lnTo>
                  <a:pt x="241" y="326"/>
                </a:lnTo>
                <a:close/>
                <a:moveTo>
                  <a:pt x="128" y="308"/>
                </a:moveTo>
                <a:lnTo>
                  <a:pt x="222" y="308"/>
                </a:lnTo>
                <a:lnTo>
                  <a:pt x="222" y="156"/>
                </a:lnTo>
                <a:lnTo>
                  <a:pt x="303" y="156"/>
                </a:lnTo>
                <a:lnTo>
                  <a:pt x="175" y="29"/>
                </a:lnTo>
                <a:lnTo>
                  <a:pt x="47" y="156"/>
                </a:lnTo>
                <a:lnTo>
                  <a:pt x="128" y="156"/>
                </a:lnTo>
                <a:lnTo>
                  <a:pt x="12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474651" y="4756088"/>
            <a:ext cx="303791" cy="303791"/>
          </a:xfrm>
          <a:custGeom>
            <a:avLst/>
            <a:gdLst>
              <a:gd name="T0" fmla="*/ 90 w 326"/>
              <a:gd name="T1" fmla="*/ 326 h 326"/>
              <a:gd name="T2" fmla="*/ 0 w 326"/>
              <a:gd name="T3" fmla="*/ 236 h 326"/>
              <a:gd name="T4" fmla="*/ 152 w 326"/>
              <a:gd name="T5" fmla="*/ 85 h 326"/>
              <a:gd name="T6" fmla="*/ 66 w 326"/>
              <a:gd name="T7" fmla="*/ 0 h 326"/>
              <a:gd name="T8" fmla="*/ 326 w 326"/>
              <a:gd name="T9" fmla="*/ 0 h 326"/>
              <a:gd name="T10" fmla="*/ 326 w 326"/>
              <a:gd name="T11" fmla="*/ 260 h 326"/>
              <a:gd name="T12" fmla="*/ 241 w 326"/>
              <a:gd name="T13" fmla="*/ 175 h 326"/>
              <a:gd name="T14" fmla="*/ 90 w 326"/>
              <a:gd name="T15" fmla="*/ 326 h 326"/>
              <a:gd name="T16" fmla="*/ 29 w 326"/>
              <a:gd name="T17" fmla="*/ 236 h 326"/>
              <a:gd name="T18" fmla="*/ 90 w 326"/>
              <a:gd name="T19" fmla="*/ 298 h 326"/>
              <a:gd name="T20" fmla="*/ 241 w 326"/>
              <a:gd name="T21" fmla="*/ 146 h 326"/>
              <a:gd name="T22" fmla="*/ 308 w 326"/>
              <a:gd name="T23" fmla="*/ 213 h 326"/>
              <a:gd name="T24" fmla="*/ 308 w 326"/>
              <a:gd name="T25" fmla="*/ 19 h 326"/>
              <a:gd name="T26" fmla="*/ 114 w 326"/>
              <a:gd name="T27" fmla="*/ 19 h 326"/>
              <a:gd name="T28" fmla="*/ 180 w 326"/>
              <a:gd name="T29" fmla="*/ 85 h 326"/>
              <a:gd name="T30" fmla="*/ 29 w 326"/>
              <a:gd name="T31" fmla="*/ 2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90" y="326"/>
                </a:moveTo>
                <a:lnTo>
                  <a:pt x="0" y="236"/>
                </a:lnTo>
                <a:lnTo>
                  <a:pt x="152" y="85"/>
                </a:lnTo>
                <a:lnTo>
                  <a:pt x="66" y="0"/>
                </a:lnTo>
                <a:lnTo>
                  <a:pt x="326" y="0"/>
                </a:lnTo>
                <a:lnTo>
                  <a:pt x="326" y="260"/>
                </a:lnTo>
                <a:lnTo>
                  <a:pt x="241" y="175"/>
                </a:lnTo>
                <a:lnTo>
                  <a:pt x="90" y="326"/>
                </a:lnTo>
                <a:close/>
                <a:moveTo>
                  <a:pt x="29" y="236"/>
                </a:moveTo>
                <a:lnTo>
                  <a:pt x="90" y="298"/>
                </a:lnTo>
                <a:lnTo>
                  <a:pt x="241" y="146"/>
                </a:lnTo>
                <a:lnTo>
                  <a:pt x="308" y="213"/>
                </a:lnTo>
                <a:lnTo>
                  <a:pt x="308" y="19"/>
                </a:lnTo>
                <a:lnTo>
                  <a:pt x="114" y="19"/>
                </a:lnTo>
                <a:lnTo>
                  <a:pt x="180" y="85"/>
                </a:lnTo>
                <a:lnTo>
                  <a:pt x="29" y="2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48"/>
          <p:cNvSpPr>
            <a:spLocks noEditPoints="1"/>
          </p:cNvSpPr>
          <p:nvPr/>
        </p:nvSpPr>
        <p:spPr bwMode="auto">
          <a:xfrm>
            <a:off x="456580" y="5600365"/>
            <a:ext cx="303791" cy="326156"/>
          </a:xfrm>
          <a:custGeom>
            <a:avLst/>
            <a:gdLst>
              <a:gd name="T0" fmla="*/ 151 w 326"/>
              <a:gd name="T1" fmla="*/ 350 h 350"/>
              <a:gd name="T2" fmla="*/ 151 w 326"/>
              <a:gd name="T3" fmla="*/ 241 h 350"/>
              <a:gd name="T4" fmla="*/ 0 w 326"/>
              <a:gd name="T5" fmla="*/ 241 h 350"/>
              <a:gd name="T6" fmla="*/ 0 w 326"/>
              <a:gd name="T7" fmla="*/ 108 h 350"/>
              <a:gd name="T8" fmla="*/ 151 w 326"/>
              <a:gd name="T9" fmla="*/ 108 h 350"/>
              <a:gd name="T10" fmla="*/ 151 w 326"/>
              <a:gd name="T11" fmla="*/ 0 h 350"/>
              <a:gd name="T12" fmla="*/ 326 w 326"/>
              <a:gd name="T13" fmla="*/ 175 h 350"/>
              <a:gd name="T14" fmla="*/ 151 w 326"/>
              <a:gd name="T15" fmla="*/ 350 h 350"/>
              <a:gd name="T16" fmla="*/ 18 w 326"/>
              <a:gd name="T17" fmla="*/ 222 h 350"/>
              <a:gd name="T18" fmla="*/ 170 w 326"/>
              <a:gd name="T19" fmla="*/ 222 h 350"/>
              <a:gd name="T20" fmla="*/ 170 w 326"/>
              <a:gd name="T21" fmla="*/ 302 h 350"/>
              <a:gd name="T22" fmla="*/ 297 w 326"/>
              <a:gd name="T23" fmla="*/ 175 h 350"/>
              <a:gd name="T24" fmla="*/ 170 w 326"/>
              <a:gd name="T25" fmla="*/ 47 h 350"/>
              <a:gd name="T26" fmla="*/ 170 w 326"/>
              <a:gd name="T27" fmla="*/ 127 h 350"/>
              <a:gd name="T28" fmla="*/ 18 w 326"/>
              <a:gd name="T29" fmla="*/ 127 h 350"/>
              <a:gd name="T30" fmla="*/ 18 w 326"/>
              <a:gd name="T31" fmla="*/ 2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51" y="350"/>
                </a:moveTo>
                <a:lnTo>
                  <a:pt x="151" y="241"/>
                </a:lnTo>
                <a:lnTo>
                  <a:pt x="0" y="241"/>
                </a:lnTo>
                <a:lnTo>
                  <a:pt x="0" y="108"/>
                </a:lnTo>
                <a:lnTo>
                  <a:pt x="151" y="108"/>
                </a:lnTo>
                <a:lnTo>
                  <a:pt x="151" y="0"/>
                </a:lnTo>
                <a:lnTo>
                  <a:pt x="326" y="175"/>
                </a:lnTo>
                <a:lnTo>
                  <a:pt x="151" y="350"/>
                </a:lnTo>
                <a:close/>
                <a:moveTo>
                  <a:pt x="18" y="222"/>
                </a:moveTo>
                <a:lnTo>
                  <a:pt x="170" y="222"/>
                </a:lnTo>
                <a:lnTo>
                  <a:pt x="170" y="302"/>
                </a:lnTo>
                <a:lnTo>
                  <a:pt x="297" y="175"/>
                </a:lnTo>
                <a:lnTo>
                  <a:pt x="170" y="47"/>
                </a:lnTo>
                <a:lnTo>
                  <a:pt x="170" y="127"/>
                </a:lnTo>
                <a:lnTo>
                  <a:pt x="18" y="127"/>
                </a:lnTo>
                <a:lnTo>
                  <a:pt x="18" y="22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11505905" y="5593842"/>
            <a:ext cx="303791" cy="303791"/>
          </a:xfrm>
          <a:custGeom>
            <a:avLst/>
            <a:gdLst>
              <a:gd name="T0" fmla="*/ 260 w 326"/>
              <a:gd name="T1" fmla="*/ 326 h 326"/>
              <a:gd name="T2" fmla="*/ 0 w 326"/>
              <a:gd name="T3" fmla="*/ 326 h 326"/>
              <a:gd name="T4" fmla="*/ 0 w 326"/>
              <a:gd name="T5" fmla="*/ 66 h 326"/>
              <a:gd name="T6" fmla="*/ 85 w 326"/>
              <a:gd name="T7" fmla="*/ 151 h 326"/>
              <a:gd name="T8" fmla="*/ 236 w 326"/>
              <a:gd name="T9" fmla="*/ 0 h 326"/>
              <a:gd name="T10" fmla="*/ 326 w 326"/>
              <a:gd name="T11" fmla="*/ 90 h 326"/>
              <a:gd name="T12" fmla="*/ 174 w 326"/>
              <a:gd name="T13" fmla="*/ 241 h 326"/>
              <a:gd name="T14" fmla="*/ 260 w 326"/>
              <a:gd name="T15" fmla="*/ 326 h 326"/>
              <a:gd name="T16" fmla="*/ 18 w 326"/>
              <a:gd name="T17" fmla="*/ 308 h 326"/>
              <a:gd name="T18" fmla="*/ 212 w 326"/>
              <a:gd name="T19" fmla="*/ 308 h 326"/>
              <a:gd name="T20" fmla="*/ 146 w 326"/>
              <a:gd name="T21" fmla="*/ 241 h 326"/>
              <a:gd name="T22" fmla="*/ 297 w 326"/>
              <a:gd name="T23" fmla="*/ 90 h 326"/>
              <a:gd name="T24" fmla="*/ 236 w 326"/>
              <a:gd name="T25" fmla="*/ 29 h 326"/>
              <a:gd name="T26" fmla="*/ 85 w 326"/>
              <a:gd name="T27" fmla="*/ 180 h 326"/>
              <a:gd name="T28" fmla="*/ 18 w 326"/>
              <a:gd name="T29" fmla="*/ 114 h 326"/>
              <a:gd name="T30" fmla="*/ 18 w 326"/>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260" y="326"/>
                </a:moveTo>
                <a:lnTo>
                  <a:pt x="0" y="326"/>
                </a:lnTo>
                <a:lnTo>
                  <a:pt x="0" y="66"/>
                </a:lnTo>
                <a:lnTo>
                  <a:pt x="85" y="151"/>
                </a:lnTo>
                <a:lnTo>
                  <a:pt x="236" y="0"/>
                </a:lnTo>
                <a:lnTo>
                  <a:pt x="326" y="90"/>
                </a:lnTo>
                <a:lnTo>
                  <a:pt x="174" y="241"/>
                </a:lnTo>
                <a:lnTo>
                  <a:pt x="260" y="326"/>
                </a:lnTo>
                <a:close/>
                <a:moveTo>
                  <a:pt x="18" y="308"/>
                </a:moveTo>
                <a:lnTo>
                  <a:pt x="212" y="308"/>
                </a:lnTo>
                <a:lnTo>
                  <a:pt x="146" y="241"/>
                </a:lnTo>
                <a:lnTo>
                  <a:pt x="297" y="90"/>
                </a:lnTo>
                <a:lnTo>
                  <a:pt x="236" y="29"/>
                </a:lnTo>
                <a:lnTo>
                  <a:pt x="85" y="180"/>
                </a:lnTo>
                <a:lnTo>
                  <a:pt x="18" y="114"/>
                </a:lnTo>
                <a:lnTo>
                  <a:pt x="1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11483122" y="4744906"/>
            <a:ext cx="303791" cy="326156"/>
          </a:xfrm>
          <a:custGeom>
            <a:avLst/>
            <a:gdLst>
              <a:gd name="T0" fmla="*/ 175 w 326"/>
              <a:gd name="T1" fmla="*/ 350 h 350"/>
              <a:gd name="T2" fmla="*/ 0 w 326"/>
              <a:gd name="T3" fmla="*/ 175 h 350"/>
              <a:gd name="T4" fmla="*/ 175 w 326"/>
              <a:gd name="T5" fmla="*/ 0 h 350"/>
              <a:gd name="T6" fmla="*/ 175 w 326"/>
              <a:gd name="T7" fmla="*/ 108 h 350"/>
              <a:gd name="T8" fmla="*/ 326 w 326"/>
              <a:gd name="T9" fmla="*/ 108 h 350"/>
              <a:gd name="T10" fmla="*/ 326 w 326"/>
              <a:gd name="T11" fmla="*/ 241 h 350"/>
              <a:gd name="T12" fmla="*/ 175 w 326"/>
              <a:gd name="T13" fmla="*/ 241 h 350"/>
              <a:gd name="T14" fmla="*/ 175 w 326"/>
              <a:gd name="T15" fmla="*/ 350 h 350"/>
              <a:gd name="T16" fmla="*/ 28 w 326"/>
              <a:gd name="T17" fmla="*/ 175 h 350"/>
              <a:gd name="T18" fmla="*/ 156 w 326"/>
              <a:gd name="T19" fmla="*/ 302 h 350"/>
              <a:gd name="T20" fmla="*/ 156 w 326"/>
              <a:gd name="T21" fmla="*/ 222 h 350"/>
              <a:gd name="T22" fmla="*/ 307 w 326"/>
              <a:gd name="T23" fmla="*/ 222 h 350"/>
              <a:gd name="T24" fmla="*/ 307 w 326"/>
              <a:gd name="T25" fmla="*/ 127 h 350"/>
              <a:gd name="T26" fmla="*/ 156 w 326"/>
              <a:gd name="T27" fmla="*/ 127 h 350"/>
              <a:gd name="T28" fmla="*/ 156 w 326"/>
              <a:gd name="T29" fmla="*/ 47 h 350"/>
              <a:gd name="T30" fmla="*/ 28 w 326"/>
              <a:gd name="T3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75" y="350"/>
                </a:moveTo>
                <a:lnTo>
                  <a:pt x="0" y="175"/>
                </a:lnTo>
                <a:lnTo>
                  <a:pt x="175" y="0"/>
                </a:lnTo>
                <a:lnTo>
                  <a:pt x="175" y="108"/>
                </a:lnTo>
                <a:lnTo>
                  <a:pt x="326" y="108"/>
                </a:lnTo>
                <a:lnTo>
                  <a:pt x="326" y="241"/>
                </a:lnTo>
                <a:lnTo>
                  <a:pt x="175" y="241"/>
                </a:lnTo>
                <a:lnTo>
                  <a:pt x="175" y="350"/>
                </a:lnTo>
                <a:close/>
                <a:moveTo>
                  <a:pt x="28" y="175"/>
                </a:moveTo>
                <a:lnTo>
                  <a:pt x="156" y="302"/>
                </a:lnTo>
                <a:lnTo>
                  <a:pt x="156" y="222"/>
                </a:lnTo>
                <a:lnTo>
                  <a:pt x="307" y="222"/>
                </a:lnTo>
                <a:lnTo>
                  <a:pt x="307" y="127"/>
                </a:lnTo>
                <a:lnTo>
                  <a:pt x="156" y="127"/>
                </a:lnTo>
                <a:lnTo>
                  <a:pt x="156" y="47"/>
                </a:lnTo>
                <a:lnTo>
                  <a:pt x="28"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53"/>
          <p:cNvSpPr>
            <a:spLocks noEditPoints="1"/>
          </p:cNvSpPr>
          <p:nvPr/>
        </p:nvSpPr>
        <p:spPr bwMode="auto">
          <a:xfrm>
            <a:off x="404302" y="2184586"/>
            <a:ext cx="352248" cy="308450"/>
          </a:xfrm>
          <a:custGeom>
            <a:avLst/>
            <a:gdLst>
              <a:gd name="T0" fmla="*/ 160 w 160"/>
              <a:gd name="T1" fmla="*/ 140 h 140"/>
              <a:gd name="T2" fmla="*/ 0 w 160"/>
              <a:gd name="T3" fmla="*/ 140 h 140"/>
              <a:gd name="T4" fmla="*/ 0 w 160"/>
              <a:gd name="T5" fmla="*/ 127 h 140"/>
              <a:gd name="T6" fmla="*/ 42 w 160"/>
              <a:gd name="T7" fmla="*/ 85 h 140"/>
              <a:gd name="T8" fmla="*/ 118 w 160"/>
              <a:gd name="T9" fmla="*/ 85 h 140"/>
              <a:gd name="T10" fmla="*/ 160 w 160"/>
              <a:gd name="T11" fmla="*/ 127 h 140"/>
              <a:gd name="T12" fmla="*/ 160 w 160"/>
              <a:gd name="T13" fmla="*/ 140 h 140"/>
              <a:gd name="T14" fmla="*/ 8 w 160"/>
              <a:gd name="T15" fmla="*/ 132 h 140"/>
              <a:gd name="T16" fmla="*/ 152 w 160"/>
              <a:gd name="T17" fmla="*/ 132 h 140"/>
              <a:gd name="T18" fmla="*/ 152 w 160"/>
              <a:gd name="T19" fmla="*/ 127 h 140"/>
              <a:gd name="T20" fmla="*/ 118 w 160"/>
              <a:gd name="T21" fmla="*/ 93 h 140"/>
              <a:gd name="T22" fmla="*/ 42 w 160"/>
              <a:gd name="T23" fmla="*/ 93 h 140"/>
              <a:gd name="T24" fmla="*/ 8 w 160"/>
              <a:gd name="T25" fmla="*/ 127 h 140"/>
              <a:gd name="T26" fmla="*/ 8 w 160"/>
              <a:gd name="T27" fmla="*/ 132 h 140"/>
              <a:gd name="T28" fmla="*/ 80 w 160"/>
              <a:gd name="T29" fmla="*/ 83 h 140"/>
              <a:gd name="T30" fmla="*/ 38 w 160"/>
              <a:gd name="T31" fmla="*/ 42 h 140"/>
              <a:gd name="T32" fmla="*/ 80 w 160"/>
              <a:gd name="T33" fmla="*/ 0 h 140"/>
              <a:gd name="T34" fmla="*/ 122 w 160"/>
              <a:gd name="T35" fmla="*/ 42 h 140"/>
              <a:gd name="T36" fmla="*/ 80 w 160"/>
              <a:gd name="T37" fmla="*/ 83 h 140"/>
              <a:gd name="T38" fmla="*/ 80 w 160"/>
              <a:gd name="T39" fmla="*/ 8 h 140"/>
              <a:gd name="T40" fmla="*/ 46 w 160"/>
              <a:gd name="T41" fmla="*/ 42 h 140"/>
              <a:gd name="T42" fmla="*/ 80 w 160"/>
              <a:gd name="T43" fmla="*/ 75 h 140"/>
              <a:gd name="T44" fmla="*/ 114 w 160"/>
              <a:gd name="T45" fmla="*/ 42 h 140"/>
              <a:gd name="T46" fmla="*/ 80 w 160"/>
              <a:gd name="T4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40">
                <a:moveTo>
                  <a:pt x="160" y="140"/>
                </a:moveTo>
                <a:cubicBezTo>
                  <a:pt x="0" y="140"/>
                  <a:pt x="0" y="140"/>
                  <a:pt x="0" y="140"/>
                </a:cubicBezTo>
                <a:cubicBezTo>
                  <a:pt x="0" y="127"/>
                  <a:pt x="0" y="127"/>
                  <a:pt x="0" y="127"/>
                </a:cubicBezTo>
                <a:cubicBezTo>
                  <a:pt x="0" y="104"/>
                  <a:pt x="19" y="85"/>
                  <a:pt x="42" y="85"/>
                </a:cubicBezTo>
                <a:cubicBezTo>
                  <a:pt x="118" y="85"/>
                  <a:pt x="118" y="85"/>
                  <a:pt x="118" y="85"/>
                </a:cubicBezTo>
                <a:cubicBezTo>
                  <a:pt x="141" y="85"/>
                  <a:pt x="160" y="104"/>
                  <a:pt x="160" y="127"/>
                </a:cubicBezTo>
                <a:lnTo>
                  <a:pt x="160" y="140"/>
                </a:lnTo>
                <a:close/>
                <a:moveTo>
                  <a:pt x="8" y="132"/>
                </a:moveTo>
                <a:cubicBezTo>
                  <a:pt x="152" y="132"/>
                  <a:pt x="152" y="132"/>
                  <a:pt x="152" y="132"/>
                </a:cubicBezTo>
                <a:cubicBezTo>
                  <a:pt x="152" y="127"/>
                  <a:pt x="152" y="127"/>
                  <a:pt x="152" y="127"/>
                </a:cubicBezTo>
                <a:cubicBezTo>
                  <a:pt x="152" y="108"/>
                  <a:pt x="137" y="93"/>
                  <a:pt x="118" y="93"/>
                </a:cubicBezTo>
                <a:cubicBezTo>
                  <a:pt x="42" y="93"/>
                  <a:pt x="42" y="93"/>
                  <a:pt x="42" y="93"/>
                </a:cubicBezTo>
                <a:cubicBezTo>
                  <a:pt x="23" y="93"/>
                  <a:pt x="8" y="108"/>
                  <a:pt x="8" y="127"/>
                </a:cubicBezTo>
                <a:lnTo>
                  <a:pt x="8" y="132"/>
                </a:lnTo>
                <a:close/>
                <a:moveTo>
                  <a:pt x="80" y="83"/>
                </a:moveTo>
                <a:cubicBezTo>
                  <a:pt x="57" y="83"/>
                  <a:pt x="38" y="65"/>
                  <a:pt x="38" y="42"/>
                </a:cubicBezTo>
                <a:cubicBezTo>
                  <a:pt x="38" y="18"/>
                  <a:pt x="57" y="0"/>
                  <a:pt x="80" y="0"/>
                </a:cubicBezTo>
                <a:cubicBezTo>
                  <a:pt x="103" y="0"/>
                  <a:pt x="122" y="18"/>
                  <a:pt x="122" y="42"/>
                </a:cubicBezTo>
                <a:cubicBezTo>
                  <a:pt x="122" y="65"/>
                  <a:pt x="103" y="83"/>
                  <a:pt x="80" y="83"/>
                </a:cubicBezTo>
                <a:close/>
                <a:moveTo>
                  <a:pt x="80" y="8"/>
                </a:moveTo>
                <a:cubicBezTo>
                  <a:pt x="61" y="8"/>
                  <a:pt x="46" y="23"/>
                  <a:pt x="46" y="42"/>
                </a:cubicBezTo>
                <a:cubicBezTo>
                  <a:pt x="46" y="60"/>
                  <a:pt x="61" y="75"/>
                  <a:pt x="80" y="75"/>
                </a:cubicBezTo>
                <a:cubicBezTo>
                  <a:pt x="99" y="75"/>
                  <a:pt x="114" y="60"/>
                  <a:pt x="114" y="42"/>
                </a:cubicBezTo>
                <a:cubicBezTo>
                  <a:pt x="114" y="23"/>
                  <a:pt x="99" y="8"/>
                  <a:pt x="8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415202" y="3063808"/>
            <a:ext cx="342929" cy="330815"/>
          </a:xfrm>
          <a:custGeom>
            <a:avLst/>
            <a:gdLst>
              <a:gd name="T0" fmla="*/ 156 w 156"/>
              <a:gd name="T1" fmla="*/ 150 h 150"/>
              <a:gd name="T2" fmla="*/ 0 w 156"/>
              <a:gd name="T3" fmla="*/ 150 h 150"/>
              <a:gd name="T4" fmla="*/ 0 w 156"/>
              <a:gd name="T5" fmla="*/ 146 h 150"/>
              <a:gd name="T6" fmla="*/ 58 w 156"/>
              <a:gd name="T7" fmla="*/ 100 h 150"/>
              <a:gd name="T8" fmla="*/ 59 w 156"/>
              <a:gd name="T9" fmla="*/ 95 h 150"/>
              <a:gd name="T10" fmla="*/ 47 w 156"/>
              <a:gd name="T11" fmla="*/ 72 h 150"/>
              <a:gd name="T12" fmla="*/ 41 w 156"/>
              <a:gd name="T13" fmla="*/ 64 h 150"/>
              <a:gd name="T14" fmla="*/ 42 w 156"/>
              <a:gd name="T15" fmla="*/ 46 h 150"/>
              <a:gd name="T16" fmla="*/ 42 w 156"/>
              <a:gd name="T17" fmla="*/ 46 h 150"/>
              <a:gd name="T18" fmla="*/ 50 w 156"/>
              <a:gd name="T19" fmla="*/ 10 h 150"/>
              <a:gd name="T20" fmla="*/ 78 w 156"/>
              <a:gd name="T21" fmla="*/ 0 h 150"/>
              <a:gd name="T22" fmla="*/ 106 w 156"/>
              <a:gd name="T23" fmla="*/ 10 h 150"/>
              <a:gd name="T24" fmla="*/ 114 w 156"/>
              <a:gd name="T25" fmla="*/ 46 h 150"/>
              <a:gd name="T26" fmla="*/ 114 w 156"/>
              <a:gd name="T27" fmla="*/ 46 h 150"/>
              <a:gd name="T28" fmla="*/ 115 w 156"/>
              <a:gd name="T29" fmla="*/ 64 h 150"/>
              <a:gd name="T30" fmla="*/ 109 w 156"/>
              <a:gd name="T31" fmla="*/ 72 h 150"/>
              <a:gd name="T32" fmla="*/ 97 w 156"/>
              <a:gd name="T33" fmla="*/ 95 h 150"/>
              <a:gd name="T34" fmla="*/ 98 w 156"/>
              <a:gd name="T35" fmla="*/ 100 h 150"/>
              <a:gd name="T36" fmla="*/ 156 w 156"/>
              <a:gd name="T37" fmla="*/ 146 h 150"/>
              <a:gd name="T38" fmla="*/ 156 w 156"/>
              <a:gd name="T39" fmla="*/ 150 h 150"/>
              <a:gd name="T40" fmla="*/ 9 w 156"/>
              <a:gd name="T41" fmla="*/ 142 h 150"/>
              <a:gd name="T42" fmla="*/ 147 w 156"/>
              <a:gd name="T43" fmla="*/ 142 h 150"/>
              <a:gd name="T44" fmla="*/ 126 w 156"/>
              <a:gd name="T45" fmla="*/ 121 h 150"/>
              <a:gd name="T46" fmla="*/ 96 w 156"/>
              <a:gd name="T47" fmla="*/ 108 h 150"/>
              <a:gd name="T48" fmla="*/ 89 w 156"/>
              <a:gd name="T49" fmla="*/ 93 h 150"/>
              <a:gd name="T50" fmla="*/ 89 w 156"/>
              <a:gd name="T51" fmla="*/ 92 h 150"/>
              <a:gd name="T52" fmla="*/ 90 w 156"/>
              <a:gd name="T53" fmla="*/ 90 h 150"/>
              <a:gd name="T54" fmla="*/ 102 w 156"/>
              <a:gd name="T55" fmla="*/ 68 h 150"/>
              <a:gd name="T56" fmla="*/ 102 w 156"/>
              <a:gd name="T57" fmla="*/ 64 h 150"/>
              <a:gd name="T58" fmla="*/ 106 w 156"/>
              <a:gd name="T59" fmla="*/ 64 h 150"/>
              <a:gd name="T60" fmla="*/ 108 w 156"/>
              <a:gd name="T61" fmla="*/ 60 h 150"/>
              <a:gd name="T62" fmla="*/ 107 w 156"/>
              <a:gd name="T63" fmla="*/ 51 h 150"/>
              <a:gd name="T64" fmla="*/ 105 w 156"/>
              <a:gd name="T65" fmla="*/ 50 h 150"/>
              <a:gd name="T66" fmla="*/ 106 w 156"/>
              <a:gd name="T67" fmla="*/ 48 h 150"/>
              <a:gd name="T68" fmla="*/ 106 w 156"/>
              <a:gd name="T69" fmla="*/ 45 h 150"/>
              <a:gd name="T70" fmla="*/ 100 w 156"/>
              <a:gd name="T71" fmla="*/ 15 h 150"/>
              <a:gd name="T72" fmla="*/ 78 w 156"/>
              <a:gd name="T73" fmla="*/ 8 h 150"/>
              <a:gd name="T74" fmla="*/ 56 w 156"/>
              <a:gd name="T75" fmla="*/ 15 h 150"/>
              <a:gd name="T76" fmla="*/ 50 w 156"/>
              <a:gd name="T77" fmla="*/ 45 h 150"/>
              <a:gd name="T78" fmla="*/ 50 w 156"/>
              <a:gd name="T79" fmla="*/ 48 h 150"/>
              <a:gd name="T80" fmla="*/ 51 w 156"/>
              <a:gd name="T81" fmla="*/ 50 h 150"/>
              <a:gd name="T82" fmla="*/ 49 w 156"/>
              <a:gd name="T83" fmla="*/ 51 h 150"/>
              <a:gd name="T84" fmla="*/ 48 w 156"/>
              <a:gd name="T85" fmla="*/ 60 h 150"/>
              <a:gd name="T86" fmla="*/ 50 w 156"/>
              <a:gd name="T87" fmla="*/ 64 h 150"/>
              <a:gd name="T88" fmla="*/ 54 w 156"/>
              <a:gd name="T89" fmla="*/ 64 h 150"/>
              <a:gd name="T90" fmla="*/ 54 w 156"/>
              <a:gd name="T91" fmla="*/ 68 h 150"/>
              <a:gd name="T92" fmla="*/ 66 w 156"/>
              <a:gd name="T93" fmla="*/ 90 h 150"/>
              <a:gd name="T94" fmla="*/ 67 w 156"/>
              <a:gd name="T95" fmla="*/ 92 h 150"/>
              <a:gd name="T96" fmla="*/ 67 w 156"/>
              <a:gd name="T97" fmla="*/ 93 h 150"/>
              <a:gd name="T98" fmla="*/ 60 w 156"/>
              <a:gd name="T99" fmla="*/ 108 h 150"/>
              <a:gd name="T100" fmla="*/ 30 w 156"/>
              <a:gd name="T101" fmla="*/ 121 h 150"/>
              <a:gd name="T102" fmla="*/ 9 w 156"/>
              <a:gd name="T103"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50">
                <a:moveTo>
                  <a:pt x="156" y="150"/>
                </a:moveTo>
                <a:cubicBezTo>
                  <a:pt x="0" y="150"/>
                  <a:pt x="0" y="150"/>
                  <a:pt x="0" y="150"/>
                </a:cubicBezTo>
                <a:cubicBezTo>
                  <a:pt x="0" y="146"/>
                  <a:pt x="0" y="146"/>
                  <a:pt x="0" y="146"/>
                </a:cubicBezTo>
                <a:cubicBezTo>
                  <a:pt x="0" y="122"/>
                  <a:pt x="46" y="103"/>
                  <a:pt x="58" y="100"/>
                </a:cubicBezTo>
                <a:cubicBezTo>
                  <a:pt x="59" y="99"/>
                  <a:pt x="59" y="97"/>
                  <a:pt x="59" y="95"/>
                </a:cubicBezTo>
                <a:cubicBezTo>
                  <a:pt x="56" y="92"/>
                  <a:pt x="50" y="83"/>
                  <a:pt x="47" y="72"/>
                </a:cubicBezTo>
                <a:cubicBezTo>
                  <a:pt x="44" y="70"/>
                  <a:pt x="42" y="68"/>
                  <a:pt x="41" y="64"/>
                </a:cubicBezTo>
                <a:cubicBezTo>
                  <a:pt x="39" y="58"/>
                  <a:pt x="39" y="51"/>
                  <a:pt x="42" y="46"/>
                </a:cubicBezTo>
                <a:cubicBezTo>
                  <a:pt x="42" y="46"/>
                  <a:pt x="42" y="46"/>
                  <a:pt x="42" y="46"/>
                </a:cubicBezTo>
                <a:cubicBezTo>
                  <a:pt x="42" y="39"/>
                  <a:pt x="40" y="22"/>
                  <a:pt x="50" y="10"/>
                </a:cubicBezTo>
                <a:cubicBezTo>
                  <a:pt x="56" y="3"/>
                  <a:pt x="66" y="0"/>
                  <a:pt x="78" y="0"/>
                </a:cubicBezTo>
                <a:cubicBezTo>
                  <a:pt x="90" y="0"/>
                  <a:pt x="100" y="3"/>
                  <a:pt x="106" y="10"/>
                </a:cubicBezTo>
                <a:cubicBezTo>
                  <a:pt x="116" y="22"/>
                  <a:pt x="114" y="39"/>
                  <a:pt x="114" y="46"/>
                </a:cubicBezTo>
                <a:cubicBezTo>
                  <a:pt x="114" y="46"/>
                  <a:pt x="114" y="46"/>
                  <a:pt x="114" y="46"/>
                </a:cubicBezTo>
                <a:cubicBezTo>
                  <a:pt x="117" y="51"/>
                  <a:pt x="117" y="58"/>
                  <a:pt x="115" y="64"/>
                </a:cubicBezTo>
                <a:cubicBezTo>
                  <a:pt x="114" y="68"/>
                  <a:pt x="112" y="70"/>
                  <a:pt x="109" y="72"/>
                </a:cubicBezTo>
                <a:cubicBezTo>
                  <a:pt x="106" y="83"/>
                  <a:pt x="100" y="92"/>
                  <a:pt x="97" y="95"/>
                </a:cubicBezTo>
                <a:cubicBezTo>
                  <a:pt x="97" y="97"/>
                  <a:pt x="97" y="99"/>
                  <a:pt x="98" y="100"/>
                </a:cubicBezTo>
                <a:cubicBezTo>
                  <a:pt x="110" y="103"/>
                  <a:pt x="156" y="122"/>
                  <a:pt x="156" y="146"/>
                </a:cubicBezTo>
                <a:lnTo>
                  <a:pt x="156" y="150"/>
                </a:lnTo>
                <a:close/>
                <a:moveTo>
                  <a:pt x="9" y="142"/>
                </a:moveTo>
                <a:cubicBezTo>
                  <a:pt x="147" y="142"/>
                  <a:pt x="147" y="142"/>
                  <a:pt x="147" y="142"/>
                </a:cubicBezTo>
                <a:cubicBezTo>
                  <a:pt x="145" y="136"/>
                  <a:pt x="138" y="128"/>
                  <a:pt x="126" y="121"/>
                </a:cubicBezTo>
                <a:cubicBezTo>
                  <a:pt x="114" y="114"/>
                  <a:pt x="101" y="109"/>
                  <a:pt x="96" y="108"/>
                </a:cubicBezTo>
                <a:cubicBezTo>
                  <a:pt x="89" y="107"/>
                  <a:pt x="89" y="97"/>
                  <a:pt x="89" y="93"/>
                </a:cubicBezTo>
                <a:cubicBezTo>
                  <a:pt x="89" y="92"/>
                  <a:pt x="89" y="92"/>
                  <a:pt x="89" y="92"/>
                </a:cubicBezTo>
                <a:cubicBezTo>
                  <a:pt x="90" y="90"/>
                  <a:pt x="90" y="90"/>
                  <a:pt x="90" y="90"/>
                </a:cubicBezTo>
                <a:cubicBezTo>
                  <a:pt x="90" y="90"/>
                  <a:pt x="100" y="80"/>
                  <a:pt x="102" y="68"/>
                </a:cubicBezTo>
                <a:cubicBezTo>
                  <a:pt x="102" y="64"/>
                  <a:pt x="102" y="64"/>
                  <a:pt x="102" y="64"/>
                </a:cubicBezTo>
                <a:cubicBezTo>
                  <a:pt x="106" y="64"/>
                  <a:pt x="106" y="64"/>
                  <a:pt x="106" y="64"/>
                </a:cubicBezTo>
                <a:cubicBezTo>
                  <a:pt x="106" y="64"/>
                  <a:pt x="107" y="63"/>
                  <a:pt x="108" y="60"/>
                </a:cubicBezTo>
                <a:cubicBezTo>
                  <a:pt x="109" y="56"/>
                  <a:pt x="109" y="52"/>
                  <a:pt x="107" y="51"/>
                </a:cubicBezTo>
                <a:cubicBezTo>
                  <a:pt x="105" y="50"/>
                  <a:pt x="105" y="50"/>
                  <a:pt x="105" y="50"/>
                </a:cubicBezTo>
                <a:cubicBezTo>
                  <a:pt x="106" y="48"/>
                  <a:pt x="106" y="48"/>
                  <a:pt x="106" y="48"/>
                </a:cubicBezTo>
                <a:cubicBezTo>
                  <a:pt x="106" y="47"/>
                  <a:pt x="106" y="46"/>
                  <a:pt x="106" y="45"/>
                </a:cubicBezTo>
                <a:cubicBezTo>
                  <a:pt x="106" y="39"/>
                  <a:pt x="108" y="24"/>
                  <a:pt x="100" y="15"/>
                </a:cubicBezTo>
                <a:cubicBezTo>
                  <a:pt x="95" y="10"/>
                  <a:pt x="88" y="8"/>
                  <a:pt x="78" y="8"/>
                </a:cubicBezTo>
                <a:cubicBezTo>
                  <a:pt x="68" y="8"/>
                  <a:pt x="61" y="10"/>
                  <a:pt x="56" y="15"/>
                </a:cubicBezTo>
                <a:cubicBezTo>
                  <a:pt x="48" y="24"/>
                  <a:pt x="50" y="39"/>
                  <a:pt x="50" y="45"/>
                </a:cubicBezTo>
                <a:cubicBezTo>
                  <a:pt x="50" y="46"/>
                  <a:pt x="50" y="47"/>
                  <a:pt x="50" y="48"/>
                </a:cubicBezTo>
                <a:cubicBezTo>
                  <a:pt x="51" y="50"/>
                  <a:pt x="51" y="50"/>
                  <a:pt x="51" y="50"/>
                </a:cubicBezTo>
                <a:cubicBezTo>
                  <a:pt x="49" y="51"/>
                  <a:pt x="49" y="51"/>
                  <a:pt x="49" y="51"/>
                </a:cubicBezTo>
                <a:cubicBezTo>
                  <a:pt x="47" y="52"/>
                  <a:pt x="47" y="56"/>
                  <a:pt x="48" y="60"/>
                </a:cubicBezTo>
                <a:cubicBezTo>
                  <a:pt x="49" y="63"/>
                  <a:pt x="50" y="64"/>
                  <a:pt x="50" y="64"/>
                </a:cubicBezTo>
                <a:cubicBezTo>
                  <a:pt x="54" y="64"/>
                  <a:pt x="54" y="64"/>
                  <a:pt x="54" y="64"/>
                </a:cubicBezTo>
                <a:cubicBezTo>
                  <a:pt x="54" y="68"/>
                  <a:pt x="54" y="68"/>
                  <a:pt x="54" y="68"/>
                </a:cubicBezTo>
                <a:cubicBezTo>
                  <a:pt x="56" y="80"/>
                  <a:pt x="66" y="90"/>
                  <a:pt x="66" y="90"/>
                </a:cubicBezTo>
                <a:cubicBezTo>
                  <a:pt x="67" y="92"/>
                  <a:pt x="67" y="92"/>
                  <a:pt x="67" y="92"/>
                </a:cubicBezTo>
                <a:cubicBezTo>
                  <a:pt x="67" y="93"/>
                  <a:pt x="67" y="93"/>
                  <a:pt x="67" y="93"/>
                </a:cubicBezTo>
                <a:cubicBezTo>
                  <a:pt x="67" y="97"/>
                  <a:pt x="67" y="107"/>
                  <a:pt x="60" y="108"/>
                </a:cubicBezTo>
                <a:cubicBezTo>
                  <a:pt x="55" y="109"/>
                  <a:pt x="42" y="114"/>
                  <a:pt x="30" y="121"/>
                </a:cubicBezTo>
                <a:cubicBezTo>
                  <a:pt x="18" y="128"/>
                  <a:pt x="11" y="136"/>
                  <a:pt x="9" y="14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61" name="组合 160"/>
          <p:cNvGrpSpPr/>
          <p:nvPr/>
        </p:nvGrpSpPr>
        <p:grpSpPr>
          <a:xfrm>
            <a:off x="3058370" y="2156164"/>
            <a:ext cx="273039" cy="410023"/>
            <a:chOff x="3000595" y="690226"/>
            <a:chExt cx="273039" cy="410023"/>
          </a:xfrm>
        </p:grpSpPr>
        <p:sp>
          <p:nvSpPr>
            <p:cNvPr id="155" name="Freeform 155"/>
            <p:cNvSpPr>
              <a:spLocks noEditPoints="1"/>
            </p:cNvSpPr>
            <p:nvPr/>
          </p:nvSpPr>
          <p:spPr bwMode="auto">
            <a:xfrm>
              <a:off x="3005254" y="690226"/>
              <a:ext cx="263720" cy="365294"/>
            </a:xfrm>
            <a:custGeom>
              <a:avLst/>
              <a:gdLst>
                <a:gd name="T0" fmla="*/ 60 w 120"/>
                <a:gd name="T1" fmla="*/ 166 h 166"/>
                <a:gd name="T2" fmla="*/ 57 w 120"/>
                <a:gd name="T3" fmla="*/ 162 h 166"/>
                <a:gd name="T4" fmla="*/ 0 w 120"/>
                <a:gd name="T5" fmla="*/ 60 h 166"/>
                <a:gd name="T6" fmla="*/ 60 w 120"/>
                <a:gd name="T7" fmla="*/ 0 h 166"/>
                <a:gd name="T8" fmla="*/ 120 w 120"/>
                <a:gd name="T9" fmla="*/ 60 h 166"/>
                <a:gd name="T10" fmla="*/ 63 w 120"/>
                <a:gd name="T11" fmla="*/ 162 h 166"/>
                <a:gd name="T12" fmla="*/ 60 w 120"/>
                <a:gd name="T13" fmla="*/ 166 h 166"/>
                <a:gd name="T14" fmla="*/ 60 w 120"/>
                <a:gd name="T15" fmla="*/ 8 h 166"/>
                <a:gd name="T16" fmla="*/ 8 w 120"/>
                <a:gd name="T17" fmla="*/ 60 h 166"/>
                <a:gd name="T18" fmla="*/ 60 w 120"/>
                <a:gd name="T19" fmla="*/ 154 h 166"/>
                <a:gd name="T20" fmla="*/ 112 w 120"/>
                <a:gd name="T21" fmla="*/ 60 h 166"/>
                <a:gd name="T22" fmla="*/ 60 w 120"/>
                <a:gd name="T23"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66">
                  <a:moveTo>
                    <a:pt x="60" y="166"/>
                  </a:moveTo>
                  <a:cubicBezTo>
                    <a:pt x="57" y="162"/>
                    <a:pt x="57" y="162"/>
                    <a:pt x="57" y="162"/>
                  </a:cubicBezTo>
                  <a:cubicBezTo>
                    <a:pt x="55" y="160"/>
                    <a:pt x="0" y="92"/>
                    <a:pt x="0" y="60"/>
                  </a:cubicBezTo>
                  <a:cubicBezTo>
                    <a:pt x="0" y="27"/>
                    <a:pt x="27" y="0"/>
                    <a:pt x="60" y="0"/>
                  </a:cubicBezTo>
                  <a:cubicBezTo>
                    <a:pt x="93" y="0"/>
                    <a:pt x="120" y="27"/>
                    <a:pt x="120" y="60"/>
                  </a:cubicBezTo>
                  <a:cubicBezTo>
                    <a:pt x="120" y="92"/>
                    <a:pt x="66" y="160"/>
                    <a:pt x="63" y="162"/>
                  </a:cubicBezTo>
                  <a:lnTo>
                    <a:pt x="60" y="166"/>
                  </a:lnTo>
                  <a:close/>
                  <a:moveTo>
                    <a:pt x="60" y="8"/>
                  </a:moveTo>
                  <a:cubicBezTo>
                    <a:pt x="32" y="8"/>
                    <a:pt x="8" y="31"/>
                    <a:pt x="8" y="60"/>
                  </a:cubicBezTo>
                  <a:cubicBezTo>
                    <a:pt x="8" y="85"/>
                    <a:pt x="49" y="139"/>
                    <a:pt x="60" y="154"/>
                  </a:cubicBezTo>
                  <a:cubicBezTo>
                    <a:pt x="72" y="139"/>
                    <a:pt x="112" y="85"/>
                    <a:pt x="112" y="60"/>
                  </a:cubicBezTo>
                  <a:cubicBezTo>
                    <a:pt x="112" y="31"/>
                    <a:pt x="89" y="8"/>
                    <a:pt x="6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56"/>
            <p:cNvSpPr>
              <a:spLocks noEditPoints="1"/>
            </p:cNvSpPr>
            <p:nvPr/>
          </p:nvSpPr>
          <p:spPr bwMode="auto">
            <a:xfrm>
              <a:off x="3071417" y="756389"/>
              <a:ext cx="132326" cy="13232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5" y="56"/>
                    <a:pt x="56" y="44"/>
                    <a:pt x="56" y="30"/>
                  </a:cubicBezTo>
                  <a:cubicBezTo>
                    <a:pt x="56" y="16"/>
                    <a:pt x="45" y="4"/>
                    <a:pt x="3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57"/>
            <p:cNvSpPr/>
            <p:nvPr/>
          </p:nvSpPr>
          <p:spPr bwMode="auto">
            <a:xfrm>
              <a:off x="3000595" y="1007062"/>
              <a:ext cx="273039" cy="93187"/>
            </a:xfrm>
            <a:custGeom>
              <a:avLst/>
              <a:gdLst>
                <a:gd name="T0" fmla="*/ 92 w 124"/>
                <a:gd name="T1" fmla="*/ 0 h 42"/>
                <a:gd name="T2" fmla="*/ 92 w 124"/>
                <a:gd name="T3" fmla="*/ 5 h 42"/>
                <a:gd name="T4" fmla="*/ 120 w 124"/>
                <a:gd name="T5" fmla="*/ 20 h 42"/>
                <a:gd name="T6" fmla="*/ 62 w 124"/>
                <a:gd name="T7" fmla="*/ 38 h 42"/>
                <a:gd name="T8" fmla="*/ 4 w 124"/>
                <a:gd name="T9" fmla="*/ 20 h 42"/>
                <a:gd name="T10" fmla="*/ 33 w 124"/>
                <a:gd name="T11" fmla="*/ 5 h 42"/>
                <a:gd name="T12" fmla="*/ 33 w 124"/>
                <a:gd name="T13" fmla="*/ 0 h 42"/>
                <a:gd name="T14" fmla="*/ 0 w 124"/>
                <a:gd name="T15" fmla="*/ 20 h 42"/>
                <a:gd name="T16" fmla="*/ 62 w 124"/>
                <a:gd name="T17" fmla="*/ 42 h 42"/>
                <a:gd name="T18" fmla="*/ 124 w 124"/>
                <a:gd name="T19" fmla="*/ 20 h 42"/>
                <a:gd name="T20" fmla="*/ 92 w 1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2">
                  <a:moveTo>
                    <a:pt x="92" y="0"/>
                  </a:moveTo>
                  <a:cubicBezTo>
                    <a:pt x="92" y="5"/>
                    <a:pt x="92" y="5"/>
                    <a:pt x="92" y="5"/>
                  </a:cubicBezTo>
                  <a:cubicBezTo>
                    <a:pt x="109" y="8"/>
                    <a:pt x="120" y="14"/>
                    <a:pt x="120" y="20"/>
                  </a:cubicBezTo>
                  <a:cubicBezTo>
                    <a:pt x="120" y="28"/>
                    <a:pt x="97" y="38"/>
                    <a:pt x="62" y="38"/>
                  </a:cubicBezTo>
                  <a:cubicBezTo>
                    <a:pt x="28" y="38"/>
                    <a:pt x="4" y="28"/>
                    <a:pt x="4" y="20"/>
                  </a:cubicBezTo>
                  <a:cubicBezTo>
                    <a:pt x="4" y="14"/>
                    <a:pt x="15" y="8"/>
                    <a:pt x="33" y="5"/>
                  </a:cubicBezTo>
                  <a:cubicBezTo>
                    <a:pt x="33" y="0"/>
                    <a:pt x="33" y="0"/>
                    <a:pt x="33" y="0"/>
                  </a:cubicBezTo>
                  <a:cubicBezTo>
                    <a:pt x="15" y="4"/>
                    <a:pt x="0" y="10"/>
                    <a:pt x="0" y="20"/>
                  </a:cubicBezTo>
                  <a:cubicBezTo>
                    <a:pt x="0" y="34"/>
                    <a:pt x="32" y="42"/>
                    <a:pt x="62" y="42"/>
                  </a:cubicBezTo>
                  <a:cubicBezTo>
                    <a:pt x="92" y="42"/>
                    <a:pt x="124" y="34"/>
                    <a:pt x="124" y="20"/>
                  </a:cubicBezTo>
                  <a:cubicBezTo>
                    <a:pt x="124" y="10"/>
                    <a:pt x="110" y="4"/>
                    <a:pt x="92"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1" name="组合 170"/>
          <p:cNvGrpSpPr/>
          <p:nvPr/>
        </p:nvGrpSpPr>
        <p:grpSpPr>
          <a:xfrm>
            <a:off x="8067187" y="4716018"/>
            <a:ext cx="394182" cy="343861"/>
            <a:chOff x="8009412" y="3250080"/>
            <a:chExt cx="394182" cy="343861"/>
          </a:xfrm>
        </p:grpSpPr>
        <p:sp>
          <p:nvSpPr>
            <p:cNvPr id="35" name="Freeform 35"/>
            <p:cNvSpPr>
              <a:spLocks noEditPoints="1"/>
            </p:cNvSpPr>
            <p:nvPr/>
          </p:nvSpPr>
          <p:spPr bwMode="auto">
            <a:xfrm>
              <a:off x="8009412" y="3250080"/>
              <a:ext cx="394182" cy="343861"/>
            </a:xfrm>
            <a:custGeom>
              <a:avLst/>
              <a:gdLst>
                <a:gd name="T0" fmla="*/ 152 w 179"/>
                <a:gd name="T1" fmla="*/ 156 h 156"/>
                <a:gd name="T2" fmla="*/ 27 w 179"/>
                <a:gd name="T3" fmla="*/ 156 h 156"/>
                <a:gd name="T4" fmla="*/ 0 w 179"/>
                <a:gd name="T5" fmla="*/ 129 h 156"/>
                <a:gd name="T6" fmla="*/ 0 w 179"/>
                <a:gd name="T7" fmla="*/ 49 h 156"/>
                <a:gd name="T8" fmla="*/ 27 w 179"/>
                <a:gd name="T9" fmla="*/ 22 h 156"/>
                <a:gd name="T10" fmla="*/ 44 w 179"/>
                <a:gd name="T11" fmla="*/ 22 h 156"/>
                <a:gd name="T12" fmla="*/ 48 w 179"/>
                <a:gd name="T13" fmla="*/ 13 h 156"/>
                <a:gd name="T14" fmla="*/ 67 w 179"/>
                <a:gd name="T15" fmla="*/ 0 h 156"/>
                <a:gd name="T16" fmla="*/ 112 w 179"/>
                <a:gd name="T17" fmla="*/ 0 h 156"/>
                <a:gd name="T18" fmla="*/ 131 w 179"/>
                <a:gd name="T19" fmla="*/ 13 h 156"/>
                <a:gd name="T20" fmla="*/ 135 w 179"/>
                <a:gd name="T21" fmla="*/ 22 h 156"/>
                <a:gd name="T22" fmla="*/ 152 w 179"/>
                <a:gd name="T23" fmla="*/ 22 h 156"/>
                <a:gd name="T24" fmla="*/ 179 w 179"/>
                <a:gd name="T25" fmla="*/ 49 h 156"/>
                <a:gd name="T26" fmla="*/ 179 w 179"/>
                <a:gd name="T27" fmla="*/ 129 h 156"/>
                <a:gd name="T28" fmla="*/ 152 w 179"/>
                <a:gd name="T29" fmla="*/ 156 h 156"/>
                <a:gd name="T30" fmla="*/ 27 w 179"/>
                <a:gd name="T31" fmla="*/ 30 h 156"/>
                <a:gd name="T32" fmla="*/ 8 w 179"/>
                <a:gd name="T33" fmla="*/ 49 h 156"/>
                <a:gd name="T34" fmla="*/ 8 w 179"/>
                <a:gd name="T35" fmla="*/ 129 h 156"/>
                <a:gd name="T36" fmla="*/ 27 w 179"/>
                <a:gd name="T37" fmla="*/ 148 h 156"/>
                <a:gd name="T38" fmla="*/ 152 w 179"/>
                <a:gd name="T39" fmla="*/ 148 h 156"/>
                <a:gd name="T40" fmla="*/ 171 w 179"/>
                <a:gd name="T41" fmla="*/ 129 h 156"/>
                <a:gd name="T42" fmla="*/ 171 w 179"/>
                <a:gd name="T43" fmla="*/ 49 h 156"/>
                <a:gd name="T44" fmla="*/ 152 w 179"/>
                <a:gd name="T45" fmla="*/ 30 h 156"/>
                <a:gd name="T46" fmla="*/ 130 w 179"/>
                <a:gd name="T47" fmla="*/ 30 h 156"/>
                <a:gd name="T48" fmla="*/ 124 w 179"/>
                <a:gd name="T49" fmla="*/ 16 h 156"/>
                <a:gd name="T50" fmla="*/ 112 w 179"/>
                <a:gd name="T51" fmla="*/ 8 h 156"/>
                <a:gd name="T52" fmla="*/ 67 w 179"/>
                <a:gd name="T53" fmla="*/ 8 h 156"/>
                <a:gd name="T54" fmla="*/ 55 w 179"/>
                <a:gd name="T55" fmla="*/ 16 h 156"/>
                <a:gd name="T56" fmla="*/ 50 w 179"/>
                <a:gd name="T57" fmla="*/ 30 h 156"/>
                <a:gd name="T58" fmla="*/ 27 w 179"/>
                <a:gd name="T59"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56">
                  <a:moveTo>
                    <a:pt x="152" y="156"/>
                  </a:moveTo>
                  <a:cubicBezTo>
                    <a:pt x="27" y="156"/>
                    <a:pt x="27" y="156"/>
                    <a:pt x="27" y="156"/>
                  </a:cubicBezTo>
                  <a:cubicBezTo>
                    <a:pt x="12" y="156"/>
                    <a:pt x="0" y="144"/>
                    <a:pt x="0" y="129"/>
                  </a:cubicBezTo>
                  <a:cubicBezTo>
                    <a:pt x="0" y="49"/>
                    <a:pt x="0" y="49"/>
                    <a:pt x="0" y="49"/>
                  </a:cubicBezTo>
                  <a:cubicBezTo>
                    <a:pt x="0" y="35"/>
                    <a:pt x="12" y="22"/>
                    <a:pt x="27" y="22"/>
                  </a:cubicBezTo>
                  <a:cubicBezTo>
                    <a:pt x="44" y="22"/>
                    <a:pt x="44" y="22"/>
                    <a:pt x="44" y="22"/>
                  </a:cubicBezTo>
                  <a:cubicBezTo>
                    <a:pt x="48" y="13"/>
                    <a:pt x="48" y="13"/>
                    <a:pt x="48" y="13"/>
                  </a:cubicBezTo>
                  <a:cubicBezTo>
                    <a:pt x="50" y="6"/>
                    <a:pt x="59" y="0"/>
                    <a:pt x="67" y="0"/>
                  </a:cubicBezTo>
                  <a:cubicBezTo>
                    <a:pt x="112" y="0"/>
                    <a:pt x="112" y="0"/>
                    <a:pt x="112" y="0"/>
                  </a:cubicBezTo>
                  <a:cubicBezTo>
                    <a:pt x="120" y="0"/>
                    <a:pt x="129" y="6"/>
                    <a:pt x="131" y="13"/>
                  </a:cubicBezTo>
                  <a:cubicBezTo>
                    <a:pt x="135" y="22"/>
                    <a:pt x="135" y="22"/>
                    <a:pt x="135" y="22"/>
                  </a:cubicBezTo>
                  <a:cubicBezTo>
                    <a:pt x="152" y="22"/>
                    <a:pt x="152" y="22"/>
                    <a:pt x="152" y="22"/>
                  </a:cubicBezTo>
                  <a:cubicBezTo>
                    <a:pt x="167" y="22"/>
                    <a:pt x="179" y="35"/>
                    <a:pt x="179" y="49"/>
                  </a:cubicBezTo>
                  <a:cubicBezTo>
                    <a:pt x="179" y="129"/>
                    <a:pt x="179" y="129"/>
                    <a:pt x="179" y="129"/>
                  </a:cubicBezTo>
                  <a:cubicBezTo>
                    <a:pt x="179" y="144"/>
                    <a:pt x="167" y="156"/>
                    <a:pt x="152" y="156"/>
                  </a:cubicBezTo>
                  <a:close/>
                  <a:moveTo>
                    <a:pt x="27" y="30"/>
                  </a:moveTo>
                  <a:cubicBezTo>
                    <a:pt x="16" y="30"/>
                    <a:pt x="8" y="39"/>
                    <a:pt x="8" y="49"/>
                  </a:cubicBezTo>
                  <a:cubicBezTo>
                    <a:pt x="8" y="129"/>
                    <a:pt x="8" y="129"/>
                    <a:pt x="8" y="129"/>
                  </a:cubicBezTo>
                  <a:cubicBezTo>
                    <a:pt x="8" y="140"/>
                    <a:pt x="16" y="148"/>
                    <a:pt x="27" y="148"/>
                  </a:cubicBezTo>
                  <a:cubicBezTo>
                    <a:pt x="152" y="148"/>
                    <a:pt x="152" y="148"/>
                    <a:pt x="152" y="148"/>
                  </a:cubicBezTo>
                  <a:cubicBezTo>
                    <a:pt x="163" y="148"/>
                    <a:pt x="171" y="140"/>
                    <a:pt x="171" y="129"/>
                  </a:cubicBezTo>
                  <a:cubicBezTo>
                    <a:pt x="171" y="49"/>
                    <a:pt x="171" y="49"/>
                    <a:pt x="171" y="49"/>
                  </a:cubicBezTo>
                  <a:cubicBezTo>
                    <a:pt x="171" y="39"/>
                    <a:pt x="163" y="30"/>
                    <a:pt x="152" y="30"/>
                  </a:cubicBezTo>
                  <a:cubicBezTo>
                    <a:pt x="130" y="30"/>
                    <a:pt x="130" y="30"/>
                    <a:pt x="130" y="30"/>
                  </a:cubicBezTo>
                  <a:cubicBezTo>
                    <a:pt x="124" y="16"/>
                    <a:pt x="124" y="16"/>
                    <a:pt x="124" y="16"/>
                  </a:cubicBezTo>
                  <a:cubicBezTo>
                    <a:pt x="122" y="11"/>
                    <a:pt x="117" y="8"/>
                    <a:pt x="112" y="8"/>
                  </a:cubicBezTo>
                  <a:cubicBezTo>
                    <a:pt x="67" y="8"/>
                    <a:pt x="67" y="8"/>
                    <a:pt x="67" y="8"/>
                  </a:cubicBezTo>
                  <a:cubicBezTo>
                    <a:pt x="62" y="8"/>
                    <a:pt x="57" y="11"/>
                    <a:pt x="55" y="16"/>
                  </a:cubicBezTo>
                  <a:cubicBezTo>
                    <a:pt x="50" y="30"/>
                    <a:pt x="50" y="30"/>
                    <a:pt x="50" y="30"/>
                  </a:cubicBezTo>
                  <a:lnTo>
                    <a:pt x="27" y="3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8146397" y="3387066"/>
              <a:ext cx="121143" cy="121143"/>
            </a:xfrm>
            <a:custGeom>
              <a:avLst/>
              <a:gdLst>
                <a:gd name="T0" fmla="*/ 28 w 55"/>
                <a:gd name="T1" fmla="*/ 55 h 55"/>
                <a:gd name="T2" fmla="*/ 0 w 55"/>
                <a:gd name="T3" fmla="*/ 27 h 55"/>
                <a:gd name="T4" fmla="*/ 28 w 55"/>
                <a:gd name="T5" fmla="*/ 0 h 55"/>
                <a:gd name="T6" fmla="*/ 55 w 55"/>
                <a:gd name="T7" fmla="*/ 27 h 55"/>
                <a:gd name="T8" fmla="*/ 28 w 55"/>
                <a:gd name="T9" fmla="*/ 55 h 55"/>
                <a:gd name="T10" fmla="*/ 28 w 55"/>
                <a:gd name="T11" fmla="*/ 4 h 55"/>
                <a:gd name="T12" fmla="*/ 4 w 55"/>
                <a:gd name="T13" fmla="*/ 27 h 55"/>
                <a:gd name="T14" fmla="*/ 28 w 55"/>
                <a:gd name="T15" fmla="*/ 51 h 55"/>
                <a:gd name="T16" fmla="*/ 51 w 55"/>
                <a:gd name="T17" fmla="*/ 27 h 55"/>
                <a:gd name="T18" fmla="*/ 28 w 55"/>
                <a:gd name="T19"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2"/>
                    <a:pt x="0" y="27"/>
                  </a:cubicBezTo>
                  <a:cubicBezTo>
                    <a:pt x="0" y="12"/>
                    <a:pt x="12" y="0"/>
                    <a:pt x="28" y="0"/>
                  </a:cubicBezTo>
                  <a:cubicBezTo>
                    <a:pt x="43" y="0"/>
                    <a:pt x="55" y="12"/>
                    <a:pt x="55" y="27"/>
                  </a:cubicBezTo>
                  <a:cubicBezTo>
                    <a:pt x="55" y="42"/>
                    <a:pt x="43" y="55"/>
                    <a:pt x="28" y="55"/>
                  </a:cubicBezTo>
                  <a:close/>
                  <a:moveTo>
                    <a:pt x="28" y="4"/>
                  </a:moveTo>
                  <a:cubicBezTo>
                    <a:pt x="14" y="4"/>
                    <a:pt x="4" y="14"/>
                    <a:pt x="4" y="27"/>
                  </a:cubicBezTo>
                  <a:cubicBezTo>
                    <a:pt x="4" y="40"/>
                    <a:pt x="14" y="51"/>
                    <a:pt x="28" y="51"/>
                  </a:cubicBezTo>
                  <a:cubicBezTo>
                    <a:pt x="41" y="51"/>
                    <a:pt x="51" y="40"/>
                    <a:pt x="51" y="27"/>
                  </a:cubicBezTo>
                  <a:cubicBezTo>
                    <a:pt x="51"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2" name="组合 161"/>
          <p:cNvGrpSpPr/>
          <p:nvPr/>
        </p:nvGrpSpPr>
        <p:grpSpPr>
          <a:xfrm>
            <a:off x="6364655" y="2173869"/>
            <a:ext cx="420275" cy="363430"/>
            <a:chOff x="6306880" y="707931"/>
            <a:chExt cx="420275" cy="363430"/>
          </a:xfrm>
        </p:grpSpPr>
        <p:sp>
          <p:nvSpPr>
            <p:cNvPr id="159" name="Freeform 159"/>
            <p:cNvSpPr>
              <a:spLocks noEditPoints="1"/>
            </p:cNvSpPr>
            <p:nvPr/>
          </p:nvSpPr>
          <p:spPr bwMode="auto">
            <a:xfrm>
              <a:off x="6306880" y="707931"/>
              <a:ext cx="420275" cy="363430"/>
            </a:xfrm>
            <a:custGeom>
              <a:avLst/>
              <a:gdLst>
                <a:gd name="T0" fmla="*/ 451 w 451"/>
                <a:gd name="T1" fmla="*/ 390 h 390"/>
                <a:gd name="T2" fmla="*/ 0 w 451"/>
                <a:gd name="T3" fmla="*/ 390 h 390"/>
                <a:gd name="T4" fmla="*/ 225 w 451"/>
                <a:gd name="T5" fmla="*/ 0 h 390"/>
                <a:gd name="T6" fmla="*/ 451 w 451"/>
                <a:gd name="T7" fmla="*/ 390 h 390"/>
                <a:gd name="T8" fmla="*/ 24 w 451"/>
                <a:gd name="T9" fmla="*/ 376 h 390"/>
                <a:gd name="T10" fmla="*/ 428 w 451"/>
                <a:gd name="T11" fmla="*/ 376 h 390"/>
                <a:gd name="T12" fmla="*/ 225 w 451"/>
                <a:gd name="T13" fmla="*/ 26 h 390"/>
                <a:gd name="T14" fmla="*/ 24 w 451"/>
                <a:gd name="T15" fmla="*/ 376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390">
                  <a:moveTo>
                    <a:pt x="451" y="390"/>
                  </a:moveTo>
                  <a:lnTo>
                    <a:pt x="0" y="390"/>
                  </a:lnTo>
                  <a:lnTo>
                    <a:pt x="225" y="0"/>
                  </a:lnTo>
                  <a:lnTo>
                    <a:pt x="451" y="390"/>
                  </a:lnTo>
                  <a:close/>
                  <a:moveTo>
                    <a:pt x="24" y="376"/>
                  </a:moveTo>
                  <a:lnTo>
                    <a:pt x="428" y="376"/>
                  </a:lnTo>
                  <a:lnTo>
                    <a:pt x="225" y="26"/>
                  </a:lnTo>
                  <a:lnTo>
                    <a:pt x="24" y="3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6502573" y="859826"/>
              <a:ext cx="28888" cy="158418"/>
            </a:xfrm>
            <a:custGeom>
              <a:avLst/>
              <a:gdLst>
                <a:gd name="T0" fmla="*/ 0 w 13"/>
                <a:gd name="T1" fmla="*/ 65 h 72"/>
                <a:gd name="T2" fmla="*/ 7 w 13"/>
                <a:gd name="T3" fmla="*/ 58 h 72"/>
                <a:gd name="T4" fmla="*/ 13 w 13"/>
                <a:gd name="T5" fmla="*/ 65 h 72"/>
                <a:gd name="T6" fmla="*/ 7 w 13"/>
                <a:gd name="T7" fmla="*/ 72 h 72"/>
                <a:gd name="T8" fmla="*/ 0 w 13"/>
                <a:gd name="T9" fmla="*/ 65 h 72"/>
                <a:gd name="T10" fmla="*/ 13 w 13"/>
                <a:gd name="T11" fmla="*/ 6 h 72"/>
                <a:gd name="T12" fmla="*/ 11 w 13"/>
                <a:gd name="T13" fmla="*/ 47 h 72"/>
                <a:gd name="T14" fmla="*/ 7 w 13"/>
                <a:gd name="T15" fmla="*/ 51 h 72"/>
                <a:gd name="T16" fmla="*/ 2 w 13"/>
                <a:gd name="T17" fmla="*/ 47 h 72"/>
                <a:gd name="T18" fmla="*/ 0 w 13"/>
                <a:gd name="T19" fmla="*/ 6 h 72"/>
                <a:gd name="T20" fmla="*/ 7 w 13"/>
                <a:gd name="T21" fmla="*/ 0 h 72"/>
                <a:gd name="T22" fmla="*/ 13 w 13"/>
                <a:gd name="T2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2">
                  <a:moveTo>
                    <a:pt x="0" y="65"/>
                  </a:moveTo>
                  <a:cubicBezTo>
                    <a:pt x="0" y="60"/>
                    <a:pt x="2" y="58"/>
                    <a:pt x="7" y="58"/>
                  </a:cubicBezTo>
                  <a:cubicBezTo>
                    <a:pt x="11" y="58"/>
                    <a:pt x="13" y="60"/>
                    <a:pt x="13" y="65"/>
                  </a:cubicBezTo>
                  <a:cubicBezTo>
                    <a:pt x="13" y="69"/>
                    <a:pt x="11" y="72"/>
                    <a:pt x="7" y="72"/>
                  </a:cubicBezTo>
                  <a:cubicBezTo>
                    <a:pt x="2" y="72"/>
                    <a:pt x="0" y="69"/>
                    <a:pt x="0" y="65"/>
                  </a:cubicBezTo>
                  <a:close/>
                  <a:moveTo>
                    <a:pt x="13" y="6"/>
                  </a:moveTo>
                  <a:cubicBezTo>
                    <a:pt x="11" y="47"/>
                    <a:pt x="11" y="47"/>
                    <a:pt x="11" y="47"/>
                  </a:cubicBezTo>
                  <a:cubicBezTo>
                    <a:pt x="11" y="49"/>
                    <a:pt x="9" y="51"/>
                    <a:pt x="7" y="51"/>
                  </a:cubicBezTo>
                  <a:cubicBezTo>
                    <a:pt x="3" y="51"/>
                    <a:pt x="2" y="49"/>
                    <a:pt x="2" y="47"/>
                  </a:cubicBezTo>
                  <a:cubicBezTo>
                    <a:pt x="0" y="6"/>
                    <a:pt x="0" y="6"/>
                    <a:pt x="0" y="6"/>
                  </a:cubicBezTo>
                  <a:cubicBezTo>
                    <a:pt x="0" y="2"/>
                    <a:pt x="2" y="0"/>
                    <a:pt x="7" y="0"/>
                  </a:cubicBezTo>
                  <a:cubicBezTo>
                    <a:pt x="11" y="0"/>
                    <a:pt x="13" y="2"/>
                    <a:pt x="13"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5" name="组合 194"/>
          <p:cNvGrpSpPr/>
          <p:nvPr/>
        </p:nvGrpSpPr>
        <p:grpSpPr>
          <a:xfrm>
            <a:off x="4756590" y="990677"/>
            <a:ext cx="2719014" cy="928282"/>
            <a:chOff x="4756590" y="990677"/>
            <a:chExt cx="2719014" cy="928282"/>
          </a:xfrm>
        </p:grpSpPr>
        <p:sp>
          <p:nvSpPr>
            <p:cNvPr id="192" name="矩形 19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Text Box 3"/>
            <p:cNvSpPr txBox="1">
              <a:spLocks noChangeArrowheads="1"/>
            </p:cNvSpPr>
            <p:nvPr/>
          </p:nvSpPr>
          <p:spPr bwMode="auto">
            <a:xfrm>
              <a:off x="5315188" y="990677"/>
              <a:ext cx="15905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1</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194" name="矩形 193"/>
            <p:cNvSpPr/>
            <p:nvPr/>
          </p:nvSpPr>
          <p:spPr>
            <a:xfrm>
              <a:off x="4756590" y="1359825"/>
              <a:ext cx="2719014" cy="369332"/>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zh-CN" altLang="en-US" dirty="0">
                  <a:solidFill>
                    <a:srgbClr val="888888"/>
                  </a:solidFill>
                  <a:latin typeface="微软雅黑" panose="020B0503020204020204" pitchFamily="34" charset="-122"/>
                  <a:ea typeface="微软雅黑" panose="020B0503020204020204" pitchFamily="34" charset="-122"/>
                </a:rPr>
                <a:t>线框风格类商务图标</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0"/>
          <p:cNvSpPr>
            <a:spLocks noEditPoints="1"/>
          </p:cNvSpPr>
          <p:nvPr/>
        </p:nvSpPr>
        <p:spPr bwMode="auto">
          <a:xfrm>
            <a:off x="7952018" y="2211761"/>
            <a:ext cx="357051" cy="337044"/>
          </a:xfrm>
          <a:custGeom>
            <a:avLst/>
            <a:gdLst>
              <a:gd name="T0" fmla="*/ 10 w 162"/>
              <a:gd name="T1" fmla="*/ 153 h 153"/>
              <a:gd name="T2" fmla="*/ 10 w 162"/>
              <a:gd name="T3" fmla="*/ 142 h 153"/>
              <a:gd name="T4" fmla="*/ 12 w 162"/>
              <a:gd name="T5" fmla="*/ 141 h 153"/>
              <a:gd name="T6" fmla="*/ 29 w 162"/>
              <a:gd name="T7" fmla="*/ 120 h 153"/>
              <a:gd name="T8" fmla="*/ 29 w 162"/>
              <a:gd name="T9" fmla="*/ 118 h 153"/>
              <a:gd name="T10" fmla="*/ 0 w 162"/>
              <a:gd name="T11" fmla="*/ 67 h 153"/>
              <a:gd name="T12" fmla="*/ 81 w 162"/>
              <a:gd name="T13" fmla="*/ 0 h 153"/>
              <a:gd name="T14" fmla="*/ 162 w 162"/>
              <a:gd name="T15" fmla="*/ 67 h 153"/>
              <a:gd name="T16" fmla="*/ 81 w 162"/>
              <a:gd name="T17" fmla="*/ 133 h 153"/>
              <a:gd name="T18" fmla="*/ 70 w 162"/>
              <a:gd name="T19" fmla="*/ 133 h 153"/>
              <a:gd name="T20" fmla="*/ 14 w 162"/>
              <a:gd name="T21" fmla="*/ 153 h 153"/>
              <a:gd name="T22" fmla="*/ 10 w 162"/>
              <a:gd name="T23" fmla="*/ 153 h 153"/>
              <a:gd name="T24" fmla="*/ 81 w 162"/>
              <a:gd name="T25" fmla="*/ 8 h 153"/>
              <a:gd name="T26" fmla="*/ 8 w 162"/>
              <a:gd name="T27" fmla="*/ 67 h 153"/>
              <a:gd name="T28" fmla="*/ 35 w 162"/>
              <a:gd name="T29" fmla="*/ 112 h 153"/>
              <a:gd name="T30" fmla="*/ 36 w 162"/>
              <a:gd name="T31" fmla="*/ 113 h 153"/>
              <a:gd name="T32" fmla="*/ 37 w 162"/>
              <a:gd name="T33" fmla="*/ 115 h 153"/>
              <a:gd name="T34" fmla="*/ 37 w 162"/>
              <a:gd name="T35" fmla="*/ 120 h 153"/>
              <a:gd name="T36" fmla="*/ 22 w 162"/>
              <a:gd name="T37" fmla="*/ 144 h 153"/>
              <a:gd name="T38" fmla="*/ 66 w 162"/>
              <a:gd name="T39" fmla="*/ 126 h 153"/>
              <a:gd name="T40" fmla="*/ 68 w 162"/>
              <a:gd name="T41" fmla="*/ 124 h 153"/>
              <a:gd name="T42" fmla="*/ 70 w 162"/>
              <a:gd name="T43" fmla="*/ 125 h 153"/>
              <a:gd name="T44" fmla="*/ 81 w 162"/>
              <a:gd name="T45" fmla="*/ 125 h 153"/>
              <a:gd name="T46" fmla="*/ 154 w 162"/>
              <a:gd name="T47" fmla="*/ 67 h 153"/>
              <a:gd name="T48" fmla="*/ 81 w 162"/>
              <a:gd name="T4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3">
                <a:moveTo>
                  <a:pt x="10" y="153"/>
                </a:moveTo>
                <a:cubicBezTo>
                  <a:pt x="10" y="142"/>
                  <a:pt x="10" y="142"/>
                  <a:pt x="10" y="142"/>
                </a:cubicBezTo>
                <a:cubicBezTo>
                  <a:pt x="12" y="141"/>
                  <a:pt x="12" y="141"/>
                  <a:pt x="12" y="141"/>
                </a:cubicBezTo>
                <a:cubicBezTo>
                  <a:pt x="20" y="137"/>
                  <a:pt x="29" y="129"/>
                  <a:pt x="29" y="120"/>
                </a:cubicBezTo>
                <a:cubicBezTo>
                  <a:pt x="29" y="119"/>
                  <a:pt x="29" y="118"/>
                  <a:pt x="29" y="118"/>
                </a:cubicBezTo>
                <a:cubicBezTo>
                  <a:pt x="10" y="105"/>
                  <a:pt x="0" y="87"/>
                  <a:pt x="0" y="67"/>
                </a:cubicBezTo>
                <a:cubicBezTo>
                  <a:pt x="0" y="30"/>
                  <a:pt x="36" y="0"/>
                  <a:pt x="81" y="0"/>
                </a:cubicBezTo>
                <a:cubicBezTo>
                  <a:pt x="126" y="0"/>
                  <a:pt x="162" y="30"/>
                  <a:pt x="162" y="67"/>
                </a:cubicBezTo>
                <a:cubicBezTo>
                  <a:pt x="162" y="104"/>
                  <a:pt x="126" y="133"/>
                  <a:pt x="81" y="133"/>
                </a:cubicBezTo>
                <a:cubicBezTo>
                  <a:pt x="77" y="133"/>
                  <a:pt x="74" y="133"/>
                  <a:pt x="70" y="133"/>
                </a:cubicBezTo>
                <a:cubicBezTo>
                  <a:pt x="53" y="149"/>
                  <a:pt x="32" y="152"/>
                  <a:pt x="14" y="153"/>
                </a:cubicBezTo>
                <a:lnTo>
                  <a:pt x="10" y="153"/>
                </a:lnTo>
                <a:close/>
                <a:moveTo>
                  <a:pt x="81" y="8"/>
                </a:moveTo>
                <a:cubicBezTo>
                  <a:pt x="41" y="8"/>
                  <a:pt x="8" y="35"/>
                  <a:pt x="8" y="67"/>
                </a:cubicBezTo>
                <a:cubicBezTo>
                  <a:pt x="8" y="84"/>
                  <a:pt x="18" y="101"/>
                  <a:pt x="35" y="112"/>
                </a:cubicBezTo>
                <a:cubicBezTo>
                  <a:pt x="36" y="113"/>
                  <a:pt x="36" y="113"/>
                  <a:pt x="36" y="113"/>
                </a:cubicBezTo>
                <a:cubicBezTo>
                  <a:pt x="37" y="115"/>
                  <a:pt x="37" y="115"/>
                  <a:pt x="37" y="115"/>
                </a:cubicBezTo>
                <a:cubicBezTo>
                  <a:pt x="37" y="117"/>
                  <a:pt x="37" y="118"/>
                  <a:pt x="37" y="120"/>
                </a:cubicBezTo>
                <a:cubicBezTo>
                  <a:pt x="37" y="130"/>
                  <a:pt x="30" y="139"/>
                  <a:pt x="22" y="144"/>
                </a:cubicBezTo>
                <a:cubicBezTo>
                  <a:pt x="37" y="143"/>
                  <a:pt x="53" y="139"/>
                  <a:pt x="66" y="126"/>
                </a:cubicBezTo>
                <a:cubicBezTo>
                  <a:pt x="68" y="124"/>
                  <a:pt x="68" y="124"/>
                  <a:pt x="68" y="124"/>
                </a:cubicBezTo>
                <a:cubicBezTo>
                  <a:pt x="70" y="125"/>
                  <a:pt x="70" y="125"/>
                  <a:pt x="70" y="125"/>
                </a:cubicBezTo>
                <a:cubicBezTo>
                  <a:pt x="73" y="125"/>
                  <a:pt x="77" y="125"/>
                  <a:pt x="81" y="125"/>
                </a:cubicBezTo>
                <a:cubicBezTo>
                  <a:pt x="121" y="125"/>
                  <a:pt x="154" y="99"/>
                  <a:pt x="154" y="67"/>
                </a:cubicBezTo>
                <a:cubicBezTo>
                  <a:pt x="154" y="35"/>
                  <a:pt x="121"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32" name="组合 231"/>
          <p:cNvGrpSpPr/>
          <p:nvPr/>
        </p:nvGrpSpPr>
        <p:grpSpPr>
          <a:xfrm>
            <a:off x="8772312" y="2191755"/>
            <a:ext cx="393987" cy="352433"/>
            <a:chOff x="8948739" y="1497013"/>
            <a:chExt cx="406400" cy="363537"/>
          </a:xfrm>
        </p:grpSpPr>
        <p:sp>
          <p:nvSpPr>
            <p:cNvPr id="52" name="Freeform 31"/>
            <p:cNvSpPr>
              <a:spLocks noEditPoints="1"/>
            </p:cNvSpPr>
            <p:nvPr/>
          </p:nvSpPr>
          <p:spPr bwMode="auto">
            <a:xfrm>
              <a:off x="9151939" y="1654175"/>
              <a:ext cx="203200" cy="206375"/>
            </a:xfrm>
            <a:custGeom>
              <a:avLst/>
              <a:gdLst>
                <a:gd name="T0" fmla="*/ 83 w 90"/>
                <a:gd name="T1" fmla="*/ 91 h 91"/>
                <a:gd name="T2" fmla="*/ 57 w 90"/>
                <a:gd name="T3" fmla="*/ 80 h 91"/>
                <a:gd name="T4" fmla="*/ 45 w 90"/>
                <a:gd name="T5" fmla="*/ 81 h 91"/>
                <a:gd name="T6" fmla="*/ 0 w 90"/>
                <a:gd name="T7" fmla="*/ 41 h 91"/>
                <a:gd name="T8" fmla="*/ 45 w 90"/>
                <a:gd name="T9" fmla="*/ 0 h 91"/>
                <a:gd name="T10" fmla="*/ 90 w 90"/>
                <a:gd name="T11" fmla="*/ 41 h 91"/>
                <a:gd name="T12" fmla="*/ 82 w 90"/>
                <a:gd name="T13" fmla="*/ 64 h 91"/>
                <a:gd name="T14" fmla="*/ 81 w 90"/>
                <a:gd name="T15" fmla="*/ 70 h 91"/>
                <a:gd name="T16" fmla="*/ 89 w 90"/>
                <a:gd name="T17" fmla="*/ 84 h 91"/>
                <a:gd name="T18" fmla="*/ 90 w 90"/>
                <a:gd name="T19" fmla="*/ 85 h 91"/>
                <a:gd name="T20" fmla="*/ 90 w 90"/>
                <a:gd name="T21" fmla="*/ 90 h 91"/>
                <a:gd name="T22" fmla="*/ 89 w 90"/>
                <a:gd name="T23" fmla="*/ 90 h 91"/>
                <a:gd name="T24" fmla="*/ 83 w 90"/>
                <a:gd name="T25" fmla="*/ 91 h 91"/>
                <a:gd name="T26" fmla="*/ 58 w 90"/>
                <a:gd name="T27" fmla="*/ 75 h 91"/>
                <a:gd name="T28" fmla="*/ 59 w 90"/>
                <a:gd name="T29" fmla="*/ 76 h 91"/>
                <a:gd name="T30" fmla="*/ 85 w 90"/>
                <a:gd name="T31" fmla="*/ 87 h 91"/>
                <a:gd name="T32" fmla="*/ 77 w 90"/>
                <a:gd name="T33" fmla="*/ 70 h 91"/>
                <a:gd name="T34" fmla="*/ 78 w 90"/>
                <a:gd name="T35" fmla="*/ 62 h 91"/>
                <a:gd name="T36" fmla="*/ 79 w 90"/>
                <a:gd name="T37" fmla="*/ 62 h 91"/>
                <a:gd name="T38" fmla="*/ 86 w 90"/>
                <a:gd name="T39" fmla="*/ 41 h 91"/>
                <a:gd name="T40" fmla="*/ 45 w 90"/>
                <a:gd name="T41" fmla="*/ 4 h 91"/>
                <a:gd name="T42" fmla="*/ 4 w 90"/>
                <a:gd name="T43" fmla="*/ 41 h 91"/>
                <a:gd name="T44" fmla="*/ 45 w 90"/>
                <a:gd name="T45" fmla="*/ 77 h 91"/>
                <a:gd name="T46" fmla="*/ 57 w 90"/>
                <a:gd name="T47" fmla="*/ 75 h 91"/>
                <a:gd name="T48" fmla="*/ 58 w 90"/>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91">
                  <a:moveTo>
                    <a:pt x="83" y="91"/>
                  </a:moveTo>
                  <a:cubicBezTo>
                    <a:pt x="73" y="91"/>
                    <a:pt x="64" y="87"/>
                    <a:pt x="57" y="80"/>
                  </a:cubicBezTo>
                  <a:cubicBezTo>
                    <a:pt x="53" y="81"/>
                    <a:pt x="49" y="81"/>
                    <a:pt x="45" y="81"/>
                  </a:cubicBezTo>
                  <a:cubicBezTo>
                    <a:pt x="20" y="81"/>
                    <a:pt x="0" y="63"/>
                    <a:pt x="0" y="41"/>
                  </a:cubicBezTo>
                  <a:cubicBezTo>
                    <a:pt x="0" y="18"/>
                    <a:pt x="20" y="0"/>
                    <a:pt x="45" y="0"/>
                  </a:cubicBezTo>
                  <a:cubicBezTo>
                    <a:pt x="70" y="0"/>
                    <a:pt x="90" y="18"/>
                    <a:pt x="90" y="41"/>
                  </a:cubicBezTo>
                  <a:cubicBezTo>
                    <a:pt x="90" y="49"/>
                    <a:pt x="87" y="57"/>
                    <a:pt x="82" y="64"/>
                  </a:cubicBezTo>
                  <a:cubicBezTo>
                    <a:pt x="81" y="66"/>
                    <a:pt x="81" y="68"/>
                    <a:pt x="81" y="70"/>
                  </a:cubicBezTo>
                  <a:cubicBezTo>
                    <a:pt x="81" y="76"/>
                    <a:pt x="84" y="81"/>
                    <a:pt x="89" y="84"/>
                  </a:cubicBezTo>
                  <a:cubicBezTo>
                    <a:pt x="90" y="85"/>
                    <a:pt x="90" y="85"/>
                    <a:pt x="90" y="85"/>
                  </a:cubicBezTo>
                  <a:cubicBezTo>
                    <a:pt x="90" y="90"/>
                    <a:pt x="90" y="90"/>
                    <a:pt x="90" y="90"/>
                  </a:cubicBezTo>
                  <a:cubicBezTo>
                    <a:pt x="89" y="90"/>
                    <a:pt x="89" y="90"/>
                    <a:pt x="89" y="90"/>
                  </a:cubicBezTo>
                  <a:cubicBezTo>
                    <a:pt x="87" y="90"/>
                    <a:pt x="85" y="91"/>
                    <a:pt x="83" y="91"/>
                  </a:cubicBezTo>
                  <a:close/>
                  <a:moveTo>
                    <a:pt x="58" y="75"/>
                  </a:moveTo>
                  <a:cubicBezTo>
                    <a:pt x="59" y="76"/>
                    <a:pt x="59" y="76"/>
                    <a:pt x="59" y="76"/>
                  </a:cubicBezTo>
                  <a:cubicBezTo>
                    <a:pt x="66" y="83"/>
                    <a:pt x="75" y="87"/>
                    <a:pt x="85" y="87"/>
                  </a:cubicBezTo>
                  <a:cubicBezTo>
                    <a:pt x="80" y="83"/>
                    <a:pt x="77" y="77"/>
                    <a:pt x="77" y="70"/>
                  </a:cubicBezTo>
                  <a:cubicBezTo>
                    <a:pt x="77" y="67"/>
                    <a:pt x="77" y="65"/>
                    <a:pt x="78" y="62"/>
                  </a:cubicBezTo>
                  <a:cubicBezTo>
                    <a:pt x="79" y="62"/>
                    <a:pt x="79" y="62"/>
                    <a:pt x="79" y="62"/>
                  </a:cubicBezTo>
                  <a:cubicBezTo>
                    <a:pt x="84" y="55"/>
                    <a:pt x="86" y="48"/>
                    <a:pt x="86" y="41"/>
                  </a:cubicBezTo>
                  <a:cubicBezTo>
                    <a:pt x="86" y="20"/>
                    <a:pt x="68" y="4"/>
                    <a:pt x="45" y="4"/>
                  </a:cubicBezTo>
                  <a:cubicBezTo>
                    <a:pt x="22" y="4"/>
                    <a:pt x="4" y="20"/>
                    <a:pt x="4" y="41"/>
                  </a:cubicBezTo>
                  <a:cubicBezTo>
                    <a:pt x="4" y="61"/>
                    <a:pt x="22" y="77"/>
                    <a:pt x="45" y="77"/>
                  </a:cubicBezTo>
                  <a:cubicBezTo>
                    <a:pt x="49" y="77"/>
                    <a:pt x="53" y="77"/>
                    <a:pt x="57" y="75"/>
                  </a:cubicBezTo>
                  <a:lnTo>
                    <a:pt x="58"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2"/>
            <p:cNvSpPr>
              <a:spLocks noEditPoints="1"/>
            </p:cNvSpPr>
            <p:nvPr/>
          </p:nvSpPr>
          <p:spPr bwMode="auto">
            <a:xfrm>
              <a:off x="8948739" y="1497013"/>
              <a:ext cx="368300" cy="346075"/>
            </a:xfrm>
            <a:custGeom>
              <a:avLst/>
              <a:gdLst>
                <a:gd name="T0" fmla="*/ 10 w 162"/>
                <a:gd name="T1" fmla="*/ 152 h 152"/>
                <a:gd name="T2" fmla="*/ 10 w 162"/>
                <a:gd name="T3" fmla="*/ 141 h 152"/>
                <a:gd name="T4" fmla="*/ 12 w 162"/>
                <a:gd name="T5" fmla="*/ 140 h 152"/>
                <a:gd name="T6" fmla="*/ 29 w 162"/>
                <a:gd name="T7" fmla="*/ 119 h 152"/>
                <a:gd name="T8" fmla="*/ 29 w 162"/>
                <a:gd name="T9" fmla="*/ 117 h 152"/>
                <a:gd name="T10" fmla="*/ 0 w 162"/>
                <a:gd name="T11" fmla="*/ 66 h 152"/>
                <a:gd name="T12" fmla="*/ 81 w 162"/>
                <a:gd name="T13" fmla="*/ 0 h 152"/>
                <a:gd name="T14" fmla="*/ 162 w 162"/>
                <a:gd name="T15" fmla="*/ 65 h 152"/>
                <a:gd name="T16" fmla="*/ 162 w 162"/>
                <a:gd name="T17" fmla="*/ 71 h 152"/>
                <a:gd name="T18" fmla="*/ 156 w 162"/>
                <a:gd name="T19" fmla="*/ 68 h 152"/>
                <a:gd name="T20" fmla="*/ 134 w 162"/>
                <a:gd name="T21" fmla="*/ 64 h 152"/>
                <a:gd name="T22" fmla="*/ 98 w 162"/>
                <a:gd name="T23" fmla="*/ 77 h 152"/>
                <a:gd name="T24" fmla="*/ 83 w 162"/>
                <a:gd name="T25" fmla="*/ 110 h 152"/>
                <a:gd name="T26" fmla="*/ 87 w 162"/>
                <a:gd name="T27" fmla="*/ 127 h 152"/>
                <a:gd name="T28" fmla="*/ 90 w 162"/>
                <a:gd name="T29" fmla="*/ 133 h 152"/>
                <a:gd name="T30" fmla="*/ 84 w 162"/>
                <a:gd name="T31" fmla="*/ 133 h 152"/>
                <a:gd name="T32" fmla="*/ 70 w 162"/>
                <a:gd name="T33" fmla="*/ 132 h 152"/>
                <a:gd name="T34" fmla="*/ 14 w 162"/>
                <a:gd name="T35" fmla="*/ 152 h 152"/>
                <a:gd name="T36" fmla="*/ 10 w 162"/>
                <a:gd name="T37" fmla="*/ 152 h 152"/>
                <a:gd name="T38" fmla="*/ 81 w 162"/>
                <a:gd name="T39" fmla="*/ 8 h 152"/>
                <a:gd name="T40" fmla="*/ 8 w 162"/>
                <a:gd name="T41" fmla="*/ 66 h 152"/>
                <a:gd name="T42" fmla="*/ 35 w 162"/>
                <a:gd name="T43" fmla="*/ 112 h 152"/>
                <a:gd name="T44" fmla="*/ 36 w 162"/>
                <a:gd name="T45" fmla="*/ 112 h 152"/>
                <a:gd name="T46" fmla="*/ 37 w 162"/>
                <a:gd name="T47" fmla="*/ 114 h 152"/>
                <a:gd name="T48" fmla="*/ 37 w 162"/>
                <a:gd name="T49" fmla="*/ 119 h 152"/>
                <a:gd name="T50" fmla="*/ 22 w 162"/>
                <a:gd name="T51" fmla="*/ 144 h 152"/>
                <a:gd name="T52" fmla="*/ 66 w 162"/>
                <a:gd name="T53" fmla="*/ 125 h 152"/>
                <a:gd name="T54" fmla="*/ 68 w 162"/>
                <a:gd name="T55" fmla="*/ 124 h 152"/>
                <a:gd name="T56" fmla="*/ 70 w 162"/>
                <a:gd name="T57" fmla="*/ 124 h 152"/>
                <a:gd name="T58" fmla="*/ 78 w 162"/>
                <a:gd name="T59" fmla="*/ 125 h 152"/>
                <a:gd name="T60" fmla="*/ 75 w 162"/>
                <a:gd name="T61" fmla="*/ 110 h 152"/>
                <a:gd name="T62" fmla="*/ 93 w 162"/>
                <a:gd name="T63" fmla="*/ 71 h 152"/>
                <a:gd name="T64" fmla="*/ 134 w 162"/>
                <a:gd name="T65" fmla="*/ 56 h 152"/>
                <a:gd name="T66" fmla="*/ 153 w 162"/>
                <a:gd name="T67" fmla="*/ 59 h 152"/>
                <a:gd name="T68" fmla="*/ 81 w 162"/>
                <a:gd name="T6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52">
                  <a:moveTo>
                    <a:pt x="10" y="152"/>
                  </a:moveTo>
                  <a:cubicBezTo>
                    <a:pt x="10" y="141"/>
                    <a:pt x="10" y="141"/>
                    <a:pt x="10" y="141"/>
                  </a:cubicBezTo>
                  <a:cubicBezTo>
                    <a:pt x="12" y="140"/>
                    <a:pt x="12" y="140"/>
                    <a:pt x="12" y="140"/>
                  </a:cubicBezTo>
                  <a:cubicBezTo>
                    <a:pt x="20" y="136"/>
                    <a:pt x="29" y="129"/>
                    <a:pt x="29" y="119"/>
                  </a:cubicBezTo>
                  <a:cubicBezTo>
                    <a:pt x="29" y="119"/>
                    <a:pt x="29" y="118"/>
                    <a:pt x="29" y="117"/>
                  </a:cubicBezTo>
                  <a:cubicBezTo>
                    <a:pt x="10" y="104"/>
                    <a:pt x="0" y="86"/>
                    <a:pt x="0" y="66"/>
                  </a:cubicBezTo>
                  <a:cubicBezTo>
                    <a:pt x="0" y="30"/>
                    <a:pt x="36" y="0"/>
                    <a:pt x="81" y="0"/>
                  </a:cubicBezTo>
                  <a:cubicBezTo>
                    <a:pt x="125" y="0"/>
                    <a:pt x="161" y="28"/>
                    <a:pt x="162" y="65"/>
                  </a:cubicBezTo>
                  <a:cubicBezTo>
                    <a:pt x="162" y="71"/>
                    <a:pt x="162" y="71"/>
                    <a:pt x="162" y="71"/>
                  </a:cubicBezTo>
                  <a:cubicBezTo>
                    <a:pt x="156" y="68"/>
                    <a:pt x="156" y="68"/>
                    <a:pt x="156" y="68"/>
                  </a:cubicBezTo>
                  <a:cubicBezTo>
                    <a:pt x="149" y="65"/>
                    <a:pt x="142" y="64"/>
                    <a:pt x="134" y="64"/>
                  </a:cubicBezTo>
                  <a:cubicBezTo>
                    <a:pt x="121" y="64"/>
                    <a:pt x="108" y="68"/>
                    <a:pt x="98" y="77"/>
                  </a:cubicBezTo>
                  <a:cubicBezTo>
                    <a:pt x="89" y="85"/>
                    <a:pt x="83" y="97"/>
                    <a:pt x="83" y="110"/>
                  </a:cubicBezTo>
                  <a:cubicBezTo>
                    <a:pt x="83" y="116"/>
                    <a:pt x="85" y="122"/>
                    <a:pt x="87" y="127"/>
                  </a:cubicBezTo>
                  <a:cubicBezTo>
                    <a:pt x="90" y="133"/>
                    <a:pt x="90" y="133"/>
                    <a:pt x="90" y="133"/>
                  </a:cubicBezTo>
                  <a:cubicBezTo>
                    <a:pt x="84" y="133"/>
                    <a:pt x="84" y="133"/>
                    <a:pt x="84" y="133"/>
                  </a:cubicBezTo>
                  <a:cubicBezTo>
                    <a:pt x="79" y="133"/>
                    <a:pt x="75" y="133"/>
                    <a:pt x="70" y="132"/>
                  </a:cubicBezTo>
                  <a:cubicBezTo>
                    <a:pt x="53" y="149"/>
                    <a:pt x="32" y="152"/>
                    <a:pt x="14" y="152"/>
                  </a:cubicBezTo>
                  <a:lnTo>
                    <a:pt x="10" y="152"/>
                  </a:lnTo>
                  <a:close/>
                  <a:moveTo>
                    <a:pt x="81" y="8"/>
                  </a:moveTo>
                  <a:cubicBezTo>
                    <a:pt x="41" y="8"/>
                    <a:pt x="8" y="34"/>
                    <a:pt x="8" y="66"/>
                  </a:cubicBezTo>
                  <a:cubicBezTo>
                    <a:pt x="8" y="84"/>
                    <a:pt x="18" y="100"/>
                    <a:pt x="35" y="112"/>
                  </a:cubicBezTo>
                  <a:cubicBezTo>
                    <a:pt x="36" y="112"/>
                    <a:pt x="36" y="112"/>
                    <a:pt x="36" y="112"/>
                  </a:cubicBezTo>
                  <a:cubicBezTo>
                    <a:pt x="37" y="114"/>
                    <a:pt x="37" y="114"/>
                    <a:pt x="37" y="114"/>
                  </a:cubicBezTo>
                  <a:cubicBezTo>
                    <a:pt x="37" y="116"/>
                    <a:pt x="37" y="118"/>
                    <a:pt x="37" y="119"/>
                  </a:cubicBezTo>
                  <a:cubicBezTo>
                    <a:pt x="37" y="129"/>
                    <a:pt x="30" y="138"/>
                    <a:pt x="22" y="144"/>
                  </a:cubicBezTo>
                  <a:cubicBezTo>
                    <a:pt x="37" y="142"/>
                    <a:pt x="53" y="139"/>
                    <a:pt x="66" y="125"/>
                  </a:cubicBezTo>
                  <a:cubicBezTo>
                    <a:pt x="68" y="124"/>
                    <a:pt x="68" y="124"/>
                    <a:pt x="68" y="124"/>
                  </a:cubicBezTo>
                  <a:cubicBezTo>
                    <a:pt x="70" y="124"/>
                    <a:pt x="70" y="124"/>
                    <a:pt x="70" y="124"/>
                  </a:cubicBezTo>
                  <a:cubicBezTo>
                    <a:pt x="72" y="124"/>
                    <a:pt x="75" y="125"/>
                    <a:pt x="78" y="125"/>
                  </a:cubicBezTo>
                  <a:cubicBezTo>
                    <a:pt x="76" y="120"/>
                    <a:pt x="75" y="115"/>
                    <a:pt x="75" y="110"/>
                  </a:cubicBezTo>
                  <a:cubicBezTo>
                    <a:pt x="75" y="95"/>
                    <a:pt x="82" y="81"/>
                    <a:pt x="93" y="71"/>
                  </a:cubicBezTo>
                  <a:cubicBezTo>
                    <a:pt x="104" y="61"/>
                    <a:pt x="119" y="56"/>
                    <a:pt x="134" y="56"/>
                  </a:cubicBezTo>
                  <a:cubicBezTo>
                    <a:pt x="141" y="56"/>
                    <a:pt x="147" y="57"/>
                    <a:pt x="153" y="59"/>
                  </a:cubicBezTo>
                  <a:cubicBezTo>
                    <a:pt x="149" y="30"/>
                    <a:pt x="118"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3" name="组合 232"/>
          <p:cNvGrpSpPr/>
          <p:nvPr/>
        </p:nvGrpSpPr>
        <p:grpSpPr>
          <a:xfrm>
            <a:off x="9618768" y="2191755"/>
            <a:ext cx="395526" cy="352434"/>
            <a:chOff x="9821864" y="1497013"/>
            <a:chExt cx="407988" cy="363538"/>
          </a:xfrm>
        </p:grpSpPr>
        <p:sp>
          <p:nvSpPr>
            <p:cNvPr id="54" name="Freeform 33"/>
            <p:cNvSpPr>
              <a:spLocks noEditPoints="1"/>
            </p:cNvSpPr>
            <p:nvPr/>
          </p:nvSpPr>
          <p:spPr bwMode="auto">
            <a:xfrm>
              <a:off x="9821864" y="1497013"/>
              <a:ext cx="346075" cy="325438"/>
            </a:xfrm>
            <a:custGeom>
              <a:avLst/>
              <a:gdLst>
                <a:gd name="T0" fmla="*/ 10 w 152"/>
                <a:gd name="T1" fmla="*/ 143 h 143"/>
                <a:gd name="T2" fmla="*/ 10 w 152"/>
                <a:gd name="T3" fmla="*/ 132 h 143"/>
                <a:gd name="T4" fmla="*/ 12 w 152"/>
                <a:gd name="T5" fmla="*/ 131 h 143"/>
                <a:gd name="T6" fmla="*/ 27 w 152"/>
                <a:gd name="T7" fmla="*/ 112 h 143"/>
                <a:gd name="T8" fmla="*/ 27 w 152"/>
                <a:gd name="T9" fmla="*/ 110 h 143"/>
                <a:gd name="T10" fmla="*/ 0 w 152"/>
                <a:gd name="T11" fmla="*/ 62 h 143"/>
                <a:gd name="T12" fmla="*/ 76 w 152"/>
                <a:gd name="T13" fmla="*/ 0 h 143"/>
                <a:gd name="T14" fmla="*/ 152 w 152"/>
                <a:gd name="T15" fmla="*/ 62 h 143"/>
                <a:gd name="T16" fmla="*/ 76 w 152"/>
                <a:gd name="T17" fmla="*/ 125 h 143"/>
                <a:gd name="T18" fmla="*/ 66 w 152"/>
                <a:gd name="T19" fmla="*/ 124 h 143"/>
                <a:gd name="T20" fmla="*/ 14 w 152"/>
                <a:gd name="T21" fmla="*/ 142 h 143"/>
                <a:gd name="T22" fmla="*/ 10 w 152"/>
                <a:gd name="T23" fmla="*/ 143 h 143"/>
                <a:gd name="T24" fmla="*/ 76 w 152"/>
                <a:gd name="T25" fmla="*/ 8 h 143"/>
                <a:gd name="T26" fmla="*/ 8 w 152"/>
                <a:gd name="T27" fmla="*/ 62 h 143"/>
                <a:gd name="T28" fmla="*/ 33 w 152"/>
                <a:gd name="T29" fmla="*/ 104 h 143"/>
                <a:gd name="T30" fmla="*/ 35 w 152"/>
                <a:gd name="T31" fmla="*/ 105 h 143"/>
                <a:gd name="T32" fmla="*/ 35 w 152"/>
                <a:gd name="T33" fmla="*/ 107 h 143"/>
                <a:gd name="T34" fmla="*/ 35 w 152"/>
                <a:gd name="T35" fmla="*/ 112 h 143"/>
                <a:gd name="T36" fmla="*/ 22 w 152"/>
                <a:gd name="T37" fmla="*/ 134 h 143"/>
                <a:gd name="T38" fmla="*/ 62 w 152"/>
                <a:gd name="T39" fmla="*/ 117 h 143"/>
                <a:gd name="T40" fmla="*/ 64 w 152"/>
                <a:gd name="T41" fmla="*/ 116 h 143"/>
                <a:gd name="T42" fmla="*/ 65 w 152"/>
                <a:gd name="T43" fmla="*/ 116 h 143"/>
                <a:gd name="T44" fmla="*/ 76 w 152"/>
                <a:gd name="T45" fmla="*/ 117 h 143"/>
                <a:gd name="T46" fmla="*/ 144 w 152"/>
                <a:gd name="T47" fmla="*/ 62 h 143"/>
                <a:gd name="T48" fmla="*/ 76 w 152"/>
                <a:gd name="T4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3">
                  <a:moveTo>
                    <a:pt x="10" y="143"/>
                  </a:moveTo>
                  <a:cubicBezTo>
                    <a:pt x="10" y="132"/>
                    <a:pt x="10" y="132"/>
                    <a:pt x="10" y="132"/>
                  </a:cubicBezTo>
                  <a:cubicBezTo>
                    <a:pt x="12" y="131"/>
                    <a:pt x="12" y="131"/>
                    <a:pt x="12" y="131"/>
                  </a:cubicBezTo>
                  <a:cubicBezTo>
                    <a:pt x="21" y="127"/>
                    <a:pt x="27" y="119"/>
                    <a:pt x="27" y="112"/>
                  </a:cubicBezTo>
                  <a:cubicBezTo>
                    <a:pt x="27" y="111"/>
                    <a:pt x="27" y="110"/>
                    <a:pt x="27" y="110"/>
                  </a:cubicBezTo>
                  <a:cubicBezTo>
                    <a:pt x="10" y="98"/>
                    <a:pt x="0" y="81"/>
                    <a:pt x="0" y="62"/>
                  </a:cubicBezTo>
                  <a:cubicBezTo>
                    <a:pt x="0" y="28"/>
                    <a:pt x="34" y="0"/>
                    <a:pt x="76" y="0"/>
                  </a:cubicBezTo>
                  <a:cubicBezTo>
                    <a:pt x="118" y="0"/>
                    <a:pt x="152" y="28"/>
                    <a:pt x="152" y="62"/>
                  </a:cubicBezTo>
                  <a:cubicBezTo>
                    <a:pt x="152" y="96"/>
                    <a:pt x="118" y="125"/>
                    <a:pt x="76" y="125"/>
                  </a:cubicBezTo>
                  <a:cubicBezTo>
                    <a:pt x="73" y="125"/>
                    <a:pt x="70" y="124"/>
                    <a:pt x="66" y="124"/>
                  </a:cubicBezTo>
                  <a:cubicBezTo>
                    <a:pt x="50" y="139"/>
                    <a:pt x="31" y="142"/>
                    <a:pt x="14" y="142"/>
                  </a:cubicBezTo>
                  <a:lnTo>
                    <a:pt x="10" y="143"/>
                  </a:lnTo>
                  <a:close/>
                  <a:moveTo>
                    <a:pt x="76" y="8"/>
                  </a:moveTo>
                  <a:cubicBezTo>
                    <a:pt x="39" y="8"/>
                    <a:pt x="8" y="32"/>
                    <a:pt x="8" y="62"/>
                  </a:cubicBezTo>
                  <a:cubicBezTo>
                    <a:pt x="8" y="78"/>
                    <a:pt x="17" y="94"/>
                    <a:pt x="33" y="104"/>
                  </a:cubicBezTo>
                  <a:cubicBezTo>
                    <a:pt x="35" y="105"/>
                    <a:pt x="35" y="105"/>
                    <a:pt x="35" y="105"/>
                  </a:cubicBezTo>
                  <a:cubicBezTo>
                    <a:pt x="35" y="107"/>
                    <a:pt x="35" y="107"/>
                    <a:pt x="35" y="107"/>
                  </a:cubicBezTo>
                  <a:cubicBezTo>
                    <a:pt x="35" y="108"/>
                    <a:pt x="35" y="110"/>
                    <a:pt x="35" y="112"/>
                  </a:cubicBezTo>
                  <a:cubicBezTo>
                    <a:pt x="35" y="120"/>
                    <a:pt x="30" y="128"/>
                    <a:pt x="22" y="134"/>
                  </a:cubicBezTo>
                  <a:cubicBezTo>
                    <a:pt x="36" y="133"/>
                    <a:pt x="50" y="129"/>
                    <a:pt x="62" y="117"/>
                  </a:cubicBezTo>
                  <a:cubicBezTo>
                    <a:pt x="64" y="116"/>
                    <a:pt x="64" y="116"/>
                    <a:pt x="64" y="116"/>
                  </a:cubicBezTo>
                  <a:cubicBezTo>
                    <a:pt x="65" y="116"/>
                    <a:pt x="65" y="116"/>
                    <a:pt x="65" y="116"/>
                  </a:cubicBezTo>
                  <a:cubicBezTo>
                    <a:pt x="69" y="116"/>
                    <a:pt x="73" y="117"/>
                    <a:pt x="76" y="117"/>
                  </a:cubicBezTo>
                  <a:cubicBezTo>
                    <a:pt x="114" y="117"/>
                    <a:pt x="144" y="92"/>
                    <a:pt x="144" y="62"/>
                  </a:cubicBezTo>
                  <a:cubicBezTo>
                    <a:pt x="144" y="32"/>
                    <a:pt x="114" y="8"/>
                    <a:pt x="76"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4"/>
            <p:cNvSpPr>
              <a:spLocks noEditPoints="1"/>
            </p:cNvSpPr>
            <p:nvPr/>
          </p:nvSpPr>
          <p:spPr bwMode="auto">
            <a:xfrm>
              <a:off x="9980614" y="1617663"/>
              <a:ext cx="249238" cy="242888"/>
            </a:xfrm>
            <a:custGeom>
              <a:avLst/>
              <a:gdLst>
                <a:gd name="T0" fmla="*/ 100 w 109"/>
                <a:gd name="T1" fmla="*/ 107 h 107"/>
                <a:gd name="T2" fmla="*/ 98 w 109"/>
                <a:gd name="T3" fmla="*/ 107 h 107"/>
                <a:gd name="T4" fmla="*/ 54 w 109"/>
                <a:gd name="T5" fmla="*/ 91 h 107"/>
                <a:gd name="T6" fmla="*/ 6 w 109"/>
                <a:gd name="T7" fmla="*/ 81 h 107"/>
                <a:gd name="T8" fmla="*/ 0 w 109"/>
                <a:gd name="T9" fmla="*/ 77 h 107"/>
                <a:gd name="T10" fmla="*/ 7 w 109"/>
                <a:gd name="T11" fmla="*/ 77 h 107"/>
                <a:gd name="T12" fmla="*/ 63 w 109"/>
                <a:gd name="T13" fmla="*/ 58 h 107"/>
                <a:gd name="T14" fmla="*/ 81 w 109"/>
                <a:gd name="T15" fmla="*/ 36 h 107"/>
                <a:gd name="T16" fmla="*/ 88 w 109"/>
                <a:gd name="T17" fmla="*/ 9 h 107"/>
                <a:gd name="T18" fmla="*/ 88 w 109"/>
                <a:gd name="T19" fmla="*/ 5 h 107"/>
                <a:gd name="T20" fmla="*/ 87 w 109"/>
                <a:gd name="T21" fmla="*/ 0 h 107"/>
                <a:gd name="T22" fmla="*/ 91 w 109"/>
                <a:gd name="T23" fmla="*/ 3 h 107"/>
                <a:gd name="T24" fmla="*/ 109 w 109"/>
                <a:gd name="T25" fmla="*/ 39 h 107"/>
                <a:gd name="T26" fmla="*/ 86 w 109"/>
                <a:gd name="T27" fmla="*/ 79 h 107"/>
                <a:gd name="T28" fmla="*/ 86 w 109"/>
                <a:gd name="T29" fmla="*/ 82 h 107"/>
                <a:gd name="T30" fmla="*/ 99 w 109"/>
                <a:gd name="T31" fmla="*/ 100 h 107"/>
                <a:gd name="T32" fmla="*/ 100 w 109"/>
                <a:gd name="T33" fmla="*/ 100 h 107"/>
                <a:gd name="T34" fmla="*/ 100 w 109"/>
                <a:gd name="T35" fmla="*/ 107 h 107"/>
                <a:gd name="T36" fmla="*/ 55 w 109"/>
                <a:gd name="T37" fmla="*/ 87 h 107"/>
                <a:gd name="T38" fmla="*/ 56 w 109"/>
                <a:gd name="T39" fmla="*/ 87 h 107"/>
                <a:gd name="T40" fmla="*/ 96 w 109"/>
                <a:gd name="T41" fmla="*/ 103 h 107"/>
                <a:gd name="T42" fmla="*/ 82 w 109"/>
                <a:gd name="T43" fmla="*/ 82 h 107"/>
                <a:gd name="T44" fmla="*/ 82 w 109"/>
                <a:gd name="T45" fmla="*/ 78 h 107"/>
                <a:gd name="T46" fmla="*/ 82 w 109"/>
                <a:gd name="T47" fmla="*/ 77 h 107"/>
                <a:gd name="T48" fmla="*/ 83 w 109"/>
                <a:gd name="T49" fmla="*/ 76 h 107"/>
                <a:gd name="T50" fmla="*/ 105 w 109"/>
                <a:gd name="T51" fmla="*/ 39 h 107"/>
                <a:gd name="T52" fmla="*/ 92 w 109"/>
                <a:gd name="T53" fmla="*/ 9 h 107"/>
                <a:gd name="T54" fmla="*/ 92 w 109"/>
                <a:gd name="T55" fmla="*/ 9 h 107"/>
                <a:gd name="T56" fmla="*/ 85 w 109"/>
                <a:gd name="T57" fmla="*/ 38 h 107"/>
                <a:gd name="T58" fmla="*/ 66 w 109"/>
                <a:gd name="T59" fmla="*/ 61 h 107"/>
                <a:gd name="T60" fmla="*/ 14 w 109"/>
                <a:gd name="T61" fmla="*/ 81 h 107"/>
                <a:gd name="T62" fmla="*/ 54 w 109"/>
                <a:gd name="T63" fmla="*/ 87 h 107"/>
                <a:gd name="T64" fmla="*/ 55 w 109"/>
                <a:gd name="T65"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7">
                  <a:moveTo>
                    <a:pt x="100" y="107"/>
                  </a:moveTo>
                  <a:cubicBezTo>
                    <a:pt x="98" y="107"/>
                    <a:pt x="98" y="107"/>
                    <a:pt x="98" y="107"/>
                  </a:cubicBezTo>
                  <a:cubicBezTo>
                    <a:pt x="81" y="106"/>
                    <a:pt x="67" y="103"/>
                    <a:pt x="54" y="91"/>
                  </a:cubicBezTo>
                  <a:cubicBezTo>
                    <a:pt x="36" y="93"/>
                    <a:pt x="19" y="89"/>
                    <a:pt x="6" y="81"/>
                  </a:cubicBezTo>
                  <a:cubicBezTo>
                    <a:pt x="0" y="77"/>
                    <a:pt x="0" y="77"/>
                    <a:pt x="0" y="77"/>
                  </a:cubicBezTo>
                  <a:cubicBezTo>
                    <a:pt x="7" y="77"/>
                    <a:pt x="7" y="77"/>
                    <a:pt x="7" y="77"/>
                  </a:cubicBezTo>
                  <a:cubicBezTo>
                    <a:pt x="28" y="77"/>
                    <a:pt x="48" y="70"/>
                    <a:pt x="63" y="58"/>
                  </a:cubicBezTo>
                  <a:cubicBezTo>
                    <a:pt x="71" y="52"/>
                    <a:pt x="77" y="44"/>
                    <a:pt x="81" y="36"/>
                  </a:cubicBezTo>
                  <a:cubicBezTo>
                    <a:pt x="86" y="28"/>
                    <a:pt x="88" y="18"/>
                    <a:pt x="88" y="9"/>
                  </a:cubicBezTo>
                  <a:cubicBezTo>
                    <a:pt x="88" y="8"/>
                    <a:pt x="88" y="6"/>
                    <a:pt x="88" y="5"/>
                  </a:cubicBezTo>
                  <a:cubicBezTo>
                    <a:pt x="87" y="0"/>
                    <a:pt x="87" y="0"/>
                    <a:pt x="87" y="0"/>
                  </a:cubicBezTo>
                  <a:cubicBezTo>
                    <a:pt x="91" y="3"/>
                    <a:pt x="91" y="3"/>
                    <a:pt x="91" y="3"/>
                  </a:cubicBezTo>
                  <a:cubicBezTo>
                    <a:pt x="103" y="13"/>
                    <a:pt x="109" y="26"/>
                    <a:pt x="109" y="39"/>
                  </a:cubicBezTo>
                  <a:cubicBezTo>
                    <a:pt x="109" y="55"/>
                    <a:pt x="101" y="69"/>
                    <a:pt x="86" y="79"/>
                  </a:cubicBezTo>
                  <a:cubicBezTo>
                    <a:pt x="86" y="80"/>
                    <a:pt x="86" y="81"/>
                    <a:pt x="86" y="82"/>
                  </a:cubicBezTo>
                  <a:cubicBezTo>
                    <a:pt x="86" y="89"/>
                    <a:pt x="91" y="96"/>
                    <a:pt x="99" y="100"/>
                  </a:cubicBezTo>
                  <a:cubicBezTo>
                    <a:pt x="100" y="100"/>
                    <a:pt x="100" y="100"/>
                    <a:pt x="100" y="100"/>
                  </a:cubicBezTo>
                  <a:lnTo>
                    <a:pt x="100" y="107"/>
                  </a:lnTo>
                  <a:close/>
                  <a:moveTo>
                    <a:pt x="55" y="87"/>
                  </a:moveTo>
                  <a:cubicBezTo>
                    <a:pt x="56" y="87"/>
                    <a:pt x="56" y="87"/>
                    <a:pt x="56" y="87"/>
                  </a:cubicBezTo>
                  <a:cubicBezTo>
                    <a:pt x="68" y="99"/>
                    <a:pt x="80" y="102"/>
                    <a:pt x="96" y="103"/>
                  </a:cubicBezTo>
                  <a:cubicBezTo>
                    <a:pt x="87" y="98"/>
                    <a:pt x="82" y="90"/>
                    <a:pt x="82" y="82"/>
                  </a:cubicBezTo>
                  <a:cubicBezTo>
                    <a:pt x="82" y="80"/>
                    <a:pt x="82" y="79"/>
                    <a:pt x="82" y="78"/>
                  </a:cubicBezTo>
                  <a:cubicBezTo>
                    <a:pt x="82" y="77"/>
                    <a:pt x="82" y="77"/>
                    <a:pt x="82" y="77"/>
                  </a:cubicBezTo>
                  <a:cubicBezTo>
                    <a:pt x="83" y="76"/>
                    <a:pt x="83" y="76"/>
                    <a:pt x="83" y="76"/>
                  </a:cubicBezTo>
                  <a:cubicBezTo>
                    <a:pt x="97" y="67"/>
                    <a:pt x="105" y="54"/>
                    <a:pt x="105" y="39"/>
                  </a:cubicBezTo>
                  <a:cubicBezTo>
                    <a:pt x="105" y="28"/>
                    <a:pt x="101" y="18"/>
                    <a:pt x="92" y="9"/>
                  </a:cubicBezTo>
                  <a:cubicBezTo>
                    <a:pt x="92" y="9"/>
                    <a:pt x="92" y="9"/>
                    <a:pt x="92" y="9"/>
                  </a:cubicBezTo>
                  <a:cubicBezTo>
                    <a:pt x="92" y="19"/>
                    <a:pt x="89" y="29"/>
                    <a:pt x="85" y="38"/>
                  </a:cubicBezTo>
                  <a:cubicBezTo>
                    <a:pt x="80" y="47"/>
                    <a:pt x="74" y="54"/>
                    <a:pt x="66" y="61"/>
                  </a:cubicBezTo>
                  <a:cubicBezTo>
                    <a:pt x="52" y="72"/>
                    <a:pt x="33" y="79"/>
                    <a:pt x="14" y="81"/>
                  </a:cubicBezTo>
                  <a:cubicBezTo>
                    <a:pt x="26" y="86"/>
                    <a:pt x="40" y="88"/>
                    <a:pt x="54" y="87"/>
                  </a:cubicBezTo>
                  <a:lnTo>
                    <a:pt x="55" y="8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5" name="组合 234"/>
          <p:cNvGrpSpPr/>
          <p:nvPr/>
        </p:nvGrpSpPr>
        <p:grpSpPr>
          <a:xfrm>
            <a:off x="7080938" y="2193293"/>
            <a:ext cx="392448" cy="353973"/>
            <a:chOff x="7204076" y="1498600"/>
            <a:chExt cx="404813" cy="365125"/>
          </a:xfrm>
        </p:grpSpPr>
        <p:sp>
          <p:nvSpPr>
            <p:cNvPr id="56" name="Freeform 35"/>
            <p:cNvSpPr>
              <a:spLocks noEditPoints="1"/>
            </p:cNvSpPr>
            <p:nvPr/>
          </p:nvSpPr>
          <p:spPr bwMode="auto">
            <a:xfrm>
              <a:off x="7204076" y="1498600"/>
              <a:ext cx="131763" cy="360363"/>
            </a:xfrm>
            <a:custGeom>
              <a:avLst/>
              <a:gdLst>
                <a:gd name="T0" fmla="*/ 0 w 83"/>
                <a:gd name="T1" fmla="*/ 227 h 227"/>
                <a:gd name="T2" fmla="*/ 0 w 83"/>
                <a:gd name="T3" fmla="*/ 33 h 227"/>
                <a:gd name="T4" fmla="*/ 83 w 83"/>
                <a:gd name="T5" fmla="*/ 0 h 227"/>
                <a:gd name="T6" fmla="*/ 83 w 83"/>
                <a:gd name="T7" fmla="*/ 192 h 227"/>
                <a:gd name="T8" fmla="*/ 0 w 83"/>
                <a:gd name="T9" fmla="*/ 227 h 227"/>
                <a:gd name="T10" fmla="*/ 6 w 83"/>
                <a:gd name="T11" fmla="*/ 38 h 227"/>
                <a:gd name="T12" fmla="*/ 6 w 83"/>
                <a:gd name="T13" fmla="*/ 218 h 227"/>
                <a:gd name="T14" fmla="*/ 78 w 83"/>
                <a:gd name="T15" fmla="*/ 189 h 227"/>
                <a:gd name="T16" fmla="*/ 78 w 83"/>
                <a:gd name="T17" fmla="*/ 9 h 227"/>
                <a:gd name="T18" fmla="*/ 6 w 83"/>
                <a:gd name="T19"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7">
                  <a:moveTo>
                    <a:pt x="0" y="227"/>
                  </a:moveTo>
                  <a:lnTo>
                    <a:pt x="0" y="33"/>
                  </a:lnTo>
                  <a:lnTo>
                    <a:pt x="83" y="0"/>
                  </a:lnTo>
                  <a:lnTo>
                    <a:pt x="83" y="192"/>
                  </a:lnTo>
                  <a:lnTo>
                    <a:pt x="0" y="227"/>
                  </a:lnTo>
                  <a:close/>
                  <a:moveTo>
                    <a:pt x="6" y="38"/>
                  </a:moveTo>
                  <a:lnTo>
                    <a:pt x="6" y="218"/>
                  </a:lnTo>
                  <a:lnTo>
                    <a:pt x="78" y="189"/>
                  </a:lnTo>
                  <a:lnTo>
                    <a:pt x="78" y="9"/>
                  </a:lnTo>
                  <a:lnTo>
                    <a:pt x="6"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36"/>
            <p:cNvSpPr>
              <a:spLocks noEditPoints="1"/>
            </p:cNvSpPr>
            <p:nvPr/>
          </p:nvSpPr>
          <p:spPr bwMode="auto">
            <a:xfrm>
              <a:off x="7348539" y="1501775"/>
              <a:ext cx="139700" cy="361950"/>
            </a:xfrm>
            <a:custGeom>
              <a:avLst/>
              <a:gdLst>
                <a:gd name="T0" fmla="*/ 88 w 88"/>
                <a:gd name="T1" fmla="*/ 228 h 228"/>
                <a:gd name="T2" fmla="*/ 0 w 88"/>
                <a:gd name="T3" fmla="*/ 199 h 228"/>
                <a:gd name="T4" fmla="*/ 0 w 88"/>
                <a:gd name="T5" fmla="*/ 0 h 228"/>
                <a:gd name="T6" fmla="*/ 88 w 88"/>
                <a:gd name="T7" fmla="*/ 30 h 228"/>
                <a:gd name="T8" fmla="*/ 88 w 88"/>
                <a:gd name="T9" fmla="*/ 228 h 228"/>
                <a:gd name="T10" fmla="*/ 11 w 88"/>
                <a:gd name="T11" fmla="*/ 190 h 228"/>
                <a:gd name="T12" fmla="*/ 77 w 88"/>
                <a:gd name="T13" fmla="*/ 212 h 228"/>
                <a:gd name="T14" fmla="*/ 77 w 88"/>
                <a:gd name="T15" fmla="*/ 37 h 228"/>
                <a:gd name="T16" fmla="*/ 11 w 88"/>
                <a:gd name="T17" fmla="*/ 16 h 228"/>
                <a:gd name="T18" fmla="*/ 11 w 88"/>
                <a:gd name="T1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28">
                  <a:moveTo>
                    <a:pt x="88" y="228"/>
                  </a:moveTo>
                  <a:lnTo>
                    <a:pt x="0" y="199"/>
                  </a:lnTo>
                  <a:lnTo>
                    <a:pt x="0" y="0"/>
                  </a:lnTo>
                  <a:lnTo>
                    <a:pt x="88" y="30"/>
                  </a:lnTo>
                  <a:lnTo>
                    <a:pt x="88" y="228"/>
                  </a:lnTo>
                  <a:close/>
                  <a:moveTo>
                    <a:pt x="11" y="190"/>
                  </a:moveTo>
                  <a:lnTo>
                    <a:pt x="77" y="212"/>
                  </a:lnTo>
                  <a:lnTo>
                    <a:pt x="77" y="37"/>
                  </a:lnTo>
                  <a:lnTo>
                    <a:pt x="11" y="16"/>
                  </a:lnTo>
                  <a:lnTo>
                    <a:pt x="11" y="1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37"/>
            <p:cNvSpPr>
              <a:spLocks noEditPoints="1"/>
            </p:cNvSpPr>
            <p:nvPr/>
          </p:nvSpPr>
          <p:spPr bwMode="auto">
            <a:xfrm>
              <a:off x="7500939" y="1498600"/>
              <a:ext cx="107950" cy="349250"/>
            </a:xfrm>
            <a:custGeom>
              <a:avLst/>
              <a:gdLst>
                <a:gd name="T0" fmla="*/ 0 w 68"/>
                <a:gd name="T1" fmla="*/ 220 h 220"/>
                <a:gd name="T2" fmla="*/ 0 w 68"/>
                <a:gd name="T3" fmla="*/ 28 h 220"/>
                <a:gd name="T4" fmla="*/ 68 w 68"/>
                <a:gd name="T5" fmla="*/ 0 h 220"/>
                <a:gd name="T6" fmla="*/ 68 w 68"/>
                <a:gd name="T7" fmla="*/ 192 h 220"/>
                <a:gd name="T8" fmla="*/ 0 w 68"/>
                <a:gd name="T9" fmla="*/ 220 h 220"/>
                <a:gd name="T10" fmla="*/ 5 w 68"/>
                <a:gd name="T11" fmla="*/ 32 h 220"/>
                <a:gd name="T12" fmla="*/ 5 w 68"/>
                <a:gd name="T13" fmla="*/ 212 h 220"/>
                <a:gd name="T14" fmla="*/ 63 w 68"/>
                <a:gd name="T15" fmla="*/ 189 h 220"/>
                <a:gd name="T16" fmla="*/ 63 w 68"/>
                <a:gd name="T17" fmla="*/ 9 h 220"/>
                <a:gd name="T18" fmla="*/ 5 w 68"/>
                <a:gd name="T19" fmla="*/ 3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20">
                  <a:moveTo>
                    <a:pt x="0" y="220"/>
                  </a:moveTo>
                  <a:lnTo>
                    <a:pt x="0" y="28"/>
                  </a:lnTo>
                  <a:lnTo>
                    <a:pt x="68" y="0"/>
                  </a:lnTo>
                  <a:lnTo>
                    <a:pt x="68" y="192"/>
                  </a:lnTo>
                  <a:lnTo>
                    <a:pt x="0" y="220"/>
                  </a:lnTo>
                  <a:close/>
                  <a:moveTo>
                    <a:pt x="5" y="32"/>
                  </a:moveTo>
                  <a:lnTo>
                    <a:pt x="5" y="212"/>
                  </a:lnTo>
                  <a:lnTo>
                    <a:pt x="63" y="189"/>
                  </a:lnTo>
                  <a:lnTo>
                    <a:pt x="63" y="9"/>
                  </a:lnTo>
                  <a:lnTo>
                    <a:pt x="5"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6" name="组合 235"/>
          <p:cNvGrpSpPr/>
          <p:nvPr/>
        </p:nvGrpSpPr>
        <p:grpSpPr>
          <a:xfrm>
            <a:off x="6237560" y="2167130"/>
            <a:ext cx="393987" cy="401682"/>
            <a:chOff x="6334126" y="1471613"/>
            <a:chExt cx="406400" cy="414338"/>
          </a:xfrm>
        </p:grpSpPr>
        <p:sp>
          <p:nvSpPr>
            <p:cNvPr id="59" name="Freeform 38"/>
            <p:cNvSpPr>
              <a:spLocks noEditPoints="1"/>
            </p:cNvSpPr>
            <p:nvPr/>
          </p:nvSpPr>
          <p:spPr bwMode="auto">
            <a:xfrm>
              <a:off x="6334126" y="1471613"/>
              <a:ext cx="406400" cy="414338"/>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9"/>
            <p:cNvSpPr>
              <a:spLocks noEditPoints="1"/>
            </p:cNvSpPr>
            <p:nvPr/>
          </p:nvSpPr>
          <p:spPr bwMode="auto">
            <a:xfrm>
              <a:off x="6451601" y="1595438"/>
              <a:ext cx="171450" cy="16827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4" name="组合 283"/>
          <p:cNvGrpSpPr/>
          <p:nvPr/>
        </p:nvGrpSpPr>
        <p:grpSpPr>
          <a:xfrm>
            <a:off x="10460606" y="3068991"/>
            <a:ext cx="417073" cy="324731"/>
            <a:chOff x="10460606" y="3068991"/>
            <a:chExt cx="417073" cy="324731"/>
          </a:xfrm>
        </p:grpSpPr>
        <p:sp>
          <p:nvSpPr>
            <p:cNvPr id="61" name="Freeform 40"/>
            <p:cNvSpPr>
              <a:spLocks noEditPoints="1"/>
            </p:cNvSpPr>
            <p:nvPr/>
          </p:nvSpPr>
          <p:spPr bwMode="auto">
            <a:xfrm>
              <a:off x="10463684" y="3301381"/>
              <a:ext cx="413994" cy="92341"/>
            </a:xfrm>
            <a:custGeom>
              <a:avLst/>
              <a:gdLst>
                <a:gd name="T0" fmla="*/ 150 w 188"/>
                <a:gd name="T1" fmla="*/ 42 h 42"/>
                <a:gd name="T2" fmla="*/ 38 w 188"/>
                <a:gd name="T3" fmla="*/ 42 h 42"/>
                <a:gd name="T4" fmla="*/ 0 w 188"/>
                <a:gd name="T5" fmla="*/ 4 h 42"/>
                <a:gd name="T6" fmla="*/ 0 w 188"/>
                <a:gd name="T7" fmla="*/ 0 h 42"/>
                <a:gd name="T8" fmla="*/ 188 w 188"/>
                <a:gd name="T9" fmla="*/ 0 h 42"/>
                <a:gd name="T10" fmla="*/ 188 w 188"/>
                <a:gd name="T11" fmla="*/ 4 h 42"/>
                <a:gd name="T12" fmla="*/ 150 w 188"/>
                <a:gd name="T13" fmla="*/ 42 h 42"/>
                <a:gd name="T14" fmla="*/ 8 w 188"/>
                <a:gd name="T15" fmla="*/ 8 h 42"/>
                <a:gd name="T16" fmla="*/ 38 w 188"/>
                <a:gd name="T17" fmla="*/ 34 h 42"/>
                <a:gd name="T18" fmla="*/ 150 w 188"/>
                <a:gd name="T19" fmla="*/ 34 h 42"/>
                <a:gd name="T20" fmla="*/ 179 w 188"/>
                <a:gd name="T21" fmla="*/ 8 h 42"/>
                <a:gd name="T22" fmla="*/ 8 w 188"/>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2">
                  <a:moveTo>
                    <a:pt x="150" y="42"/>
                  </a:moveTo>
                  <a:cubicBezTo>
                    <a:pt x="38" y="42"/>
                    <a:pt x="38" y="42"/>
                    <a:pt x="38" y="42"/>
                  </a:cubicBezTo>
                  <a:cubicBezTo>
                    <a:pt x="17" y="42"/>
                    <a:pt x="0" y="25"/>
                    <a:pt x="0" y="4"/>
                  </a:cubicBezTo>
                  <a:cubicBezTo>
                    <a:pt x="0" y="0"/>
                    <a:pt x="0" y="0"/>
                    <a:pt x="0" y="0"/>
                  </a:cubicBezTo>
                  <a:cubicBezTo>
                    <a:pt x="188" y="0"/>
                    <a:pt x="188" y="0"/>
                    <a:pt x="188" y="0"/>
                  </a:cubicBezTo>
                  <a:cubicBezTo>
                    <a:pt x="188" y="4"/>
                    <a:pt x="188" y="4"/>
                    <a:pt x="188" y="4"/>
                  </a:cubicBezTo>
                  <a:cubicBezTo>
                    <a:pt x="188" y="25"/>
                    <a:pt x="171" y="42"/>
                    <a:pt x="150" y="42"/>
                  </a:cubicBezTo>
                  <a:close/>
                  <a:moveTo>
                    <a:pt x="8" y="8"/>
                  </a:moveTo>
                  <a:cubicBezTo>
                    <a:pt x="10" y="23"/>
                    <a:pt x="22" y="34"/>
                    <a:pt x="38" y="34"/>
                  </a:cubicBezTo>
                  <a:cubicBezTo>
                    <a:pt x="150" y="34"/>
                    <a:pt x="150" y="34"/>
                    <a:pt x="150" y="34"/>
                  </a:cubicBezTo>
                  <a:cubicBezTo>
                    <a:pt x="165" y="34"/>
                    <a:pt x="177" y="23"/>
                    <a:pt x="179" y="8"/>
                  </a:cubicBezTo>
                  <a:lnTo>
                    <a:pt x="8"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41"/>
            <p:cNvSpPr>
              <a:spLocks noChangeArrowheads="1"/>
            </p:cNvSpPr>
            <p:nvPr/>
          </p:nvSpPr>
          <p:spPr bwMode="auto">
            <a:xfrm>
              <a:off x="10796111" y="3336779"/>
              <a:ext cx="18468" cy="1693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42"/>
            <p:cNvSpPr>
              <a:spLocks noEditPoints="1"/>
            </p:cNvSpPr>
            <p:nvPr/>
          </p:nvSpPr>
          <p:spPr bwMode="auto">
            <a:xfrm>
              <a:off x="10460606" y="3068991"/>
              <a:ext cx="417073" cy="217001"/>
            </a:xfrm>
            <a:custGeom>
              <a:avLst/>
              <a:gdLst>
                <a:gd name="T0" fmla="*/ 271 w 271"/>
                <a:gd name="T1" fmla="*/ 141 h 141"/>
                <a:gd name="T2" fmla="*/ 0 w 271"/>
                <a:gd name="T3" fmla="*/ 141 h 141"/>
                <a:gd name="T4" fmla="*/ 19 w 271"/>
                <a:gd name="T5" fmla="*/ 0 h 141"/>
                <a:gd name="T6" fmla="*/ 254 w 271"/>
                <a:gd name="T7" fmla="*/ 0 h 141"/>
                <a:gd name="T8" fmla="*/ 271 w 271"/>
                <a:gd name="T9" fmla="*/ 141 h 141"/>
                <a:gd name="T10" fmla="*/ 13 w 271"/>
                <a:gd name="T11" fmla="*/ 129 h 141"/>
                <a:gd name="T12" fmla="*/ 258 w 271"/>
                <a:gd name="T13" fmla="*/ 129 h 141"/>
                <a:gd name="T14" fmla="*/ 244 w 271"/>
                <a:gd name="T15" fmla="*/ 12 h 141"/>
                <a:gd name="T16" fmla="*/ 29 w 271"/>
                <a:gd name="T17" fmla="*/ 12 h 141"/>
                <a:gd name="T18" fmla="*/ 13 w 271"/>
                <a:gd name="T1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41">
                  <a:moveTo>
                    <a:pt x="271" y="141"/>
                  </a:moveTo>
                  <a:lnTo>
                    <a:pt x="0" y="141"/>
                  </a:lnTo>
                  <a:lnTo>
                    <a:pt x="19" y="0"/>
                  </a:lnTo>
                  <a:lnTo>
                    <a:pt x="254" y="0"/>
                  </a:lnTo>
                  <a:lnTo>
                    <a:pt x="271" y="141"/>
                  </a:lnTo>
                  <a:close/>
                  <a:moveTo>
                    <a:pt x="13" y="129"/>
                  </a:moveTo>
                  <a:lnTo>
                    <a:pt x="258" y="129"/>
                  </a:lnTo>
                  <a:lnTo>
                    <a:pt x="244" y="12"/>
                  </a:lnTo>
                  <a:lnTo>
                    <a:pt x="29" y="12"/>
                  </a:lnTo>
                  <a:lnTo>
                    <a:pt x="13"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9" name="组合 238"/>
          <p:cNvGrpSpPr/>
          <p:nvPr/>
        </p:nvGrpSpPr>
        <p:grpSpPr>
          <a:xfrm>
            <a:off x="3690497" y="2165591"/>
            <a:ext cx="407838" cy="407838"/>
            <a:chOff x="3706814" y="1470025"/>
            <a:chExt cx="420688" cy="420688"/>
          </a:xfrm>
        </p:grpSpPr>
        <p:sp>
          <p:nvSpPr>
            <p:cNvPr id="26" name="Freeform 5"/>
            <p:cNvSpPr>
              <a:spLocks noEditPoints="1"/>
            </p:cNvSpPr>
            <p:nvPr/>
          </p:nvSpPr>
          <p:spPr bwMode="auto">
            <a:xfrm>
              <a:off x="370681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7"/>
            <p:cNvSpPr>
              <a:spLocks noEditPoints="1"/>
            </p:cNvSpPr>
            <p:nvPr/>
          </p:nvSpPr>
          <p:spPr bwMode="auto">
            <a:xfrm>
              <a:off x="374808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43"/>
            <p:cNvSpPr>
              <a:spLocks noChangeArrowheads="1"/>
            </p:cNvSpPr>
            <p:nvPr/>
          </p:nvSpPr>
          <p:spPr bwMode="auto">
            <a:xfrm>
              <a:off x="3846514" y="1674813"/>
              <a:ext cx="144463"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44"/>
            <p:cNvSpPr>
              <a:spLocks noChangeArrowheads="1"/>
            </p:cNvSpPr>
            <p:nvPr/>
          </p:nvSpPr>
          <p:spPr bwMode="auto">
            <a:xfrm>
              <a:off x="3914776" y="1606550"/>
              <a:ext cx="7938" cy="1444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1" name="组合 240"/>
          <p:cNvGrpSpPr/>
          <p:nvPr/>
        </p:nvGrpSpPr>
        <p:grpSpPr>
          <a:xfrm>
            <a:off x="1997585" y="2165591"/>
            <a:ext cx="407838" cy="407838"/>
            <a:chOff x="1960564" y="1470025"/>
            <a:chExt cx="420688" cy="420688"/>
          </a:xfrm>
        </p:grpSpPr>
        <p:sp>
          <p:nvSpPr>
            <p:cNvPr id="66" name="Freeform 45"/>
            <p:cNvSpPr>
              <a:spLocks noEditPoints="1"/>
            </p:cNvSpPr>
            <p:nvPr/>
          </p:nvSpPr>
          <p:spPr bwMode="auto">
            <a:xfrm>
              <a:off x="196056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46"/>
            <p:cNvSpPr>
              <a:spLocks noEditPoints="1"/>
            </p:cNvSpPr>
            <p:nvPr/>
          </p:nvSpPr>
          <p:spPr bwMode="auto">
            <a:xfrm>
              <a:off x="200183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47"/>
            <p:cNvSpPr/>
            <p:nvPr/>
          </p:nvSpPr>
          <p:spPr bwMode="auto">
            <a:xfrm>
              <a:off x="2117726" y="1624013"/>
              <a:ext cx="109538" cy="109538"/>
            </a:xfrm>
            <a:custGeom>
              <a:avLst/>
              <a:gdLst>
                <a:gd name="T0" fmla="*/ 64 w 69"/>
                <a:gd name="T1" fmla="*/ 69 h 69"/>
                <a:gd name="T2" fmla="*/ 0 w 69"/>
                <a:gd name="T3" fmla="*/ 4 h 69"/>
                <a:gd name="T4" fmla="*/ 3 w 69"/>
                <a:gd name="T5" fmla="*/ 0 h 69"/>
                <a:gd name="T6" fmla="*/ 69 w 69"/>
                <a:gd name="T7" fmla="*/ 66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4"/>
                  </a:lnTo>
                  <a:lnTo>
                    <a:pt x="3" y="0"/>
                  </a:lnTo>
                  <a:lnTo>
                    <a:pt x="69" y="66"/>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48"/>
            <p:cNvSpPr/>
            <p:nvPr/>
          </p:nvSpPr>
          <p:spPr bwMode="auto">
            <a:xfrm>
              <a:off x="2117726" y="1624013"/>
              <a:ext cx="109538" cy="109538"/>
            </a:xfrm>
            <a:custGeom>
              <a:avLst/>
              <a:gdLst>
                <a:gd name="T0" fmla="*/ 3 w 69"/>
                <a:gd name="T1" fmla="*/ 69 h 69"/>
                <a:gd name="T2" fmla="*/ 0 w 69"/>
                <a:gd name="T3" fmla="*/ 66 h 69"/>
                <a:gd name="T4" fmla="*/ 64 w 69"/>
                <a:gd name="T5" fmla="*/ 0 h 69"/>
                <a:gd name="T6" fmla="*/ 69 w 69"/>
                <a:gd name="T7" fmla="*/ 4 h 69"/>
                <a:gd name="T8" fmla="*/ 3 w 69"/>
                <a:gd name="T9" fmla="*/ 69 h 69"/>
              </a:gdLst>
              <a:ahLst/>
              <a:cxnLst>
                <a:cxn ang="0">
                  <a:pos x="T0" y="T1"/>
                </a:cxn>
                <a:cxn ang="0">
                  <a:pos x="T2" y="T3"/>
                </a:cxn>
                <a:cxn ang="0">
                  <a:pos x="T4" y="T5"/>
                </a:cxn>
                <a:cxn ang="0">
                  <a:pos x="T6" y="T7"/>
                </a:cxn>
                <a:cxn ang="0">
                  <a:pos x="T8" y="T9"/>
                </a:cxn>
              </a:cxnLst>
              <a:rect l="0" t="0" r="r" b="b"/>
              <a:pathLst>
                <a:path w="69" h="69">
                  <a:moveTo>
                    <a:pt x="3" y="69"/>
                  </a:moveTo>
                  <a:lnTo>
                    <a:pt x="0" y="66"/>
                  </a:lnTo>
                  <a:lnTo>
                    <a:pt x="64" y="0"/>
                  </a:lnTo>
                  <a:lnTo>
                    <a:pt x="69" y="4"/>
                  </a:lnTo>
                  <a:lnTo>
                    <a:pt x="3"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0" name="组合 239"/>
          <p:cNvGrpSpPr/>
          <p:nvPr/>
        </p:nvGrpSpPr>
        <p:grpSpPr>
          <a:xfrm>
            <a:off x="2842501" y="2165591"/>
            <a:ext cx="407838" cy="407838"/>
            <a:chOff x="2832101" y="1470025"/>
            <a:chExt cx="420688" cy="420688"/>
          </a:xfrm>
        </p:grpSpPr>
        <p:sp>
          <p:nvSpPr>
            <p:cNvPr id="70" name="Freeform 49"/>
            <p:cNvSpPr>
              <a:spLocks noEditPoints="1"/>
            </p:cNvSpPr>
            <p:nvPr/>
          </p:nvSpPr>
          <p:spPr bwMode="auto">
            <a:xfrm>
              <a:off x="2832101" y="1470025"/>
              <a:ext cx="420688" cy="420688"/>
            </a:xfrm>
            <a:custGeom>
              <a:avLst/>
              <a:gdLst>
                <a:gd name="T0" fmla="*/ 92 w 185"/>
                <a:gd name="T1" fmla="*/ 185 h 185"/>
                <a:gd name="T2" fmla="*/ 0 w 185"/>
                <a:gd name="T3" fmla="*/ 92 h 185"/>
                <a:gd name="T4" fmla="*/ 92 w 185"/>
                <a:gd name="T5" fmla="*/ 0 h 185"/>
                <a:gd name="T6" fmla="*/ 185 w 185"/>
                <a:gd name="T7" fmla="*/ 92 h 185"/>
                <a:gd name="T8" fmla="*/ 92 w 185"/>
                <a:gd name="T9" fmla="*/ 185 h 185"/>
                <a:gd name="T10" fmla="*/ 92 w 185"/>
                <a:gd name="T11" fmla="*/ 8 h 185"/>
                <a:gd name="T12" fmla="*/ 8 w 185"/>
                <a:gd name="T13" fmla="*/ 92 h 185"/>
                <a:gd name="T14" fmla="*/ 92 w 185"/>
                <a:gd name="T15" fmla="*/ 177 h 185"/>
                <a:gd name="T16" fmla="*/ 177 w 185"/>
                <a:gd name="T17" fmla="*/ 92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2" y="185"/>
                    <a:pt x="0" y="143"/>
                    <a:pt x="0" y="92"/>
                  </a:cubicBezTo>
                  <a:cubicBezTo>
                    <a:pt x="0" y="41"/>
                    <a:pt x="42" y="0"/>
                    <a:pt x="92" y="0"/>
                  </a:cubicBezTo>
                  <a:cubicBezTo>
                    <a:pt x="143" y="0"/>
                    <a:pt x="185" y="41"/>
                    <a:pt x="185" y="92"/>
                  </a:cubicBezTo>
                  <a:cubicBezTo>
                    <a:pt x="185" y="143"/>
                    <a:pt x="143" y="185"/>
                    <a:pt x="92" y="185"/>
                  </a:cubicBezTo>
                  <a:close/>
                  <a:moveTo>
                    <a:pt x="92" y="8"/>
                  </a:moveTo>
                  <a:cubicBezTo>
                    <a:pt x="46" y="8"/>
                    <a:pt x="8" y="46"/>
                    <a:pt x="8" y="92"/>
                  </a:cubicBezTo>
                  <a:cubicBezTo>
                    <a:pt x="8" y="139"/>
                    <a:pt x="46" y="177"/>
                    <a:pt x="92" y="177"/>
                  </a:cubicBezTo>
                  <a:cubicBezTo>
                    <a:pt x="139" y="177"/>
                    <a:pt x="177" y="139"/>
                    <a:pt x="177" y="92"/>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50"/>
            <p:cNvSpPr>
              <a:spLocks noEditPoints="1"/>
            </p:cNvSpPr>
            <p:nvPr/>
          </p:nvSpPr>
          <p:spPr bwMode="auto">
            <a:xfrm>
              <a:off x="2870201" y="1508125"/>
              <a:ext cx="342900" cy="341313"/>
            </a:xfrm>
            <a:custGeom>
              <a:avLst/>
              <a:gdLst>
                <a:gd name="T0" fmla="*/ 75 w 151"/>
                <a:gd name="T1" fmla="*/ 150 h 150"/>
                <a:gd name="T2" fmla="*/ 0 w 151"/>
                <a:gd name="T3" fmla="*/ 75 h 150"/>
                <a:gd name="T4" fmla="*/ 75 w 151"/>
                <a:gd name="T5" fmla="*/ 0 h 150"/>
                <a:gd name="T6" fmla="*/ 151 w 151"/>
                <a:gd name="T7" fmla="*/ 75 h 150"/>
                <a:gd name="T8" fmla="*/ 75 w 151"/>
                <a:gd name="T9" fmla="*/ 150 h 150"/>
                <a:gd name="T10" fmla="*/ 75 w 151"/>
                <a:gd name="T11" fmla="*/ 4 h 150"/>
                <a:gd name="T12" fmla="*/ 4 w 151"/>
                <a:gd name="T13" fmla="*/ 75 h 150"/>
                <a:gd name="T14" fmla="*/ 75 w 151"/>
                <a:gd name="T15" fmla="*/ 146 h 150"/>
                <a:gd name="T16" fmla="*/ 147 w 151"/>
                <a:gd name="T17" fmla="*/ 75 h 150"/>
                <a:gd name="T18" fmla="*/ 75 w 151"/>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0">
                  <a:moveTo>
                    <a:pt x="75" y="150"/>
                  </a:moveTo>
                  <a:cubicBezTo>
                    <a:pt x="34" y="150"/>
                    <a:pt x="0" y="117"/>
                    <a:pt x="0" y="75"/>
                  </a:cubicBezTo>
                  <a:cubicBezTo>
                    <a:pt x="0" y="34"/>
                    <a:pt x="34" y="0"/>
                    <a:pt x="75" y="0"/>
                  </a:cubicBezTo>
                  <a:cubicBezTo>
                    <a:pt x="117" y="0"/>
                    <a:pt x="151" y="34"/>
                    <a:pt x="151" y="75"/>
                  </a:cubicBezTo>
                  <a:cubicBezTo>
                    <a:pt x="151" y="117"/>
                    <a:pt x="117" y="150"/>
                    <a:pt x="75" y="150"/>
                  </a:cubicBezTo>
                  <a:close/>
                  <a:moveTo>
                    <a:pt x="75" y="4"/>
                  </a:moveTo>
                  <a:cubicBezTo>
                    <a:pt x="36" y="4"/>
                    <a:pt x="4" y="36"/>
                    <a:pt x="4" y="75"/>
                  </a:cubicBezTo>
                  <a:cubicBezTo>
                    <a:pt x="4" y="115"/>
                    <a:pt x="36" y="146"/>
                    <a:pt x="75" y="146"/>
                  </a:cubicBezTo>
                  <a:cubicBezTo>
                    <a:pt x="115" y="146"/>
                    <a:pt x="147" y="115"/>
                    <a:pt x="147" y="75"/>
                  </a:cubicBezTo>
                  <a:cubicBezTo>
                    <a:pt x="147" y="36"/>
                    <a:pt x="115"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51"/>
            <p:cNvSpPr>
              <a:spLocks noChangeArrowheads="1"/>
            </p:cNvSpPr>
            <p:nvPr/>
          </p:nvSpPr>
          <p:spPr bwMode="auto">
            <a:xfrm>
              <a:off x="2970214" y="1674813"/>
              <a:ext cx="142875"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2" name="组合 281"/>
          <p:cNvGrpSpPr/>
          <p:nvPr/>
        </p:nvGrpSpPr>
        <p:grpSpPr>
          <a:xfrm>
            <a:off x="10471380" y="5551415"/>
            <a:ext cx="407838" cy="409377"/>
            <a:chOff x="10471380" y="5551415"/>
            <a:chExt cx="407838" cy="409377"/>
          </a:xfrm>
          <a:solidFill>
            <a:srgbClr val="FC621E"/>
          </a:solidFill>
        </p:grpSpPr>
        <p:sp>
          <p:nvSpPr>
            <p:cNvPr id="73" name="Freeform 52"/>
            <p:cNvSpPr>
              <a:spLocks noEditPoints="1"/>
            </p:cNvSpPr>
            <p:nvPr/>
          </p:nvSpPr>
          <p:spPr bwMode="auto">
            <a:xfrm>
              <a:off x="10471380"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53"/>
            <p:cNvSpPr>
              <a:spLocks noChangeArrowheads="1"/>
            </p:cNvSpPr>
            <p:nvPr/>
          </p:nvSpPr>
          <p:spPr bwMode="auto">
            <a:xfrm>
              <a:off x="10603735" y="5753026"/>
              <a:ext cx="141589" cy="9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54"/>
            <p:cNvSpPr>
              <a:spLocks noChangeArrowheads="1"/>
            </p:cNvSpPr>
            <p:nvPr/>
          </p:nvSpPr>
          <p:spPr bwMode="auto">
            <a:xfrm>
              <a:off x="10669912" y="5686848"/>
              <a:ext cx="9234" cy="141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0" name="组合 289"/>
          <p:cNvGrpSpPr/>
          <p:nvPr/>
        </p:nvGrpSpPr>
        <p:grpSpPr>
          <a:xfrm>
            <a:off x="8778468" y="5551415"/>
            <a:ext cx="407838" cy="409377"/>
            <a:chOff x="8778468" y="5551415"/>
            <a:chExt cx="407838" cy="409377"/>
          </a:xfrm>
        </p:grpSpPr>
        <p:sp>
          <p:nvSpPr>
            <p:cNvPr id="76" name="Freeform 55"/>
            <p:cNvSpPr>
              <a:spLocks noEditPoints="1"/>
            </p:cNvSpPr>
            <p:nvPr/>
          </p:nvSpPr>
          <p:spPr bwMode="auto">
            <a:xfrm>
              <a:off x="8778468"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56"/>
            <p:cNvSpPr/>
            <p:nvPr/>
          </p:nvSpPr>
          <p:spPr bwMode="auto">
            <a:xfrm>
              <a:off x="8929291" y="5703778"/>
              <a:ext cx="106192" cy="106192"/>
            </a:xfrm>
            <a:custGeom>
              <a:avLst/>
              <a:gdLst>
                <a:gd name="T0" fmla="*/ 64 w 69"/>
                <a:gd name="T1" fmla="*/ 69 h 69"/>
                <a:gd name="T2" fmla="*/ 0 w 69"/>
                <a:gd name="T3" fmla="*/ 5 h 69"/>
                <a:gd name="T4" fmla="*/ 4 w 69"/>
                <a:gd name="T5" fmla="*/ 0 h 69"/>
                <a:gd name="T6" fmla="*/ 69 w 69"/>
                <a:gd name="T7" fmla="*/ 65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5"/>
                  </a:lnTo>
                  <a:lnTo>
                    <a:pt x="4" y="0"/>
                  </a:lnTo>
                  <a:lnTo>
                    <a:pt x="69" y="65"/>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7"/>
            <p:cNvSpPr/>
            <p:nvPr/>
          </p:nvSpPr>
          <p:spPr bwMode="auto">
            <a:xfrm>
              <a:off x="8929291" y="5703778"/>
              <a:ext cx="106192" cy="106192"/>
            </a:xfrm>
            <a:custGeom>
              <a:avLst/>
              <a:gdLst>
                <a:gd name="T0" fmla="*/ 4 w 69"/>
                <a:gd name="T1" fmla="*/ 69 h 69"/>
                <a:gd name="T2" fmla="*/ 0 w 69"/>
                <a:gd name="T3" fmla="*/ 65 h 69"/>
                <a:gd name="T4" fmla="*/ 64 w 69"/>
                <a:gd name="T5" fmla="*/ 0 h 69"/>
                <a:gd name="T6" fmla="*/ 69 w 69"/>
                <a:gd name="T7" fmla="*/ 5 h 69"/>
                <a:gd name="T8" fmla="*/ 4 w 69"/>
                <a:gd name="T9" fmla="*/ 69 h 69"/>
              </a:gdLst>
              <a:ahLst/>
              <a:cxnLst>
                <a:cxn ang="0">
                  <a:pos x="T0" y="T1"/>
                </a:cxn>
                <a:cxn ang="0">
                  <a:pos x="T2" y="T3"/>
                </a:cxn>
                <a:cxn ang="0">
                  <a:pos x="T4" y="T5"/>
                </a:cxn>
                <a:cxn ang="0">
                  <a:pos x="T6" y="T7"/>
                </a:cxn>
                <a:cxn ang="0">
                  <a:pos x="T8" y="T9"/>
                </a:cxn>
              </a:cxnLst>
              <a:rect l="0" t="0" r="r" b="b"/>
              <a:pathLst>
                <a:path w="69" h="69">
                  <a:moveTo>
                    <a:pt x="4" y="69"/>
                  </a:moveTo>
                  <a:lnTo>
                    <a:pt x="0" y="65"/>
                  </a:lnTo>
                  <a:lnTo>
                    <a:pt x="64" y="0"/>
                  </a:lnTo>
                  <a:lnTo>
                    <a:pt x="69" y="5"/>
                  </a:lnTo>
                  <a:lnTo>
                    <a:pt x="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3" name="组合 282"/>
          <p:cNvGrpSpPr/>
          <p:nvPr/>
        </p:nvGrpSpPr>
        <p:grpSpPr>
          <a:xfrm>
            <a:off x="9623384" y="5551415"/>
            <a:ext cx="406299" cy="409377"/>
            <a:chOff x="9623384" y="5551415"/>
            <a:chExt cx="406299" cy="409377"/>
          </a:xfrm>
        </p:grpSpPr>
        <p:sp>
          <p:nvSpPr>
            <p:cNvPr id="79" name="Freeform 58"/>
            <p:cNvSpPr>
              <a:spLocks noEditPoints="1"/>
            </p:cNvSpPr>
            <p:nvPr/>
          </p:nvSpPr>
          <p:spPr bwMode="auto">
            <a:xfrm>
              <a:off x="9623384" y="5551415"/>
              <a:ext cx="406299" cy="409377"/>
            </a:xfrm>
            <a:custGeom>
              <a:avLst/>
              <a:gdLst>
                <a:gd name="T0" fmla="*/ 92 w 184"/>
                <a:gd name="T1" fmla="*/ 185 h 185"/>
                <a:gd name="T2" fmla="*/ 0 w 184"/>
                <a:gd name="T3" fmla="*/ 93 h 185"/>
                <a:gd name="T4" fmla="*/ 92 w 184"/>
                <a:gd name="T5" fmla="*/ 0 h 185"/>
                <a:gd name="T6" fmla="*/ 184 w 184"/>
                <a:gd name="T7" fmla="*/ 93 h 185"/>
                <a:gd name="T8" fmla="*/ 92 w 184"/>
                <a:gd name="T9" fmla="*/ 185 h 185"/>
                <a:gd name="T10" fmla="*/ 92 w 184"/>
                <a:gd name="T11" fmla="*/ 8 h 185"/>
                <a:gd name="T12" fmla="*/ 8 w 184"/>
                <a:gd name="T13" fmla="*/ 93 h 185"/>
                <a:gd name="T14" fmla="*/ 92 w 184"/>
                <a:gd name="T15" fmla="*/ 177 h 185"/>
                <a:gd name="T16" fmla="*/ 176 w 184"/>
                <a:gd name="T17" fmla="*/ 93 h 185"/>
                <a:gd name="T18" fmla="*/ 92 w 184"/>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5">
                  <a:moveTo>
                    <a:pt x="92" y="185"/>
                  </a:moveTo>
                  <a:cubicBezTo>
                    <a:pt x="41" y="185"/>
                    <a:pt x="0" y="144"/>
                    <a:pt x="0" y="93"/>
                  </a:cubicBezTo>
                  <a:cubicBezTo>
                    <a:pt x="0" y="42"/>
                    <a:pt x="41" y="0"/>
                    <a:pt x="92" y="0"/>
                  </a:cubicBezTo>
                  <a:cubicBezTo>
                    <a:pt x="143" y="0"/>
                    <a:pt x="184" y="42"/>
                    <a:pt x="184" y="93"/>
                  </a:cubicBezTo>
                  <a:cubicBezTo>
                    <a:pt x="184" y="144"/>
                    <a:pt x="143" y="185"/>
                    <a:pt x="92" y="185"/>
                  </a:cubicBezTo>
                  <a:close/>
                  <a:moveTo>
                    <a:pt x="92" y="8"/>
                  </a:moveTo>
                  <a:cubicBezTo>
                    <a:pt x="46" y="8"/>
                    <a:pt x="8" y="46"/>
                    <a:pt x="8" y="93"/>
                  </a:cubicBezTo>
                  <a:cubicBezTo>
                    <a:pt x="8" y="139"/>
                    <a:pt x="46" y="177"/>
                    <a:pt x="92" y="177"/>
                  </a:cubicBezTo>
                  <a:cubicBezTo>
                    <a:pt x="139" y="177"/>
                    <a:pt x="176" y="139"/>
                    <a:pt x="176" y="93"/>
                  </a:cubicBezTo>
                  <a:cubicBezTo>
                    <a:pt x="176"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Rectangle 59"/>
            <p:cNvSpPr>
              <a:spLocks noChangeArrowheads="1"/>
            </p:cNvSpPr>
            <p:nvPr/>
          </p:nvSpPr>
          <p:spPr bwMode="auto">
            <a:xfrm>
              <a:off x="9755739" y="5753026"/>
              <a:ext cx="141589"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2" name="组合 241"/>
          <p:cNvGrpSpPr/>
          <p:nvPr/>
        </p:nvGrpSpPr>
        <p:grpSpPr>
          <a:xfrm>
            <a:off x="1191143" y="2200989"/>
            <a:ext cx="337044" cy="337044"/>
            <a:chOff x="1128714" y="1506538"/>
            <a:chExt cx="347663" cy="347663"/>
          </a:xfrm>
        </p:grpSpPr>
        <p:sp>
          <p:nvSpPr>
            <p:cNvPr id="81" name="Freeform 60"/>
            <p:cNvSpPr>
              <a:spLocks noEditPoints="1"/>
            </p:cNvSpPr>
            <p:nvPr/>
          </p:nvSpPr>
          <p:spPr bwMode="auto">
            <a:xfrm>
              <a:off x="1128714" y="1506538"/>
              <a:ext cx="347663" cy="34766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61"/>
            <p:cNvSpPr>
              <a:spLocks noEditPoints="1"/>
            </p:cNvSpPr>
            <p:nvPr/>
          </p:nvSpPr>
          <p:spPr bwMode="auto">
            <a:xfrm>
              <a:off x="1349376" y="1562100"/>
              <a:ext cx="69850" cy="71438"/>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8" name="组合 237"/>
          <p:cNvGrpSpPr/>
          <p:nvPr/>
        </p:nvGrpSpPr>
        <p:grpSpPr>
          <a:xfrm>
            <a:off x="4532335" y="2170209"/>
            <a:ext cx="420151" cy="418611"/>
            <a:chOff x="4575176" y="1474788"/>
            <a:chExt cx="433388" cy="431800"/>
          </a:xfrm>
        </p:grpSpPr>
        <p:sp>
          <p:nvSpPr>
            <p:cNvPr id="83" name="Freeform 62"/>
            <p:cNvSpPr>
              <a:spLocks noEditPoints="1"/>
            </p:cNvSpPr>
            <p:nvPr/>
          </p:nvSpPr>
          <p:spPr bwMode="auto">
            <a:xfrm>
              <a:off x="4575176" y="1474788"/>
              <a:ext cx="433388" cy="431800"/>
            </a:xfrm>
            <a:custGeom>
              <a:avLst/>
              <a:gdLst>
                <a:gd name="T0" fmla="*/ 78 w 190"/>
                <a:gd name="T1" fmla="*/ 190 h 190"/>
                <a:gd name="T2" fmla="*/ 63 w 190"/>
                <a:gd name="T3" fmla="*/ 156 h 190"/>
                <a:gd name="T4" fmla="*/ 16 w 190"/>
                <a:gd name="T5" fmla="*/ 150 h 190"/>
                <a:gd name="T6" fmla="*/ 29 w 190"/>
                <a:gd name="T7" fmla="*/ 116 h 190"/>
                <a:gd name="T8" fmla="*/ 0 w 190"/>
                <a:gd name="T9" fmla="*/ 78 h 190"/>
                <a:gd name="T10" fmla="*/ 33 w 190"/>
                <a:gd name="T11" fmla="*/ 63 h 190"/>
                <a:gd name="T12" fmla="*/ 39 w 190"/>
                <a:gd name="T13" fmla="*/ 16 h 190"/>
                <a:gd name="T14" fmla="*/ 74 w 190"/>
                <a:gd name="T15" fmla="*/ 29 h 190"/>
                <a:gd name="T16" fmla="*/ 111 w 190"/>
                <a:gd name="T17" fmla="*/ 0 h 190"/>
                <a:gd name="T18" fmla="*/ 126 w 190"/>
                <a:gd name="T19" fmla="*/ 33 h 190"/>
                <a:gd name="T20" fmla="*/ 174 w 190"/>
                <a:gd name="T21" fmla="*/ 39 h 190"/>
                <a:gd name="T22" fmla="*/ 160 w 190"/>
                <a:gd name="T23" fmla="*/ 73 h 190"/>
                <a:gd name="T24" fmla="*/ 190 w 190"/>
                <a:gd name="T25" fmla="*/ 111 h 190"/>
                <a:gd name="T26" fmla="*/ 156 w 190"/>
                <a:gd name="T27" fmla="*/ 126 h 190"/>
                <a:gd name="T28" fmla="*/ 150 w 190"/>
                <a:gd name="T29" fmla="*/ 173 h 190"/>
                <a:gd name="T30" fmla="*/ 116 w 190"/>
                <a:gd name="T31" fmla="*/ 160 h 190"/>
                <a:gd name="T32" fmla="*/ 85 w 190"/>
                <a:gd name="T33" fmla="*/ 182 h 190"/>
                <a:gd name="T34" fmla="*/ 109 w 190"/>
                <a:gd name="T35" fmla="*/ 154 h 190"/>
                <a:gd name="T36" fmla="*/ 125 w 190"/>
                <a:gd name="T37" fmla="*/ 148 h 190"/>
                <a:gd name="T38" fmla="*/ 150 w 190"/>
                <a:gd name="T39" fmla="*/ 163 h 190"/>
                <a:gd name="T40" fmla="*/ 147 w 190"/>
                <a:gd name="T41" fmla="*/ 127 h 190"/>
                <a:gd name="T42" fmla="*/ 153 w 190"/>
                <a:gd name="T43" fmla="*/ 111 h 190"/>
                <a:gd name="T44" fmla="*/ 182 w 190"/>
                <a:gd name="T45" fmla="*/ 104 h 190"/>
                <a:gd name="T46" fmla="*/ 154 w 190"/>
                <a:gd name="T47" fmla="*/ 80 h 190"/>
                <a:gd name="T48" fmla="*/ 148 w 190"/>
                <a:gd name="T49" fmla="*/ 65 h 190"/>
                <a:gd name="T50" fmla="*/ 163 w 190"/>
                <a:gd name="T51" fmla="*/ 40 h 190"/>
                <a:gd name="T52" fmla="*/ 127 w 190"/>
                <a:gd name="T53" fmla="*/ 43 h 190"/>
                <a:gd name="T54" fmla="*/ 111 w 190"/>
                <a:gd name="T55" fmla="*/ 36 h 190"/>
                <a:gd name="T56" fmla="*/ 104 w 190"/>
                <a:gd name="T57" fmla="*/ 8 h 190"/>
                <a:gd name="T58" fmla="*/ 81 w 190"/>
                <a:gd name="T59" fmla="*/ 35 h 190"/>
                <a:gd name="T60" fmla="*/ 65 w 190"/>
                <a:gd name="T61" fmla="*/ 41 h 190"/>
                <a:gd name="T62" fmla="*/ 40 w 190"/>
                <a:gd name="T63" fmla="*/ 26 h 190"/>
                <a:gd name="T64" fmla="*/ 43 w 190"/>
                <a:gd name="T65" fmla="*/ 63 h 190"/>
                <a:gd name="T66" fmla="*/ 36 w 190"/>
                <a:gd name="T67" fmla="*/ 78 h 190"/>
                <a:gd name="T68" fmla="*/ 8 w 190"/>
                <a:gd name="T69" fmla="*/ 85 h 190"/>
                <a:gd name="T70" fmla="*/ 35 w 190"/>
                <a:gd name="T71" fmla="*/ 109 h 190"/>
                <a:gd name="T72" fmla="*/ 42 w 190"/>
                <a:gd name="T73" fmla="*/ 124 h 190"/>
                <a:gd name="T74" fmla="*/ 27 w 190"/>
                <a:gd name="T75" fmla="*/ 149 h 190"/>
                <a:gd name="T76" fmla="*/ 63 w 190"/>
                <a:gd name="T77" fmla="*/ 147 h 190"/>
                <a:gd name="T78" fmla="*/ 78 w 190"/>
                <a:gd name="T79" fmla="*/ 153 h 190"/>
                <a:gd name="T80" fmla="*/ 85 w 190"/>
                <a:gd name="T81"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190">
                  <a:moveTo>
                    <a:pt x="111" y="190"/>
                  </a:moveTo>
                  <a:cubicBezTo>
                    <a:pt x="78" y="190"/>
                    <a:pt x="78" y="190"/>
                    <a:pt x="78" y="190"/>
                  </a:cubicBezTo>
                  <a:cubicBezTo>
                    <a:pt x="74" y="160"/>
                    <a:pt x="74" y="160"/>
                    <a:pt x="74" y="160"/>
                  </a:cubicBezTo>
                  <a:cubicBezTo>
                    <a:pt x="70" y="159"/>
                    <a:pt x="67" y="158"/>
                    <a:pt x="63" y="156"/>
                  </a:cubicBezTo>
                  <a:cubicBezTo>
                    <a:pt x="39" y="173"/>
                    <a:pt x="39" y="173"/>
                    <a:pt x="39" y="173"/>
                  </a:cubicBezTo>
                  <a:cubicBezTo>
                    <a:pt x="16" y="150"/>
                    <a:pt x="16" y="150"/>
                    <a:pt x="16" y="150"/>
                  </a:cubicBezTo>
                  <a:cubicBezTo>
                    <a:pt x="33" y="126"/>
                    <a:pt x="33" y="126"/>
                    <a:pt x="33" y="126"/>
                  </a:cubicBezTo>
                  <a:cubicBezTo>
                    <a:pt x="32" y="123"/>
                    <a:pt x="30" y="119"/>
                    <a:pt x="29" y="116"/>
                  </a:cubicBezTo>
                  <a:cubicBezTo>
                    <a:pt x="0" y="111"/>
                    <a:pt x="0" y="111"/>
                    <a:pt x="0" y="111"/>
                  </a:cubicBezTo>
                  <a:cubicBezTo>
                    <a:pt x="0" y="78"/>
                    <a:pt x="0" y="78"/>
                    <a:pt x="0" y="78"/>
                  </a:cubicBezTo>
                  <a:cubicBezTo>
                    <a:pt x="29" y="73"/>
                    <a:pt x="29" y="73"/>
                    <a:pt x="29" y="73"/>
                  </a:cubicBezTo>
                  <a:cubicBezTo>
                    <a:pt x="30" y="70"/>
                    <a:pt x="32" y="67"/>
                    <a:pt x="33" y="63"/>
                  </a:cubicBezTo>
                  <a:cubicBezTo>
                    <a:pt x="16" y="39"/>
                    <a:pt x="16" y="39"/>
                    <a:pt x="16" y="39"/>
                  </a:cubicBezTo>
                  <a:cubicBezTo>
                    <a:pt x="39" y="16"/>
                    <a:pt x="39" y="16"/>
                    <a:pt x="39" y="16"/>
                  </a:cubicBezTo>
                  <a:cubicBezTo>
                    <a:pt x="63" y="33"/>
                    <a:pt x="63" y="33"/>
                    <a:pt x="63" y="33"/>
                  </a:cubicBezTo>
                  <a:cubicBezTo>
                    <a:pt x="67" y="32"/>
                    <a:pt x="70" y="30"/>
                    <a:pt x="74" y="29"/>
                  </a:cubicBezTo>
                  <a:cubicBezTo>
                    <a:pt x="78" y="0"/>
                    <a:pt x="78" y="0"/>
                    <a:pt x="78" y="0"/>
                  </a:cubicBezTo>
                  <a:cubicBezTo>
                    <a:pt x="111" y="0"/>
                    <a:pt x="111" y="0"/>
                    <a:pt x="111" y="0"/>
                  </a:cubicBezTo>
                  <a:cubicBezTo>
                    <a:pt x="116" y="29"/>
                    <a:pt x="116" y="29"/>
                    <a:pt x="116" y="29"/>
                  </a:cubicBezTo>
                  <a:cubicBezTo>
                    <a:pt x="120" y="30"/>
                    <a:pt x="123" y="32"/>
                    <a:pt x="126" y="33"/>
                  </a:cubicBezTo>
                  <a:cubicBezTo>
                    <a:pt x="150" y="16"/>
                    <a:pt x="150" y="16"/>
                    <a:pt x="150" y="16"/>
                  </a:cubicBezTo>
                  <a:cubicBezTo>
                    <a:pt x="174" y="39"/>
                    <a:pt x="174" y="39"/>
                    <a:pt x="174" y="39"/>
                  </a:cubicBezTo>
                  <a:cubicBezTo>
                    <a:pt x="156" y="63"/>
                    <a:pt x="156" y="63"/>
                    <a:pt x="156" y="63"/>
                  </a:cubicBezTo>
                  <a:cubicBezTo>
                    <a:pt x="158" y="67"/>
                    <a:pt x="159" y="70"/>
                    <a:pt x="160" y="73"/>
                  </a:cubicBezTo>
                  <a:cubicBezTo>
                    <a:pt x="190" y="78"/>
                    <a:pt x="190" y="78"/>
                    <a:pt x="190" y="78"/>
                  </a:cubicBezTo>
                  <a:cubicBezTo>
                    <a:pt x="190" y="111"/>
                    <a:pt x="190" y="111"/>
                    <a:pt x="190" y="111"/>
                  </a:cubicBezTo>
                  <a:cubicBezTo>
                    <a:pt x="160" y="116"/>
                    <a:pt x="160" y="116"/>
                    <a:pt x="160" y="116"/>
                  </a:cubicBezTo>
                  <a:cubicBezTo>
                    <a:pt x="159" y="119"/>
                    <a:pt x="158" y="123"/>
                    <a:pt x="156" y="126"/>
                  </a:cubicBezTo>
                  <a:cubicBezTo>
                    <a:pt x="174" y="150"/>
                    <a:pt x="174" y="150"/>
                    <a:pt x="174" y="150"/>
                  </a:cubicBezTo>
                  <a:cubicBezTo>
                    <a:pt x="150" y="173"/>
                    <a:pt x="150" y="173"/>
                    <a:pt x="150" y="173"/>
                  </a:cubicBezTo>
                  <a:cubicBezTo>
                    <a:pt x="126" y="156"/>
                    <a:pt x="126" y="156"/>
                    <a:pt x="126" y="156"/>
                  </a:cubicBezTo>
                  <a:cubicBezTo>
                    <a:pt x="123" y="158"/>
                    <a:pt x="120" y="159"/>
                    <a:pt x="116" y="160"/>
                  </a:cubicBezTo>
                  <a:lnTo>
                    <a:pt x="111" y="190"/>
                  </a:lnTo>
                  <a:close/>
                  <a:moveTo>
                    <a:pt x="85" y="182"/>
                  </a:moveTo>
                  <a:cubicBezTo>
                    <a:pt x="104" y="182"/>
                    <a:pt x="104" y="182"/>
                    <a:pt x="104" y="182"/>
                  </a:cubicBezTo>
                  <a:cubicBezTo>
                    <a:pt x="109" y="154"/>
                    <a:pt x="109" y="154"/>
                    <a:pt x="109" y="154"/>
                  </a:cubicBezTo>
                  <a:cubicBezTo>
                    <a:pt x="111" y="153"/>
                    <a:pt x="111" y="153"/>
                    <a:pt x="111" y="153"/>
                  </a:cubicBezTo>
                  <a:cubicBezTo>
                    <a:pt x="116" y="152"/>
                    <a:pt x="120" y="150"/>
                    <a:pt x="125" y="148"/>
                  </a:cubicBezTo>
                  <a:cubicBezTo>
                    <a:pt x="127" y="147"/>
                    <a:pt x="127" y="147"/>
                    <a:pt x="127" y="147"/>
                  </a:cubicBezTo>
                  <a:cubicBezTo>
                    <a:pt x="150" y="163"/>
                    <a:pt x="150" y="163"/>
                    <a:pt x="150" y="163"/>
                  </a:cubicBezTo>
                  <a:cubicBezTo>
                    <a:pt x="163" y="149"/>
                    <a:pt x="163" y="149"/>
                    <a:pt x="163" y="149"/>
                  </a:cubicBezTo>
                  <a:cubicBezTo>
                    <a:pt x="147" y="127"/>
                    <a:pt x="147" y="127"/>
                    <a:pt x="147" y="127"/>
                  </a:cubicBezTo>
                  <a:cubicBezTo>
                    <a:pt x="148" y="124"/>
                    <a:pt x="148" y="124"/>
                    <a:pt x="148" y="124"/>
                  </a:cubicBezTo>
                  <a:cubicBezTo>
                    <a:pt x="150" y="120"/>
                    <a:pt x="152" y="116"/>
                    <a:pt x="153" y="111"/>
                  </a:cubicBezTo>
                  <a:cubicBezTo>
                    <a:pt x="154" y="109"/>
                    <a:pt x="154" y="109"/>
                    <a:pt x="154" y="109"/>
                  </a:cubicBezTo>
                  <a:cubicBezTo>
                    <a:pt x="182" y="104"/>
                    <a:pt x="182" y="104"/>
                    <a:pt x="182" y="104"/>
                  </a:cubicBezTo>
                  <a:cubicBezTo>
                    <a:pt x="182" y="85"/>
                    <a:pt x="182" y="85"/>
                    <a:pt x="182" y="85"/>
                  </a:cubicBezTo>
                  <a:cubicBezTo>
                    <a:pt x="154" y="80"/>
                    <a:pt x="154" y="80"/>
                    <a:pt x="154" y="80"/>
                  </a:cubicBezTo>
                  <a:cubicBezTo>
                    <a:pt x="153" y="78"/>
                    <a:pt x="153" y="78"/>
                    <a:pt x="153" y="78"/>
                  </a:cubicBezTo>
                  <a:cubicBezTo>
                    <a:pt x="152" y="73"/>
                    <a:pt x="150" y="69"/>
                    <a:pt x="148" y="65"/>
                  </a:cubicBezTo>
                  <a:cubicBezTo>
                    <a:pt x="147" y="63"/>
                    <a:pt x="147" y="63"/>
                    <a:pt x="147" y="63"/>
                  </a:cubicBezTo>
                  <a:cubicBezTo>
                    <a:pt x="163" y="40"/>
                    <a:pt x="163" y="40"/>
                    <a:pt x="163" y="40"/>
                  </a:cubicBezTo>
                  <a:cubicBezTo>
                    <a:pt x="150" y="26"/>
                    <a:pt x="150" y="26"/>
                    <a:pt x="150" y="26"/>
                  </a:cubicBezTo>
                  <a:cubicBezTo>
                    <a:pt x="127" y="43"/>
                    <a:pt x="127" y="43"/>
                    <a:pt x="127" y="43"/>
                  </a:cubicBezTo>
                  <a:cubicBezTo>
                    <a:pt x="125" y="41"/>
                    <a:pt x="125" y="41"/>
                    <a:pt x="125" y="41"/>
                  </a:cubicBezTo>
                  <a:cubicBezTo>
                    <a:pt x="120" y="39"/>
                    <a:pt x="116" y="37"/>
                    <a:pt x="111" y="36"/>
                  </a:cubicBezTo>
                  <a:cubicBezTo>
                    <a:pt x="109" y="35"/>
                    <a:pt x="109" y="35"/>
                    <a:pt x="109" y="35"/>
                  </a:cubicBezTo>
                  <a:cubicBezTo>
                    <a:pt x="104" y="8"/>
                    <a:pt x="104" y="8"/>
                    <a:pt x="104" y="8"/>
                  </a:cubicBezTo>
                  <a:cubicBezTo>
                    <a:pt x="85" y="8"/>
                    <a:pt x="85" y="8"/>
                    <a:pt x="85" y="8"/>
                  </a:cubicBezTo>
                  <a:cubicBezTo>
                    <a:pt x="81" y="35"/>
                    <a:pt x="81" y="35"/>
                    <a:pt x="81" y="35"/>
                  </a:cubicBezTo>
                  <a:cubicBezTo>
                    <a:pt x="78" y="36"/>
                    <a:pt x="78" y="36"/>
                    <a:pt x="78" y="36"/>
                  </a:cubicBezTo>
                  <a:cubicBezTo>
                    <a:pt x="74" y="37"/>
                    <a:pt x="69" y="39"/>
                    <a:pt x="65" y="41"/>
                  </a:cubicBezTo>
                  <a:cubicBezTo>
                    <a:pt x="63" y="43"/>
                    <a:pt x="63" y="43"/>
                    <a:pt x="63" y="43"/>
                  </a:cubicBezTo>
                  <a:cubicBezTo>
                    <a:pt x="40" y="26"/>
                    <a:pt x="40" y="26"/>
                    <a:pt x="40" y="26"/>
                  </a:cubicBezTo>
                  <a:cubicBezTo>
                    <a:pt x="27" y="40"/>
                    <a:pt x="27" y="40"/>
                    <a:pt x="27" y="40"/>
                  </a:cubicBezTo>
                  <a:cubicBezTo>
                    <a:pt x="43" y="63"/>
                    <a:pt x="43" y="63"/>
                    <a:pt x="43" y="63"/>
                  </a:cubicBezTo>
                  <a:cubicBezTo>
                    <a:pt x="42" y="65"/>
                    <a:pt x="42" y="65"/>
                    <a:pt x="42" y="65"/>
                  </a:cubicBezTo>
                  <a:cubicBezTo>
                    <a:pt x="39" y="69"/>
                    <a:pt x="37" y="74"/>
                    <a:pt x="36" y="78"/>
                  </a:cubicBezTo>
                  <a:cubicBezTo>
                    <a:pt x="35" y="80"/>
                    <a:pt x="35" y="80"/>
                    <a:pt x="35" y="80"/>
                  </a:cubicBezTo>
                  <a:cubicBezTo>
                    <a:pt x="8" y="85"/>
                    <a:pt x="8" y="85"/>
                    <a:pt x="8" y="85"/>
                  </a:cubicBezTo>
                  <a:cubicBezTo>
                    <a:pt x="8" y="104"/>
                    <a:pt x="8" y="104"/>
                    <a:pt x="8" y="104"/>
                  </a:cubicBezTo>
                  <a:cubicBezTo>
                    <a:pt x="35" y="109"/>
                    <a:pt x="35" y="109"/>
                    <a:pt x="35" y="109"/>
                  </a:cubicBezTo>
                  <a:cubicBezTo>
                    <a:pt x="36" y="111"/>
                    <a:pt x="36" y="111"/>
                    <a:pt x="36" y="111"/>
                  </a:cubicBezTo>
                  <a:cubicBezTo>
                    <a:pt x="37" y="116"/>
                    <a:pt x="39" y="120"/>
                    <a:pt x="42" y="124"/>
                  </a:cubicBezTo>
                  <a:cubicBezTo>
                    <a:pt x="43" y="127"/>
                    <a:pt x="43" y="127"/>
                    <a:pt x="43" y="127"/>
                  </a:cubicBezTo>
                  <a:cubicBezTo>
                    <a:pt x="27" y="149"/>
                    <a:pt x="27" y="149"/>
                    <a:pt x="27" y="149"/>
                  </a:cubicBezTo>
                  <a:cubicBezTo>
                    <a:pt x="40" y="163"/>
                    <a:pt x="40" y="163"/>
                    <a:pt x="40" y="163"/>
                  </a:cubicBezTo>
                  <a:cubicBezTo>
                    <a:pt x="63" y="147"/>
                    <a:pt x="63" y="147"/>
                    <a:pt x="63" y="147"/>
                  </a:cubicBezTo>
                  <a:cubicBezTo>
                    <a:pt x="65" y="148"/>
                    <a:pt x="65" y="148"/>
                    <a:pt x="65" y="148"/>
                  </a:cubicBezTo>
                  <a:cubicBezTo>
                    <a:pt x="69" y="150"/>
                    <a:pt x="74" y="152"/>
                    <a:pt x="78" y="153"/>
                  </a:cubicBezTo>
                  <a:cubicBezTo>
                    <a:pt x="81" y="154"/>
                    <a:pt x="81" y="154"/>
                    <a:pt x="81" y="154"/>
                  </a:cubicBezTo>
                  <a:lnTo>
                    <a:pt x="85" y="18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63"/>
            <p:cNvSpPr>
              <a:spLocks noEditPoints="1"/>
            </p:cNvSpPr>
            <p:nvPr/>
          </p:nvSpPr>
          <p:spPr bwMode="auto">
            <a:xfrm>
              <a:off x="4727576" y="1627188"/>
              <a:ext cx="128588" cy="12700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4"/>
                  </a:moveTo>
                  <a:cubicBezTo>
                    <a:pt x="15" y="4"/>
                    <a:pt x="4" y="14"/>
                    <a:pt x="4" y="28"/>
                  </a:cubicBezTo>
                  <a:cubicBezTo>
                    <a:pt x="4" y="41"/>
                    <a:pt x="15" y="52"/>
                    <a:pt x="28" y="52"/>
                  </a:cubicBezTo>
                  <a:cubicBezTo>
                    <a:pt x="41" y="52"/>
                    <a:pt x="52" y="41"/>
                    <a:pt x="52" y="28"/>
                  </a:cubicBezTo>
                  <a:cubicBezTo>
                    <a:pt x="52"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7" name="组合 236"/>
          <p:cNvGrpSpPr/>
          <p:nvPr/>
        </p:nvGrpSpPr>
        <p:grpSpPr>
          <a:xfrm>
            <a:off x="5381870" y="2165591"/>
            <a:ext cx="403221" cy="400143"/>
            <a:chOff x="5451476" y="1470025"/>
            <a:chExt cx="415925" cy="412750"/>
          </a:xfrm>
        </p:grpSpPr>
        <p:sp>
          <p:nvSpPr>
            <p:cNvPr id="85" name="Freeform 64"/>
            <p:cNvSpPr>
              <a:spLocks noEditPoints="1"/>
            </p:cNvSpPr>
            <p:nvPr/>
          </p:nvSpPr>
          <p:spPr bwMode="auto">
            <a:xfrm>
              <a:off x="5451476" y="1470025"/>
              <a:ext cx="415925" cy="412750"/>
            </a:xfrm>
            <a:custGeom>
              <a:avLst/>
              <a:gdLst>
                <a:gd name="T0" fmla="*/ 77 w 183"/>
                <a:gd name="T1" fmla="*/ 165 h 182"/>
                <a:gd name="T2" fmla="*/ 46 w 183"/>
                <a:gd name="T3" fmla="*/ 171 h 182"/>
                <a:gd name="T4" fmla="*/ 35 w 183"/>
                <a:gd name="T5" fmla="*/ 164 h 182"/>
                <a:gd name="T6" fmla="*/ 29 w 183"/>
                <a:gd name="T7" fmla="*/ 133 h 182"/>
                <a:gd name="T8" fmla="*/ 18 w 183"/>
                <a:gd name="T9" fmla="*/ 106 h 182"/>
                <a:gd name="T10" fmla="*/ 0 w 183"/>
                <a:gd name="T11" fmla="*/ 80 h 182"/>
                <a:gd name="T12" fmla="*/ 3 w 183"/>
                <a:gd name="T13" fmla="*/ 67 h 182"/>
                <a:gd name="T14" fmla="*/ 29 w 183"/>
                <a:gd name="T15" fmla="*/ 49 h 182"/>
                <a:gd name="T16" fmla="*/ 49 w 183"/>
                <a:gd name="T17" fmla="*/ 29 h 182"/>
                <a:gd name="T18" fmla="*/ 67 w 183"/>
                <a:gd name="T19" fmla="*/ 3 h 182"/>
                <a:gd name="T20" fmla="*/ 80 w 183"/>
                <a:gd name="T21" fmla="*/ 0 h 182"/>
                <a:gd name="T22" fmla="*/ 107 w 183"/>
                <a:gd name="T23" fmla="*/ 17 h 182"/>
                <a:gd name="T24" fmla="*/ 133 w 183"/>
                <a:gd name="T25" fmla="*/ 28 h 182"/>
                <a:gd name="T26" fmla="*/ 164 w 183"/>
                <a:gd name="T27" fmla="*/ 35 h 182"/>
                <a:gd name="T28" fmla="*/ 171 w 183"/>
                <a:gd name="T29" fmla="*/ 46 h 182"/>
                <a:gd name="T30" fmla="*/ 165 w 183"/>
                <a:gd name="T31" fmla="*/ 77 h 182"/>
                <a:gd name="T32" fmla="*/ 165 w 183"/>
                <a:gd name="T33" fmla="*/ 106 h 182"/>
                <a:gd name="T34" fmla="*/ 171 w 183"/>
                <a:gd name="T35" fmla="*/ 136 h 182"/>
                <a:gd name="T36" fmla="*/ 164 w 183"/>
                <a:gd name="T37" fmla="*/ 148 h 182"/>
                <a:gd name="T38" fmla="*/ 133 w 183"/>
                <a:gd name="T39" fmla="*/ 154 h 182"/>
                <a:gd name="T40" fmla="*/ 107 w 183"/>
                <a:gd name="T41" fmla="*/ 165 h 182"/>
                <a:gd name="T42" fmla="*/ 87 w 183"/>
                <a:gd name="T43" fmla="*/ 174 h 182"/>
                <a:gd name="T44" fmla="*/ 102 w 183"/>
                <a:gd name="T45" fmla="*/ 158 h 182"/>
                <a:gd name="T46" fmla="*/ 119 w 183"/>
                <a:gd name="T47" fmla="*/ 170 h 182"/>
                <a:gd name="T48" fmla="*/ 127 w 183"/>
                <a:gd name="T49" fmla="*/ 149 h 182"/>
                <a:gd name="T50" fmla="*/ 147 w 183"/>
                <a:gd name="T51" fmla="*/ 153 h 182"/>
                <a:gd name="T52" fmla="*/ 146 w 183"/>
                <a:gd name="T53" fmla="*/ 131 h 182"/>
                <a:gd name="T54" fmla="*/ 167 w 183"/>
                <a:gd name="T55" fmla="*/ 127 h 182"/>
                <a:gd name="T56" fmla="*/ 157 w 183"/>
                <a:gd name="T57" fmla="*/ 107 h 182"/>
                <a:gd name="T58" fmla="*/ 175 w 183"/>
                <a:gd name="T59" fmla="*/ 96 h 182"/>
                <a:gd name="T60" fmla="*/ 158 w 183"/>
                <a:gd name="T61" fmla="*/ 81 h 182"/>
                <a:gd name="T62" fmla="*/ 170 w 183"/>
                <a:gd name="T63" fmla="*/ 64 h 182"/>
                <a:gd name="T64" fmla="*/ 149 w 183"/>
                <a:gd name="T65" fmla="*/ 56 h 182"/>
                <a:gd name="T66" fmla="*/ 154 w 183"/>
                <a:gd name="T67" fmla="*/ 36 h 182"/>
                <a:gd name="T68" fmla="*/ 131 w 183"/>
                <a:gd name="T69" fmla="*/ 37 h 182"/>
                <a:gd name="T70" fmla="*/ 128 w 183"/>
                <a:gd name="T71" fmla="*/ 16 h 182"/>
                <a:gd name="T72" fmla="*/ 107 w 183"/>
                <a:gd name="T73" fmla="*/ 26 h 182"/>
                <a:gd name="T74" fmla="*/ 96 w 183"/>
                <a:gd name="T75" fmla="*/ 8 h 182"/>
                <a:gd name="T76" fmla="*/ 81 w 183"/>
                <a:gd name="T77" fmla="*/ 25 h 182"/>
                <a:gd name="T78" fmla="*/ 64 w 183"/>
                <a:gd name="T79" fmla="*/ 13 h 182"/>
                <a:gd name="T80" fmla="*/ 57 w 183"/>
                <a:gd name="T81" fmla="*/ 34 h 182"/>
                <a:gd name="T82" fmla="*/ 36 w 183"/>
                <a:gd name="T83" fmla="*/ 29 h 182"/>
                <a:gd name="T84" fmla="*/ 37 w 183"/>
                <a:gd name="T85" fmla="*/ 51 h 182"/>
                <a:gd name="T86" fmla="*/ 16 w 183"/>
                <a:gd name="T87" fmla="*/ 55 h 182"/>
                <a:gd name="T88" fmla="*/ 26 w 183"/>
                <a:gd name="T89" fmla="*/ 75 h 182"/>
                <a:gd name="T90" fmla="*/ 8 w 183"/>
                <a:gd name="T91" fmla="*/ 87 h 182"/>
                <a:gd name="T92" fmla="*/ 25 w 183"/>
                <a:gd name="T93" fmla="*/ 102 h 182"/>
                <a:gd name="T94" fmla="*/ 13 w 183"/>
                <a:gd name="T95" fmla="*/ 119 h 182"/>
                <a:gd name="T96" fmla="*/ 34 w 183"/>
                <a:gd name="T97" fmla="*/ 126 h 182"/>
                <a:gd name="T98" fmla="*/ 29 w 183"/>
                <a:gd name="T99" fmla="*/ 147 h 182"/>
                <a:gd name="T100" fmla="*/ 52 w 183"/>
                <a:gd name="T101" fmla="*/ 146 h 182"/>
                <a:gd name="T102" fmla="*/ 55 w 183"/>
                <a:gd name="T103" fmla="*/ 166 h 182"/>
                <a:gd name="T104" fmla="*/ 76 w 183"/>
                <a:gd name="T105" fmla="*/ 157 h 182"/>
                <a:gd name="T106" fmla="*/ 87 w 183"/>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82">
                  <a:moveTo>
                    <a:pt x="103" y="182"/>
                  </a:moveTo>
                  <a:cubicBezTo>
                    <a:pt x="80" y="182"/>
                    <a:pt x="80" y="182"/>
                    <a:pt x="80" y="182"/>
                  </a:cubicBezTo>
                  <a:cubicBezTo>
                    <a:pt x="77" y="165"/>
                    <a:pt x="77" y="165"/>
                    <a:pt x="77" y="165"/>
                  </a:cubicBezTo>
                  <a:cubicBezTo>
                    <a:pt x="77" y="165"/>
                    <a:pt x="77" y="165"/>
                    <a:pt x="77" y="165"/>
                  </a:cubicBezTo>
                  <a:cubicBezTo>
                    <a:pt x="67" y="180"/>
                    <a:pt x="67" y="180"/>
                    <a:pt x="67" y="180"/>
                  </a:cubicBezTo>
                  <a:cubicBezTo>
                    <a:pt x="46" y="171"/>
                    <a:pt x="46" y="171"/>
                    <a:pt x="46" y="171"/>
                  </a:cubicBezTo>
                  <a:cubicBezTo>
                    <a:pt x="50" y="154"/>
                    <a:pt x="50" y="154"/>
                    <a:pt x="50" y="154"/>
                  </a:cubicBezTo>
                  <a:cubicBezTo>
                    <a:pt x="50" y="154"/>
                    <a:pt x="50" y="154"/>
                    <a:pt x="49" y="154"/>
                  </a:cubicBezTo>
                  <a:cubicBezTo>
                    <a:pt x="35" y="164"/>
                    <a:pt x="35" y="164"/>
                    <a:pt x="35" y="164"/>
                  </a:cubicBezTo>
                  <a:cubicBezTo>
                    <a:pt x="19" y="148"/>
                    <a:pt x="19" y="148"/>
                    <a:pt x="19" y="148"/>
                  </a:cubicBezTo>
                  <a:cubicBezTo>
                    <a:pt x="29" y="133"/>
                    <a:pt x="29" y="133"/>
                    <a:pt x="29" y="133"/>
                  </a:cubicBezTo>
                  <a:cubicBezTo>
                    <a:pt x="29" y="133"/>
                    <a:pt x="29" y="133"/>
                    <a:pt x="29" y="133"/>
                  </a:cubicBezTo>
                  <a:cubicBezTo>
                    <a:pt x="12" y="136"/>
                    <a:pt x="12" y="136"/>
                    <a:pt x="12" y="136"/>
                  </a:cubicBezTo>
                  <a:cubicBezTo>
                    <a:pt x="3" y="116"/>
                    <a:pt x="3" y="116"/>
                    <a:pt x="3" y="116"/>
                  </a:cubicBezTo>
                  <a:cubicBezTo>
                    <a:pt x="18" y="106"/>
                    <a:pt x="18" y="106"/>
                    <a:pt x="18" y="106"/>
                  </a:cubicBezTo>
                  <a:cubicBezTo>
                    <a:pt x="18" y="106"/>
                    <a:pt x="18" y="106"/>
                    <a:pt x="18" y="106"/>
                  </a:cubicBezTo>
                  <a:cubicBezTo>
                    <a:pt x="0" y="102"/>
                    <a:pt x="0" y="102"/>
                    <a:pt x="0" y="102"/>
                  </a:cubicBezTo>
                  <a:cubicBezTo>
                    <a:pt x="0" y="80"/>
                    <a:pt x="0" y="80"/>
                    <a:pt x="0" y="80"/>
                  </a:cubicBezTo>
                  <a:cubicBezTo>
                    <a:pt x="18" y="77"/>
                    <a:pt x="18" y="77"/>
                    <a:pt x="18" y="77"/>
                  </a:cubicBezTo>
                  <a:cubicBezTo>
                    <a:pt x="18" y="77"/>
                    <a:pt x="18" y="76"/>
                    <a:pt x="18" y="76"/>
                  </a:cubicBezTo>
                  <a:cubicBezTo>
                    <a:pt x="3" y="67"/>
                    <a:pt x="3" y="67"/>
                    <a:pt x="3" y="67"/>
                  </a:cubicBezTo>
                  <a:cubicBezTo>
                    <a:pt x="12" y="46"/>
                    <a:pt x="12" y="46"/>
                    <a:pt x="12" y="46"/>
                  </a:cubicBezTo>
                  <a:cubicBezTo>
                    <a:pt x="29" y="50"/>
                    <a:pt x="29" y="50"/>
                    <a:pt x="29" y="50"/>
                  </a:cubicBezTo>
                  <a:cubicBezTo>
                    <a:pt x="29" y="49"/>
                    <a:pt x="29" y="49"/>
                    <a:pt x="29" y="49"/>
                  </a:cubicBezTo>
                  <a:cubicBezTo>
                    <a:pt x="19" y="35"/>
                    <a:pt x="19" y="35"/>
                    <a:pt x="19" y="35"/>
                  </a:cubicBezTo>
                  <a:cubicBezTo>
                    <a:pt x="35" y="19"/>
                    <a:pt x="35" y="19"/>
                    <a:pt x="35" y="19"/>
                  </a:cubicBezTo>
                  <a:cubicBezTo>
                    <a:pt x="49" y="29"/>
                    <a:pt x="49" y="29"/>
                    <a:pt x="49" y="29"/>
                  </a:cubicBezTo>
                  <a:cubicBezTo>
                    <a:pt x="50" y="29"/>
                    <a:pt x="50" y="28"/>
                    <a:pt x="50" y="28"/>
                  </a:cubicBezTo>
                  <a:cubicBezTo>
                    <a:pt x="46" y="11"/>
                    <a:pt x="46" y="11"/>
                    <a:pt x="46" y="11"/>
                  </a:cubicBezTo>
                  <a:cubicBezTo>
                    <a:pt x="67" y="3"/>
                    <a:pt x="67" y="3"/>
                    <a:pt x="67" y="3"/>
                  </a:cubicBezTo>
                  <a:cubicBezTo>
                    <a:pt x="77" y="17"/>
                    <a:pt x="77" y="17"/>
                    <a:pt x="77" y="17"/>
                  </a:cubicBezTo>
                  <a:cubicBezTo>
                    <a:pt x="77" y="17"/>
                    <a:pt x="77" y="17"/>
                    <a:pt x="77" y="17"/>
                  </a:cubicBezTo>
                  <a:cubicBezTo>
                    <a:pt x="80" y="0"/>
                    <a:pt x="80" y="0"/>
                    <a:pt x="80" y="0"/>
                  </a:cubicBezTo>
                  <a:cubicBezTo>
                    <a:pt x="103" y="0"/>
                    <a:pt x="103" y="0"/>
                    <a:pt x="103" y="0"/>
                  </a:cubicBezTo>
                  <a:cubicBezTo>
                    <a:pt x="106" y="17"/>
                    <a:pt x="106" y="17"/>
                    <a:pt x="106" y="17"/>
                  </a:cubicBezTo>
                  <a:cubicBezTo>
                    <a:pt x="106" y="17"/>
                    <a:pt x="106" y="17"/>
                    <a:pt x="107" y="17"/>
                  </a:cubicBezTo>
                  <a:cubicBezTo>
                    <a:pt x="116" y="3"/>
                    <a:pt x="116" y="3"/>
                    <a:pt x="116" y="3"/>
                  </a:cubicBezTo>
                  <a:cubicBezTo>
                    <a:pt x="137" y="11"/>
                    <a:pt x="137" y="11"/>
                    <a:pt x="137" y="11"/>
                  </a:cubicBezTo>
                  <a:cubicBezTo>
                    <a:pt x="133" y="28"/>
                    <a:pt x="133" y="28"/>
                    <a:pt x="133" y="28"/>
                  </a:cubicBezTo>
                  <a:cubicBezTo>
                    <a:pt x="133" y="28"/>
                    <a:pt x="133" y="29"/>
                    <a:pt x="134" y="29"/>
                  </a:cubicBezTo>
                  <a:cubicBezTo>
                    <a:pt x="148" y="19"/>
                    <a:pt x="148" y="19"/>
                    <a:pt x="148" y="19"/>
                  </a:cubicBezTo>
                  <a:cubicBezTo>
                    <a:pt x="164" y="35"/>
                    <a:pt x="164" y="35"/>
                    <a:pt x="164" y="35"/>
                  </a:cubicBezTo>
                  <a:cubicBezTo>
                    <a:pt x="154" y="49"/>
                    <a:pt x="154" y="49"/>
                    <a:pt x="154" y="49"/>
                  </a:cubicBezTo>
                  <a:cubicBezTo>
                    <a:pt x="154" y="49"/>
                    <a:pt x="154" y="49"/>
                    <a:pt x="154" y="50"/>
                  </a:cubicBezTo>
                  <a:cubicBezTo>
                    <a:pt x="171" y="46"/>
                    <a:pt x="171" y="46"/>
                    <a:pt x="171" y="46"/>
                  </a:cubicBezTo>
                  <a:cubicBezTo>
                    <a:pt x="180" y="67"/>
                    <a:pt x="180" y="67"/>
                    <a:pt x="180" y="67"/>
                  </a:cubicBezTo>
                  <a:cubicBezTo>
                    <a:pt x="165" y="76"/>
                    <a:pt x="165" y="76"/>
                    <a:pt x="165" y="76"/>
                  </a:cubicBezTo>
                  <a:cubicBezTo>
                    <a:pt x="165" y="76"/>
                    <a:pt x="165" y="77"/>
                    <a:pt x="165" y="77"/>
                  </a:cubicBezTo>
                  <a:cubicBezTo>
                    <a:pt x="183" y="80"/>
                    <a:pt x="183" y="80"/>
                    <a:pt x="183" y="80"/>
                  </a:cubicBezTo>
                  <a:cubicBezTo>
                    <a:pt x="183" y="102"/>
                    <a:pt x="183" y="102"/>
                    <a:pt x="183" y="102"/>
                  </a:cubicBezTo>
                  <a:cubicBezTo>
                    <a:pt x="165" y="106"/>
                    <a:pt x="165" y="106"/>
                    <a:pt x="165" y="106"/>
                  </a:cubicBezTo>
                  <a:cubicBezTo>
                    <a:pt x="165" y="106"/>
                    <a:pt x="165" y="106"/>
                    <a:pt x="165" y="106"/>
                  </a:cubicBezTo>
                  <a:cubicBezTo>
                    <a:pt x="180" y="116"/>
                    <a:pt x="180" y="116"/>
                    <a:pt x="180" y="116"/>
                  </a:cubicBezTo>
                  <a:cubicBezTo>
                    <a:pt x="171" y="136"/>
                    <a:pt x="171" y="136"/>
                    <a:pt x="171" y="136"/>
                  </a:cubicBezTo>
                  <a:cubicBezTo>
                    <a:pt x="154" y="133"/>
                    <a:pt x="154" y="133"/>
                    <a:pt x="154" y="133"/>
                  </a:cubicBezTo>
                  <a:cubicBezTo>
                    <a:pt x="154" y="133"/>
                    <a:pt x="154" y="133"/>
                    <a:pt x="154" y="133"/>
                  </a:cubicBezTo>
                  <a:cubicBezTo>
                    <a:pt x="164" y="148"/>
                    <a:pt x="164" y="148"/>
                    <a:pt x="164" y="148"/>
                  </a:cubicBezTo>
                  <a:cubicBezTo>
                    <a:pt x="148" y="164"/>
                    <a:pt x="148" y="164"/>
                    <a:pt x="148" y="164"/>
                  </a:cubicBezTo>
                  <a:cubicBezTo>
                    <a:pt x="134" y="154"/>
                    <a:pt x="134" y="154"/>
                    <a:pt x="134" y="154"/>
                  </a:cubicBezTo>
                  <a:cubicBezTo>
                    <a:pt x="133" y="154"/>
                    <a:pt x="133" y="154"/>
                    <a:pt x="133" y="154"/>
                  </a:cubicBezTo>
                  <a:cubicBezTo>
                    <a:pt x="137" y="171"/>
                    <a:pt x="137" y="171"/>
                    <a:pt x="137" y="171"/>
                  </a:cubicBezTo>
                  <a:cubicBezTo>
                    <a:pt x="116" y="180"/>
                    <a:pt x="116" y="180"/>
                    <a:pt x="116" y="180"/>
                  </a:cubicBezTo>
                  <a:cubicBezTo>
                    <a:pt x="107" y="165"/>
                    <a:pt x="107" y="165"/>
                    <a:pt x="107" y="165"/>
                  </a:cubicBezTo>
                  <a:cubicBezTo>
                    <a:pt x="106" y="165"/>
                    <a:pt x="106" y="165"/>
                    <a:pt x="106" y="165"/>
                  </a:cubicBezTo>
                  <a:lnTo>
                    <a:pt x="103" y="182"/>
                  </a:lnTo>
                  <a:close/>
                  <a:moveTo>
                    <a:pt x="87" y="174"/>
                  </a:moveTo>
                  <a:cubicBezTo>
                    <a:pt x="96" y="174"/>
                    <a:pt x="96" y="174"/>
                    <a:pt x="96" y="174"/>
                  </a:cubicBezTo>
                  <a:cubicBezTo>
                    <a:pt x="99" y="158"/>
                    <a:pt x="99" y="158"/>
                    <a:pt x="99" y="158"/>
                  </a:cubicBezTo>
                  <a:cubicBezTo>
                    <a:pt x="102" y="158"/>
                    <a:pt x="102" y="158"/>
                    <a:pt x="102" y="158"/>
                  </a:cubicBezTo>
                  <a:cubicBezTo>
                    <a:pt x="104" y="157"/>
                    <a:pt x="106" y="157"/>
                    <a:pt x="107" y="157"/>
                  </a:cubicBezTo>
                  <a:cubicBezTo>
                    <a:pt x="110" y="156"/>
                    <a:pt x="110" y="156"/>
                    <a:pt x="110" y="156"/>
                  </a:cubicBezTo>
                  <a:cubicBezTo>
                    <a:pt x="119" y="170"/>
                    <a:pt x="119" y="170"/>
                    <a:pt x="119" y="170"/>
                  </a:cubicBezTo>
                  <a:cubicBezTo>
                    <a:pt x="128" y="166"/>
                    <a:pt x="128" y="166"/>
                    <a:pt x="128" y="166"/>
                  </a:cubicBezTo>
                  <a:cubicBezTo>
                    <a:pt x="124" y="150"/>
                    <a:pt x="124" y="150"/>
                    <a:pt x="124" y="150"/>
                  </a:cubicBezTo>
                  <a:cubicBezTo>
                    <a:pt x="127" y="149"/>
                    <a:pt x="127" y="149"/>
                    <a:pt x="127" y="149"/>
                  </a:cubicBezTo>
                  <a:cubicBezTo>
                    <a:pt x="128" y="148"/>
                    <a:pt x="130" y="147"/>
                    <a:pt x="131" y="146"/>
                  </a:cubicBezTo>
                  <a:cubicBezTo>
                    <a:pt x="134" y="144"/>
                    <a:pt x="134" y="144"/>
                    <a:pt x="134" y="144"/>
                  </a:cubicBezTo>
                  <a:cubicBezTo>
                    <a:pt x="147" y="153"/>
                    <a:pt x="147" y="153"/>
                    <a:pt x="147" y="153"/>
                  </a:cubicBezTo>
                  <a:cubicBezTo>
                    <a:pt x="154" y="147"/>
                    <a:pt x="154" y="147"/>
                    <a:pt x="154" y="147"/>
                  </a:cubicBezTo>
                  <a:cubicBezTo>
                    <a:pt x="144" y="133"/>
                    <a:pt x="144" y="133"/>
                    <a:pt x="144" y="133"/>
                  </a:cubicBezTo>
                  <a:cubicBezTo>
                    <a:pt x="146" y="131"/>
                    <a:pt x="146" y="131"/>
                    <a:pt x="146" y="131"/>
                  </a:cubicBezTo>
                  <a:cubicBezTo>
                    <a:pt x="147" y="129"/>
                    <a:pt x="148" y="128"/>
                    <a:pt x="149" y="126"/>
                  </a:cubicBezTo>
                  <a:cubicBezTo>
                    <a:pt x="150" y="124"/>
                    <a:pt x="150" y="124"/>
                    <a:pt x="150" y="124"/>
                  </a:cubicBezTo>
                  <a:cubicBezTo>
                    <a:pt x="167" y="127"/>
                    <a:pt x="167" y="127"/>
                    <a:pt x="167" y="127"/>
                  </a:cubicBezTo>
                  <a:cubicBezTo>
                    <a:pt x="170" y="119"/>
                    <a:pt x="170" y="119"/>
                    <a:pt x="170" y="119"/>
                  </a:cubicBezTo>
                  <a:cubicBezTo>
                    <a:pt x="156" y="110"/>
                    <a:pt x="156" y="110"/>
                    <a:pt x="156" y="110"/>
                  </a:cubicBezTo>
                  <a:cubicBezTo>
                    <a:pt x="157" y="107"/>
                    <a:pt x="157" y="107"/>
                    <a:pt x="157" y="107"/>
                  </a:cubicBezTo>
                  <a:cubicBezTo>
                    <a:pt x="157" y="105"/>
                    <a:pt x="158" y="103"/>
                    <a:pt x="158" y="102"/>
                  </a:cubicBezTo>
                  <a:cubicBezTo>
                    <a:pt x="158" y="99"/>
                    <a:pt x="158" y="99"/>
                    <a:pt x="158" y="99"/>
                  </a:cubicBezTo>
                  <a:cubicBezTo>
                    <a:pt x="175" y="96"/>
                    <a:pt x="175" y="96"/>
                    <a:pt x="175" y="96"/>
                  </a:cubicBezTo>
                  <a:cubicBezTo>
                    <a:pt x="175" y="87"/>
                    <a:pt x="175" y="87"/>
                    <a:pt x="175" y="87"/>
                  </a:cubicBezTo>
                  <a:cubicBezTo>
                    <a:pt x="158" y="84"/>
                    <a:pt x="158" y="84"/>
                    <a:pt x="158" y="84"/>
                  </a:cubicBezTo>
                  <a:cubicBezTo>
                    <a:pt x="158" y="81"/>
                    <a:pt x="158" y="81"/>
                    <a:pt x="158" y="81"/>
                  </a:cubicBezTo>
                  <a:cubicBezTo>
                    <a:pt x="158" y="79"/>
                    <a:pt x="157" y="77"/>
                    <a:pt x="157" y="75"/>
                  </a:cubicBezTo>
                  <a:cubicBezTo>
                    <a:pt x="156" y="72"/>
                    <a:pt x="156" y="72"/>
                    <a:pt x="156" y="72"/>
                  </a:cubicBezTo>
                  <a:cubicBezTo>
                    <a:pt x="170" y="64"/>
                    <a:pt x="170" y="64"/>
                    <a:pt x="170" y="64"/>
                  </a:cubicBezTo>
                  <a:cubicBezTo>
                    <a:pt x="167" y="55"/>
                    <a:pt x="167" y="55"/>
                    <a:pt x="167" y="55"/>
                  </a:cubicBezTo>
                  <a:cubicBezTo>
                    <a:pt x="151" y="59"/>
                    <a:pt x="151" y="59"/>
                    <a:pt x="151" y="59"/>
                  </a:cubicBezTo>
                  <a:cubicBezTo>
                    <a:pt x="149" y="56"/>
                    <a:pt x="149" y="56"/>
                    <a:pt x="149" y="56"/>
                  </a:cubicBezTo>
                  <a:cubicBezTo>
                    <a:pt x="148" y="55"/>
                    <a:pt x="147" y="53"/>
                    <a:pt x="146" y="51"/>
                  </a:cubicBezTo>
                  <a:cubicBezTo>
                    <a:pt x="144" y="49"/>
                    <a:pt x="144" y="49"/>
                    <a:pt x="144" y="49"/>
                  </a:cubicBezTo>
                  <a:cubicBezTo>
                    <a:pt x="154" y="36"/>
                    <a:pt x="154" y="36"/>
                    <a:pt x="154" y="36"/>
                  </a:cubicBezTo>
                  <a:cubicBezTo>
                    <a:pt x="147" y="29"/>
                    <a:pt x="147" y="29"/>
                    <a:pt x="147" y="29"/>
                  </a:cubicBezTo>
                  <a:cubicBezTo>
                    <a:pt x="134" y="38"/>
                    <a:pt x="134" y="38"/>
                    <a:pt x="134" y="38"/>
                  </a:cubicBezTo>
                  <a:cubicBezTo>
                    <a:pt x="131" y="37"/>
                    <a:pt x="131" y="37"/>
                    <a:pt x="131" y="37"/>
                  </a:cubicBezTo>
                  <a:cubicBezTo>
                    <a:pt x="130" y="36"/>
                    <a:pt x="128" y="35"/>
                    <a:pt x="127" y="34"/>
                  </a:cubicBezTo>
                  <a:cubicBezTo>
                    <a:pt x="124" y="32"/>
                    <a:pt x="124" y="32"/>
                    <a:pt x="124" y="32"/>
                  </a:cubicBezTo>
                  <a:cubicBezTo>
                    <a:pt x="128" y="16"/>
                    <a:pt x="128" y="16"/>
                    <a:pt x="128" y="16"/>
                  </a:cubicBezTo>
                  <a:cubicBezTo>
                    <a:pt x="119" y="13"/>
                    <a:pt x="119" y="13"/>
                    <a:pt x="119" y="13"/>
                  </a:cubicBezTo>
                  <a:cubicBezTo>
                    <a:pt x="110" y="26"/>
                    <a:pt x="110" y="26"/>
                    <a:pt x="110" y="26"/>
                  </a:cubicBezTo>
                  <a:cubicBezTo>
                    <a:pt x="107" y="26"/>
                    <a:pt x="107" y="26"/>
                    <a:pt x="107" y="26"/>
                  </a:cubicBezTo>
                  <a:cubicBezTo>
                    <a:pt x="106" y="25"/>
                    <a:pt x="104" y="25"/>
                    <a:pt x="102" y="25"/>
                  </a:cubicBezTo>
                  <a:cubicBezTo>
                    <a:pt x="99" y="24"/>
                    <a:pt x="99" y="24"/>
                    <a:pt x="99" y="24"/>
                  </a:cubicBezTo>
                  <a:cubicBezTo>
                    <a:pt x="96" y="8"/>
                    <a:pt x="96" y="8"/>
                    <a:pt x="96" y="8"/>
                  </a:cubicBezTo>
                  <a:cubicBezTo>
                    <a:pt x="87" y="8"/>
                    <a:pt x="87" y="8"/>
                    <a:pt x="87" y="8"/>
                  </a:cubicBezTo>
                  <a:cubicBezTo>
                    <a:pt x="84" y="24"/>
                    <a:pt x="84" y="24"/>
                    <a:pt x="84" y="24"/>
                  </a:cubicBezTo>
                  <a:cubicBezTo>
                    <a:pt x="81" y="25"/>
                    <a:pt x="81" y="25"/>
                    <a:pt x="81" y="25"/>
                  </a:cubicBezTo>
                  <a:cubicBezTo>
                    <a:pt x="79" y="25"/>
                    <a:pt x="77" y="25"/>
                    <a:pt x="76" y="26"/>
                  </a:cubicBezTo>
                  <a:cubicBezTo>
                    <a:pt x="73" y="26"/>
                    <a:pt x="73" y="26"/>
                    <a:pt x="73" y="26"/>
                  </a:cubicBezTo>
                  <a:cubicBezTo>
                    <a:pt x="64" y="13"/>
                    <a:pt x="64" y="13"/>
                    <a:pt x="64" y="13"/>
                  </a:cubicBezTo>
                  <a:cubicBezTo>
                    <a:pt x="55" y="16"/>
                    <a:pt x="55" y="16"/>
                    <a:pt x="55" y="16"/>
                  </a:cubicBezTo>
                  <a:cubicBezTo>
                    <a:pt x="59" y="32"/>
                    <a:pt x="59" y="32"/>
                    <a:pt x="59" y="32"/>
                  </a:cubicBezTo>
                  <a:cubicBezTo>
                    <a:pt x="57" y="34"/>
                    <a:pt x="57" y="34"/>
                    <a:pt x="57" y="34"/>
                  </a:cubicBezTo>
                  <a:cubicBezTo>
                    <a:pt x="55" y="35"/>
                    <a:pt x="53" y="36"/>
                    <a:pt x="52" y="37"/>
                  </a:cubicBezTo>
                  <a:cubicBezTo>
                    <a:pt x="50" y="39"/>
                    <a:pt x="50" y="39"/>
                    <a:pt x="50" y="39"/>
                  </a:cubicBezTo>
                  <a:cubicBezTo>
                    <a:pt x="36" y="29"/>
                    <a:pt x="36" y="29"/>
                    <a:pt x="36" y="29"/>
                  </a:cubicBezTo>
                  <a:cubicBezTo>
                    <a:pt x="29" y="36"/>
                    <a:pt x="29" y="36"/>
                    <a:pt x="29" y="36"/>
                  </a:cubicBezTo>
                  <a:cubicBezTo>
                    <a:pt x="39" y="49"/>
                    <a:pt x="39" y="49"/>
                    <a:pt x="39" y="49"/>
                  </a:cubicBezTo>
                  <a:cubicBezTo>
                    <a:pt x="37" y="51"/>
                    <a:pt x="37" y="51"/>
                    <a:pt x="37" y="51"/>
                  </a:cubicBezTo>
                  <a:cubicBezTo>
                    <a:pt x="36" y="53"/>
                    <a:pt x="35" y="55"/>
                    <a:pt x="34" y="56"/>
                  </a:cubicBezTo>
                  <a:cubicBezTo>
                    <a:pt x="33" y="59"/>
                    <a:pt x="33" y="59"/>
                    <a:pt x="33" y="59"/>
                  </a:cubicBezTo>
                  <a:cubicBezTo>
                    <a:pt x="16" y="55"/>
                    <a:pt x="16" y="55"/>
                    <a:pt x="16" y="55"/>
                  </a:cubicBezTo>
                  <a:cubicBezTo>
                    <a:pt x="13" y="64"/>
                    <a:pt x="13" y="64"/>
                    <a:pt x="13" y="64"/>
                  </a:cubicBezTo>
                  <a:cubicBezTo>
                    <a:pt x="27" y="72"/>
                    <a:pt x="27" y="72"/>
                    <a:pt x="27" y="72"/>
                  </a:cubicBezTo>
                  <a:cubicBezTo>
                    <a:pt x="26" y="75"/>
                    <a:pt x="26" y="75"/>
                    <a:pt x="26" y="75"/>
                  </a:cubicBezTo>
                  <a:cubicBezTo>
                    <a:pt x="26" y="77"/>
                    <a:pt x="25" y="79"/>
                    <a:pt x="25" y="81"/>
                  </a:cubicBezTo>
                  <a:cubicBezTo>
                    <a:pt x="25" y="84"/>
                    <a:pt x="25" y="84"/>
                    <a:pt x="25" y="84"/>
                  </a:cubicBezTo>
                  <a:cubicBezTo>
                    <a:pt x="8" y="87"/>
                    <a:pt x="8" y="87"/>
                    <a:pt x="8" y="87"/>
                  </a:cubicBezTo>
                  <a:cubicBezTo>
                    <a:pt x="8" y="96"/>
                    <a:pt x="8" y="96"/>
                    <a:pt x="8" y="96"/>
                  </a:cubicBezTo>
                  <a:cubicBezTo>
                    <a:pt x="25" y="99"/>
                    <a:pt x="25" y="99"/>
                    <a:pt x="25" y="99"/>
                  </a:cubicBezTo>
                  <a:cubicBezTo>
                    <a:pt x="25" y="102"/>
                    <a:pt x="25" y="102"/>
                    <a:pt x="25" y="102"/>
                  </a:cubicBezTo>
                  <a:cubicBezTo>
                    <a:pt x="25" y="103"/>
                    <a:pt x="26" y="105"/>
                    <a:pt x="26" y="107"/>
                  </a:cubicBezTo>
                  <a:cubicBezTo>
                    <a:pt x="27" y="110"/>
                    <a:pt x="27" y="110"/>
                    <a:pt x="27" y="110"/>
                  </a:cubicBezTo>
                  <a:cubicBezTo>
                    <a:pt x="13" y="119"/>
                    <a:pt x="13" y="119"/>
                    <a:pt x="13" y="119"/>
                  </a:cubicBezTo>
                  <a:cubicBezTo>
                    <a:pt x="16" y="127"/>
                    <a:pt x="16" y="127"/>
                    <a:pt x="16" y="127"/>
                  </a:cubicBezTo>
                  <a:cubicBezTo>
                    <a:pt x="33" y="124"/>
                    <a:pt x="33" y="124"/>
                    <a:pt x="33" y="124"/>
                  </a:cubicBezTo>
                  <a:cubicBezTo>
                    <a:pt x="34" y="126"/>
                    <a:pt x="34" y="126"/>
                    <a:pt x="34" y="126"/>
                  </a:cubicBezTo>
                  <a:cubicBezTo>
                    <a:pt x="35" y="128"/>
                    <a:pt x="36" y="129"/>
                    <a:pt x="37" y="131"/>
                  </a:cubicBezTo>
                  <a:cubicBezTo>
                    <a:pt x="39" y="133"/>
                    <a:pt x="39" y="133"/>
                    <a:pt x="39" y="133"/>
                  </a:cubicBezTo>
                  <a:cubicBezTo>
                    <a:pt x="29" y="147"/>
                    <a:pt x="29" y="147"/>
                    <a:pt x="29" y="147"/>
                  </a:cubicBezTo>
                  <a:cubicBezTo>
                    <a:pt x="36" y="153"/>
                    <a:pt x="36" y="153"/>
                    <a:pt x="36" y="153"/>
                  </a:cubicBezTo>
                  <a:cubicBezTo>
                    <a:pt x="50" y="144"/>
                    <a:pt x="50" y="144"/>
                    <a:pt x="50" y="144"/>
                  </a:cubicBezTo>
                  <a:cubicBezTo>
                    <a:pt x="52" y="146"/>
                    <a:pt x="52" y="146"/>
                    <a:pt x="52" y="146"/>
                  </a:cubicBezTo>
                  <a:cubicBezTo>
                    <a:pt x="53" y="147"/>
                    <a:pt x="55" y="148"/>
                    <a:pt x="56" y="149"/>
                  </a:cubicBezTo>
                  <a:cubicBezTo>
                    <a:pt x="59" y="150"/>
                    <a:pt x="59" y="150"/>
                    <a:pt x="59" y="150"/>
                  </a:cubicBezTo>
                  <a:cubicBezTo>
                    <a:pt x="55" y="166"/>
                    <a:pt x="55" y="166"/>
                    <a:pt x="55" y="166"/>
                  </a:cubicBezTo>
                  <a:cubicBezTo>
                    <a:pt x="64" y="170"/>
                    <a:pt x="64" y="170"/>
                    <a:pt x="64" y="170"/>
                  </a:cubicBezTo>
                  <a:cubicBezTo>
                    <a:pt x="73" y="156"/>
                    <a:pt x="73" y="156"/>
                    <a:pt x="73" y="156"/>
                  </a:cubicBezTo>
                  <a:cubicBezTo>
                    <a:pt x="76" y="157"/>
                    <a:pt x="76" y="157"/>
                    <a:pt x="76" y="157"/>
                  </a:cubicBezTo>
                  <a:cubicBezTo>
                    <a:pt x="77" y="157"/>
                    <a:pt x="79" y="157"/>
                    <a:pt x="81" y="158"/>
                  </a:cubicBezTo>
                  <a:cubicBezTo>
                    <a:pt x="84" y="158"/>
                    <a:pt x="84" y="158"/>
                    <a:pt x="84" y="158"/>
                  </a:cubicBezTo>
                  <a:lnTo>
                    <a:pt x="87" y="1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65"/>
            <p:cNvSpPr>
              <a:spLocks noEditPoints="1"/>
            </p:cNvSpPr>
            <p:nvPr/>
          </p:nvSpPr>
          <p:spPr bwMode="auto">
            <a:xfrm>
              <a:off x="5576889" y="1595438"/>
              <a:ext cx="165100" cy="165100"/>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4 h 73"/>
                <a:gd name="T12" fmla="*/ 4 w 73"/>
                <a:gd name="T13" fmla="*/ 36 h 73"/>
                <a:gd name="T14" fmla="*/ 37 w 73"/>
                <a:gd name="T15" fmla="*/ 69 h 73"/>
                <a:gd name="T16" fmla="*/ 69 w 73"/>
                <a:gd name="T17" fmla="*/ 36 h 73"/>
                <a:gd name="T18" fmla="*/ 37 w 73"/>
                <a:gd name="T1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6" y="73"/>
                    <a:pt x="0" y="56"/>
                    <a:pt x="0" y="36"/>
                  </a:cubicBezTo>
                  <a:cubicBezTo>
                    <a:pt x="0" y="16"/>
                    <a:pt x="16" y="0"/>
                    <a:pt x="37" y="0"/>
                  </a:cubicBezTo>
                  <a:cubicBezTo>
                    <a:pt x="57" y="0"/>
                    <a:pt x="73" y="16"/>
                    <a:pt x="73" y="36"/>
                  </a:cubicBezTo>
                  <a:cubicBezTo>
                    <a:pt x="73" y="56"/>
                    <a:pt x="57" y="73"/>
                    <a:pt x="37" y="73"/>
                  </a:cubicBezTo>
                  <a:close/>
                  <a:moveTo>
                    <a:pt x="37" y="4"/>
                  </a:moveTo>
                  <a:cubicBezTo>
                    <a:pt x="19" y="4"/>
                    <a:pt x="4" y="18"/>
                    <a:pt x="4" y="36"/>
                  </a:cubicBezTo>
                  <a:cubicBezTo>
                    <a:pt x="4" y="54"/>
                    <a:pt x="19" y="69"/>
                    <a:pt x="37" y="69"/>
                  </a:cubicBezTo>
                  <a:cubicBezTo>
                    <a:pt x="54" y="69"/>
                    <a:pt x="69" y="54"/>
                    <a:pt x="69" y="36"/>
                  </a:cubicBezTo>
                  <a:cubicBezTo>
                    <a:pt x="69" y="18"/>
                    <a:pt x="54"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4" name="组合 233"/>
          <p:cNvGrpSpPr/>
          <p:nvPr/>
        </p:nvGrpSpPr>
        <p:grpSpPr>
          <a:xfrm>
            <a:off x="10503699" y="2187137"/>
            <a:ext cx="333966" cy="383214"/>
            <a:chOff x="10734676" y="1492250"/>
            <a:chExt cx="344488" cy="395288"/>
          </a:xfrm>
        </p:grpSpPr>
        <p:sp>
          <p:nvSpPr>
            <p:cNvPr id="87" name="Freeform 66"/>
            <p:cNvSpPr>
              <a:spLocks noEditPoints="1"/>
            </p:cNvSpPr>
            <p:nvPr/>
          </p:nvSpPr>
          <p:spPr bwMode="auto">
            <a:xfrm>
              <a:off x="10768014" y="1550988"/>
              <a:ext cx="274638" cy="336550"/>
            </a:xfrm>
            <a:custGeom>
              <a:avLst/>
              <a:gdLst>
                <a:gd name="T0" fmla="*/ 89 w 121"/>
                <a:gd name="T1" fmla="*/ 148 h 148"/>
                <a:gd name="T2" fmla="*/ 33 w 121"/>
                <a:gd name="T3" fmla="*/ 148 h 148"/>
                <a:gd name="T4" fmla="*/ 13 w 121"/>
                <a:gd name="T5" fmla="*/ 128 h 148"/>
                <a:gd name="T6" fmla="*/ 0 w 121"/>
                <a:gd name="T7" fmla="*/ 0 h 148"/>
                <a:gd name="T8" fmla="*/ 121 w 121"/>
                <a:gd name="T9" fmla="*/ 0 h 148"/>
                <a:gd name="T10" fmla="*/ 109 w 121"/>
                <a:gd name="T11" fmla="*/ 128 h 148"/>
                <a:gd name="T12" fmla="*/ 89 w 121"/>
                <a:gd name="T13" fmla="*/ 148 h 148"/>
                <a:gd name="T14" fmla="*/ 9 w 121"/>
                <a:gd name="T15" fmla="*/ 8 h 148"/>
                <a:gd name="T16" fmla="*/ 21 w 121"/>
                <a:gd name="T17" fmla="*/ 127 h 148"/>
                <a:gd name="T18" fmla="*/ 33 w 121"/>
                <a:gd name="T19" fmla="*/ 140 h 148"/>
                <a:gd name="T20" fmla="*/ 89 w 121"/>
                <a:gd name="T21" fmla="*/ 140 h 148"/>
                <a:gd name="T22" fmla="*/ 101 w 121"/>
                <a:gd name="T23" fmla="*/ 128 h 148"/>
                <a:gd name="T24" fmla="*/ 112 w 121"/>
                <a:gd name="T25" fmla="*/ 8 h 148"/>
                <a:gd name="T26" fmla="*/ 9 w 121"/>
                <a:gd name="T2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48">
                  <a:moveTo>
                    <a:pt x="89" y="148"/>
                  </a:moveTo>
                  <a:cubicBezTo>
                    <a:pt x="33" y="148"/>
                    <a:pt x="33" y="148"/>
                    <a:pt x="33" y="148"/>
                  </a:cubicBezTo>
                  <a:cubicBezTo>
                    <a:pt x="21" y="148"/>
                    <a:pt x="13" y="139"/>
                    <a:pt x="13" y="128"/>
                  </a:cubicBezTo>
                  <a:cubicBezTo>
                    <a:pt x="0" y="0"/>
                    <a:pt x="0" y="0"/>
                    <a:pt x="0" y="0"/>
                  </a:cubicBezTo>
                  <a:cubicBezTo>
                    <a:pt x="121" y="0"/>
                    <a:pt x="121" y="0"/>
                    <a:pt x="121" y="0"/>
                  </a:cubicBezTo>
                  <a:cubicBezTo>
                    <a:pt x="109" y="128"/>
                    <a:pt x="109" y="128"/>
                    <a:pt x="109" y="128"/>
                  </a:cubicBezTo>
                  <a:cubicBezTo>
                    <a:pt x="109" y="139"/>
                    <a:pt x="100" y="148"/>
                    <a:pt x="89" y="148"/>
                  </a:cubicBezTo>
                  <a:close/>
                  <a:moveTo>
                    <a:pt x="9" y="8"/>
                  </a:moveTo>
                  <a:cubicBezTo>
                    <a:pt x="21" y="127"/>
                    <a:pt x="21" y="127"/>
                    <a:pt x="21" y="127"/>
                  </a:cubicBezTo>
                  <a:cubicBezTo>
                    <a:pt x="21" y="134"/>
                    <a:pt x="26" y="140"/>
                    <a:pt x="33" y="140"/>
                  </a:cubicBezTo>
                  <a:cubicBezTo>
                    <a:pt x="89" y="140"/>
                    <a:pt x="89" y="140"/>
                    <a:pt x="89" y="140"/>
                  </a:cubicBezTo>
                  <a:cubicBezTo>
                    <a:pt x="95" y="140"/>
                    <a:pt x="101" y="134"/>
                    <a:pt x="101" y="128"/>
                  </a:cubicBezTo>
                  <a:cubicBezTo>
                    <a:pt x="112" y="8"/>
                    <a:pt x="112" y="8"/>
                    <a:pt x="112" y="8"/>
                  </a:cubicBez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67"/>
            <p:cNvSpPr>
              <a:spLocks noEditPoints="1"/>
            </p:cNvSpPr>
            <p:nvPr/>
          </p:nvSpPr>
          <p:spPr bwMode="auto">
            <a:xfrm>
              <a:off x="10820401" y="1492250"/>
              <a:ext cx="173038" cy="73025"/>
            </a:xfrm>
            <a:custGeom>
              <a:avLst/>
              <a:gdLst>
                <a:gd name="T0" fmla="*/ 76 w 76"/>
                <a:gd name="T1" fmla="*/ 32 h 32"/>
                <a:gd name="T2" fmla="*/ 0 w 76"/>
                <a:gd name="T3" fmla="*/ 32 h 32"/>
                <a:gd name="T4" fmla="*/ 0 w 76"/>
                <a:gd name="T5" fmla="*/ 18 h 32"/>
                <a:gd name="T6" fmla="*/ 18 w 76"/>
                <a:gd name="T7" fmla="*/ 0 h 32"/>
                <a:gd name="T8" fmla="*/ 58 w 76"/>
                <a:gd name="T9" fmla="*/ 0 h 32"/>
                <a:gd name="T10" fmla="*/ 76 w 76"/>
                <a:gd name="T11" fmla="*/ 18 h 32"/>
                <a:gd name="T12" fmla="*/ 76 w 76"/>
                <a:gd name="T13" fmla="*/ 32 h 32"/>
                <a:gd name="T14" fmla="*/ 4 w 76"/>
                <a:gd name="T15" fmla="*/ 28 h 32"/>
                <a:gd name="T16" fmla="*/ 72 w 76"/>
                <a:gd name="T17" fmla="*/ 28 h 32"/>
                <a:gd name="T18" fmla="*/ 72 w 76"/>
                <a:gd name="T19" fmla="*/ 18 h 32"/>
                <a:gd name="T20" fmla="*/ 58 w 76"/>
                <a:gd name="T21" fmla="*/ 4 h 32"/>
                <a:gd name="T22" fmla="*/ 18 w 76"/>
                <a:gd name="T23" fmla="*/ 4 h 32"/>
                <a:gd name="T24" fmla="*/ 4 w 76"/>
                <a:gd name="T25" fmla="*/ 18 h 32"/>
                <a:gd name="T26" fmla="*/ 4 w 7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2">
                  <a:moveTo>
                    <a:pt x="76" y="32"/>
                  </a:moveTo>
                  <a:cubicBezTo>
                    <a:pt x="0" y="32"/>
                    <a:pt x="0" y="32"/>
                    <a:pt x="0" y="32"/>
                  </a:cubicBezTo>
                  <a:cubicBezTo>
                    <a:pt x="0" y="18"/>
                    <a:pt x="0" y="18"/>
                    <a:pt x="0" y="18"/>
                  </a:cubicBezTo>
                  <a:cubicBezTo>
                    <a:pt x="0" y="8"/>
                    <a:pt x="8" y="0"/>
                    <a:pt x="18" y="0"/>
                  </a:cubicBezTo>
                  <a:cubicBezTo>
                    <a:pt x="58" y="0"/>
                    <a:pt x="58" y="0"/>
                    <a:pt x="58" y="0"/>
                  </a:cubicBezTo>
                  <a:cubicBezTo>
                    <a:pt x="67" y="0"/>
                    <a:pt x="76" y="8"/>
                    <a:pt x="76" y="18"/>
                  </a:cubicBezTo>
                  <a:lnTo>
                    <a:pt x="76" y="32"/>
                  </a:lnTo>
                  <a:close/>
                  <a:moveTo>
                    <a:pt x="4" y="28"/>
                  </a:moveTo>
                  <a:cubicBezTo>
                    <a:pt x="72" y="28"/>
                    <a:pt x="72" y="28"/>
                    <a:pt x="72" y="28"/>
                  </a:cubicBezTo>
                  <a:cubicBezTo>
                    <a:pt x="72" y="18"/>
                    <a:pt x="72" y="18"/>
                    <a:pt x="72" y="18"/>
                  </a:cubicBezTo>
                  <a:cubicBezTo>
                    <a:pt x="72" y="10"/>
                    <a:pt x="65" y="4"/>
                    <a:pt x="58" y="4"/>
                  </a:cubicBezTo>
                  <a:cubicBezTo>
                    <a:pt x="18" y="4"/>
                    <a:pt x="18" y="4"/>
                    <a:pt x="18" y="4"/>
                  </a:cubicBezTo>
                  <a:cubicBezTo>
                    <a:pt x="10" y="4"/>
                    <a:pt x="4" y="10"/>
                    <a:pt x="4" y="18"/>
                  </a:cubicBezTo>
                  <a:lnTo>
                    <a:pt x="4" y="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68"/>
            <p:cNvSpPr/>
            <p:nvPr/>
          </p:nvSpPr>
          <p:spPr bwMode="auto">
            <a:xfrm>
              <a:off x="10734676" y="1550988"/>
              <a:ext cx="344488" cy="19050"/>
            </a:xfrm>
            <a:custGeom>
              <a:avLst/>
              <a:gdLst>
                <a:gd name="T0" fmla="*/ 4 w 152"/>
                <a:gd name="T1" fmla="*/ 0 h 8"/>
                <a:gd name="T2" fmla="*/ 148 w 152"/>
                <a:gd name="T3" fmla="*/ 0 h 8"/>
                <a:gd name="T4" fmla="*/ 152 w 152"/>
                <a:gd name="T5" fmla="*/ 4 h 8"/>
                <a:gd name="T6" fmla="*/ 148 w 152"/>
                <a:gd name="T7" fmla="*/ 8 h 8"/>
                <a:gd name="T8" fmla="*/ 4 w 152"/>
                <a:gd name="T9" fmla="*/ 8 h 8"/>
                <a:gd name="T10" fmla="*/ 0 w 152"/>
                <a:gd name="T11" fmla="*/ 4 h 8"/>
                <a:gd name="T12" fmla="*/ 4 w 1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4" y="0"/>
                  </a:moveTo>
                  <a:cubicBezTo>
                    <a:pt x="148" y="0"/>
                    <a:pt x="148" y="0"/>
                    <a:pt x="148" y="0"/>
                  </a:cubicBezTo>
                  <a:cubicBezTo>
                    <a:pt x="150" y="0"/>
                    <a:pt x="152" y="1"/>
                    <a:pt x="152" y="4"/>
                  </a:cubicBezTo>
                  <a:cubicBezTo>
                    <a:pt x="152" y="6"/>
                    <a:pt x="150" y="8"/>
                    <a:pt x="148" y="8"/>
                  </a:cubicBezTo>
                  <a:cubicBezTo>
                    <a:pt x="4" y="8"/>
                    <a:pt x="4" y="8"/>
                    <a:pt x="4" y="8"/>
                  </a:cubicBezTo>
                  <a:cubicBezTo>
                    <a:pt x="1" y="8"/>
                    <a:pt x="0" y="6"/>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69"/>
            <p:cNvSpPr/>
            <p:nvPr/>
          </p:nvSpPr>
          <p:spPr bwMode="auto">
            <a:xfrm>
              <a:off x="10842626" y="1614488"/>
              <a:ext cx="26988" cy="209550"/>
            </a:xfrm>
            <a:custGeom>
              <a:avLst/>
              <a:gdLst>
                <a:gd name="T0" fmla="*/ 4 w 12"/>
                <a:gd name="T1" fmla="*/ 0 h 92"/>
                <a:gd name="T2" fmla="*/ 8 w 12"/>
                <a:gd name="T3" fmla="*/ 4 h 92"/>
                <a:gd name="T4" fmla="*/ 12 w 12"/>
                <a:gd name="T5" fmla="*/ 88 h 92"/>
                <a:gd name="T6" fmla="*/ 8 w 12"/>
                <a:gd name="T7" fmla="*/ 92 h 92"/>
                <a:gd name="T8" fmla="*/ 4 w 12"/>
                <a:gd name="T9" fmla="*/ 88 h 92"/>
                <a:gd name="T10" fmla="*/ 0 w 12"/>
                <a:gd name="T11" fmla="*/ 4 h 92"/>
                <a:gd name="T12" fmla="*/ 4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4" y="0"/>
                  </a:moveTo>
                  <a:cubicBezTo>
                    <a:pt x="6" y="0"/>
                    <a:pt x="8" y="1"/>
                    <a:pt x="8" y="4"/>
                  </a:cubicBezTo>
                  <a:cubicBezTo>
                    <a:pt x="12" y="88"/>
                    <a:pt x="12" y="88"/>
                    <a:pt x="12" y="88"/>
                  </a:cubicBezTo>
                  <a:cubicBezTo>
                    <a:pt x="12" y="90"/>
                    <a:pt x="10" y="92"/>
                    <a:pt x="8" y="92"/>
                  </a:cubicBezTo>
                  <a:cubicBezTo>
                    <a:pt x="5" y="92"/>
                    <a:pt x="4" y="90"/>
                    <a:pt x="4"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70"/>
            <p:cNvSpPr/>
            <p:nvPr/>
          </p:nvSpPr>
          <p:spPr bwMode="auto">
            <a:xfrm>
              <a:off x="10898189" y="1614488"/>
              <a:ext cx="17463" cy="209550"/>
            </a:xfrm>
            <a:custGeom>
              <a:avLst/>
              <a:gdLst>
                <a:gd name="T0" fmla="*/ 4 w 8"/>
                <a:gd name="T1" fmla="*/ 0 h 92"/>
                <a:gd name="T2" fmla="*/ 8 w 8"/>
                <a:gd name="T3" fmla="*/ 4 h 92"/>
                <a:gd name="T4" fmla="*/ 8 w 8"/>
                <a:gd name="T5" fmla="*/ 88 h 92"/>
                <a:gd name="T6" fmla="*/ 4 w 8"/>
                <a:gd name="T7" fmla="*/ 92 h 92"/>
                <a:gd name="T8" fmla="*/ 0 w 8"/>
                <a:gd name="T9" fmla="*/ 88 h 92"/>
                <a:gd name="T10" fmla="*/ 0 w 8"/>
                <a:gd name="T11" fmla="*/ 4 h 92"/>
                <a:gd name="T12" fmla="*/ 4 w 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 h="92">
                  <a:moveTo>
                    <a:pt x="4" y="0"/>
                  </a:moveTo>
                  <a:cubicBezTo>
                    <a:pt x="6" y="0"/>
                    <a:pt x="8" y="1"/>
                    <a:pt x="8" y="4"/>
                  </a:cubicBezTo>
                  <a:cubicBezTo>
                    <a:pt x="8" y="88"/>
                    <a:pt x="8" y="88"/>
                    <a:pt x="8" y="88"/>
                  </a:cubicBezTo>
                  <a:cubicBezTo>
                    <a:pt x="8" y="90"/>
                    <a:pt x="6" y="92"/>
                    <a:pt x="4" y="92"/>
                  </a:cubicBezTo>
                  <a:cubicBezTo>
                    <a:pt x="1" y="92"/>
                    <a:pt x="0" y="90"/>
                    <a:pt x="0"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71"/>
            <p:cNvSpPr/>
            <p:nvPr/>
          </p:nvSpPr>
          <p:spPr bwMode="auto">
            <a:xfrm>
              <a:off x="10942639" y="1614488"/>
              <a:ext cx="28575" cy="209550"/>
            </a:xfrm>
            <a:custGeom>
              <a:avLst/>
              <a:gdLst>
                <a:gd name="T0" fmla="*/ 8 w 12"/>
                <a:gd name="T1" fmla="*/ 0 h 92"/>
                <a:gd name="T2" fmla="*/ 12 w 12"/>
                <a:gd name="T3" fmla="*/ 4 h 92"/>
                <a:gd name="T4" fmla="*/ 8 w 12"/>
                <a:gd name="T5" fmla="*/ 88 h 92"/>
                <a:gd name="T6" fmla="*/ 4 w 12"/>
                <a:gd name="T7" fmla="*/ 92 h 92"/>
                <a:gd name="T8" fmla="*/ 0 w 12"/>
                <a:gd name="T9" fmla="*/ 88 h 92"/>
                <a:gd name="T10" fmla="*/ 4 w 12"/>
                <a:gd name="T11" fmla="*/ 4 h 92"/>
                <a:gd name="T12" fmla="*/ 8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8" y="0"/>
                  </a:moveTo>
                  <a:cubicBezTo>
                    <a:pt x="10" y="0"/>
                    <a:pt x="12" y="1"/>
                    <a:pt x="12" y="4"/>
                  </a:cubicBezTo>
                  <a:cubicBezTo>
                    <a:pt x="8" y="88"/>
                    <a:pt x="8" y="88"/>
                    <a:pt x="8" y="88"/>
                  </a:cubicBezTo>
                  <a:cubicBezTo>
                    <a:pt x="8" y="90"/>
                    <a:pt x="6" y="92"/>
                    <a:pt x="4" y="92"/>
                  </a:cubicBezTo>
                  <a:cubicBezTo>
                    <a:pt x="1" y="92"/>
                    <a:pt x="0" y="90"/>
                    <a:pt x="0" y="88"/>
                  </a:cubicBezTo>
                  <a:cubicBezTo>
                    <a:pt x="4" y="4"/>
                    <a:pt x="4" y="4"/>
                    <a:pt x="4" y="4"/>
                  </a:cubicBezTo>
                  <a:cubicBezTo>
                    <a:pt x="4" y="1"/>
                    <a:pt x="5" y="0"/>
                    <a:pt x="8"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1" name="组合 280"/>
          <p:cNvGrpSpPr/>
          <p:nvPr/>
        </p:nvGrpSpPr>
        <p:grpSpPr>
          <a:xfrm>
            <a:off x="9623384" y="3008969"/>
            <a:ext cx="407838" cy="409377"/>
            <a:chOff x="9623384" y="3008969"/>
            <a:chExt cx="407838" cy="409377"/>
          </a:xfrm>
        </p:grpSpPr>
        <p:sp>
          <p:nvSpPr>
            <p:cNvPr id="27" name="Freeform 6"/>
            <p:cNvSpPr>
              <a:spLocks noEditPoints="1"/>
            </p:cNvSpPr>
            <p:nvPr/>
          </p:nvSpPr>
          <p:spPr bwMode="auto">
            <a:xfrm>
              <a:off x="9623384" y="3008969"/>
              <a:ext cx="407838" cy="409377"/>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72"/>
            <p:cNvSpPr>
              <a:spLocks noEditPoints="1"/>
            </p:cNvSpPr>
            <p:nvPr/>
          </p:nvSpPr>
          <p:spPr bwMode="auto">
            <a:xfrm>
              <a:off x="9781903" y="3153636"/>
              <a:ext cx="107731" cy="118504"/>
            </a:xfrm>
            <a:custGeom>
              <a:avLst/>
              <a:gdLst>
                <a:gd name="T0" fmla="*/ 3 w 49"/>
                <a:gd name="T1" fmla="*/ 54 h 54"/>
                <a:gd name="T2" fmla="*/ 0 w 49"/>
                <a:gd name="T3" fmla="*/ 51 h 54"/>
                <a:gd name="T4" fmla="*/ 0 w 49"/>
                <a:gd name="T5" fmla="*/ 4 h 54"/>
                <a:gd name="T6" fmla="*/ 5 w 49"/>
                <a:gd name="T7" fmla="*/ 1 h 54"/>
                <a:gd name="T8" fmla="*/ 47 w 49"/>
                <a:gd name="T9" fmla="*/ 25 h 54"/>
                <a:gd name="T10" fmla="*/ 49 w 49"/>
                <a:gd name="T11" fmla="*/ 27 h 54"/>
                <a:gd name="T12" fmla="*/ 47 w 49"/>
                <a:gd name="T13" fmla="*/ 30 h 54"/>
                <a:gd name="T14" fmla="*/ 5 w 49"/>
                <a:gd name="T15" fmla="*/ 54 h 54"/>
                <a:gd name="T16" fmla="*/ 3 w 49"/>
                <a:gd name="T17" fmla="*/ 54 h 54"/>
                <a:gd name="T18" fmla="*/ 4 w 49"/>
                <a:gd name="T19" fmla="*/ 5 h 54"/>
                <a:gd name="T20" fmla="*/ 4 w 49"/>
                <a:gd name="T21" fmla="*/ 49 h 54"/>
                <a:gd name="T22" fmla="*/ 44 w 49"/>
                <a:gd name="T23" fmla="*/ 27 h 54"/>
                <a:gd name="T24" fmla="*/ 4 w 49"/>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3" y="54"/>
                  </a:moveTo>
                  <a:cubicBezTo>
                    <a:pt x="2" y="54"/>
                    <a:pt x="0" y="53"/>
                    <a:pt x="0" y="51"/>
                  </a:cubicBezTo>
                  <a:cubicBezTo>
                    <a:pt x="0" y="4"/>
                    <a:pt x="0" y="4"/>
                    <a:pt x="0" y="4"/>
                  </a:cubicBezTo>
                  <a:cubicBezTo>
                    <a:pt x="0" y="1"/>
                    <a:pt x="3" y="0"/>
                    <a:pt x="5" y="1"/>
                  </a:cubicBezTo>
                  <a:cubicBezTo>
                    <a:pt x="47" y="25"/>
                    <a:pt x="47" y="25"/>
                    <a:pt x="47" y="25"/>
                  </a:cubicBezTo>
                  <a:cubicBezTo>
                    <a:pt x="48" y="25"/>
                    <a:pt x="49" y="26"/>
                    <a:pt x="49" y="27"/>
                  </a:cubicBezTo>
                  <a:cubicBezTo>
                    <a:pt x="49" y="28"/>
                    <a:pt x="48" y="29"/>
                    <a:pt x="47" y="30"/>
                  </a:cubicBezTo>
                  <a:cubicBezTo>
                    <a:pt x="5" y="54"/>
                    <a:pt x="5" y="54"/>
                    <a:pt x="5" y="54"/>
                  </a:cubicBezTo>
                  <a:cubicBezTo>
                    <a:pt x="4" y="54"/>
                    <a:pt x="4" y="54"/>
                    <a:pt x="3" y="54"/>
                  </a:cubicBezTo>
                  <a:close/>
                  <a:moveTo>
                    <a:pt x="4" y="5"/>
                  </a:moveTo>
                  <a:cubicBezTo>
                    <a:pt x="4" y="49"/>
                    <a:pt x="4" y="49"/>
                    <a:pt x="4" y="49"/>
                  </a:cubicBezTo>
                  <a:cubicBezTo>
                    <a:pt x="44" y="27"/>
                    <a:pt x="44" y="27"/>
                    <a:pt x="44" y="27"/>
                  </a:cubicBezTo>
                  <a:lnTo>
                    <a:pt x="4" y="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4" name="组合 243"/>
          <p:cNvGrpSpPr/>
          <p:nvPr/>
        </p:nvGrpSpPr>
        <p:grpSpPr>
          <a:xfrm>
            <a:off x="2016053" y="3005891"/>
            <a:ext cx="383213" cy="409377"/>
            <a:chOff x="1979614" y="2336800"/>
            <a:chExt cx="395287" cy="422275"/>
          </a:xfrm>
        </p:grpSpPr>
        <p:sp>
          <p:nvSpPr>
            <p:cNvPr id="94" name="Freeform 73"/>
            <p:cNvSpPr>
              <a:spLocks noEditPoints="1"/>
            </p:cNvSpPr>
            <p:nvPr/>
          </p:nvSpPr>
          <p:spPr bwMode="auto">
            <a:xfrm>
              <a:off x="2060576" y="2365375"/>
              <a:ext cx="314325" cy="288925"/>
            </a:xfrm>
            <a:custGeom>
              <a:avLst/>
              <a:gdLst>
                <a:gd name="T0" fmla="*/ 102 w 138"/>
                <a:gd name="T1" fmla="*/ 127 h 127"/>
                <a:gd name="T2" fmla="*/ 68 w 138"/>
                <a:gd name="T3" fmla="*/ 117 h 127"/>
                <a:gd name="T4" fmla="*/ 35 w 138"/>
                <a:gd name="T5" fmla="*/ 108 h 127"/>
                <a:gd name="T6" fmla="*/ 3 w 138"/>
                <a:gd name="T7" fmla="*/ 120 h 127"/>
                <a:gd name="T8" fmla="*/ 0 w 138"/>
                <a:gd name="T9" fmla="*/ 122 h 127"/>
                <a:gd name="T10" fmla="*/ 0 w 138"/>
                <a:gd name="T11" fmla="*/ 13 h 127"/>
                <a:gd name="T12" fmla="*/ 1 w 138"/>
                <a:gd name="T13" fmla="*/ 13 h 127"/>
                <a:gd name="T14" fmla="*/ 35 w 138"/>
                <a:gd name="T15" fmla="*/ 0 h 127"/>
                <a:gd name="T16" fmla="*/ 70 w 138"/>
                <a:gd name="T17" fmla="*/ 10 h 127"/>
                <a:gd name="T18" fmla="*/ 102 w 138"/>
                <a:gd name="T19" fmla="*/ 19 h 127"/>
                <a:gd name="T20" fmla="*/ 135 w 138"/>
                <a:gd name="T21" fmla="*/ 6 h 127"/>
                <a:gd name="T22" fmla="*/ 138 w 138"/>
                <a:gd name="T23" fmla="*/ 4 h 127"/>
                <a:gd name="T24" fmla="*/ 138 w 138"/>
                <a:gd name="T25" fmla="*/ 113 h 127"/>
                <a:gd name="T26" fmla="*/ 137 w 138"/>
                <a:gd name="T27" fmla="*/ 114 h 127"/>
                <a:gd name="T28" fmla="*/ 102 w 138"/>
                <a:gd name="T29" fmla="*/ 127 h 127"/>
                <a:gd name="T30" fmla="*/ 35 w 138"/>
                <a:gd name="T31" fmla="*/ 104 h 127"/>
                <a:gd name="T32" fmla="*/ 70 w 138"/>
                <a:gd name="T33" fmla="*/ 114 h 127"/>
                <a:gd name="T34" fmla="*/ 102 w 138"/>
                <a:gd name="T35" fmla="*/ 123 h 127"/>
                <a:gd name="T36" fmla="*/ 134 w 138"/>
                <a:gd name="T37" fmla="*/ 111 h 127"/>
                <a:gd name="T38" fmla="*/ 134 w 138"/>
                <a:gd name="T39" fmla="*/ 12 h 127"/>
                <a:gd name="T40" fmla="*/ 102 w 138"/>
                <a:gd name="T41" fmla="*/ 23 h 127"/>
                <a:gd name="T42" fmla="*/ 68 w 138"/>
                <a:gd name="T43" fmla="*/ 13 h 127"/>
                <a:gd name="T44" fmla="*/ 35 w 138"/>
                <a:gd name="T45" fmla="*/ 4 h 127"/>
                <a:gd name="T46" fmla="*/ 4 w 138"/>
                <a:gd name="T47" fmla="*/ 15 h 127"/>
                <a:gd name="T48" fmla="*/ 4 w 138"/>
                <a:gd name="T49" fmla="*/ 114 h 127"/>
                <a:gd name="T50" fmla="*/ 35 w 138"/>
                <a:gd name="T5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27">
                  <a:moveTo>
                    <a:pt x="102" y="127"/>
                  </a:moveTo>
                  <a:cubicBezTo>
                    <a:pt x="90" y="127"/>
                    <a:pt x="77" y="123"/>
                    <a:pt x="68" y="117"/>
                  </a:cubicBezTo>
                  <a:cubicBezTo>
                    <a:pt x="59" y="111"/>
                    <a:pt x="47" y="108"/>
                    <a:pt x="35" y="108"/>
                  </a:cubicBezTo>
                  <a:cubicBezTo>
                    <a:pt x="22" y="108"/>
                    <a:pt x="10" y="115"/>
                    <a:pt x="3" y="120"/>
                  </a:cubicBezTo>
                  <a:cubicBezTo>
                    <a:pt x="0" y="122"/>
                    <a:pt x="0" y="122"/>
                    <a:pt x="0" y="122"/>
                  </a:cubicBezTo>
                  <a:cubicBezTo>
                    <a:pt x="0" y="13"/>
                    <a:pt x="0" y="13"/>
                    <a:pt x="0" y="13"/>
                  </a:cubicBezTo>
                  <a:cubicBezTo>
                    <a:pt x="1" y="13"/>
                    <a:pt x="1" y="13"/>
                    <a:pt x="1" y="13"/>
                  </a:cubicBezTo>
                  <a:cubicBezTo>
                    <a:pt x="9" y="7"/>
                    <a:pt x="21" y="0"/>
                    <a:pt x="35" y="0"/>
                  </a:cubicBezTo>
                  <a:cubicBezTo>
                    <a:pt x="48" y="0"/>
                    <a:pt x="61" y="3"/>
                    <a:pt x="70" y="10"/>
                  </a:cubicBezTo>
                  <a:cubicBezTo>
                    <a:pt x="78" y="15"/>
                    <a:pt x="90" y="19"/>
                    <a:pt x="102" y="19"/>
                  </a:cubicBezTo>
                  <a:cubicBezTo>
                    <a:pt x="115" y="19"/>
                    <a:pt x="126" y="13"/>
                    <a:pt x="135" y="6"/>
                  </a:cubicBezTo>
                  <a:cubicBezTo>
                    <a:pt x="138" y="4"/>
                    <a:pt x="138" y="4"/>
                    <a:pt x="138" y="4"/>
                  </a:cubicBezTo>
                  <a:cubicBezTo>
                    <a:pt x="138" y="113"/>
                    <a:pt x="138" y="113"/>
                    <a:pt x="138" y="113"/>
                  </a:cubicBezTo>
                  <a:cubicBezTo>
                    <a:pt x="137" y="114"/>
                    <a:pt x="137" y="114"/>
                    <a:pt x="137" y="114"/>
                  </a:cubicBezTo>
                  <a:cubicBezTo>
                    <a:pt x="128" y="120"/>
                    <a:pt x="116" y="127"/>
                    <a:pt x="102" y="127"/>
                  </a:cubicBezTo>
                  <a:close/>
                  <a:moveTo>
                    <a:pt x="35" y="104"/>
                  </a:moveTo>
                  <a:cubicBezTo>
                    <a:pt x="48" y="104"/>
                    <a:pt x="61" y="107"/>
                    <a:pt x="70" y="114"/>
                  </a:cubicBezTo>
                  <a:cubicBezTo>
                    <a:pt x="78" y="119"/>
                    <a:pt x="90" y="123"/>
                    <a:pt x="102" y="123"/>
                  </a:cubicBezTo>
                  <a:cubicBezTo>
                    <a:pt x="114" y="123"/>
                    <a:pt x="125" y="117"/>
                    <a:pt x="134" y="111"/>
                  </a:cubicBezTo>
                  <a:cubicBezTo>
                    <a:pt x="134" y="12"/>
                    <a:pt x="134" y="12"/>
                    <a:pt x="134" y="12"/>
                  </a:cubicBezTo>
                  <a:cubicBezTo>
                    <a:pt x="125" y="17"/>
                    <a:pt x="114" y="23"/>
                    <a:pt x="102" y="23"/>
                  </a:cubicBezTo>
                  <a:cubicBezTo>
                    <a:pt x="90" y="23"/>
                    <a:pt x="77" y="19"/>
                    <a:pt x="68" y="13"/>
                  </a:cubicBezTo>
                  <a:cubicBezTo>
                    <a:pt x="59" y="7"/>
                    <a:pt x="47" y="4"/>
                    <a:pt x="35" y="4"/>
                  </a:cubicBezTo>
                  <a:cubicBezTo>
                    <a:pt x="23" y="4"/>
                    <a:pt x="11" y="10"/>
                    <a:pt x="4" y="15"/>
                  </a:cubicBezTo>
                  <a:cubicBezTo>
                    <a:pt x="4" y="114"/>
                    <a:pt x="4" y="114"/>
                    <a:pt x="4" y="114"/>
                  </a:cubicBezTo>
                  <a:cubicBezTo>
                    <a:pt x="12" y="109"/>
                    <a:pt x="23" y="104"/>
                    <a:pt x="35"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74"/>
            <p:cNvSpPr>
              <a:spLocks noEditPoints="1"/>
            </p:cNvSpPr>
            <p:nvPr/>
          </p:nvSpPr>
          <p:spPr bwMode="auto">
            <a:xfrm>
              <a:off x="1979614" y="2336800"/>
              <a:ext cx="69850" cy="422275"/>
            </a:xfrm>
            <a:custGeom>
              <a:avLst/>
              <a:gdLst>
                <a:gd name="T0" fmla="*/ 31 w 31"/>
                <a:gd name="T1" fmla="*/ 186 h 186"/>
                <a:gd name="T2" fmla="*/ 0 w 31"/>
                <a:gd name="T3" fmla="*/ 186 h 186"/>
                <a:gd name="T4" fmla="*/ 0 w 31"/>
                <a:gd name="T5" fmla="*/ 15 h 186"/>
                <a:gd name="T6" fmla="*/ 15 w 31"/>
                <a:gd name="T7" fmla="*/ 0 h 186"/>
                <a:gd name="T8" fmla="*/ 31 w 31"/>
                <a:gd name="T9" fmla="*/ 15 h 186"/>
                <a:gd name="T10" fmla="*/ 31 w 31"/>
                <a:gd name="T11" fmla="*/ 186 h 186"/>
                <a:gd name="T12" fmla="*/ 8 w 31"/>
                <a:gd name="T13" fmla="*/ 178 h 186"/>
                <a:gd name="T14" fmla="*/ 23 w 31"/>
                <a:gd name="T15" fmla="*/ 178 h 186"/>
                <a:gd name="T16" fmla="*/ 23 w 31"/>
                <a:gd name="T17" fmla="*/ 15 h 186"/>
                <a:gd name="T18" fmla="*/ 15 w 31"/>
                <a:gd name="T19" fmla="*/ 8 h 186"/>
                <a:gd name="T20" fmla="*/ 8 w 31"/>
                <a:gd name="T21" fmla="*/ 15 h 186"/>
                <a:gd name="T22" fmla="*/ 8 w 31"/>
                <a:gd name="T2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6">
                  <a:moveTo>
                    <a:pt x="31" y="186"/>
                  </a:moveTo>
                  <a:cubicBezTo>
                    <a:pt x="0" y="186"/>
                    <a:pt x="0" y="186"/>
                    <a:pt x="0" y="186"/>
                  </a:cubicBezTo>
                  <a:cubicBezTo>
                    <a:pt x="0" y="15"/>
                    <a:pt x="0" y="15"/>
                    <a:pt x="0" y="15"/>
                  </a:cubicBezTo>
                  <a:cubicBezTo>
                    <a:pt x="0" y="7"/>
                    <a:pt x="7" y="0"/>
                    <a:pt x="15" y="0"/>
                  </a:cubicBezTo>
                  <a:cubicBezTo>
                    <a:pt x="24" y="0"/>
                    <a:pt x="31" y="7"/>
                    <a:pt x="31" y="15"/>
                  </a:cubicBezTo>
                  <a:lnTo>
                    <a:pt x="31" y="186"/>
                  </a:lnTo>
                  <a:close/>
                  <a:moveTo>
                    <a:pt x="8" y="178"/>
                  </a:moveTo>
                  <a:cubicBezTo>
                    <a:pt x="23" y="178"/>
                    <a:pt x="23" y="178"/>
                    <a:pt x="23" y="178"/>
                  </a:cubicBezTo>
                  <a:cubicBezTo>
                    <a:pt x="23" y="15"/>
                    <a:pt x="23" y="15"/>
                    <a:pt x="23" y="15"/>
                  </a:cubicBezTo>
                  <a:cubicBezTo>
                    <a:pt x="23" y="11"/>
                    <a:pt x="19" y="8"/>
                    <a:pt x="15" y="8"/>
                  </a:cubicBezTo>
                  <a:cubicBezTo>
                    <a:pt x="11" y="8"/>
                    <a:pt x="8" y="11"/>
                    <a:pt x="8" y="15"/>
                  </a:cubicBezTo>
                  <a:lnTo>
                    <a:pt x="8" y="17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3" name="组合 242"/>
          <p:cNvGrpSpPr/>
          <p:nvPr/>
        </p:nvGrpSpPr>
        <p:grpSpPr>
          <a:xfrm>
            <a:off x="1169597" y="3007431"/>
            <a:ext cx="375519" cy="417072"/>
            <a:chOff x="1106489" y="2338388"/>
            <a:chExt cx="387350" cy="430213"/>
          </a:xfrm>
        </p:grpSpPr>
        <p:sp>
          <p:nvSpPr>
            <p:cNvPr id="96" name="Freeform 75"/>
            <p:cNvSpPr>
              <a:spLocks noEditPoints="1"/>
            </p:cNvSpPr>
            <p:nvPr/>
          </p:nvSpPr>
          <p:spPr bwMode="auto">
            <a:xfrm>
              <a:off x="1106489" y="2392363"/>
              <a:ext cx="374650" cy="376238"/>
            </a:xfrm>
            <a:custGeom>
              <a:avLst/>
              <a:gdLst>
                <a:gd name="T0" fmla="*/ 83 w 165"/>
                <a:gd name="T1" fmla="*/ 165 h 165"/>
                <a:gd name="T2" fmla="*/ 0 w 165"/>
                <a:gd name="T3" fmla="*/ 82 h 165"/>
                <a:gd name="T4" fmla="*/ 83 w 165"/>
                <a:gd name="T5" fmla="*/ 0 h 165"/>
                <a:gd name="T6" fmla="*/ 87 w 165"/>
                <a:gd name="T7" fmla="*/ 0 h 165"/>
                <a:gd name="T8" fmla="*/ 87 w 165"/>
                <a:gd name="T9" fmla="*/ 76 h 165"/>
                <a:gd name="T10" fmla="*/ 155 w 165"/>
                <a:gd name="T11" fmla="*/ 42 h 165"/>
                <a:gd name="T12" fmla="*/ 156 w 165"/>
                <a:gd name="T13" fmla="*/ 46 h 165"/>
                <a:gd name="T14" fmla="*/ 165 w 165"/>
                <a:gd name="T15" fmla="*/ 82 h 165"/>
                <a:gd name="T16" fmla="*/ 83 w 165"/>
                <a:gd name="T17" fmla="*/ 165 h 165"/>
                <a:gd name="T18" fmla="*/ 79 w 165"/>
                <a:gd name="T19" fmla="*/ 8 h 165"/>
                <a:gd name="T20" fmla="*/ 8 w 165"/>
                <a:gd name="T21" fmla="*/ 82 h 165"/>
                <a:gd name="T22" fmla="*/ 83 w 165"/>
                <a:gd name="T23" fmla="*/ 157 h 165"/>
                <a:gd name="T24" fmla="*/ 157 w 165"/>
                <a:gd name="T25" fmla="*/ 82 h 165"/>
                <a:gd name="T26" fmla="*/ 151 w 165"/>
                <a:gd name="T27" fmla="*/ 53 h 165"/>
                <a:gd name="T28" fmla="*/ 79 w 165"/>
                <a:gd name="T29" fmla="*/ 89 h 165"/>
                <a:gd name="T30" fmla="*/ 79 w 165"/>
                <a:gd name="T31"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65">
                  <a:moveTo>
                    <a:pt x="83" y="165"/>
                  </a:moveTo>
                  <a:cubicBezTo>
                    <a:pt x="37" y="165"/>
                    <a:pt x="0" y="128"/>
                    <a:pt x="0" y="82"/>
                  </a:cubicBezTo>
                  <a:cubicBezTo>
                    <a:pt x="0" y="37"/>
                    <a:pt x="37" y="0"/>
                    <a:pt x="83" y="0"/>
                  </a:cubicBezTo>
                  <a:cubicBezTo>
                    <a:pt x="87" y="0"/>
                    <a:pt x="87" y="0"/>
                    <a:pt x="87" y="0"/>
                  </a:cubicBezTo>
                  <a:cubicBezTo>
                    <a:pt x="87" y="76"/>
                    <a:pt x="87" y="76"/>
                    <a:pt x="87" y="76"/>
                  </a:cubicBezTo>
                  <a:cubicBezTo>
                    <a:pt x="155" y="42"/>
                    <a:pt x="155" y="42"/>
                    <a:pt x="155" y="42"/>
                  </a:cubicBezTo>
                  <a:cubicBezTo>
                    <a:pt x="156" y="46"/>
                    <a:pt x="156" y="46"/>
                    <a:pt x="156" y="46"/>
                  </a:cubicBezTo>
                  <a:cubicBezTo>
                    <a:pt x="162" y="57"/>
                    <a:pt x="165" y="70"/>
                    <a:pt x="165" y="82"/>
                  </a:cubicBezTo>
                  <a:cubicBezTo>
                    <a:pt x="165" y="128"/>
                    <a:pt x="128" y="165"/>
                    <a:pt x="83" y="165"/>
                  </a:cubicBezTo>
                  <a:close/>
                  <a:moveTo>
                    <a:pt x="79" y="8"/>
                  </a:moveTo>
                  <a:cubicBezTo>
                    <a:pt x="40" y="10"/>
                    <a:pt x="8" y="43"/>
                    <a:pt x="8" y="82"/>
                  </a:cubicBezTo>
                  <a:cubicBezTo>
                    <a:pt x="8" y="123"/>
                    <a:pt x="42" y="157"/>
                    <a:pt x="83" y="157"/>
                  </a:cubicBezTo>
                  <a:cubicBezTo>
                    <a:pt x="124" y="157"/>
                    <a:pt x="157" y="123"/>
                    <a:pt x="157" y="82"/>
                  </a:cubicBezTo>
                  <a:cubicBezTo>
                    <a:pt x="157" y="72"/>
                    <a:pt x="155" y="62"/>
                    <a:pt x="151" y="53"/>
                  </a:cubicBezTo>
                  <a:cubicBezTo>
                    <a:pt x="79" y="89"/>
                    <a:pt x="79" y="89"/>
                    <a:pt x="79" y="89"/>
                  </a:cubicBezTo>
                  <a:lnTo>
                    <a:pt x="7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76"/>
            <p:cNvSpPr>
              <a:spLocks noEditPoints="1"/>
            </p:cNvSpPr>
            <p:nvPr/>
          </p:nvSpPr>
          <p:spPr bwMode="auto">
            <a:xfrm>
              <a:off x="1323976" y="2338388"/>
              <a:ext cx="169863" cy="188913"/>
            </a:xfrm>
            <a:custGeom>
              <a:avLst/>
              <a:gdLst>
                <a:gd name="T0" fmla="*/ 0 w 75"/>
                <a:gd name="T1" fmla="*/ 83 h 83"/>
                <a:gd name="T2" fmla="*/ 0 w 75"/>
                <a:gd name="T3" fmla="*/ 0 h 83"/>
                <a:gd name="T4" fmla="*/ 2 w 75"/>
                <a:gd name="T5" fmla="*/ 0 h 83"/>
                <a:gd name="T6" fmla="*/ 74 w 75"/>
                <a:gd name="T7" fmla="*/ 44 h 83"/>
                <a:gd name="T8" fmla="*/ 75 w 75"/>
                <a:gd name="T9" fmla="*/ 46 h 83"/>
                <a:gd name="T10" fmla="*/ 0 w 75"/>
                <a:gd name="T11" fmla="*/ 83 h 83"/>
                <a:gd name="T12" fmla="*/ 4 w 75"/>
                <a:gd name="T13" fmla="*/ 4 h 83"/>
                <a:gd name="T14" fmla="*/ 4 w 75"/>
                <a:gd name="T15" fmla="*/ 77 h 83"/>
                <a:gd name="T16" fmla="*/ 69 w 75"/>
                <a:gd name="T17" fmla="*/ 44 h 83"/>
                <a:gd name="T18" fmla="*/ 4 w 75"/>
                <a:gd name="T1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3">
                  <a:moveTo>
                    <a:pt x="0" y="83"/>
                  </a:moveTo>
                  <a:cubicBezTo>
                    <a:pt x="0" y="0"/>
                    <a:pt x="0" y="0"/>
                    <a:pt x="0" y="0"/>
                  </a:cubicBezTo>
                  <a:cubicBezTo>
                    <a:pt x="2" y="0"/>
                    <a:pt x="2" y="0"/>
                    <a:pt x="2" y="0"/>
                  </a:cubicBezTo>
                  <a:cubicBezTo>
                    <a:pt x="32" y="0"/>
                    <a:pt x="60" y="17"/>
                    <a:pt x="74" y="44"/>
                  </a:cubicBezTo>
                  <a:cubicBezTo>
                    <a:pt x="75" y="46"/>
                    <a:pt x="75" y="46"/>
                    <a:pt x="75" y="46"/>
                  </a:cubicBezTo>
                  <a:lnTo>
                    <a:pt x="0" y="83"/>
                  </a:lnTo>
                  <a:close/>
                  <a:moveTo>
                    <a:pt x="4" y="4"/>
                  </a:moveTo>
                  <a:cubicBezTo>
                    <a:pt x="4" y="77"/>
                    <a:pt x="4" y="77"/>
                    <a:pt x="4" y="77"/>
                  </a:cubicBezTo>
                  <a:cubicBezTo>
                    <a:pt x="69" y="44"/>
                    <a:pt x="69" y="44"/>
                    <a:pt x="69" y="44"/>
                  </a:cubicBezTo>
                  <a:cubicBezTo>
                    <a:pt x="56" y="20"/>
                    <a:pt x="31" y="5"/>
                    <a:pt x="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5" name="组合 244"/>
          <p:cNvGrpSpPr/>
          <p:nvPr/>
        </p:nvGrpSpPr>
        <p:grpSpPr>
          <a:xfrm>
            <a:off x="2877899" y="3084381"/>
            <a:ext cx="337044" cy="235469"/>
            <a:chOff x="2868614" y="2417763"/>
            <a:chExt cx="347663" cy="242888"/>
          </a:xfrm>
        </p:grpSpPr>
        <p:sp>
          <p:nvSpPr>
            <p:cNvPr id="98" name="Freeform 77"/>
            <p:cNvSpPr>
              <a:spLocks noEditPoints="1"/>
            </p:cNvSpPr>
            <p:nvPr/>
          </p:nvSpPr>
          <p:spPr bwMode="auto">
            <a:xfrm>
              <a:off x="2868614" y="2417763"/>
              <a:ext cx="347663" cy="242888"/>
            </a:xfrm>
            <a:custGeom>
              <a:avLst/>
              <a:gdLst>
                <a:gd name="T0" fmla="*/ 140 w 153"/>
                <a:gd name="T1" fmla="*/ 107 h 107"/>
                <a:gd name="T2" fmla="*/ 13 w 153"/>
                <a:gd name="T3" fmla="*/ 107 h 107"/>
                <a:gd name="T4" fmla="*/ 0 w 153"/>
                <a:gd name="T5" fmla="*/ 94 h 107"/>
                <a:gd name="T6" fmla="*/ 0 w 153"/>
                <a:gd name="T7" fmla="*/ 57 h 107"/>
                <a:gd name="T8" fmla="*/ 48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8" y="0"/>
                    <a:pt x="48" y="0"/>
                    <a:pt x="48"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78"/>
            <p:cNvSpPr>
              <a:spLocks noEditPoints="1"/>
            </p:cNvSpPr>
            <p:nvPr/>
          </p:nvSpPr>
          <p:spPr bwMode="auto">
            <a:xfrm>
              <a:off x="2895601" y="2443163"/>
              <a:ext cx="295275" cy="152400"/>
            </a:xfrm>
            <a:custGeom>
              <a:avLst/>
              <a:gdLst>
                <a:gd name="T0" fmla="*/ 120 w 186"/>
                <a:gd name="T1" fmla="*/ 96 h 96"/>
                <a:gd name="T2" fmla="*/ 66 w 186"/>
                <a:gd name="T3" fmla="*/ 96 h 96"/>
                <a:gd name="T4" fmla="*/ 40 w 186"/>
                <a:gd name="T5" fmla="*/ 70 h 96"/>
                <a:gd name="T6" fmla="*/ 0 w 186"/>
                <a:gd name="T7" fmla="*/ 70 h 96"/>
                <a:gd name="T8" fmla="*/ 59 w 186"/>
                <a:gd name="T9" fmla="*/ 0 h 96"/>
                <a:gd name="T10" fmla="*/ 127 w 186"/>
                <a:gd name="T11" fmla="*/ 0 h 96"/>
                <a:gd name="T12" fmla="*/ 186 w 186"/>
                <a:gd name="T13" fmla="*/ 70 h 96"/>
                <a:gd name="T14" fmla="*/ 146 w 186"/>
                <a:gd name="T15" fmla="*/ 70 h 96"/>
                <a:gd name="T16" fmla="*/ 120 w 186"/>
                <a:gd name="T17" fmla="*/ 96 h 96"/>
                <a:gd name="T18" fmla="*/ 67 w 186"/>
                <a:gd name="T19" fmla="*/ 90 h 96"/>
                <a:gd name="T20" fmla="*/ 117 w 186"/>
                <a:gd name="T21" fmla="*/ 90 h 96"/>
                <a:gd name="T22" fmla="*/ 143 w 186"/>
                <a:gd name="T23" fmla="*/ 64 h 96"/>
                <a:gd name="T24" fmla="*/ 173 w 186"/>
                <a:gd name="T25" fmla="*/ 64 h 96"/>
                <a:gd name="T26" fmla="*/ 124 w 186"/>
                <a:gd name="T27" fmla="*/ 6 h 96"/>
                <a:gd name="T28" fmla="*/ 61 w 186"/>
                <a:gd name="T29" fmla="*/ 6 h 96"/>
                <a:gd name="T30" fmla="*/ 11 w 186"/>
                <a:gd name="T31" fmla="*/ 64 h 96"/>
                <a:gd name="T32" fmla="*/ 41 w 186"/>
                <a:gd name="T33" fmla="*/ 64 h 96"/>
                <a:gd name="T34" fmla="*/ 67 w 186"/>
                <a:gd name="T3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96">
                  <a:moveTo>
                    <a:pt x="120" y="96"/>
                  </a:moveTo>
                  <a:lnTo>
                    <a:pt x="66" y="96"/>
                  </a:lnTo>
                  <a:lnTo>
                    <a:pt x="40" y="70"/>
                  </a:lnTo>
                  <a:lnTo>
                    <a:pt x="0" y="70"/>
                  </a:lnTo>
                  <a:lnTo>
                    <a:pt x="59" y="0"/>
                  </a:lnTo>
                  <a:lnTo>
                    <a:pt x="127" y="0"/>
                  </a:lnTo>
                  <a:lnTo>
                    <a:pt x="186" y="70"/>
                  </a:lnTo>
                  <a:lnTo>
                    <a:pt x="146" y="70"/>
                  </a:lnTo>
                  <a:lnTo>
                    <a:pt x="120" y="96"/>
                  </a:lnTo>
                  <a:close/>
                  <a:moveTo>
                    <a:pt x="67" y="90"/>
                  </a:moveTo>
                  <a:lnTo>
                    <a:pt x="117" y="90"/>
                  </a:lnTo>
                  <a:lnTo>
                    <a:pt x="143" y="64"/>
                  </a:lnTo>
                  <a:lnTo>
                    <a:pt x="173" y="64"/>
                  </a:lnTo>
                  <a:lnTo>
                    <a:pt x="124" y="6"/>
                  </a:lnTo>
                  <a:lnTo>
                    <a:pt x="61" y="6"/>
                  </a:lnTo>
                  <a:lnTo>
                    <a:pt x="11" y="64"/>
                  </a:lnTo>
                  <a:lnTo>
                    <a:pt x="41" y="64"/>
                  </a:lnTo>
                  <a:lnTo>
                    <a:pt x="67"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6" name="组合 245"/>
          <p:cNvGrpSpPr/>
          <p:nvPr/>
        </p:nvGrpSpPr>
        <p:grpSpPr>
          <a:xfrm>
            <a:off x="3732050" y="3084381"/>
            <a:ext cx="338582" cy="235469"/>
            <a:chOff x="3749676" y="2417763"/>
            <a:chExt cx="349250" cy="242888"/>
          </a:xfrm>
        </p:grpSpPr>
        <p:sp>
          <p:nvSpPr>
            <p:cNvPr id="100" name="Freeform 79"/>
            <p:cNvSpPr>
              <a:spLocks noEditPoints="1"/>
            </p:cNvSpPr>
            <p:nvPr/>
          </p:nvSpPr>
          <p:spPr bwMode="auto">
            <a:xfrm>
              <a:off x="3749676" y="2417763"/>
              <a:ext cx="349250" cy="242888"/>
            </a:xfrm>
            <a:custGeom>
              <a:avLst/>
              <a:gdLst>
                <a:gd name="T0" fmla="*/ 140 w 153"/>
                <a:gd name="T1" fmla="*/ 107 h 107"/>
                <a:gd name="T2" fmla="*/ 13 w 153"/>
                <a:gd name="T3" fmla="*/ 107 h 107"/>
                <a:gd name="T4" fmla="*/ 0 w 153"/>
                <a:gd name="T5" fmla="*/ 94 h 107"/>
                <a:gd name="T6" fmla="*/ 0 w 153"/>
                <a:gd name="T7" fmla="*/ 57 h 107"/>
                <a:gd name="T8" fmla="*/ 47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7" y="0"/>
                    <a:pt x="47" y="0"/>
                    <a:pt x="47"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80"/>
            <p:cNvSpPr>
              <a:spLocks noEditPoints="1"/>
            </p:cNvSpPr>
            <p:nvPr/>
          </p:nvSpPr>
          <p:spPr bwMode="auto">
            <a:xfrm>
              <a:off x="3852864" y="2565400"/>
              <a:ext cx="146050" cy="30163"/>
            </a:xfrm>
            <a:custGeom>
              <a:avLst/>
              <a:gdLst>
                <a:gd name="T0" fmla="*/ 73 w 92"/>
                <a:gd name="T1" fmla="*/ 19 h 19"/>
                <a:gd name="T2" fmla="*/ 19 w 92"/>
                <a:gd name="T3" fmla="*/ 19 h 19"/>
                <a:gd name="T4" fmla="*/ 0 w 92"/>
                <a:gd name="T5" fmla="*/ 0 h 19"/>
                <a:gd name="T6" fmla="*/ 92 w 92"/>
                <a:gd name="T7" fmla="*/ 0 h 19"/>
                <a:gd name="T8" fmla="*/ 73 w 92"/>
                <a:gd name="T9" fmla="*/ 19 h 19"/>
                <a:gd name="T10" fmla="*/ 20 w 92"/>
                <a:gd name="T11" fmla="*/ 13 h 19"/>
                <a:gd name="T12" fmla="*/ 70 w 92"/>
                <a:gd name="T13" fmla="*/ 13 h 19"/>
                <a:gd name="T14" fmla="*/ 77 w 92"/>
                <a:gd name="T15" fmla="*/ 6 h 19"/>
                <a:gd name="T16" fmla="*/ 13 w 92"/>
                <a:gd name="T17" fmla="*/ 6 h 19"/>
                <a:gd name="T18" fmla="*/ 20 w 9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9">
                  <a:moveTo>
                    <a:pt x="73" y="19"/>
                  </a:moveTo>
                  <a:lnTo>
                    <a:pt x="19" y="19"/>
                  </a:lnTo>
                  <a:lnTo>
                    <a:pt x="0" y="0"/>
                  </a:lnTo>
                  <a:lnTo>
                    <a:pt x="92" y="0"/>
                  </a:lnTo>
                  <a:lnTo>
                    <a:pt x="73" y="19"/>
                  </a:lnTo>
                  <a:close/>
                  <a:moveTo>
                    <a:pt x="20" y="13"/>
                  </a:moveTo>
                  <a:lnTo>
                    <a:pt x="70" y="13"/>
                  </a:lnTo>
                  <a:lnTo>
                    <a:pt x="77" y="6"/>
                  </a:lnTo>
                  <a:lnTo>
                    <a:pt x="13" y="6"/>
                  </a:lnTo>
                  <a:lnTo>
                    <a:pt x="20"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81"/>
            <p:cNvSpPr>
              <a:spLocks noEditPoints="1"/>
            </p:cNvSpPr>
            <p:nvPr/>
          </p:nvSpPr>
          <p:spPr bwMode="auto">
            <a:xfrm>
              <a:off x="3778251" y="2443163"/>
              <a:ext cx="295275" cy="111125"/>
            </a:xfrm>
            <a:custGeom>
              <a:avLst/>
              <a:gdLst>
                <a:gd name="T0" fmla="*/ 186 w 186"/>
                <a:gd name="T1" fmla="*/ 70 h 70"/>
                <a:gd name="T2" fmla="*/ 0 w 186"/>
                <a:gd name="T3" fmla="*/ 70 h 70"/>
                <a:gd name="T4" fmla="*/ 58 w 186"/>
                <a:gd name="T5" fmla="*/ 0 h 70"/>
                <a:gd name="T6" fmla="*/ 126 w 186"/>
                <a:gd name="T7" fmla="*/ 0 h 70"/>
                <a:gd name="T8" fmla="*/ 186 w 186"/>
                <a:gd name="T9" fmla="*/ 70 h 70"/>
                <a:gd name="T10" fmla="*/ 11 w 186"/>
                <a:gd name="T11" fmla="*/ 64 h 70"/>
                <a:gd name="T12" fmla="*/ 173 w 186"/>
                <a:gd name="T13" fmla="*/ 64 h 70"/>
                <a:gd name="T14" fmla="*/ 124 w 186"/>
                <a:gd name="T15" fmla="*/ 6 h 70"/>
                <a:gd name="T16" fmla="*/ 61 w 186"/>
                <a:gd name="T17" fmla="*/ 6 h 70"/>
                <a:gd name="T18" fmla="*/ 11 w 186"/>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70">
                  <a:moveTo>
                    <a:pt x="186" y="70"/>
                  </a:moveTo>
                  <a:lnTo>
                    <a:pt x="0" y="70"/>
                  </a:lnTo>
                  <a:lnTo>
                    <a:pt x="58" y="0"/>
                  </a:lnTo>
                  <a:lnTo>
                    <a:pt x="126" y="0"/>
                  </a:lnTo>
                  <a:lnTo>
                    <a:pt x="186" y="70"/>
                  </a:lnTo>
                  <a:close/>
                  <a:moveTo>
                    <a:pt x="11" y="64"/>
                  </a:moveTo>
                  <a:lnTo>
                    <a:pt x="173" y="64"/>
                  </a:lnTo>
                  <a:lnTo>
                    <a:pt x="124" y="6"/>
                  </a:lnTo>
                  <a:lnTo>
                    <a:pt x="61" y="6"/>
                  </a:lnTo>
                  <a:lnTo>
                    <a:pt x="11"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82"/>
            <p:cNvSpPr>
              <a:spLocks noEditPoints="1"/>
            </p:cNvSpPr>
            <p:nvPr/>
          </p:nvSpPr>
          <p:spPr bwMode="auto">
            <a:xfrm>
              <a:off x="3849689" y="2463800"/>
              <a:ext cx="149225" cy="28575"/>
            </a:xfrm>
            <a:custGeom>
              <a:avLst/>
              <a:gdLst>
                <a:gd name="T0" fmla="*/ 94 w 94"/>
                <a:gd name="T1" fmla="*/ 18 h 18"/>
                <a:gd name="T2" fmla="*/ 0 w 94"/>
                <a:gd name="T3" fmla="*/ 18 h 18"/>
                <a:gd name="T4" fmla="*/ 15 w 94"/>
                <a:gd name="T5" fmla="*/ 0 h 18"/>
                <a:gd name="T6" fmla="*/ 79 w 94"/>
                <a:gd name="T7" fmla="*/ 0 h 18"/>
                <a:gd name="T8" fmla="*/ 94 w 94"/>
                <a:gd name="T9" fmla="*/ 18 h 18"/>
                <a:gd name="T10" fmla="*/ 12 w 94"/>
                <a:gd name="T11" fmla="*/ 13 h 18"/>
                <a:gd name="T12" fmla="*/ 82 w 94"/>
                <a:gd name="T13" fmla="*/ 13 h 18"/>
                <a:gd name="T14" fmla="*/ 76 w 94"/>
                <a:gd name="T15" fmla="*/ 6 h 18"/>
                <a:gd name="T16" fmla="*/ 18 w 94"/>
                <a:gd name="T17" fmla="*/ 6 h 18"/>
                <a:gd name="T18" fmla="*/ 12 w 94"/>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
                  <a:moveTo>
                    <a:pt x="94" y="18"/>
                  </a:moveTo>
                  <a:lnTo>
                    <a:pt x="0" y="18"/>
                  </a:lnTo>
                  <a:lnTo>
                    <a:pt x="15" y="0"/>
                  </a:lnTo>
                  <a:lnTo>
                    <a:pt x="79" y="0"/>
                  </a:lnTo>
                  <a:lnTo>
                    <a:pt x="94" y="18"/>
                  </a:lnTo>
                  <a:close/>
                  <a:moveTo>
                    <a:pt x="12" y="13"/>
                  </a:moveTo>
                  <a:lnTo>
                    <a:pt x="82" y="13"/>
                  </a:lnTo>
                  <a:lnTo>
                    <a:pt x="76" y="6"/>
                  </a:lnTo>
                  <a:lnTo>
                    <a:pt x="18" y="6"/>
                  </a:lnTo>
                  <a:lnTo>
                    <a:pt x="12"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83"/>
            <p:cNvSpPr>
              <a:spLocks noEditPoints="1"/>
            </p:cNvSpPr>
            <p:nvPr/>
          </p:nvSpPr>
          <p:spPr bwMode="auto">
            <a:xfrm>
              <a:off x="3821114" y="2505075"/>
              <a:ext cx="206375" cy="28575"/>
            </a:xfrm>
            <a:custGeom>
              <a:avLst/>
              <a:gdLst>
                <a:gd name="T0" fmla="*/ 130 w 130"/>
                <a:gd name="T1" fmla="*/ 18 h 18"/>
                <a:gd name="T2" fmla="*/ 0 w 130"/>
                <a:gd name="T3" fmla="*/ 18 h 18"/>
                <a:gd name="T4" fmla="*/ 14 w 130"/>
                <a:gd name="T5" fmla="*/ 0 h 18"/>
                <a:gd name="T6" fmla="*/ 117 w 130"/>
                <a:gd name="T7" fmla="*/ 0 h 18"/>
                <a:gd name="T8" fmla="*/ 130 w 130"/>
                <a:gd name="T9" fmla="*/ 18 h 18"/>
                <a:gd name="T10" fmla="*/ 11 w 130"/>
                <a:gd name="T11" fmla="*/ 13 h 18"/>
                <a:gd name="T12" fmla="*/ 119 w 130"/>
                <a:gd name="T13" fmla="*/ 13 h 18"/>
                <a:gd name="T14" fmla="*/ 114 w 130"/>
                <a:gd name="T15" fmla="*/ 5 h 18"/>
                <a:gd name="T16" fmla="*/ 17 w 130"/>
                <a:gd name="T17" fmla="*/ 5 h 18"/>
                <a:gd name="T18" fmla="*/ 11 w 130"/>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8">
                  <a:moveTo>
                    <a:pt x="130" y="18"/>
                  </a:moveTo>
                  <a:lnTo>
                    <a:pt x="0" y="18"/>
                  </a:lnTo>
                  <a:lnTo>
                    <a:pt x="14" y="0"/>
                  </a:lnTo>
                  <a:lnTo>
                    <a:pt x="117" y="0"/>
                  </a:lnTo>
                  <a:lnTo>
                    <a:pt x="130" y="18"/>
                  </a:lnTo>
                  <a:close/>
                  <a:moveTo>
                    <a:pt x="11" y="13"/>
                  </a:moveTo>
                  <a:lnTo>
                    <a:pt x="119" y="13"/>
                  </a:lnTo>
                  <a:lnTo>
                    <a:pt x="114" y="5"/>
                  </a:lnTo>
                  <a:lnTo>
                    <a:pt x="17" y="5"/>
                  </a:lnTo>
                  <a:lnTo>
                    <a:pt x="11"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7" name="组合 246"/>
          <p:cNvGrpSpPr/>
          <p:nvPr/>
        </p:nvGrpSpPr>
        <p:grpSpPr>
          <a:xfrm>
            <a:off x="4563116" y="3056679"/>
            <a:ext cx="353973" cy="312420"/>
            <a:chOff x="4606926" y="2389188"/>
            <a:chExt cx="365125" cy="322263"/>
          </a:xfrm>
        </p:grpSpPr>
        <p:sp>
          <p:nvSpPr>
            <p:cNvPr id="105" name="Freeform 84"/>
            <p:cNvSpPr>
              <a:spLocks noEditPoints="1"/>
            </p:cNvSpPr>
            <p:nvPr/>
          </p:nvSpPr>
          <p:spPr bwMode="auto">
            <a:xfrm>
              <a:off x="4606926" y="2389188"/>
              <a:ext cx="365125" cy="322263"/>
            </a:xfrm>
            <a:custGeom>
              <a:avLst/>
              <a:gdLst>
                <a:gd name="T0" fmla="*/ 152 w 160"/>
                <a:gd name="T1" fmla="*/ 142 h 142"/>
                <a:gd name="T2" fmla="*/ 9 w 160"/>
                <a:gd name="T3" fmla="*/ 142 h 142"/>
                <a:gd name="T4" fmla="*/ 0 w 160"/>
                <a:gd name="T5" fmla="*/ 133 h 142"/>
                <a:gd name="T6" fmla="*/ 0 w 160"/>
                <a:gd name="T7" fmla="*/ 31 h 142"/>
                <a:gd name="T8" fmla="*/ 31 w 160"/>
                <a:gd name="T9" fmla="*/ 0 h 142"/>
                <a:gd name="T10" fmla="*/ 130 w 160"/>
                <a:gd name="T11" fmla="*/ 0 h 142"/>
                <a:gd name="T12" fmla="*/ 160 w 160"/>
                <a:gd name="T13" fmla="*/ 31 h 142"/>
                <a:gd name="T14" fmla="*/ 160 w 160"/>
                <a:gd name="T15" fmla="*/ 133 h 142"/>
                <a:gd name="T16" fmla="*/ 152 w 160"/>
                <a:gd name="T17" fmla="*/ 142 h 142"/>
                <a:gd name="T18" fmla="*/ 8 w 160"/>
                <a:gd name="T19" fmla="*/ 35 h 142"/>
                <a:gd name="T20" fmla="*/ 8 w 160"/>
                <a:gd name="T21" fmla="*/ 133 h 142"/>
                <a:gd name="T22" fmla="*/ 9 w 160"/>
                <a:gd name="T23" fmla="*/ 134 h 142"/>
                <a:gd name="T24" fmla="*/ 152 w 160"/>
                <a:gd name="T25" fmla="*/ 134 h 142"/>
                <a:gd name="T26" fmla="*/ 152 w 160"/>
                <a:gd name="T27" fmla="*/ 133 h 142"/>
                <a:gd name="T28" fmla="*/ 152 w 160"/>
                <a:gd name="T29" fmla="*/ 35 h 142"/>
                <a:gd name="T30" fmla="*/ 126 w 160"/>
                <a:gd name="T31" fmla="*/ 8 h 142"/>
                <a:gd name="T32" fmla="*/ 34 w 160"/>
                <a:gd name="T33" fmla="*/ 8 h 142"/>
                <a:gd name="T34" fmla="*/ 8 w 160"/>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0" y="31"/>
                    <a:pt x="160" y="31"/>
                    <a:pt x="160" y="31"/>
                  </a:cubicBezTo>
                  <a:cubicBezTo>
                    <a:pt x="160" y="133"/>
                    <a:pt x="160" y="133"/>
                    <a:pt x="160" y="133"/>
                  </a:cubicBezTo>
                  <a:cubicBezTo>
                    <a:pt x="160" y="138"/>
                    <a:pt x="157" y="142"/>
                    <a:pt x="152" y="142"/>
                  </a:cubicBezTo>
                  <a:close/>
                  <a:moveTo>
                    <a:pt x="8" y="35"/>
                  </a:moveTo>
                  <a:cubicBezTo>
                    <a:pt x="8" y="133"/>
                    <a:pt x="8" y="133"/>
                    <a:pt x="8" y="133"/>
                  </a:cubicBezTo>
                  <a:cubicBezTo>
                    <a:pt x="8" y="133"/>
                    <a:pt x="8" y="134"/>
                    <a:pt x="9" y="134"/>
                  </a:cubicBezTo>
                  <a:cubicBezTo>
                    <a:pt x="152" y="134"/>
                    <a:pt x="152" y="134"/>
                    <a:pt x="152" y="134"/>
                  </a:cubicBezTo>
                  <a:cubicBezTo>
                    <a:pt x="152" y="134"/>
                    <a:pt x="152" y="133"/>
                    <a:pt x="152" y="133"/>
                  </a:cubicBezTo>
                  <a:cubicBezTo>
                    <a:pt x="152" y="35"/>
                    <a:pt x="152" y="35"/>
                    <a:pt x="152" y="35"/>
                  </a:cubicBezTo>
                  <a:cubicBezTo>
                    <a:pt x="126" y="8"/>
                    <a:pt x="126" y="8"/>
                    <a:pt x="126" y="8"/>
                  </a:cubicBezTo>
                  <a:cubicBezTo>
                    <a:pt x="34" y="8"/>
                    <a:pt x="34" y="8"/>
                    <a:pt x="34"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85"/>
            <p:cNvSpPr>
              <a:spLocks noEditPoints="1"/>
            </p:cNvSpPr>
            <p:nvPr/>
          </p:nvSpPr>
          <p:spPr bwMode="auto">
            <a:xfrm>
              <a:off x="4668839" y="2501900"/>
              <a:ext cx="242888" cy="161925"/>
            </a:xfrm>
            <a:custGeom>
              <a:avLst/>
              <a:gdLst>
                <a:gd name="T0" fmla="*/ 76 w 153"/>
                <a:gd name="T1" fmla="*/ 102 h 102"/>
                <a:gd name="T2" fmla="*/ 0 w 153"/>
                <a:gd name="T3" fmla="*/ 40 h 102"/>
                <a:gd name="T4" fmla="*/ 46 w 153"/>
                <a:gd name="T5" fmla="*/ 40 h 102"/>
                <a:gd name="T6" fmla="*/ 46 w 153"/>
                <a:gd name="T7" fmla="*/ 0 h 102"/>
                <a:gd name="T8" fmla="*/ 106 w 153"/>
                <a:gd name="T9" fmla="*/ 0 h 102"/>
                <a:gd name="T10" fmla="*/ 106 w 153"/>
                <a:gd name="T11" fmla="*/ 40 h 102"/>
                <a:gd name="T12" fmla="*/ 153 w 153"/>
                <a:gd name="T13" fmla="*/ 40 h 102"/>
                <a:gd name="T14" fmla="*/ 76 w 153"/>
                <a:gd name="T15" fmla="*/ 102 h 102"/>
                <a:gd name="T16" fmla="*/ 16 w 153"/>
                <a:gd name="T17" fmla="*/ 46 h 102"/>
                <a:gd name="T18" fmla="*/ 76 w 153"/>
                <a:gd name="T19" fmla="*/ 95 h 102"/>
                <a:gd name="T20" fmla="*/ 136 w 153"/>
                <a:gd name="T21" fmla="*/ 46 h 102"/>
                <a:gd name="T22" fmla="*/ 100 w 153"/>
                <a:gd name="T23" fmla="*/ 46 h 102"/>
                <a:gd name="T24" fmla="*/ 100 w 153"/>
                <a:gd name="T25" fmla="*/ 6 h 102"/>
                <a:gd name="T26" fmla="*/ 52 w 153"/>
                <a:gd name="T27" fmla="*/ 6 h 102"/>
                <a:gd name="T28" fmla="*/ 52 w 153"/>
                <a:gd name="T29" fmla="*/ 46 h 102"/>
                <a:gd name="T30" fmla="*/ 16 w 153"/>
                <a:gd name="T3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76" y="102"/>
                  </a:moveTo>
                  <a:lnTo>
                    <a:pt x="0" y="40"/>
                  </a:lnTo>
                  <a:lnTo>
                    <a:pt x="46" y="40"/>
                  </a:lnTo>
                  <a:lnTo>
                    <a:pt x="46" y="0"/>
                  </a:lnTo>
                  <a:lnTo>
                    <a:pt x="106" y="0"/>
                  </a:lnTo>
                  <a:lnTo>
                    <a:pt x="106" y="40"/>
                  </a:lnTo>
                  <a:lnTo>
                    <a:pt x="153" y="40"/>
                  </a:lnTo>
                  <a:lnTo>
                    <a:pt x="76" y="102"/>
                  </a:lnTo>
                  <a:close/>
                  <a:moveTo>
                    <a:pt x="16" y="46"/>
                  </a:moveTo>
                  <a:lnTo>
                    <a:pt x="76" y="95"/>
                  </a:lnTo>
                  <a:lnTo>
                    <a:pt x="136" y="46"/>
                  </a:lnTo>
                  <a:lnTo>
                    <a:pt x="100" y="46"/>
                  </a:lnTo>
                  <a:lnTo>
                    <a:pt x="100" y="6"/>
                  </a:lnTo>
                  <a:lnTo>
                    <a:pt x="52" y="6"/>
                  </a:lnTo>
                  <a:lnTo>
                    <a:pt x="52" y="46"/>
                  </a:lnTo>
                  <a:lnTo>
                    <a:pt x="16" y="4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86"/>
            <p:cNvSpPr>
              <a:spLocks noEditPoints="1"/>
            </p:cNvSpPr>
            <p:nvPr/>
          </p:nvSpPr>
          <p:spPr bwMode="auto">
            <a:xfrm>
              <a:off x="4657726" y="2424113"/>
              <a:ext cx="263525" cy="30163"/>
            </a:xfrm>
            <a:custGeom>
              <a:avLst/>
              <a:gdLst>
                <a:gd name="T0" fmla="*/ 166 w 166"/>
                <a:gd name="T1" fmla="*/ 19 h 19"/>
                <a:gd name="T2" fmla="*/ 0 w 166"/>
                <a:gd name="T3" fmla="*/ 19 h 19"/>
                <a:gd name="T4" fmla="*/ 20 w 166"/>
                <a:gd name="T5" fmla="*/ 0 h 19"/>
                <a:gd name="T6" fmla="*/ 148 w 166"/>
                <a:gd name="T7" fmla="*/ 0 h 19"/>
                <a:gd name="T8" fmla="*/ 166 w 166"/>
                <a:gd name="T9" fmla="*/ 19 h 19"/>
                <a:gd name="T10" fmla="*/ 14 w 166"/>
                <a:gd name="T11" fmla="*/ 13 h 19"/>
                <a:gd name="T12" fmla="*/ 153 w 166"/>
                <a:gd name="T13" fmla="*/ 13 h 19"/>
                <a:gd name="T14" fmla="*/ 145 w 166"/>
                <a:gd name="T15" fmla="*/ 6 h 19"/>
                <a:gd name="T16" fmla="*/ 21 w 166"/>
                <a:gd name="T17" fmla="*/ 6 h 19"/>
                <a:gd name="T18" fmla="*/ 14 w 166"/>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9">
                  <a:moveTo>
                    <a:pt x="166" y="19"/>
                  </a:moveTo>
                  <a:lnTo>
                    <a:pt x="0" y="19"/>
                  </a:lnTo>
                  <a:lnTo>
                    <a:pt x="20" y="0"/>
                  </a:lnTo>
                  <a:lnTo>
                    <a:pt x="148" y="0"/>
                  </a:lnTo>
                  <a:lnTo>
                    <a:pt x="166" y="19"/>
                  </a:lnTo>
                  <a:close/>
                  <a:moveTo>
                    <a:pt x="14" y="13"/>
                  </a:moveTo>
                  <a:lnTo>
                    <a:pt x="153" y="13"/>
                  </a:lnTo>
                  <a:lnTo>
                    <a:pt x="145" y="6"/>
                  </a:lnTo>
                  <a:lnTo>
                    <a:pt x="21"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4" name="组合 273"/>
          <p:cNvGrpSpPr/>
          <p:nvPr/>
        </p:nvGrpSpPr>
        <p:grpSpPr>
          <a:xfrm>
            <a:off x="5414189" y="3056679"/>
            <a:ext cx="355512" cy="312420"/>
            <a:chOff x="5414189" y="3056679"/>
            <a:chExt cx="355512" cy="312420"/>
          </a:xfrm>
        </p:grpSpPr>
        <p:sp>
          <p:nvSpPr>
            <p:cNvPr id="108" name="Freeform 87"/>
            <p:cNvSpPr>
              <a:spLocks noEditPoints="1"/>
            </p:cNvSpPr>
            <p:nvPr/>
          </p:nvSpPr>
          <p:spPr bwMode="auto">
            <a:xfrm>
              <a:off x="5414189" y="3056679"/>
              <a:ext cx="355512" cy="312420"/>
            </a:xfrm>
            <a:custGeom>
              <a:avLst/>
              <a:gdLst>
                <a:gd name="T0" fmla="*/ 152 w 161"/>
                <a:gd name="T1" fmla="*/ 142 h 142"/>
                <a:gd name="T2" fmla="*/ 9 w 161"/>
                <a:gd name="T3" fmla="*/ 142 h 142"/>
                <a:gd name="T4" fmla="*/ 0 w 161"/>
                <a:gd name="T5" fmla="*/ 133 h 142"/>
                <a:gd name="T6" fmla="*/ 0 w 161"/>
                <a:gd name="T7" fmla="*/ 31 h 142"/>
                <a:gd name="T8" fmla="*/ 31 w 161"/>
                <a:gd name="T9" fmla="*/ 0 h 142"/>
                <a:gd name="T10" fmla="*/ 130 w 161"/>
                <a:gd name="T11" fmla="*/ 0 h 142"/>
                <a:gd name="T12" fmla="*/ 161 w 161"/>
                <a:gd name="T13" fmla="*/ 31 h 142"/>
                <a:gd name="T14" fmla="*/ 161 w 161"/>
                <a:gd name="T15" fmla="*/ 133 h 142"/>
                <a:gd name="T16" fmla="*/ 152 w 161"/>
                <a:gd name="T17" fmla="*/ 142 h 142"/>
                <a:gd name="T18" fmla="*/ 8 w 161"/>
                <a:gd name="T19" fmla="*/ 35 h 142"/>
                <a:gd name="T20" fmla="*/ 8 w 161"/>
                <a:gd name="T21" fmla="*/ 133 h 142"/>
                <a:gd name="T22" fmla="*/ 9 w 161"/>
                <a:gd name="T23" fmla="*/ 134 h 142"/>
                <a:gd name="T24" fmla="*/ 152 w 161"/>
                <a:gd name="T25" fmla="*/ 134 h 142"/>
                <a:gd name="T26" fmla="*/ 153 w 161"/>
                <a:gd name="T27" fmla="*/ 133 h 142"/>
                <a:gd name="T28" fmla="*/ 153 w 161"/>
                <a:gd name="T29" fmla="*/ 35 h 142"/>
                <a:gd name="T30" fmla="*/ 126 w 161"/>
                <a:gd name="T31" fmla="*/ 8 h 142"/>
                <a:gd name="T32" fmla="*/ 35 w 161"/>
                <a:gd name="T33" fmla="*/ 8 h 142"/>
                <a:gd name="T34" fmla="*/ 8 w 161"/>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1" y="31"/>
                    <a:pt x="161" y="31"/>
                    <a:pt x="161" y="31"/>
                  </a:cubicBezTo>
                  <a:cubicBezTo>
                    <a:pt x="161" y="133"/>
                    <a:pt x="161" y="133"/>
                    <a:pt x="161" y="133"/>
                  </a:cubicBezTo>
                  <a:cubicBezTo>
                    <a:pt x="161" y="138"/>
                    <a:pt x="157" y="142"/>
                    <a:pt x="152" y="142"/>
                  </a:cubicBezTo>
                  <a:close/>
                  <a:moveTo>
                    <a:pt x="8" y="35"/>
                  </a:moveTo>
                  <a:cubicBezTo>
                    <a:pt x="8" y="133"/>
                    <a:pt x="8" y="133"/>
                    <a:pt x="8" y="133"/>
                  </a:cubicBezTo>
                  <a:cubicBezTo>
                    <a:pt x="8" y="133"/>
                    <a:pt x="9" y="134"/>
                    <a:pt x="9" y="134"/>
                  </a:cubicBezTo>
                  <a:cubicBezTo>
                    <a:pt x="152" y="134"/>
                    <a:pt x="152" y="134"/>
                    <a:pt x="152" y="134"/>
                  </a:cubicBezTo>
                  <a:cubicBezTo>
                    <a:pt x="152" y="134"/>
                    <a:pt x="153" y="133"/>
                    <a:pt x="153" y="133"/>
                  </a:cubicBezTo>
                  <a:cubicBezTo>
                    <a:pt x="153" y="35"/>
                    <a:pt x="153" y="35"/>
                    <a:pt x="153" y="35"/>
                  </a:cubicBezTo>
                  <a:cubicBezTo>
                    <a:pt x="126" y="8"/>
                    <a:pt x="126" y="8"/>
                    <a:pt x="126" y="8"/>
                  </a:cubicBezTo>
                  <a:cubicBezTo>
                    <a:pt x="35" y="8"/>
                    <a:pt x="35" y="8"/>
                    <a:pt x="35"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88"/>
            <p:cNvSpPr>
              <a:spLocks noEditPoints="1"/>
            </p:cNvSpPr>
            <p:nvPr/>
          </p:nvSpPr>
          <p:spPr bwMode="auto">
            <a:xfrm>
              <a:off x="5474210" y="3164410"/>
              <a:ext cx="235469" cy="158519"/>
            </a:xfrm>
            <a:custGeom>
              <a:avLst/>
              <a:gdLst>
                <a:gd name="T0" fmla="*/ 108 w 153"/>
                <a:gd name="T1" fmla="*/ 103 h 103"/>
                <a:gd name="T2" fmla="*/ 46 w 153"/>
                <a:gd name="T3" fmla="*/ 103 h 103"/>
                <a:gd name="T4" fmla="*/ 46 w 153"/>
                <a:gd name="T5" fmla="*/ 61 h 103"/>
                <a:gd name="T6" fmla="*/ 0 w 153"/>
                <a:gd name="T7" fmla="*/ 61 h 103"/>
                <a:gd name="T8" fmla="*/ 77 w 153"/>
                <a:gd name="T9" fmla="*/ 0 h 103"/>
                <a:gd name="T10" fmla="*/ 153 w 153"/>
                <a:gd name="T11" fmla="*/ 61 h 103"/>
                <a:gd name="T12" fmla="*/ 108 w 153"/>
                <a:gd name="T13" fmla="*/ 61 h 103"/>
                <a:gd name="T14" fmla="*/ 108 w 153"/>
                <a:gd name="T15" fmla="*/ 103 h 103"/>
                <a:gd name="T16" fmla="*/ 52 w 153"/>
                <a:gd name="T17" fmla="*/ 97 h 103"/>
                <a:gd name="T18" fmla="*/ 102 w 153"/>
                <a:gd name="T19" fmla="*/ 97 h 103"/>
                <a:gd name="T20" fmla="*/ 102 w 153"/>
                <a:gd name="T21" fmla="*/ 56 h 103"/>
                <a:gd name="T22" fmla="*/ 136 w 153"/>
                <a:gd name="T23" fmla="*/ 56 h 103"/>
                <a:gd name="T24" fmla="*/ 77 w 153"/>
                <a:gd name="T25" fmla="*/ 7 h 103"/>
                <a:gd name="T26" fmla="*/ 17 w 153"/>
                <a:gd name="T27" fmla="*/ 56 h 103"/>
                <a:gd name="T28" fmla="*/ 52 w 153"/>
                <a:gd name="T29" fmla="*/ 56 h 103"/>
                <a:gd name="T30" fmla="*/ 52 w 153"/>
                <a:gd name="T3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3">
                  <a:moveTo>
                    <a:pt x="108" y="103"/>
                  </a:moveTo>
                  <a:lnTo>
                    <a:pt x="46" y="103"/>
                  </a:lnTo>
                  <a:lnTo>
                    <a:pt x="46" y="61"/>
                  </a:lnTo>
                  <a:lnTo>
                    <a:pt x="0" y="61"/>
                  </a:lnTo>
                  <a:lnTo>
                    <a:pt x="77" y="0"/>
                  </a:lnTo>
                  <a:lnTo>
                    <a:pt x="153" y="61"/>
                  </a:lnTo>
                  <a:lnTo>
                    <a:pt x="108" y="61"/>
                  </a:lnTo>
                  <a:lnTo>
                    <a:pt x="108" y="103"/>
                  </a:lnTo>
                  <a:close/>
                  <a:moveTo>
                    <a:pt x="52" y="97"/>
                  </a:moveTo>
                  <a:lnTo>
                    <a:pt x="102" y="97"/>
                  </a:lnTo>
                  <a:lnTo>
                    <a:pt x="102" y="56"/>
                  </a:lnTo>
                  <a:lnTo>
                    <a:pt x="136" y="56"/>
                  </a:lnTo>
                  <a:lnTo>
                    <a:pt x="77" y="7"/>
                  </a:lnTo>
                  <a:lnTo>
                    <a:pt x="17" y="56"/>
                  </a:lnTo>
                  <a:lnTo>
                    <a:pt x="52" y="56"/>
                  </a:lnTo>
                  <a:lnTo>
                    <a:pt x="52"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89"/>
            <p:cNvSpPr>
              <a:spLocks noEditPoints="1"/>
            </p:cNvSpPr>
            <p:nvPr/>
          </p:nvSpPr>
          <p:spPr bwMode="auto">
            <a:xfrm>
              <a:off x="5463438" y="3090537"/>
              <a:ext cx="258554" cy="29242"/>
            </a:xfrm>
            <a:custGeom>
              <a:avLst/>
              <a:gdLst>
                <a:gd name="T0" fmla="*/ 168 w 168"/>
                <a:gd name="T1" fmla="*/ 19 h 19"/>
                <a:gd name="T2" fmla="*/ 0 w 168"/>
                <a:gd name="T3" fmla="*/ 19 h 19"/>
                <a:gd name="T4" fmla="*/ 20 w 168"/>
                <a:gd name="T5" fmla="*/ 0 h 19"/>
                <a:gd name="T6" fmla="*/ 147 w 168"/>
                <a:gd name="T7" fmla="*/ 0 h 19"/>
                <a:gd name="T8" fmla="*/ 168 w 168"/>
                <a:gd name="T9" fmla="*/ 19 h 19"/>
                <a:gd name="T10" fmla="*/ 14 w 168"/>
                <a:gd name="T11" fmla="*/ 13 h 19"/>
                <a:gd name="T12" fmla="*/ 153 w 168"/>
                <a:gd name="T13" fmla="*/ 13 h 19"/>
                <a:gd name="T14" fmla="*/ 145 w 168"/>
                <a:gd name="T15" fmla="*/ 6 h 19"/>
                <a:gd name="T16" fmla="*/ 23 w 168"/>
                <a:gd name="T17" fmla="*/ 6 h 19"/>
                <a:gd name="T18" fmla="*/ 14 w 168"/>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
                  <a:moveTo>
                    <a:pt x="168" y="19"/>
                  </a:moveTo>
                  <a:lnTo>
                    <a:pt x="0" y="19"/>
                  </a:lnTo>
                  <a:lnTo>
                    <a:pt x="20" y="0"/>
                  </a:lnTo>
                  <a:lnTo>
                    <a:pt x="147" y="0"/>
                  </a:lnTo>
                  <a:lnTo>
                    <a:pt x="168" y="19"/>
                  </a:lnTo>
                  <a:close/>
                  <a:moveTo>
                    <a:pt x="14" y="13"/>
                  </a:moveTo>
                  <a:lnTo>
                    <a:pt x="153" y="13"/>
                  </a:lnTo>
                  <a:lnTo>
                    <a:pt x="145" y="6"/>
                  </a:lnTo>
                  <a:lnTo>
                    <a:pt x="23"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3" name="组合 272"/>
          <p:cNvGrpSpPr/>
          <p:nvPr/>
        </p:nvGrpSpPr>
        <p:grpSpPr>
          <a:xfrm>
            <a:off x="6245255" y="3027437"/>
            <a:ext cx="373980" cy="330888"/>
            <a:chOff x="6245255" y="3027437"/>
            <a:chExt cx="373980" cy="330888"/>
          </a:xfrm>
        </p:grpSpPr>
        <p:sp>
          <p:nvSpPr>
            <p:cNvPr id="111" name="Freeform 90"/>
            <p:cNvSpPr>
              <a:spLocks noEditPoints="1"/>
            </p:cNvSpPr>
            <p:nvPr/>
          </p:nvSpPr>
          <p:spPr bwMode="auto">
            <a:xfrm>
              <a:off x="6245255" y="3195190"/>
              <a:ext cx="373980" cy="127738"/>
            </a:xfrm>
            <a:custGeom>
              <a:avLst/>
              <a:gdLst>
                <a:gd name="T0" fmla="*/ 243 w 243"/>
                <a:gd name="T1" fmla="*/ 83 h 83"/>
                <a:gd name="T2" fmla="*/ 0 w 243"/>
                <a:gd name="T3" fmla="*/ 83 h 83"/>
                <a:gd name="T4" fmla="*/ 0 w 243"/>
                <a:gd name="T5" fmla="*/ 61 h 83"/>
                <a:gd name="T6" fmla="*/ 32 w 243"/>
                <a:gd name="T7" fmla="*/ 0 h 83"/>
                <a:gd name="T8" fmla="*/ 74 w 243"/>
                <a:gd name="T9" fmla="*/ 0 h 83"/>
                <a:gd name="T10" fmla="*/ 121 w 243"/>
                <a:gd name="T11" fmla="*/ 47 h 83"/>
                <a:gd name="T12" fmla="*/ 169 w 243"/>
                <a:gd name="T13" fmla="*/ 0 h 83"/>
                <a:gd name="T14" fmla="*/ 211 w 243"/>
                <a:gd name="T15" fmla="*/ 0 h 83"/>
                <a:gd name="T16" fmla="*/ 243 w 243"/>
                <a:gd name="T17" fmla="*/ 61 h 83"/>
                <a:gd name="T18" fmla="*/ 243 w 243"/>
                <a:gd name="T19" fmla="*/ 83 h 83"/>
                <a:gd name="T20" fmla="*/ 12 w 243"/>
                <a:gd name="T21" fmla="*/ 71 h 83"/>
                <a:gd name="T22" fmla="*/ 231 w 243"/>
                <a:gd name="T23" fmla="*/ 71 h 83"/>
                <a:gd name="T24" fmla="*/ 231 w 243"/>
                <a:gd name="T25" fmla="*/ 64 h 83"/>
                <a:gd name="T26" fmla="*/ 204 w 243"/>
                <a:gd name="T27" fmla="*/ 11 h 83"/>
                <a:gd name="T28" fmla="*/ 174 w 243"/>
                <a:gd name="T29" fmla="*/ 11 h 83"/>
                <a:gd name="T30" fmla="*/ 121 w 243"/>
                <a:gd name="T31" fmla="*/ 64 h 83"/>
                <a:gd name="T32" fmla="*/ 68 w 243"/>
                <a:gd name="T33" fmla="*/ 11 h 83"/>
                <a:gd name="T34" fmla="*/ 38 w 243"/>
                <a:gd name="T35" fmla="*/ 11 h 83"/>
                <a:gd name="T36" fmla="*/ 12 w 243"/>
                <a:gd name="T37" fmla="*/ 64 h 83"/>
                <a:gd name="T38" fmla="*/ 12 w 243"/>
                <a:gd name="T3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83">
                  <a:moveTo>
                    <a:pt x="243" y="83"/>
                  </a:moveTo>
                  <a:lnTo>
                    <a:pt x="0" y="83"/>
                  </a:lnTo>
                  <a:lnTo>
                    <a:pt x="0" y="61"/>
                  </a:lnTo>
                  <a:lnTo>
                    <a:pt x="32" y="0"/>
                  </a:lnTo>
                  <a:lnTo>
                    <a:pt x="74" y="0"/>
                  </a:lnTo>
                  <a:lnTo>
                    <a:pt x="121" y="47"/>
                  </a:lnTo>
                  <a:lnTo>
                    <a:pt x="169" y="0"/>
                  </a:lnTo>
                  <a:lnTo>
                    <a:pt x="211" y="0"/>
                  </a:lnTo>
                  <a:lnTo>
                    <a:pt x="243" y="61"/>
                  </a:lnTo>
                  <a:lnTo>
                    <a:pt x="243" y="83"/>
                  </a:lnTo>
                  <a:close/>
                  <a:moveTo>
                    <a:pt x="12" y="71"/>
                  </a:moveTo>
                  <a:lnTo>
                    <a:pt x="231" y="71"/>
                  </a:lnTo>
                  <a:lnTo>
                    <a:pt x="231" y="64"/>
                  </a:lnTo>
                  <a:lnTo>
                    <a:pt x="204" y="11"/>
                  </a:lnTo>
                  <a:lnTo>
                    <a:pt x="174" y="11"/>
                  </a:lnTo>
                  <a:lnTo>
                    <a:pt x="121" y="64"/>
                  </a:lnTo>
                  <a:lnTo>
                    <a:pt x="68" y="11"/>
                  </a:lnTo>
                  <a:lnTo>
                    <a:pt x="38" y="11"/>
                  </a:lnTo>
                  <a:lnTo>
                    <a:pt x="12" y="64"/>
                  </a:lnTo>
                  <a:lnTo>
                    <a:pt x="12"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Rectangle 91"/>
            <p:cNvSpPr>
              <a:spLocks noChangeArrowheads="1"/>
            </p:cNvSpPr>
            <p:nvPr/>
          </p:nvSpPr>
          <p:spPr bwMode="auto">
            <a:xfrm>
              <a:off x="6245255"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92"/>
            <p:cNvSpPr>
              <a:spLocks noEditPoints="1"/>
            </p:cNvSpPr>
            <p:nvPr/>
          </p:nvSpPr>
          <p:spPr bwMode="auto">
            <a:xfrm>
              <a:off x="6320666" y="3027437"/>
              <a:ext cx="220079" cy="198533"/>
            </a:xfrm>
            <a:custGeom>
              <a:avLst/>
              <a:gdLst>
                <a:gd name="T0" fmla="*/ 72 w 143"/>
                <a:gd name="T1" fmla="*/ 129 h 129"/>
                <a:gd name="T2" fmla="*/ 0 w 143"/>
                <a:gd name="T3" fmla="*/ 57 h 129"/>
                <a:gd name="T4" fmla="*/ 55 w 143"/>
                <a:gd name="T5" fmla="*/ 57 h 129"/>
                <a:gd name="T6" fmla="*/ 55 w 143"/>
                <a:gd name="T7" fmla="*/ 0 h 129"/>
                <a:gd name="T8" fmla="*/ 89 w 143"/>
                <a:gd name="T9" fmla="*/ 0 h 129"/>
                <a:gd name="T10" fmla="*/ 89 w 143"/>
                <a:gd name="T11" fmla="*/ 57 h 129"/>
                <a:gd name="T12" fmla="*/ 143 w 143"/>
                <a:gd name="T13" fmla="*/ 57 h 129"/>
                <a:gd name="T14" fmla="*/ 72 w 143"/>
                <a:gd name="T15" fmla="*/ 129 h 129"/>
                <a:gd name="T16" fmla="*/ 14 w 143"/>
                <a:gd name="T17" fmla="*/ 63 h 129"/>
                <a:gd name="T18" fmla="*/ 72 w 143"/>
                <a:gd name="T19" fmla="*/ 120 h 129"/>
                <a:gd name="T20" fmla="*/ 131 w 143"/>
                <a:gd name="T21" fmla="*/ 63 h 129"/>
                <a:gd name="T22" fmla="*/ 83 w 143"/>
                <a:gd name="T23" fmla="*/ 63 h 129"/>
                <a:gd name="T24" fmla="*/ 83 w 143"/>
                <a:gd name="T25" fmla="*/ 6 h 129"/>
                <a:gd name="T26" fmla="*/ 60 w 143"/>
                <a:gd name="T27" fmla="*/ 6 h 129"/>
                <a:gd name="T28" fmla="*/ 60 w 143"/>
                <a:gd name="T29" fmla="*/ 63 h 129"/>
                <a:gd name="T30" fmla="*/ 14 w 143"/>
                <a:gd name="T3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72" y="129"/>
                  </a:moveTo>
                  <a:lnTo>
                    <a:pt x="0" y="57"/>
                  </a:lnTo>
                  <a:lnTo>
                    <a:pt x="55" y="57"/>
                  </a:lnTo>
                  <a:lnTo>
                    <a:pt x="55" y="0"/>
                  </a:lnTo>
                  <a:lnTo>
                    <a:pt x="89" y="0"/>
                  </a:lnTo>
                  <a:lnTo>
                    <a:pt x="89" y="57"/>
                  </a:lnTo>
                  <a:lnTo>
                    <a:pt x="143" y="57"/>
                  </a:lnTo>
                  <a:lnTo>
                    <a:pt x="72" y="129"/>
                  </a:lnTo>
                  <a:close/>
                  <a:moveTo>
                    <a:pt x="14" y="63"/>
                  </a:moveTo>
                  <a:lnTo>
                    <a:pt x="72" y="120"/>
                  </a:lnTo>
                  <a:lnTo>
                    <a:pt x="131" y="63"/>
                  </a:lnTo>
                  <a:lnTo>
                    <a:pt x="83" y="63"/>
                  </a:lnTo>
                  <a:lnTo>
                    <a:pt x="83" y="6"/>
                  </a:lnTo>
                  <a:lnTo>
                    <a:pt x="60" y="6"/>
                  </a:lnTo>
                  <a:lnTo>
                    <a:pt x="60" y="63"/>
                  </a:lnTo>
                  <a:lnTo>
                    <a:pt x="1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5" name="组合 274"/>
          <p:cNvGrpSpPr/>
          <p:nvPr/>
        </p:nvGrpSpPr>
        <p:grpSpPr>
          <a:xfrm>
            <a:off x="7093250" y="3013587"/>
            <a:ext cx="372441" cy="344738"/>
            <a:chOff x="7093250" y="3013587"/>
            <a:chExt cx="372441" cy="344738"/>
          </a:xfrm>
        </p:grpSpPr>
        <p:sp>
          <p:nvSpPr>
            <p:cNvPr id="114" name="Freeform 93"/>
            <p:cNvSpPr>
              <a:spLocks noEditPoints="1"/>
            </p:cNvSpPr>
            <p:nvPr/>
          </p:nvSpPr>
          <p:spPr bwMode="auto">
            <a:xfrm>
              <a:off x="7093250" y="3195190"/>
              <a:ext cx="372441" cy="127738"/>
            </a:xfrm>
            <a:custGeom>
              <a:avLst/>
              <a:gdLst>
                <a:gd name="T0" fmla="*/ 242 w 242"/>
                <a:gd name="T1" fmla="*/ 83 h 83"/>
                <a:gd name="T2" fmla="*/ 0 w 242"/>
                <a:gd name="T3" fmla="*/ 83 h 83"/>
                <a:gd name="T4" fmla="*/ 0 w 242"/>
                <a:gd name="T5" fmla="*/ 61 h 83"/>
                <a:gd name="T6" fmla="*/ 31 w 242"/>
                <a:gd name="T7" fmla="*/ 0 h 83"/>
                <a:gd name="T8" fmla="*/ 98 w 242"/>
                <a:gd name="T9" fmla="*/ 0 h 83"/>
                <a:gd name="T10" fmla="*/ 98 w 242"/>
                <a:gd name="T11" fmla="*/ 28 h 83"/>
                <a:gd name="T12" fmla="*/ 144 w 242"/>
                <a:gd name="T13" fmla="*/ 28 h 83"/>
                <a:gd name="T14" fmla="*/ 144 w 242"/>
                <a:gd name="T15" fmla="*/ 0 h 83"/>
                <a:gd name="T16" fmla="*/ 210 w 242"/>
                <a:gd name="T17" fmla="*/ 0 h 83"/>
                <a:gd name="T18" fmla="*/ 242 w 242"/>
                <a:gd name="T19" fmla="*/ 61 h 83"/>
                <a:gd name="T20" fmla="*/ 242 w 242"/>
                <a:gd name="T21" fmla="*/ 83 h 83"/>
                <a:gd name="T22" fmla="*/ 11 w 242"/>
                <a:gd name="T23" fmla="*/ 71 h 83"/>
                <a:gd name="T24" fmla="*/ 230 w 242"/>
                <a:gd name="T25" fmla="*/ 71 h 83"/>
                <a:gd name="T26" fmla="*/ 230 w 242"/>
                <a:gd name="T27" fmla="*/ 64 h 83"/>
                <a:gd name="T28" fmla="*/ 204 w 242"/>
                <a:gd name="T29" fmla="*/ 11 h 83"/>
                <a:gd name="T30" fmla="*/ 156 w 242"/>
                <a:gd name="T31" fmla="*/ 11 h 83"/>
                <a:gd name="T32" fmla="*/ 156 w 242"/>
                <a:gd name="T33" fmla="*/ 40 h 83"/>
                <a:gd name="T34" fmla="*/ 87 w 242"/>
                <a:gd name="T35" fmla="*/ 40 h 83"/>
                <a:gd name="T36" fmla="*/ 87 w 242"/>
                <a:gd name="T37" fmla="*/ 11 h 83"/>
                <a:gd name="T38" fmla="*/ 38 w 242"/>
                <a:gd name="T39" fmla="*/ 11 h 83"/>
                <a:gd name="T40" fmla="*/ 11 w 242"/>
                <a:gd name="T41" fmla="*/ 64 h 83"/>
                <a:gd name="T42" fmla="*/ 11 w 242"/>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83">
                  <a:moveTo>
                    <a:pt x="242" y="83"/>
                  </a:moveTo>
                  <a:lnTo>
                    <a:pt x="0" y="83"/>
                  </a:lnTo>
                  <a:lnTo>
                    <a:pt x="0" y="61"/>
                  </a:lnTo>
                  <a:lnTo>
                    <a:pt x="31" y="0"/>
                  </a:lnTo>
                  <a:lnTo>
                    <a:pt x="98" y="0"/>
                  </a:lnTo>
                  <a:lnTo>
                    <a:pt x="98" y="28"/>
                  </a:lnTo>
                  <a:lnTo>
                    <a:pt x="144" y="28"/>
                  </a:lnTo>
                  <a:lnTo>
                    <a:pt x="144" y="0"/>
                  </a:lnTo>
                  <a:lnTo>
                    <a:pt x="210" y="0"/>
                  </a:lnTo>
                  <a:lnTo>
                    <a:pt x="242" y="61"/>
                  </a:lnTo>
                  <a:lnTo>
                    <a:pt x="242" y="83"/>
                  </a:lnTo>
                  <a:close/>
                  <a:moveTo>
                    <a:pt x="11" y="71"/>
                  </a:moveTo>
                  <a:lnTo>
                    <a:pt x="230" y="71"/>
                  </a:lnTo>
                  <a:lnTo>
                    <a:pt x="230" y="64"/>
                  </a:lnTo>
                  <a:lnTo>
                    <a:pt x="204" y="11"/>
                  </a:lnTo>
                  <a:lnTo>
                    <a:pt x="156" y="11"/>
                  </a:lnTo>
                  <a:lnTo>
                    <a:pt x="156" y="40"/>
                  </a:lnTo>
                  <a:lnTo>
                    <a:pt x="87" y="40"/>
                  </a:lnTo>
                  <a:lnTo>
                    <a:pt x="87" y="11"/>
                  </a:lnTo>
                  <a:lnTo>
                    <a:pt x="38" y="11"/>
                  </a:lnTo>
                  <a:lnTo>
                    <a:pt x="11" y="64"/>
                  </a:lnTo>
                  <a:lnTo>
                    <a:pt x="11"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94"/>
            <p:cNvSpPr>
              <a:spLocks noEditPoints="1"/>
            </p:cNvSpPr>
            <p:nvPr/>
          </p:nvSpPr>
          <p:spPr bwMode="auto">
            <a:xfrm>
              <a:off x="7170200" y="3013587"/>
              <a:ext cx="220079" cy="198533"/>
            </a:xfrm>
            <a:custGeom>
              <a:avLst/>
              <a:gdLst>
                <a:gd name="T0" fmla="*/ 88 w 143"/>
                <a:gd name="T1" fmla="*/ 129 h 129"/>
                <a:gd name="T2" fmla="*/ 54 w 143"/>
                <a:gd name="T3" fmla="*/ 129 h 129"/>
                <a:gd name="T4" fmla="*/ 54 w 143"/>
                <a:gd name="T5" fmla="*/ 72 h 129"/>
                <a:gd name="T6" fmla="*/ 0 w 143"/>
                <a:gd name="T7" fmla="*/ 72 h 129"/>
                <a:gd name="T8" fmla="*/ 71 w 143"/>
                <a:gd name="T9" fmla="*/ 0 h 129"/>
                <a:gd name="T10" fmla="*/ 143 w 143"/>
                <a:gd name="T11" fmla="*/ 72 h 129"/>
                <a:gd name="T12" fmla="*/ 88 w 143"/>
                <a:gd name="T13" fmla="*/ 72 h 129"/>
                <a:gd name="T14" fmla="*/ 88 w 143"/>
                <a:gd name="T15" fmla="*/ 129 h 129"/>
                <a:gd name="T16" fmla="*/ 60 w 143"/>
                <a:gd name="T17" fmla="*/ 124 h 129"/>
                <a:gd name="T18" fmla="*/ 83 w 143"/>
                <a:gd name="T19" fmla="*/ 124 h 129"/>
                <a:gd name="T20" fmla="*/ 83 w 143"/>
                <a:gd name="T21" fmla="*/ 66 h 129"/>
                <a:gd name="T22" fmla="*/ 129 w 143"/>
                <a:gd name="T23" fmla="*/ 66 h 129"/>
                <a:gd name="T24" fmla="*/ 71 w 143"/>
                <a:gd name="T25" fmla="*/ 7 h 129"/>
                <a:gd name="T26" fmla="*/ 13 w 143"/>
                <a:gd name="T27" fmla="*/ 66 h 129"/>
                <a:gd name="T28" fmla="*/ 60 w 143"/>
                <a:gd name="T29" fmla="*/ 66 h 129"/>
                <a:gd name="T30" fmla="*/ 60 w 143"/>
                <a:gd name="T31"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88" y="129"/>
                  </a:moveTo>
                  <a:lnTo>
                    <a:pt x="54" y="129"/>
                  </a:lnTo>
                  <a:lnTo>
                    <a:pt x="54" y="72"/>
                  </a:lnTo>
                  <a:lnTo>
                    <a:pt x="0" y="72"/>
                  </a:lnTo>
                  <a:lnTo>
                    <a:pt x="71" y="0"/>
                  </a:lnTo>
                  <a:lnTo>
                    <a:pt x="143" y="72"/>
                  </a:lnTo>
                  <a:lnTo>
                    <a:pt x="88" y="72"/>
                  </a:lnTo>
                  <a:lnTo>
                    <a:pt x="88" y="129"/>
                  </a:lnTo>
                  <a:close/>
                  <a:moveTo>
                    <a:pt x="60" y="124"/>
                  </a:moveTo>
                  <a:lnTo>
                    <a:pt x="83" y="124"/>
                  </a:lnTo>
                  <a:lnTo>
                    <a:pt x="83" y="66"/>
                  </a:lnTo>
                  <a:lnTo>
                    <a:pt x="129" y="66"/>
                  </a:lnTo>
                  <a:lnTo>
                    <a:pt x="71" y="7"/>
                  </a:lnTo>
                  <a:lnTo>
                    <a:pt x="13" y="66"/>
                  </a:lnTo>
                  <a:lnTo>
                    <a:pt x="60" y="66"/>
                  </a:lnTo>
                  <a:lnTo>
                    <a:pt x="60" y="1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Rectangle 95"/>
            <p:cNvSpPr>
              <a:spLocks noChangeArrowheads="1"/>
            </p:cNvSpPr>
            <p:nvPr/>
          </p:nvSpPr>
          <p:spPr bwMode="auto">
            <a:xfrm>
              <a:off x="7094789"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7" name="Freeform 96"/>
          <p:cNvSpPr>
            <a:spLocks noEditPoints="1"/>
          </p:cNvSpPr>
          <p:nvPr/>
        </p:nvSpPr>
        <p:spPr bwMode="auto">
          <a:xfrm>
            <a:off x="7924316" y="3012047"/>
            <a:ext cx="413994" cy="406299"/>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97"/>
          <p:cNvSpPr>
            <a:spLocks noEditPoints="1"/>
          </p:cNvSpPr>
          <p:nvPr/>
        </p:nvSpPr>
        <p:spPr bwMode="auto">
          <a:xfrm>
            <a:off x="8715368" y="3056679"/>
            <a:ext cx="474015" cy="353973"/>
          </a:xfrm>
          <a:custGeom>
            <a:avLst/>
            <a:gdLst>
              <a:gd name="T0" fmla="*/ 202 w 215"/>
              <a:gd name="T1" fmla="*/ 24 h 161"/>
              <a:gd name="T2" fmla="*/ 54 w 215"/>
              <a:gd name="T3" fmla="*/ 9 h 161"/>
              <a:gd name="T4" fmla="*/ 50 w 215"/>
              <a:gd name="T5" fmla="*/ 4 h 161"/>
              <a:gd name="T6" fmla="*/ 48 w 215"/>
              <a:gd name="T7" fmla="*/ 2 h 161"/>
              <a:gd name="T8" fmla="*/ 46 w 215"/>
              <a:gd name="T9" fmla="*/ 1 h 161"/>
              <a:gd name="T10" fmla="*/ 43 w 215"/>
              <a:gd name="T11" fmla="*/ 1 h 161"/>
              <a:gd name="T12" fmla="*/ 14 w 215"/>
              <a:gd name="T13" fmla="*/ 0 h 161"/>
              <a:gd name="T14" fmla="*/ 14 w 215"/>
              <a:gd name="T15" fmla="*/ 27 h 161"/>
              <a:gd name="T16" fmla="*/ 41 w 215"/>
              <a:gd name="T17" fmla="*/ 44 h 161"/>
              <a:gd name="T18" fmla="*/ 64 w 215"/>
              <a:gd name="T19" fmla="*/ 97 h 161"/>
              <a:gd name="T20" fmla="*/ 68 w 215"/>
              <a:gd name="T21" fmla="*/ 106 h 161"/>
              <a:gd name="T22" fmla="*/ 77 w 215"/>
              <a:gd name="T23" fmla="*/ 115 h 161"/>
              <a:gd name="T24" fmla="*/ 174 w 215"/>
              <a:gd name="T25" fmla="*/ 115 h 161"/>
              <a:gd name="T26" fmla="*/ 183 w 215"/>
              <a:gd name="T27" fmla="*/ 106 h 161"/>
              <a:gd name="T28" fmla="*/ 211 w 215"/>
              <a:gd name="T29" fmla="*/ 28 h 161"/>
              <a:gd name="T30" fmla="*/ 177 w 215"/>
              <a:gd name="T31" fmla="*/ 100 h 161"/>
              <a:gd name="T32" fmla="*/ 176 w 215"/>
              <a:gd name="T33" fmla="*/ 103 h 161"/>
              <a:gd name="T34" fmla="*/ 170 w 215"/>
              <a:gd name="T35" fmla="*/ 107 h 161"/>
              <a:gd name="T36" fmla="*/ 166 w 215"/>
              <a:gd name="T37" fmla="*/ 108 h 161"/>
              <a:gd name="T38" fmla="*/ 81 w 215"/>
              <a:gd name="T39" fmla="*/ 107 h 161"/>
              <a:gd name="T40" fmla="*/ 75 w 215"/>
              <a:gd name="T41" fmla="*/ 99 h 161"/>
              <a:gd name="T42" fmla="*/ 52 w 215"/>
              <a:gd name="T43" fmla="*/ 51 h 161"/>
              <a:gd name="T44" fmla="*/ 38 w 215"/>
              <a:gd name="T45" fmla="*/ 20 h 161"/>
              <a:gd name="T46" fmla="*/ 8 w 215"/>
              <a:gd name="T47" fmla="*/ 14 h 161"/>
              <a:gd name="T48" fmla="*/ 42 w 215"/>
              <a:gd name="T49" fmla="*/ 8 h 161"/>
              <a:gd name="T50" fmla="*/ 44 w 215"/>
              <a:gd name="T51" fmla="*/ 9 h 161"/>
              <a:gd name="T52" fmla="*/ 45 w 215"/>
              <a:gd name="T53" fmla="*/ 10 h 161"/>
              <a:gd name="T54" fmla="*/ 47 w 215"/>
              <a:gd name="T55" fmla="*/ 12 h 161"/>
              <a:gd name="T56" fmla="*/ 202 w 215"/>
              <a:gd name="T57" fmla="*/ 31 h 161"/>
              <a:gd name="T58" fmla="*/ 199 w 215"/>
              <a:gd name="T59" fmla="*/ 51 h 161"/>
              <a:gd name="T60" fmla="*/ 77 w 215"/>
              <a:gd name="T61" fmla="*/ 142 h 161"/>
              <a:gd name="T62" fmla="*/ 115 w 215"/>
              <a:gd name="T63" fmla="*/ 142 h 161"/>
              <a:gd name="T64" fmla="*/ 96 w 215"/>
              <a:gd name="T65" fmla="*/ 154 h 161"/>
              <a:gd name="T66" fmla="*/ 96 w 215"/>
              <a:gd name="T67" fmla="*/ 130 h 161"/>
              <a:gd name="T68" fmla="*/ 96 w 215"/>
              <a:gd name="T69" fmla="*/ 154 h 161"/>
              <a:gd name="T70" fmla="*/ 142 w 215"/>
              <a:gd name="T71" fmla="*/ 142 h 161"/>
              <a:gd name="T72" fmla="*/ 180 w 215"/>
              <a:gd name="T73" fmla="*/ 142 h 161"/>
              <a:gd name="T74" fmla="*/ 161 w 215"/>
              <a:gd name="T75" fmla="*/ 154 h 161"/>
              <a:gd name="T76" fmla="*/ 161 w 215"/>
              <a:gd name="T77" fmla="*/ 130 h 161"/>
              <a:gd name="T78" fmla="*/ 161 w 215"/>
              <a:gd name="T79"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61">
                <a:moveTo>
                  <a:pt x="211" y="28"/>
                </a:moveTo>
                <a:cubicBezTo>
                  <a:pt x="209" y="26"/>
                  <a:pt x="207" y="24"/>
                  <a:pt x="202" y="24"/>
                </a:cubicBezTo>
                <a:cubicBezTo>
                  <a:pt x="61" y="24"/>
                  <a:pt x="61" y="24"/>
                  <a:pt x="61" y="24"/>
                </a:cubicBezTo>
                <a:cubicBezTo>
                  <a:pt x="54" y="9"/>
                  <a:pt x="54" y="9"/>
                  <a:pt x="54" y="9"/>
                </a:cubicBezTo>
                <a:cubicBezTo>
                  <a:pt x="54" y="8"/>
                  <a:pt x="53" y="7"/>
                  <a:pt x="52" y="6"/>
                </a:cubicBezTo>
                <a:cubicBezTo>
                  <a:pt x="52" y="5"/>
                  <a:pt x="51" y="5"/>
                  <a:pt x="50" y="4"/>
                </a:cubicBezTo>
                <a:cubicBezTo>
                  <a:pt x="50" y="3"/>
                  <a:pt x="49" y="3"/>
                  <a:pt x="49" y="2"/>
                </a:cubicBezTo>
                <a:cubicBezTo>
                  <a:pt x="48" y="2"/>
                  <a:pt x="48" y="2"/>
                  <a:pt x="48" y="2"/>
                </a:cubicBezTo>
                <a:cubicBezTo>
                  <a:pt x="48" y="2"/>
                  <a:pt x="47" y="2"/>
                  <a:pt x="46" y="1"/>
                </a:cubicBezTo>
                <a:cubicBezTo>
                  <a:pt x="46" y="1"/>
                  <a:pt x="46" y="1"/>
                  <a:pt x="46" y="1"/>
                </a:cubicBezTo>
                <a:cubicBezTo>
                  <a:pt x="45" y="1"/>
                  <a:pt x="44" y="1"/>
                  <a:pt x="44" y="1"/>
                </a:cubicBezTo>
                <a:cubicBezTo>
                  <a:pt x="43" y="1"/>
                  <a:pt x="43" y="1"/>
                  <a:pt x="43" y="1"/>
                </a:cubicBezTo>
                <a:cubicBezTo>
                  <a:pt x="42" y="0"/>
                  <a:pt x="42" y="0"/>
                  <a:pt x="42" y="0"/>
                </a:cubicBezTo>
                <a:cubicBezTo>
                  <a:pt x="14" y="0"/>
                  <a:pt x="14" y="0"/>
                  <a:pt x="14" y="0"/>
                </a:cubicBezTo>
                <a:cubicBezTo>
                  <a:pt x="6" y="0"/>
                  <a:pt x="0" y="6"/>
                  <a:pt x="0" y="14"/>
                </a:cubicBezTo>
                <a:cubicBezTo>
                  <a:pt x="0" y="21"/>
                  <a:pt x="6" y="27"/>
                  <a:pt x="14" y="27"/>
                </a:cubicBezTo>
                <a:cubicBezTo>
                  <a:pt x="33" y="27"/>
                  <a:pt x="33" y="27"/>
                  <a:pt x="33" y="27"/>
                </a:cubicBezTo>
                <a:cubicBezTo>
                  <a:pt x="41" y="44"/>
                  <a:pt x="41" y="44"/>
                  <a:pt x="41" y="44"/>
                </a:cubicBezTo>
                <a:cubicBezTo>
                  <a:pt x="42" y="49"/>
                  <a:pt x="45" y="54"/>
                  <a:pt x="45" y="54"/>
                </a:cubicBezTo>
                <a:cubicBezTo>
                  <a:pt x="64" y="97"/>
                  <a:pt x="64" y="97"/>
                  <a:pt x="64" y="97"/>
                </a:cubicBezTo>
                <a:cubicBezTo>
                  <a:pt x="64" y="97"/>
                  <a:pt x="64" y="98"/>
                  <a:pt x="65" y="98"/>
                </a:cubicBezTo>
                <a:cubicBezTo>
                  <a:pt x="68" y="106"/>
                  <a:pt x="68" y="106"/>
                  <a:pt x="68" y="106"/>
                </a:cubicBezTo>
                <a:cubicBezTo>
                  <a:pt x="70" y="110"/>
                  <a:pt x="73" y="113"/>
                  <a:pt x="78" y="115"/>
                </a:cubicBezTo>
                <a:cubicBezTo>
                  <a:pt x="77" y="115"/>
                  <a:pt x="77" y="115"/>
                  <a:pt x="77" y="115"/>
                </a:cubicBezTo>
                <a:cubicBezTo>
                  <a:pt x="170" y="115"/>
                  <a:pt x="170" y="115"/>
                  <a:pt x="170" y="115"/>
                </a:cubicBezTo>
                <a:cubicBezTo>
                  <a:pt x="174" y="115"/>
                  <a:pt x="174" y="115"/>
                  <a:pt x="174" y="115"/>
                </a:cubicBezTo>
                <a:cubicBezTo>
                  <a:pt x="174" y="115"/>
                  <a:pt x="174" y="115"/>
                  <a:pt x="174" y="115"/>
                </a:cubicBezTo>
                <a:cubicBezTo>
                  <a:pt x="178" y="113"/>
                  <a:pt x="182" y="110"/>
                  <a:pt x="183" y="106"/>
                </a:cubicBezTo>
                <a:cubicBezTo>
                  <a:pt x="206" y="54"/>
                  <a:pt x="206" y="54"/>
                  <a:pt x="206" y="54"/>
                </a:cubicBezTo>
                <a:cubicBezTo>
                  <a:pt x="208" y="51"/>
                  <a:pt x="215" y="36"/>
                  <a:pt x="211" y="28"/>
                </a:cubicBezTo>
                <a:close/>
                <a:moveTo>
                  <a:pt x="199" y="51"/>
                </a:moveTo>
                <a:cubicBezTo>
                  <a:pt x="177" y="100"/>
                  <a:pt x="177" y="100"/>
                  <a:pt x="177" y="100"/>
                </a:cubicBezTo>
                <a:cubicBezTo>
                  <a:pt x="177" y="99"/>
                  <a:pt x="177" y="99"/>
                  <a:pt x="177" y="99"/>
                </a:cubicBezTo>
                <a:cubicBezTo>
                  <a:pt x="176" y="103"/>
                  <a:pt x="176" y="103"/>
                  <a:pt x="176" y="103"/>
                </a:cubicBezTo>
                <a:cubicBezTo>
                  <a:pt x="175" y="106"/>
                  <a:pt x="173" y="107"/>
                  <a:pt x="170" y="107"/>
                </a:cubicBezTo>
                <a:cubicBezTo>
                  <a:pt x="170" y="107"/>
                  <a:pt x="170" y="107"/>
                  <a:pt x="170" y="107"/>
                </a:cubicBezTo>
                <a:cubicBezTo>
                  <a:pt x="166" y="107"/>
                  <a:pt x="166" y="107"/>
                  <a:pt x="166" y="107"/>
                </a:cubicBezTo>
                <a:cubicBezTo>
                  <a:pt x="166" y="108"/>
                  <a:pt x="166" y="108"/>
                  <a:pt x="166" y="108"/>
                </a:cubicBezTo>
                <a:cubicBezTo>
                  <a:pt x="85" y="108"/>
                  <a:pt x="85" y="108"/>
                  <a:pt x="85" y="108"/>
                </a:cubicBezTo>
                <a:cubicBezTo>
                  <a:pt x="81" y="107"/>
                  <a:pt x="81" y="107"/>
                  <a:pt x="81" y="107"/>
                </a:cubicBezTo>
                <a:cubicBezTo>
                  <a:pt x="79" y="107"/>
                  <a:pt x="76" y="106"/>
                  <a:pt x="76" y="103"/>
                </a:cubicBezTo>
                <a:cubicBezTo>
                  <a:pt x="75" y="99"/>
                  <a:pt x="75" y="99"/>
                  <a:pt x="75" y="99"/>
                </a:cubicBezTo>
                <a:cubicBezTo>
                  <a:pt x="74" y="100"/>
                  <a:pt x="74" y="100"/>
                  <a:pt x="74" y="100"/>
                </a:cubicBezTo>
                <a:cubicBezTo>
                  <a:pt x="52" y="51"/>
                  <a:pt x="52" y="51"/>
                  <a:pt x="52" y="51"/>
                </a:cubicBezTo>
                <a:cubicBezTo>
                  <a:pt x="52" y="51"/>
                  <a:pt x="49" y="46"/>
                  <a:pt x="48" y="41"/>
                </a:cubicBezTo>
                <a:cubicBezTo>
                  <a:pt x="38" y="20"/>
                  <a:pt x="38" y="20"/>
                  <a:pt x="38" y="20"/>
                </a:cubicBezTo>
                <a:cubicBezTo>
                  <a:pt x="14" y="20"/>
                  <a:pt x="14" y="20"/>
                  <a:pt x="14" y="20"/>
                </a:cubicBezTo>
                <a:cubicBezTo>
                  <a:pt x="11" y="20"/>
                  <a:pt x="8" y="17"/>
                  <a:pt x="8" y="14"/>
                </a:cubicBezTo>
                <a:cubicBezTo>
                  <a:pt x="8" y="11"/>
                  <a:pt x="11" y="8"/>
                  <a:pt x="14" y="8"/>
                </a:cubicBezTo>
                <a:cubicBezTo>
                  <a:pt x="42" y="8"/>
                  <a:pt x="42" y="8"/>
                  <a:pt x="42" y="8"/>
                </a:cubicBezTo>
                <a:cubicBezTo>
                  <a:pt x="43" y="8"/>
                  <a:pt x="43" y="8"/>
                  <a:pt x="43" y="8"/>
                </a:cubicBezTo>
                <a:cubicBezTo>
                  <a:pt x="43" y="8"/>
                  <a:pt x="43" y="8"/>
                  <a:pt x="44" y="9"/>
                </a:cubicBezTo>
                <a:cubicBezTo>
                  <a:pt x="44" y="9"/>
                  <a:pt x="44" y="9"/>
                  <a:pt x="45" y="9"/>
                </a:cubicBezTo>
                <a:cubicBezTo>
                  <a:pt x="45" y="9"/>
                  <a:pt x="45" y="9"/>
                  <a:pt x="45" y="10"/>
                </a:cubicBezTo>
                <a:cubicBezTo>
                  <a:pt x="46" y="10"/>
                  <a:pt x="46" y="10"/>
                  <a:pt x="46" y="10"/>
                </a:cubicBezTo>
                <a:cubicBezTo>
                  <a:pt x="47" y="11"/>
                  <a:pt x="47" y="11"/>
                  <a:pt x="47" y="12"/>
                </a:cubicBezTo>
                <a:cubicBezTo>
                  <a:pt x="56" y="31"/>
                  <a:pt x="56" y="31"/>
                  <a:pt x="56" y="31"/>
                </a:cubicBezTo>
                <a:cubicBezTo>
                  <a:pt x="202" y="31"/>
                  <a:pt x="202" y="31"/>
                  <a:pt x="202" y="31"/>
                </a:cubicBezTo>
                <a:cubicBezTo>
                  <a:pt x="204" y="31"/>
                  <a:pt x="204" y="32"/>
                  <a:pt x="204" y="32"/>
                </a:cubicBezTo>
                <a:cubicBezTo>
                  <a:pt x="206" y="35"/>
                  <a:pt x="203" y="44"/>
                  <a:pt x="199" y="51"/>
                </a:cubicBezTo>
                <a:close/>
                <a:moveTo>
                  <a:pt x="96" y="123"/>
                </a:moveTo>
                <a:cubicBezTo>
                  <a:pt x="86" y="123"/>
                  <a:pt x="77" y="131"/>
                  <a:pt x="77" y="142"/>
                </a:cubicBezTo>
                <a:cubicBezTo>
                  <a:pt x="77" y="152"/>
                  <a:pt x="86" y="161"/>
                  <a:pt x="96" y="161"/>
                </a:cubicBezTo>
                <a:cubicBezTo>
                  <a:pt x="106" y="161"/>
                  <a:pt x="115" y="152"/>
                  <a:pt x="115" y="142"/>
                </a:cubicBezTo>
                <a:cubicBezTo>
                  <a:pt x="115" y="131"/>
                  <a:pt x="106" y="123"/>
                  <a:pt x="96" y="123"/>
                </a:cubicBezTo>
                <a:close/>
                <a:moveTo>
                  <a:pt x="96" y="154"/>
                </a:moveTo>
                <a:cubicBezTo>
                  <a:pt x="89" y="154"/>
                  <a:pt x="84" y="148"/>
                  <a:pt x="84" y="142"/>
                </a:cubicBezTo>
                <a:cubicBezTo>
                  <a:pt x="84" y="135"/>
                  <a:pt x="89" y="130"/>
                  <a:pt x="96" y="130"/>
                </a:cubicBezTo>
                <a:cubicBezTo>
                  <a:pt x="103" y="130"/>
                  <a:pt x="108" y="135"/>
                  <a:pt x="108" y="142"/>
                </a:cubicBezTo>
                <a:cubicBezTo>
                  <a:pt x="108" y="148"/>
                  <a:pt x="103" y="154"/>
                  <a:pt x="96" y="154"/>
                </a:cubicBezTo>
                <a:close/>
                <a:moveTo>
                  <a:pt x="161" y="123"/>
                </a:moveTo>
                <a:cubicBezTo>
                  <a:pt x="151" y="123"/>
                  <a:pt x="142" y="131"/>
                  <a:pt x="142" y="142"/>
                </a:cubicBezTo>
                <a:cubicBezTo>
                  <a:pt x="142" y="152"/>
                  <a:pt x="151" y="161"/>
                  <a:pt x="161" y="161"/>
                </a:cubicBezTo>
                <a:cubicBezTo>
                  <a:pt x="172" y="161"/>
                  <a:pt x="180" y="152"/>
                  <a:pt x="180" y="142"/>
                </a:cubicBezTo>
                <a:cubicBezTo>
                  <a:pt x="180" y="131"/>
                  <a:pt x="172" y="123"/>
                  <a:pt x="161" y="123"/>
                </a:cubicBezTo>
                <a:close/>
                <a:moveTo>
                  <a:pt x="161" y="154"/>
                </a:moveTo>
                <a:cubicBezTo>
                  <a:pt x="155" y="154"/>
                  <a:pt x="149" y="148"/>
                  <a:pt x="149" y="142"/>
                </a:cubicBezTo>
                <a:cubicBezTo>
                  <a:pt x="149" y="135"/>
                  <a:pt x="155" y="130"/>
                  <a:pt x="161" y="130"/>
                </a:cubicBezTo>
                <a:cubicBezTo>
                  <a:pt x="168" y="130"/>
                  <a:pt x="173" y="135"/>
                  <a:pt x="173" y="142"/>
                </a:cubicBezTo>
                <a:cubicBezTo>
                  <a:pt x="173" y="148"/>
                  <a:pt x="168" y="154"/>
                  <a:pt x="161" y="15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80" name="组合 279"/>
          <p:cNvGrpSpPr/>
          <p:nvPr/>
        </p:nvGrpSpPr>
        <p:grpSpPr>
          <a:xfrm>
            <a:off x="3716659" y="3861581"/>
            <a:ext cx="360129" cy="387831"/>
            <a:chOff x="3716659" y="3861581"/>
            <a:chExt cx="360129" cy="387831"/>
          </a:xfrm>
        </p:grpSpPr>
        <p:sp>
          <p:nvSpPr>
            <p:cNvPr id="119" name="Freeform 98"/>
            <p:cNvSpPr>
              <a:spLocks noEditPoints="1"/>
            </p:cNvSpPr>
            <p:nvPr/>
          </p:nvSpPr>
          <p:spPr bwMode="auto">
            <a:xfrm>
              <a:off x="3725894" y="3861581"/>
              <a:ext cx="347817" cy="206227"/>
            </a:xfrm>
            <a:custGeom>
              <a:avLst/>
              <a:gdLst>
                <a:gd name="T0" fmla="*/ 33 w 226"/>
                <a:gd name="T1" fmla="*/ 134 h 134"/>
                <a:gd name="T2" fmla="*/ 0 w 226"/>
                <a:gd name="T3" fmla="*/ 134 h 134"/>
                <a:gd name="T4" fmla="*/ 0 w 226"/>
                <a:gd name="T5" fmla="*/ 45 h 134"/>
                <a:gd name="T6" fmla="*/ 165 w 226"/>
                <a:gd name="T7" fmla="*/ 45 h 134"/>
                <a:gd name="T8" fmla="*/ 165 w 226"/>
                <a:gd name="T9" fmla="*/ 0 h 134"/>
                <a:gd name="T10" fmla="*/ 226 w 226"/>
                <a:gd name="T11" fmla="*/ 63 h 134"/>
                <a:gd name="T12" fmla="*/ 165 w 226"/>
                <a:gd name="T13" fmla="*/ 124 h 134"/>
                <a:gd name="T14" fmla="*/ 165 w 226"/>
                <a:gd name="T15" fmla="*/ 78 h 134"/>
                <a:gd name="T16" fmla="*/ 33 w 226"/>
                <a:gd name="T17" fmla="*/ 78 h 134"/>
                <a:gd name="T18" fmla="*/ 33 w 226"/>
                <a:gd name="T19" fmla="*/ 134 h 134"/>
                <a:gd name="T20" fmla="*/ 6 w 226"/>
                <a:gd name="T21" fmla="*/ 128 h 134"/>
                <a:gd name="T22" fmla="*/ 27 w 226"/>
                <a:gd name="T23" fmla="*/ 128 h 134"/>
                <a:gd name="T24" fmla="*/ 27 w 226"/>
                <a:gd name="T25" fmla="*/ 73 h 134"/>
                <a:gd name="T26" fmla="*/ 171 w 226"/>
                <a:gd name="T27" fmla="*/ 73 h 134"/>
                <a:gd name="T28" fmla="*/ 171 w 226"/>
                <a:gd name="T29" fmla="*/ 110 h 134"/>
                <a:gd name="T30" fmla="*/ 219 w 226"/>
                <a:gd name="T31" fmla="*/ 63 h 134"/>
                <a:gd name="T32" fmla="*/ 171 w 226"/>
                <a:gd name="T33" fmla="*/ 14 h 134"/>
                <a:gd name="T34" fmla="*/ 171 w 226"/>
                <a:gd name="T35" fmla="*/ 51 h 134"/>
                <a:gd name="T36" fmla="*/ 6 w 226"/>
                <a:gd name="T37" fmla="*/ 51 h 134"/>
                <a:gd name="T38" fmla="*/ 6 w 226"/>
                <a:gd name="T3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134">
                  <a:moveTo>
                    <a:pt x="33" y="134"/>
                  </a:moveTo>
                  <a:lnTo>
                    <a:pt x="0" y="134"/>
                  </a:lnTo>
                  <a:lnTo>
                    <a:pt x="0" y="45"/>
                  </a:lnTo>
                  <a:lnTo>
                    <a:pt x="165" y="45"/>
                  </a:lnTo>
                  <a:lnTo>
                    <a:pt x="165" y="0"/>
                  </a:lnTo>
                  <a:lnTo>
                    <a:pt x="226" y="63"/>
                  </a:lnTo>
                  <a:lnTo>
                    <a:pt x="165" y="124"/>
                  </a:lnTo>
                  <a:lnTo>
                    <a:pt x="165" y="78"/>
                  </a:lnTo>
                  <a:lnTo>
                    <a:pt x="33" y="78"/>
                  </a:lnTo>
                  <a:lnTo>
                    <a:pt x="33" y="134"/>
                  </a:lnTo>
                  <a:close/>
                  <a:moveTo>
                    <a:pt x="6" y="128"/>
                  </a:moveTo>
                  <a:lnTo>
                    <a:pt x="27" y="128"/>
                  </a:lnTo>
                  <a:lnTo>
                    <a:pt x="27" y="73"/>
                  </a:lnTo>
                  <a:lnTo>
                    <a:pt x="171" y="73"/>
                  </a:lnTo>
                  <a:lnTo>
                    <a:pt x="171" y="110"/>
                  </a:lnTo>
                  <a:lnTo>
                    <a:pt x="219" y="63"/>
                  </a:lnTo>
                  <a:lnTo>
                    <a:pt x="171" y="14"/>
                  </a:lnTo>
                  <a:lnTo>
                    <a:pt x="171" y="51"/>
                  </a:lnTo>
                  <a:lnTo>
                    <a:pt x="6" y="51"/>
                  </a:lnTo>
                  <a:lnTo>
                    <a:pt x="6"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99"/>
            <p:cNvSpPr>
              <a:spLocks noEditPoints="1"/>
            </p:cNvSpPr>
            <p:nvPr/>
          </p:nvSpPr>
          <p:spPr bwMode="auto">
            <a:xfrm>
              <a:off x="3716659" y="4027794"/>
              <a:ext cx="360129" cy="221618"/>
            </a:xfrm>
            <a:custGeom>
              <a:avLst/>
              <a:gdLst>
                <a:gd name="T0" fmla="*/ 69 w 234"/>
                <a:gd name="T1" fmla="*/ 144 h 144"/>
                <a:gd name="T2" fmla="*/ 0 w 234"/>
                <a:gd name="T3" fmla="*/ 75 h 144"/>
                <a:gd name="T4" fmla="*/ 69 w 234"/>
                <a:gd name="T5" fmla="*/ 6 h 144"/>
                <a:gd name="T6" fmla="*/ 69 w 234"/>
                <a:gd name="T7" fmla="*/ 55 h 144"/>
                <a:gd name="T8" fmla="*/ 195 w 234"/>
                <a:gd name="T9" fmla="*/ 55 h 144"/>
                <a:gd name="T10" fmla="*/ 195 w 234"/>
                <a:gd name="T11" fmla="*/ 0 h 144"/>
                <a:gd name="T12" fmla="*/ 234 w 234"/>
                <a:gd name="T13" fmla="*/ 0 h 144"/>
                <a:gd name="T14" fmla="*/ 234 w 234"/>
                <a:gd name="T15" fmla="*/ 95 h 144"/>
                <a:gd name="T16" fmla="*/ 69 w 234"/>
                <a:gd name="T17" fmla="*/ 95 h 144"/>
                <a:gd name="T18" fmla="*/ 69 w 234"/>
                <a:gd name="T19" fmla="*/ 144 h 144"/>
                <a:gd name="T20" fmla="*/ 16 w 234"/>
                <a:gd name="T21" fmla="*/ 75 h 144"/>
                <a:gd name="T22" fmla="*/ 58 w 234"/>
                <a:gd name="T23" fmla="*/ 116 h 144"/>
                <a:gd name="T24" fmla="*/ 58 w 234"/>
                <a:gd name="T25" fmla="*/ 84 h 144"/>
                <a:gd name="T26" fmla="*/ 222 w 234"/>
                <a:gd name="T27" fmla="*/ 84 h 144"/>
                <a:gd name="T28" fmla="*/ 222 w 234"/>
                <a:gd name="T29" fmla="*/ 12 h 144"/>
                <a:gd name="T30" fmla="*/ 207 w 234"/>
                <a:gd name="T31" fmla="*/ 12 h 144"/>
                <a:gd name="T32" fmla="*/ 207 w 234"/>
                <a:gd name="T33" fmla="*/ 66 h 144"/>
                <a:gd name="T34" fmla="*/ 58 w 234"/>
                <a:gd name="T35" fmla="*/ 66 h 144"/>
                <a:gd name="T36" fmla="*/ 58 w 234"/>
                <a:gd name="T37" fmla="*/ 33 h 144"/>
                <a:gd name="T38" fmla="*/ 16 w 234"/>
                <a:gd name="T39" fmla="*/ 7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44">
                  <a:moveTo>
                    <a:pt x="69" y="144"/>
                  </a:moveTo>
                  <a:lnTo>
                    <a:pt x="0" y="75"/>
                  </a:lnTo>
                  <a:lnTo>
                    <a:pt x="69" y="6"/>
                  </a:lnTo>
                  <a:lnTo>
                    <a:pt x="69" y="55"/>
                  </a:lnTo>
                  <a:lnTo>
                    <a:pt x="195" y="55"/>
                  </a:lnTo>
                  <a:lnTo>
                    <a:pt x="195" y="0"/>
                  </a:lnTo>
                  <a:lnTo>
                    <a:pt x="234" y="0"/>
                  </a:lnTo>
                  <a:lnTo>
                    <a:pt x="234" y="95"/>
                  </a:lnTo>
                  <a:lnTo>
                    <a:pt x="69" y="95"/>
                  </a:lnTo>
                  <a:lnTo>
                    <a:pt x="69" y="144"/>
                  </a:lnTo>
                  <a:close/>
                  <a:moveTo>
                    <a:pt x="16" y="75"/>
                  </a:moveTo>
                  <a:lnTo>
                    <a:pt x="58" y="116"/>
                  </a:lnTo>
                  <a:lnTo>
                    <a:pt x="58" y="84"/>
                  </a:lnTo>
                  <a:lnTo>
                    <a:pt x="222" y="84"/>
                  </a:lnTo>
                  <a:lnTo>
                    <a:pt x="222" y="12"/>
                  </a:lnTo>
                  <a:lnTo>
                    <a:pt x="207" y="12"/>
                  </a:lnTo>
                  <a:lnTo>
                    <a:pt x="207" y="66"/>
                  </a:lnTo>
                  <a:lnTo>
                    <a:pt x="58" y="66"/>
                  </a:lnTo>
                  <a:lnTo>
                    <a:pt x="58" y="33"/>
                  </a:lnTo>
                  <a:lnTo>
                    <a:pt x="16"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7" name="组合 276"/>
          <p:cNvGrpSpPr/>
          <p:nvPr/>
        </p:nvGrpSpPr>
        <p:grpSpPr>
          <a:xfrm>
            <a:off x="2017591" y="3876971"/>
            <a:ext cx="370903" cy="389371"/>
            <a:chOff x="2017591" y="3876971"/>
            <a:chExt cx="370903" cy="389371"/>
          </a:xfrm>
        </p:grpSpPr>
        <p:sp>
          <p:nvSpPr>
            <p:cNvPr id="121" name="Freeform 100"/>
            <p:cNvSpPr>
              <a:spLocks noEditPoints="1"/>
            </p:cNvSpPr>
            <p:nvPr/>
          </p:nvSpPr>
          <p:spPr bwMode="auto">
            <a:xfrm>
              <a:off x="2031443" y="3876971"/>
              <a:ext cx="357051" cy="147745"/>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01"/>
            <p:cNvSpPr>
              <a:spLocks noEditPoints="1"/>
            </p:cNvSpPr>
            <p:nvPr/>
          </p:nvSpPr>
          <p:spPr bwMode="auto">
            <a:xfrm>
              <a:off x="2017591" y="4101667"/>
              <a:ext cx="366285" cy="164675"/>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9" name="组合 278"/>
          <p:cNvGrpSpPr/>
          <p:nvPr/>
        </p:nvGrpSpPr>
        <p:grpSpPr>
          <a:xfrm>
            <a:off x="4535413" y="3938532"/>
            <a:ext cx="418612" cy="249320"/>
            <a:chOff x="4535413" y="3938532"/>
            <a:chExt cx="418612" cy="249320"/>
          </a:xfrm>
        </p:grpSpPr>
        <p:sp>
          <p:nvSpPr>
            <p:cNvPr id="123" name="Freeform 102"/>
            <p:cNvSpPr>
              <a:spLocks noEditPoints="1"/>
            </p:cNvSpPr>
            <p:nvPr/>
          </p:nvSpPr>
          <p:spPr bwMode="auto">
            <a:xfrm>
              <a:off x="4535413" y="3938532"/>
              <a:ext cx="249320" cy="226235"/>
            </a:xfrm>
            <a:custGeom>
              <a:avLst/>
              <a:gdLst>
                <a:gd name="T0" fmla="*/ 162 w 162"/>
                <a:gd name="T1" fmla="*/ 147 h 147"/>
                <a:gd name="T2" fmla="*/ 53 w 162"/>
                <a:gd name="T3" fmla="*/ 147 h 147"/>
                <a:gd name="T4" fmla="*/ 53 w 162"/>
                <a:gd name="T5" fmla="*/ 73 h 147"/>
                <a:gd name="T6" fmla="*/ 0 w 162"/>
                <a:gd name="T7" fmla="*/ 73 h 147"/>
                <a:gd name="T8" fmla="*/ 73 w 162"/>
                <a:gd name="T9" fmla="*/ 0 h 147"/>
                <a:gd name="T10" fmla="*/ 147 w 162"/>
                <a:gd name="T11" fmla="*/ 73 h 147"/>
                <a:gd name="T12" fmla="*/ 94 w 162"/>
                <a:gd name="T13" fmla="*/ 73 h 147"/>
                <a:gd name="T14" fmla="*/ 94 w 162"/>
                <a:gd name="T15" fmla="*/ 106 h 147"/>
                <a:gd name="T16" fmla="*/ 120 w 162"/>
                <a:gd name="T17" fmla="*/ 106 h 147"/>
                <a:gd name="T18" fmla="*/ 162 w 162"/>
                <a:gd name="T19" fmla="*/ 147 h 147"/>
                <a:gd name="T20" fmla="*/ 64 w 162"/>
                <a:gd name="T21" fmla="*/ 136 h 147"/>
                <a:gd name="T22" fmla="*/ 135 w 162"/>
                <a:gd name="T23" fmla="*/ 136 h 147"/>
                <a:gd name="T24" fmla="*/ 116 w 162"/>
                <a:gd name="T25" fmla="*/ 117 h 147"/>
                <a:gd name="T26" fmla="*/ 83 w 162"/>
                <a:gd name="T27" fmla="*/ 117 h 147"/>
                <a:gd name="T28" fmla="*/ 83 w 162"/>
                <a:gd name="T29" fmla="*/ 61 h 147"/>
                <a:gd name="T30" fmla="*/ 120 w 162"/>
                <a:gd name="T31" fmla="*/ 61 h 147"/>
                <a:gd name="T32" fmla="*/ 73 w 162"/>
                <a:gd name="T33" fmla="*/ 15 h 147"/>
                <a:gd name="T34" fmla="*/ 27 w 162"/>
                <a:gd name="T35" fmla="*/ 61 h 147"/>
                <a:gd name="T36" fmla="*/ 64 w 162"/>
                <a:gd name="T37" fmla="*/ 61 h 147"/>
                <a:gd name="T38" fmla="*/ 64 w 162"/>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7">
                  <a:moveTo>
                    <a:pt x="162" y="147"/>
                  </a:moveTo>
                  <a:lnTo>
                    <a:pt x="53" y="147"/>
                  </a:lnTo>
                  <a:lnTo>
                    <a:pt x="53" y="73"/>
                  </a:lnTo>
                  <a:lnTo>
                    <a:pt x="0" y="73"/>
                  </a:lnTo>
                  <a:lnTo>
                    <a:pt x="73" y="0"/>
                  </a:lnTo>
                  <a:lnTo>
                    <a:pt x="147" y="73"/>
                  </a:lnTo>
                  <a:lnTo>
                    <a:pt x="94" y="73"/>
                  </a:lnTo>
                  <a:lnTo>
                    <a:pt x="94" y="106"/>
                  </a:lnTo>
                  <a:lnTo>
                    <a:pt x="120" y="106"/>
                  </a:lnTo>
                  <a:lnTo>
                    <a:pt x="162" y="147"/>
                  </a:lnTo>
                  <a:close/>
                  <a:moveTo>
                    <a:pt x="64" y="136"/>
                  </a:moveTo>
                  <a:lnTo>
                    <a:pt x="135" y="136"/>
                  </a:lnTo>
                  <a:lnTo>
                    <a:pt x="116" y="117"/>
                  </a:lnTo>
                  <a:lnTo>
                    <a:pt x="83" y="117"/>
                  </a:lnTo>
                  <a:lnTo>
                    <a:pt x="83" y="61"/>
                  </a:lnTo>
                  <a:lnTo>
                    <a:pt x="120" y="61"/>
                  </a:lnTo>
                  <a:lnTo>
                    <a:pt x="73" y="15"/>
                  </a:lnTo>
                  <a:lnTo>
                    <a:pt x="27" y="61"/>
                  </a:lnTo>
                  <a:lnTo>
                    <a:pt x="64" y="61"/>
                  </a:lnTo>
                  <a:lnTo>
                    <a:pt x="64"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03"/>
            <p:cNvSpPr>
              <a:spLocks noEditPoints="1"/>
            </p:cNvSpPr>
            <p:nvPr/>
          </p:nvSpPr>
          <p:spPr bwMode="auto">
            <a:xfrm>
              <a:off x="4724712" y="3969312"/>
              <a:ext cx="229313" cy="218540"/>
            </a:xfrm>
            <a:custGeom>
              <a:avLst/>
              <a:gdLst>
                <a:gd name="T0" fmla="*/ 82 w 149"/>
                <a:gd name="T1" fmla="*/ 142 h 142"/>
                <a:gd name="T2" fmla="*/ 14 w 149"/>
                <a:gd name="T3" fmla="*/ 74 h 142"/>
                <a:gd name="T4" fmla="*/ 65 w 149"/>
                <a:gd name="T5" fmla="*/ 74 h 142"/>
                <a:gd name="T6" fmla="*/ 65 w 149"/>
                <a:gd name="T7" fmla="*/ 36 h 142"/>
                <a:gd name="T8" fmla="*/ 36 w 149"/>
                <a:gd name="T9" fmla="*/ 36 h 142"/>
                <a:gd name="T10" fmla="*/ 0 w 149"/>
                <a:gd name="T11" fmla="*/ 0 h 142"/>
                <a:gd name="T12" fmla="*/ 99 w 149"/>
                <a:gd name="T13" fmla="*/ 0 h 142"/>
                <a:gd name="T14" fmla="*/ 99 w 149"/>
                <a:gd name="T15" fmla="*/ 74 h 142"/>
                <a:gd name="T16" fmla="*/ 149 w 149"/>
                <a:gd name="T17" fmla="*/ 74 h 142"/>
                <a:gd name="T18" fmla="*/ 82 w 149"/>
                <a:gd name="T19" fmla="*/ 142 h 142"/>
                <a:gd name="T20" fmla="*/ 29 w 149"/>
                <a:gd name="T21" fmla="*/ 80 h 142"/>
                <a:gd name="T22" fmla="*/ 82 w 149"/>
                <a:gd name="T23" fmla="*/ 133 h 142"/>
                <a:gd name="T24" fmla="*/ 135 w 149"/>
                <a:gd name="T25" fmla="*/ 80 h 142"/>
                <a:gd name="T26" fmla="*/ 93 w 149"/>
                <a:gd name="T27" fmla="*/ 80 h 142"/>
                <a:gd name="T28" fmla="*/ 93 w 149"/>
                <a:gd name="T29" fmla="*/ 5 h 142"/>
                <a:gd name="T30" fmla="*/ 14 w 149"/>
                <a:gd name="T31" fmla="*/ 5 h 142"/>
                <a:gd name="T32" fmla="*/ 37 w 149"/>
                <a:gd name="T33" fmla="*/ 30 h 142"/>
                <a:gd name="T34" fmla="*/ 70 w 149"/>
                <a:gd name="T35" fmla="*/ 30 h 142"/>
                <a:gd name="T36" fmla="*/ 70 w 149"/>
                <a:gd name="T37" fmla="*/ 80 h 142"/>
                <a:gd name="T38" fmla="*/ 29 w 149"/>
                <a:gd name="T3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2">
                  <a:moveTo>
                    <a:pt x="82" y="142"/>
                  </a:moveTo>
                  <a:lnTo>
                    <a:pt x="14" y="74"/>
                  </a:lnTo>
                  <a:lnTo>
                    <a:pt x="65" y="74"/>
                  </a:lnTo>
                  <a:lnTo>
                    <a:pt x="65" y="36"/>
                  </a:lnTo>
                  <a:lnTo>
                    <a:pt x="36" y="36"/>
                  </a:lnTo>
                  <a:lnTo>
                    <a:pt x="0" y="0"/>
                  </a:lnTo>
                  <a:lnTo>
                    <a:pt x="99" y="0"/>
                  </a:lnTo>
                  <a:lnTo>
                    <a:pt x="99" y="74"/>
                  </a:lnTo>
                  <a:lnTo>
                    <a:pt x="149" y="74"/>
                  </a:lnTo>
                  <a:lnTo>
                    <a:pt x="82" y="142"/>
                  </a:lnTo>
                  <a:close/>
                  <a:moveTo>
                    <a:pt x="29" y="80"/>
                  </a:moveTo>
                  <a:lnTo>
                    <a:pt x="82" y="133"/>
                  </a:lnTo>
                  <a:lnTo>
                    <a:pt x="135" y="80"/>
                  </a:lnTo>
                  <a:lnTo>
                    <a:pt x="93" y="80"/>
                  </a:lnTo>
                  <a:lnTo>
                    <a:pt x="93" y="5"/>
                  </a:lnTo>
                  <a:lnTo>
                    <a:pt x="14" y="5"/>
                  </a:lnTo>
                  <a:lnTo>
                    <a:pt x="37" y="30"/>
                  </a:lnTo>
                  <a:lnTo>
                    <a:pt x="70" y="30"/>
                  </a:lnTo>
                  <a:lnTo>
                    <a:pt x="70" y="80"/>
                  </a:lnTo>
                  <a:lnTo>
                    <a:pt x="29" y="8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8" name="组合 277"/>
          <p:cNvGrpSpPr/>
          <p:nvPr/>
        </p:nvGrpSpPr>
        <p:grpSpPr>
          <a:xfrm>
            <a:off x="2868665" y="3864659"/>
            <a:ext cx="377058" cy="397065"/>
            <a:chOff x="2868665" y="3864659"/>
            <a:chExt cx="377058" cy="397065"/>
          </a:xfrm>
        </p:grpSpPr>
        <p:sp>
          <p:nvSpPr>
            <p:cNvPr id="125" name="Freeform 104"/>
            <p:cNvSpPr>
              <a:spLocks noEditPoints="1"/>
            </p:cNvSpPr>
            <p:nvPr/>
          </p:nvSpPr>
          <p:spPr bwMode="auto">
            <a:xfrm>
              <a:off x="2868665" y="3864659"/>
              <a:ext cx="377058" cy="397065"/>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05"/>
            <p:cNvSpPr>
              <a:spLocks noEditPoints="1"/>
            </p:cNvSpPr>
            <p:nvPr/>
          </p:nvSpPr>
          <p:spPr bwMode="auto">
            <a:xfrm>
              <a:off x="2873281" y="4090894"/>
              <a:ext cx="121582" cy="89263"/>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3" name="组合 252"/>
          <p:cNvGrpSpPr/>
          <p:nvPr/>
        </p:nvGrpSpPr>
        <p:grpSpPr>
          <a:xfrm>
            <a:off x="10506777" y="3892361"/>
            <a:ext cx="326271" cy="352434"/>
            <a:chOff x="10737851" y="3251200"/>
            <a:chExt cx="336551" cy="363538"/>
          </a:xfrm>
        </p:grpSpPr>
        <p:sp>
          <p:nvSpPr>
            <p:cNvPr id="127" name="Freeform 106"/>
            <p:cNvSpPr/>
            <p:nvPr/>
          </p:nvSpPr>
          <p:spPr bwMode="auto">
            <a:xfrm>
              <a:off x="10769601" y="3251200"/>
              <a:ext cx="19050" cy="239713"/>
            </a:xfrm>
            <a:custGeom>
              <a:avLst/>
              <a:gdLst>
                <a:gd name="T0" fmla="*/ 3 w 8"/>
                <a:gd name="T1" fmla="*/ 106 h 106"/>
                <a:gd name="T2" fmla="*/ 8 w 8"/>
                <a:gd name="T3" fmla="*/ 106 h 106"/>
                <a:gd name="T4" fmla="*/ 8 w 8"/>
                <a:gd name="T5" fmla="*/ 4 h 106"/>
                <a:gd name="T6" fmla="*/ 4 w 8"/>
                <a:gd name="T7" fmla="*/ 0 h 106"/>
                <a:gd name="T8" fmla="*/ 0 w 8"/>
                <a:gd name="T9" fmla="*/ 4 h 106"/>
                <a:gd name="T10" fmla="*/ 0 w 8"/>
                <a:gd name="T11" fmla="*/ 106 h 106"/>
                <a:gd name="T12" fmla="*/ 3 w 8"/>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8" h="106">
                  <a:moveTo>
                    <a:pt x="3" y="106"/>
                  </a:moveTo>
                  <a:cubicBezTo>
                    <a:pt x="5" y="106"/>
                    <a:pt x="6" y="106"/>
                    <a:pt x="8" y="106"/>
                  </a:cubicBezTo>
                  <a:cubicBezTo>
                    <a:pt x="8" y="4"/>
                    <a:pt x="8" y="4"/>
                    <a:pt x="8" y="4"/>
                  </a:cubicBezTo>
                  <a:cubicBezTo>
                    <a:pt x="8" y="1"/>
                    <a:pt x="6" y="0"/>
                    <a:pt x="4" y="0"/>
                  </a:cubicBezTo>
                  <a:cubicBezTo>
                    <a:pt x="1" y="0"/>
                    <a:pt x="0" y="1"/>
                    <a:pt x="0" y="4"/>
                  </a:cubicBezTo>
                  <a:cubicBezTo>
                    <a:pt x="0" y="106"/>
                    <a:pt x="0" y="106"/>
                    <a:pt x="0" y="106"/>
                  </a:cubicBezTo>
                  <a:cubicBezTo>
                    <a:pt x="1" y="106"/>
                    <a:pt x="2" y="106"/>
                    <a:pt x="3" y="10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07"/>
            <p:cNvSpPr/>
            <p:nvPr/>
          </p:nvSpPr>
          <p:spPr bwMode="auto">
            <a:xfrm>
              <a:off x="10769601" y="3559175"/>
              <a:ext cx="19050" cy="55563"/>
            </a:xfrm>
            <a:custGeom>
              <a:avLst/>
              <a:gdLst>
                <a:gd name="T0" fmla="*/ 3 w 8"/>
                <a:gd name="T1" fmla="*/ 1 h 24"/>
                <a:gd name="T2" fmla="*/ 0 w 8"/>
                <a:gd name="T3" fmla="*/ 1 h 24"/>
                <a:gd name="T4" fmla="*/ 0 w 8"/>
                <a:gd name="T5" fmla="*/ 20 h 24"/>
                <a:gd name="T6" fmla="*/ 4 w 8"/>
                <a:gd name="T7" fmla="*/ 24 h 24"/>
                <a:gd name="T8" fmla="*/ 8 w 8"/>
                <a:gd name="T9" fmla="*/ 20 h 24"/>
                <a:gd name="T10" fmla="*/ 8 w 8"/>
                <a:gd name="T11" fmla="*/ 0 h 24"/>
                <a:gd name="T12" fmla="*/ 3 w 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3" y="1"/>
                  </a:moveTo>
                  <a:cubicBezTo>
                    <a:pt x="2" y="1"/>
                    <a:pt x="1" y="1"/>
                    <a:pt x="0" y="1"/>
                  </a:cubicBezTo>
                  <a:cubicBezTo>
                    <a:pt x="0" y="20"/>
                    <a:pt x="0" y="20"/>
                    <a:pt x="0" y="20"/>
                  </a:cubicBezTo>
                  <a:cubicBezTo>
                    <a:pt x="0" y="22"/>
                    <a:pt x="1" y="24"/>
                    <a:pt x="4" y="24"/>
                  </a:cubicBezTo>
                  <a:cubicBezTo>
                    <a:pt x="6" y="24"/>
                    <a:pt x="8" y="22"/>
                    <a:pt x="8" y="20"/>
                  </a:cubicBezTo>
                  <a:cubicBezTo>
                    <a:pt x="8" y="0"/>
                    <a:pt x="8" y="0"/>
                    <a:pt x="8" y="0"/>
                  </a:cubicBezTo>
                  <a:cubicBezTo>
                    <a:pt x="6" y="1"/>
                    <a:pt x="5" y="1"/>
                    <a:pt x="3"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108"/>
            <p:cNvSpPr/>
            <p:nvPr/>
          </p:nvSpPr>
          <p:spPr bwMode="auto">
            <a:xfrm>
              <a:off x="10898189" y="3251200"/>
              <a:ext cx="17463" cy="63500"/>
            </a:xfrm>
            <a:custGeom>
              <a:avLst/>
              <a:gdLst>
                <a:gd name="T0" fmla="*/ 4 w 8"/>
                <a:gd name="T1" fmla="*/ 28 h 28"/>
                <a:gd name="T2" fmla="*/ 8 w 8"/>
                <a:gd name="T3" fmla="*/ 28 h 28"/>
                <a:gd name="T4" fmla="*/ 8 w 8"/>
                <a:gd name="T5" fmla="*/ 4 h 28"/>
                <a:gd name="T6" fmla="*/ 4 w 8"/>
                <a:gd name="T7" fmla="*/ 0 h 28"/>
                <a:gd name="T8" fmla="*/ 0 w 8"/>
                <a:gd name="T9" fmla="*/ 4 h 28"/>
                <a:gd name="T10" fmla="*/ 0 w 8"/>
                <a:gd name="T11" fmla="*/ 28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5" y="28"/>
                    <a:pt x="7" y="28"/>
                    <a:pt x="8" y="28"/>
                  </a:cubicBezTo>
                  <a:cubicBezTo>
                    <a:pt x="8" y="4"/>
                    <a:pt x="8" y="4"/>
                    <a:pt x="8" y="4"/>
                  </a:cubicBezTo>
                  <a:cubicBezTo>
                    <a:pt x="8" y="1"/>
                    <a:pt x="6" y="0"/>
                    <a:pt x="4" y="0"/>
                  </a:cubicBezTo>
                  <a:cubicBezTo>
                    <a:pt x="2" y="0"/>
                    <a:pt x="0" y="1"/>
                    <a:pt x="0" y="4"/>
                  </a:cubicBezTo>
                  <a:cubicBezTo>
                    <a:pt x="0" y="28"/>
                    <a:pt x="0" y="28"/>
                    <a:pt x="0" y="28"/>
                  </a:cubicBezTo>
                  <a:cubicBezTo>
                    <a:pt x="1" y="28"/>
                    <a:pt x="2" y="28"/>
                    <a:pt x="4" y="2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109"/>
            <p:cNvSpPr/>
            <p:nvPr/>
          </p:nvSpPr>
          <p:spPr bwMode="auto">
            <a:xfrm>
              <a:off x="10898189" y="3384550"/>
              <a:ext cx="17463" cy="230188"/>
            </a:xfrm>
            <a:custGeom>
              <a:avLst/>
              <a:gdLst>
                <a:gd name="T0" fmla="*/ 4 w 8"/>
                <a:gd name="T1" fmla="*/ 0 h 101"/>
                <a:gd name="T2" fmla="*/ 0 w 8"/>
                <a:gd name="T3" fmla="*/ 0 h 101"/>
                <a:gd name="T4" fmla="*/ 0 w 8"/>
                <a:gd name="T5" fmla="*/ 97 h 101"/>
                <a:gd name="T6" fmla="*/ 4 w 8"/>
                <a:gd name="T7" fmla="*/ 101 h 101"/>
                <a:gd name="T8" fmla="*/ 8 w 8"/>
                <a:gd name="T9" fmla="*/ 97 h 101"/>
                <a:gd name="T10" fmla="*/ 8 w 8"/>
                <a:gd name="T11" fmla="*/ 0 h 101"/>
                <a:gd name="T12" fmla="*/ 4 w 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 h="101">
                  <a:moveTo>
                    <a:pt x="4" y="0"/>
                  </a:moveTo>
                  <a:cubicBezTo>
                    <a:pt x="2" y="0"/>
                    <a:pt x="1" y="0"/>
                    <a:pt x="0" y="0"/>
                  </a:cubicBezTo>
                  <a:cubicBezTo>
                    <a:pt x="0" y="97"/>
                    <a:pt x="0" y="97"/>
                    <a:pt x="0" y="97"/>
                  </a:cubicBezTo>
                  <a:cubicBezTo>
                    <a:pt x="0" y="99"/>
                    <a:pt x="2" y="101"/>
                    <a:pt x="4" y="101"/>
                  </a:cubicBezTo>
                  <a:cubicBezTo>
                    <a:pt x="6" y="101"/>
                    <a:pt x="8" y="99"/>
                    <a:pt x="8" y="97"/>
                  </a:cubicBezTo>
                  <a:cubicBezTo>
                    <a:pt x="8" y="0"/>
                    <a:pt x="8" y="0"/>
                    <a:pt x="8" y="0"/>
                  </a:cubicBezTo>
                  <a:cubicBezTo>
                    <a:pt x="7" y="0"/>
                    <a:pt x="5"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10"/>
            <p:cNvSpPr/>
            <p:nvPr/>
          </p:nvSpPr>
          <p:spPr bwMode="auto">
            <a:xfrm>
              <a:off x="11025189" y="3251200"/>
              <a:ext cx="17463" cy="190500"/>
            </a:xfrm>
            <a:custGeom>
              <a:avLst/>
              <a:gdLst>
                <a:gd name="T0" fmla="*/ 4 w 8"/>
                <a:gd name="T1" fmla="*/ 84 h 84"/>
                <a:gd name="T2" fmla="*/ 8 w 8"/>
                <a:gd name="T3" fmla="*/ 84 h 84"/>
                <a:gd name="T4" fmla="*/ 8 w 8"/>
                <a:gd name="T5" fmla="*/ 4 h 84"/>
                <a:gd name="T6" fmla="*/ 4 w 8"/>
                <a:gd name="T7" fmla="*/ 0 h 84"/>
                <a:gd name="T8" fmla="*/ 0 w 8"/>
                <a:gd name="T9" fmla="*/ 4 h 84"/>
                <a:gd name="T10" fmla="*/ 0 w 8"/>
                <a:gd name="T11" fmla="*/ 84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6" y="84"/>
                    <a:pt x="7" y="84"/>
                    <a:pt x="8" y="84"/>
                  </a:cubicBezTo>
                  <a:cubicBezTo>
                    <a:pt x="8" y="4"/>
                    <a:pt x="8" y="4"/>
                    <a:pt x="8" y="4"/>
                  </a:cubicBezTo>
                  <a:cubicBezTo>
                    <a:pt x="8" y="1"/>
                    <a:pt x="7" y="0"/>
                    <a:pt x="4" y="0"/>
                  </a:cubicBezTo>
                  <a:cubicBezTo>
                    <a:pt x="2" y="0"/>
                    <a:pt x="0" y="1"/>
                    <a:pt x="0" y="4"/>
                  </a:cubicBezTo>
                  <a:cubicBezTo>
                    <a:pt x="0" y="84"/>
                    <a:pt x="0" y="84"/>
                    <a:pt x="0" y="84"/>
                  </a:cubicBezTo>
                  <a:cubicBezTo>
                    <a:pt x="2" y="84"/>
                    <a:pt x="3" y="84"/>
                    <a:pt x="4" y="8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111"/>
            <p:cNvSpPr/>
            <p:nvPr/>
          </p:nvSpPr>
          <p:spPr bwMode="auto">
            <a:xfrm>
              <a:off x="11025189" y="3509963"/>
              <a:ext cx="17463" cy="104775"/>
            </a:xfrm>
            <a:custGeom>
              <a:avLst/>
              <a:gdLst>
                <a:gd name="T0" fmla="*/ 4 w 8"/>
                <a:gd name="T1" fmla="*/ 1 h 46"/>
                <a:gd name="T2" fmla="*/ 0 w 8"/>
                <a:gd name="T3" fmla="*/ 1 h 46"/>
                <a:gd name="T4" fmla="*/ 0 w 8"/>
                <a:gd name="T5" fmla="*/ 42 h 46"/>
                <a:gd name="T6" fmla="*/ 4 w 8"/>
                <a:gd name="T7" fmla="*/ 46 h 46"/>
                <a:gd name="T8" fmla="*/ 8 w 8"/>
                <a:gd name="T9" fmla="*/ 42 h 46"/>
                <a:gd name="T10" fmla="*/ 8 w 8"/>
                <a:gd name="T11" fmla="*/ 0 h 46"/>
                <a:gd name="T12" fmla="*/ 4 w 8"/>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1"/>
                  </a:moveTo>
                  <a:cubicBezTo>
                    <a:pt x="3" y="1"/>
                    <a:pt x="2" y="1"/>
                    <a:pt x="0" y="1"/>
                  </a:cubicBezTo>
                  <a:cubicBezTo>
                    <a:pt x="0" y="42"/>
                    <a:pt x="0" y="42"/>
                    <a:pt x="0" y="42"/>
                  </a:cubicBezTo>
                  <a:cubicBezTo>
                    <a:pt x="0" y="44"/>
                    <a:pt x="2" y="46"/>
                    <a:pt x="4" y="46"/>
                  </a:cubicBezTo>
                  <a:cubicBezTo>
                    <a:pt x="7" y="46"/>
                    <a:pt x="8" y="44"/>
                    <a:pt x="8" y="42"/>
                  </a:cubicBezTo>
                  <a:cubicBezTo>
                    <a:pt x="8" y="0"/>
                    <a:pt x="8" y="0"/>
                    <a:pt x="8" y="0"/>
                  </a:cubicBezTo>
                  <a:cubicBezTo>
                    <a:pt x="7" y="1"/>
                    <a:pt x="6" y="1"/>
                    <a:pt x="4"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112"/>
            <p:cNvSpPr>
              <a:spLocks noEditPoints="1"/>
            </p:cNvSpPr>
            <p:nvPr/>
          </p:nvSpPr>
          <p:spPr bwMode="auto">
            <a:xfrm>
              <a:off x="10737851" y="3487738"/>
              <a:ext cx="80963" cy="79375"/>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4 h 35"/>
                <a:gd name="T12" fmla="*/ 4 w 35"/>
                <a:gd name="T13" fmla="*/ 17 h 35"/>
                <a:gd name="T14" fmla="*/ 17 w 35"/>
                <a:gd name="T15" fmla="*/ 31 h 35"/>
                <a:gd name="T16" fmla="*/ 31 w 35"/>
                <a:gd name="T17" fmla="*/ 17 h 35"/>
                <a:gd name="T18" fmla="*/ 17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7" y="35"/>
                    <a:pt x="0" y="27"/>
                    <a:pt x="0" y="17"/>
                  </a:cubicBezTo>
                  <a:cubicBezTo>
                    <a:pt x="0" y="7"/>
                    <a:pt x="7" y="0"/>
                    <a:pt x="17" y="0"/>
                  </a:cubicBezTo>
                  <a:cubicBezTo>
                    <a:pt x="27" y="0"/>
                    <a:pt x="35" y="7"/>
                    <a:pt x="35" y="17"/>
                  </a:cubicBezTo>
                  <a:cubicBezTo>
                    <a:pt x="35" y="27"/>
                    <a:pt x="27" y="35"/>
                    <a:pt x="17" y="35"/>
                  </a:cubicBezTo>
                  <a:close/>
                  <a:moveTo>
                    <a:pt x="17" y="4"/>
                  </a:moveTo>
                  <a:cubicBezTo>
                    <a:pt x="10" y="4"/>
                    <a:pt x="4" y="10"/>
                    <a:pt x="4" y="17"/>
                  </a:cubicBezTo>
                  <a:cubicBezTo>
                    <a:pt x="4" y="25"/>
                    <a:pt x="10" y="31"/>
                    <a:pt x="17" y="31"/>
                  </a:cubicBezTo>
                  <a:cubicBezTo>
                    <a:pt x="25" y="31"/>
                    <a:pt x="31" y="25"/>
                    <a:pt x="31" y="17"/>
                  </a:cubicBezTo>
                  <a:cubicBezTo>
                    <a:pt x="31" y="10"/>
                    <a:pt x="25" y="4"/>
                    <a:pt x="1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113"/>
            <p:cNvSpPr>
              <a:spLocks noEditPoints="1"/>
            </p:cNvSpPr>
            <p:nvPr/>
          </p:nvSpPr>
          <p:spPr bwMode="auto">
            <a:xfrm>
              <a:off x="10866439" y="3309938"/>
              <a:ext cx="79375" cy="7937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4 h 35"/>
                <a:gd name="T12" fmla="*/ 4 w 35"/>
                <a:gd name="T13" fmla="*/ 18 h 35"/>
                <a:gd name="T14" fmla="*/ 18 w 35"/>
                <a:gd name="T15" fmla="*/ 31 h 35"/>
                <a:gd name="T16" fmla="*/ 31 w 35"/>
                <a:gd name="T17" fmla="*/ 18 h 35"/>
                <a:gd name="T18" fmla="*/ 18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8" y="0"/>
                    <a:pt x="35" y="8"/>
                    <a:pt x="35" y="18"/>
                  </a:cubicBezTo>
                  <a:cubicBezTo>
                    <a:pt x="35" y="27"/>
                    <a:pt x="28" y="35"/>
                    <a:pt x="18" y="35"/>
                  </a:cubicBezTo>
                  <a:close/>
                  <a:moveTo>
                    <a:pt x="18" y="4"/>
                  </a:moveTo>
                  <a:cubicBezTo>
                    <a:pt x="10" y="4"/>
                    <a:pt x="4" y="10"/>
                    <a:pt x="4" y="18"/>
                  </a:cubicBezTo>
                  <a:cubicBezTo>
                    <a:pt x="4" y="25"/>
                    <a:pt x="10" y="31"/>
                    <a:pt x="18" y="31"/>
                  </a:cubicBezTo>
                  <a:cubicBezTo>
                    <a:pt x="25" y="31"/>
                    <a:pt x="31" y="25"/>
                    <a:pt x="31" y="18"/>
                  </a:cubicBezTo>
                  <a:cubicBezTo>
                    <a:pt x="31"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114"/>
            <p:cNvSpPr>
              <a:spLocks noEditPoints="1"/>
            </p:cNvSpPr>
            <p:nvPr/>
          </p:nvSpPr>
          <p:spPr bwMode="auto">
            <a:xfrm>
              <a:off x="10993439" y="3436938"/>
              <a:ext cx="80963" cy="793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4 h 35"/>
                <a:gd name="T12" fmla="*/ 4 w 36"/>
                <a:gd name="T13" fmla="*/ 17 h 35"/>
                <a:gd name="T14" fmla="*/ 18 w 36"/>
                <a:gd name="T15" fmla="*/ 31 h 35"/>
                <a:gd name="T16" fmla="*/ 32 w 36"/>
                <a:gd name="T17" fmla="*/ 17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7"/>
                    <a:pt x="8" y="0"/>
                    <a:pt x="18" y="0"/>
                  </a:cubicBezTo>
                  <a:cubicBezTo>
                    <a:pt x="28" y="0"/>
                    <a:pt x="36" y="7"/>
                    <a:pt x="36" y="17"/>
                  </a:cubicBezTo>
                  <a:cubicBezTo>
                    <a:pt x="36" y="27"/>
                    <a:pt x="28" y="35"/>
                    <a:pt x="18" y="35"/>
                  </a:cubicBezTo>
                  <a:close/>
                  <a:moveTo>
                    <a:pt x="18" y="4"/>
                  </a:moveTo>
                  <a:cubicBezTo>
                    <a:pt x="11" y="4"/>
                    <a:pt x="4" y="10"/>
                    <a:pt x="4" y="17"/>
                  </a:cubicBezTo>
                  <a:cubicBezTo>
                    <a:pt x="4" y="25"/>
                    <a:pt x="11" y="31"/>
                    <a:pt x="18" y="31"/>
                  </a:cubicBezTo>
                  <a:cubicBezTo>
                    <a:pt x="26" y="31"/>
                    <a:pt x="32" y="25"/>
                    <a:pt x="32" y="17"/>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2" name="组合 251"/>
          <p:cNvGrpSpPr/>
          <p:nvPr/>
        </p:nvGrpSpPr>
        <p:grpSpPr>
          <a:xfrm>
            <a:off x="9644930" y="3903135"/>
            <a:ext cx="352434" cy="327810"/>
            <a:chOff x="9848851" y="3262313"/>
            <a:chExt cx="363538" cy="338138"/>
          </a:xfrm>
        </p:grpSpPr>
        <p:sp>
          <p:nvSpPr>
            <p:cNvPr id="136" name="Freeform 115"/>
            <p:cNvSpPr/>
            <p:nvPr/>
          </p:nvSpPr>
          <p:spPr bwMode="auto">
            <a:xfrm>
              <a:off x="9969501" y="3294063"/>
              <a:ext cx="242888" cy="17463"/>
            </a:xfrm>
            <a:custGeom>
              <a:avLst/>
              <a:gdLst>
                <a:gd name="T0" fmla="*/ 1 w 107"/>
                <a:gd name="T1" fmla="*/ 4 h 8"/>
                <a:gd name="T2" fmla="*/ 0 w 107"/>
                <a:gd name="T3" fmla="*/ 8 h 8"/>
                <a:gd name="T4" fmla="*/ 103 w 107"/>
                <a:gd name="T5" fmla="*/ 8 h 8"/>
                <a:gd name="T6" fmla="*/ 107 w 107"/>
                <a:gd name="T7" fmla="*/ 4 h 8"/>
                <a:gd name="T8" fmla="*/ 103 w 107"/>
                <a:gd name="T9" fmla="*/ 0 h 8"/>
                <a:gd name="T10" fmla="*/ 0 w 107"/>
                <a:gd name="T11" fmla="*/ 0 h 8"/>
                <a:gd name="T12" fmla="*/ 1 w 10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7" h="8">
                  <a:moveTo>
                    <a:pt x="1" y="4"/>
                  </a:moveTo>
                  <a:cubicBezTo>
                    <a:pt x="1" y="6"/>
                    <a:pt x="1" y="7"/>
                    <a:pt x="0" y="8"/>
                  </a:cubicBezTo>
                  <a:cubicBezTo>
                    <a:pt x="103" y="8"/>
                    <a:pt x="103" y="8"/>
                    <a:pt x="103" y="8"/>
                  </a:cubicBezTo>
                  <a:cubicBezTo>
                    <a:pt x="105" y="8"/>
                    <a:pt x="107" y="7"/>
                    <a:pt x="107" y="4"/>
                  </a:cubicBezTo>
                  <a:cubicBezTo>
                    <a:pt x="107" y="2"/>
                    <a:pt x="105" y="0"/>
                    <a:pt x="103" y="0"/>
                  </a:cubicBezTo>
                  <a:cubicBezTo>
                    <a:pt x="0" y="0"/>
                    <a:pt x="0" y="0"/>
                    <a:pt x="0" y="0"/>
                  </a:cubicBezTo>
                  <a:cubicBezTo>
                    <a:pt x="1" y="2"/>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116"/>
            <p:cNvSpPr/>
            <p:nvPr/>
          </p:nvSpPr>
          <p:spPr bwMode="auto">
            <a:xfrm>
              <a:off x="9848851" y="3294063"/>
              <a:ext cx="52388" cy="17463"/>
            </a:xfrm>
            <a:custGeom>
              <a:avLst/>
              <a:gdLst>
                <a:gd name="T0" fmla="*/ 22 w 23"/>
                <a:gd name="T1" fmla="*/ 4 h 8"/>
                <a:gd name="T2" fmla="*/ 23 w 23"/>
                <a:gd name="T3" fmla="*/ 0 h 8"/>
                <a:gd name="T4" fmla="*/ 4 w 23"/>
                <a:gd name="T5" fmla="*/ 0 h 8"/>
                <a:gd name="T6" fmla="*/ 0 w 23"/>
                <a:gd name="T7" fmla="*/ 4 h 8"/>
                <a:gd name="T8" fmla="*/ 4 w 23"/>
                <a:gd name="T9" fmla="*/ 8 h 8"/>
                <a:gd name="T10" fmla="*/ 23 w 23"/>
                <a:gd name="T11" fmla="*/ 8 h 8"/>
                <a:gd name="T12" fmla="*/ 22 w 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2" y="4"/>
                  </a:moveTo>
                  <a:cubicBezTo>
                    <a:pt x="22" y="3"/>
                    <a:pt x="23" y="2"/>
                    <a:pt x="23" y="0"/>
                  </a:cubicBezTo>
                  <a:cubicBezTo>
                    <a:pt x="4" y="0"/>
                    <a:pt x="4" y="0"/>
                    <a:pt x="4" y="0"/>
                  </a:cubicBezTo>
                  <a:cubicBezTo>
                    <a:pt x="2" y="0"/>
                    <a:pt x="0" y="2"/>
                    <a:pt x="0" y="4"/>
                  </a:cubicBezTo>
                  <a:cubicBezTo>
                    <a:pt x="0" y="7"/>
                    <a:pt x="2" y="8"/>
                    <a:pt x="4" y="8"/>
                  </a:cubicBezTo>
                  <a:cubicBezTo>
                    <a:pt x="23" y="8"/>
                    <a:pt x="23" y="8"/>
                    <a:pt x="23" y="8"/>
                  </a:cubicBezTo>
                  <a:cubicBezTo>
                    <a:pt x="23" y="7"/>
                    <a:pt x="22" y="6"/>
                    <a:pt x="2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117"/>
            <p:cNvSpPr/>
            <p:nvPr/>
          </p:nvSpPr>
          <p:spPr bwMode="auto">
            <a:xfrm>
              <a:off x="10147301" y="3422650"/>
              <a:ext cx="65088" cy="19050"/>
            </a:xfrm>
            <a:custGeom>
              <a:avLst/>
              <a:gdLst>
                <a:gd name="T0" fmla="*/ 1 w 29"/>
                <a:gd name="T1" fmla="*/ 4 h 8"/>
                <a:gd name="T2" fmla="*/ 0 w 29"/>
                <a:gd name="T3" fmla="*/ 8 h 8"/>
                <a:gd name="T4" fmla="*/ 25 w 29"/>
                <a:gd name="T5" fmla="*/ 8 h 8"/>
                <a:gd name="T6" fmla="*/ 29 w 29"/>
                <a:gd name="T7" fmla="*/ 4 h 8"/>
                <a:gd name="T8" fmla="*/ 25 w 29"/>
                <a:gd name="T9" fmla="*/ 0 h 8"/>
                <a:gd name="T10" fmla="*/ 0 w 29"/>
                <a:gd name="T11" fmla="*/ 0 h 8"/>
                <a:gd name="T12" fmla="*/ 1 w 2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1" y="4"/>
                  </a:moveTo>
                  <a:cubicBezTo>
                    <a:pt x="1" y="5"/>
                    <a:pt x="0" y="6"/>
                    <a:pt x="0" y="8"/>
                  </a:cubicBezTo>
                  <a:cubicBezTo>
                    <a:pt x="25" y="8"/>
                    <a:pt x="25" y="8"/>
                    <a:pt x="25" y="8"/>
                  </a:cubicBezTo>
                  <a:cubicBezTo>
                    <a:pt x="27" y="8"/>
                    <a:pt x="29" y="6"/>
                    <a:pt x="29" y="4"/>
                  </a:cubicBezTo>
                  <a:cubicBezTo>
                    <a:pt x="29" y="2"/>
                    <a:pt x="27" y="0"/>
                    <a:pt x="25" y="0"/>
                  </a:cubicBezTo>
                  <a:cubicBezTo>
                    <a:pt x="0" y="0"/>
                    <a:pt x="0" y="0"/>
                    <a:pt x="0" y="0"/>
                  </a:cubicBezTo>
                  <a:cubicBezTo>
                    <a:pt x="0" y="1"/>
                    <a:pt x="1" y="2"/>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118"/>
            <p:cNvSpPr/>
            <p:nvPr/>
          </p:nvSpPr>
          <p:spPr bwMode="auto">
            <a:xfrm>
              <a:off x="9848851" y="3422650"/>
              <a:ext cx="230188" cy="19050"/>
            </a:xfrm>
            <a:custGeom>
              <a:avLst/>
              <a:gdLst>
                <a:gd name="T0" fmla="*/ 100 w 101"/>
                <a:gd name="T1" fmla="*/ 4 h 8"/>
                <a:gd name="T2" fmla="*/ 101 w 101"/>
                <a:gd name="T3" fmla="*/ 0 h 8"/>
                <a:gd name="T4" fmla="*/ 4 w 101"/>
                <a:gd name="T5" fmla="*/ 0 h 8"/>
                <a:gd name="T6" fmla="*/ 0 w 101"/>
                <a:gd name="T7" fmla="*/ 4 h 8"/>
                <a:gd name="T8" fmla="*/ 4 w 101"/>
                <a:gd name="T9" fmla="*/ 8 h 8"/>
                <a:gd name="T10" fmla="*/ 101 w 101"/>
                <a:gd name="T11" fmla="*/ 8 h 8"/>
                <a:gd name="T12" fmla="*/ 100 w 10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100" y="4"/>
                  </a:moveTo>
                  <a:cubicBezTo>
                    <a:pt x="100" y="2"/>
                    <a:pt x="100" y="1"/>
                    <a:pt x="101" y="0"/>
                  </a:cubicBezTo>
                  <a:cubicBezTo>
                    <a:pt x="4" y="0"/>
                    <a:pt x="4" y="0"/>
                    <a:pt x="4" y="0"/>
                  </a:cubicBezTo>
                  <a:cubicBezTo>
                    <a:pt x="2" y="0"/>
                    <a:pt x="0" y="2"/>
                    <a:pt x="0" y="4"/>
                  </a:cubicBezTo>
                  <a:cubicBezTo>
                    <a:pt x="0" y="6"/>
                    <a:pt x="2" y="8"/>
                    <a:pt x="4" y="8"/>
                  </a:cubicBezTo>
                  <a:cubicBezTo>
                    <a:pt x="101" y="8"/>
                    <a:pt x="101" y="8"/>
                    <a:pt x="101" y="8"/>
                  </a:cubicBezTo>
                  <a:cubicBezTo>
                    <a:pt x="100" y="6"/>
                    <a:pt x="100" y="5"/>
                    <a:pt x="10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19"/>
            <p:cNvSpPr/>
            <p:nvPr/>
          </p:nvSpPr>
          <p:spPr bwMode="auto">
            <a:xfrm>
              <a:off x="10020301" y="3551238"/>
              <a:ext cx="192088" cy="17463"/>
            </a:xfrm>
            <a:custGeom>
              <a:avLst/>
              <a:gdLst>
                <a:gd name="T0" fmla="*/ 1 w 85"/>
                <a:gd name="T1" fmla="*/ 4 h 8"/>
                <a:gd name="T2" fmla="*/ 0 w 85"/>
                <a:gd name="T3" fmla="*/ 8 h 8"/>
                <a:gd name="T4" fmla="*/ 81 w 85"/>
                <a:gd name="T5" fmla="*/ 8 h 8"/>
                <a:gd name="T6" fmla="*/ 85 w 85"/>
                <a:gd name="T7" fmla="*/ 4 h 8"/>
                <a:gd name="T8" fmla="*/ 81 w 85"/>
                <a:gd name="T9" fmla="*/ 0 h 8"/>
                <a:gd name="T10" fmla="*/ 0 w 85"/>
                <a:gd name="T11" fmla="*/ 0 h 8"/>
                <a:gd name="T12" fmla="*/ 1 w 8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5" h="8">
                  <a:moveTo>
                    <a:pt x="1" y="4"/>
                  </a:moveTo>
                  <a:cubicBezTo>
                    <a:pt x="1" y="6"/>
                    <a:pt x="1" y="7"/>
                    <a:pt x="0" y="8"/>
                  </a:cubicBezTo>
                  <a:cubicBezTo>
                    <a:pt x="81" y="8"/>
                    <a:pt x="81" y="8"/>
                    <a:pt x="81" y="8"/>
                  </a:cubicBezTo>
                  <a:cubicBezTo>
                    <a:pt x="83" y="8"/>
                    <a:pt x="85" y="6"/>
                    <a:pt x="85" y="4"/>
                  </a:cubicBezTo>
                  <a:cubicBezTo>
                    <a:pt x="85" y="2"/>
                    <a:pt x="83" y="0"/>
                    <a:pt x="81" y="0"/>
                  </a:cubicBezTo>
                  <a:cubicBezTo>
                    <a:pt x="0" y="0"/>
                    <a:pt x="0" y="0"/>
                    <a:pt x="0" y="0"/>
                  </a:cubicBezTo>
                  <a:cubicBezTo>
                    <a:pt x="1" y="1"/>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120"/>
            <p:cNvSpPr/>
            <p:nvPr/>
          </p:nvSpPr>
          <p:spPr bwMode="auto">
            <a:xfrm>
              <a:off x="9848851" y="3551238"/>
              <a:ext cx="103188" cy="17463"/>
            </a:xfrm>
            <a:custGeom>
              <a:avLst/>
              <a:gdLst>
                <a:gd name="T0" fmla="*/ 44 w 45"/>
                <a:gd name="T1" fmla="*/ 4 h 8"/>
                <a:gd name="T2" fmla="*/ 45 w 45"/>
                <a:gd name="T3" fmla="*/ 0 h 8"/>
                <a:gd name="T4" fmla="*/ 4 w 45"/>
                <a:gd name="T5" fmla="*/ 0 h 8"/>
                <a:gd name="T6" fmla="*/ 0 w 45"/>
                <a:gd name="T7" fmla="*/ 4 h 8"/>
                <a:gd name="T8" fmla="*/ 4 w 45"/>
                <a:gd name="T9" fmla="*/ 8 h 8"/>
                <a:gd name="T10" fmla="*/ 45 w 45"/>
                <a:gd name="T11" fmla="*/ 8 h 8"/>
                <a:gd name="T12" fmla="*/ 44 w 4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4" y="4"/>
                  </a:moveTo>
                  <a:cubicBezTo>
                    <a:pt x="44" y="3"/>
                    <a:pt x="45" y="1"/>
                    <a:pt x="45" y="0"/>
                  </a:cubicBezTo>
                  <a:cubicBezTo>
                    <a:pt x="4" y="0"/>
                    <a:pt x="4" y="0"/>
                    <a:pt x="4" y="0"/>
                  </a:cubicBezTo>
                  <a:cubicBezTo>
                    <a:pt x="2" y="0"/>
                    <a:pt x="0" y="2"/>
                    <a:pt x="0" y="4"/>
                  </a:cubicBezTo>
                  <a:cubicBezTo>
                    <a:pt x="0" y="6"/>
                    <a:pt x="2" y="8"/>
                    <a:pt x="4" y="8"/>
                  </a:cubicBezTo>
                  <a:cubicBezTo>
                    <a:pt x="45" y="8"/>
                    <a:pt x="45" y="8"/>
                    <a:pt x="45" y="8"/>
                  </a:cubicBezTo>
                  <a:cubicBezTo>
                    <a:pt x="45" y="7"/>
                    <a:pt x="44" y="6"/>
                    <a:pt x="4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121"/>
            <p:cNvSpPr>
              <a:spLocks noEditPoints="1"/>
            </p:cNvSpPr>
            <p:nvPr/>
          </p:nvSpPr>
          <p:spPr bwMode="auto">
            <a:xfrm>
              <a:off x="9894889" y="3262313"/>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122"/>
            <p:cNvSpPr>
              <a:spLocks noEditPoints="1"/>
            </p:cNvSpPr>
            <p:nvPr/>
          </p:nvSpPr>
          <p:spPr bwMode="auto">
            <a:xfrm>
              <a:off x="10072689" y="3390900"/>
              <a:ext cx="80963" cy="80963"/>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4 h 35"/>
                <a:gd name="T12" fmla="*/ 4 w 36"/>
                <a:gd name="T13" fmla="*/ 18 h 35"/>
                <a:gd name="T14" fmla="*/ 18 w 36"/>
                <a:gd name="T15" fmla="*/ 31 h 35"/>
                <a:gd name="T16" fmla="*/ 32 w 36"/>
                <a:gd name="T17" fmla="*/ 18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4"/>
                  </a:moveTo>
                  <a:cubicBezTo>
                    <a:pt x="10" y="4"/>
                    <a:pt x="4" y="10"/>
                    <a:pt x="4" y="18"/>
                  </a:cubicBezTo>
                  <a:cubicBezTo>
                    <a:pt x="4" y="25"/>
                    <a:pt x="10" y="31"/>
                    <a:pt x="18" y="31"/>
                  </a:cubicBezTo>
                  <a:cubicBezTo>
                    <a:pt x="25" y="31"/>
                    <a:pt x="32" y="25"/>
                    <a:pt x="32" y="18"/>
                  </a:cubicBezTo>
                  <a:cubicBezTo>
                    <a:pt x="32"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123"/>
            <p:cNvSpPr>
              <a:spLocks noEditPoints="1"/>
            </p:cNvSpPr>
            <p:nvPr/>
          </p:nvSpPr>
          <p:spPr bwMode="auto">
            <a:xfrm>
              <a:off x="9944101" y="3519488"/>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5" name="Freeform 124"/>
          <p:cNvSpPr/>
          <p:nvPr/>
        </p:nvSpPr>
        <p:spPr bwMode="auto">
          <a:xfrm>
            <a:off x="8767694" y="3863121"/>
            <a:ext cx="423229" cy="397065"/>
          </a:xfrm>
          <a:custGeom>
            <a:avLst/>
            <a:gdLst>
              <a:gd name="T0" fmla="*/ 177 w 192"/>
              <a:gd name="T1" fmla="*/ 15 h 180"/>
              <a:gd name="T2" fmla="*/ 122 w 192"/>
              <a:gd name="T3" fmla="*/ 15 h 180"/>
              <a:gd name="T4" fmla="*/ 85 w 192"/>
              <a:gd name="T5" fmla="*/ 52 h 180"/>
              <a:gd name="T6" fmla="*/ 24 w 192"/>
              <a:gd name="T7" fmla="*/ 114 h 180"/>
              <a:gd name="T8" fmla="*/ 11 w 192"/>
              <a:gd name="T9" fmla="*/ 126 h 180"/>
              <a:gd name="T10" fmla="*/ 11 w 192"/>
              <a:gd name="T11" fmla="*/ 168 h 180"/>
              <a:gd name="T12" fmla="*/ 53 w 192"/>
              <a:gd name="T13" fmla="*/ 168 h 180"/>
              <a:gd name="T14" fmla="*/ 103 w 192"/>
              <a:gd name="T15" fmla="*/ 118 h 180"/>
              <a:gd name="T16" fmla="*/ 127 w 192"/>
              <a:gd name="T17" fmla="*/ 94 h 180"/>
              <a:gd name="T18" fmla="*/ 151 w 192"/>
              <a:gd name="T19" fmla="*/ 70 h 180"/>
              <a:gd name="T20" fmla="*/ 151 w 192"/>
              <a:gd name="T21" fmla="*/ 41 h 180"/>
              <a:gd name="T22" fmla="*/ 122 w 192"/>
              <a:gd name="T23" fmla="*/ 41 h 180"/>
              <a:gd name="T24" fmla="*/ 50 w 192"/>
              <a:gd name="T25" fmla="*/ 113 h 180"/>
              <a:gd name="T26" fmla="*/ 55 w 192"/>
              <a:gd name="T27" fmla="*/ 118 h 180"/>
              <a:gd name="T28" fmla="*/ 127 w 192"/>
              <a:gd name="T29" fmla="*/ 46 h 180"/>
              <a:gd name="T30" fmla="*/ 137 w 192"/>
              <a:gd name="T31" fmla="*/ 42 h 180"/>
              <a:gd name="T32" fmla="*/ 146 w 192"/>
              <a:gd name="T33" fmla="*/ 46 h 180"/>
              <a:gd name="T34" fmla="*/ 150 w 192"/>
              <a:gd name="T35" fmla="*/ 56 h 180"/>
              <a:gd name="T36" fmla="*/ 146 w 192"/>
              <a:gd name="T37" fmla="*/ 65 h 180"/>
              <a:gd name="T38" fmla="*/ 122 w 192"/>
              <a:gd name="T39" fmla="*/ 89 h 180"/>
              <a:gd name="T40" fmla="*/ 98 w 192"/>
              <a:gd name="T41" fmla="*/ 113 h 180"/>
              <a:gd name="T42" fmla="*/ 48 w 192"/>
              <a:gd name="T43" fmla="*/ 163 h 180"/>
              <a:gd name="T44" fmla="*/ 32 w 192"/>
              <a:gd name="T45" fmla="*/ 170 h 180"/>
              <a:gd name="T46" fmla="*/ 16 w 192"/>
              <a:gd name="T47" fmla="*/ 163 h 180"/>
              <a:gd name="T48" fmla="*/ 9 w 192"/>
              <a:gd name="T49" fmla="*/ 147 h 180"/>
              <a:gd name="T50" fmla="*/ 16 w 192"/>
              <a:gd name="T51" fmla="*/ 131 h 180"/>
              <a:gd name="T52" fmla="*/ 28 w 192"/>
              <a:gd name="T53" fmla="*/ 119 h 180"/>
              <a:gd name="T54" fmla="*/ 90 w 192"/>
              <a:gd name="T55" fmla="*/ 57 h 180"/>
              <a:gd name="T56" fmla="*/ 127 w 192"/>
              <a:gd name="T57" fmla="*/ 20 h 180"/>
              <a:gd name="T58" fmla="*/ 149 w 192"/>
              <a:gd name="T59" fmla="*/ 11 h 180"/>
              <a:gd name="T60" fmla="*/ 172 w 192"/>
              <a:gd name="T61" fmla="*/ 20 h 180"/>
              <a:gd name="T62" fmla="*/ 181 w 192"/>
              <a:gd name="T63" fmla="*/ 42 h 180"/>
              <a:gd name="T64" fmla="*/ 172 w 192"/>
              <a:gd name="T65" fmla="*/ 64 h 180"/>
              <a:gd name="T66" fmla="*/ 86 w 192"/>
              <a:gd name="T67" fmla="*/ 150 h 180"/>
              <a:gd name="T68" fmla="*/ 91 w 192"/>
              <a:gd name="T69" fmla="*/ 155 h 180"/>
              <a:gd name="T70" fmla="*/ 177 w 192"/>
              <a:gd name="T71" fmla="*/ 69 h 180"/>
              <a:gd name="T72" fmla="*/ 177 w 192"/>
              <a:gd name="T73"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80">
                <a:moveTo>
                  <a:pt x="177" y="15"/>
                </a:moveTo>
                <a:cubicBezTo>
                  <a:pt x="162" y="0"/>
                  <a:pt x="137" y="0"/>
                  <a:pt x="122" y="15"/>
                </a:cubicBezTo>
                <a:cubicBezTo>
                  <a:pt x="85" y="52"/>
                  <a:pt x="85" y="52"/>
                  <a:pt x="85" y="52"/>
                </a:cubicBezTo>
                <a:cubicBezTo>
                  <a:pt x="24" y="114"/>
                  <a:pt x="24" y="114"/>
                  <a:pt x="24" y="114"/>
                </a:cubicBezTo>
                <a:cubicBezTo>
                  <a:pt x="11" y="126"/>
                  <a:pt x="11" y="126"/>
                  <a:pt x="11" y="126"/>
                </a:cubicBezTo>
                <a:cubicBezTo>
                  <a:pt x="0" y="138"/>
                  <a:pt x="0" y="157"/>
                  <a:pt x="11" y="168"/>
                </a:cubicBezTo>
                <a:cubicBezTo>
                  <a:pt x="23" y="180"/>
                  <a:pt x="42" y="180"/>
                  <a:pt x="53" y="168"/>
                </a:cubicBezTo>
                <a:cubicBezTo>
                  <a:pt x="103" y="118"/>
                  <a:pt x="103" y="118"/>
                  <a:pt x="103" y="118"/>
                </a:cubicBezTo>
                <a:cubicBezTo>
                  <a:pt x="127" y="94"/>
                  <a:pt x="127" y="94"/>
                  <a:pt x="127" y="94"/>
                </a:cubicBezTo>
                <a:cubicBezTo>
                  <a:pt x="151" y="70"/>
                  <a:pt x="151" y="70"/>
                  <a:pt x="151" y="70"/>
                </a:cubicBezTo>
                <a:cubicBezTo>
                  <a:pt x="159" y="62"/>
                  <a:pt x="159" y="49"/>
                  <a:pt x="151" y="41"/>
                </a:cubicBezTo>
                <a:cubicBezTo>
                  <a:pt x="143" y="33"/>
                  <a:pt x="130" y="33"/>
                  <a:pt x="122" y="41"/>
                </a:cubicBezTo>
                <a:cubicBezTo>
                  <a:pt x="50" y="113"/>
                  <a:pt x="50" y="113"/>
                  <a:pt x="50" y="113"/>
                </a:cubicBezTo>
                <a:cubicBezTo>
                  <a:pt x="55" y="118"/>
                  <a:pt x="55" y="118"/>
                  <a:pt x="55" y="118"/>
                </a:cubicBezTo>
                <a:cubicBezTo>
                  <a:pt x="127" y="46"/>
                  <a:pt x="127" y="46"/>
                  <a:pt x="127" y="46"/>
                </a:cubicBezTo>
                <a:cubicBezTo>
                  <a:pt x="130" y="44"/>
                  <a:pt x="133" y="42"/>
                  <a:pt x="137" y="42"/>
                </a:cubicBezTo>
                <a:cubicBezTo>
                  <a:pt x="140" y="42"/>
                  <a:pt x="143" y="44"/>
                  <a:pt x="146" y="46"/>
                </a:cubicBezTo>
                <a:cubicBezTo>
                  <a:pt x="149" y="49"/>
                  <a:pt x="150" y="52"/>
                  <a:pt x="150" y="56"/>
                </a:cubicBezTo>
                <a:cubicBezTo>
                  <a:pt x="150" y="59"/>
                  <a:pt x="149" y="63"/>
                  <a:pt x="146" y="65"/>
                </a:cubicBezTo>
                <a:cubicBezTo>
                  <a:pt x="122" y="89"/>
                  <a:pt x="122" y="89"/>
                  <a:pt x="122" y="89"/>
                </a:cubicBezTo>
                <a:cubicBezTo>
                  <a:pt x="98" y="113"/>
                  <a:pt x="98" y="113"/>
                  <a:pt x="98" y="113"/>
                </a:cubicBezTo>
                <a:cubicBezTo>
                  <a:pt x="48" y="163"/>
                  <a:pt x="48" y="163"/>
                  <a:pt x="48" y="163"/>
                </a:cubicBezTo>
                <a:cubicBezTo>
                  <a:pt x="44" y="168"/>
                  <a:pt x="38" y="170"/>
                  <a:pt x="32" y="170"/>
                </a:cubicBezTo>
                <a:cubicBezTo>
                  <a:pt x="26" y="170"/>
                  <a:pt x="21" y="168"/>
                  <a:pt x="16" y="163"/>
                </a:cubicBezTo>
                <a:cubicBezTo>
                  <a:pt x="12" y="159"/>
                  <a:pt x="9" y="153"/>
                  <a:pt x="9" y="147"/>
                </a:cubicBezTo>
                <a:cubicBezTo>
                  <a:pt x="9" y="141"/>
                  <a:pt x="12" y="136"/>
                  <a:pt x="16" y="131"/>
                </a:cubicBezTo>
                <a:cubicBezTo>
                  <a:pt x="28" y="119"/>
                  <a:pt x="28" y="119"/>
                  <a:pt x="28" y="119"/>
                </a:cubicBezTo>
                <a:cubicBezTo>
                  <a:pt x="90" y="57"/>
                  <a:pt x="90" y="57"/>
                  <a:pt x="90" y="57"/>
                </a:cubicBezTo>
                <a:cubicBezTo>
                  <a:pt x="127" y="20"/>
                  <a:pt x="127" y="20"/>
                  <a:pt x="127" y="20"/>
                </a:cubicBezTo>
                <a:cubicBezTo>
                  <a:pt x="133" y="14"/>
                  <a:pt x="141" y="11"/>
                  <a:pt x="149" y="11"/>
                </a:cubicBezTo>
                <a:cubicBezTo>
                  <a:pt x="157" y="11"/>
                  <a:pt x="166" y="14"/>
                  <a:pt x="172" y="20"/>
                </a:cubicBezTo>
                <a:cubicBezTo>
                  <a:pt x="178" y="26"/>
                  <a:pt x="181" y="34"/>
                  <a:pt x="181" y="42"/>
                </a:cubicBezTo>
                <a:cubicBezTo>
                  <a:pt x="181" y="50"/>
                  <a:pt x="178" y="58"/>
                  <a:pt x="172" y="64"/>
                </a:cubicBezTo>
                <a:cubicBezTo>
                  <a:pt x="86" y="150"/>
                  <a:pt x="86" y="150"/>
                  <a:pt x="86" y="150"/>
                </a:cubicBezTo>
                <a:cubicBezTo>
                  <a:pt x="91" y="155"/>
                  <a:pt x="91" y="155"/>
                  <a:pt x="91" y="155"/>
                </a:cubicBezTo>
                <a:cubicBezTo>
                  <a:pt x="177" y="69"/>
                  <a:pt x="177" y="69"/>
                  <a:pt x="177" y="69"/>
                </a:cubicBezTo>
                <a:cubicBezTo>
                  <a:pt x="192" y="54"/>
                  <a:pt x="192" y="30"/>
                  <a:pt x="177" y="1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49" name="组合 248"/>
          <p:cNvGrpSpPr/>
          <p:nvPr/>
        </p:nvGrpSpPr>
        <p:grpSpPr>
          <a:xfrm>
            <a:off x="6274496" y="3887745"/>
            <a:ext cx="315498" cy="346277"/>
            <a:chOff x="6372226" y="3246438"/>
            <a:chExt cx="325438" cy="357187"/>
          </a:xfrm>
        </p:grpSpPr>
        <p:sp>
          <p:nvSpPr>
            <p:cNvPr id="146" name="Freeform 125"/>
            <p:cNvSpPr>
              <a:spLocks noEditPoints="1"/>
            </p:cNvSpPr>
            <p:nvPr/>
          </p:nvSpPr>
          <p:spPr bwMode="auto">
            <a:xfrm>
              <a:off x="6372226" y="3536950"/>
              <a:ext cx="325438" cy="66675"/>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26"/>
            <p:cNvSpPr>
              <a:spLocks noEditPoints="1"/>
            </p:cNvSpPr>
            <p:nvPr/>
          </p:nvSpPr>
          <p:spPr bwMode="auto">
            <a:xfrm>
              <a:off x="6424614" y="3246438"/>
              <a:ext cx="219075" cy="2905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0" name="组合 249"/>
          <p:cNvGrpSpPr/>
          <p:nvPr/>
        </p:nvGrpSpPr>
        <p:grpSpPr>
          <a:xfrm>
            <a:off x="7120952" y="3887745"/>
            <a:ext cx="315498" cy="346277"/>
            <a:chOff x="7245351" y="3246438"/>
            <a:chExt cx="325438" cy="357187"/>
          </a:xfrm>
        </p:grpSpPr>
        <p:sp>
          <p:nvSpPr>
            <p:cNvPr id="148" name="Freeform 127"/>
            <p:cNvSpPr>
              <a:spLocks noEditPoints="1"/>
            </p:cNvSpPr>
            <p:nvPr/>
          </p:nvSpPr>
          <p:spPr bwMode="auto">
            <a:xfrm>
              <a:off x="7245351" y="3536950"/>
              <a:ext cx="325438" cy="66675"/>
            </a:xfrm>
            <a:custGeom>
              <a:avLst/>
              <a:gdLst>
                <a:gd name="T0" fmla="*/ 129 w 143"/>
                <a:gd name="T1" fmla="*/ 29 h 29"/>
                <a:gd name="T2" fmla="*/ 15 w 143"/>
                <a:gd name="T3" fmla="*/ 29 h 29"/>
                <a:gd name="T4" fmla="*/ 0 w 143"/>
                <a:gd name="T5" fmla="*/ 15 h 29"/>
                <a:gd name="T6" fmla="*/ 15 w 143"/>
                <a:gd name="T7" fmla="*/ 0 h 29"/>
                <a:gd name="T8" fmla="*/ 44 w 143"/>
                <a:gd name="T9" fmla="*/ 0 h 29"/>
                <a:gd name="T10" fmla="*/ 44 w 143"/>
                <a:gd name="T11" fmla="*/ 1 h 29"/>
                <a:gd name="T12" fmla="*/ 65 w 143"/>
                <a:gd name="T13" fmla="*/ 16 h 29"/>
                <a:gd name="T14" fmla="*/ 79 w 143"/>
                <a:gd name="T15" fmla="*/ 16 h 29"/>
                <a:gd name="T16" fmla="*/ 99 w 143"/>
                <a:gd name="T17" fmla="*/ 1 h 29"/>
                <a:gd name="T18" fmla="*/ 100 w 143"/>
                <a:gd name="T19" fmla="*/ 0 h 29"/>
                <a:gd name="T20" fmla="*/ 129 w 143"/>
                <a:gd name="T21" fmla="*/ 0 h 29"/>
                <a:gd name="T22" fmla="*/ 143 w 143"/>
                <a:gd name="T23" fmla="*/ 15 h 29"/>
                <a:gd name="T24" fmla="*/ 129 w 143"/>
                <a:gd name="T25" fmla="*/ 29 h 29"/>
                <a:gd name="T26" fmla="*/ 15 w 143"/>
                <a:gd name="T27" fmla="*/ 4 h 29"/>
                <a:gd name="T28" fmla="*/ 4 w 143"/>
                <a:gd name="T29" fmla="*/ 15 h 29"/>
                <a:gd name="T30" fmla="*/ 15 w 143"/>
                <a:gd name="T31" fmla="*/ 25 h 29"/>
                <a:gd name="T32" fmla="*/ 129 w 143"/>
                <a:gd name="T33" fmla="*/ 25 h 29"/>
                <a:gd name="T34" fmla="*/ 139 w 143"/>
                <a:gd name="T35" fmla="*/ 15 h 29"/>
                <a:gd name="T36" fmla="*/ 129 w 143"/>
                <a:gd name="T37" fmla="*/ 4 h 29"/>
                <a:gd name="T38" fmla="*/ 102 w 143"/>
                <a:gd name="T39" fmla="*/ 4 h 29"/>
                <a:gd name="T40" fmla="*/ 79 w 143"/>
                <a:gd name="T41" fmla="*/ 20 h 29"/>
                <a:gd name="T42" fmla="*/ 65 w 143"/>
                <a:gd name="T43" fmla="*/ 20 h 29"/>
                <a:gd name="T44" fmla="*/ 41 w 143"/>
                <a:gd name="T45" fmla="*/ 4 h 29"/>
                <a:gd name="T46" fmla="*/ 15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9" y="29"/>
                  </a:moveTo>
                  <a:cubicBezTo>
                    <a:pt x="15" y="29"/>
                    <a:pt x="15" y="29"/>
                    <a:pt x="15" y="29"/>
                  </a:cubicBezTo>
                  <a:cubicBezTo>
                    <a:pt x="7" y="29"/>
                    <a:pt x="0" y="23"/>
                    <a:pt x="0" y="15"/>
                  </a:cubicBezTo>
                  <a:cubicBezTo>
                    <a:pt x="0" y="6"/>
                    <a:pt x="7" y="0"/>
                    <a:pt x="15" y="0"/>
                  </a:cubicBezTo>
                  <a:cubicBezTo>
                    <a:pt x="44" y="0"/>
                    <a:pt x="44" y="0"/>
                    <a:pt x="44" y="0"/>
                  </a:cubicBezTo>
                  <a:cubicBezTo>
                    <a:pt x="44" y="1"/>
                    <a:pt x="44" y="1"/>
                    <a:pt x="44" y="1"/>
                  </a:cubicBezTo>
                  <a:cubicBezTo>
                    <a:pt x="47" y="10"/>
                    <a:pt x="56" y="16"/>
                    <a:pt x="65" y="16"/>
                  </a:cubicBezTo>
                  <a:cubicBezTo>
                    <a:pt x="79" y="16"/>
                    <a:pt x="79" y="16"/>
                    <a:pt x="79" y="16"/>
                  </a:cubicBezTo>
                  <a:cubicBezTo>
                    <a:pt x="88" y="16"/>
                    <a:pt x="96" y="10"/>
                    <a:pt x="99" y="1"/>
                  </a:cubicBezTo>
                  <a:cubicBezTo>
                    <a:pt x="100" y="0"/>
                    <a:pt x="100" y="0"/>
                    <a:pt x="100" y="0"/>
                  </a:cubicBezTo>
                  <a:cubicBezTo>
                    <a:pt x="129" y="0"/>
                    <a:pt x="129" y="0"/>
                    <a:pt x="129" y="0"/>
                  </a:cubicBezTo>
                  <a:cubicBezTo>
                    <a:pt x="137" y="0"/>
                    <a:pt x="143" y="6"/>
                    <a:pt x="143" y="15"/>
                  </a:cubicBezTo>
                  <a:cubicBezTo>
                    <a:pt x="143" y="23"/>
                    <a:pt x="137" y="29"/>
                    <a:pt x="129" y="29"/>
                  </a:cubicBezTo>
                  <a:close/>
                  <a:moveTo>
                    <a:pt x="15" y="4"/>
                  </a:moveTo>
                  <a:cubicBezTo>
                    <a:pt x="9" y="4"/>
                    <a:pt x="4" y="9"/>
                    <a:pt x="4" y="15"/>
                  </a:cubicBezTo>
                  <a:cubicBezTo>
                    <a:pt x="4" y="20"/>
                    <a:pt x="9" y="25"/>
                    <a:pt x="15" y="25"/>
                  </a:cubicBezTo>
                  <a:cubicBezTo>
                    <a:pt x="129" y="25"/>
                    <a:pt x="129" y="25"/>
                    <a:pt x="129" y="25"/>
                  </a:cubicBezTo>
                  <a:cubicBezTo>
                    <a:pt x="135" y="25"/>
                    <a:pt x="139" y="20"/>
                    <a:pt x="139" y="15"/>
                  </a:cubicBezTo>
                  <a:cubicBezTo>
                    <a:pt x="139" y="9"/>
                    <a:pt x="135" y="4"/>
                    <a:pt x="129" y="4"/>
                  </a:cubicBezTo>
                  <a:cubicBezTo>
                    <a:pt x="102" y="4"/>
                    <a:pt x="102" y="4"/>
                    <a:pt x="102" y="4"/>
                  </a:cubicBezTo>
                  <a:cubicBezTo>
                    <a:pt x="98" y="13"/>
                    <a:pt x="89" y="20"/>
                    <a:pt x="79" y="20"/>
                  </a:cubicBezTo>
                  <a:cubicBezTo>
                    <a:pt x="65" y="20"/>
                    <a:pt x="65" y="20"/>
                    <a:pt x="65" y="20"/>
                  </a:cubicBezTo>
                  <a:cubicBezTo>
                    <a:pt x="54" y="20"/>
                    <a:pt x="45" y="13"/>
                    <a:pt x="41" y="4"/>
                  </a:cubicBezTo>
                  <a:lnTo>
                    <a:pt x="15"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28"/>
            <p:cNvSpPr>
              <a:spLocks noEditPoints="1"/>
            </p:cNvSpPr>
            <p:nvPr/>
          </p:nvSpPr>
          <p:spPr bwMode="auto">
            <a:xfrm>
              <a:off x="7300914" y="3246438"/>
              <a:ext cx="217488" cy="290513"/>
            </a:xfrm>
            <a:custGeom>
              <a:avLst/>
              <a:gdLst>
                <a:gd name="T0" fmla="*/ 55 w 96"/>
                <a:gd name="T1" fmla="*/ 128 h 128"/>
                <a:gd name="T2" fmla="*/ 41 w 96"/>
                <a:gd name="T3" fmla="*/ 128 h 128"/>
                <a:gd name="T4" fmla="*/ 22 w 96"/>
                <a:gd name="T5" fmla="*/ 110 h 128"/>
                <a:gd name="T6" fmla="*/ 22 w 96"/>
                <a:gd name="T7" fmla="*/ 85 h 128"/>
                <a:gd name="T8" fmla="*/ 12 w 96"/>
                <a:gd name="T9" fmla="*/ 85 h 128"/>
                <a:gd name="T10" fmla="*/ 2 w 96"/>
                <a:gd name="T11" fmla="*/ 79 h 128"/>
                <a:gd name="T12" fmla="*/ 3 w 96"/>
                <a:gd name="T13" fmla="*/ 68 h 128"/>
                <a:gd name="T14" fmla="*/ 38 w 96"/>
                <a:gd name="T15" fmla="*/ 6 h 128"/>
                <a:gd name="T16" fmla="*/ 48 w 96"/>
                <a:gd name="T17" fmla="*/ 0 h 128"/>
                <a:gd name="T18" fmla="*/ 58 w 96"/>
                <a:gd name="T19" fmla="*/ 6 h 128"/>
                <a:gd name="T20" fmla="*/ 93 w 96"/>
                <a:gd name="T21" fmla="*/ 68 h 128"/>
                <a:gd name="T22" fmla="*/ 94 w 96"/>
                <a:gd name="T23" fmla="*/ 79 h 128"/>
                <a:gd name="T24" fmla="*/ 83 w 96"/>
                <a:gd name="T25" fmla="*/ 85 h 128"/>
                <a:gd name="T26" fmla="*/ 73 w 96"/>
                <a:gd name="T27" fmla="*/ 85 h 128"/>
                <a:gd name="T28" fmla="*/ 73 w 96"/>
                <a:gd name="T29" fmla="*/ 110 h 128"/>
                <a:gd name="T30" fmla="*/ 55 w 96"/>
                <a:gd name="T31" fmla="*/ 128 h 128"/>
                <a:gd name="T32" fmla="*/ 48 w 96"/>
                <a:gd name="T33" fmla="*/ 8 h 128"/>
                <a:gd name="T34" fmla="*/ 45 w 96"/>
                <a:gd name="T35" fmla="*/ 10 h 128"/>
                <a:gd name="T36" fmla="*/ 9 w 96"/>
                <a:gd name="T37" fmla="*/ 72 h 128"/>
                <a:gd name="T38" fmla="*/ 9 w 96"/>
                <a:gd name="T39" fmla="*/ 75 h 128"/>
                <a:gd name="T40" fmla="*/ 12 w 96"/>
                <a:gd name="T41" fmla="*/ 77 h 128"/>
                <a:gd name="T42" fmla="*/ 30 w 96"/>
                <a:gd name="T43" fmla="*/ 77 h 128"/>
                <a:gd name="T44" fmla="*/ 30 w 96"/>
                <a:gd name="T45" fmla="*/ 110 h 128"/>
                <a:gd name="T46" fmla="*/ 41 w 96"/>
                <a:gd name="T47" fmla="*/ 120 h 128"/>
                <a:gd name="T48" fmla="*/ 55 w 96"/>
                <a:gd name="T49" fmla="*/ 120 h 128"/>
                <a:gd name="T50" fmla="*/ 65 w 96"/>
                <a:gd name="T51" fmla="*/ 110 h 128"/>
                <a:gd name="T52" fmla="*/ 65 w 96"/>
                <a:gd name="T53" fmla="*/ 77 h 128"/>
                <a:gd name="T54" fmla="*/ 83 w 96"/>
                <a:gd name="T55" fmla="*/ 77 h 128"/>
                <a:gd name="T56" fmla="*/ 87 w 96"/>
                <a:gd name="T57" fmla="*/ 75 h 128"/>
                <a:gd name="T58" fmla="*/ 86 w 96"/>
                <a:gd name="T59" fmla="*/ 72 h 128"/>
                <a:gd name="T60" fmla="*/ 51 w 96"/>
                <a:gd name="T61" fmla="*/ 10 h 128"/>
                <a:gd name="T62" fmla="*/ 48 w 96"/>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55" y="128"/>
                  </a:moveTo>
                  <a:cubicBezTo>
                    <a:pt x="41" y="128"/>
                    <a:pt x="41" y="128"/>
                    <a:pt x="41" y="128"/>
                  </a:cubicBezTo>
                  <a:cubicBezTo>
                    <a:pt x="31" y="128"/>
                    <a:pt x="22" y="120"/>
                    <a:pt x="22" y="110"/>
                  </a:cubicBezTo>
                  <a:cubicBezTo>
                    <a:pt x="22" y="85"/>
                    <a:pt x="22" y="85"/>
                    <a:pt x="22" y="85"/>
                  </a:cubicBezTo>
                  <a:cubicBezTo>
                    <a:pt x="12" y="85"/>
                    <a:pt x="12" y="85"/>
                    <a:pt x="12" y="85"/>
                  </a:cubicBezTo>
                  <a:cubicBezTo>
                    <a:pt x="8" y="85"/>
                    <a:pt x="4" y="83"/>
                    <a:pt x="2" y="79"/>
                  </a:cubicBezTo>
                  <a:cubicBezTo>
                    <a:pt x="0" y="76"/>
                    <a:pt x="0" y="72"/>
                    <a:pt x="3" y="68"/>
                  </a:cubicBezTo>
                  <a:cubicBezTo>
                    <a:pt x="38" y="6"/>
                    <a:pt x="38" y="6"/>
                    <a:pt x="38" y="6"/>
                  </a:cubicBezTo>
                  <a:cubicBezTo>
                    <a:pt x="40" y="2"/>
                    <a:pt x="44" y="0"/>
                    <a:pt x="48" y="0"/>
                  </a:cubicBezTo>
                  <a:cubicBezTo>
                    <a:pt x="52" y="0"/>
                    <a:pt x="55" y="2"/>
                    <a:pt x="58" y="6"/>
                  </a:cubicBezTo>
                  <a:cubicBezTo>
                    <a:pt x="93" y="68"/>
                    <a:pt x="93" y="68"/>
                    <a:pt x="93" y="68"/>
                  </a:cubicBezTo>
                  <a:cubicBezTo>
                    <a:pt x="95" y="72"/>
                    <a:pt x="96" y="76"/>
                    <a:pt x="94" y="79"/>
                  </a:cubicBezTo>
                  <a:cubicBezTo>
                    <a:pt x="92" y="83"/>
                    <a:pt x="88" y="85"/>
                    <a:pt x="83" y="85"/>
                  </a:cubicBezTo>
                  <a:cubicBezTo>
                    <a:pt x="73" y="85"/>
                    <a:pt x="73" y="85"/>
                    <a:pt x="73" y="85"/>
                  </a:cubicBezTo>
                  <a:cubicBezTo>
                    <a:pt x="73" y="110"/>
                    <a:pt x="73" y="110"/>
                    <a:pt x="73" y="110"/>
                  </a:cubicBezTo>
                  <a:cubicBezTo>
                    <a:pt x="73" y="120"/>
                    <a:pt x="65" y="128"/>
                    <a:pt x="55" y="128"/>
                  </a:cubicBezTo>
                  <a:close/>
                  <a:moveTo>
                    <a:pt x="48" y="8"/>
                  </a:moveTo>
                  <a:cubicBezTo>
                    <a:pt x="47" y="8"/>
                    <a:pt x="46" y="9"/>
                    <a:pt x="45" y="10"/>
                  </a:cubicBezTo>
                  <a:cubicBezTo>
                    <a:pt x="9" y="72"/>
                    <a:pt x="9" y="72"/>
                    <a:pt x="9" y="72"/>
                  </a:cubicBezTo>
                  <a:cubicBezTo>
                    <a:pt x="9" y="73"/>
                    <a:pt x="8" y="75"/>
                    <a:pt x="9" y="75"/>
                  </a:cubicBezTo>
                  <a:cubicBezTo>
                    <a:pt x="9" y="76"/>
                    <a:pt x="11" y="77"/>
                    <a:pt x="12" y="77"/>
                  </a:cubicBezTo>
                  <a:cubicBezTo>
                    <a:pt x="30" y="77"/>
                    <a:pt x="30" y="77"/>
                    <a:pt x="30" y="77"/>
                  </a:cubicBezTo>
                  <a:cubicBezTo>
                    <a:pt x="30" y="110"/>
                    <a:pt x="30" y="110"/>
                    <a:pt x="30" y="110"/>
                  </a:cubicBezTo>
                  <a:cubicBezTo>
                    <a:pt x="30" y="116"/>
                    <a:pt x="35" y="120"/>
                    <a:pt x="41" y="120"/>
                  </a:cubicBezTo>
                  <a:cubicBezTo>
                    <a:pt x="55" y="120"/>
                    <a:pt x="55" y="120"/>
                    <a:pt x="55" y="120"/>
                  </a:cubicBezTo>
                  <a:cubicBezTo>
                    <a:pt x="60" y="120"/>
                    <a:pt x="65" y="116"/>
                    <a:pt x="65" y="110"/>
                  </a:cubicBezTo>
                  <a:cubicBezTo>
                    <a:pt x="65" y="77"/>
                    <a:pt x="65" y="77"/>
                    <a:pt x="65" y="77"/>
                  </a:cubicBezTo>
                  <a:cubicBezTo>
                    <a:pt x="83" y="77"/>
                    <a:pt x="83" y="77"/>
                    <a:pt x="83" y="77"/>
                  </a:cubicBezTo>
                  <a:cubicBezTo>
                    <a:pt x="85" y="77"/>
                    <a:pt x="86" y="76"/>
                    <a:pt x="87" y="75"/>
                  </a:cubicBezTo>
                  <a:cubicBezTo>
                    <a:pt x="87" y="75"/>
                    <a:pt x="87" y="73"/>
                    <a:pt x="86" y="72"/>
                  </a:cubicBezTo>
                  <a:cubicBezTo>
                    <a:pt x="51" y="10"/>
                    <a:pt x="51" y="10"/>
                    <a:pt x="51" y="10"/>
                  </a:cubicBezTo>
                  <a:cubicBezTo>
                    <a:pt x="50" y="9"/>
                    <a:pt x="49" y="8"/>
                    <a:pt x="4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8" name="组合 247"/>
          <p:cNvGrpSpPr/>
          <p:nvPr/>
        </p:nvGrpSpPr>
        <p:grpSpPr>
          <a:xfrm>
            <a:off x="5401877" y="3876971"/>
            <a:ext cx="383213" cy="373980"/>
            <a:chOff x="5472114" y="3235325"/>
            <a:chExt cx="395287" cy="385763"/>
          </a:xfrm>
        </p:grpSpPr>
        <p:sp>
          <p:nvSpPr>
            <p:cNvPr id="150" name="Freeform 129"/>
            <p:cNvSpPr>
              <a:spLocks noEditPoints="1"/>
            </p:cNvSpPr>
            <p:nvPr/>
          </p:nvSpPr>
          <p:spPr bwMode="auto">
            <a:xfrm>
              <a:off x="5673726" y="3448050"/>
              <a:ext cx="193675" cy="17303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30"/>
            <p:cNvSpPr>
              <a:spLocks noEditPoints="1"/>
            </p:cNvSpPr>
            <p:nvPr/>
          </p:nvSpPr>
          <p:spPr bwMode="auto">
            <a:xfrm>
              <a:off x="5472114" y="3235325"/>
              <a:ext cx="184150" cy="180975"/>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31"/>
            <p:cNvSpPr>
              <a:spLocks noEditPoints="1"/>
            </p:cNvSpPr>
            <p:nvPr/>
          </p:nvSpPr>
          <p:spPr bwMode="auto">
            <a:xfrm>
              <a:off x="5478464" y="3259138"/>
              <a:ext cx="361950" cy="341313"/>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1" name="组合 250"/>
          <p:cNvGrpSpPr/>
          <p:nvPr/>
        </p:nvGrpSpPr>
        <p:grpSpPr>
          <a:xfrm>
            <a:off x="7932011" y="3872355"/>
            <a:ext cx="403221" cy="378597"/>
            <a:chOff x="8081964" y="3230563"/>
            <a:chExt cx="415925" cy="390525"/>
          </a:xfrm>
          <a:solidFill>
            <a:srgbClr val="FC621E"/>
          </a:solidFill>
        </p:grpSpPr>
        <p:sp>
          <p:nvSpPr>
            <p:cNvPr id="153" name="Freeform 132"/>
            <p:cNvSpPr>
              <a:spLocks noEditPoints="1"/>
            </p:cNvSpPr>
            <p:nvPr/>
          </p:nvSpPr>
          <p:spPr bwMode="auto">
            <a:xfrm>
              <a:off x="8143876" y="3230563"/>
              <a:ext cx="201613" cy="147638"/>
            </a:xfrm>
            <a:custGeom>
              <a:avLst/>
              <a:gdLst>
                <a:gd name="T0" fmla="*/ 40 w 89"/>
                <a:gd name="T1" fmla="*/ 4 h 65"/>
                <a:gd name="T2" fmla="*/ 77 w 89"/>
                <a:gd name="T3" fmla="*/ 20 h 65"/>
                <a:gd name="T4" fmla="*/ 83 w 89"/>
                <a:gd name="T5" fmla="*/ 26 h 65"/>
                <a:gd name="T6" fmla="*/ 49 w 89"/>
                <a:gd name="T7" fmla="*/ 60 h 65"/>
                <a:gd name="T8" fmla="*/ 6 w 89"/>
                <a:gd name="T9" fmla="*/ 17 h 65"/>
                <a:gd name="T10" fmla="*/ 40 w 89"/>
                <a:gd name="T11" fmla="*/ 4 h 65"/>
                <a:gd name="T12" fmla="*/ 40 w 89"/>
                <a:gd name="T13" fmla="*/ 0 h 65"/>
                <a:gd name="T14" fmla="*/ 0 w 89"/>
                <a:gd name="T15" fmla="*/ 16 h 65"/>
                <a:gd name="T16" fmla="*/ 49 w 89"/>
                <a:gd name="T17" fmla="*/ 65 h 65"/>
                <a:gd name="T18" fmla="*/ 89 w 89"/>
                <a:gd name="T19" fmla="*/ 26 h 65"/>
                <a:gd name="T20" fmla="*/ 80 w 89"/>
                <a:gd name="T21" fmla="*/ 17 h 65"/>
                <a:gd name="T22" fmla="*/ 40 w 89"/>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5">
                  <a:moveTo>
                    <a:pt x="40" y="4"/>
                  </a:moveTo>
                  <a:cubicBezTo>
                    <a:pt x="54" y="4"/>
                    <a:pt x="67" y="10"/>
                    <a:pt x="77" y="20"/>
                  </a:cubicBezTo>
                  <a:cubicBezTo>
                    <a:pt x="83" y="26"/>
                    <a:pt x="83" y="26"/>
                    <a:pt x="83" y="26"/>
                  </a:cubicBezTo>
                  <a:cubicBezTo>
                    <a:pt x="49" y="60"/>
                    <a:pt x="49" y="60"/>
                    <a:pt x="49" y="60"/>
                  </a:cubicBezTo>
                  <a:cubicBezTo>
                    <a:pt x="6" y="17"/>
                    <a:pt x="6" y="17"/>
                    <a:pt x="6" y="17"/>
                  </a:cubicBezTo>
                  <a:cubicBezTo>
                    <a:pt x="15" y="9"/>
                    <a:pt x="27" y="4"/>
                    <a:pt x="40" y="4"/>
                  </a:cubicBezTo>
                  <a:moveTo>
                    <a:pt x="40" y="0"/>
                  </a:moveTo>
                  <a:cubicBezTo>
                    <a:pt x="25" y="0"/>
                    <a:pt x="11" y="6"/>
                    <a:pt x="0" y="16"/>
                  </a:cubicBezTo>
                  <a:cubicBezTo>
                    <a:pt x="49" y="65"/>
                    <a:pt x="49" y="65"/>
                    <a:pt x="49" y="65"/>
                  </a:cubicBezTo>
                  <a:cubicBezTo>
                    <a:pt x="89" y="26"/>
                    <a:pt x="89" y="26"/>
                    <a:pt x="89" y="26"/>
                  </a:cubicBezTo>
                  <a:cubicBezTo>
                    <a:pt x="80" y="17"/>
                    <a:pt x="80" y="17"/>
                    <a:pt x="80" y="17"/>
                  </a:cubicBezTo>
                  <a:cubicBezTo>
                    <a:pt x="69" y="6"/>
                    <a:pt x="5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33"/>
            <p:cNvSpPr>
              <a:spLocks noEditPoints="1"/>
            </p:cNvSpPr>
            <p:nvPr/>
          </p:nvSpPr>
          <p:spPr bwMode="auto">
            <a:xfrm>
              <a:off x="8164514" y="3300413"/>
              <a:ext cx="333375" cy="320675"/>
            </a:xfrm>
            <a:custGeom>
              <a:avLst/>
              <a:gdLst>
                <a:gd name="T0" fmla="*/ 85 w 147"/>
                <a:gd name="T1" fmla="*/ 11 h 141"/>
                <a:gd name="T2" fmla="*/ 119 w 147"/>
                <a:gd name="T3" fmla="*/ 45 h 141"/>
                <a:gd name="T4" fmla="*/ 133 w 147"/>
                <a:gd name="T5" fmla="*/ 80 h 141"/>
                <a:gd name="T6" fmla="*/ 119 w 147"/>
                <a:gd name="T7" fmla="*/ 115 h 141"/>
                <a:gd name="T8" fmla="*/ 115 w 147"/>
                <a:gd name="T9" fmla="*/ 119 h 141"/>
                <a:gd name="T10" fmla="*/ 80 w 147"/>
                <a:gd name="T11" fmla="*/ 133 h 141"/>
                <a:gd name="T12" fmla="*/ 46 w 147"/>
                <a:gd name="T13" fmla="*/ 119 h 141"/>
                <a:gd name="T14" fmla="*/ 12 w 147"/>
                <a:gd name="T15" fmla="*/ 85 h 141"/>
                <a:gd name="T16" fmla="*/ 85 w 147"/>
                <a:gd name="T17" fmla="*/ 11 h 141"/>
                <a:gd name="T18" fmla="*/ 85 w 147"/>
                <a:gd name="T19" fmla="*/ 0 h 141"/>
                <a:gd name="T20" fmla="*/ 0 w 147"/>
                <a:gd name="T21" fmla="*/ 85 h 141"/>
                <a:gd name="T22" fmla="*/ 40 w 147"/>
                <a:gd name="T23" fmla="*/ 124 h 141"/>
                <a:gd name="T24" fmla="*/ 80 w 147"/>
                <a:gd name="T25" fmla="*/ 141 h 141"/>
                <a:gd name="T26" fmla="*/ 121 w 147"/>
                <a:gd name="T27" fmla="*/ 124 h 141"/>
                <a:gd name="T28" fmla="*/ 125 w 147"/>
                <a:gd name="T29" fmla="*/ 120 h 141"/>
                <a:gd name="T30" fmla="*/ 125 w 147"/>
                <a:gd name="T31" fmla="*/ 40 h 141"/>
                <a:gd name="T32" fmla="*/ 85 w 147"/>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41">
                  <a:moveTo>
                    <a:pt x="85" y="11"/>
                  </a:moveTo>
                  <a:cubicBezTo>
                    <a:pt x="119" y="45"/>
                    <a:pt x="119" y="45"/>
                    <a:pt x="119" y="45"/>
                  </a:cubicBezTo>
                  <a:cubicBezTo>
                    <a:pt x="128" y="55"/>
                    <a:pt x="133" y="67"/>
                    <a:pt x="133" y="80"/>
                  </a:cubicBezTo>
                  <a:cubicBezTo>
                    <a:pt x="133" y="93"/>
                    <a:pt x="128" y="105"/>
                    <a:pt x="119" y="115"/>
                  </a:cubicBezTo>
                  <a:cubicBezTo>
                    <a:pt x="115" y="119"/>
                    <a:pt x="115" y="119"/>
                    <a:pt x="115" y="119"/>
                  </a:cubicBezTo>
                  <a:cubicBezTo>
                    <a:pt x="106" y="128"/>
                    <a:pt x="93" y="133"/>
                    <a:pt x="80" y="133"/>
                  </a:cubicBezTo>
                  <a:cubicBezTo>
                    <a:pt x="67" y="133"/>
                    <a:pt x="55" y="128"/>
                    <a:pt x="46" y="119"/>
                  </a:cubicBezTo>
                  <a:cubicBezTo>
                    <a:pt x="12" y="85"/>
                    <a:pt x="12" y="85"/>
                    <a:pt x="12" y="85"/>
                  </a:cubicBezTo>
                  <a:cubicBezTo>
                    <a:pt x="85" y="11"/>
                    <a:pt x="85" y="11"/>
                    <a:pt x="85" y="11"/>
                  </a:cubicBezTo>
                  <a:moveTo>
                    <a:pt x="85" y="0"/>
                  </a:moveTo>
                  <a:cubicBezTo>
                    <a:pt x="0" y="85"/>
                    <a:pt x="0" y="85"/>
                    <a:pt x="0" y="85"/>
                  </a:cubicBezTo>
                  <a:cubicBezTo>
                    <a:pt x="40" y="124"/>
                    <a:pt x="40" y="124"/>
                    <a:pt x="40" y="124"/>
                  </a:cubicBezTo>
                  <a:cubicBezTo>
                    <a:pt x="51" y="135"/>
                    <a:pt x="66" y="141"/>
                    <a:pt x="80" y="141"/>
                  </a:cubicBezTo>
                  <a:cubicBezTo>
                    <a:pt x="95" y="141"/>
                    <a:pt x="109" y="135"/>
                    <a:pt x="121" y="124"/>
                  </a:cubicBezTo>
                  <a:cubicBezTo>
                    <a:pt x="125" y="120"/>
                    <a:pt x="125" y="120"/>
                    <a:pt x="125" y="120"/>
                  </a:cubicBezTo>
                  <a:cubicBezTo>
                    <a:pt x="147" y="98"/>
                    <a:pt x="147" y="62"/>
                    <a:pt x="125" y="40"/>
                  </a:cubicBezTo>
                  <a:cubicBezTo>
                    <a:pt x="85" y="0"/>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34"/>
            <p:cNvSpPr>
              <a:spLocks noEditPoints="1"/>
            </p:cNvSpPr>
            <p:nvPr/>
          </p:nvSpPr>
          <p:spPr bwMode="auto">
            <a:xfrm>
              <a:off x="8081964" y="3279775"/>
              <a:ext cx="161925" cy="200025"/>
            </a:xfrm>
            <a:custGeom>
              <a:avLst/>
              <a:gdLst>
                <a:gd name="T0" fmla="*/ 22 w 71"/>
                <a:gd name="T1" fmla="*/ 6 h 88"/>
                <a:gd name="T2" fmla="*/ 65 w 71"/>
                <a:gd name="T3" fmla="*/ 49 h 88"/>
                <a:gd name="T4" fmla="*/ 31 w 71"/>
                <a:gd name="T5" fmla="*/ 83 h 88"/>
                <a:gd name="T6" fmla="*/ 25 w 71"/>
                <a:gd name="T7" fmla="*/ 77 h 88"/>
                <a:gd name="T8" fmla="*/ 22 w 71"/>
                <a:gd name="T9" fmla="*/ 6 h 88"/>
                <a:gd name="T10" fmla="*/ 22 w 71"/>
                <a:gd name="T11" fmla="*/ 0 h 88"/>
                <a:gd name="T12" fmla="*/ 22 w 71"/>
                <a:gd name="T13" fmla="*/ 80 h 88"/>
                <a:gd name="T14" fmla="*/ 31 w 71"/>
                <a:gd name="T15" fmla="*/ 88 h 88"/>
                <a:gd name="T16" fmla="*/ 71 w 71"/>
                <a:gd name="T17" fmla="*/ 49 h 88"/>
                <a:gd name="T18" fmla="*/ 22 w 7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8">
                  <a:moveTo>
                    <a:pt x="22" y="6"/>
                  </a:moveTo>
                  <a:cubicBezTo>
                    <a:pt x="65" y="49"/>
                    <a:pt x="65" y="49"/>
                    <a:pt x="65" y="49"/>
                  </a:cubicBezTo>
                  <a:cubicBezTo>
                    <a:pt x="31" y="83"/>
                    <a:pt x="31" y="83"/>
                    <a:pt x="31" y="83"/>
                  </a:cubicBezTo>
                  <a:cubicBezTo>
                    <a:pt x="25" y="77"/>
                    <a:pt x="25" y="77"/>
                    <a:pt x="25" y="77"/>
                  </a:cubicBezTo>
                  <a:cubicBezTo>
                    <a:pt x="6" y="57"/>
                    <a:pt x="5" y="26"/>
                    <a:pt x="22" y="6"/>
                  </a:cubicBezTo>
                  <a:moveTo>
                    <a:pt x="22" y="0"/>
                  </a:moveTo>
                  <a:cubicBezTo>
                    <a:pt x="0" y="22"/>
                    <a:pt x="0" y="58"/>
                    <a:pt x="22" y="80"/>
                  </a:cubicBezTo>
                  <a:cubicBezTo>
                    <a:pt x="31" y="88"/>
                    <a:pt x="31" y="88"/>
                    <a:pt x="31" y="88"/>
                  </a:cubicBezTo>
                  <a:cubicBezTo>
                    <a:pt x="71" y="49"/>
                    <a:pt x="71" y="49"/>
                    <a:pt x="71" y="49"/>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6" name="组合 275"/>
          <p:cNvGrpSpPr/>
          <p:nvPr/>
        </p:nvGrpSpPr>
        <p:grpSpPr>
          <a:xfrm>
            <a:off x="1155745" y="3935454"/>
            <a:ext cx="392448" cy="270866"/>
            <a:chOff x="1155745" y="3935454"/>
            <a:chExt cx="392448" cy="270866"/>
          </a:xfrm>
        </p:grpSpPr>
        <p:sp>
          <p:nvSpPr>
            <p:cNvPr id="156" name="Freeform 135"/>
            <p:cNvSpPr>
              <a:spLocks noEditPoints="1"/>
            </p:cNvSpPr>
            <p:nvPr/>
          </p:nvSpPr>
          <p:spPr bwMode="auto">
            <a:xfrm>
              <a:off x="1155745" y="4037029"/>
              <a:ext cx="392448" cy="169291"/>
            </a:xfrm>
            <a:custGeom>
              <a:avLst/>
              <a:gdLst>
                <a:gd name="T0" fmla="*/ 167 w 178"/>
                <a:gd name="T1" fmla="*/ 77 h 77"/>
                <a:gd name="T2" fmla="*/ 11 w 178"/>
                <a:gd name="T3" fmla="*/ 77 h 77"/>
                <a:gd name="T4" fmla="*/ 0 w 178"/>
                <a:gd name="T5" fmla="*/ 65 h 77"/>
                <a:gd name="T6" fmla="*/ 0 w 178"/>
                <a:gd name="T7" fmla="*/ 0 h 77"/>
                <a:gd name="T8" fmla="*/ 178 w 178"/>
                <a:gd name="T9" fmla="*/ 0 h 77"/>
                <a:gd name="T10" fmla="*/ 178 w 178"/>
                <a:gd name="T11" fmla="*/ 65 h 77"/>
                <a:gd name="T12" fmla="*/ 167 w 178"/>
                <a:gd name="T13" fmla="*/ 77 h 77"/>
                <a:gd name="T14" fmla="*/ 4 w 178"/>
                <a:gd name="T15" fmla="*/ 4 h 77"/>
                <a:gd name="T16" fmla="*/ 4 w 178"/>
                <a:gd name="T17" fmla="*/ 65 h 77"/>
                <a:gd name="T18" fmla="*/ 11 w 178"/>
                <a:gd name="T19" fmla="*/ 73 h 77"/>
                <a:gd name="T20" fmla="*/ 167 w 178"/>
                <a:gd name="T21" fmla="*/ 73 h 77"/>
                <a:gd name="T22" fmla="*/ 174 w 178"/>
                <a:gd name="T23" fmla="*/ 65 h 77"/>
                <a:gd name="T24" fmla="*/ 174 w 178"/>
                <a:gd name="T25" fmla="*/ 4 h 77"/>
                <a:gd name="T26" fmla="*/ 4 w 178"/>
                <a:gd name="T2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7">
                  <a:moveTo>
                    <a:pt x="167" y="77"/>
                  </a:moveTo>
                  <a:cubicBezTo>
                    <a:pt x="11" y="77"/>
                    <a:pt x="11" y="77"/>
                    <a:pt x="11" y="77"/>
                  </a:cubicBezTo>
                  <a:cubicBezTo>
                    <a:pt x="5" y="77"/>
                    <a:pt x="0" y="72"/>
                    <a:pt x="0" y="65"/>
                  </a:cubicBezTo>
                  <a:cubicBezTo>
                    <a:pt x="0" y="0"/>
                    <a:pt x="0" y="0"/>
                    <a:pt x="0" y="0"/>
                  </a:cubicBezTo>
                  <a:cubicBezTo>
                    <a:pt x="178" y="0"/>
                    <a:pt x="178" y="0"/>
                    <a:pt x="178" y="0"/>
                  </a:cubicBezTo>
                  <a:cubicBezTo>
                    <a:pt x="178" y="65"/>
                    <a:pt x="178" y="65"/>
                    <a:pt x="178" y="65"/>
                  </a:cubicBezTo>
                  <a:cubicBezTo>
                    <a:pt x="178" y="72"/>
                    <a:pt x="173" y="77"/>
                    <a:pt x="167" y="77"/>
                  </a:cubicBezTo>
                  <a:close/>
                  <a:moveTo>
                    <a:pt x="4" y="4"/>
                  </a:moveTo>
                  <a:cubicBezTo>
                    <a:pt x="4" y="65"/>
                    <a:pt x="4" y="65"/>
                    <a:pt x="4" y="65"/>
                  </a:cubicBezTo>
                  <a:cubicBezTo>
                    <a:pt x="4" y="70"/>
                    <a:pt x="7" y="73"/>
                    <a:pt x="11" y="73"/>
                  </a:cubicBezTo>
                  <a:cubicBezTo>
                    <a:pt x="167" y="73"/>
                    <a:pt x="167" y="73"/>
                    <a:pt x="167" y="73"/>
                  </a:cubicBezTo>
                  <a:cubicBezTo>
                    <a:pt x="171" y="73"/>
                    <a:pt x="174" y="70"/>
                    <a:pt x="174" y="65"/>
                  </a:cubicBezTo>
                  <a:cubicBezTo>
                    <a:pt x="174" y="4"/>
                    <a:pt x="174" y="4"/>
                    <a:pt x="174"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36"/>
            <p:cNvSpPr>
              <a:spLocks noEditPoints="1"/>
            </p:cNvSpPr>
            <p:nvPr/>
          </p:nvSpPr>
          <p:spPr bwMode="auto">
            <a:xfrm>
              <a:off x="1371207" y="4112441"/>
              <a:ext cx="132355" cy="52326"/>
            </a:xfrm>
            <a:custGeom>
              <a:avLst/>
              <a:gdLst>
                <a:gd name="T0" fmla="*/ 56 w 60"/>
                <a:gd name="T1" fmla="*/ 24 h 24"/>
                <a:gd name="T2" fmla="*/ 4 w 60"/>
                <a:gd name="T3" fmla="*/ 24 h 24"/>
                <a:gd name="T4" fmla="*/ 0 w 60"/>
                <a:gd name="T5" fmla="*/ 19 h 24"/>
                <a:gd name="T6" fmla="*/ 0 w 60"/>
                <a:gd name="T7" fmla="*/ 5 h 24"/>
                <a:gd name="T8" fmla="*/ 4 w 60"/>
                <a:gd name="T9" fmla="*/ 0 h 24"/>
                <a:gd name="T10" fmla="*/ 56 w 60"/>
                <a:gd name="T11" fmla="*/ 0 h 24"/>
                <a:gd name="T12" fmla="*/ 60 w 60"/>
                <a:gd name="T13" fmla="*/ 5 h 24"/>
                <a:gd name="T14" fmla="*/ 60 w 60"/>
                <a:gd name="T15" fmla="*/ 19 h 24"/>
                <a:gd name="T16" fmla="*/ 56 w 60"/>
                <a:gd name="T17" fmla="*/ 24 h 24"/>
                <a:gd name="T18" fmla="*/ 4 w 60"/>
                <a:gd name="T19" fmla="*/ 4 h 24"/>
                <a:gd name="T20" fmla="*/ 4 w 60"/>
                <a:gd name="T21" fmla="*/ 5 h 24"/>
                <a:gd name="T22" fmla="*/ 4 w 60"/>
                <a:gd name="T23" fmla="*/ 19 h 24"/>
                <a:gd name="T24" fmla="*/ 4 w 60"/>
                <a:gd name="T25" fmla="*/ 20 h 24"/>
                <a:gd name="T26" fmla="*/ 56 w 60"/>
                <a:gd name="T27" fmla="*/ 20 h 24"/>
                <a:gd name="T28" fmla="*/ 56 w 60"/>
                <a:gd name="T29" fmla="*/ 19 h 24"/>
                <a:gd name="T30" fmla="*/ 56 w 60"/>
                <a:gd name="T31" fmla="*/ 5 h 24"/>
                <a:gd name="T32" fmla="*/ 56 w 60"/>
                <a:gd name="T33" fmla="*/ 4 h 24"/>
                <a:gd name="T34" fmla="*/ 4 w 60"/>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4">
                  <a:moveTo>
                    <a:pt x="56" y="24"/>
                  </a:moveTo>
                  <a:cubicBezTo>
                    <a:pt x="4" y="24"/>
                    <a:pt x="4" y="24"/>
                    <a:pt x="4" y="24"/>
                  </a:cubicBezTo>
                  <a:cubicBezTo>
                    <a:pt x="2" y="24"/>
                    <a:pt x="0" y="22"/>
                    <a:pt x="0" y="19"/>
                  </a:cubicBezTo>
                  <a:cubicBezTo>
                    <a:pt x="0" y="5"/>
                    <a:pt x="0" y="5"/>
                    <a:pt x="0" y="5"/>
                  </a:cubicBezTo>
                  <a:cubicBezTo>
                    <a:pt x="0" y="2"/>
                    <a:pt x="2" y="0"/>
                    <a:pt x="4" y="0"/>
                  </a:cubicBezTo>
                  <a:cubicBezTo>
                    <a:pt x="56" y="0"/>
                    <a:pt x="56" y="0"/>
                    <a:pt x="56" y="0"/>
                  </a:cubicBezTo>
                  <a:cubicBezTo>
                    <a:pt x="58" y="0"/>
                    <a:pt x="60" y="2"/>
                    <a:pt x="60" y="5"/>
                  </a:cubicBezTo>
                  <a:cubicBezTo>
                    <a:pt x="60" y="19"/>
                    <a:pt x="60" y="19"/>
                    <a:pt x="60" y="19"/>
                  </a:cubicBezTo>
                  <a:cubicBezTo>
                    <a:pt x="60" y="22"/>
                    <a:pt x="58" y="24"/>
                    <a:pt x="56" y="24"/>
                  </a:cubicBezTo>
                  <a:close/>
                  <a:moveTo>
                    <a:pt x="4" y="4"/>
                  </a:moveTo>
                  <a:cubicBezTo>
                    <a:pt x="4" y="4"/>
                    <a:pt x="4" y="4"/>
                    <a:pt x="4" y="5"/>
                  </a:cubicBezTo>
                  <a:cubicBezTo>
                    <a:pt x="4" y="19"/>
                    <a:pt x="4" y="19"/>
                    <a:pt x="4" y="19"/>
                  </a:cubicBezTo>
                  <a:cubicBezTo>
                    <a:pt x="4" y="20"/>
                    <a:pt x="4" y="20"/>
                    <a:pt x="4" y="20"/>
                  </a:cubicBezTo>
                  <a:cubicBezTo>
                    <a:pt x="56" y="20"/>
                    <a:pt x="56" y="20"/>
                    <a:pt x="56" y="20"/>
                  </a:cubicBezTo>
                  <a:cubicBezTo>
                    <a:pt x="56" y="20"/>
                    <a:pt x="56" y="20"/>
                    <a:pt x="56" y="19"/>
                  </a:cubicBezTo>
                  <a:cubicBezTo>
                    <a:pt x="56" y="5"/>
                    <a:pt x="56" y="5"/>
                    <a:pt x="56" y="5"/>
                  </a:cubicBezTo>
                  <a:cubicBezTo>
                    <a:pt x="56" y="4"/>
                    <a:pt x="56" y="4"/>
                    <a:pt x="56"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37"/>
            <p:cNvSpPr>
              <a:spLocks noEditPoints="1"/>
            </p:cNvSpPr>
            <p:nvPr/>
          </p:nvSpPr>
          <p:spPr bwMode="auto">
            <a:xfrm>
              <a:off x="1155745" y="3935454"/>
              <a:ext cx="392448" cy="73873"/>
            </a:xfrm>
            <a:custGeom>
              <a:avLst/>
              <a:gdLst>
                <a:gd name="T0" fmla="*/ 178 w 178"/>
                <a:gd name="T1" fmla="*/ 33 h 33"/>
                <a:gd name="T2" fmla="*/ 0 w 178"/>
                <a:gd name="T3" fmla="*/ 33 h 33"/>
                <a:gd name="T4" fmla="*/ 0 w 178"/>
                <a:gd name="T5" fmla="*/ 11 h 33"/>
                <a:gd name="T6" fmla="*/ 11 w 178"/>
                <a:gd name="T7" fmla="*/ 0 h 33"/>
                <a:gd name="T8" fmla="*/ 167 w 178"/>
                <a:gd name="T9" fmla="*/ 0 h 33"/>
                <a:gd name="T10" fmla="*/ 178 w 178"/>
                <a:gd name="T11" fmla="*/ 11 h 33"/>
                <a:gd name="T12" fmla="*/ 178 w 178"/>
                <a:gd name="T13" fmla="*/ 33 h 33"/>
                <a:gd name="T14" fmla="*/ 4 w 178"/>
                <a:gd name="T15" fmla="*/ 29 h 33"/>
                <a:gd name="T16" fmla="*/ 174 w 178"/>
                <a:gd name="T17" fmla="*/ 29 h 33"/>
                <a:gd name="T18" fmla="*/ 174 w 178"/>
                <a:gd name="T19" fmla="*/ 11 h 33"/>
                <a:gd name="T20" fmla="*/ 167 w 178"/>
                <a:gd name="T21" fmla="*/ 4 h 33"/>
                <a:gd name="T22" fmla="*/ 11 w 178"/>
                <a:gd name="T23" fmla="*/ 4 h 33"/>
                <a:gd name="T24" fmla="*/ 4 w 178"/>
                <a:gd name="T25" fmla="*/ 11 h 33"/>
                <a:gd name="T26" fmla="*/ 4 w 178"/>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3">
                  <a:moveTo>
                    <a:pt x="178" y="33"/>
                  </a:moveTo>
                  <a:cubicBezTo>
                    <a:pt x="0" y="33"/>
                    <a:pt x="0" y="33"/>
                    <a:pt x="0" y="33"/>
                  </a:cubicBezTo>
                  <a:cubicBezTo>
                    <a:pt x="0" y="11"/>
                    <a:pt x="0" y="11"/>
                    <a:pt x="0" y="11"/>
                  </a:cubicBezTo>
                  <a:cubicBezTo>
                    <a:pt x="0" y="5"/>
                    <a:pt x="5" y="0"/>
                    <a:pt x="11" y="0"/>
                  </a:cubicBezTo>
                  <a:cubicBezTo>
                    <a:pt x="167" y="0"/>
                    <a:pt x="167" y="0"/>
                    <a:pt x="167" y="0"/>
                  </a:cubicBezTo>
                  <a:cubicBezTo>
                    <a:pt x="173" y="0"/>
                    <a:pt x="178" y="5"/>
                    <a:pt x="178" y="11"/>
                  </a:cubicBezTo>
                  <a:lnTo>
                    <a:pt x="178" y="33"/>
                  </a:lnTo>
                  <a:close/>
                  <a:moveTo>
                    <a:pt x="4" y="29"/>
                  </a:moveTo>
                  <a:cubicBezTo>
                    <a:pt x="174" y="29"/>
                    <a:pt x="174" y="29"/>
                    <a:pt x="174" y="29"/>
                  </a:cubicBezTo>
                  <a:cubicBezTo>
                    <a:pt x="174" y="11"/>
                    <a:pt x="174" y="11"/>
                    <a:pt x="174" y="11"/>
                  </a:cubicBezTo>
                  <a:cubicBezTo>
                    <a:pt x="174" y="7"/>
                    <a:pt x="171" y="4"/>
                    <a:pt x="167" y="4"/>
                  </a:cubicBezTo>
                  <a:cubicBezTo>
                    <a:pt x="11" y="4"/>
                    <a:pt x="11" y="4"/>
                    <a:pt x="11" y="4"/>
                  </a:cubicBezTo>
                  <a:cubicBezTo>
                    <a:pt x="7" y="4"/>
                    <a:pt x="4" y="7"/>
                    <a:pt x="4" y="11"/>
                  </a:cubicBezTo>
                  <a:lnTo>
                    <a:pt x="4" y="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Freeform 138"/>
          <p:cNvSpPr>
            <a:spLocks noEditPoints="1"/>
          </p:cNvSpPr>
          <p:nvPr/>
        </p:nvSpPr>
        <p:spPr bwMode="auto">
          <a:xfrm>
            <a:off x="1134199" y="4744974"/>
            <a:ext cx="438619" cy="346278"/>
          </a:xfrm>
          <a:custGeom>
            <a:avLst/>
            <a:gdLst>
              <a:gd name="T0" fmla="*/ 140 w 199"/>
              <a:gd name="T1" fmla="*/ 157 h 157"/>
              <a:gd name="T2" fmla="*/ 59 w 199"/>
              <a:gd name="T3" fmla="*/ 157 h 157"/>
              <a:gd name="T4" fmla="*/ 49 w 199"/>
              <a:gd name="T5" fmla="*/ 148 h 157"/>
              <a:gd name="T6" fmla="*/ 49 w 199"/>
              <a:gd name="T7" fmla="*/ 70 h 157"/>
              <a:gd name="T8" fmla="*/ 40 w 199"/>
              <a:gd name="T9" fmla="*/ 80 h 157"/>
              <a:gd name="T10" fmla="*/ 27 w 199"/>
              <a:gd name="T11" fmla="*/ 80 h 157"/>
              <a:gd name="T12" fmla="*/ 3 w 199"/>
              <a:gd name="T13" fmla="*/ 57 h 157"/>
              <a:gd name="T14" fmla="*/ 0 w 199"/>
              <a:gd name="T15" fmla="*/ 50 h 157"/>
              <a:gd name="T16" fmla="*/ 2 w 199"/>
              <a:gd name="T17" fmla="*/ 44 h 157"/>
              <a:gd name="T18" fmla="*/ 40 w 199"/>
              <a:gd name="T19" fmla="*/ 5 h 157"/>
              <a:gd name="T20" fmla="*/ 48 w 199"/>
              <a:gd name="T21" fmla="*/ 0 h 157"/>
              <a:gd name="T22" fmla="*/ 71 w 199"/>
              <a:gd name="T23" fmla="*/ 0 h 157"/>
              <a:gd name="T24" fmla="*/ 79 w 199"/>
              <a:gd name="T25" fmla="*/ 1 h 157"/>
              <a:gd name="T26" fmla="*/ 81 w 199"/>
              <a:gd name="T27" fmla="*/ 3 h 157"/>
              <a:gd name="T28" fmla="*/ 81 w 199"/>
              <a:gd name="T29" fmla="*/ 4 h 157"/>
              <a:gd name="T30" fmla="*/ 99 w 199"/>
              <a:gd name="T31" fmla="*/ 21 h 157"/>
              <a:gd name="T32" fmla="*/ 118 w 199"/>
              <a:gd name="T33" fmla="*/ 4 h 157"/>
              <a:gd name="T34" fmla="*/ 118 w 199"/>
              <a:gd name="T35" fmla="*/ 3 h 157"/>
              <a:gd name="T36" fmla="*/ 119 w 199"/>
              <a:gd name="T37" fmla="*/ 1 h 157"/>
              <a:gd name="T38" fmla="*/ 127 w 199"/>
              <a:gd name="T39" fmla="*/ 0 h 157"/>
              <a:gd name="T40" fmla="*/ 151 w 199"/>
              <a:gd name="T41" fmla="*/ 0 h 157"/>
              <a:gd name="T42" fmla="*/ 158 w 199"/>
              <a:gd name="T43" fmla="*/ 5 h 157"/>
              <a:gd name="T44" fmla="*/ 196 w 199"/>
              <a:gd name="T45" fmla="*/ 44 h 157"/>
              <a:gd name="T46" fmla="*/ 198 w 199"/>
              <a:gd name="T47" fmla="*/ 50 h 157"/>
              <a:gd name="T48" fmla="*/ 196 w 199"/>
              <a:gd name="T49" fmla="*/ 57 h 157"/>
              <a:gd name="T50" fmla="*/ 172 w 199"/>
              <a:gd name="T51" fmla="*/ 80 h 157"/>
              <a:gd name="T52" fmla="*/ 165 w 199"/>
              <a:gd name="T53" fmla="*/ 83 h 157"/>
              <a:gd name="T54" fmla="*/ 165 w 199"/>
              <a:gd name="T55" fmla="*/ 83 h 157"/>
              <a:gd name="T56" fmla="*/ 159 w 199"/>
              <a:gd name="T57" fmla="*/ 80 h 157"/>
              <a:gd name="T58" fmla="*/ 149 w 199"/>
              <a:gd name="T59" fmla="*/ 70 h 157"/>
              <a:gd name="T60" fmla="*/ 149 w 199"/>
              <a:gd name="T61" fmla="*/ 148 h 157"/>
              <a:gd name="T62" fmla="*/ 140 w 199"/>
              <a:gd name="T63" fmla="*/ 157 h 157"/>
              <a:gd name="T64" fmla="*/ 52 w 199"/>
              <a:gd name="T65" fmla="*/ 59 h 157"/>
              <a:gd name="T66" fmla="*/ 57 w 199"/>
              <a:gd name="T67" fmla="*/ 65 h 157"/>
              <a:gd name="T68" fmla="*/ 57 w 199"/>
              <a:gd name="T69" fmla="*/ 148 h 157"/>
              <a:gd name="T70" fmla="*/ 59 w 199"/>
              <a:gd name="T71" fmla="*/ 149 h 157"/>
              <a:gd name="T72" fmla="*/ 140 w 199"/>
              <a:gd name="T73" fmla="*/ 149 h 157"/>
              <a:gd name="T74" fmla="*/ 141 w 199"/>
              <a:gd name="T75" fmla="*/ 148 h 157"/>
              <a:gd name="T76" fmla="*/ 141 w 199"/>
              <a:gd name="T77" fmla="*/ 65 h 157"/>
              <a:gd name="T78" fmla="*/ 147 w 199"/>
              <a:gd name="T79" fmla="*/ 59 h 157"/>
              <a:gd name="T80" fmla="*/ 152 w 199"/>
              <a:gd name="T81" fmla="*/ 61 h 157"/>
              <a:gd name="T82" fmla="*/ 164 w 199"/>
              <a:gd name="T83" fmla="*/ 74 h 157"/>
              <a:gd name="T84" fmla="*/ 166 w 199"/>
              <a:gd name="T85" fmla="*/ 74 h 157"/>
              <a:gd name="T86" fmla="*/ 190 w 199"/>
              <a:gd name="T87" fmla="*/ 51 h 157"/>
              <a:gd name="T88" fmla="*/ 190 w 199"/>
              <a:gd name="T89" fmla="*/ 50 h 157"/>
              <a:gd name="T90" fmla="*/ 190 w 199"/>
              <a:gd name="T91" fmla="*/ 49 h 157"/>
              <a:gd name="T92" fmla="*/ 153 w 199"/>
              <a:gd name="T93" fmla="*/ 10 h 157"/>
              <a:gd name="T94" fmla="*/ 150 w 199"/>
              <a:gd name="T95" fmla="*/ 8 h 157"/>
              <a:gd name="T96" fmla="*/ 127 w 199"/>
              <a:gd name="T97" fmla="*/ 8 h 157"/>
              <a:gd name="T98" fmla="*/ 125 w 199"/>
              <a:gd name="T99" fmla="*/ 8 h 157"/>
              <a:gd name="T100" fmla="*/ 99 w 199"/>
              <a:gd name="T101" fmla="*/ 29 h 157"/>
              <a:gd name="T102" fmla="*/ 73 w 199"/>
              <a:gd name="T103" fmla="*/ 8 h 157"/>
              <a:gd name="T104" fmla="*/ 71 w 199"/>
              <a:gd name="T105" fmla="*/ 8 h 157"/>
              <a:gd name="T106" fmla="*/ 49 w 199"/>
              <a:gd name="T107" fmla="*/ 8 h 157"/>
              <a:gd name="T108" fmla="*/ 46 w 199"/>
              <a:gd name="T109" fmla="*/ 10 h 157"/>
              <a:gd name="T110" fmla="*/ 8 w 199"/>
              <a:gd name="T111" fmla="*/ 49 h 157"/>
              <a:gd name="T112" fmla="*/ 8 w 199"/>
              <a:gd name="T113" fmla="*/ 50 h 157"/>
              <a:gd name="T114" fmla="*/ 8 w 199"/>
              <a:gd name="T115" fmla="*/ 51 h 157"/>
              <a:gd name="T116" fmla="*/ 32 w 199"/>
              <a:gd name="T117" fmla="*/ 74 h 157"/>
              <a:gd name="T118" fmla="*/ 34 w 199"/>
              <a:gd name="T119" fmla="*/ 74 h 157"/>
              <a:gd name="T120" fmla="*/ 47 w 199"/>
              <a:gd name="T121" fmla="*/ 61 h 157"/>
              <a:gd name="T122" fmla="*/ 52 w 199"/>
              <a:gd name="T123"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157">
                <a:moveTo>
                  <a:pt x="140" y="157"/>
                </a:moveTo>
                <a:cubicBezTo>
                  <a:pt x="59" y="157"/>
                  <a:pt x="59" y="157"/>
                  <a:pt x="59" y="157"/>
                </a:cubicBezTo>
                <a:cubicBezTo>
                  <a:pt x="54" y="157"/>
                  <a:pt x="49" y="153"/>
                  <a:pt x="49" y="148"/>
                </a:cubicBezTo>
                <a:cubicBezTo>
                  <a:pt x="49" y="70"/>
                  <a:pt x="49" y="70"/>
                  <a:pt x="49" y="70"/>
                </a:cubicBezTo>
                <a:cubicBezTo>
                  <a:pt x="40" y="80"/>
                  <a:pt x="40" y="80"/>
                  <a:pt x="40" y="80"/>
                </a:cubicBezTo>
                <a:cubicBezTo>
                  <a:pt x="36" y="83"/>
                  <a:pt x="30" y="83"/>
                  <a:pt x="27" y="80"/>
                </a:cubicBezTo>
                <a:cubicBezTo>
                  <a:pt x="3" y="57"/>
                  <a:pt x="3" y="57"/>
                  <a:pt x="3" y="57"/>
                </a:cubicBezTo>
                <a:cubicBezTo>
                  <a:pt x="1" y="55"/>
                  <a:pt x="0" y="53"/>
                  <a:pt x="0" y="50"/>
                </a:cubicBezTo>
                <a:cubicBezTo>
                  <a:pt x="0" y="48"/>
                  <a:pt x="1" y="46"/>
                  <a:pt x="2" y="44"/>
                </a:cubicBezTo>
                <a:cubicBezTo>
                  <a:pt x="40" y="5"/>
                  <a:pt x="40" y="5"/>
                  <a:pt x="40" y="5"/>
                </a:cubicBezTo>
                <a:cubicBezTo>
                  <a:pt x="45" y="0"/>
                  <a:pt x="47" y="0"/>
                  <a:pt x="48" y="0"/>
                </a:cubicBezTo>
                <a:cubicBezTo>
                  <a:pt x="71" y="0"/>
                  <a:pt x="71" y="0"/>
                  <a:pt x="71" y="0"/>
                </a:cubicBezTo>
                <a:cubicBezTo>
                  <a:pt x="77" y="0"/>
                  <a:pt x="78" y="0"/>
                  <a:pt x="79" y="1"/>
                </a:cubicBezTo>
                <a:cubicBezTo>
                  <a:pt x="81" y="3"/>
                  <a:pt x="81" y="3"/>
                  <a:pt x="81" y="3"/>
                </a:cubicBezTo>
                <a:cubicBezTo>
                  <a:pt x="81" y="4"/>
                  <a:pt x="81" y="4"/>
                  <a:pt x="81" y="4"/>
                </a:cubicBezTo>
                <a:cubicBezTo>
                  <a:pt x="81" y="14"/>
                  <a:pt x="88" y="21"/>
                  <a:pt x="99" y="21"/>
                </a:cubicBezTo>
                <a:cubicBezTo>
                  <a:pt x="110" y="21"/>
                  <a:pt x="118" y="14"/>
                  <a:pt x="118" y="4"/>
                </a:cubicBezTo>
                <a:cubicBezTo>
                  <a:pt x="118" y="3"/>
                  <a:pt x="118" y="3"/>
                  <a:pt x="118" y="3"/>
                </a:cubicBezTo>
                <a:cubicBezTo>
                  <a:pt x="119" y="1"/>
                  <a:pt x="119" y="1"/>
                  <a:pt x="119" y="1"/>
                </a:cubicBezTo>
                <a:cubicBezTo>
                  <a:pt x="120" y="0"/>
                  <a:pt x="121" y="0"/>
                  <a:pt x="127" y="0"/>
                </a:cubicBezTo>
                <a:cubicBezTo>
                  <a:pt x="151" y="0"/>
                  <a:pt x="151" y="0"/>
                  <a:pt x="151" y="0"/>
                </a:cubicBezTo>
                <a:cubicBezTo>
                  <a:pt x="152" y="0"/>
                  <a:pt x="153" y="0"/>
                  <a:pt x="158" y="5"/>
                </a:cubicBezTo>
                <a:cubicBezTo>
                  <a:pt x="196" y="44"/>
                  <a:pt x="196" y="44"/>
                  <a:pt x="196" y="44"/>
                </a:cubicBezTo>
                <a:cubicBezTo>
                  <a:pt x="198" y="46"/>
                  <a:pt x="199" y="48"/>
                  <a:pt x="198" y="50"/>
                </a:cubicBezTo>
                <a:cubicBezTo>
                  <a:pt x="198" y="53"/>
                  <a:pt x="197" y="55"/>
                  <a:pt x="196" y="57"/>
                </a:cubicBezTo>
                <a:cubicBezTo>
                  <a:pt x="172" y="80"/>
                  <a:pt x="172" y="80"/>
                  <a:pt x="172" y="80"/>
                </a:cubicBezTo>
                <a:cubicBezTo>
                  <a:pt x="170" y="82"/>
                  <a:pt x="168" y="83"/>
                  <a:pt x="165" y="83"/>
                </a:cubicBezTo>
                <a:cubicBezTo>
                  <a:pt x="165" y="83"/>
                  <a:pt x="165" y="83"/>
                  <a:pt x="165" y="83"/>
                </a:cubicBezTo>
                <a:cubicBezTo>
                  <a:pt x="163" y="83"/>
                  <a:pt x="160" y="82"/>
                  <a:pt x="159" y="80"/>
                </a:cubicBezTo>
                <a:cubicBezTo>
                  <a:pt x="149" y="70"/>
                  <a:pt x="149" y="70"/>
                  <a:pt x="149" y="70"/>
                </a:cubicBezTo>
                <a:cubicBezTo>
                  <a:pt x="149" y="148"/>
                  <a:pt x="149" y="148"/>
                  <a:pt x="149" y="148"/>
                </a:cubicBezTo>
                <a:cubicBezTo>
                  <a:pt x="149" y="153"/>
                  <a:pt x="145" y="157"/>
                  <a:pt x="140" y="157"/>
                </a:cubicBezTo>
                <a:close/>
                <a:moveTo>
                  <a:pt x="52" y="59"/>
                </a:moveTo>
                <a:cubicBezTo>
                  <a:pt x="54" y="59"/>
                  <a:pt x="57" y="61"/>
                  <a:pt x="57" y="65"/>
                </a:cubicBezTo>
                <a:cubicBezTo>
                  <a:pt x="57" y="148"/>
                  <a:pt x="57" y="148"/>
                  <a:pt x="57" y="148"/>
                </a:cubicBezTo>
                <a:cubicBezTo>
                  <a:pt x="57" y="149"/>
                  <a:pt x="58" y="149"/>
                  <a:pt x="59" y="149"/>
                </a:cubicBezTo>
                <a:cubicBezTo>
                  <a:pt x="140" y="149"/>
                  <a:pt x="140" y="149"/>
                  <a:pt x="140" y="149"/>
                </a:cubicBezTo>
                <a:cubicBezTo>
                  <a:pt x="140" y="149"/>
                  <a:pt x="141" y="149"/>
                  <a:pt x="141" y="148"/>
                </a:cubicBezTo>
                <a:cubicBezTo>
                  <a:pt x="141" y="65"/>
                  <a:pt x="141" y="65"/>
                  <a:pt x="141" y="65"/>
                </a:cubicBezTo>
                <a:cubicBezTo>
                  <a:pt x="141" y="61"/>
                  <a:pt x="144" y="59"/>
                  <a:pt x="147" y="59"/>
                </a:cubicBezTo>
                <a:cubicBezTo>
                  <a:pt x="148" y="59"/>
                  <a:pt x="150" y="59"/>
                  <a:pt x="152" y="61"/>
                </a:cubicBezTo>
                <a:cubicBezTo>
                  <a:pt x="164" y="74"/>
                  <a:pt x="164" y="74"/>
                  <a:pt x="164" y="74"/>
                </a:cubicBezTo>
                <a:cubicBezTo>
                  <a:pt x="165" y="75"/>
                  <a:pt x="166" y="75"/>
                  <a:pt x="166" y="74"/>
                </a:cubicBezTo>
                <a:cubicBezTo>
                  <a:pt x="190" y="51"/>
                  <a:pt x="190" y="51"/>
                  <a:pt x="190" y="51"/>
                </a:cubicBezTo>
                <a:cubicBezTo>
                  <a:pt x="190" y="51"/>
                  <a:pt x="190" y="50"/>
                  <a:pt x="190" y="50"/>
                </a:cubicBezTo>
                <a:cubicBezTo>
                  <a:pt x="190" y="50"/>
                  <a:pt x="190" y="50"/>
                  <a:pt x="190" y="49"/>
                </a:cubicBezTo>
                <a:cubicBezTo>
                  <a:pt x="153" y="10"/>
                  <a:pt x="153" y="10"/>
                  <a:pt x="153" y="10"/>
                </a:cubicBezTo>
                <a:cubicBezTo>
                  <a:pt x="151" y="9"/>
                  <a:pt x="150" y="8"/>
                  <a:pt x="150" y="8"/>
                </a:cubicBezTo>
                <a:cubicBezTo>
                  <a:pt x="127" y="8"/>
                  <a:pt x="127" y="8"/>
                  <a:pt x="127" y="8"/>
                </a:cubicBezTo>
                <a:cubicBezTo>
                  <a:pt x="126" y="8"/>
                  <a:pt x="126" y="8"/>
                  <a:pt x="125" y="8"/>
                </a:cubicBezTo>
                <a:cubicBezTo>
                  <a:pt x="124" y="20"/>
                  <a:pt x="113" y="29"/>
                  <a:pt x="99" y="29"/>
                </a:cubicBezTo>
                <a:cubicBezTo>
                  <a:pt x="85" y="29"/>
                  <a:pt x="74" y="20"/>
                  <a:pt x="73" y="8"/>
                </a:cubicBezTo>
                <a:cubicBezTo>
                  <a:pt x="72" y="8"/>
                  <a:pt x="72" y="8"/>
                  <a:pt x="71" y="8"/>
                </a:cubicBezTo>
                <a:cubicBezTo>
                  <a:pt x="49" y="8"/>
                  <a:pt x="49" y="8"/>
                  <a:pt x="49" y="8"/>
                </a:cubicBezTo>
                <a:cubicBezTo>
                  <a:pt x="48" y="8"/>
                  <a:pt x="47" y="9"/>
                  <a:pt x="46" y="10"/>
                </a:cubicBezTo>
                <a:cubicBezTo>
                  <a:pt x="8" y="49"/>
                  <a:pt x="8" y="49"/>
                  <a:pt x="8" y="49"/>
                </a:cubicBezTo>
                <a:cubicBezTo>
                  <a:pt x="8" y="50"/>
                  <a:pt x="8" y="50"/>
                  <a:pt x="8" y="50"/>
                </a:cubicBezTo>
                <a:cubicBezTo>
                  <a:pt x="8" y="50"/>
                  <a:pt x="8" y="51"/>
                  <a:pt x="8" y="51"/>
                </a:cubicBezTo>
                <a:cubicBezTo>
                  <a:pt x="32" y="74"/>
                  <a:pt x="32" y="74"/>
                  <a:pt x="32" y="74"/>
                </a:cubicBezTo>
                <a:cubicBezTo>
                  <a:pt x="33" y="75"/>
                  <a:pt x="33" y="75"/>
                  <a:pt x="34" y="74"/>
                </a:cubicBezTo>
                <a:cubicBezTo>
                  <a:pt x="47" y="61"/>
                  <a:pt x="47" y="61"/>
                  <a:pt x="47" y="61"/>
                </a:cubicBezTo>
                <a:cubicBezTo>
                  <a:pt x="49" y="59"/>
                  <a:pt x="51" y="59"/>
                  <a:pt x="52" y="5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39"/>
          <p:cNvSpPr>
            <a:spLocks noEditPoints="1"/>
          </p:cNvSpPr>
          <p:nvPr/>
        </p:nvSpPr>
        <p:spPr bwMode="auto">
          <a:xfrm>
            <a:off x="2034521" y="4735740"/>
            <a:ext cx="361668" cy="364746"/>
          </a:xfrm>
          <a:custGeom>
            <a:avLst/>
            <a:gdLst>
              <a:gd name="T0" fmla="*/ 67 w 164"/>
              <a:gd name="T1" fmla="*/ 164 h 165"/>
              <a:gd name="T2" fmla="*/ 33 w 164"/>
              <a:gd name="T3" fmla="*/ 155 h 165"/>
              <a:gd name="T4" fmla="*/ 22 w 164"/>
              <a:gd name="T5" fmla="*/ 158 h 165"/>
              <a:gd name="T6" fmla="*/ 11 w 164"/>
              <a:gd name="T7" fmla="*/ 154 h 165"/>
              <a:gd name="T8" fmla="*/ 0 w 164"/>
              <a:gd name="T9" fmla="*/ 87 h 165"/>
              <a:gd name="T10" fmla="*/ 25 w 164"/>
              <a:gd name="T11" fmla="*/ 63 h 165"/>
              <a:gd name="T12" fmla="*/ 33 w 164"/>
              <a:gd name="T13" fmla="*/ 66 h 165"/>
              <a:gd name="T14" fmla="*/ 54 w 164"/>
              <a:gd name="T15" fmla="*/ 53 h 165"/>
              <a:gd name="T16" fmla="*/ 68 w 164"/>
              <a:gd name="T17" fmla="*/ 36 h 165"/>
              <a:gd name="T18" fmla="*/ 75 w 164"/>
              <a:gd name="T19" fmla="*/ 23 h 165"/>
              <a:gd name="T20" fmla="*/ 80 w 164"/>
              <a:gd name="T21" fmla="*/ 13 h 165"/>
              <a:gd name="T22" fmla="*/ 97 w 164"/>
              <a:gd name="T23" fmla="*/ 0 h 165"/>
              <a:gd name="T24" fmla="*/ 107 w 164"/>
              <a:gd name="T25" fmla="*/ 38 h 165"/>
              <a:gd name="T26" fmla="*/ 98 w 164"/>
              <a:gd name="T27" fmla="*/ 56 h 165"/>
              <a:gd name="T28" fmla="*/ 99 w 164"/>
              <a:gd name="T29" fmla="*/ 59 h 165"/>
              <a:gd name="T30" fmla="*/ 115 w 164"/>
              <a:gd name="T31" fmla="*/ 58 h 165"/>
              <a:gd name="T32" fmla="*/ 164 w 164"/>
              <a:gd name="T33" fmla="*/ 74 h 165"/>
              <a:gd name="T34" fmla="*/ 157 w 164"/>
              <a:gd name="T35" fmla="*/ 99 h 165"/>
              <a:gd name="T36" fmla="*/ 148 w 164"/>
              <a:gd name="T37" fmla="*/ 124 h 165"/>
              <a:gd name="T38" fmla="*/ 135 w 164"/>
              <a:gd name="T39" fmla="*/ 148 h 165"/>
              <a:gd name="T40" fmla="*/ 104 w 164"/>
              <a:gd name="T41" fmla="*/ 165 h 165"/>
              <a:gd name="T42" fmla="*/ 38 w 164"/>
              <a:gd name="T43" fmla="*/ 146 h 165"/>
              <a:gd name="T44" fmla="*/ 68 w 164"/>
              <a:gd name="T45" fmla="*/ 156 h 165"/>
              <a:gd name="T46" fmla="*/ 104 w 164"/>
              <a:gd name="T47" fmla="*/ 157 h 165"/>
              <a:gd name="T48" fmla="*/ 127 w 164"/>
              <a:gd name="T49" fmla="*/ 148 h 165"/>
              <a:gd name="T50" fmla="*/ 119 w 164"/>
              <a:gd name="T51" fmla="*/ 132 h 165"/>
              <a:gd name="T52" fmla="*/ 140 w 164"/>
              <a:gd name="T53" fmla="*/ 124 h 165"/>
              <a:gd name="T54" fmla="*/ 132 w 164"/>
              <a:gd name="T55" fmla="*/ 107 h 165"/>
              <a:gd name="T56" fmla="*/ 149 w 164"/>
              <a:gd name="T57" fmla="*/ 99 h 165"/>
              <a:gd name="T58" fmla="*/ 141 w 164"/>
              <a:gd name="T59" fmla="*/ 83 h 165"/>
              <a:gd name="T60" fmla="*/ 156 w 164"/>
              <a:gd name="T61" fmla="*/ 74 h 165"/>
              <a:gd name="T62" fmla="*/ 115 w 164"/>
              <a:gd name="T63" fmla="*/ 66 h 165"/>
              <a:gd name="T64" fmla="*/ 99 w 164"/>
              <a:gd name="T65" fmla="*/ 67 h 165"/>
              <a:gd name="T66" fmla="*/ 92 w 164"/>
              <a:gd name="T67" fmla="*/ 64 h 165"/>
              <a:gd name="T68" fmla="*/ 97 w 164"/>
              <a:gd name="T69" fmla="*/ 41 h 165"/>
              <a:gd name="T70" fmla="*/ 103 w 164"/>
              <a:gd name="T71" fmla="*/ 11 h 165"/>
              <a:gd name="T72" fmla="*/ 87 w 164"/>
              <a:gd name="T73" fmla="*/ 17 h 165"/>
              <a:gd name="T74" fmla="*/ 83 w 164"/>
              <a:gd name="T75" fmla="*/ 26 h 165"/>
              <a:gd name="T76" fmla="*/ 75 w 164"/>
              <a:gd name="T77" fmla="*/ 41 h 165"/>
              <a:gd name="T78" fmla="*/ 60 w 164"/>
              <a:gd name="T79" fmla="*/ 59 h 165"/>
              <a:gd name="T80" fmla="*/ 30 w 164"/>
              <a:gd name="T81" fmla="*/ 73 h 165"/>
              <a:gd name="T82" fmla="*/ 25 w 164"/>
              <a:gd name="T83" fmla="*/ 71 h 165"/>
              <a:gd name="T84" fmla="*/ 15 w 164"/>
              <a:gd name="T85" fmla="*/ 74 h 165"/>
              <a:gd name="T86" fmla="*/ 8 w 164"/>
              <a:gd name="T87" fmla="*/ 133 h 165"/>
              <a:gd name="T88" fmla="*/ 22 w 164"/>
              <a:gd name="T89" fmla="*/ 150 h 165"/>
              <a:gd name="T90" fmla="*/ 27 w 164"/>
              <a:gd name="T91" fmla="*/ 149 h 165"/>
              <a:gd name="T92" fmla="*/ 38 w 164"/>
              <a:gd name="T93"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165">
                <a:moveTo>
                  <a:pt x="89" y="165"/>
                </a:moveTo>
                <a:cubicBezTo>
                  <a:pt x="80" y="165"/>
                  <a:pt x="73" y="165"/>
                  <a:pt x="67" y="164"/>
                </a:cubicBezTo>
                <a:cubicBezTo>
                  <a:pt x="61" y="163"/>
                  <a:pt x="56" y="161"/>
                  <a:pt x="52" y="159"/>
                </a:cubicBezTo>
                <a:cubicBezTo>
                  <a:pt x="45" y="156"/>
                  <a:pt x="39" y="153"/>
                  <a:pt x="33" y="155"/>
                </a:cubicBezTo>
                <a:cubicBezTo>
                  <a:pt x="32" y="155"/>
                  <a:pt x="31" y="156"/>
                  <a:pt x="30" y="156"/>
                </a:cubicBezTo>
                <a:cubicBezTo>
                  <a:pt x="28" y="157"/>
                  <a:pt x="26" y="158"/>
                  <a:pt x="22" y="158"/>
                </a:cubicBezTo>
                <a:cubicBezTo>
                  <a:pt x="22" y="158"/>
                  <a:pt x="22" y="158"/>
                  <a:pt x="22" y="158"/>
                </a:cubicBezTo>
                <a:cubicBezTo>
                  <a:pt x="18" y="158"/>
                  <a:pt x="14" y="157"/>
                  <a:pt x="11" y="154"/>
                </a:cubicBezTo>
                <a:cubicBezTo>
                  <a:pt x="4" y="149"/>
                  <a:pt x="0" y="141"/>
                  <a:pt x="0" y="133"/>
                </a:cubicBezTo>
                <a:cubicBezTo>
                  <a:pt x="0" y="87"/>
                  <a:pt x="0" y="87"/>
                  <a:pt x="0" y="87"/>
                </a:cubicBezTo>
                <a:cubicBezTo>
                  <a:pt x="0" y="79"/>
                  <a:pt x="4" y="72"/>
                  <a:pt x="10" y="67"/>
                </a:cubicBezTo>
                <a:cubicBezTo>
                  <a:pt x="15" y="64"/>
                  <a:pt x="21" y="62"/>
                  <a:pt x="25" y="63"/>
                </a:cubicBezTo>
                <a:cubicBezTo>
                  <a:pt x="28" y="63"/>
                  <a:pt x="30" y="64"/>
                  <a:pt x="32" y="65"/>
                </a:cubicBezTo>
                <a:cubicBezTo>
                  <a:pt x="32" y="65"/>
                  <a:pt x="33" y="65"/>
                  <a:pt x="33" y="66"/>
                </a:cubicBezTo>
                <a:cubicBezTo>
                  <a:pt x="34" y="66"/>
                  <a:pt x="34" y="66"/>
                  <a:pt x="35" y="66"/>
                </a:cubicBezTo>
                <a:cubicBezTo>
                  <a:pt x="41" y="66"/>
                  <a:pt x="50" y="57"/>
                  <a:pt x="54" y="53"/>
                </a:cubicBezTo>
                <a:cubicBezTo>
                  <a:pt x="55" y="52"/>
                  <a:pt x="55" y="52"/>
                  <a:pt x="55" y="52"/>
                </a:cubicBezTo>
                <a:cubicBezTo>
                  <a:pt x="60" y="48"/>
                  <a:pt x="64" y="42"/>
                  <a:pt x="68" y="36"/>
                </a:cubicBezTo>
                <a:cubicBezTo>
                  <a:pt x="69" y="34"/>
                  <a:pt x="70" y="33"/>
                  <a:pt x="71" y="31"/>
                </a:cubicBezTo>
                <a:cubicBezTo>
                  <a:pt x="73" y="29"/>
                  <a:pt x="74" y="26"/>
                  <a:pt x="75" y="23"/>
                </a:cubicBezTo>
                <a:cubicBezTo>
                  <a:pt x="76" y="21"/>
                  <a:pt x="77" y="18"/>
                  <a:pt x="79" y="16"/>
                </a:cubicBezTo>
                <a:cubicBezTo>
                  <a:pt x="79" y="15"/>
                  <a:pt x="79" y="14"/>
                  <a:pt x="80" y="13"/>
                </a:cubicBezTo>
                <a:cubicBezTo>
                  <a:pt x="82" y="10"/>
                  <a:pt x="84" y="6"/>
                  <a:pt x="88" y="3"/>
                </a:cubicBezTo>
                <a:cubicBezTo>
                  <a:pt x="90" y="1"/>
                  <a:pt x="94" y="0"/>
                  <a:pt x="97" y="0"/>
                </a:cubicBezTo>
                <a:cubicBezTo>
                  <a:pt x="102" y="0"/>
                  <a:pt x="106" y="2"/>
                  <a:pt x="109" y="6"/>
                </a:cubicBezTo>
                <a:cubicBezTo>
                  <a:pt x="117" y="15"/>
                  <a:pt x="112" y="28"/>
                  <a:pt x="107" y="38"/>
                </a:cubicBezTo>
                <a:cubicBezTo>
                  <a:pt x="106" y="40"/>
                  <a:pt x="105" y="43"/>
                  <a:pt x="103" y="45"/>
                </a:cubicBezTo>
                <a:cubicBezTo>
                  <a:pt x="101" y="49"/>
                  <a:pt x="98" y="52"/>
                  <a:pt x="98" y="56"/>
                </a:cubicBezTo>
                <a:cubicBezTo>
                  <a:pt x="98" y="58"/>
                  <a:pt x="98" y="59"/>
                  <a:pt x="98" y="59"/>
                </a:cubicBezTo>
                <a:cubicBezTo>
                  <a:pt x="99" y="59"/>
                  <a:pt x="99" y="59"/>
                  <a:pt x="99" y="59"/>
                </a:cubicBezTo>
                <a:cubicBezTo>
                  <a:pt x="102" y="59"/>
                  <a:pt x="104" y="59"/>
                  <a:pt x="107" y="59"/>
                </a:cubicBezTo>
                <a:cubicBezTo>
                  <a:pt x="110" y="58"/>
                  <a:pt x="113" y="58"/>
                  <a:pt x="115" y="58"/>
                </a:cubicBezTo>
                <a:cubicBezTo>
                  <a:pt x="147" y="58"/>
                  <a:pt x="147" y="58"/>
                  <a:pt x="147" y="58"/>
                </a:cubicBezTo>
                <a:cubicBezTo>
                  <a:pt x="156" y="58"/>
                  <a:pt x="164" y="66"/>
                  <a:pt x="164" y="74"/>
                </a:cubicBezTo>
                <a:cubicBezTo>
                  <a:pt x="164" y="81"/>
                  <a:pt x="160" y="87"/>
                  <a:pt x="154" y="89"/>
                </a:cubicBezTo>
                <a:cubicBezTo>
                  <a:pt x="156" y="92"/>
                  <a:pt x="157" y="95"/>
                  <a:pt x="157" y="99"/>
                </a:cubicBezTo>
                <a:cubicBezTo>
                  <a:pt x="157" y="106"/>
                  <a:pt x="152" y="113"/>
                  <a:pt x="145" y="115"/>
                </a:cubicBezTo>
                <a:cubicBezTo>
                  <a:pt x="147" y="117"/>
                  <a:pt x="148" y="120"/>
                  <a:pt x="148" y="124"/>
                </a:cubicBezTo>
                <a:cubicBezTo>
                  <a:pt x="148" y="132"/>
                  <a:pt x="141" y="139"/>
                  <a:pt x="133" y="140"/>
                </a:cubicBezTo>
                <a:cubicBezTo>
                  <a:pt x="134" y="142"/>
                  <a:pt x="135" y="145"/>
                  <a:pt x="135" y="148"/>
                </a:cubicBezTo>
                <a:cubicBezTo>
                  <a:pt x="135" y="157"/>
                  <a:pt x="128" y="164"/>
                  <a:pt x="119" y="164"/>
                </a:cubicBezTo>
                <a:cubicBezTo>
                  <a:pt x="114" y="164"/>
                  <a:pt x="109" y="165"/>
                  <a:pt x="104" y="165"/>
                </a:cubicBezTo>
                <a:cubicBezTo>
                  <a:pt x="99" y="165"/>
                  <a:pt x="94" y="165"/>
                  <a:pt x="89" y="165"/>
                </a:cubicBezTo>
                <a:close/>
                <a:moveTo>
                  <a:pt x="38" y="146"/>
                </a:moveTo>
                <a:cubicBezTo>
                  <a:pt x="44" y="146"/>
                  <a:pt x="50" y="149"/>
                  <a:pt x="55" y="151"/>
                </a:cubicBezTo>
                <a:cubicBezTo>
                  <a:pt x="59" y="153"/>
                  <a:pt x="64" y="155"/>
                  <a:pt x="68" y="156"/>
                </a:cubicBezTo>
                <a:cubicBezTo>
                  <a:pt x="74" y="157"/>
                  <a:pt x="81" y="157"/>
                  <a:pt x="89" y="157"/>
                </a:cubicBezTo>
                <a:cubicBezTo>
                  <a:pt x="94" y="157"/>
                  <a:pt x="99" y="157"/>
                  <a:pt x="104" y="157"/>
                </a:cubicBezTo>
                <a:cubicBezTo>
                  <a:pt x="109" y="157"/>
                  <a:pt x="114" y="156"/>
                  <a:pt x="119" y="156"/>
                </a:cubicBezTo>
                <a:cubicBezTo>
                  <a:pt x="123" y="156"/>
                  <a:pt x="127" y="153"/>
                  <a:pt x="127" y="148"/>
                </a:cubicBezTo>
                <a:cubicBezTo>
                  <a:pt x="127" y="144"/>
                  <a:pt x="123" y="140"/>
                  <a:pt x="119" y="140"/>
                </a:cubicBezTo>
                <a:cubicBezTo>
                  <a:pt x="119" y="132"/>
                  <a:pt x="119" y="132"/>
                  <a:pt x="119" y="132"/>
                </a:cubicBezTo>
                <a:cubicBezTo>
                  <a:pt x="132" y="132"/>
                  <a:pt x="132" y="132"/>
                  <a:pt x="132" y="132"/>
                </a:cubicBezTo>
                <a:cubicBezTo>
                  <a:pt x="136" y="132"/>
                  <a:pt x="140" y="128"/>
                  <a:pt x="140" y="124"/>
                </a:cubicBezTo>
                <a:cubicBezTo>
                  <a:pt x="140" y="119"/>
                  <a:pt x="136" y="115"/>
                  <a:pt x="132" y="115"/>
                </a:cubicBezTo>
                <a:cubicBezTo>
                  <a:pt x="132" y="107"/>
                  <a:pt x="132" y="107"/>
                  <a:pt x="132" y="107"/>
                </a:cubicBezTo>
                <a:cubicBezTo>
                  <a:pt x="141" y="107"/>
                  <a:pt x="141" y="107"/>
                  <a:pt x="141" y="107"/>
                </a:cubicBezTo>
                <a:cubicBezTo>
                  <a:pt x="146" y="107"/>
                  <a:pt x="149" y="104"/>
                  <a:pt x="149" y="99"/>
                </a:cubicBezTo>
                <a:cubicBezTo>
                  <a:pt x="149" y="94"/>
                  <a:pt x="146" y="91"/>
                  <a:pt x="141" y="91"/>
                </a:cubicBezTo>
                <a:cubicBezTo>
                  <a:pt x="141" y="83"/>
                  <a:pt x="141" y="83"/>
                  <a:pt x="141" y="83"/>
                </a:cubicBezTo>
                <a:cubicBezTo>
                  <a:pt x="147" y="83"/>
                  <a:pt x="147" y="83"/>
                  <a:pt x="147" y="83"/>
                </a:cubicBezTo>
                <a:cubicBezTo>
                  <a:pt x="152" y="83"/>
                  <a:pt x="156" y="79"/>
                  <a:pt x="156" y="74"/>
                </a:cubicBezTo>
                <a:cubicBezTo>
                  <a:pt x="156" y="70"/>
                  <a:pt x="152" y="66"/>
                  <a:pt x="147" y="66"/>
                </a:cubicBezTo>
                <a:cubicBezTo>
                  <a:pt x="115" y="66"/>
                  <a:pt x="115" y="66"/>
                  <a:pt x="115" y="66"/>
                </a:cubicBezTo>
                <a:cubicBezTo>
                  <a:pt x="113" y="66"/>
                  <a:pt x="110" y="66"/>
                  <a:pt x="107" y="67"/>
                </a:cubicBezTo>
                <a:cubicBezTo>
                  <a:pt x="105" y="67"/>
                  <a:pt x="102" y="67"/>
                  <a:pt x="99" y="67"/>
                </a:cubicBezTo>
                <a:cubicBezTo>
                  <a:pt x="98" y="67"/>
                  <a:pt x="98" y="67"/>
                  <a:pt x="98" y="67"/>
                </a:cubicBezTo>
                <a:cubicBezTo>
                  <a:pt x="95" y="67"/>
                  <a:pt x="93" y="65"/>
                  <a:pt x="92" y="64"/>
                </a:cubicBezTo>
                <a:cubicBezTo>
                  <a:pt x="90" y="62"/>
                  <a:pt x="89" y="59"/>
                  <a:pt x="90" y="55"/>
                </a:cubicBezTo>
                <a:cubicBezTo>
                  <a:pt x="91" y="50"/>
                  <a:pt x="94" y="45"/>
                  <a:pt x="97" y="41"/>
                </a:cubicBezTo>
                <a:cubicBezTo>
                  <a:pt x="98" y="38"/>
                  <a:pt x="99" y="36"/>
                  <a:pt x="100" y="34"/>
                </a:cubicBezTo>
                <a:cubicBezTo>
                  <a:pt x="104" y="26"/>
                  <a:pt x="108" y="16"/>
                  <a:pt x="103" y="11"/>
                </a:cubicBezTo>
                <a:cubicBezTo>
                  <a:pt x="101" y="8"/>
                  <a:pt x="96" y="7"/>
                  <a:pt x="92" y="10"/>
                </a:cubicBezTo>
                <a:cubicBezTo>
                  <a:pt x="90" y="11"/>
                  <a:pt x="89" y="14"/>
                  <a:pt x="87" y="17"/>
                </a:cubicBezTo>
                <a:cubicBezTo>
                  <a:pt x="87" y="18"/>
                  <a:pt x="86" y="19"/>
                  <a:pt x="86" y="20"/>
                </a:cubicBezTo>
                <a:cubicBezTo>
                  <a:pt x="85" y="22"/>
                  <a:pt x="84" y="24"/>
                  <a:pt x="83" y="26"/>
                </a:cubicBezTo>
                <a:cubicBezTo>
                  <a:pt x="82" y="29"/>
                  <a:pt x="80" y="33"/>
                  <a:pt x="78" y="36"/>
                </a:cubicBezTo>
                <a:cubicBezTo>
                  <a:pt x="77" y="37"/>
                  <a:pt x="76" y="39"/>
                  <a:pt x="75" y="41"/>
                </a:cubicBezTo>
                <a:cubicBezTo>
                  <a:pt x="71" y="47"/>
                  <a:pt x="66" y="53"/>
                  <a:pt x="61" y="58"/>
                </a:cubicBezTo>
                <a:cubicBezTo>
                  <a:pt x="60" y="59"/>
                  <a:pt x="60" y="59"/>
                  <a:pt x="60" y="59"/>
                </a:cubicBezTo>
                <a:cubicBezTo>
                  <a:pt x="52" y="66"/>
                  <a:pt x="43" y="74"/>
                  <a:pt x="35" y="74"/>
                </a:cubicBezTo>
                <a:cubicBezTo>
                  <a:pt x="33" y="74"/>
                  <a:pt x="31" y="74"/>
                  <a:pt x="30" y="73"/>
                </a:cubicBezTo>
                <a:cubicBezTo>
                  <a:pt x="29" y="72"/>
                  <a:pt x="28" y="72"/>
                  <a:pt x="28" y="72"/>
                </a:cubicBezTo>
                <a:cubicBezTo>
                  <a:pt x="26" y="71"/>
                  <a:pt x="26" y="71"/>
                  <a:pt x="25" y="71"/>
                </a:cubicBezTo>
                <a:cubicBezTo>
                  <a:pt x="25" y="71"/>
                  <a:pt x="25" y="71"/>
                  <a:pt x="25" y="71"/>
                </a:cubicBezTo>
                <a:cubicBezTo>
                  <a:pt x="22" y="71"/>
                  <a:pt x="18" y="72"/>
                  <a:pt x="15" y="74"/>
                </a:cubicBezTo>
                <a:cubicBezTo>
                  <a:pt x="10" y="77"/>
                  <a:pt x="8" y="82"/>
                  <a:pt x="8" y="87"/>
                </a:cubicBezTo>
                <a:cubicBezTo>
                  <a:pt x="8" y="133"/>
                  <a:pt x="8" y="133"/>
                  <a:pt x="8" y="133"/>
                </a:cubicBezTo>
                <a:cubicBezTo>
                  <a:pt x="8" y="138"/>
                  <a:pt x="11" y="144"/>
                  <a:pt x="15" y="148"/>
                </a:cubicBezTo>
                <a:cubicBezTo>
                  <a:pt x="17" y="149"/>
                  <a:pt x="20" y="150"/>
                  <a:pt x="22" y="150"/>
                </a:cubicBezTo>
                <a:cubicBezTo>
                  <a:pt x="22" y="150"/>
                  <a:pt x="22" y="150"/>
                  <a:pt x="22" y="150"/>
                </a:cubicBezTo>
                <a:cubicBezTo>
                  <a:pt x="24" y="150"/>
                  <a:pt x="25" y="150"/>
                  <a:pt x="27" y="149"/>
                </a:cubicBezTo>
                <a:cubicBezTo>
                  <a:pt x="28" y="148"/>
                  <a:pt x="29" y="148"/>
                  <a:pt x="31" y="147"/>
                </a:cubicBezTo>
                <a:cubicBezTo>
                  <a:pt x="33" y="147"/>
                  <a:pt x="35" y="146"/>
                  <a:pt x="38" y="14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88" name="组合 287"/>
          <p:cNvGrpSpPr/>
          <p:nvPr/>
        </p:nvGrpSpPr>
        <p:grpSpPr>
          <a:xfrm>
            <a:off x="4521563" y="5657608"/>
            <a:ext cx="430923" cy="198532"/>
            <a:chOff x="4521563" y="5657608"/>
            <a:chExt cx="430923" cy="198532"/>
          </a:xfrm>
        </p:grpSpPr>
        <p:sp>
          <p:nvSpPr>
            <p:cNvPr id="161" name="Freeform 140"/>
            <p:cNvSpPr/>
            <p:nvPr/>
          </p:nvSpPr>
          <p:spPr bwMode="auto">
            <a:xfrm>
              <a:off x="4521563" y="5753026"/>
              <a:ext cx="430923" cy="9234"/>
            </a:xfrm>
            <a:custGeom>
              <a:avLst/>
              <a:gdLst>
                <a:gd name="T0" fmla="*/ 193 w 195"/>
                <a:gd name="T1" fmla="*/ 4 h 4"/>
                <a:gd name="T2" fmla="*/ 2 w 195"/>
                <a:gd name="T3" fmla="*/ 4 h 4"/>
                <a:gd name="T4" fmla="*/ 0 w 195"/>
                <a:gd name="T5" fmla="*/ 2 h 4"/>
                <a:gd name="T6" fmla="*/ 2 w 195"/>
                <a:gd name="T7" fmla="*/ 0 h 4"/>
                <a:gd name="T8" fmla="*/ 193 w 195"/>
                <a:gd name="T9" fmla="*/ 0 h 4"/>
                <a:gd name="T10" fmla="*/ 195 w 195"/>
                <a:gd name="T11" fmla="*/ 2 h 4"/>
                <a:gd name="T12" fmla="*/ 193 w 19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5" h="4">
                  <a:moveTo>
                    <a:pt x="193" y="4"/>
                  </a:moveTo>
                  <a:cubicBezTo>
                    <a:pt x="2" y="4"/>
                    <a:pt x="2" y="4"/>
                    <a:pt x="2" y="4"/>
                  </a:cubicBezTo>
                  <a:cubicBezTo>
                    <a:pt x="1" y="4"/>
                    <a:pt x="0" y="3"/>
                    <a:pt x="0" y="2"/>
                  </a:cubicBezTo>
                  <a:cubicBezTo>
                    <a:pt x="0" y="1"/>
                    <a:pt x="1" y="0"/>
                    <a:pt x="2" y="0"/>
                  </a:cubicBezTo>
                  <a:cubicBezTo>
                    <a:pt x="193" y="0"/>
                    <a:pt x="193" y="0"/>
                    <a:pt x="193" y="0"/>
                  </a:cubicBezTo>
                  <a:cubicBezTo>
                    <a:pt x="194" y="0"/>
                    <a:pt x="195" y="1"/>
                    <a:pt x="195" y="2"/>
                  </a:cubicBezTo>
                  <a:cubicBezTo>
                    <a:pt x="195" y="3"/>
                    <a:pt x="194" y="4"/>
                    <a:pt x="193"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141"/>
            <p:cNvSpPr/>
            <p:nvPr/>
          </p:nvSpPr>
          <p:spPr bwMode="auto">
            <a:xfrm>
              <a:off x="4837060" y="5657608"/>
              <a:ext cx="115426" cy="104653"/>
            </a:xfrm>
            <a:custGeom>
              <a:avLst/>
              <a:gdLst>
                <a:gd name="T0" fmla="*/ 50 w 52"/>
                <a:gd name="T1" fmla="*/ 47 h 47"/>
                <a:gd name="T2" fmla="*/ 48 w 52"/>
                <a:gd name="T3" fmla="*/ 46 h 47"/>
                <a:gd name="T4" fmla="*/ 1 w 52"/>
                <a:gd name="T5" fmla="*/ 4 h 47"/>
                <a:gd name="T6" fmla="*/ 1 w 52"/>
                <a:gd name="T7" fmla="*/ 1 h 47"/>
                <a:gd name="T8" fmla="*/ 4 w 52"/>
                <a:gd name="T9" fmla="*/ 1 h 47"/>
                <a:gd name="T10" fmla="*/ 51 w 52"/>
                <a:gd name="T11" fmla="*/ 43 h 47"/>
                <a:gd name="T12" fmla="*/ 51 w 52"/>
                <a:gd name="T13" fmla="*/ 46 h 47"/>
                <a:gd name="T14" fmla="*/ 50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50" y="47"/>
                  </a:moveTo>
                  <a:cubicBezTo>
                    <a:pt x="49" y="47"/>
                    <a:pt x="49" y="47"/>
                    <a:pt x="48" y="46"/>
                  </a:cubicBezTo>
                  <a:cubicBezTo>
                    <a:pt x="1" y="4"/>
                    <a:pt x="1" y="4"/>
                    <a:pt x="1" y="4"/>
                  </a:cubicBezTo>
                  <a:cubicBezTo>
                    <a:pt x="0" y="3"/>
                    <a:pt x="0" y="2"/>
                    <a:pt x="1" y="1"/>
                  </a:cubicBezTo>
                  <a:cubicBezTo>
                    <a:pt x="2" y="0"/>
                    <a:pt x="3" y="0"/>
                    <a:pt x="4" y="1"/>
                  </a:cubicBezTo>
                  <a:cubicBezTo>
                    <a:pt x="51" y="43"/>
                    <a:pt x="51" y="43"/>
                    <a:pt x="51" y="43"/>
                  </a:cubicBezTo>
                  <a:cubicBezTo>
                    <a:pt x="52" y="44"/>
                    <a:pt x="52" y="45"/>
                    <a:pt x="51" y="46"/>
                  </a:cubicBezTo>
                  <a:cubicBezTo>
                    <a:pt x="51" y="47"/>
                    <a:pt x="50" y="47"/>
                    <a:pt x="50"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142"/>
            <p:cNvSpPr/>
            <p:nvPr/>
          </p:nvSpPr>
          <p:spPr bwMode="auto">
            <a:xfrm>
              <a:off x="4837060" y="5753026"/>
              <a:ext cx="115426" cy="103114"/>
            </a:xfrm>
            <a:custGeom>
              <a:avLst/>
              <a:gdLst>
                <a:gd name="T0" fmla="*/ 3 w 52"/>
                <a:gd name="T1" fmla="*/ 47 h 47"/>
                <a:gd name="T2" fmla="*/ 1 w 52"/>
                <a:gd name="T3" fmla="*/ 46 h 47"/>
                <a:gd name="T4" fmla="*/ 1 w 52"/>
                <a:gd name="T5" fmla="*/ 43 h 47"/>
                <a:gd name="T6" fmla="*/ 48 w 52"/>
                <a:gd name="T7" fmla="*/ 0 h 47"/>
                <a:gd name="T8" fmla="*/ 51 w 52"/>
                <a:gd name="T9" fmla="*/ 0 h 47"/>
                <a:gd name="T10" fmla="*/ 51 w 52"/>
                <a:gd name="T11" fmla="*/ 3 h 47"/>
                <a:gd name="T12" fmla="*/ 4 w 52"/>
                <a:gd name="T13" fmla="*/ 46 h 47"/>
                <a:gd name="T14" fmla="*/ 3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 y="47"/>
                  </a:moveTo>
                  <a:cubicBezTo>
                    <a:pt x="2" y="47"/>
                    <a:pt x="2" y="46"/>
                    <a:pt x="1" y="46"/>
                  </a:cubicBezTo>
                  <a:cubicBezTo>
                    <a:pt x="0" y="45"/>
                    <a:pt x="0" y="44"/>
                    <a:pt x="1" y="43"/>
                  </a:cubicBezTo>
                  <a:cubicBezTo>
                    <a:pt x="48" y="0"/>
                    <a:pt x="48" y="0"/>
                    <a:pt x="48" y="0"/>
                  </a:cubicBezTo>
                  <a:cubicBezTo>
                    <a:pt x="49" y="0"/>
                    <a:pt x="51" y="0"/>
                    <a:pt x="51" y="0"/>
                  </a:cubicBezTo>
                  <a:cubicBezTo>
                    <a:pt x="52" y="1"/>
                    <a:pt x="52" y="3"/>
                    <a:pt x="51" y="3"/>
                  </a:cubicBezTo>
                  <a:cubicBezTo>
                    <a:pt x="4" y="46"/>
                    <a:pt x="4" y="46"/>
                    <a:pt x="4" y="46"/>
                  </a:cubicBezTo>
                  <a:cubicBezTo>
                    <a:pt x="4" y="46"/>
                    <a:pt x="3" y="47"/>
                    <a:pt x="3"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9" name="组合 288"/>
          <p:cNvGrpSpPr/>
          <p:nvPr/>
        </p:nvGrpSpPr>
        <p:grpSpPr>
          <a:xfrm>
            <a:off x="3675107" y="5657608"/>
            <a:ext cx="427845" cy="198532"/>
            <a:chOff x="3675107" y="5657608"/>
            <a:chExt cx="427845" cy="198532"/>
          </a:xfrm>
        </p:grpSpPr>
        <p:sp>
          <p:nvSpPr>
            <p:cNvPr id="164" name="Freeform 143"/>
            <p:cNvSpPr/>
            <p:nvPr/>
          </p:nvSpPr>
          <p:spPr bwMode="auto">
            <a:xfrm>
              <a:off x="3675107" y="5753026"/>
              <a:ext cx="427845" cy="9234"/>
            </a:xfrm>
            <a:custGeom>
              <a:avLst/>
              <a:gdLst>
                <a:gd name="T0" fmla="*/ 192 w 194"/>
                <a:gd name="T1" fmla="*/ 4 h 4"/>
                <a:gd name="T2" fmla="*/ 2 w 194"/>
                <a:gd name="T3" fmla="*/ 4 h 4"/>
                <a:gd name="T4" fmla="*/ 0 w 194"/>
                <a:gd name="T5" fmla="*/ 2 h 4"/>
                <a:gd name="T6" fmla="*/ 2 w 194"/>
                <a:gd name="T7" fmla="*/ 0 h 4"/>
                <a:gd name="T8" fmla="*/ 192 w 194"/>
                <a:gd name="T9" fmla="*/ 0 h 4"/>
                <a:gd name="T10" fmla="*/ 194 w 194"/>
                <a:gd name="T11" fmla="*/ 2 h 4"/>
                <a:gd name="T12" fmla="*/ 192 w 19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4" h="4">
                  <a:moveTo>
                    <a:pt x="192" y="4"/>
                  </a:moveTo>
                  <a:cubicBezTo>
                    <a:pt x="2" y="4"/>
                    <a:pt x="2" y="4"/>
                    <a:pt x="2" y="4"/>
                  </a:cubicBezTo>
                  <a:cubicBezTo>
                    <a:pt x="1" y="4"/>
                    <a:pt x="0" y="3"/>
                    <a:pt x="0" y="2"/>
                  </a:cubicBezTo>
                  <a:cubicBezTo>
                    <a:pt x="0" y="1"/>
                    <a:pt x="1" y="0"/>
                    <a:pt x="2" y="0"/>
                  </a:cubicBezTo>
                  <a:cubicBezTo>
                    <a:pt x="192" y="0"/>
                    <a:pt x="192" y="0"/>
                    <a:pt x="192" y="0"/>
                  </a:cubicBezTo>
                  <a:cubicBezTo>
                    <a:pt x="193" y="0"/>
                    <a:pt x="194" y="1"/>
                    <a:pt x="194" y="2"/>
                  </a:cubicBezTo>
                  <a:cubicBezTo>
                    <a:pt x="194" y="3"/>
                    <a:pt x="193" y="4"/>
                    <a:pt x="19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144"/>
            <p:cNvSpPr/>
            <p:nvPr/>
          </p:nvSpPr>
          <p:spPr bwMode="auto">
            <a:xfrm>
              <a:off x="3675107" y="5657608"/>
              <a:ext cx="112348" cy="104653"/>
            </a:xfrm>
            <a:custGeom>
              <a:avLst/>
              <a:gdLst>
                <a:gd name="T0" fmla="*/ 2 w 51"/>
                <a:gd name="T1" fmla="*/ 47 h 47"/>
                <a:gd name="T2" fmla="*/ 0 w 51"/>
                <a:gd name="T3" fmla="*/ 46 h 47"/>
                <a:gd name="T4" fmla="*/ 0 w 51"/>
                <a:gd name="T5" fmla="*/ 43 h 47"/>
                <a:gd name="T6" fmla="*/ 48 w 51"/>
                <a:gd name="T7" fmla="*/ 1 h 47"/>
                <a:gd name="T8" fmla="*/ 50 w 51"/>
                <a:gd name="T9" fmla="*/ 1 h 47"/>
                <a:gd name="T10" fmla="*/ 50 w 51"/>
                <a:gd name="T11" fmla="*/ 4 h 47"/>
                <a:gd name="T12" fmla="*/ 3 w 51"/>
                <a:gd name="T13" fmla="*/ 46 h 47"/>
                <a:gd name="T14" fmla="*/ 2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 y="47"/>
                  </a:moveTo>
                  <a:cubicBezTo>
                    <a:pt x="1" y="47"/>
                    <a:pt x="1" y="47"/>
                    <a:pt x="0" y="46"/>
                  </a:cubicBezTo>
                  <a:cubicBezTo>
                    <a:pt x="0" y="45"/>
                    <a:pt x="0" y="44"/>
                    <a:pt x="0" y="43"/>
                  </a:cubicBezTo>
                  <a:cubicBezTo>
                    <a:pt x="48" y="1"/>
                    <a:pt x="48" y="1"/>
                    <a:pt x="48" y="1"/>
                  </a:cubicBezTo>
                  <a:cubicBezTo>
                    <a:pt x="48" y="0"/>
                    <a:pt x="50" y="0"/>
                    <a:pt x="50" y="1"/>
                  </a:cubicBezTo>
                  <a:cubicBezTo>
                    <a:pt x="51" y="2"/>
                    <a:pt x="51" y="3"/>
                    <a:pt x="50" y="4"/>
                  </a:cubicBezTo>
                  <a:cubicBezTo>
                    <a:pt x="3" y="46"/>
                    <a:pt x="3" y="46"/>
                    <a:pt x="3" y="46"/>
                  </a:cubicBezTo>
                  <a:cubicBezTo>
                    <a:pt x="3" y="47"/>
                    <a:pt x="2" y="47"/>
                    <a:pt x="2"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145"/>
            <p:cNvSpPr/>
            <p:nvPr/>
          </p:nvSpPr>
          <p:spPr bwMode="auto">
            <a:xfrm>
              <a:off x="3675107" y="5753026"/>
              <a:ext cx="112348" cy="103114"/>
            </a:xfrm>
            <a:custGeom>
              <a:avLst/>
              <a:gdLst>
                <a:gd name="T0" fmla="*/ 49 w 51"/>
                <a:gd name="T1" fmla="*/ 47 h 47"/>
                <a:gd name="T2" fmla="*/ 48 w 51"/>
                <a:gd name="T3" fmla="*/ 46 h 47"/>
                <a:gd name="T4" fmla="*/ 0 w 51"/>
                <a:gd name="T5" fmla="*/ 3 h 47"/>
                <a:gd name="T6" fmla="*/ 0 w 51"/>
                <a:gd name="T7" fmla="*/ 0 h 47"/>
                <a:gd name="T8" fmla="*/ 3 w 51"/>
                <a:gd name="T9" fmla="*/ 0 h 47"/>
                <a:gd name="T10" fmla="*/ 50 w 51"/>
                <a:gd name="T11" fmla="*/ 43 h 47"/>
                <a:gd name="T12" fmla="*/ 50 w 51"/>
                <a:gd name="T13" fmla="*/ 46 h 47"/>
                <a:gd name="T14" fmla="*/ 49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49" y="47"/>
                  </a:moveTo>
                  <a:cubicBezTo>
                    <a:pt x="49" y="47"/>
                    <a:pt x="48" y="46"/>
                    <a:pt x="48" y="46"/>
                  </a:cubicBezTo>
                  <a:cubicBezTo>
                    <a:pt x="0" y="3"/>
                    <a:pt x="0" y="3"/>
                    <a:pt x="0" y="3"/>
                  </a:cubicBezTo>
                  <a:cubicBezTo>
                    <a:pt x="0" y="3"/>
                    <a:pt x="0" y="1"/>
                    <a:pt x="0" y="0"/>
                  </a:cubicBezTo>
                  <a:cubicBezTo>
                    <a:pt x="1" y="0"/>
                    <a:pt x="2" y="0"/>
                    <a:pt x="3" y="0"/>
                  </a:cubicBezTo>
                  <a:cubicBezTo>
                    <a:pt x="50" y="43"/>
                    <a:pt x="50" y="43"/>
                    <a:pt x="50" y="43"/>
                  </a:cubicBezTo>
                  <a:cubicBezTo>
                    <a:pt x="51" y="44"/>
                    <a:pt x="51" y="45"/>
                    <a:pt x="50" y="46"/>
                  </a:cubicBezTo>
                  <a:cubicBezTo>
                    <a:pt x="50" y="46"/>
                    <a:pt x="50" y="47"/>
                    <a:pt x="49"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6" name="组合 285"/>
          <p:cNvGrpSpPr/>
          <p:nvPr/>
        </p:nvGrpSpPr>
        <p:grpSpPr>
          <a:xfrm>
            <a:off x="6309894" y="5548337"/>
            <a:ext cx="235469" cy="415534"/>
            <a:chOff x="6309894" y="5548337"/>
            <a:chExt cx="235469" cy="415534"/>
          </a:xfrm>
        </p:grpSpPr>
        <p:sp>
          <p:nvSpPr>
            <p:cNvPr id="167" name="Freeform 146"/>
            <p:cNvSpPr/>
            <p:nvPr/>
          </p:nvSpPr>
          <p:spPr bwMode="auto">
            <a:xfrm>
              <a:off x="6309894" y="5548337"/>
              <a:ext cx="235469" cy="213923"/>
            </a:xfrm>
            <a:custGeom>
              <a:avLst/>
              <a:gdLst>
                <a:gd name="T0" fmla="*/ 3 w 107"/>
                <a:gd name="T1" fmla="*/ 97 h 97"/>
                <a:gd name="T2" fmla="*/ 1 w 107"/>
                <a:gd name="T3" fmla="*/ 96 h 97"/>
                <a:gd name="T4" fmla="*/ 1 w 107"/>
                <a:gd name="T5" fmla="*/ 93 h 97"/>
                <a:gd name="T6" fmla="*/ 103 w 107"/>
                <a:gd name="T7" fmla="*/ 1 h 97"/>
                <a:gd name="T8" fmla="*/ 106 w 107"/>
                <a:gd name="T9" fmla="*/ 1 h 97"/>
                <a:gd name="T10" fmla="*/ 106 w 107"/>
                <a:gd name="T11" fmla="*/ 4 h 97"/>
                <a:gd name="T12" fmla="*/ 4 w 107"/>
                <a:gd name="T13" fmla="*/ 96 h 97"/>
                <a:gd name="T14" fmla="*/ 3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3" y="97"/>
                  </a:moveTo>
                  <a:cubicBezTo>
                    <a:pt x="2" y="97"/>
                    <a:pt x="2" y="97"/>
                    <a:pt x="1" y="96"/>
                  </a:cubicBezTo>
                  <a:cubicBezTo>
                    <a:pt x="0" y="95"/>
                    <a:pt x="1" y="94"/>
                    <a:pt x="1" y="93"/>
                  </a:cubicBezTo>
                  <a:cubicBezTo>
                    <a:pt x="103" y="1"/>
                    <a:pt x="103" y="1"/>
                    <a:pt x="103" y="1"/>
                  </a:cubicBezTo>
                  <a:cubicBezTo>
                    <a:pt x="104" y="0"/>
                    <a:pt x="105" y="0"/>
                    <a:pt x="106" y="1"/>
                  </a:cubicBezTo>
                  <a:cubicBezTo>
                    <a:pt x="107" y="2"/>
                    <a:pt x="107" y="3"/>
                    <a:pt x="106" y="4"/>
                  </a:cubicBezTo>
                  <a:cubicBezTo>
                    <a:pt x="4" y="96"/>
                    <a:pt x="4" y="96"/>
                    <a:pt x="4" y="96"/>
                  </a:cubicBezTo>
                  <a:cubicBezTo>
                    <a:pt x="4" y="97"/>
                    <a:pt x="3" y="97"/>
                    <a:pt x="3"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147"/>
            <p:cNvSpPr/>
            <p:nvPr/>
          </p:nvSpPr>
          <p:spPr bwMode="auto">
            <a:xfrm>
              <a:off x="6309894" y="5753026"/>
              <a:ext cx="235469" cy="210845"/>
            </a:xfrm>
            <a:custGeom>
              <a:avLst/>
              <a:gdLst>
                <a:gd name="T0" fmla="*/ 104 w 107"/>
                <a:gd name="T1" fmla="*/ 96 h 96"/>
                <a:gd name="T2" fmla="*/ 103 w 107"/>
                <a:gd name="T3" fmla="*/ 95 h 96"/>
                <a:gd name="T4" fmla="*/ 1 w 107"/>
                <a:gd name="T5" fmla="*/ 3 h 96"/>
                <a:gd name="T6" fmla="*/ 1 w 107"/>
                <a:gd name="T7" fmla="*/ 0 h 96"/>
                <a:gd name="T8" fmla="*/ 4 w 107"/>
                <a:gd name="T9" fmla="*/ 0 h 96"/>
                <a:gd name="T10" fmla="*/ 106 w 107"/>
                <a:gd name="T11" fmla="*/ 93 h 96"/>
                <a:gd name="T12" fmla="*/ 106 w 107"/>
                <a:gd name="T13" fmla="*/ 95 h 96"/>
                <a:gd name="T14" fmla="*/ 104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104" y="96"/>
                  </a:moveTo>
                  <a:cubicBezTo>
                    <a:pt x="104" y="96"/>
                    <a:pt x="104" y="96"/>
                    <a:pt x="103" y="95"/>
                  </a:cubicBezTo>
                  <a:cubicBezTo>
                    <a:pt x="1" y="3"/>
                    <a:pt x="1" y="3"/>
                    <a:pt x="1" y="3"/>
                  </a:cubicBezTo>
                  <a:cubicBezTo>
                    <a:pt x="1" y="3"/>
                    <a:pt x="0" y="1"/>
                    <a:pt x="1" y="0"/>
                  </a:cubicBezTo>
                  <a:cubicBezTo>
                    <a:pt x="2" y="0"/>
                    <a:pt x="3" y="0"/>
                    <a:pt x="4" y="0"/>
                  </a:cubicBezTo>
                  <a:cubicBezTo>
                    <a:pt x="106" y="93"/>
                    <a:pt x="106" y="93"/>
                    <a:pt x="106" y="93"/>
                  </a:cubicBezTo>
                  <a:cubicBezTo>
                    <a:pt x="107" y="93"/>
                    <a:pt x="107" y="95"/>
                    <a:pt x="106" y="95"/>
                  </a:cubicBezTo>
                  <a:cubicBezTo>
                    <a:pt x="106" y="96"/>
                    <a:pt x="105" y="96"/>
                    <a:pt x="104"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1" name="组合 290"/>
          <p:cNvGrpSpPr/>
          <p:nvPr/>
        </p:nvGrpSpPr>
        <p:grpSpPr>
          <a:xfrm>
            <a:off x="5468054" y="5548337"/>
            <a:ext cx="235469" cy="415534"/>
            <a:chOff x="5468054" y="5548337"/>
            <a:chExt cx="235469" cy="415534"/>
          </a:xfrm>
        </p:grpSpPr>
        <p:sp>
          <p:nvSpPr>
            <p:cNvPr id="169" name="Freeform 148"/>
            <p:cNvSpPr/>
            <p:nvPr/>
          </p:nvSpPr>
          <p:spPr bwMode="auto">
            <a:xfrm>
              <a:off x="5468054" y="5548337"/>
              <a:ext cx="235469" cy="213923"/>
            </a:xfrm>
            <a:custGeom>
              <a:avLst/>
              <a:gdLst>
                <a:gd name="T0" fmla="*/ 104 w 107"/>
                <a:gd name="T1" fmla="*/ 97 h 97"/>
                <a:gd name="T2" fmla="*/ 103 w 107"/>
                <a:gd name="T3" fmla="*/ 96 h 97"/>
                <a:gd name="T4" fmla="*/ 1 w 107"/>
                <a:gd name="T5" fmla="*/ 4 h 97"/>
                <a:gd name="T6" fmla="*/ 1 w 107"/>
                <a:gd name="T7" fmla="*/ 1 h 97"/>
                <a:gd name="T8" fmla="*/ 4 w 107"/>
                <a:gd name="T9" fmla="*/ 1 h 97"/>
                <a:gd name="T10" fmla="*/ 106 w 107"/>
                <a:gd name="T11" fmla="*/ 93 h 97"/>
                <a:gd name="T12" fmla="*/ 106 w 107"/>
                <a:gd name="T13" fmla="*/ 96 h 97"/>
                <a:gd name="T14" fmla="*/ 104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104" y="97"/>
                  </a:moveTo>
                  <a:cubicBezTo>
                    <a:pt x="104" y="97"/>
                    <a:pt x="103" y="97"/>
                    <a:pt x="103" y="96"/>
                  </a:cubicBezTo>
                  <a:cubicBezTo>
                    <a:pt x="1" y="4"/>
                    <a:pt x="1" y="4"/>
                    <a:pt x="1" y="4"/>
                  </a:cubicBezTo>
                  <a:cubicBezTo>
                    <a:pt x="0" y="3"/>
                    <a:pt x="0" y="2"/>
                    <a:pt x="1" y="1"/>
                  </a:cubicBezTo>
                  <a:cubicBezTo>
                    <a:pt x="2" y="0"/>
                    <a:pt x="3" y="0"/>
                    <a:pt x="4" y="1"/>
                  </a:cubicBezTo>
                  <a:cubicBezTo>
                    <a:pt x="106" y="93"/>
                    <a:pt x="106" y="93"/>
                    <a:pt x="106" y="93"/>
                  </a:cubicBezTo>
                  <a:cubicBezTo>
                    <a:pt x="107" y="94"/>
                    <a:pt x="107" y="95"/>
                    <a:pt x="106" y="96"/>
                  </a:cubicBezTo>
                  <a:cubicBezTo>
                    <a:pt x="106" y="97"/>
                    <a:pt x="105" y="97"/>
                    <a:pt x="104"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149"/>
            <p:cNvSpPr/>
            <p:nvPr/>
          </p:nvSpPr>
          <p:spPr bwMode="auto">
            <a:xfrm>
              <a:off x="5468054" y="5753026"/>
              <a:ext cx="235469" cy="210845"/>
            </a:xfrm>
            <a:custGeom>
              <a:avLst/>
              <a:gdLst>
                <a:gd name="T0" fmla="*/ 3 w 107"/>
                <a:gd name="T1" fmla="*/ 96 h 96"/>
                <a:gd name="T2" fmla="*/ 1 w 107"/>
                <a:gd name="T3" fmla="*/ 95 h 96"/>
                <a:gd name="T4" fmla="*/ 1 w 107"/>
                <a:gd name="T5" fmla="*/ 93 h 96"/>
                <a:gd name="T6" fmla="*/ 103 w 107"/>
                <a:gd name="T7" fmla="*/ 0 h 96"/>
                <a:gd name="T8" fmla="*/ 106 w 107"/>
                <a:gd name="T9" fmla="*/ 0 h 96"/>
                <a:gd name="T10" fmla="*/ 106 w 107"/>
                <a:gd name="T11" fmla="*/ 3 h 96"/>
                <a:gd name="T12" fmla="*/ 4 w 107"/>
                <a:gd name="T13" fmla="*/ 95 h 96"/>
                <a:gd name="T14" fmla="*/ 3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3" y="96"/>
                  </a:moveTo>
                  <a:cubicBezTo>
                    <a:pt x="2" y="96"/>
                    <a:pt x="2" y="96"/>
                    <a:pt x="1" y="95"/>
                  </a:cubicBezTo>
                  <a:cubicBezTo>
                    <a:pt x="0" y="95"/>
                    <a:pt x="0" y="93"/>
                    <a:pt x="1" y="93"/>
                  </a:cubicBezTo>
                  <a:cubicBezTo>
                    <a:pt x="103" y="0"/>
                    <a:pt x="103" y="0"/>
                    <a:pt x="103" y="0"/>
                  </a:cubicBezTo>
                  <a:cubicBezTo>
                    <a:pt x="104" y="0"/>
                    <a:pt x="105" y="0"/>
                    <a:pt x="106" y="0"/>
                  </a:cubicBezTo>
                  <a:cubicBezTo>
                    <a:pt x="107" y="1"/>
                    <a:pt x="107" y="3"/>
                    <a:pt x="106" y="3"/>
                  </a:cubicBezTo>
                  <a:cubicBezTo>
                    <a:pt x="4" y="95"/>
                    <a:pt x="4" y="95"/>
                    <a:pt x="4" y="95"/>
                  </a:cubicBezTo>
                  <a:cubicBezTo>
                    <a:pt x="4" y="96"/>
                    <a:pt x="3" y="96"/>
                    <a:pt x="3"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5" name="组合 284"/>
          <p:cNvGrpSpPr/>
          <p:nvPr/>
        </p:nvGrpSpPr>
        <p:grpSpPr>
          <a:xfrm>
            <a:off x="8007423" y="5543721"/>
            <a:ext cx="243164" cy="424767"/>
            <a:chOff x="8007423" y="5543721"/>
            <a:chExt cx="243164" cy="424767"/>
          </a:xfrm>
        </p:grpSpPr>
        <p:sp>
          <p:nvSpPr>
            <p:cNvPr id="171" name="Freeform 150"/>
            <p:cNvSpPr/>
            <p:nvPr/>
          </p:nvSpPr>
          <p:spPr bwMode="auto">
            <a:xfrm>
              <a:off x="8007423" y="5543721"/>
              <a:ext cx="243164" cy="221618"/>
            </a:xfrm>
            <a:custGeom>
              <a:avLst/>
              <a:gdLst>
                <a:gd name="T0" fmla="*/ 4 w 110"/>
                <a:gd name="T1" fmla="*/ 101 h 101"/>
                <a:gd name="T2" fmla="*/ 1 w 110"/>
                <a:gd name="T3" fmla="*/ 100 h 101"/>
                <a:gd name="T4" fmla="*/ 2 w 110"/>
                <a:gd name="T5" fmla="*/ 94 h 101"/>
                <a:gd name="T6" fmla="*/ 103 w 110"/>
                <a:gd name="T7" fmla="*/ 2 h 101"/>
                <a:gd name="T8" fmla="*/ 109 w 110"/>
                <a:gd name="T9" fmla="*/ 2 h 101"/>
                <a:gd name="T10" fmla="*/ 109 w 110"/>
                <a:gd name="T11" fmla="*/ 8 h 101"/>
                <a:gd name="T12" fmla="*/ 7 w 110"/>
                <a:gd name="T13" fmla="*/ 100 h 101"/>
                <a:gd name="T14" fmla="*/ 4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4" y="101"/>
                  </a:moveTo>
                  <a:cubicBezTo>
                    <a:pt x="3" y="101"/>
                    <a:pt x="2" y="100"/>
                    <a:pt x="1" y="100"/>
                  </a:cubicBezTo>
                  <a:cubicBezTo>
                    <a:pt x="0" y="98"/>
                    <a:pt x="0" y="95"/>
                    <a:pt x="2" y="94"/>
                  </a:cubicBezTo>
                  <a:cubicBezTo>
                    <a:pt x="103" y="2"/>
                    <a:pt x="103" y="2"/>
                    <a:pt x="103" y="2"/>
                  </a:cubicBezTo>
                  <a:cubicBezTo>
                    <a:pt x="105" y="0"/>
                    <a:pt x="107" y="0"/>
                    <a:pt x="109" y="2"/>
                  </a:cubicBezTo>
                  <a:cubicBezTo>
                    <a:pt x="110" y="4"/>
                    <a:pt x="110" y="6"/>
                    <a:pt x="109" y="8"/>
                  </a:cubicBezTo>
                  <a:cubicBezTo>
                    <a:pt x="7" y="100"/>
                    <a:pt x="7" y="100"/>
                    <a:pt x="7" y="100"/>
                  </a:cubicBezTo>
                  <a:cubicBezTo>
                    <a:pt x="6" y="101"/>
                    <a:pt x="5" y="101"/>
                    <a:pt x="4"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151"/>
            <p:cNvSpPr/>
            <p:nvPr/>
          </p:nvSpPr>
          <p:spPr bwMode="auto">
            <a:xfrm>
              <a:off x="8007423" y="5746870"/>
              <a:ext cx="243164" cy="221618"/>
            </a:xfrm>
            <a:custGeom>
              <a:avLst/>
              <a:gdLst>
                <a:gd name="T0" fmla="*/ 106 w 110"/>
                <a:gd name="T1" fmla="*/ 101 h 101"/>
                <a:gd name="T2" fmla="*/ 103 w 110"/>
                <a:gd name="T3" fmla="*/ 100 h 101"/>
                <a:gd name="T4" fmla="*/ 2 w 110"/>
                <a:gd name="T5" fmla="*/ 8 h 101"/>
                <a:gd name="T6" fmla="*/ 1 w 110"/>
                <a:gd name="T7" fmla="*/ 2 h 101"/>
                <a:gd name="T8" fmla="*/ 7 w 110"/>
                <a:gd name="T9" fmla="*/ 2 h 101"/>
                <a:gd name="T10" fmla="*/ 109 w 110"/>
                <a:gd name="T11" fmla="*/ 94 h 101"/>
                <a:gd name="T12" fmla="*/ 109 w 110"/>
                <a:gd name="T13" fmla="*/ 100 h 101"/>
                <a:gd name="T14" fmla="*/ 106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106" y="101"/>
                  </a:moveTo>
                  <a:cubicBezTo>
                    <a:pt x="105" y="101"/>
                    <a:pt x="104" y="101"/>
                    <a:pt x="103" y="100"/>
                  </a:cubicBezTo>
                  <a:cubicBezTo>
                    <a:pt x="2" y="8"/>
                    <a:pt x="2" y="8"/>
                    <a:pt x="2" y="8"/>
                  </a:cubicBezTo>
                  <a:cubicBezTo>
                    <a:pt x="0" y="6"/>
                    <a:pt x="0" y="4"/>
                    <a:pt x="1" y="2"/>
                  </a:cubicBezTo>
                  <a:cubicBezTo>
                    <a:pt x="3" y="1"/>
                    <a:pt x="5" y="0"/>
                    <a:pt x="7" y="2"/>
                  </a:cubicBezTo>
                  <a:cubicBezTo>
                    <a:pt x="109" y="94"/>
                    <a:pt x="109" y="94"/>
                    <a:pt x="109" y="94"/>
                  </a:cubicBezTo>
                  <a:cubicBezTo>
                    <a:pt x="110" y="96"/>
                    <a:pt x="110" y="98"/>
                    <a:pt x="109" y="100"/>
                  </a:cubicBezTo>
                  <a:cubicBezTo>
                    <a:pt x="108" y="101"/>
                    <a:pt x="107" y="101"/>
                    <a:pt x="106"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7" name="组合 286"/>
          <p:cNvGrpSpPr/>
          <p:nvPr/>
        </p:nvGrpSpPr>
        <p:grpSpPr>
          <a:xfrm>
            <a:off x="7147116" y="5543721"/>
            <a:ext cx="244703" cy="424767"/>
            <a:chOff x="7147116" y="5543721"/>
            <a:chExt cx="244703" cy="424767"/>
          </a:xfrm>
        </p:grpSpPr>
        <p:sp>
          <p:nvSpPr>
            <p:cNvPr id="173" name="Freeform 152"/>
            <p:cNvSpPr/>
            <p:nvPr/>
          </p:nvSpPr>
          <p:spPr bwMode="auto">
            <a:xfrm>
              <a:off x="7147116" y="5543721"/>
              <a:ext cx="244703" cy="221618"/>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153"/>
            <p:cNvSpPr/>
            <p:nvPr/>
          </p:nvSpPr>
          <p:spPr bwMode="auto">
            <a:xfrm>
              <a:off x="7147116" y="5746870"/>
              <a:ext cx="244703" cy="221618"/>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4" name="组合 253"/>
          <p:cNvGrpSpPr/>
          <p:nvPr/>
        </p:nvGrpSpPr>
        <p:grpSpPr>
          <a:xfrm>
            <a:off x="10519089" y="4704959"/>
            <a:ext cx="306264" cy="410916"/>
            <a:chOff x="10750551" y="4089400"/>
            <a:chExt cx="315913" cy="423863"/>
          </a:xfrm>
        </p:grpSpPr>
        <p:sp>
          <p:nvSpPr>
            <p:cNvPr id="175" name="Freeform 154"/>
            <p:cNvSpPr/>
            <p:nvPr/>
          </p:nvSpPr>
          <p:spPr bwMode="auto">
            <a:xfrm>
              <a:off x="10910889" y="4156075"/>
              <a:ext cx="92075" cy="90488"/>
            </a:xfrm>
            <a:custGeom>
              <a:avLst/>
              <a:gdLst>
                <a:gd name="T0" fmla="*/ 58 w 58"/>
                <a:gd name="T1" fmla="*/ 57 h 57"/>
                <a:gd name="T2" fmla="*/ 0 w 58"/>
                <a:gd name="T3" fmla="*/ 57 h 57"/>
                <a:gd name="T4" fmla="*/ 0 w 58"/>
                <a:gd name="T5" fmla="*/ 0 h 57"/>
                <a:gd name="T6" fmla="*/ 10 w 58"/>
                <a:gd name="T7" fmla="*/ 0 h 57"/>
                <a:gd name="T8" fmla="*/ 10 w 58"/>
                <a:gd name="T9" fmla="*/ 47 h 57"/>
                <a:gd name="T10" fmla="*/ 58 w 58"/>
                <a:gd name="T11" fmla="*/ 47 h 57"/>
                <a:gd name="T12" fmla="*/ 58 w 58"/>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8" y="57"/>
                  </a:moveTo>
                  <a:lnTo>
                    <a:pt x="0" y="57"/>
                  </a:lnTo>
                  <a:lnTo>
                    <a:pt x="0" y="0"/>
                  </a:lnTo>
                  <a:lnTo>
                    <a:pt x="10" y="0"/>
                  </a:lnTo>
                  <a:lnTo>
                    <a:pt x="10" y="47"/>
                  </a:lnTo>
                  <a:lnTo>
                    <a:pt x="58" y="47"/>
                  </a:lnTo>
                  <a:lnTo>
                    <a:pt x="58"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155"/>
            <p:cNvSpPr>
              <a:spLocks noEditPoints="1"/>
            </p:cNvSpPr>
            <p:nvPr/>
          </p:nvSpPr>
          <p:spPr bwMode="auto">
            <a:xfrm>
              <a:off x="10750551" y="4146550"/>
              <a:ext cx="260350" cy="366713"/>
            </a:xfrm>
            <a:custGeom>
              <a:avLst/>
              <a:gdLst>
                <a:gd name="T0" fmla="*/ 164 w 164"/>
                <a:gd name="T1" fmla="*/ 231 h 231"/>
                <a:gd name="T2" fmla="*/ 0 w 164"/>
                <a:gd name="T3" fmla="*/ 231 h 231"/>
                <a:gd name="T4" fmla="*/ 0 w 164"/>
                <a:gd name="T5" fmla="*/ 0 h 231"/>
                <a:gd name="T6" fmla="*/ 110 w 164"/>
                <a:gd name="T7" fmla="*/ 0 h 231"/>
                <a:gd name="T8" fmla="*/ 164 w 164"/>
                <a:gd name="T9" fmla="*/ 55 h 231"/>
                <a:gd name="T10" fmla="*/ 164 w 164"/>
                <a:gd name="T11" fmla="*/ 231 h 231"/>
                <a:gd name="T12" fmla="*/ 10 w 164"/>
                <a:gd name="T13" fmla="*/ 221 h 231"/>
                <a:gd name="T14" fmla="*/ 154 w 164"/>
                <a:gd name="T15" fmla="*/ 221 h 231"/>
                <a:gd name="T16" fmla="*/ 154 w 164"/>
                <a:gd name="T17" fmla="*/ 59 h 231"/>
                <a:gd name="T18" fmla="*/ 106 w 164"/>
                <a:gd name="T19" fmla="*/ 10 h 231"/>
                <a:gd name="T20" fmla="*/ 10 w 164"/>
                <a:gd name="T21" fmla="*/ 10 h 231"/>
                <a:gd name="T22" fmla="*/ 10 w 164"/>
                <a:gd name="T23" fmla="*/ 2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31">
                  <a:moveTo>
                    <a:pt x="164" y="231"/>
                  </a:moveTo>
                  <a:lnTo>
                    <a:pt x="0" y="231"/>
                  </a:lnTo>
                  <a:lnTo>
                    <a:pt x="0" y="0"/>
                  </a:lnTo>
                  <a:lnTo>
                    <a:pt x="110" y="0"/>
                  </a:lnTo>
                  <a:lnTo>
                    <a:pt x="164" y="55"/>
                  </a:lnTo>
                  <a:lnTo>
                    <a:pt x="164" y="231"/>
                  </a:lnTo>
                  <a:close/>
                  <a:moveTo>
                    <a:pt x="10" y="221"/>
                  </a:moveTo>
                  <a:lnTo>
                    <a:pt x="154" y="221"/>
                  </a:lnTo>
                  <a:lnTo>
                    <a:pt x="154" y="59"/>
                  </a:lnTo>
                  <a:lnTo>
                    <a:pt x="106" y="10"/>
                  </a:lnTo>
                  <a:lnTo>
                    <a:pt x="10" y="10"/>
                  </a:lnTo>
                  <a:lnTo>
                    <a:pt x="10" y="22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156"/>
            <p:cNvSpPr/>
            <p:nvPr/>
          </p:nvSpPr>
          <p:spPr bwMode="auto">
            <a:xfrm>
              <a:off x="10966451" y="4098925"/>
              <a:ext cx="90488" cy="90488"/>
            </a:xfrm>
            <a:custGeom>
              <a:avLst/>
              <a:gdLst>
                <a:gd name="T0" fmla="*/ 57 w 57"/>
                <a:gd name="T1" fmla="*/ 57 h 57"/>
                <a:gd name="T2" fmla="*/ 0 w 57"/>
                <a:gd name="T3" fmla="*/ 57 h 57"/>
                <a:gd name="T4" fmla="*/ 0 w 57"/>
                <a:gd name="T5" fmla="*/ 0 h 57"/>
                <a:gd name="T6" fmla="*/ 10 w 57"/>
                <a:gd name="T7" fmla="*/ 0 h 57"/>
                <a:gd name="T8" fmla="*/ 10 w 57"/>
                <a:gd name="T9" fmla="*/ 47 h 57"/>
                <a:gd name="T10" fmla="*/ 57 w 57"/>
                <a:gd name="T11" fmla="*/ 47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lnTo>
                    <a:pt x="0" y="57"/>
                  </a:lnTo>
                  <a:lnTo>
                    <a:pt x="0" y="0"/>
                  </a:lnTo>
                  <a:lnTo>
                    <a:pt x="10" y="0"/>
                  </a:lnTo>
                  <a:lnTo>
                    <a:pt x="10" y="47"/>
                  </a:lnTo>
                  <a:lnTo>
                    <a:pt x="57" y="47"/>
                  </a:lnTo>
                  <a:lnTo>
                    <a:pt x="57"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157"/>
            <p:cNvSpPr/>
            <p:nvPr/>
          </p:nvSpPr>
          <p:spPr bwMode="auto">
            <a:xfrm>
              <a:off x="10804526" y="4089400"/>
              <a:ext cx="261938" cy="366713"/>
            </a:xfrm>
            <a:custGeom>
              <a:avLst/>
              <a:gdLst>
                <a:gd name="T0" fmla="*/ 165 w 165"/>
                <a:gd name="T1" fmla="*/ 231 h 231"/>
                <a:gd name="T2" fmla="*/ 125 w 165"/>
                <a:gd name="T3" fmla="*/ 231 h 231"/>
                <a:gd name="T4" fmla="*/ 125 w 165"/>
                <a:gd name="T5" fmla="*/ 221 h 231"/>
                <a:gd name="T6" fmla="*/ 155 w 165"/>
                <a:gd name="T7" fmla="*/ 221 h 231"/>
                <a:gd name="T8" fmla="*/ 155 w 165"/>
                <a:gd name="T9" fmla="*/ 59 h 231"/>
                <a:gd name="T10" fmla="*/ 106 w 165"/>
                <a:gd name="T11" fmla="*/ 10 h 231"/>
                <a:gd name="T12" fmla="*/ 10 w 165"/>
                <a:gd name="T13" fmla="*/ 10 h 231"/>
                <a:gd name="T14" fmla="*/ 10 w 165"/>
                <a:gd name="T15" fmla="*/ 42 h 231"/>
                <a:gd name="T16" fmla="*/ 0 w 165"/>
                <a:gd name="T17" fmla="*/ 42 h 231"/>
                <a:gd name="T18" fmla="*/ 0 w 165"/>
                <a:gd name="T19" fmla="*/ 0 h 231"/>
                <a:gd name="T20" fmla="*/ 110 w 165"/>
                <a:gd name="T21" fmla="*/ 0 h 231"/>
                <a:gd name="T22" fmla="*/ 165 w 165"/>
                <a:gd name="T23" fmla="*/ 55 h 231"/>
                <a:gd name="T24" fmla="*/ 165 w 165"/>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1">
                  <a:moveTo>
                    <a:pt x="165" y="231"/>
                  </a:moveTo>
                  <a:lnTo>
                    <a:pt x="125" y="231"/>
                  </a:lnTo>
                  <a:lnTo>
                    <a:pt x="125" y="221"/>
                  </a:lnTo>
                  <a:lnTo>
                    <a:pt x="155" y="221"/>
                  </a:lnTo>
                  <a:lnTo>
                    <a:pt x="155" y="59"/>
                  </a:lnTo>
                  <a:lnTo>
                    <a:pt x="106" y="10"/>
                  </a:lnTo>
                  <a:lnTo>
                    <a:pt x="10" y="10"/>
                  </a:lnTo>
                  <a:lnTo>
                    <a:pt x="10" y="42"/>
                  </a:lnTo>
                  <a:lnTo>
                    <a:pt x="0" y="42"/>
                  </a:lnTo>
                  <a:lnTo>
                    <a:pt x="0" y="0"/>
                  </a:lnTo>
                  <a:lnTo>
                    <a:pt x="110" y="0"/>
                  </a:lnTo>
                  <a:lnTo>
                    <a:pt x="165" y="55"/>
                  </a:lnTo>
                  <a:lnTo>
                    <a:pt x="165" y="2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5" name="组合 254"/>
          <p:cNvGrpSpPr/>
          <p:nvPr/>
        </p:nvGrpSpPr>
        <p:grpSpPr>
          <a:xfrm>
            <a:off x="9618768" y="4712655"/>
            <a:ext cx="397065" cy="398604"/>
            <a:chOff x="9821864" y="4097338"/>
            <a:chExt cx="409575" cy="411163"/>
          </a:xfrm>
        </p:grpSpPr>
        <p:sp>
          <p:nvSpPr>
            <p:cNvPr id="179" name="Freeform 158"/>
            <p:cNvSpPr>
              <a:spLocks noEditPoints="1"/>
            </p:cNvSpPr>
            <p:nvPr/>
          </p:nvSpPr>
          <p:spPr bwMode="auto">
            <a:xfrm>
              <a:off x="10088564" y="4097338"/>
              <a:ext cx="142875" cy="12065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159"/>
            <p:cNvSpPr>
              <a:spLocks noEditPoints="1"/>
            </p:cNvSpPr>
            <p:nvPr/>
          </p:nvSpPr>
          <p:spPr bwMode="auto">
            <a:xfrm>
              <a:off x="9821864" y="4097338"/>
              <a:ext cx="142875" cy="12065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160"/>
            <p:cNvSpPr/>
            <p:nvPr/>
          </p:nvSpPr>
          <p:spPr bwMode="auto">
            <a:xfrm>
              <a:off x="9869489" y="4454525"/>
              <a:ext cx="52388" cy="50800"/>
            </a:xfrm>
            <a:custGeom>
              <a:avLst/>
              <a:gdLst>
                <a:gd name="T0" fmla="*/ 6 w 33"/>
                <a:gd name="T1" fmla="*/ 32 h 32"/>
                <a:gd name="T2" fmla="*/ 0 w 33"/>
                <a:gd name="T3" fmla="*/ 27 h 32"/>
                <a:gd name="T4" fmla="*/ 27 w 33"/>
                <a:gd name="T5" fmla="*/ 0 h 32"/>
                <a:gd name="T6" fmla="*/ 33 w 33"/>
                <a:gd name="T7" fmla="*/ 7 h 32"/>
                <a:gd name="T8" fmla="*/ 6 w 33"/>
                <a:gd name="T9" fmla="*/ 32 h 32"/>
              </a:gdLst>
              <a:ahLst/>
              <a:cxnLst>
                <a:cxn ang="0">
                  <a:pos x="T0" y="T1"/>
                </a:cxn>
                <a:cxn ang="0">
                  <a:pos x="T2" y="T3"/>
                </a:cxn>
                <a:cxn ang="0">
                  <a:pos x="T4" y="T5"/>
                </a:cxn>
                <a:cxn ang="0">
                  <a:pos x="T6" y="T7"/>
                </a:cxn>
                <a:cxn ang="0">
                  <a:pos x="T8" y="T9"/>
                </a:cxn>
              </a:cxnLst>
              <a:rect l="0" t="0" r="r" b="b"/>
              <a:pathLst>
                <a:path w="33" h="32">
                  <a:moveTo>
                    <a:pt x="6" y="32"/>
                  </a:moveTo>
                  <a:lnTo>
                    <a:pt x="0" y="27"/>
                  </a:lnTo>
                  <a:lnTo>
                    <a:pt x="27" y="0"/>
                  </a:lnTo>
                  <a:lnTo>
                    <a:pt x="33" y="7"/>
                  </a:lnTo>
                  <a:lnTo>
                    <a:pt x="6"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161"/>
            <p:cNvSpPr/>
            <p:nvPr/>
          </p:nvSpPr>
          <p:spPr bwMode="auto">
            <a:xfrm>
              <a:off x="10128251" y="4454525"/>
              <a:ext cx="55563" cy="53975"/>
            </a:xfrm>
            <a:custGeom>
              <a:avLst/>
              <a:gdLst>
                <a:gd name="T0" fmla="*/ 28 w 35"/>
                <a:gd name="T1" fmla="*/ 34 h 34"/>
                <a:gd name="T2" fmla="*/ 0 w 35"/>
                <a:gd name="T3" fmla="*/ 7 h 34"/>
                <a:gd name="T4" fmla="*/ 6 w 35"/>
                <a:gd name="T5" fmla="*/ 0 h 34"/>
                <a:gd name="T6" fmla="*/ 35 w 35"/>
                <a:gd name="T7" fmla="*/ 28 h 34"/>
                <a:gd name="T8" fmla="*/ 28 w 35"/>
                <a:gd name="T9" fmla="*/ 34 h 34"/>
              </a:gdLst>
              <a:ahLst/>
              <a:cxnLst>
                <a:cxn ang="0">
                  <a:pos x="T0" y="T1"/>
                </a:cxn>
                <a:cxn ang="0">
                  <a:pos x="T2" y="T3"/>
                </a:cxn>
                <a:cxn ang="0">
                  <a:pos x="T4" y="T5"/>
                </a:cxn>
                <a:cxn ang="0">
                  <a:pos x="T6" y="T7"/>
                </a:cxn>
                <a:cxn ang="0">
                  <a:pos x="T8" y="T9"/>
                </a:cxn>
              </a:cxnLst>
              <a:rect l="0" t="0" r="r" b="b"/>
              <a:pathLst>
                <a:path w="35" h="34">
                  <a:moveTo>
                    <a:pt x="28" y="34"/>
                  </a:moveTo>
                  <a:lnTo>
                    <a:pt x="0" y="7"/>
                  </a:lnTo>
                  <a:lnTo>
                    <a:pt x="6" y="0"/>
                  </a:lnTo>
                  <a:lnTo>
                    <a:pt x="35" y="28"/>
                  </a:lnTo>
                  <a:lnTo>
                    <a:pt x="28" y="3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162"/>
            <p:cNvSpPr>
              <a:spLocks noEditPoints="1"/>
            </p:cNvSpPr>
            <p:nvPr/>
          </p:nvSpPr>
          <p:spPr bwMode="auto">
            <a:xfrm>
              <a:off x="9836151" y="4125913"/>
              <a:ext cx="381000" cy="382588"/>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163"/>
            <p:cNvSpPr/>
            <p:nvPr/>
          </p:nvSpPr>
          <p:spPr bwMode="auto">
            <a:xfrm>
              <a:off x="9915526" y="4184650"/>
              <a:ext cx="120650" cy="150813"/>
            </a:xfrm>
            <a:custGeom>
              <a:avLst/>
              <a:gdLst>
                <a:gd name="T0" fmla="*/ 76 w 76"/>
                <a:gd name="T1" fmla="*/ 95 h 95"/>
                <a:gd name="T2" fmla="*/ 0 w 76"/>
                <a:gd name="T3" fmla="*/ 95 h 95"/>
                <a:gd name="T4" fmla="*/ 0 w 76"/>
                <a:gd name="T5" fmla="*/ 86 h 95"/>
                <a:gd name="T6" fmla="*/ 67 w 76"/>
                <a:gd name="T7" fmla="*/ 86 h 95"/>
                <a:gd name="T8" fmla="*/ 67 w 76"/>
                <a:gd name="T9" fmla="*/ 0 h 95"/>
                <a:gd name="T10" fmla="*/ 76 w 76"/>
                <a:gd name="T11" fmla="*/ 0 h 95"/>
                <a:gd name="T12" fmla="*/ 76 w 76"/>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6" h="95">
                  <a:moveTo>
                    <a:pt x="76" y="95"/>
                  </a:moveTo>
                  <a:lnTo>
                    <a:pt x="0" y="95"/>
                  </a:lnTo>
                  <a:lnTo>
                    <a:pt x="0" y="86"/>
                  </a:lnTo>
                  <a:lnTo>
                    <a:pt x="67" y="86"/>
                  </a:lnTo>
                  <a:lnTo>
                    <a:pt x="67" y="0"/>
                  </a:lnTo>
                  <a:lnTo>
                    <a:pt x="76" y="0"/>
                  </a:lnTo>
                  <a:lnTo>
                    <a:pt x="76"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6" name="组合 255"/>
          <p:cNvGrpSpPr/>
          <p:nvPr/>
        </p:nvGrpSpPr>
        <p:grpSpPr>
          <a:xfrm>
            <a:off x="8798474" y="4704959"/>
            <a:ext cx="364746" cy="403221"/>
            <a:chOff x="8975726" y="4089400"/>
            <a:chExt cx="376238" cy="415925"/>
          </a:xfrm>
        </p:grpSpPr>
        <p:sp>
          <p:nvSpPr>
            <p:cNvPr id="185" name="Freeform 164"/>
            <p:cNvSpPr/>
            <p:nvPr/>
          </p:nvSpPr>
          <p:spPr bwMode="auto">
            <a:xfrm>
              <a:off x="8975726" y="4130675"/>
              <a:ext cx="376238" cy="374650"/>
            </a:xfrm>
            <a:custGeom>
              <a:avLst/>
              <a:gdLst>
                <a:gd name="T0" fmla="*/ 83 w 165"/>
                <a:gd name="T1" fmla="*/ 165 h 165"/>
                <a:gd name="T2" fmla="*/ 0 w 165"/>
                <a:gd name="T3" fmla="*/ 82 h 165"/>
                <a:gd name="T4" fmla="*/ 6 w 165"/>
                <a:gd name="T5" fmla="*/ 82 h 165"/>
                <a:gd name="T6" fmla="*/ 83 w 165"/>
                <a:gd name="T7" fmla="*/ 159 h 165"/>
                <a:gd name="T8" fmla="*/ 159 w 165"/>
                <a:gd name="T9" fmla="*/ 82 h 165"/>
                <a:gd name="T10" fmla="*/ 83 w 165"/>
                <a:gd name="T11" fmla="*/ 6 h 165"/>
                <a:gd name="T12" fmla="*/ 83 w 165"/>
                <a:gd name="T13" fmla="*/ 0 h 165"/>
                <a:gd name="T14" fmla="*/ 165 w 165"/>
                <a:gd name="T15" fmla="*/ 82 h 165"/>
                <a:gd name="T16" fmla="*/ 83 w 165"/>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83" y="165"/>
                  </a:moveTo>
                  <a:cubicBezTo>
                    <a:pt x="37" y="165"/>
                    <a:pt x="0" y="128"/>
                    <a:pt x="0" y="82"/>
                  </a:cubicBezTo>
                  <a:cubicBezTo>
                    <a:pt x="6" y="82"/>
                    <a:pt x="6" y="82"/>
                    <a:pt x="6" y="82"/>
                  </a:cubicBezTo>
                  <a:cubicBezTo>
                    <a:pt x="6" y="124"/>
                    <a:pt x="41" y="159"/>
                    <a:pt x="83" y="159"/>
                  </a:cubicBezTo>
                  <a:cubicBezTo>
                    <a:pt x="125" y="159"/>
                    <a:pt x="159" y="124"/>
                    <a:pt x="159" y="82"/>
                  </a:cubicBezTo>
                  <a:cubicBezTo>
                    <a:pt x="159" y="40"/>
                    <a:pt x="125" y="6"/>
                    <a:pt x="83" y="6"/>
                  </a:cubicBezTo>
                  <a:cubicBezTo>
                    <a:pt x="83" y="0"/>
                    <a:pt x="83" y="0"/>
                    <a:pt x="83" y="0"/>
                  </a:cubicBezTo>
                  <a:cubicBezTo>
                    <a:pt x="128" y="0"/>
                    <a:pt x="165" y="37"/>
                    <a:pt x="165" y="82"/>
                  </a:cubicBezTo>
                  <a:cubicBezTo>
                    <a:pt x="165" y="128"/>
                    <a:pt x="128" y="165"/>
                    <a:pt x="83" y="16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165"/>
            <p:cNvSpPr/>
            <p:nvPr/>
          </p:nvSpPr>
          <p:spPr bwMode="auto">
            <a:xfrm>
              <a:off x="9080501" y="4089400"/>
              <a:ext cx="84138" cy="98425"/>
            </a:xfrm>
            <a:custGeom>
              <a:avLst/>
              <a:gdLst>
                <a:gd name="T0" fmla="*/ 53 w 53"/>
                <a:gd name="T1" fmla="*/ 62 h 62"/>
                <a:gd name="T2" fmla="*/ 0 w 53"/>
                <a:gd name="T3" fmla="*/ 32 h 62"/>
                <a:gd name="T4" fmla="*/ 53 w 53"/>
                <a:gd name="T5" fmla="*/ 0 h 62"/>
                <a:gd name="T6" fmla="*/ 53 w 53"/>
                <a:gd name="T7" fmla="*/ 62 h 62"/>
              </a:gdLst>
              <a:ahLst/>
              <a:cxnLst>
                <a:cxn ang="0">
                  <a:pos x="T0" y="T1"/>
                </a:cxn>
                <a:cxn ang="0">
                  <a:pos x="T2" y="T3"/>
                </a:cxn>
                <a:cxn ang="0">
                  <a:pos x="T4" y="T5"/>
                </a:cxn>
                <a:cxn ang="0">
                  <a:pos x="T6" y="T7"/>
                </a:cxn>
              </a:cxnLst>
              <a:rect l="0" t="0" r="r" b="b"/>
              <a:pathLst>
                <a:path w="53" h="62">
                  <a:moveTo>
                    <a:pt x="53" y="62"/>
                  </a:moveTo>
                  <a:lnTo>
                    <a:pt x="0" y="32"/>
                  </a:lnTo>
                  <a:lnTo>
                    <a:pt x="53" y="0"/>
                  </a:lnTo>
                  <a:lnTo>
                    <a:pt x="53" y="6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166"/>
            <p:cNvSpPr/>
            <p:nvPr/>
          </p:nvSpPr>
          <p:spPr bwMode="auto">
            <a:xfrm>
              <a:off x="9148764" y="4233863"/>
              <a:ext cx="95250" cy="180975"/>
            </a:xfrm>
            <a:custGeom>
              <a:avLst/>
              <a:gdLst>
                <a:gd name="T0" fmla="*/ 55 w 60"/>
                <a:gd name="T1" fmla="*/ 114 h 114"/>
                <a:gd name="T2" fmla="*/ 0 w 60"/>
                <a:gd name="T3" fmla="*/ 61 h 114"/>
                <a:gd name="T4" fmla="*/ 0 w 60"/>
                <a:gd name="T5" fmla="*/ 0 h 114"/>
                <a:gd name="T6" fmla="*/ 9 w 60"/>
                <a:gd name="T7" fmla="*/ 0 h 114"/>
                <a:gd name="T8" fmla="*/ 9 w 60"/>
                <a:gd name="T9" fmla="*/ 58 h 114"/>
                <a:gd name="T10" fmla="*/ 60 w 60"/>
                <a:gd name="T11" fmla="*/ 108 h 114"/>
                <a:gd name="T12" fmla="*/ 55 w 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60" h="114">
                  <a:moveTo>
                    <a:pt x="55" y="114"/>
                  </a:moveTo>
                  <a:lnTo>
                    <a:pt x="0" y="61"/>
                  </a:lnTo>
                  <a:lnTo>
                    <a:pt x="0" y="0"/>
                  </a:lnTo>
                  <a:lnTo>
                    <a:pt x="9" y="0"/>
                  </a:lnTo>
                  <a:lnTo>
                    <a:pt x="9" y="58"/>
                  </a:lnTo>
                  <a:lnTo>
                    <a:pt x="60" y="108"/>
                  </a:lnTo>
                  <a:lnTo>
                    <a:pt x="55"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7" name="组合 256"/>
          <p:cNvGrpSpPr/>
          <p:nvPr/>
        </p:nvGrpSpPr>
        <p:grpSpPr>
          <a:xfrm>
            <a:off x="7930472" y="4704959"/>
            <a:ext cx="403221" cy="406299"/>
            <a:chOff x="8080376" y="4089400"/>
            <a:chExt cx="415925" cy="419100"/>
          </a:xfrm>
        </p:grpSpPr>
        <p:sp>
          <p:nvSpPr>
            <p:cNvPr id="188" name="Freeform 167"/>
            <p:cNvSpPr>
              <a:spLocks noEditPoints="1"/>
            </p:cNvSpPr>
            <p:nvPr/>
          </p:nvSpPr>
          <p:spPr bwMode="auto">
            <a:xfrm>
              <a:off x="8080376" y="4089400"/>
              <a:ext cx="415925" cy="419100"/>
            </a:xfrm>
            <a:custGeom>
              <a:avLst/>
              <a:gdLst>
                <a:gd name="T0" fmla="*/ 91 w 183"/>
                <a:gd name="T1" fmla="*/ 184 h 184"/>
                <a:gd name="T2" fmla="*/ 27 w 183"/>
                <a:gd name="T3" fmla="*/ 157 h 184"/>
                <a:gd name="T4" fmla="*/ 0 w 183"/>
                <a:gd name="T5" fmla="*/ 92 h 184"/>
                <a:gd name="T6" fmla="*/ 27 w 183"/>
                <a:gd name="T7" fmla="*/ 27 h 184"/>
                <a:gd name="T8" fmla="*/ 91 w 183"/>
                <a:gd name="T9" fmla="*/ 0 h 184"/>
                <a:gd name="T10" fmla="*/ 156 w 183"/>
                <a:gd name="T11" fmla="*/ 27 h 184"/>
                <a:gd name="T12" fmla="*/ 183 w 183"/>
                <a:gd name="T13" fmla="*/ 92 h 184"/>
                <a:gd name="T14" fmla="*/ 156 w 183"/>
                <a:gd name="T15" fmla="*/ 157 h 184"/>
                <a:gd name="T16" fmla="*/ 91 w 183"/>
                <a:gd name="T17" fmla="*/ 184 h 184"/>
                <a:gd name="T18" fmla="*/ 91 w 183"/>
                <a:gd name="T19" fmla="*/ 6 h 184"/>
                <a:gd name="T20" fmla="*/ 31 w 183"/>
                <a:gd name="T21" fmla="*/ 31 h 184"/>
                <a:gd name="T22" fmla="*/ 6 w 183"/>
                <a:gd name="T23" fmla="*/ 92 h 184"/>
                <a:gd name="T24" fmla="*/ 31 w 183"/>
                <a:gd name="T25" fmla="*/ 152 h 184"/>
                <a:gd name="T26" fmla="*/ 91 w 183"/>
                <a:gd name="T27" fmla="*/ 177 h 184"/>
                <a:gd name="T28" fmla="*/ 152 w 183"/>
                <a:gd name="T29" fmla="*/ 152 h 184"/>
                <a:gd name="T30" fmla="*/ 177 w 183"/>
                <a:gd name="T31" fmla="*/ 92 h 184"/>
                <a:gd name="T32" fmla="*/ 152 w 183"/>
                <a:gd name="T33" fmla="*/ 31 h 184"/>
                <a:gd name="T34" fmla="*/ 91 w 183"/>
                <a:gd name="T3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4">
                  <a:moveTo>
                    <a:pt x="91" y="184"/>
                  </a:moveTo>
                  <a:cubicBezTo>
                    <a:pt x="67" y="184"/>
                    <a:pt x="44" y="174"/>
                    <a:pt x="27" y="157"/>
                  </a:cubicBezTo>
                  <a:cubicBezTo>
                    <a:pt x="9" y="139"/>
                    <a:pt x="0" y="116"/>
                    <a:pt x="0" y="92"/>
                  </a:cubicBezTo>
                  <a:cubicBezTo>
                    <a:pt x="0" y="67"/>
                    <a:pt x="9" y="44"/>
                    <a:pt x="27" y="27"/>
                  </a:cubicBezTo>
                  <a:cubicBezTo>
                    <a:pt x="44" y="9"/>
                    <a:pt x="67" y="0"/>
                    <a:pt x="91" y="0"/>
                  </a:cubicBezTo>
                  <a:cubicBezTo>
                    <a:pt x="116" y="0"/>
                    <a:pt x="139" y="9"/>
                    <a:pt x="156" y="27"/>
                  </a:cubicBezTo>
                  <a:cubicBezTo>
                    <a:pt x="174" y="44"/>
                    <a:pt x="183" y="67"/>
                    <a:pt x="183" y="92"/>
                  </a:cubicBezTo>
                  <a:cubicBezTo>
                    <a:pt x="183" y="116"/>
                    <a:pt x="174" y="139"/>
                    <a:pt x="156" y="157"/>
                  </a:cubicBezTo>
                  <a:cubicBezTo>
                    <a:pt x="139" y="174"/>
                    <a:pt x="116" y="184"/>
                    <a:pt x="91" y="184"/>
                  </a:cubicBezTo>
                  <a:close/>
                  <a:moveTo>
                    <a:pt x="91" y="6"/>
                  </a:moveTo>
                  <a:cubicBezTo>
                    <a:pt x="69" y="6"/>
                    <a:pt x="47" y="15"/>
                    <a:pt x="31" y="31"/>
                  </a:cubicBezTo>
                  <a:cubicBezTo>
                    <a:pt x="15" y="48"/>
                    <a:pt x="6" y="69"/>
                    <a:pt x="6" y="92"/>
                  </a:cubicBezTo>
                  <a:cubicBezTo>
                    <a:pt x="6" y="114"/>
                    <a:pt x="15" y="136"/>
                    <a:pt x="31" y="152"/>
                  </a:cubicBezTo>
                  <a:cubicBezTo>
                    <a:pt x="47" y="168"/>
                    <a:pt x="69" y="177"/>
                    <a:pt x="91" y="177"/>
                  </a:cubicBezTo>
                  <a:cubicBezTo>
                    <a:pt x="114" y="177"/>
                    <a:pt x="136" y="168"/>
                    <a:pt x="152" y="152"/>
                  </a:cubicBezTo>
                  <a:cubicBezTo>
                    <a:pt x="168" y="136"/>
                    <a:pt x="177" y="114"/>
                    <a:pt x="177" y="92"/>
                  </a:cubicBezTo>
                  <a:cubicBezTo>
                    <a:pt x="177" y="69"/>
                    <a:pt x="168" y="48"/>
                    <a:pt x="152" y="31"/>
                  </a:cubicBezTo>
                  <a:cubicBezTo>
                    <a:pt x="136" y="15"/>
                    <a:pt x="114" y="6"/>
                    <a:pt x="91"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168"/>
            <p:cNvSpPr/>
            <p:nvPr/>
          </p:nvSpPr>
          <p:spPr bwMode="auto">
            <a:xfrm>
              <a:off x="8142289" y="4151313"/>
              <a:ext cx="292100" cy="295275"/>
            </a:xfrm>
            <a:custGeom>
              <a:avLst/>
              <a:gdLst>
                <a:gd name="T0" fmla="*/ 179 w 184"/>
                <a:gd name="T1" fmla="*/ 186 h 186"/>
                <a:gd name="T2" fmla="*/ 0 w 184"/>
                <a:gd name="T3" fmla="*/ 6 h 186"/>
                <a:gd name="T4" fmla="*/ 5 w 184"/>
                <a:gd name="T5" fmla="*/ 0 h 186"/>
                <a:gd name="T6" fmla="*/ 184 w 184"/>
                <a:gd name="T7" fmla="*/ 179 h 186"/>
                <a:gd name="T8" fmla="*/ 179 w 184"/>
                <a:gd name="T9" fmla="*/ 186 h 186"/>
              </a:gdLst>
              <a:ahLst/>
              <a:cxnLst>
                <a:cxn ang="0">
                  <a:pos x="T0" y="T1"/>
                </a:cxn>
                <a:cxn ang="0">
                  <a:pos x="T2" y="T3"/>
                </a:cxn>
                <a:cxn ang="0">
                  <a:pos x="T4" y="T5"/>
                </a:cxn>
                <a:cxn ang="0">
                  <a:pos x="T6" y="T7"/>
                </a:cxn>
                <a:cxn ang="0">
                  <a:pos x="T8" y="T9"/>
                </a:cxn>
              </a:cxnLst>
              <a:rect l="0" t="0" r="r" b="b"/>
              <a:pathLst>
                <a:path w="184" h="186">
                  <a:moveTo>
                    <a:pt x="179" y="186"/>
                  </a:moveTo>
                  <a:lnTo>
                    <a:pt x="0" y="6"/>
                  </a:lnTo>
                  <a:lnTo>
                    <a:pt x="5" y="0"/>
                  </a:lnTo>
                  <a:lnTo>
                    <a:pt x="184" y="179"/>
                  </a:lnTo>
                  <a:lnTo>
                    <a:pt x="179" y="1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3" name="组合 262"/>
          <p:cNvGrpSpPr/>
          <p:nvPr/>
        </p:nvGrpSpPr>
        <p:grpSpPr>
          <a:xfrm>
            <a:off x="2857891" y="4797300"/>
            <a:ext cx="392448" cy="241625"/>
            <a:chOff x="2847976" y="4184650"/>
            <a:chExt cx="404813" cy="249238"/>
          </a:xfrm>
        </p:grpSpPr>
        <p:sp>
          <p:nvSpPr>
            <p:cNvPr id="190" name="Freeform 169"/>
            <p:cNvSpPr>
              <a:spLocks noEditPoints="1"/>
            </p:cNvSpPr>
            <p:nvPr/>
          </p:nvSpPr>
          <p:spPr bwMode="auto">
            <a:xfrm>
              <a:off x="2847976" y="4184650"/>
              <a:ext cx="404813" cy="249238"/>
            </a:xfrm>
            <a:custGeom>
              <a:avLst/>
              <a:gdLst>
                <a:gd name="T0" fmla="*/ 89 w 178"/>
                <a:gd name="T1" fmla="*/ 109 h 109"/>
                <a:gd name="T2" fmla="*/ 1 w 178"/>
                <a:gd name="T3" fmla="*/ 56 h 109"/>
                <a:gd name="T4" fmla="*/ 0 w 178"/>
                <a:gd name="T5" fmla="*/ 55 h 109"/>
                <a:gd name="T6" fmla="*/ 1 w 178"/>
                <a:gd name="T7" fmla="*/ 53 h 109"/>
                <a:gd name="T8" fmla="*/ 89 w 178"/>
                <a:gd name="T9" fmla="*/ 0 h 109"/>
                <a:gd name="T10" fmla="*/ 177 w 178"/>
                <a:gd name="T11" fmla="*/ 53 h 109"/>
                <a:gd name="T12" fmla="*/ 178 w 178"/>
                <a:gd name="T13" fmla="*/ 55 h 109"/>
                <a:gd name="T14" fmla="*/ 177 w 178"/>
                <a:gd name="T15" fmla="*/ 56 h 109"/>
                <a:gd name="T16" fmla="*/ 89 w 178"/>
                <a:gd name="T17" fmla="*/ 109 h 109"/>
                <a:gd name="T18" fmla="*/ 7 w 178"/>
                <a:gd name="T19" fmla="*/ 55 h 109"/>
                <a:gd name="T20" fmla="*/ 89 w 178"/>
                <a:gd name="T21" fmla="*/ 103 h 109"/>
                <a:gd name="T22" fmla="*/ 172 w 178"/>
                <a:gd name="T23" fmla="*/ 55 h 109"/>
                <a:gd name="T24" fmla="*/ 89 w 178"/>
                <a:gd name="T25" fmla="*/ 6 h 109"/>
                <a:gd name="T26" fmla="*/ 7 w 178"/>
                <a:gd name="T27"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09">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170"/>
            <p:cNvSpPr>
              <a:spLocks noEditPoints="1"/>
            </p:cNvSpPr>
            <p:nvPr/>
          </p:nvSpPr>
          <p:spPr bwMode="auto">
            <a:xfrm>
              <a:off x="2959101" y="4217988"/>
              <a:ext cx="184150" cy="184150"/>
            </a:xfrm>
            <a:custGeom>
              <a:avLst/>
              <a:gdLst>
                <a:gd name="T0" fmla="*/ 40 w 81"/>
                <a:gd name="T1" fmla="*/ 81 h 81"/>
                <a:gd name="T2" fmla="*/ 0 w 81"/>
                <a:gd name="T3" fmla="*/ 41 h 81"/>
                <a:gd name="T4" fmla="*/ 40 w 81"/>
                <a:gd name="T5" fmla="*/ 0 h 81"/>
                <a:gd name="T6" fmla="*/ 81 w 81"/>
                <a:gd name="T7" fmla="*/ 41 h 81"/>
                <a:gd name="T8" fmla="*/ 40 w 81"/>
                <a:gd name="T9" fmla="*/ 81 h 81"/>
                <a:gd name="T10" fmla="*/ 40 w 81"/>
                <a:gd name="T11" fmla="*/ 6 h 81"/>
                <a:gd name="T12" fmla="*/ 5 w 81"/>
                <a:gd name="T13" fmla="*/ 41 h 81"/>
                <a:gd name="T14" fmla="*/ 40 w 81"/>
                <a:gd name="T15" fmla="*/ 76 h 81"/>
                <a:gd name="T16" fmla="*/ 75 w 81"/>
                <a:gd name="T17" fmla="*/ 41 h 81"/>
                <a:gd name="T18" fmla="*/ 40 w 81"/>
                <a:gd name="T1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2" name="组合 261"/>
          <p:cNvGrpSpPr/>
          <p:nvPr/>
        </p:nvGrpSpPr>
        <p:grpSpPr>
          <a:xfrm>
            <a:off x="3690497" y="4703421"/>
            <a:ext cx="406299" cy="404760"/>
            <a:chOff x="3706814" y="4087813"/>
            <a:chExt cx="419100" cy="417513"/>
          </a:xfrm>
        </p:grpSpPr>
        <p:sp>
          <p:nvSpPr>
            <p:cNvPr id="192" name="Freeform 171"/>
            <p:cNvSpPr/>
            <p:nvPr/>
          </p:nvSpPr>
          <p:spPr bwMode="auto">
            <a:xfrm>
              <a:off x="3757614" y="4287838"/>
              <a:ext cx="317500" cy="217488"/>
            </a:xfrm>
            <a:custGeom>
              <a:avLst/>
              <a:gdLst>
                <a:gd name="T0" fmla="*/ 200 w 200"/>
                <a:gd name="T1" fmla="*/ 137 h 137"/>
                <a:gd name="T2" fmla="*/ 0 w 200"/>
                <a:gd name="T3" fmla="*/ 137 h 137"/>
                <a:gd name="T4" fmla="*/ 0 w 200"/>
                <a:gd name="T5" fmla="*/ 0 h 137"/>
                <a:gd name="T6" fmla="*/ 10 w 200"/>
                <a:gd name="T7" fmla="*/ 0 h 137"/>
                <a:gd name="T8" fmla="*/ 10 w 200"/>
                <a:gd name="T9" fmla="*/ 127 h 137"/>
                <a:gd name="T10" fmla="*/ 192 w 200"/>
                <a:gd name="T11" fmla="*/ 127 h 137"/>
                <a:gd name="T12" fmla="*/ 192 w 200"/>
                <a:gd name="T13" fmla="*/ 0 h 137"/>
                <a:gd name="T14" fmla="*/ 200 w 200"/>
                <a:gd name="T15" fmla="*/ 0 h 137"/>
                <a:gd name="T16" fmla="*/ 200 w 200"/>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7">
                  <a:moveTo>
                    <a:pt x="200" y="137"/>
                  </a:moveTo>
                  <a:lnTo>
                    <a:pt x="0" y="137"/>
                  </a:lnTo>
                  <a:lnTo>
                    <a:pt x="0" y="0"/>
                  </a:lnTo>
                  <a:lnTo>
                    <a:pt x="10" y="0"/>
                  </a:lnTo>
                  <a:lnTo>
                    <a:pt x="10" y="127"/>
                  </a:lnTo>
                  <a:lnTo>
                    <a:pt x="192" y="127"/>
                  </a:lnTo>
                  <a:lnTo>
                    <a:pt x="192" y="0"/>
                  </a:lnTo>
                  <a:lnTo>
                    <a:pt x="200" y="0"/>
                  </a:lnTo>
                  <a:lnTo>
                    <a:pt x="200" y="13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172"/>
            <p:cNvSpPr/>
            <p:nvPr/>
          </p:nvSpPr>
          <p:spPr bwMode="auto">
            <a:xfrm>
              <a:off x="3706814" y="4087813"/>
              <a:ext cx="419100" cy="215900"/>
            </a:xfrm>
            <a:custGeom>
              <a:avLst/>
              <a:gdLst>
                <a:gd name="T0" fmla="*/ 7 w 264"/>
                <a:gd name="T1" fmla="*/ 136 h 136"/>
                <a:gd name="T2" fmla="*/ 0 w 264"/>
                <a:gd name="T3" fmla="*/ 130 h 136"/>
                <a:gd name="T4" fmla="*/ 132 w 264"/>
                <a:gd name="T5" fmla="*/ 0 h 136"/>
                <a:gd name="T6" fmla="*/ 264 w 264"/>
                <a:gd name="T7" fmla="*/ 130 h 136"/>
                <a:gd name="T8" fmla="*/ 258 w 264"/>
                <a:gd name="T9" fmla="*/ 136 h 136"/>
                <a:gd name="T10" fmla="*/ 132 w 264"/>
                <a:gd name="T11" fmla="*/ 13 h 136"/>
                <a:gd name="T12" fmla="*/ 7 w 26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64" h="136">
                  <a:moveTo>
                    <a:pt x="7" y="136"/>
                  </a:moveTo>
                  <a:lnTo>
                    <a:pt x="0" y="130"/>
                  </a:lnTo>
                  <a:lnTo>
                    <a:pt x="132" y="0"/>
                  </a:lnTo>
                  <a:lnTo>
                    <a:pt x="264" y="130"/>
                  </a:lnTo>
                  <a:lnTo>
                    <a:pt x="258" y="136"/>
                  </a:lnTo>
                  <a:lnTo>
                    <a:pt x="132" y="13"/>
                  </a:lnTo>
                  <a:lnTo>
                    <a:pt x="7"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173"/>
            <p:cNvSpPr/>
            <p:nvPr/>
          </p:nvSpPr>
          <p:spPr bwMode="auto">
            <a:xfrm>
              <a:off x="3852864" y="4308475"/>
              <a:ext cx="127000" cy="19050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1" name="组合 260"/>
          <p:cNvGrpSpPr/>
          <p:nvPr/>
        </p:nvGrpSpPr>
        <p:grpSpPr>
          <a:xfrm>
            <a:off x="4541569" y="4784988"/>
            <a:ext cx="417073" cy="277022"/>
            <a:chOff x="4584701" y="4171950"/>
            <a:chExt cx="430213" cy="285750"/>
          </a:xfrm>
        </p:grpSpPr>
        <p:sp>
          <p:nvSpPr>
            <p:cNvPr id="195" name="Freeform 174"/>
            <p:cNvSpPr/>
            <p:nvPr/>
          </p:nvSpPr>
          <p:spPr bwMode="auto">
            <a:xfrm>
              <a:off x="4740276" y="4357688"/>
              <a:ext cx="74613" cy="76200"/>
            </a:xfrm>
            <a:custGeom>
              <a:avLst/>
              <a:gdLst>
                <a:gd name="T0" fmla="*/ 40 w 47"/>
                <a:gd name="T1" fmla="*/ 48 h 48"/>
                <a:gd name="T2" fmla="*/ 0 w 47"/>
                <a:gd name="T3" fmla="*/ 6 h 48"/>
                <a:gd name="T4" fmla="*/ 5 w 47"/>
                <a:gd name="T5" fmla="*/ 0 h 48"/>
                <a:gd name="T6" fmla="*/ 47 w 47"/>
                <a:gd name="T7" fmla="*/ 40 h 48"/>
                <a:gd name="T8" fmla="*/ 40 w 47"/>
                <a:gd name="T9" fmla="*/ 48 h 48"/>
              </a:gdLst>
              <a:ahLst/>
              <a:cxnLst>
                <a:cxn ang="0">
                  <a:pos x="T0" y="T1"/>
                </a:cxn>
                <a:cxn ang="0">
                  <a:pos x="T2" y="T3"/>
                </a:cxn>
                <a:cxn ang="0">
                  <a:pos x="T4" y="T5"/>
                </a:cxn>
                <a:cxn ang="0">
                  <a:pos x="T6" y="T7"/>
                </a:cxn>
                <a:cxn ang="0">
                  <a:pos x="T8" y="T9"/>
                </a:cxn>
              </a:cxnLst>
              <a:rect l="0" t="0" r="r" b="b"/>
              <a:pathLst>
                <a:path w="47" h="48">
                  <a:moveTo>
                    <a:pt x="40" y="48"/>
                  </a:moveTo>
                  <a:lnTo>
                    <a:pt x="0" y="6"/>
                  </a:lnTo>
                  <a:lnTo>
                    <a:pt x="5" y="0"/>
                  </a:lnTo>
                  <a:lnTo>
                    <a:pt x="47" y="40"/>
                  </a:lnTo>
                  <a:lnTo>
                    <a:pt x="40" y="4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175"/>
            <p:cNvSpPr>
              <a:spLocks noEditPoints="1"/>
            </p:cNvSpPr>
            <p:nvPr/>
          </p:nvSpPr>
          <p:spPr bwMode="auto">
            <a:xfrm>
              <a:off x="4673601" y="4205288"/>
              <a:ext cx="61913" cy="60325"/>
            </a:xfrm>
            <a:custGeom>
              <a:avLst/>
              <a:gdLst>
                <a:gd name="T0" fmla="*/ 14 w 27"/>
                <a:gd name="T1" fmla="*/ 26 h 26"/>
                <a:gd name="T2" fmla="*/ 0 w 27"/>
                <a:gd name="T3" fmla="*/ 13 h 26"/>
                <a:gd name="T4" fmla="*/ 14 w 27"/>
                <a:gd name="T5" fmla="*/ 0 h 26"/>
                <a:gd name="T6" fmla="*/ 27 w 27"/>
                <a:gd name="T7" fmla="*/ 13 h 26"/>
                <a:gd name="T8" fmla="*/ 14 w 27"/>
                <a:gd name="T9" fmla="*/ 26 h 26"/>
                <a:gd name="T10" fmla="*/ 14 w 27"/>
                <a:gd name="T11" fmla="*/ 6 h 26"/>
                <a:gd name="T12" fmla="*/ 7 w 27"/>
                <a:gd name="T13" fmla="*/ 13 h 26"/>
                <a:gd name="T14" fmla="*/ 14 w 27"/>
                <a:gd name="T15" fmla="*/ 20 h 26"/>
                <a:gd name="T16" fmla="*/ 21 w 27"/>
                <a:gd name="T17" fmla="*/ 13 h 26"/>
                <a:gd name="T18" fmla="*/ 14 w 27"/>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26"/>
                  </a:moveTo>
                  <a:cubicBezTo>
                    <a:pt x="6" y="26"/>
                    <a:pt x="0" y="20"/>
                    <a:pt x="0" y="13"/>
                  </a:cubicBezTo>
                  <a:cubicBezTo>
                    <a:pt x="0" y="6"/>
                    <a:pt x="6" y="0"/>
                    <a:pt x="14" y="0"/>
                  </a:cubicBezTo>
                  <a:cubicBezTo>
                    <a:pt x="21" y="0"/>
                    <a:pt x="27" y="6"/>
                    <a:pt x="27" y="13"/>
                  </a:cubicBezTo>
                  <a:cubicBezTo>
                    <a:pt x="27" y="20"/>
                    <a:pt x="21" y="26"/>
                    <a:pt x="14" y="26"/>
                  </a:cubicBezTo>
                  <a:close/>
                  <a:moveTo>
                    <a:pt x="14" y="6"/>
                  </a:moveTo>
                  <a:cubicBezTo>
                    <a:pt x="10" y="6"/>
                    <a:pt x="7" y="9"/>
                    <a:pt x="7" y="13"/>
                  </a:cubicBezTo>
                  <a:cubicBezTo>
                    <a:pt x="7" y="17"/>
                    <a:pt x="10" y="20"/>
                    <a:pt x="14" y="20"/>
                  </a:cubicBezTo>
                  <a:cubicBezTo>
                    <a:pt x="17" y="20"/>
                    <a:pt x="21" y="17"/>
                    <a:pt x="21" y="13"/>
                  </a:cubicBezTo>
                  <a:cubicBezTo>
                    <a:pt x="21" y="9"/>
                    <a:pt x="17" y="6"/>
                    <a:pt x="1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Rectangle 176"/>
            <p:cNvSpPr>
              <a:spLocks noChangeArrowheads="1"/>
            </p:cNvSpPr>
            <p:nvPr/>
          </p:nvSpPr>
          <p:spPr bwMode="auto">
            <a:xfrm>
              <a:off x="4999039" y="4410075"/>
              <a:ext cx="15875" cy="4127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Rectangle 177"/>
            <p:cNvSpPr>
              <a:spLocks noChangeArrowheads="1"/>
            </p:cNvSpPr>
            <p:nvPr/>
          </p:nvSpPr>
          <p:spPr bwMode="auto">
            <a:xfrm>
              <a:off x="4584701" y="4425950"/>
              <a:ext cx="14288" cy="2540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178"/>
            <p:cNvSpPr>
              <a:spLocks noEditPoints="1"/>
            </p:cNvSpPr>
            <p:nvPr/>
          </p:nvSpPr>
          <p:spPr bwMode="auto">
            <a:xfrm>
              <a:off x="4584701" y="4171950"/>
              <a:ext cx="430213" cy="273050"/>
            </a:xfrm>
            <a:custGeom>
              <a:avLst/>
              <a:gdLst>
                <a:gd name="T0" fmla="*/ 0 w 271"/>
                <a:gd name="T1" fmla="*/ 172 h 172"/>
                <a:gd name="T2" fmla="*/ 0 w 271"/>
                <a:gd name="T3" fmla="*/ 0 h 172"/>
                <a:gd name="T4" fmla="*/ 271 w 271"/>
                <a:gd name="T5" fmla="*/ 0 h 172"/>
                <a:gd name="T6" fmla="*/ 271 w 271"/>
                <a:gd name="T7" fmla="*/ 162 h 172"/>
                <a:gd name="T8" fmla="*/ 169 w 271"/>
                <a:gd name="T9" fmla="*/ 59 h 172"/>
                <a:gd name="T10" fmla="*/ 102 w 271"/>
                <a:gd name="T11" fmla="*/ 127 h 172"/>
                <a:gd name="T12" fmla="*/ 72 w 271"/>
                <a:gd name="T13" fmla="*/ 97 h 172"/>
                <a:gd name="T14" fmla="*/ 0 w 271"/>
                <a:gd name="T15" fmla="*/ 172 h 172"/>
                <a:gd name="T16" fmla="*/ 9 w 271"/>
                <a:gd name="T17" fmla="*/ 8 h 172"/>
                <a:gd name="T18" fmla="*/ 9 w 271"/>
                <a:gd name="T19" fmla="*/ 149 h 172"/>
                <a:gd name="T20" fmla="*/ 72 w 271"/>
                <a:gd name="T21" fmla="*/ 84 h 172"/>
                <a:gd name="T22" fmla="*/ 102 w 271"/>
                <a:gd name="T23" fmla="*/ 114 h 172"/>
                <a:gd name="T24" fmla="*/ 169 w 271"/>
                <a:gd name="T25" fmla="*/ 44 h 172"/>
                <a:gd name="T26" fmla="*/ 261 w 271"/>
                <a:gd name="T27" fmla="*/ 139 h 172"/>
                <a:gd name="T28" fmla="*/ 261 w 271"/>
                <a:gd name="T29" fmla="*/ 8 h 172"/>
                <a:gd name="T30" fmla="*/ 9 w 271"/>
                <a:gd name="T31"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72">
                  <a:moveTo>
                    <a:pt x="0" y="172"/>
                  </a:moveTo>
                  <a:lnTo>
                    <a:pt x="0" y="0"/>
                  </a:lnTo>
                  <a:lnTo>
                    <a:pt x="271" y="0"/>
                  </a:lnTo>
                  <a:lnTo>
                    <a:pt x="271" y="162"/>
                  </a:lnTo>
                  <a:lnTo>
                    <a:pt x="169" y="59"/>
                  </a:lnTo>
                  <a:lnTo>
                    <a:pt x="102" y="127"/>
                  </a:lnTo>
                  <a:lnTo>
                    <a:pt x="72" y="97"/>
                  </a:lnTo>
                  <a:lnTo>
                    <a:pt x="0" y="172"/>
                  </a:lnTo>
                  <a:close/>
                  <a:moveTo>
                    <a:pt x="9" y="8"/>
                  </a:moveTo>
                  <a:lnTo>
                    <a:pt x="9" y="149"/>
                  </a:lnTo>
                  <a:lnTo>
                    <a:pt x="72" y="84"/>
                  </a:lnTo>
                  <a:lnTo>
                    <a:pt x="102" y="114"/>
                  </a:lnTo>
                  <a:lnTo>
                    <a:pt x="169" y="44"/>
                  </a:lnTo>
                  <a:lnTo>
                    <a:pt x="261" y="139"/>
                  </a:lnTo>
                  <a:lnTo>
                    <a:pt x="261" y="8"/>
                  </a:ln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179"/>
            <p:cNvSpPr>
              <a:spLocks noEditPoints="1"/>
            </p:cNvSpPr>
            <p:nvPr/>
          </p:nvSpPr>
          <p:spPr bwMode="auto">
            <a:xfrm>
              <a:off x="4584701" y="4241800"/>
              <a:ext cx="430213" cy="215900"/>
            </a:xfrm>
            <a:custGeom>
              <a:avLst/>
              <a:gdLst>
                <a:gd name="T0" fmla="*/ 271 w 271"/>
                <a:gd name="T1" fmla="*/ 136 h 136"/>
                <a:gd name="T2" fmla="*/ 0 w 271"/>
                <a:gd name="T3" fmla="*/ 136 h 136"/>
                <a:gd name="T4" fmla="*/ 0 w 271"/>
                <a:gd name="T5" fmla="*/ 115 h 136"/>
                <a:gd name="T6" fmla="*/ 72 w 271"/>
                <a:gd name="T7" fmla="*/ 40 h 136"/>
                <a:gd name="T8" fmla="*/ 102 w 271"/>
                <a:gd name="T9" fmla="*/ 70 h 136"/>
                <a:gd name="T10" fmla="*/ 169 w 271"/>
                <a:gd name="T11" fmla="*/ 0 h 136"/>
                <a:gd name="T12" fmla="*/ 271 w 271"/>
                <a:gd name="T13" fmla="*/ 105 h 136"/>
                <a:gd name="T14" fmla="*/ 271 w 271"/>
                <a:gd name="T15" fmla="*/ 136 h 136"/>
                <a:gd name="T16" fmla="*/ 9 w 271"/>
                <a:gd name="T17" fmla="*/ 128 h 136"/>
                <a:gd name="T18" fmla="*/ 261 w 271"/>
                <a:gd name="T19" fmla="*/ 128 h 136"/>
                <a:gd name="T20" fmla="*/ 261 w 271"/>
                <a:gd name="T21" fmla="*/ 108 h 136"/>
                <a:gd name="T22" fmla="*/ 169 w 271"/>
                <a:gd name="T23" fmla="*/ 15 h 136"/>
                <a:gd name="T24" fmla="*/ 102 w 271"/>
                <a:gd name="T25" fmla="*/ 83 h 136"/>
                <a:gd name="T26" fmla="*/ 72 w 271"/>
                <a:gd name="T27" fmla="*/ 53 h 136"/>
                <a:gd name="T28" fmla="*/ 9 w 271"/>
                <a:gd name="T29" fmla="*/ 118 h 136"/>
                <a:gd name="T30" fmla="*/ 9 w 271"/>
                <a:gd name="T3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36">
                  <a:moveTo>
                    <a:pt x="271" y="136"/>
                  </a:moveTo>
                  <a:lnTo>
                    <a:pt x="0" y="136"/>
                  </a:lnTo>
                  <a:lnTo>
                    <a:pt x="0" y="115"/>
                  </a:lnTo>
                  <a:lnTo>
                    <a:pt x="72" y="40"/>
                  </a:lnTo>
                  <a:lnTo>
                    <a:pt x="102" y="70"/>
                  </a:lnTo>
                  <a:lnTo>
                    <a:pt x="169" y="0"/>
                  </a:lnTo>
                  <a:lnTo>
                    <a:pt x="271" y="105"/>
                  </a:lnTo>
                  <a:lnTo>
                    <a:pt x="271" y="136"/>
                  </a:lnTo>
                  <a:close/>
                  <a:moveTo>
                    <a:pt x="9" y="128"/>
                  </a:moveTo>
                  <a:lnTo>
                    <a:pt x="261" y="128"/>
                  </a:lnTo>
                  <a:lnTo>
                    <a:pt x="261" y="108"/>
                  </a:lnTo>
                  <a:lnTo>
                    <a:pt x="169" y="15"/>
                  </a:lnTo>
                  <a:lnTo>
                    <a:pt x="102" y="83"/>
                  </a:lnTo>
                  <a:lnTo>
                    <a:pt x="72" y="53"/>
                  </a:lnTo>
                  <a:lnTo>
                    <a:pt x="9" y="118"/>
                  </a:lnTo>
                  <a:lnTo>
                    <a:pt x="9"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0" name="组合 259"/>
          <p:cNvGrpSpPr/>
          <p:nvPr/>
        </p:nvGrpSpPr>
        <p:grpSpPr>
          <a:xfrm>
            <a:off x="5391104" y="4708037"/>
            <a:ext cx="404760" cy="403222"/>
            <a:chOff x="5461001" y="4092575"/>
            <a:chExt cx="417513" cy="415926"/>
          </a:xfrm>
        </p:grpSpPr>
        <p:sp>
          <p:nvSpPr>
            <p:cNvPr id="201" name="Freeform 180"/>
            <p:cNvSpPr/>
            <p:nvPr/>
          </p:nvSpPr>
          <p:spPr bwMode="auto">
            <a:xfrm>
              <a:off x="5835651" y="4092575"/>
              <a:ext cx="42863" cy="42863"/>
            </a:xfrm>
            <a:custGeom>
              <a:avLst/>
              <a:gdLst>
                <a:gd name="T0" fmla="*/ 0 w 19"/>
                <a:gd name="T1" fmla="*/ 9 h 19"/>
                <a:gd name="T2" fmla="*/ 10 w 19"/>
                <a:gd name="T3" fmla="*/ 19 h 19"/>
                <a:gd name="T4" fmla="*/ 14 w 19"/>
                <a:gd name="T5" fmla="*/ 5 h 19"/>
                <a:gd name="T6" fmla="*/ 0 w 19"/>
                <a:gd name="T7" fmla="*/ 9 h 19"/>
              </a:gdLst>
              <a:ahLst/>
              <a:cxnLst>
                <a:cxn ang="0">
                  <a:pos x="T0" y="T1"/>
                </a:cxn>
                <a:cxn ang="0">
                  <a:pos x="T2" y="T3"/>
                </a:cxn>
                <a:cxn ang="0">
                  <a:pos x="T4" y="T5"/>
                </a:cxn>
                <a:cxn ang="0">
                  <a:pos x="T6" y="T7"/>
                </a:cxn>
              </a:cxnLst>
              <a:rect l="0" t="0" r="r" b="b"/>
              <a:pathLst>
                <a:path w="19" h="19">
                  <a:moveTo>
                    <a:pt x="0" y="9"/>
                  </a:moveTo>
                  <a:cubicBezTo>
                    <a:pt x="10" y="19"/>
                    <a:pt x="10" y="19"/>
                    <a:pt x="10" y="19"/>
                  </a:cubicBezTo>
                  <a:cubicBezTo>
                    <a:pt x="17" y="12"/>
                    <a:pt x="19" y="10"/>
                    <a:pt x="14" y="5"/>
                  </a:cubicBezTo>
                  <a:cubicBezTo>
                    <a:pt x="9" y="0"/>
                    <a:pt x="7" y="2"/>
                    <a:pt x="0" y="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181"/>
            <p:cNvSpPr>
              <a:spLocks noEditPoints="1"/>
            </p:cNvSpPr>
            <p:nvPr/>
          </p:nvSpPr>
          <p:spPr bwMode="auto">
            <a:xfrm>
              <a:off x="5597526" y="4105275"/>
              <a:ext cx="265113" cy="266700"/>
            </a:xfrm>
            <a:custGeom>
              <a:avLst/>
              <a:gdLst>
                <a:gd name="T0" fmla="*/ 0 w 167"/>
                <a:gd name="T1" fmla="*/ 168 h 168"/>
                <a:gd name="T2" fmla="*/ 15 w 167"/>
                <a:gd name="T3" fmla="*/ 132 h 168"/>
                <a:gd name="T4" fmla="*/ 147 w 167"/>
                <a:gd name="T5" fmla="*/ 0 h 168"/>
                <a:gd name="T6" fmla="*/ 167 w 167"/>
                <a:gd name="T7" fmla="*/ 22 h 168"/>
                <a:gd name="T8" fmla="*/ 34 w 167"/>
                <a:gd name="T9" fmla="*/ 155 h 168"/>
                <a:gd name="T10" fmla="*/ 0 w 167"/>
                <a:gd name="T11" fmla="*/ 168 h 168"/>
                <a:gd name="T12" fmla="*/ 23 w 167"/>
                <a:gd name="T13" fmla="*/ 139 h 168"/>
                <a:gd name="T14" fmla="*/ 17 w 167"/>
                <a:gd name="T15" fmla="*/ 152 h 168"/>
                <a:gd name="T16" fmla="*/ 30 w 167"/>
                <a:gd name="T17" fmla="*/ 146 h 168"/>
                <a:gd name="T18" fmla="*/ 154 w 167"/>
                <a:gd name="T19" fmla="*/ 22 h 168"/>
                <a:gd name="T20" fmla="*/ 147 w 167"/>
                <a:gd name="T21" fmla="*/ 13 h 168"/>
                <a:gd name="T22" fmla="*/ 23 w 167"/>
                <a:gd name="T2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8">
                  <a:moveTo>
                    <a:pt x="0" y="168"/>
                  </a:moveTo>
                  <a:lnTo>
                    <a:pt x="15" y="132"/>
                  </a:lnTo>
                  <a:lnTo>
                    <a:pt x="147" y="0"/>
                  </a:lnTo>
                  <a:lnTo>
                    <a:pt x="167" y="22"/>
                  </a:lnTo>
                  <a:lnTo>
                    <a:pt x="34" y="155"/>
                  </a:lnTo>
                  <a:lnTo>
                    <a:pt x="0" y="168"/>
                  </a:lnTo>
                  <a:close/>
                  <a:moveTo>
                    <a:pt x="23" y="139"/>
                  </a:moveTo>
                  <a:lnTo>
                    <a:pt x="17" y="152"/>
                  </a:lnTo>
                  <a:lnTo>
                    <a:pt x="30" y="146"/>
                  </a:lnTo>
                  <a:lnTo>
                    <a:pt x="154" y="22"/>
                  </a:lnTo>
                  <a:lnTo>
                    <a:pt x="147" y="13"/>
                  </a:lnTo>
                  <a:lnTo>
                    <a:pt x="23" y="13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182"/>
            <p:cNvSpPr/>
            <p:nvPr/>
          </p:nvSpPr>
          <p:spPr bwMode="auto">
            <a:xfrm>
              <a:off x="5610226" y="4321175"/>
              <a:ext cx="39688" cy="39688"/>
            </a:xfrm>
            <a:custGeom>
              <a:avLst/>
              <a:gdLst>
                <a:gd name="T0" fmla="*/ 25 w 25"/>
                <a:gd name="T1" fmla="*/ 15 h 25"/>
                <a:gd name="T2" fmla="*/ 0 w 25"/>
                <a:gd name="T3" fmla="*/ 25 h 25"/>
                <a:gd name="T4" fmla="*/ 0 w 25"/>
                <a:gd name="T5" fmla="*/ 25 h 25"/>
                <a:gd name="T6" fmla="*/ 10 w 25"/>
                <a:gd name="T7" fmla="*/ 0 h 25"/>
                <a:gd name="T8" fmla="*/ 25 w 25"/>
                <a:gd name="T9" fmla="*/ 15 h 25"/>
              </a:gdLst>
              <a:ahLst/>
              <a:cxnLst>
                <a:cxn ang="0">
                  <a:pos x="T0" y="T1"/>
                </a:cxn>
                <a:cxn ang="0">
                  <a:pos x="T2" y="T3"/>
                </a:cxn>
                <a:cxn ang="0">
                  <a:pos x="T4" y="T5"/>
                </a:cxn>
                <a:cxn ang="0">
                  <a:pos x="T6" y="T7"/>
                </a:cxn>
                <a:cxn ang="0">
                  <a:pos x="T8" y="T9"/>
                </a:cxn>
              </a:cxnLst>
              <a:rect l="0" t="0" r="r" b="b"/>
              <a:pathLst>
                <a:path w="25" h="25">
                  <a:moveTo>
                    <a:pt x="25" y="15"/>
                  </a:moveTo>
                  <a:lnTo>
                    <a:pt x="0" y="25"/>
                  </a:lnTo>
                  <a:lnTo>
                    <a:pt x="0" y="25"/>
                  </a:lnTo>
                  <a:lnTo>
                    <a:pt x="10" y="0"/>
                  </a:lnTo>
                  <a:lnTo>
                    <a:pt x="25" y="1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183"/>
            <p:cNvSpPr/>
            <p:nvPr/>
          </p:nvSpPr>
          <p:spPr bwMode="auto">
            <a:xfrm>
              <a:off x="5461001" y="4189413"/>
              <a:ext cx="317500" cy="319088"/>
            </a:xfrm>
            <a:custGeom>
              <a:avLst/>
              <a:gdLst>
                <a:gd name="T0" fmla="*/ 200 w 200"/>
                <a:gd name="T1" fmla="*/ 201 h 201"/>
                <a:gd name="T2" fmla="*/ 0 w 200"/>
                <a:gd name="T3" fmla="*/ 201 h 201"/>
                <a:gd name="T4" fmla="*/ 0 w 200"/>
                <a:gd name="T5" fmla="*/ 0 h 201"/>
                <a:gd name="T6" fmla="*/ 164 w 200"/>
                <a:gd name="T7" fmla="*/ 0 h 201"/>
                <a:gd name="T8" fmla="*/ 164 w 200"/>
                <a:gd name="T9" fmla="*/ 10 h 201"/>
                <a:gd name="T10" fmla="*/ 10 w 200"/>
                <a:gd name="T11" fmla="*/ 10 h 201"/>
                <a:gd name="T12" fmla="*/ 10 w 200"/>
                <a:gd name="T13" fmla="*/ 191 h 201"/>
                <a:gd name="T14" fmla="*/ 192 w 200"/>
                <a:gd name="T15" fmla="*/ 191 h 201"/>
                <a:gd name="T16" fmla="*/ 192 w 200"/>
                <a:gd name="T17" fmla="*/ 36 h 201"/>
                <a:gd name="T18" fmla="*/ 200 w 200"/>
                <a:gd name="T19" fmla="*/ 36 h 201"/>
                <a:gd name="T20" fmla="*/ 200 w 200"/>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01">
                  <a:moveTo>
                    <a:pt x="200" y="201"/>
                  </a:moveTo>
                  <a:lnTo>
                    <a:pt x="0" y="201"/>
                  </a:lnTo>
                  <a:lnTo>
                    <a:pt x="0" y="0"/>
                  </a:lnTo>
                  <a:lnTo>
                    <a:pt x="164" y="0"/>
                  </a:lnTo>
                  <a:lnTo>
                    <a:pt x="164" y="10"/>
                  </a:lnTo>
                  <a:lnTo>
                    <a:pt x="10" y="10"/>
                  </a:lnTo>
                  <a:lnTo>
                    <a:pt x="10" y="191"/>
                  </a:lnTo>
                  <a:lnTo>
                    <a:pt x="192" y="191"/>
                  </a:lnTo>
                  <a:lnTo>
                    <a:pt x="192" y="36"/>
                  </a:lnTo>
                  <a:lnTo>
                    <a:pt x="200" y="36"/>
                  </a:lnTo>
                  <a:lnTo>
                    <a:pt x="200"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9" name="组合 258"/>
          <p:cNvGrpSpPr/>
          <p:nvPr/>
        </p:nvGrpSpPr>
        <p:grpSpPr>
          <a:xfrm>
            <a:off x="6339134" y="4714193"/>
            <a:ext cx="186221" cy="392448"/>
            <a:chOff x="6438901" y="4098925"/>
            <a:chExt cx="192088" cy="404813"/>
          </a:xfrm>
        </p:grpSpPr>
        <p:sp>
          <p:nvSpPr>
            <p:cNvPr id="205" name="Freeform 184"/>
            <p:cNvSpPr>
              <a:spLocks noEditPoints="1"/>
            </p:cNvSpPr>
            <p:nvPr/>
          </p:nvSpPr>
          <p:spPr bwMode="auto">
            <a:xfrm>
              <a:off x="6472239" y="4098925"/>
              <a:ext cx="127000" cy="300038"/>
            </a:xfrm>
            <a:custGeom>
              <a:avLst/>
              <a:gdLst>
                <a:gd name="T0" fmla="*/ 28 w 56"/>
                <a:gd name="T1" fmla="*/ 132 h 132"/>
                <a:gd name="T2" fmla="*/ 0 w 56"/>
                <a:gd name="T3" fmla="*/ 104 h 132"/>
                <a:gd name="T4" fmla="*/ 0 w 56"/>
                <a:gd name="T5" fmla="*/ 28 h 132"/>
                <a:gd name="T6" fmla="*/ 28 w 56"/>
                <a:gd name="T7" fmla="*/ 0 h 132"/>
                <a:gd name="T8" fmla="*/ 56 w 56"/>
                <a:gd name="T9" fmla="*/ 28 h 132"/>
                <a:gd name="T10" fmla="*/ 56 w 56"/>
                <a:gd name="T11" fmla="*/ 104 h 132"/>
                <a:gd name="T12" fmla="*/ 28 w 56"/>
                <a:gd name="T13" fmla="*/ 132 h 132"/>
                <a:gd name="T14" fmla="*/ 28 w 56"/>
                <a:gd name="T15" fmla="*/ 6 h 132"/>
                <a:gd name="T16" fmla="*/ 6 w 56"/>
                <a:gd name="T17" fmla="*/ 28 h 132"/>
                <a:gd name="T18" fmla="*/ 6 w 56"/>
                <a:gd name="T19" fmla="*/ 104 h 132"/>
                <a:gd name="T20" fmla="*/ 28 w 56"/>
                <a:gd name="T21" fmla="*/ 126 h 132"/>
                <a:gd name="T22" fmla="*/ 50 w 56"/>
                <a:gd name="T23" fmla="*/ 104 h 132"/>
                <a:gd name="T24" fmla="*/ 50 w 56"/>
                <a:gd name="T25" fmla="*/ 28 h 132"/>
                <a:gd name="T26" fmla="*/ 28 w 56"/>
                <a:gd name="T2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2">
                  <a:moveTo>
                    <a:pt x="28" y="132"/>
                  </a:moveTo>
                  <a:cubicBezTo>
                    <a:pt x="12" y="132"/>
                    <a:pt x="0" y="120"/>
                    <a:pt x="0" y="104"/>
                  </a:cubicBezTo>
                  <a:cubicBezTo>
                    <a:pt x="0" y="28"/>
                    <a:pt x="0" y="28"/>
                    <a:pt x="0" y="28"/>
                  </a:cubicBezTo>
                  <a:cubicBezTo>
                    <a:pt x="0" y="12"/>
                    <a:pt x="12" y="0"/>
                    <a:pt x="28" y="0"/>
                  </a:cubicBezTo>
                  <a:cubicBezTo>
                    <a:pt x="43" y="0"/>
                    <a:pt x="56" y="12"/>
                    <a:pt x="56" y="28"/>
                  </a:cubicBezTo>
                  <a:cubicBezTo>
                    <a:pt x="56" y="104"/>
                    <a:pt x="56" y="104"/>
                    <a:pt x="56" y="104"/>
                  </a:cubicBezTo>
                  <a:cubicBezTo>
                    <a:pt x="56" y="120"/>
                    <a:pt x="43" y="132"/>
                    <a:pt x="28" y="132"/>
                  </a:cubicBezTo>
                  <a:close/>
                  <a:moveTo>
                    <a:pt x="28" y="6"/>
                  </a:moveTo>
                  <a:cubicBezTo>
                    <a:pt x="16" y="6"/>
                    <a:pt x="6" y="16"/>
                    <a:pt x="6" y="28"/>
                  </a:cubicBezTo>
                  <a:cubicBezTo>
                    <a:pt x="6" y="104"/>
                    <a:pt x="6" y="104"/>
                    <a:pt x="6" y="104"/>
                  </a:cubicBezTo>
                  <a:cubicBezTo>
                    <a:pt x="6" y="116"/>
                    <a:pt x="16" y="126"/>
                    <a:pt x="28" y="126"/>
                  </a:cubicBezTo>
                  <a:cubicBezTo>
                    <a:pt x="40" y="126"/>
                    <a:pt x="50" y="116"/>
                    <a:pt x="50" y="104"/>
                  </a:cubicBezTo>
                  <a:cubicBezTo>
                    <a:pt x="50" y="28"/>
                    <a:pt x="50" y="28"/>
                    <a:pt x="50" y="28"/>
                  </a:cubicBezTo>
                  <a:cubicBezTo>
                    <a:pt x="50" y="16"/>
                    <a:pt x="40" y="6"/>
                    <a:pt x="28"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185"/>
            <p:cNvSpPr/>
            <p:nvPr/>
          </p:nvSpPr>
          <p:spPr bwMode="auto">
            <a:xfrm>
              <a:off x="6438901" y="4249738"/>
              <a:ext cx="192088" cy="185738"/>
            </a:xfrm>
            <a:custGeom>
              <a:avLst/>
              <a:gdLst>
                <a:gd name="T0" fmla="*/ 43 w 85"/>
                <a:gd name="T1" fmla="*/ 82 h 82"/>
                <a:gd name="T2" fmla="*/ 0 w 85"/>
                <a:gd name="T3" fmla="*/ 39 h 82"/>
                <a:gd name="T4" fmla="*/ 0 w 85"/>
                <a:gd name="T5" fmla="*/ 0 h 82"/>
                <a:gd name="T6" fmla="*/ 6 w 85"/>
                <a:gd name="T7" fmla="*/ 0 h 82"/>
                <a:gd name="T8" fmla="*/ 6 w 85"/>
                <a:gd name="T9" fmla="*/ 39 h 82"/>
                <a:gd name="T10" fmla="*/ 43 w 85"/>
                <a:gd name="T11" fmla="*/ 76 h 82"/>
                <a:gd name="T12" fmla="*/ 79 w 85"/>
                <a:gd name="T13" fmla="*/ 39 h 82"/>
                <a:gd name="T14" fmla="*/ 79 w 85"/>
                <a:gd name="T15" fmla="*/ 0 h 82"/>
                <a:gd name="T16" fmla="*/ 85 w 85"/>
                <a:gd name="T17" fmla="*/ 0 h 82"/>
                <a:gd name="T18" fmla="*/ 85 w 85"/>
                <a:gd name="T19" fmla="*/ 39 h 82"/>
                <a:gd name="T20" fmla="*/ 43 w 85"/>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2">
                  <a:moveTo>
                    <a:pt x="43" y="82"/>
                  </a:moveTo>
                  <a:cubicBezTo>
                    <a:pt x="19" y="82"/>
                    <a:pt x="0" y="63"/>
                    <a:pt x="0" y="39"/>
                  </a:cubicBezTo>
                  <a:cubicBezTo>
                    <a:pt x="0" y="0"/>
                    <a:pt x="0" y="0"/>
                    <a:pt x="0" y="0"/>
                  </a:cubicBezTo>
                  <a:cubicBezTo>
                    <a:pt x="6" y="0"/>
                    <a:pt x="6" y="0"/>
                    <a:pt x="6" y="0"/>
                  </a:cubicBezTo>
                  <a:cubicBezTo>
                    <a:pt x="6" y="39"/>
                    <a:pt x="6" y="39"/>
                    <a:pt x="6" y="39"/>
                  </a:cubicBezTo>
                  <a:cubicBezTo>
                    <a:pt x="6" y="60"/>
                    <a:pt x="23" y="76"/>
                    <a:pt x="43" y="76"/>
                  </a:cubicBezTo>
                  <a:cubicBezTo>
                    <a:pt x="63" y="76"/>
                    <a:pt x="79" y="60"/>
                    <a:pt x="79" y="39"/>
                  </a:cubicBezTo>
                  <a:cubicBezTo>
                    <a:pt x="79" y="0"/>
                    <a:pt x="79" y="0"/>
                    <a:pt x="79" y="0"/>
                  </a:cubicBezTo>
                  <a:cubicBezTo>
                    <a:pt x="85" y="0"/>
                    <a:pt x="85" y="0"/>
                    <a:pt x="85" y="0"/>
                  </a:cubicBezTo>
                  <a:cubicBezTo>
                    <a:pt x="85" y="39"/>
                    <a:pt x="85" y="39"/>
                    <a:pt x="85" y="39"/>
                  </a:cubicBezTo>
                  <a:cubicBezTo>
                    <a:pt x="85" y="63"/>
                    <a:pt x="66" y="82"/>
                    <a:pt x="43" y="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Rectangle 186"/>
            <p:cNvSpPr>
              <a:spLocks noChangeArrowheads="1"/>
            </p:cNvSpPr>
            <p:nvPr/>
          </p:nvSpPr>
          <p:spPr bwMode="auto">
            <a:xfrm>
              <a:off x="6478589" y="4489450"/>
              <a:ext cx="1143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Rectangle 187"/>
            <p:cNvSpPr>
              <a:spLocks noChangeArrowheads="1"/>
            </p:cNvSpPr>
            <p:nvPr/>
          </p:nvSpPr>
          <p:spPr bwMode="auto">
            <a:xfrm>
              <a:off x="6529389" y="4429125"/>
              <a:ext cx="14288" cy="682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8" name="组合 257"/>
          <p:cNvGrpSpPr/>
          <p:nvPr/>
        </p:nvGrpSpPr>
        <p:grpSpPr>
          <a:xfrm>
            <a:off x="7074782" y="4703421"/>
            <a:ext cx="417073" cy="389370"/>
            <a:chOff x="7197726" y="4087813"/>
            <a:chExt cx="430213" cy="401638"/>
          </a:xfrm>
        </p:grpSpPr>
        <p:sp>
          <p:nvSpPr>
            <p:cNvPr id="209" name="Freeform 188"/>
            <p:cNvSpPr/>
            <p:nvPr/>
          </p:nvSpPr>
          <p:spPr bwMode="auto">
            <a:xfrm>
              <a:off x="7197726" y="4087813"/>
              <a:ext cx="403225" cy="401638"/>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189"/>
            <p:cNvSpPr/>
            <p:nvPr/>
          </p:nvSpPr>
          <p:spPr bwMode="auto">
            <a:xfrm>
              <a:off x="7539039" y="4237038"/>
              <a:ext cx="88900" cy="80963"/>
            </a:xfrm>
            <a:custGeom>
              <a:avLst/>
              <a:gdLst>
                <a:gd name="T0" fmla="*/ 0 w 56"/>
                <a:gd name="T1" fmla="*/ 0 h 51"/>
                <a:gd name="T2" fmla="*/ 29 w 56"/>
                <a:gd name="T3" fmla="*/ 51 h 51"/>
                <a:gd name="T4" fmla="*/ 56 w 56"/>
                <a:gd name="T5" fmla="*/ 0 h 51"/>
                <a:gd name="T6" fmla="*/ 0 w 56"/>
                <a:gd name="T7" fmla="*/ 0 h 51"/>
              </a:gdLst>
              <a:ahLst/>
              <a:cxnLst>
                <a:cxn ang="0">
                  <a:pos x="T0" y="T1"/>
                </a:cxn>
                <a:cxn ang="0">
                  <a:pos x="T2" y="T3"/>
                </a:cxn>
                <a:cxn ang="0">
                  <a:pos x="T4" y="T5"/>
                </a:cxn>
                <a:cxn ang="0">
                  <a:pos x="T6" y="T7"/>
                </a:cxn>
              </a:cxnLst>
              <a:rect l="0" t="0" r="r" b="b"/>
              <a:pathLst>
                <a:path w="56" h="51">
                  <a:moveTo>
                    <a:pt x="0" y="0"/>
                  </a:moveTo>
                  <a:lnTo>
                    <a:pt x="29" y="51"/>
                  </a:lnTo>
                  <a:lnTo>
                    <a:pt x="56" y="0"/>
                  </a:lnTo>
                  <a:lnTo>
                    <a:pt x="0"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190"/>
            <p:cNvSpPr>
              <a:spLocks noEditPoints="1"/>
            </p:cNvSpPr>
            <p:nvPr/>
          </p:nvSpPr>
          <p:spPr bwMode="auto">
            <a:xfrm>
              <a:off x="7343776" y="4192588"/>
              <a:ext cx="107950" cy="9048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191"/>
            <p:cNvSpPr>
              <a:spLocks noEditPoints="1"/>
            </p:cNvSpPr>
            <p:nvPr/>
          </p:nvSpPr>
          <p:spPr bwMode="auto">
            <a:xfrm>
              <a:off x="7319964" y="4268788"/>
              <a:ext cx="157163" cy="119063"/>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4" name="组合 263"/>
          <p:cNvGrpSpPr/>
          <p:nvPr/>
        </p:nvGrpSpPr>
        <p:grpSpPr>
          <a:xfrm>
            <a:off x="1151128" y="5556033"/>
            <a:ext cx="406299" cy="406299"/>
            <a:chOff x="1087439" y="4967288"/>
            <a:chExt cx="419100" cy="419100"/>
          </a:xfrm>
        </p:grpSpPr>
        <p:sp>
          <p:nvSpPr>
            <p:cNvPr id="213" name="Freeform 192"/>
            <p:cNvSpPr>
              <a:spLocks noEditPoints="1"/>
            </p:cNvSpPr>
            <p:nvPr/>
          </p:nvSpPr>
          <p:spPr bwMode="auto">
            <a:xfrm>
              <a:off x="1087439" y="4967288"/>
              <a:ext cx="419100" cy="419100"/>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6 h 184"/>
                <a:gd name="T12" fmla="*/ 6 w 184"/>
                <a:gd name="T13" fmla="*/ 92 h 184"/>
                <a:gd name="T14" fmla="*/ 92 w 184"/>
                <a:gd name="T15" fmla="*/ 178 h 184"/>
                <a:gd name="T16" fmla="*/ 178 w 184"/>
                <a:gd name="T17" fmla="*/ 92 h 184"/>
                <a:gd name="T18" fmla="*/ 92 w 184"/>
                <a:gd name="T19"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1" y="184"/>
                    <a:pt x="0" y="143"/>
                    <a:pt x="0" y="92"/>
                  </a:cubicBezTo>
                  <a:cubicBezTo>
                    <a:pt x="0" y="41"/>
                    <a:pt x="41" y="0"/>
                    <a:pt x="92" y="0"/>
                  </a:cubicBezTo>
                  <a:cubicBezTo>
                    <a:pt x="143" y="0"/>
                    <a:pt x="184" y="41"/>
                    <a:pt x="184" y="92"/>
                  </a:cubicBezTo>
                  <a:cubicBezTo>
                    <a:pt x="184" y="143"/>
                    <a:pt x="143" y="184"/>
                    <a:pt x="92" y="184"/>
                  </a:cubicBezTo>
                  <a:close/>
                  <a:moveTo>
                    <a:pt x="92" y="6"/>
                  </a:moveTo>
                  <a:cubicBezTo>
                    <a:pt x="45" y="6"/>
                    <a:pt x="6" y="44"/>
                    <a:pt x="6" y="92"/>
                  </a:cubicBezTo>
                  <a:cubicBezTo>
                    <a:pt x="6" y="139"/>
                    <a:pt x="45" y="178"/>
                    <a:pt x="92" y="178"/>
                  </a:cubicBezTo>
                  <a:cubicBezTo>
                    <a:pt x="140" y="178"/>
                    <a:pt x="178" y="139"/>
                    <a:pt x="178" y="92"/>
                  </a:cubicBezTo>
                  <a:cubicBezTo>
                    <a:pt x="178" y="44"/>
                    <a:pt x="140" y="6"/>
                    <a:pt x="92"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193"/>
            <p:cNvSpPr>
              <a:spLocks noEditPoints="1"/>
            </p:cNvSpPr>
            <p:nvPr/>
          </p:nvSpPr>
          <p:spPr bwMode="auto">
            <a:xfrm>
              <a:off x="1154114" y="5022850"/>
              <a:ext cx="285750" cy="363538"/>
            </a:xfrm>
            <a:custGeom>
              <a:avLst/>
              <a:gdLst>
                <a:gd name="T0" fmla="*/ 2 w 126"/>
                <a:gd name="T1" fmla="*/ 137 h 160"/>
                <a:gd name="T2" fmla="*/ 2 w 126"/>
                <a:gd name="T3" fmla="*/ 133 h 160"/>
                <a:gd name="T4" fmla="*/ 40 w 126"/>
                <a:gd name="T5" fmla="*/ 111 h 160"/>
                <a:gd name="T6" fmla="*/ 43 w 126"/>
                <a:gd name="T7" fmla="*/ 92 h 160"/>
                <a:gd name="T8" fmla="*/ 28 w 126"/>
                <a:gd name="T9" fmla="*/ 66 h 160"/>
                <a:gd name="T10" fmla="*/ 36 w 126"/>
                <a:gd name="T11" fmla="*/ 11 h 160"/>
                <a:gd name="T12" fmla="*/ 65 w 126"/>
                <a:gd name="T13" fmla="*/ 0 h 160"/>
                <a:gd name="T14" fmla="*/ 81 w 126"/>
                <a:gd name="T15" fmla="*/ 7 h 160"/>
                <a:gd name="T16" fmla="*/ 97 w 126"/>
                <a:gd name="T17" fmla="*/ 56 h 160"/>
                <a:gd name="T18" fmla="*/ 91 w 126"/>
                <a:gd name="T19" fmla="*/ 75 h 160"/>
                <a:gd name="T20" fmla="*/ 83 w 126"/>
                <a:gd name="T21" fmla="*/ 105 h 160"/>
                <a:gd name="T22" fmla="*/ 88 w 126"/>
                <a:gd name="T23" fmla="*/ 113 h 160"/>
                <a:gd name="T24" fmla="*/ 124 w 126"/>
                <a:gd name="T25" fmla="*/ 133 h 160"/>
                <a:gd name="T26" fmla="*/ 124 w 126"/>
                <a:gd name="T27" fmla="*/ 137 h 160"/>
                <a:gd name="T28" fmla="*/ 9 w 126"/>
                <a:gd name="T29" fmla="*/ 135 h 160"/>
                <a:gd name="T30" fmla="*/ 117 w 126"/>
                <a:gd name="T31" fmla="*/ 135 h 160"/>
                <a:gd name="T32" fmla="*/ 84 w 126"/>
                <a:gd name="T33" fmla="*/ 117 h 160"/>
                <a:gd name="T34" fmla="*/ 77 w 126"/>
                <a:gd name="T35" fmla="*/ 106 h 160"/>
                <a:gd name="T36" fmla="*/ 78 w 126"/>
                <a:gd name="T37" fmla="*/ 89 h 160"/>
                <a:gd name="T38" fmla="*/ 87 w 126"/>
                <a:gd name="T39" fmla="*/ 67 h 160"/>
                <a:gd name="T40" fmla="*/ 92 w 126"/>
                <a:gd name="T41" fmla="*/ 65 h 160"/>
                <a:gd name="T42" fmla="*/ 90 w 126"/>
                <a:gd name="T43" fmla="*/ 59 h 160"/>
                <a:gd name="T44" fmla="*/ 90 w 126"/>
                <a:gd name="T45" fmla="*/ 17 h 160"/>
                <a:gd name="T46" fmla="*/ 80 w 126"/>
                <a:gd name="T47" fmla="*/ 13 h 160"/>
                <a:gd name="T48" fmla="*/ 75 w 126"/>
                <a:gd name="T49" fmla="*/ 9 h 160"/>
                <a:gd name="T50" fmla="*/ 64 w 126"/>
                <a:gd name="T51" fmla="*/ 7 h 160"/>
                <a:gd name="T52" fmla="*/ 36 w 126"/>
                <a:gd name="T53" fmla="*/ 57 h 160"/>
                <a:gd name="T54" fmla="*/ 34 w 126"/>
                <a:gd name="T55" fmla="*/ 60 h 160"/>
                <a:gd name="T56" fmla="*/ 37 w 126"/>
                <a:gd name="T57" fmla="*/ 70 h 160"/>
                <a:gd name="T58" fmla="*/ 40 w 126"/>
                <a:gd name="T59" fmla="*/ 72 h 160"/>
                <a:gd name="T60" fmla="*/ 49 w 126"/>
                <a:gd name="T61" fmla="*/ 89 h 160"/>
                <a:gd name="T62" fmla="*/ 49 w 126"/>
                <a:gd name="T63" fmla="*/ 107 h 160"/>
                <a:gd name="T64" fmla="*/ 33 w 126"/>
                <a:gd name="T6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60">
                  <a:moveTo>
                    <a:pt x="63" y="160"/>
                  </a:moveTo>
                  <a:cubicBezTo>
                    <a:pt x="41" y="160"/>
                    <a:pt x="19" y="152"/>
                    <a:pt x="2" y="137"/>
                  </a:cubicBezTo>
                  <a:cubicBezTo>
                    <a:pt x="0" y="135"/>
                    <a:pt x="0" y="135"/>
                    <a:pt x="0" y="135"/>
                  </a:cubicBezTo>
                  <a:cubicBezTo>
                    <a:pt x="2" y="133"/>
                    <a:pt x="2" y="133"/>
                    <a:pt x="2" y="133"/>
                  </a:cubicBezTo>
                  <a:cubicBezTo>
                    <a:pt x="8" y="126"/>
                    <a:pt x="18" y="120"/>
                    <a:pt x="31" y="116"/>
                  </a:cubicBezTo>
                  <a:cubicBezTo>
                    <a:pt x="36" y="114"/>
                    <a:pt x="38" y="113"/>
                    <a:pt x="40" y="111"/>
                  </a:cubicBezTo>
                  <a:cubicBezTo>
                    <a:pt x="42" y="110"/>
                    <a:pt x="43" y="108"/>
                    <a:pt x="43" y="106"/>
                  </a:cubicBezTo>
                  <a:cubicBezTo>
                    <a:pt x="43" y="105"/>
                    <a:pt x="43" y="98"/>
                    <a:pt x="43" y="92"/>
                  </a:cubicBezTo>
                  <a:cubicBezTo>
                    <a:pt x="40" y="88"/>
                    <a:pt x="37" y="83"/>
                    <a:pt x="34" y="75"/>
                  </a:cubicBezTo>
                  <a:cubicBezTo>
                    <a:pt x="32" y="74"/>
                    <a:pt x="29" y="70"/>
                    <a:pt x="28" y="66"/>
                  </a:cubicBezTo>
                  <a:cubicBezTo>
                    <a:pt x="27" y="62"/>
                    <a:pt x="28" y="58"/>
                    <a:pt x="29" y="56"/>
                  </a:cubicBezTo>
                  <a:cubicBezTo>
                    <a:pt x="26" y="36"/>
                    <a:pt x="28" y="21"/>
                    <a:pt x="36" y="11"/>
                  </a:cubicBezTo>
                  <a:cubicBezTo>
                    <a:pt x="42" y="4"/>
                    <a:pt x="52" y="0"/>
                    <a:pt x="64" y="0"/>
                  </a:cubicBezTo>
                  <a:cubicBezTo>
                    <a:pt x="65" y="0"/>
                    <a:pt x="65" y="0"/>
                    <a:pt x="65" y="0"/>
                  </a:cubicBezTo>
                  <a:cubicBezTo>
                    <a:pt x="75" y="0"/>
                    <a:pt x="78" y="2"/>
                    <a:pt x="80" y="6"/>
                  </a:cubicBezTo>
                  <a:cubicBezTo>
                    <a:pt x="80" y="6"/>
                    <a:pt x="81" y="7"/>
                    <a:pt x="81" y="7"/>
                  </a:cubicBezTo>
                  <a:cubicBezTo>
                    <a:pt x="87" y="7"/>
                    <a:pt x="92" y="9"/>
                    <a:pt x="95" y="14"/>
                  </a:cubicBezTo>
                  <a:cubicBezTo>
                    <a:pt x="101" y="22"/>
                    <a:pt x="102" y="38"/>
                    <a:pt x="97" y="56"/>
                  </a:cubicBezTo>
                  <a:cubicBezTo>
                    <a:pt x="99" y="58"/>
                    <a:pt x="99" y="62"/>
                    <a:pt x="98" y="66"/>
                  </a:cubicBezTo>
                  <a:cubicBezTo>
                    <a:pt x="97" y="71"/>
                    <a:pt x="94" y="74"/>
                    <a:pt x="91" y="75"/>
                  </a:cubicBezTo>
                  <a:cubicBezTo>
                    <a:pt x="89" y="83"/>
                    <a:pt x="87" y="88"/>
                    <a:pt x="83" y="92"/>
                  </a:cubicBezTo>
                  <a:cubicBezTo>
                    <a:pt x="83" y="105"/>
                    <a:pt x="83" y="105"/>
                    <a:pt x="83" y="105"/>
                  </a:cubicBezTo>
                  <a:cubicBezTo>
                    <a:pt x="84" y="108"/>
                    <a:pt x="85" y="109"/>
                    <a:pt x="87" y="111"/>
                  </a:cubicBezTo>
                  <a:cubicBezTo>
                    <a:pt x="88" y="113"/>
                    <a:pt x="88" y="113"/>
                    <a:pt x="88" y="113"/>
                  </a:cubicBezTo>
                  <a:cubicBezTo>
                    <a:pt x="90" y="114"/>
                    <a:pt x="91" y="114"/>
                    <a:pt x="96" y="116"/>
                  </a:cubicBezTo>
                  <a:cubicBezTo>
                    <a:pt x="108" y="120"/>
                    <a:pt x="119" y="126"/>
                    <a:pt x="124" y="133"/>
                  </a:cubicBezTo>
                  <a:cubicBezTo>
                    <a:pt x="126" y="135"/>
                    <a:pt x="126" y="135"/>
                    <a:pt x="126" y="135"/>
                  </a:cubicBezTo>
                  <a:cubicBezTo>
                    <a:pt x="124" y="137"/>
                    <a:pt x="124" y="137"/>
                    <a:pt x="124" y="137"/>
                  </a:cubicBezTo>
                  <a:cubicBezTo>
                    <a:pt x="107" y="152"/>
                    <a:pt x="86" y="160"/>
                    <a:pt x="63" y="160"/>
                  </a:cubicBezTo>
                  <a:close/>
                  <a:moveTo>
                    <a:pt x="9" y="135"/>
                  </a:moveTo>
                  <a:cubicBezTo>
                    <a:pt x="24" y="147"/>
                    <a:pt x="43" y="154"/>
                    <a:pt x="63" y="154"/>
                  </a:cubicBezTo>
                  <a:cubicBezTo>
                    <a:pt x="83" y="154"/>
                    <a:pt x="102" y="147"/>
                    <a:pt x="117" y="135"/>
                  </a:cubicBezTo>
                  <a:cubicBezTo>
                    <a:pt x="112" y="130"/>
                    <a:pt x="104" y="125"/>
                    <a:pt x="94" y="122"/>
                  </a:cubicBezTo>
                  <a:cubicBezTo>
                    <a:pt x="88" y="120"/>
                    <a:pt x="86" y="119"/>
                    <a:pt x="84" y="117"/>
                  </a:cubicBezTo>
                  <a:cubicBezTo>
                    <a:pt x="83" y="116"/>
                    <a:pt x="83" y="116"/>
                    <a:pt x="83" y="116"/>
                  </a:cubicBezTo>
                  <a:cubicBezTo>
                    <a:pt x="80" y="114"/>
                    <a:pt x="78" y="111"/>
                    <a:pt x="77" y="106"/>
                  </a:cubicBezTo>
                  <a:cubicBezTo>
                    <a:pt x="77" y="90"/>
                    <a:pt x="77" y="90"/>
                    <a:pt x="77" y="90"/>
                  </a:cubicBezTo>
                  <a:cubicBezTo>
                    <a:pt x="78" y="89"/>
                    <a:pt x="78" y="89"/>
                    <a:pt x="78" y="89"/>
                  </a:cubicBezTo>
                  <a:cubicBezTo>
                    <a:pt x="82" y="85"/>
                    <a:pt x="84" y="79"/>
                    <a:pt x="86" y="71"/>
                  </a:cubicBezTo>
                  <a:cubicBezTo>
                    <a:pt x="87" y="67"/>
                    <a:pt x="87" y="67"/>
                    <a:pt x="87" y="67"/>
                  </a:cubicBezTo>
                  <a:cubicBezTo>
                    <a:pt x="90" y="69"/>
                    <a:pt x="90" y="69"/>
                    <a:pt x="90" y="69"/>
                  </a:cubicBezTo>
                  <a:cubicBezTo>
                    <a:pt x="91" y="68"/>
                    <a:pt x="92" y="67"/>
                    <a:pt x="92" y="65"/>
                  </a:cubicBezTo>
                  <a:cubicBezTo>
                    <a:pt x="93" y="63"/>
                    <a:pt x="93" y="61"/>
                    <a:pt x="92" y="60"/>
                  </a:cubicBezTo>
                  <a:cubicBezTo>
                    <a:pt x="90" y="59"/>
                    <a:pt x="90" y="59"/>
                    <a:pt x="90" y="59"/>
                  </a:cubicBezTo>
                  <a:cubicBezTo>
                    <a:pt x="90" y="56"/>
                    <a:pt x="90" y="56"/>
                    <a:pt x="90" y="56"/>
                  </a:cubicBezTo>
                  <a:cubicBezTo>
                    <a:pt x="95" y="39"/>
                    <a:pt x="95" y="24"/>
                    <a:pt x="90" y="17"/>
                  </a:cubicBezTo>
                  <a:cubicBezTo>
                    <a:pt x="88" y="15"/>
                    <a:pt x="85" y="13"/>
                    <a:pt x="81" y="13"/>
                  </a:cubicBezTo>
                  <a:cubicBezTo>
                    <a:pt x="80" y="13"/>
                    <a:pt x="80" y="13"/>
                    <a:pt x="80" y="13"/>
                  </a:cubicBezTo>
                  <a:cubicBezTo>
                    <a:pt x="79" y="13"/>
                    <a:pt x="79" y="13"/>
                    <a:pt x="79" y="13"/>
                  </a:cubicBezTo>
                  <a:cubicBezTo>
                    <a:pt x="77" y="12"/>
                    <a:pt x="76" y="10"/>
                    <a:pt x="75" y="9"/>
                  </a:cubicBezTo>
                  <a:cubicBezTo>
                    <a:pt x="74" y="8"/>
                    <a:pt x="73" y="7"/>
                    <a:pt x="65" y="7"/>
                  </a:cubicBezTo>
                  <a:cubicBezTo>
                    <a:pt x="64" y="7"/>
                    <a:pt x="64" y="7"/>
                    <a:pt x="64" y="7"/>
                  </a:cubicBezTo>
                  <a:cubicBezTo>
                    <a:pt x="54" y="7"/>
                    <a:pt x="46" y="10"/>
                    <a:pt x="41" y="15"/>
                  </a:cubicBezTo>
                  <a:cubicBezTo>
                    <a:pt x="34" y="24"/>
                    <a:pt x="32" y="38"/>
                    <a:pt x="36" y="57"/>
                  </a:cubicBezTo>
                  <a:cubicBezTo>
                    <a:pt x="37" y="60"/>
                    <a:pt x="37" y="60"/>
                    <a:pt x="37" y="60"/>
                  </a:cubicBezTo>
                  <a:cubicBezTo>
                    <a:pt x="34" y="60"/>
                    <a:pt x="34" y="60"/>
                    <a:pt x="34" y="60"/>
                  </a:cubicBezTo>
                  <a:cubicBezTo>
                    <a:pt x="34" y="61"/>
                    <a:pt x="34" y="63"/>
                    <a:pt x="34" y="65"/>
                  </a:cubicBezTo>
                  <a:cubicBezTo>
                    <a:pt x="35" y="67"/>
                    <a:pt x="37" y="69"/>
                    <a:pt x="37" y="70"/>
                  </a:cubicBezTo>
                  <a:cubicBezTo>
                    <a:pt x="40" y="69"/>
                    <a:pt x="40" y="69"/>
                    <a:pt x="40" y="69"/>
                  </a:cubicBezTo>
                  <a:cubicBezTo>
                    <a:pt x="40" y="72"/>
                    <a:pt x="40" y="72"/>
                    <a:pt x="40" y="72"/>
                  </a:cubicBezTo>
                  <a:cubicBezTo>
                    <a:pt x="43" y="80"/>
                    <a:pt x="45" y="85"/>
                    <a:pt x="48" y="89"/>
                  </a:cubicBezTo>
                  <a:cubicBezTo>
                    <a:pt x="49" y="89"/>
                    <a:pt x="49" y="89"/>
                    <a:pt x="49" y="89"/>
                  </a:cubicBezTo>
                  <a:cubicBezTo>
                    <a:pt x="49" y="91"/>
                    <a:pt x="49" y="91"/>
                    <a:pt x="49" y="91"/>
                  </a:cubicBezTo>
                  <a:cubicBezTo>
                    <a:pt x="49" y="94"/>
                    <a:pt x="50" y="105"/>
                    <a:pt x="49" y="107"/>
                  </a:cubicBezTo>
                  <a:cubicBezTo>
                    <a:pt x="49" y="110"/>
                    <a:pt x="47" y="113"/>
                    <a:pt x="44" y="116"/>
                  </a:cubicBezTo>
                  <a:cubicBezTo>
                    <a:pt x="42" y="119"/>
                    <a:pt x="38" y="120"/>
                    <a:pt x="33" y="122"/>
                  </a:cubicBezTo>
                  <a:cubicBezTo>
                    <a:pt x="23" y="125"/>
                    <a:pt x="14" y="129"/>
                    <a:pt x="9"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5" name="组合 264"/>
          <p:cNvGrpSpPr/>
          <p:nvPr/>
        </p:nvGrpSpPr>
        <p:grpSpPr>
          <a:xfrm>
            <a:off x="2008357" y="5545259"/>
            <a:ext cx="384753" cy="407838"/>
            <a:chOff x="1971676" y="4956175"/>
            <a:chExt cx="396875" cy="420688"/>
          </a:xfrm>
        </p:grpSpPr>
        <p:sp>
          <p:nvSpPr>
            <p:cNvPr id="215" name="Freeform 194"/>
            <p:cNvSpPr/>
            <p:nvPr/>
          </p:nvSpPr>
          <p:spPr bwMode="auto">
            <a:xfrm>
              <a:off x="2027239" y="4956175"/>
              <a:ext cx="44450" cy="41275"/>
            </a:xfrm>
            <a:custGeom>
              <a:avLst/>
              <a:gdLst>
                <a:gd name="T0" fmla="*/ 20 w 20"/>
                <a:gd name="T1" fmla="*/ 18 h 18"/>
                <a:gd name="T2" fmla="*/ 14 w 20"/>
                <a:gd name="T3" fmla="*/ 18 h 18"/>
                <a:gd name="T4" fmla="*/ 14 w 20"/>
                <a:gd name="T5" fmla="*/ 10 h 18"/>
                <a:gd name="T6" fmla="*/ 10 w 20"/>
                <a:gd name="T7" fmla="*/ 6 h 18"/>
                <a:gd name="T8" fmla="*/ 6 w 20"/>
                <a:gd name="T9" fmla="*/ 10 h 18"/>
                <a:gd name="T10" fmla="*/ 6 w 20"/>
                <a:gd name="T11" fmla="*/ 18 h 18"/>
                <a:gd name="T12" fmla="*/ 0 w 20"/>
                <a:gd name="T13" fmla="*/ 18 h 18"/>
                <a:gd name="T14" fmla="*/ 0 w 20"/>
                <a:gd name="T15" fmla="*/ 10 h 18"/>
                <a:gd name="T16" fmla="*/ 10 w 20"/>
                <a:gd name="T17" fmla="*/ 0 h 18"/>
                <a:gd name="T18" fmla="*/ 20 w 20"/>
                <a:gd name="T19" fmla="*/ 10 h 18"/>
                <a:gd name="T20" fmla="*/ 20 w 2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20" y="18"/>
                  </a:moveTo>
                  <a:cubicBezTo>
                    <a:pt x="14" y="18"/>
                    <a:pt x="14" y="18"/>
                    <a:pt x="14" y="18"/>
                  </a:cubicBezTo>
                  <a:cubicBezTo>
                    <a:pt x="14" y="10"/>
                    <a:pt x="14" y="10"/>
                    <a:pt x="14" y="10"/>
                  </a:cubicBezTo>
                  <a:cubicBezTo>
                    <a:pt x="14" y="8"/>
                    <a:pt x="12" y="6"/>
                    <a:pt x="10" y="6"/>
                  </a:cubicBezTo>
                  <a:cubicBezTo>
                    <a:pt x="8" y="6"/>
                    <a:pt x="6" y="8"/>
                    <a:pt x="6" y="10"/>
                  </a:cubicBezTo>
                  <a:cubicBezTo>
                    <a:pt x="6" y="18"/>
                    <a:pt x="6" y="18"/>
                    <a:pt x="6" y="18"/>
                  </a:cubicBezTo>
                  <a:cubicBezTo>
                    <a:pt x="0" y="18"/>
                    <a:pt x="0" y="18"/>
                    <a:pt x="0" y="18"/>
                  </a:cubicBezTo>
                  <a:cubicBezTo>
                    <a:pt x="0" y="10"/>
                    <a:pt x="0" y="10"/>
                    <a:pt x="0" y="10"/>
                  </a:cubicBezTo>
                  <a:cubicBezTo>
                    <a:pt x="0" y="4"/>
                    <a:pt x="4" y="0"/>
                    <a:pt x="10" y="0"/>
                  </a:cubicBezTo>
                  <a:cubicBezTo>
                    <a:pt x="15" y="0"/>
                    <a:pt x="20" y="4"/>
                    <a:pt x="20" y="10"/>
                  </a:cubicBezTo>
                  <a:lnTo>
                    <a:pt x="20"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195"/>
            <p:cNvSpPr/>
            <p:nvPr/>
          </p:nvSpPr>
          <p:spPr bwMode="auto">
            <a:xfrm>
              <a:off x="2266951" y="4956175"/>
              <a:ext cx="49213" cy="41275"/>
            </a:xfrm>
            <a:custGeom>
              <a:avLst/>
              <a:gdLst>
                <a:gd name="T0" fmla="*/ 21 w 21"/>
                <a:gd name="T1" fmla="*/ 18 h 18"/>
                <a:gd name="T2" fmla="*/ 14 w 21"/>
                <a:gd name="T3" fmla="*/ 18 h 18"/>
                <a:gd name="T4" fmla="*/ 14 w 21"/>
                <a:gd name="T5" fmla="*/ 10 h 18"/>
                <a:gd name="T6" fmla="*/ 10 w 21"/>
                <a:gd name="T7" fmla="*/ 6 h 18"/>
                <a:gd name="T8" fmla="*/ 7 w 21"/>
                <a:gd name="T9" fmla="*/ 10 h 18"/>
                <a:gd name="T10" fmla="*/ 7 w 21"/>
                <a:gd name="T11" fmla="*/ 18 h 18"/>
                <a:gd name="T12" fmla="*/ 0 w 21"/>
                <a:gd name="T13" fmla="*/ 18 h 18"/>
                <a:gd name="T14" fmla="*/ 0 w 21"/>
                <a:gd name="T15" fmla="*/ 10 h 18"/>
                <a:gd name="T16" fmla="*/ 10 w 21"/>
                <a:gd name="T17" fmla="*/ 0 h 18"/>
                <a:gd name="T18" fmla="*/ 21 w 21"/>
                <a:gd name="T19" fmla="*/ 10 h 18"/>
                <a:gd name="T20" fmla="*/ 21 w 21"/>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21" y="18"/>
                  </a:moveTo>
                  <a:cubicBezTo>
                    <a:pt x="14" y="18"/>
                    <a:pt x="14" y="18"/>
                    <a:pt x="14" y="18"/>
                  </a:cubicBezTo>
                  <a:cubicBezTo>
                    <a:pt x="14" y="10"/>
                    <a:pt x="14" y="10"/>
                    <a:pt x="14" y="10"/>
                  </a:cubicBezTo>
                  <a:cubicBezTo>
                    <a:pt x="14" y="8"/>
                    <a:pt x="13" y="6"/>
                    <a:pt x="10" y="6"/>
                  </a:cubicBezTo>
                  <a:cubicBezTo>
                    <a:pt x="8" y="6"/>
                    <a:pt x="7" y="8"/>
                    <a:pt x="7" y="10"/>
                  </a:cubicBezTo>
                  <a:cubicBezTo>
                    <a:pt x="7" y="18"/>
                    <a:pt x="7" y="18"/>
                    <a:pt x="7" y="18"/>
                  </a:cubicBezTo>
                  <a:cubicBezTo>
                    <a:pt x="0" y="18"/>
                    <a:pt x="0" y="18"/>
                    <a:pt x="0" y="18"/>
                  </a:cubicBezTo>
                  <a:cubicBezTo>
                    <a:pt x="0" y="10"/>
                    <a:pt x="0" y="10"/>
                    <a:pt x="0" y="10"/>
                  </a:cubicBezTo>
                  <a:cubicBezTo>
                    <a:pt x="0" y="4"/>
                    <a:pt x="5" y="0"/>
                    <a:pt x="10" y="0"/>
                  </a:cubicBezTo>
                  <a:cubicBezTo>
                    <a:pt x="16" y="0"/>
                    <a:pt x="21" y="4"/>
                    <a:pt x="21" y="10"/>
                  </a:cubicBezTo>
                  <a:lnTo>
                    <a:pt x="21"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196"/>
            <p:cNvSpPr>
              <a:spLocks noEditPoints="1"/>
            </p:cNvSpPr>
            <p:nvPr/>
          </p:nvSpPr>
          <p:spPr bwMode="auto">
            <a:xfrm>
              <a:off x="1971676" y="4991100"/>
              <a:ext cx="396875" cy="385763"/>
            </a:xfrm>
            <a:custGeom>
              <a:avLst/>
              <a:gdLst>
                <a:gd name="T0" fmla="*/ 164 w 174"/>
                <a:gd name="T1" fmla="*/ 170 h 170"/>
                <a:gd name="T2" fmla="*/ 10 w 174"/>
                <a:gd name="T3" fmla="*/ 170 h 170"/>
                <a:gd name="T4" fmla="*/ 0 w 174"/>
                <a:gd name="T5" fmla="*/ 160 h 170"/>
                <a:gd name="T6" fmla="*/ 0 w 174"/>
                <a:gd name="T7" fmla="*/ 10 h 170"/>
                <a:gd name="T8" fmla="*/ 10 w 174"/>
                <a:gd name="T9" fmla="*/ 0 h 170"/>
                <a:gd name="T10" fmla="*/ 30 w 174"/>
                <a:gd name="T11" fmla="*/ 0 h 170"/>
                <a:gd name="T12" fmla="*/ 30 w 174"/>
                <a:gd name="T13" fmla="*/ 14 h 170"/>
                <a:gd name="T14" fmla="*/ 34 w 174"/>
                <a:gd name="T15" fmla="*/ 18 h 170"/>
                <a:gd name="T16" fmla="*/ 38 w 174"/>
                <a:gd name="T17" fmla="*/ 14 h 170"/>
                <a:gd name="T18" fmla="*/ 38 w 174"/>
                <a:gd name="T19" fmla="*/ 0 h 170"/>
                <a:gd name="T20" fmla="*/ 137 w 174"/>
                <a:gd name="T21" fmla="*/ 0 h 170"/>
                <a:gd name="T22" fmla="*/ 137 w 174"/>
                <a:gd name="T23" fmla="*/ 14 h 170"/>
                <a:gd name="T24" fmla="*/ 140 w 174"/>
                <a:gd name="T25" fmla="*/ 18 h 170"/>
                <a:gd name="T26" fmla="*/ 144 w 174"/>
                <a:gd name="T27" fmla="*/ 14 h 170"/>
                <a:gd name="T28" fmla="*/ 144 w 174"/>
                <a:gd name="T29" fmla="*/ 0 h 170"/>
                <a:gd name="T30" fmla="*/ 164 w 174"/>
                <a:gd name="T31" fmla="*/ 0 h 170"/>
                <a:gd name="T32" fmla="*/ 174 w 174"/>
                <a:gd name="T33" fmla="*/ 10 h 170"/>
                <a:gd name="T34" fmla="*/ 174 w 174"/>
                <a:gd name="T35" fmla="*/ 160 h 170"/>
                <a:gd name="T36" fmla="*/ 164 w 174"/>
                <a:gd name="T37" fmla="*/ 170 h 170"/>
                <a:gd name="T38" fmla="*/ 10 w 174"/>
                <a:gd name="T39" fmla="*/ 6 h 170"/>
                <a:gd name="T40" fmla="*/ 6 w 174"/>
                <a:gd name="T41" fmla="*/ 10 h 170"/>
                <a:gd name="T42" fmla="*/ 6 w 174"/>
                <a:gd name="T43" fmla="*/ 160 h 170"/>
                <a:gd name="T44" fmla="*/ 10 w 174"/>
                <a:gd name="T45" fmla="*/ 164 h 170"/>
                <a:gd name="T46" fmla="*/ 164 w 174"/>
                <a:gd name="T47" fmla="*/ 164 h 170"/>
                <a:gd name="T48" fmla="*/ 168 w 174"/>
                <a:gd name="T49" fmla="*/ 160 h 170"/>
                <a:gd name="T50" fmla="*/ 168 w 174"/>
                <a:gd name="T51" fmla="*/ 10 h 170"/>
                <a:gd name="T52" fmla="*/ 164 w 174"/>
                <a:gd name="T53" fmla="*/ 6 h 170"/>
                <a:gd name="T54" fmla="*/ 151 w 174"/>
                <a:gd name="T55" fmla="*/ 6 h 170"/>
                <a:gd name="T56" fmla="*/ 151 w 174"/>
                <a:gd name="T57" fmla="*/ 14 h 170"/>
                <a:gd name="T58" fmla="*/ 140 w 174"/>
                <a:gd name="T59" fmla="*/ 24 h 170"/>
                <a:gd name="T60" fmla="*/ 130 w 174"/>
                <a:gd name="T61" fmla="*/ 14 h 170"/>
                <a:gd name="T62" fmla="*/ 130 w 174"/>
                <a:gd name="T63" fmla="*/ 6 h 170"/>
                <a:gd name="T64" fmla="*/ 44 w 174"/>
                <a:gd name="T65" fmla="*/ 6 h 170"/>
                <a:gd name="T66" fmla="*/ 44 w 174"/>
                <a:gd name="T67" fmla="*/ 14 h 170"/>
                <a:gd name="T68" fmla="*/ 34 w 174"/>
                <a:gd name="T69" fmla="*/ 24 h 170"/>
                <a:gd name="T70" fmla="*/ 24 w 174"/>
                <a:gd name="T71" fmla="*/ 14 h 170"/>
                <a:gd name="T72" fmla="*/ 24 w 174"/>
                <a:gd name="T73" fmla="*/ 6 h 170"/>
                <a:gd name="T74" fmla="*/ 10 w 174"/>
                <a:gd name="T7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0">
                  <a:moveTo>
                    <a:pt x="164" y="170"/>
                  </a:moveTo>
                  <a:cubicBezTo>
                    <a:pt x="10" y="170"/>
                    <a:pt x="10" y="170"/>
                    <a:pt x="10" y="170"/>
                  </a:cubicBezTo>
                  <a:cubicBezTo>
                    <a:pt x="5" y="170"/>
                    <a:pt x="0" y="166"/>
                    <a:pt x="0" y="160"/>
                  </a:cubicBezTo>
                  <a:cubicBezTo>
                    <a:pt x="0" y="10"/>
                    <a:pt x="0" y="10"/>
                    <a:pt x="0" y="10"/>
                  </a:cubicBezTo>
                  <a:cubicBezTo>
                    <a:pt x="0" y="5"/>
                    <a:pt x="5" y="0"/>
                    <a:pt x="10" y="0"/>
                  </a:cubicBezTo>
                  <a:cubicBezTo>
                    <a:pt x="30" y="0"/>
                    <a:pt x="30" y="0"/>
                    <a:pt x="30" y="0"/>
                  </a:cubicBezTo>
                  <a:cubicBezTo>
                    <a:pt x="30" y="14"/>
                    <a:pt x="30" y="14"/>
                    <a:pt x="30" y="14"/>
                  </a:cubicBezTo>
                  <a:cubicBezTo>
                    <a:pt x="30" y="16"/>
                    <a:pt x="32" y="18"/>
                    <a:pt x="34" y="18"/>
                  </a:cubicBezTo>
                  <a:cubicBezTo>
                    <a:pt x="36" y="18"/>
                    <a:pt x="38" y="16"/>
                    <a:pt x="38" y="14"/>
                  </a:cubicBezTo>
                  <a:cubicBezTo>
                    <a:pt x="38" y="0"/>
                    <a:pt x="38" y="0"/>
                    <a:pt x="38" y="0"/>
                  </a:cubicBezTo>
                  <a:cubicBezTo>
                    <a:pt x="137" y="0"/>
                    <a:pt x="137" y="0"/>
                    <a:pt x="137" y="0"/>
                  </a:cubicBezTo>
                  <a:cubicBezTo>
                    <a:pt x="137" y="14"/>
                    <a:pt x="137" y="14"/>
                    <a:pt x="137" y="14"/>
                  </a:cubicBezTo>
                  <a:cubicBezTo>
                    <a:pt x="137" y="16"/>
                    <a:pt x="138" y="18"/>
                    <a:pt x="140" y="18"/>
                  </a:cubicBezTo>
                  <a:cubicBezTo>
                    <a:pt x="143" y="18"/>
                    <a:pt x="144" y="16"/>
                    <a:pt x="144" y="14"/>
                  </a:cubicBezTo>
                  <a:cubicBezTo>
                    <a:pt x="144" y="0"/>
                    <a:pt x="144" y="0"/>
                    <a:pt x="144" y="0"/>
                  </a:cubicBezTo>
                  <a:cubicBezTo>
                    <a:pt x="164" y="0"/>
                    <a:pt x="164" y="0"/>
                    <a:pt x="164" y="0"/>
                  </a:cubicBezTo>
                  <a:cubicBezTo>
                    <a:pt x="170" y="0"/>
                    <a:pt x="174" y="5"/>
                    <a:pt x="174" y="10"/>
                  </a:cubicBezTo>
                  <a:cubicBezTo>
                    <a:pt x="174" y="160"/>
                    <a:pt x="174" y="160"/>
                    <a:pt x="174" y="160"/>
                  </a:cubicBezTo>
                  <a:cubicBezTo>
                    <a:pt x="174" y="166"/>
                    <a:pt x="170"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1" y="6"/>
                    <a:pt x="151" y="6"/>
                    <a:pt x="151" y="6"/>
                  </a:cubicBezTo>
                  <a:cubicBezTo>
                    <a:pt x="151" y="14"/>
                    <a:pt x="151" y="14"/>
                    <a:pt x="151" y="14"/>
                  </a:cubicBezTo>
                  <a:cubicBezTo>
                    <a:pt x="151" y="20"/>
                    <a:pt x="146" y="24"/>
                    <a:pt x="140" y="24"/>
                  </a:cubicBezTo>
                  <a:cubicBezTo>
                    <a:pt x="135" y="24"/>
                    <a:pt x="130" y="20"/>
                    <a:pt x="130" y="14"/>
                  </a:cubicBezTo>
                  <a:cubicBezTo>
                    <a:pt x="130" y="6"/>
                    <a:pt x="130" y="6"/>
                    <a:pt x="130" y="6"/>
                  </a:cubicBezTo>
                  <a:cubicBezTo>
                    <a:pt x="44" y="6"/>
                    <a:pt x="44" y="6"/>
                    <a:pt x="44" y="6"/>
                  </a:cubicBezTo>
                  <a:cubicBezTo>
                    <a:pt x="44" y="14"/>
                    <a:pt x="44" y="14"/>
                    <a:pt x="44" y="14"/>
                  </a:cubicBezTo>
                  <a:cubicBezTo>
                    <a:pt x="44" y="20"/>
                    <a:pt x="39" y="24"/>
                    <a:pt x="34" y="24"/>
                  </a:cubicBezTo>
                  <a:cubicBezTo>
                    <a:pt x="28" y="24"/>
                    <a:pt x="24" y="20"/>
                    <a:pt x="24" y="14"/>
                  </a:cubicBezTo>
                  <a:cubicBezTo>
                    <a:pt x="24" y="6"/>
                    <a:pt x="24" y="6"/>
                    <a:pt x="24" y="6"/>
                  </a:cubicBezTo>
                  <a:lnTo>
                    <a:pt x="10"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197"/>
            <p:cNvSpPr/>
            <p:nvPr/>
          </p:nvSpPr>
          <p:spPr bwMode="auto">
            <a:xfrm>
              <a:off x="2266951" y="4997450"/>
              <a:ext cx="49213" cy="47625"/>
            </a:xfrm>
            <a:custGeom>
              <a:avLst/>
              <a:gdLst>
                <a:gd name="T0" fmla="*/ 10 w 21"/>
                <a:gd name="T1" fmla="*/ 21 h 21"/>
                <a:gd name="T2" fmla="*/ 0 w 21"/>
                <a:gd name="T3" fmla="*/ 11 h 21"/>
                <a:gd name="T4" fmla="*/ 0 w 21"/>
                <a:gd name="T5" fmla="*/ 0 h 21"/>
                <a:gd name="T6" fmla="*/ 7 w 21"/>
                <a:gd name="T7" fmla="*/ 0 h 21"/>
                <a:gd name="T8" fmla="*/ 7 w 21"/>
                <a:gd name="T9" fmla="*/ 11 h 21"/>
                <a:gd name="T10" fmla="*/ 10 w 21"/>
                <a:gd name="T11" fmla="*/ 15 h 21"/>
                <a:gd name="T12" fmla="*/ 14 w 21"/>
                <a:gd name="T13" fmla="*/ 11 h 21"/>
                <a:gd name="T14" fmla="*/ 14 w 21"/>
                <a:gd name="T15" fmla="*/ 0 h 21"/>
                <a:gd name="T16" fmla="*/ 21 w 21"/>
                <a:gd name="T17" fmla="*/ 0 h 21"/>
                <a:gd name="T18" fmla="*/ 21 w 21"/>
                <a:gd name="T19" fmla="*/ 11 h 21"/>
                <a:gd name="T20" fmla="*/ 10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21"/>
                  </a:moveTo>
                  <a:cubicBezTo>
                    <a:pt x="5" y="21"/>
                    <a:pt x="0" y="17"/>
                    <a:pt x="0" y="11"/>
                  </a:cubicBezTo>
                  <a:cubicBezTo>
                    <a:pt x="0" y="0"/>
                    <a:pt x="0" y="0"/>
                    <a:pt x="0" y="0"/>
                  </a:cubicBezTo>
                  <a:cubicBezTo>
                    <a:pt x="7" y="0"/>
                    <a:pt x="7" y="0"/>
                    <a:pt x="7" y="0"/>
                  </a:cubicBezTo>
                  <a:cubicBezTo>
                    <a:pt x="7" y="11"/>
                    <a:pt x="7" y="11"/>
                    <a:pt x="7" y="11"/>
                  </a:cubicBezTo>
                  <a:cubicBezTo>
                    <a:pt x="7" y="13"/>
                    <a:pt x="8" y="15"/>
                    <a:pt x="10" y="15"/>
                  </a:cubicBezTo>
                  <a:cubicBezTo>
                    <a:pt x="13" y="15"/>
                    <a:pt x="14" y="13"/>
                    <a:pt x="14" y="11"/>
                  </a:cubicBezTo>
                  <a:cubicBezTo>
                    <a:pt x="14" y="0"/>
                    <a:pt x="14" y="0"/>
                    <a:pt x="14" y="0"/>
                  </a:cubicBezTo>
                  <a:cubicBezTo>
                    <a:pt x="21" y="0"/>
                    <a:pt x="21" y="0"/>
                    <a:pt x="21" y="0"/>
                  </a:cubicBezTo>
                  <a:cubicBezTo>
                    <a:pt x="21" y="11"/>
                    <a:pt x="21" y="11"/>
                    <a:pt x="21" y="11"/>
                  </a:cubicBezTo>
                  <a:cubicBezTo>
                    <a:pt x="21" y="17"/>
                    <a:pt x="16" y="21"/>
                    <a:pt x="10" y="2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Rectangle 198"/>
            <p:cNvSpPr>
              <a:spLocks noChangeArrowheads="1"/>
            </p:cNvSpPr>
            <p:nvPr/>
          </p:nvSpPr>
          <p:spPr bwMode="auto">
            <a:xfrm>
              <a:off x="1979614" y="5081588"/>
              <a:ext cx="3810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6" name="组合 265"/>
          <p:cNvGrpSpPr/>
          <p:nvPr/>
        </p:nvGrpSpPr>
        <p:grpSpPr>
          <a:xfrm>
            <a:off x="2834807" y="5611437"/>
            <a:ext cx="423229" cy="315498"/>
            <a:chOff x="2824164" y="5024438"/>
            <a:chExt cx="436563" cy="325438"/>
          </a:xfrm>
        </p:grpSpPr>
        <p:sp>
          <p:nvSpPr>
            <p:cNvPr id="220" name="Freeform 199"/>
            <p:cNvSpPr/>
            <p:nvPr/>
          </p:nvSpPr>
          <p:spPr bwMode="auto">
            <a:xfrm>
              <a:off x="2824164" y="5024438"/>
              <a:ext cx="436563" cy="242888"/>
            </a:xfrm>
            <a:custGeom>
              <a:avLst/>
              <a:gdLst>
                <a:gd name="T0" fmla="*/ 275 w 275"/>
                <a:gd name="T1" fmla="*/ 153 h 153"/>
                <a:gd name="T2" fmla="*/ 221 w 275"/>
                <a:gd name="T3" fmla="*/ 153 h 153"/>
                <a:gd name="T4" fmla="*/ 221 w 275"/>
                <a:gd name="T5" fmla="*/ 145 h 153"/>
                <a:gd name="T6" fmla="*/ 265 w 275"/>
                <a:gd name="T7" fmla="*/ 145 h 153"/>
                <a:gd name="T8" fmla="*/ 265 w 275"/>
                <a:gd name="T9" fmla="*/ 10 h 153"/>
                <a:gd name="T10" fmla="*/ 9 w 275"/>
                <a:gd name="T11" fmla="*/ 10 h 153"/>
                <a:gd name="T12" fmla="*/ 9 w 275"/>
                <a:gd name="T13" fmla="*/ 145 h 153"/>
                <a:gd name="T14" fmla="*/ 53 w 275"/>
                <a:gd name="T15" fmla="*/ 145 h 153"/>
                <a:gd name="T16" fmla="*/ 53 w 275"/>
                <a:gd name="T17" fmla="*/ 153 h 153"/>
                <a:gd name="T18" fmla="*/ 0 w 275"/>
                <a:gd name="T19" fmla="*/ 153 h 153"/>
                <a:gd name="T20" fmla="*/ 0 w 275"/>
                <a:gd name="T21" fmla="*/ 0 h 153"/>
                <a:gd name="T22" fmla="*/ 275 w 275"/>
                <a:gd name="T23" fmla="*/ 0 h 153"/>
                <a:gd name="T24" fmla="*/ 275 w 275"/>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53">
                  <a:moveTo>
                    <a:pt x="275" y="153"/>
                  </a:moveTo>
                  <a:lnTo>
                    <a:pt x="221" y="153"/>
                  </a:lnTo>
                  <a:lnTo>
                    <a:pt x="221" y="145"/>
                  </a:lnTo>
                  <a:lnTo>
                    <a:pt x="265" y="145"/>
                  </a:lnTo>
                  <a:lnTo>
                    <a:pt x="265" y="10"/>
                  </a:lnTo>
                  <a:lnTo>
                    <a:pt x="9" y="10"/>
                  </a:lnTo>
                  <a:lnTo>
                    <a:pt x="9" y="145"/>
                  </a:lnTo>
                  <a:lnTo>
                    <a:pt x="53" y="145"/>
                  </a:lnTo>
                  <a:lnTo>
                    <a:pt x="53" y="153"/>
                  </a:lnTo>
                  <a:lnTo>
                    <a:pt x="0" y="153"/>
                  </a:lnTo>
                  <a:lnTo>
                    <a:pt x="0" y="0"/>
                  </a:lnTo>
                  <a:lnTo>
                    <a:pt x="275" y="0"/>
                  </a:lnTo>
                  <a:lnTo>
                    <a:pt x="275" y="1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200"/>
            <p:cNvSpPr>
              <a:spLocks noEditPoints="1"/>
            </p:cNvSpPr>
            <p:nvPr/>
          </p:nvSpPr>
          <p:spPr bwMode="auto">
            <a:xfrm>
              <a:off x="2905126" y="5167313"/>
              <a:ext cx="274638" cy="182563"/>
            </a:xfrm>
            <a:custGeom>
              <a:avLst/>
              <a:gdLst>
                <a:gd name="T0" fmla="*/ 173 w 173"/>
                <a:gd name="T1" fmla="*/ 115 h 115"/>
                <a:gd name="T2" fmla="*/ 0 w 173"/>
                <a:gd name="T3" fmla="*/ 115 h 115"/>
                <a:gd name="T4" fmla="*/ 87 w 173"/>
                <a:gd name="T5" fmla="*/ 0 h 115"/>
                <a:gd name="T6" fmla="*/ 173 w 173"/>
                <a:gd name="T7" fmla="*/ 115 h 115"/>
                <a:gd name="T8" fmla="*/ 18 w 173"/>
                <a:gd name="T9" fmla="*/ 106 h 115"/>
                <a:gd name="T10" fmla="*/ 154 w 173"/>
                <a:gd name="T11" fmla="*/ 106 h 115"/>
                <a:gd name="T12" fmla="*/ 87 w 173"/>
                <a:gd name="T13" fmla="*/ 15 h 115"/>
                <a:gd name="T14" fmla="*/ 18 w 173"/>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5">
                  <a:moveTo>
                    <a:pt x="173" y="115"/>
                  </a:moveTo>
                  <a:lnTo>
                    <a:pt x="0" y="115"/>
                  </a:lnTo>
                  <a:lnTo>
                    <a:pt x="87" y="0"/>
                  </a:lnTo>
                  <a:lnTo>
                    <a:pt x="173" y="115"/>
                  </a:lnTo>
                  <a:close/>
                  <a:moveTo>
                    <a:pt x="18" y="106"/>
                  </a:moveTo>
                  <a:lnTo>
                    <a:pt x="154" y="106"/>
                  </a:lnTo>
                  <a:lnTo>
                    <a:pt x="87" y="15"/>
                  </a:lnTo>
                  <a:lnTo>
                    <a:pt x="18" y="10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2" name="Freeform 201"/>
          <p:cNvSpPr>
            <a:spLocks noEditPoints="1"/>
          </p:cNvSpPr>
          <p:nvPr/>
        </p:nvSpPr>
        <p:spPr bwMode="auto">
          <a:xfrm>
            <a:off x="11502516" y="2982002"/>
            <a:ext cx="249320" cy="410916"/>
          </a:xfrm>
          <a:custGeom>
            <a:avLst/>
            <a:gdLst>
              <a:gd name="T0" fmla="*/ 24 w 113"/>
              <a:gd name="T1" fmla="*/ 186 h 186"/>
              <a:gd name="T2" fmla="*/ 0 w 113"/>
              <a:gd name="T3" fmla="*/ 166 h 186"/>
              <a:gd name="T4" fmla="*/ 35 w 113"/>
              <a:gd name="T5" fmla="*/ 129 h 186"/>
              <a:gd name="T6" fmla="*/ 45 w 113"/>
              <a:gd name="T7" fmla="*/ 127 h 186"/>
              <a:gd name="T8" fmla="*/ 45 w 113"/>
              <a:gd name="T9" fmla="*/ 5 h 186"/>
              <a:gd name="T10" fmla="*/ 68 w 113"/>
              <a:gd name="T11" fmla="*/ 0 h 186"/>
              <a:gd name="T12" fmla="*/ 70 w 113"/>
              <a:gd name="T13" fmla="*/ 1 h 186"/>
              <a:gd name="T14" fmla="*/ 113 w 113"/>
              <a:gd name="T15" fmla="*/ 103 h 186"/>
              <a:gd name="T16" fmla="*/ 113 w 113"/>
              <a:gd name="T17" fmla="*/ 105 h 186"/>
              <a:gd name="T18" fmla="*/ 99 w 113"/>
              <a:gd name="T19" fmla="*/ 119 h 186"/>
              <a:gd name="T20" fmla="*/ 97 w 113"/>
              <a:gd name="T21" fmla="*/ 114 h 186"/>
              <a:gd name="T22" fmla="*/ 94 w 113"/>
              <a:gd name="T23" fmla="*/ 107 h 186"/>
              <a:gd name="T24" fmla="*/ 71 w 113"/>
              <a:gd name="T25" fmla="*/ 85 h 186"/>
              <a:gd name="T26" fmla="*/ 71 w 113"/>
              <a:gd name="T27" fmla="*/ 147 h 186"/>
              <a:gd name="T28" fmla="*/ 37 w 113"/>
              <a:gd name="T29" fmla="*/ 184 h 186"/>
              <a:gd name="T30" fmla="*/ 24 w 113"/>
              <a:gd name="T31" fmla="*/ 186 h 186"/>
              <a:gd name="T32" fmla="*/ 47 w 113"/>
              <a:gd name="T33" fmla="*/ 135 h 186"/>
              <a:gd name="T34" fmla="*/ 37 w 113"/>
              <a:gd name="T35" fmla="*/ 136 h 186"/>
              <a:gd name="T36" fmla="*/ 8 w 113"/>
              <a:gd name="T37" fmla="*/ 166 h 186"/>
              <a:gd name="T38" fmla="*/ 24 w 113"/>
              <a:gd name="T39" fmla="*/ 178 h 186"/>
              <a:gd name="T40" fmla="*/ 35 w 113"/>
              <a:gd name="T41" fmla="*/ 177 h 186"/>
              <a:gd name="T42" fmla="*/ 63 w 113"/>
              <a:gd name="T43" fmla="*/ 147 h 186"/>
              <a:gd name="T44" fmla="*/ 63 w 113"/>
              <a:gd name="T45" fmla="*/ 78 h 186"/>
              <a:gd name="T46" fmla="*/ 67 w 113"/>
              <a:gd name="T47" fmla="*/ 77 h 186"/>
              <a:gd name="T48" fmla="*/ 101 w 113"/>
              <a:gd name="T49" fmla="*/ 104 h 186"/>
              <a:gd name="T50" fmla="*/ 102 w 113"/>
              <a:gd name="T51" fmla="*/ 106 h 186"/>
              <a:gd name="T52" fmla="*/ 105 w 113"/>
              <a:gd name="T53" fmla="*/ 102 h 186"/>
              <a:gd name="T54" fmla="*/ 67 w 113"/>
              <a:gd name="T55" fmla="*/ 8 h 186"/>
              <a:gd name="T56" fmla="*/ 53 w 113"/>
              <a:gd name="T57" fmla="*/ 11 h 186"/>
              <a:gd name="T58" fmla="*/ 53 w 113"/>
              <a:gd name="T59" fmla="*/ 135 h 186"/>
              <a:gd name="T60" fmla="*/ 49 w 113"/>
              <a:gd name="T61" fmla="*/ 135 h 186"/>
              <a:gd name="T62" fmla="*/ 47 w 113"/>
              <a:gd name="T63"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86">
                <a:moveTo>
                  <a:pt x="24" y="186"/>
                </a:moveTo>
                <a:cubicBezTo>
                  <a:pt x="10" y="186"/>
                  <a:pt x="0" y="178"/>
                  <a:pt x="0" y="166"/>
                </a:cubicBezTo>
                <a:cubicBezTo>
                  <a:pt x="0" y="150"/>
                  <a:pt x="15" y="134"/>
                  <a:pt x="35" y="129"/>
                </a:cubicBezTo>
                <a:cubicBezTo>
                  <a:pt x="38" y="128"/>
                  <a:pt x="42" y="127"/>
                  <a:pt x="45" y="127"/>
                </a:cubicBezTo>
                <a:cubicBezTo>
                  <a:pt x="45" y="5"/>
                  <a:pt x="45" y="5"/>
                  <a:pt x="45" y="5"/>
                </a:cubicBezTo>
                <a:cubicBezTo>
                  <a:pt x="68" y="0"/>
                  <a:pt x="68" y="0"/>
                  <a:pt x="68" y="0"/>
                </a:cubicBezTo>
                <a:cubicBezTo>
                  <a:pt x="70" y="1"/>
                  <a:pt x="70" y="1"/>
                  <a:pt x="70" y="1"/>
                </a:cubicBezTo>
                <a:cubicBezTo>
                  <a:pt x="103" y="23"/>
                  <a:pt x="110" y="65"/>
                  <a:pt x="113" y="103"/>
                </a:cubicBezTo>
                <a:cubicBezTo>
                  <a:pt x="113" y="105"/>
                  <a:pt x="113" y="105"/>
                  <a:pt x="113" y="105"/>
                </a:cubicBezTo>
                <a:cubicBezTo>
                  <a:pt x="99" y="119"/>
                  <a:pt x="99" y="119"/>
                  <a:pt x="99" y="119"/>
                </a:cubicBezTo>
                <a:cubicBezTo>
                  <a:pt x="97" y="114"/>
                  <a:pt x="97" y="114"/>
                  <a:pt x="97" y="114"/>
                </a:cubicBezTo>
                <a:cubicBezTo>
                  <a:pt x="96" y="112"/>
                  <a:pt x="95" y="110"/>
                  <a:pt x="94" y="107"/>
                </a:cubicBezTo>
                <a:cubicBezTo>
                  <a:pt x="89" y="96"/>
                  <a:pt x="85" y="86"/>
                  <a:pt x="71" y="85"/>
                </a:cubicBezTo>
                <a:cubicBezTo>
                  <a:pt x="71" y="147"/>
                  <a:pt x="71" y="147"/>
                  <a:pt x="71" y="147"/>
                </a:cubicBezTo>
                <a:cubicBezTo>
                  <a:pt x="71" y="163"/>
                  <a:pt x="56" y="179"/>
                  <a:pt x="37" y="184"/>
                </a:cubicBezTo>
                <a:cubicBezTo>
                  <a:pt x="33" y="186"/>
                  <a:pt x="28" y="186"/>
                  <a:pt x="24" y="186"/>
                </a:cubicBezTo>
                <a:close/>
                <a:moveTo>
                  <a:pt x="47" y="135"/>
                </a:moveTo>
                <a:cubicBezTo>
                  <a:pt x="44" y="135"/>
                  <a:pt x="40" y="135"/>
                  <a:pt x="37" y="136"/>
                </a:cubicBezTo>
                <a:cubicBezTo>
                  <a:pt x="21" y="141"/>
                  <a:pt x="8" y="154"/>
                  <a:pt x="8" y="166"/>
                </a:cubicBezTo>
                <a:cubicBezTo>
                  <a:pt x="8" y="175"/>
                  <a:pt x="17" y="178"/>
                  <a:pt x="24" y="178"/>
                </a:cubicBezTo>
                <a:cubicBezTo>
                  <a:pt x="28" y="178"/>
                  <a:pt x="31" y="178"/>
                  <a:pt x="35" y="177"/>
                </a:cubicBezTo>
                <a:cubicBezTo>
                  <a:pt x="50" y="172"/>
                  <a:pt x="63" y="159"/>
                  <a:pt x="63" y="147"/>
                </a:cubicBezTo>
                <a:cubicBezTo>
                  <a:pt x="63" y="78"/>
                  <a:pt x="63" y="78"/>
                  <a:pt x="63" y="78"/>
                </a:cubicBezTo>
                <a:cubicBezTo>
                  <a:pt x="67" y="77"/>
                  <a:pt x="67" y="77"/>
                  <a:pt x="67" y="77"/>
                </a:cubicBezTo>
                <a:cubicBezTo>
                  <a:pt x="89" y="76"/>
                  <a:pt x="96" y="91"/>
                  <a:pt x="101" y="104"/>
                </a:cubicBezTo>
                <a:cubicBezTo>
                  <a:pt x="101" y="105"/>
                  <a:pt x="102" y="105"/>
                  <a:pt x="102" y="106"/>
                </a:cubicBezTo>
                <a:cubicBezTo>
                  <a:pt x="105" y="102"/>
                  <a:pt x="105" y="102"/>
                  <a:pt x="105" y="102"/>
                </a:cubicBezTo>
                <a:cubicBezTo>
                  <a:pt x="102" y="67"/>
                  <a:pt x="95" y="28"/>
                  <a:pt x="67" y="8"/>
                </a:cubicBezTo>
                <a:cubicBezTo>
                  <a:pt x="53" y="11"/>
                  <a:pt x="53" y="11"/>
                  <a:pt x="53" y="11"/>
                </a:cubicBezTo>
                <a:cubicBezTo>
                  <a:pt x="53" y="135"/>
                  <a:pt x="53" y="135"/>
                  <a:pt x="53" y="135"/>
                </a:cubicBezTo>
                <a:cubicBezTo>
                  <a:pt x="49" y="135"/>
                  <a:pt x="49" y="135"/>
                  <a:pt x="49" y="135"/>
                </a:cubicBezTo>
                <a:cubicBezTo>
                  <a:pt x="48" y="135"/>
                  <a:pt x="48" y="135"/>
                  <a:pt x="47"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26" name="组合 225"/>
          <p:cNvGrpSpPr/>
          <p:nvPr/>
        </p:nvGrpSpPr>
        <p:grpSpPr>
          <a:xfrm>
            <a:off x="11420179" y="3971621"/>
            <a:ext cx="413994" cy="269326"/>
            <a:chOff x="9815514" y="5897563"/>
            <a:chExt cx="427038" cy="277812"/>
          </a:xfrm>
        </p:grpSpPr>
        <p:sp>
          <p:nvSpPr>
            <p:cNvPr id="223" name="Freeform 202"/>
            <p:cNvSpPr>
              <a:spLocks noEditPoints="1"/>
            </p:cNvSpPr>
            <p:nvPr/>
          </p:nvSpPr>
          <p:spPr bwMode="auto">
            <a:xfrm>
              <a:off x="9817101" y="5900738"/>
              <a:ext cx="423863" cy="273050"/>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203"/>
            <p:cNvSpPr>
              <a:spLocks noEditPoints="1"/>
            </p:cNvSpPr>
            <p:nvPr/>
          </p:nvSpPr>
          <p:spPr bwMode="auto">
            <a:xfrm>
              <a:off x="9815514" y="6026150"/>
              <a:ext cx="427038" cy="149225"/>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204"/>
            <p:cNvSpPr>
              <a:spLocks noEditPoints="1"/>
            </p:cNvSpPr>
            <p:nvPr/>
          </p:nvSpPr>
          <p:spPr bwMode="auto">
            <a:xfrm>
              <a:off x="9815514" y="5897563"/>
              <a:ext cx="425450" cy="215900"/>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 name="Freeform 206"/>
          <p:cNvSpPr>
            <a:spLocks noEditPoints="1"/>
          </p:cNvSpPr>
          <p:nvPr/>
        </p:nvSpPr>
        <p:spPr bwMode="auto">
          <a:xfrm>
            <a:off x="11385992" y="4804996"/>
            <a:ext cx="413994" cy="270866"/>
          </a:xfrm>
          <a:custGeom>
            <a:avLst/>
            <a:gdLst>
              <a:gd name="T0" fmla="*/ 5 w 188"/>
              <a:gd name="T1" fmla="*/ 123 h 123"/>
              <a:gd name="T2" fmla="*/ 3 w 188"/>
              <a:gd name="T3" fmla="*/ 123 h 123"/>
              <a:gd name="T4" fmla="*/ 2 w 188"/>
              <a:gd name="T5" fmla="*/ 121 h 123"/>
              <a:gd name="T6" fmla="*/ 13 w 188"/>
              <a:gd name="T7" fmla="*/ 96 h 123"/>
              <a:gd name="T8" fmla="*/ 117 w 188"/>
              <a:gd name="T9" fmla="*/ 32 h 123"/>
              <a:gd name="T10" fmla="*/ 117 w 188"/>
              <a:gd name="T11" fmla="*/ 0 h 123"/>
              <a:gd name="T12" fmla="*/ 188 w 188"/>
              <a:gd name="T13" fmla="*/ 57 h 123"/>
              <a:gd name="T14" fmla="*/ 117 w 188"/>
              <a:gd name="T15" fmla="*/ 114 h 123"/>
              <a:gd name="T16" fmla="*/ 117 w 188"/>
              <a:gd name="T17" fmla="*/ 81 h 123"/>
              <a:gd name="T18" fmla="*/ 38 w 188"/>
              <a:gd name="T19" fmla="*/ 96 h 123"/>
              <a:gd name="T20" fmla="*/ 8 w 188"/>
              <a:gd name="T21" fmla="*/ 121 h 123"/>
              <a:gd name="T22" fmla="*/ 5 w 188"/>
              <a:gd name="T23" fmla="*/ 123 h 123"/>
              <a:gd name="T24" fmla="*/ 123 w 188"/>
              <a:gd name="T25" fmla="*/ 14 h 123"/>
              <a:gd name="T26" fmla="*/ 123 w 188"/>
              <a:gd name="T27" fmla="*/ 38 h 123"/>
              <a:gd name="T28" fmla="*/ 118 w 188"/>
              <a:gd name="T29" fmla="*/ 38 h 123"/>
              <a:gd name="T30" fmla="*/ 19 w 188"/>
              <a:gd name="T31" fmla="*/ 100 h 123"/>
              <a:gd name="T32" fmla="*/ 16 w 188"/>
              <a:gd name="T33" fmla="*/ 105 h 123"/>
              <a:gd name="T34" fmla="*/ 35 w 188"/>
              <a:gd name="T35" fmla="*/ 90 h 123"/>
              <a:gd name="T36" fmla="*/ 104 w 188"/>
              <a:gd name="T37" fmla="*/ 74 h 123"/>
              <a:gd name="T38" fmla="*/ 120 w 188"/>
              <a:gd name="T39" fmla="*/ 74 h 123"/>
              <a:gd name="T40" fmla="*/ 123 w 188"/>
              <a:gd name="T41" fmla="*/ 75 h 123"/>
              <a:gd name="T42" fmla="*/ 123 w 188"/>
              <a:gd name="T43" fmla="*/ 100 h 123"/>
              <a:gd name="T44" fmla="*/ 178 w 188"/>
              <a:gd name="T45" fmla="*/ 57 h 123"/>
              <a:gd name="T46" fmla="*/ 123 w 188"/>
              <a:gd name="T47"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23">
                <a:moveTo>
                  <a:pt x="5" y="123"/>
                </a:moveTo>
                <a:cubicBezTo>
                  <a:pt x="3" y="123"/>
                  <a:pt x="3" y="123"/>
                  <a:pt x="3" y="123"/>
                </a:cubicBezTo>
                <a:cubicBezTo>
                  <a:pt x="2" y="121"/>
                  <a:pt x="2" y="121"/>
                  <a:pt x="2" y="121"/>
                </a:cubicBezTo>
                <a:cubicBezTo>
                  <a:pt x="1" y="120"/>
                  <a:pt x="0" y="119"/>
                  <a:pt x="13" y="96"/>
                </a:cubicBezTo>
                <a:cubicBezTo>
                  <a:pt x="37" y="58"/>
                  <a:pt x="72" y="36"/>
                  <a:pt x="117" y="32"/>
                </a:cubicBezTo>
                <a:cubicBezTo>
                  <a:pt x="117" y="0"/>
                  <a:pt x="117" y="0"/>
                  <a:pt x="117" y="0"/>
                </a:cubicBezTo>
                <a:cubicBezTo>
                  <a:pt x="188" y="57"/>
                  <a:pt x="188" y="57"/>
                  <a:pt x="188" y="57"/>
                </a:cubicBezTo>
                <a:cubicBezTo>
                  <a:pt x="117" y="114"/>
                  <a:pt x="117" y="114"/>
                  <a:pt x="117" y="114"/>
                </a:cubicBezTo>
                <a:cubicBezTo>
                  <a:pt x="117" y="81"/>
                  <a:pt x="117" y="81"/>
                  <a:pt x="117" y="81"/>
                </a:cubicBezTo>
                <a:cubicBezTo>
                  <a:pt x="87" y="78"/>
                  <a:pt x="61" y="84"/>
                  <a:pt x="38" y="96"/>
                </a:cubicBezTo>
                <a:cubicBezTo>
                  <a:pt x="27" y="102"/>
                  <a:pt x="12" y="117"/>
                  <a:pt x="8" y="121"/>
                </a:cubicBezTo>
                <a:cubicBezTo>
                  <a:pt x="7" y="122"/>
                  <a:pt x="6" y="123"/>
                  <a:pt x="5" y="123"/>
                </a:cubicBezTo>
                <a:close/>
                <a:moveTo>
                  <a:pt x="123" y="14"/>
                </a:moveTo>
                <a:cubicBezTo>
                  <a:pt x="123" y="38"/>
                  <a:pt x="123" y="38"/>
                  <a:pt x="123" y="38"/>
                </a:cubicBezTo>
                <a:cubicBezTo>
                  <a:pt x="118" y="38"/>
                  <a:pt x="118" y="38"/>
                  <a:pt x="118" y="38"/>
                </a:cubicBezTo>
                <a:cubicBezTo>
                  <a:pt x="74" y="42"/>
                  <a:pt x="42" y="62"/>
                  <a:pt x="19" y="100"/>
                </a:cubicBezTo>
                <a:cubicBezTo>
                  <a:pt x="18" y="101"/>
                  <a:pt x="17" y="103"/>
                  <a:pt x="16" y="105"/>
                </a:cubicBezTo>
                <a:cubicBezTo>
                  <a:pt x="22" y="99"/>
                  <a:pt x="29" y="94"/>
                  <a:pt x="35" y="90"/>
                </a:cubicBezTo>
                <a:cubicBezTo>
                  <a:pt x="55" y="79"/>
                  <a:pt x="78" y="74"/>
                  <a:pt x="104" y="74"/>
                </a:cubicBezTo>
                <a:cubicBezTo>
                  <a:pt x="109" y="74"/>
                  <a:pt x="115" y="74"/>
                  <a:pt x="120" y="74"/>
                </a:cubicBezTo>
                <a:cubicBezTo>
                  <a:pt x="123" y="75"/>
                  <a:pt x="123" y="75"/>
                  <a:pt x="123" y="75"/>
                </a:cubicBezTo>
                <a:cubicBezTo>
                  <a:pt x="123" y="100"/>
                  <a:pt x="123" y="100"/>
                  <a:pt x="123" y="100"/>
                </a:cubicBezTo>
                <a:cubicBezTo>
                  <a:pt x="178" y="57"/>
                  <a:pt x="178" y="57"/>
                  <a:pt x="178" y="57"/>
                </a:cubicBezTo>
                <a:lnTo>
                  <a:pt x="123" y="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208"/>
          <p:cNvSpPr>
            <a:spLocks noEditPoints="1"/>
          </p:cNvSpPr>
          <p:nvPr/>
        </p:nvSpPr>
        <p:spPr bwMode="auto">
          <a:xfrm>
            <a:off x="393936" y="5696851"/>
            <a:ext cx="412455" cy="263171"/>
          </a:xfrm>
          <a:custGeom>
            <a:avLst/>
            <a:gdLst>
              <a:gd name="T0" fmla="*/ 158 w 187"/>
              <a:gd name="T1" fmla="*/ 119 h 119"/>
              <a:gd name="T2" fmla="*/ 39 w 187"/>
              <a:gd name="T3" fmla="*/ 119 h 119"/>
              <a:gd name="T4" fmla="*/ 0 w 187"/>
              <a:gd name="T5" fmla="*/ 76 h 119"/>
              <a:gd name="T6" fmla="*/ 42 w 187"/>
              <a:gd name="T7" fmla="*/ 33 h 119"/>
              <a:gd name="T8" fmla="*/ 70 w 187"/>
              <a:gd name="T9" fmla="*/ 10 h 119"/>
              <a:gd name="T10" fmla="*/ 87 w 187"/>
              <a:gd name="T11" fmla="*/ 16 h 119"/>
              <a:gd name="T12" fmla="*/ 121 w 187"/>
              <a:gd name="T13" fmla="*/ 0 h 119"/>
              <a:gd name="T14" fmla="*/ 166 w 187"/>
              <a:gd name="T15" fmla="*/ 45 h 119"/>
              <a:gd name="T16" fmla="*/ 163 w 187"/>
              <a:gd name="T17" fmla="*/ 61 h 119"/>
              <a:gd name="T18" fmla="*/ 187 w 187"/>
              <a:gd name="T19" fmla="*/ 90 h 119"/>
              <a:gd name="T20" fmla="*/ 158 w 187"/>
              <a:gd name="T21" fmla="*/ 119 h 119"/>
              <a:gd name="T22" fmla="*/ 43 w 187"/>
              <a:gd name="T23" fmla="*/ 113 h 119"/>
              <a:gd name="T24" fmla="*/ 158 w 187"/>
              <a:gd name="T25" fmla="*/ 113 h 119"/>
              <a:gd name="T26" fmla="*/ 181 w 187"/>
              <a:gd name="T27" fmla="*/ 90 h 119"/>
              <a:gd name="T28" fmla="*/ 159 w 187"/>
              <a:gd name="T29" fmla="*/ 67 h 119"/>
              <a:gd name="T30" fmla="*/ 154 w 187"/>
              <a:gd name="T31" fmla="*/ 67 h 119"/>
              <a:gd name="T32" fmla="*/ 156 w 187"/>
              <a:gd name="T33" fmla="*/ 62 h 119"/>
              <a:gd name="T34" fmla="*/ 160 w 187"/>
              <a:gd name="T35" fmla="*/ 45 h 119"/>
              <a:gd name="T36" fmla="*/ 121 w 187"/>
              <a:gd name="T37" fmla="*/ 6 h 119"/>
              <a:gd name="T38" fmla="*/ 90 w 187"/>
              <a:gd name="T39" fmla="*/ 22 h 119"/>
              <a:gd name="T40" fmla="*/ 88 w 187"/>
              <a:gd name="T41" fmla="*/ 25 h 119"/>
              <a:gd name="T42" fmla="*/ 85 w 187"/>
              <a:gd name="T43" fmla="*/ 22 h 119"/>
              <a:gd name="T44" fmla="*/ 70 w 187"/>
              <a:gd name="T45" fmla="*/ 16 h 119"/>
              <a:gd name="T46" fmla="*/ 48 w 187"/>
              <a:gd name="T47" fmla="*/ 36 h 119"/>
              <a:gd name="T48" fmla="*/ 48 w 187"/>
              <a:gd name="T49" fmla="*/ 39 h 119"/>
              <a:gd name="T50" fmla="*/ 43 w 187"/>
              <a:gd name="T51" fmla="*/ 39 h 119"/>
              <a:gd name="T52" fmla="*/ 6 w 187"/>
              <a:gd name="T53" fmla="*/ 76 h 119"/>
              <a:gd name="T54" fmla="*/ 42 w 187"/>
              <a:gd name="T55" fmla="*/ 113 h 119"/>
              <a:gd name="T56" fmla="*/ 43 w 187"/>
              <a:gd name="T5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19">
                <a:moveTo>
                  <a:pt x="158" y="119"/>
                </a:moveTo>
                <a:cubicBezTo>
                  <a:pt x="39" y="119"/>
                  <a:pt x="39" y="119"/>
                  <a:pt x="39" y="119"/>
                </a:cubicBezTo>
                <a:cubicBezTo>
                  <a:pt x="17" y="117"/>
                  <a:pt x="0" y="98"/>
                  <a:pt x="0" y="76"/>
                </a:cubicBezTo>
                <a:cubicBezTo>
                  <a:pt x="0" y="53"/>
                  <a:pt x="19" y="34"/>
                  <a:pt x="42" y="33"/>
                </a:cubicBezTo>
                <a:cubicBezTo>
                  <a:pt x="44" y="20"/>
                  <a:pt x="56" y="10"/>
                  <a:pt x="70" y="10"/>
                </a:cubicBezTo>
                <a:cubicBezTo>
                  <a:pt x="76" y="10"/>
                  <a:pt x="82" y="12"/>
                  <a:pt x="87" y="16"/>
                </a:cubicBezTo>
                <a:cubicBezTo>
                  <a:pt x="96" y="6"/>
                  <a:pt x="108" y="0"/>
                  <a:pt x="121" y="0"/>
                </a:cubicBezTo>
                <a:cubicBezTo>
                  <a:pt x="146" y="0"/>
                  <a:pt x="166" y="20"/>
                  <a:pt x="166" y="45"/>
                </a:cubicBezTo>
                <a:cubicBezTo>
                  <a:pt x="166" y="50"/>
                  <a:pt x="165" y="56"/>
                  <a:pt x="163" y="61"/>
                </a:cubicBezTo>
                <a:cubicBezTo>
                  <a:pt x="177" y="64"/>
                  <a:pt x="187" y="76"/>
                  <a:pt x="187" y="90"/>
                </a:cubicBezTo>
                <a:cubicBezTo>
                  <a:pt x="187" y="106"/>
                  <a:pt x="174" y="119"/>
                  <a:pt x="158" y="119"/>
                </a:cubicBezTo>
                <a:close/>
                <a:moveTo>
                  <a:pt x="43" y="113"/>
                </a:moveTo>
                <a:cubicBezTo>
                  <a:pt x="158" y="113"/>
                  <a:pt x="158" y="113"/>
                  <a:pt x="158" y="113"/>
                </a:cubicBezTo>
                <a:cubicBezTo>
                  <a:pt x="171" y="113"/>
                  <a:pt x="181" y="103"/>
                  <a:pt x="181" y="90"/>
                </a:cubicBezTo>
                <a:cubicBezTo>
                  <a:pt x="181" y="77"/>
                  <a:pt x="171" y="67"/>
                  <a:pt x="159" y="67"/>
                </a:cubicBezTo>
                <a:cubicBezTo>
                  <a:pt x="154" y="67"/>
                  <a:pt x="154" y="67"/>
                  <a:pt x="154" y="67"/>
                </a:cubicBezTo>
                <a:cubicBezTo>
                  <a:pt x="156" y="62"/>
                  <a:pt x="156" y="62"/>
                  <a:pt x="156" y="62"/>
                </a:cubicBezTo>
                <a:cubicBezTo>
                  <a:pt x="159" y="57"/>
                  <a:pt x="160" y="51"/>
                  <a:pt x="160" y="45"/>
                </a:cubicBezTo>
                <a:cubicBezTo>
                  <a:pt x="160" y="23"/>
                  <a:pt x="143" y="6"/>
                  <a:pt x="121" y="6"/>
                </a:cubicBezTo>
                <a:cubicBezTo>
                  <a:pt x="109" y="6"/>
                  <a:pt x="97" y="12"/>
                  <a:pt x="90" y="22"/>
                </a:cubicBezTo>
                <a:cubicBezTo>
                  <a:pt x="88" y="25"/>
                  <a:pt x="88" y="25"/>
                  <a:pt x="88" y="25"/>
                </a:cubicBezTo>
                <a:cubicBezTo>
                  <a:pt x="85" y="22"/>
                  <a:pt x="85" y="22"/>
                  <a:pt x="85" y="22"/>
                </a:cubicBezTo>
                <a:cubicBezTo>
                  <a:pt x="81" y="18"/>
                  <a:pt x="76" y="16"/>
                  <a:pt x="70" y="16"/>
                </a:cubicBezTo>
                <a:cubicBezTo>
                  <a:pt x="58" y="16"/>
                  <a:pt x="49" y="25"/>
                  <a:pt x="48" y="36"/>
                </a:cubicBezTo>
                <a:cubicBezTo>
                  <a:pt x="48" y="39"/>
                  <a:pt x="48" y="39"/>
                  <a:pt x="48" y="39"/>
                </a:cubicBezTo>
                <a:cubicBezTo>
                  <a:pt x="43" y="39"/>
                  <a:pt x="43" y="39"/>
                  <a:pt x="43" y="39"/>
                </a:cubicBezTo>
                <a:cubicBezTo>
                  <a:pt x="23" y="39"/>
                  <a:pt x="6" y="56"/>
                  <a:pt x="6" y="76"/>
                </a:cubicBezTo>
                <a:cubicBezTo>
                  <a:pt x="6" y="96"/>
                  <a:pt x="22" y="112"/>
                  <a:pt x="42" y="113"/>
                </a:cubicBezTo>
                <a:lnTo>
                  <a:pt x="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67" name="组合 266"/>
          <p:cNvGrpSpPr/>
          <p:nvPr/>
        </p:nvGrpSpPr>
        <p:grpSpPr>
          <a:xfrm>
            <a:off x="11386266" y="2202918"/>
            <a:ext cx="409377" cy="372442"/>
            <a:chOff x="5451476" y="5838825"/>
            <a:chExt cx="422275" cy="384176"/>
          </a:xfrm>
        </p:grpSpPr>
        <p:sp>
          <p:nvSpPr>
            <p:cNvPr id="9" name="Freeform 209"/>
            <p:cNvSpPr/>
            <p:nvPr/>
          </p:nvSpPr>
          <p:spPr bwMode="auto">
            <a:xfrm>
              <a:off x="5451476" y="5838825"/>
              <a:ext cx="422275"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70"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1" y="18"/>
                    <a:pt x="75" y="16"/>
                    <a:pt x="69" y="16"/>
                  </a:cubicBezTo>
                  <a:cubicBezTo>
                    <a:pt x="58" y="16"/>
                    <a:pt x="48" y="25"/>
                    <a:pt x="47" y="36"/>
                  </a:cubicBezTo>
                  <a:cubicBezTo>
                    <a:pt x="47" y="39"/>
                    <a:pt x="47" y="39"/>
                    <a:pt x="47" y="39"/>
                  </a:cubicBezTo>
                  <a:cubicBezTo>
                    <a:pt x="43" y="39"/>
                    <a:pt x="43" y="39"/>
                    <a:pt x="43" y="39"/>
                  </a:cubicBezTo>
                  <a:cubicBezTo>
                    <a:pt x="23" y="39"/>
                    <a:pt x="6" y="56"/>
                    <a:pt x="6" y="76"/>
                  </a:cubicBezTo>
                  <a:cubicBezTo>
                    <a:pt x="6" y="96"/>
                    <a:pt x="22"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210"/>
            <p:cNvSpPr/>
            <p:nvPr/>
          </p:nvSpPr>
          <p:spPr bwMode="auto">
            <a:xfrm>
              <a:off x="5592764" y="5949950"/>
              <a:ext cx="141288" cy="79375"/>
            </a:xfrm>
            <a:custGeom>
              <a:avLst/>
              <a:gdLst>
                <a:gd name="T0" fmla="*/ 5 w 89"/>
                <a:gd name="T1" fmla="*/ 50 h 50"/>
                <a:gd name="T2" fmla="*/ 0 w 89"/>
                <a:gd name="T3" fmla="*/ 45 h 50"/>
                <a:gd name="T4" fmla="*/ 44 w 89"/>
                <a:gd name="T5" fmla="*/ 0 h 50"/>
                <a:gd name="T6" fmla="*/ 89 w 89"/>
                <a:gd name="T7" fmla="*/ 45 h 50"/>
                <a:gd name="T8" fmla="*/ 83 w 89"/>
                <a:gd name="T9" fmla="*/ 50 h 50"/>
                <a:gd name="T10" fmla="*/ 44 w 89"/>
                <a:gd name="T11" fmla="*/ 12 h 50"/>
                <a:gd name="T12" fmla="*/ 5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5" y="50"/>
                  </a:moveTo>
                  <a:lnTo>
                    <a:pt x="0" y="45"/>
                  </a:lnTo>
                  <a:lnTo>
                    <a:pt x="44" y="0"/>
                  </a:lnTo>
                  <a:lnTo>
                    <a:pt x="89" y="45"/>
                  </a:lnTo>
                  <a:lnTo>
                    <a:pt x="83" y="50"/>
                  </a:lnTo>
                  <a:lnTo>
                    <a:pt x="44" y="12"/>
                  </a:lnTo>
                  <a:lnTo>
                    <a:pt x="5"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Rectangle 211"/>
            <p:cNvSpPr>
              <a:spLocks noChangeArrowheads="1"/>
            </p:cNvSpPr>
            <p:nvPr/>
          </p:nvSpPr>
          <p:spPr bwMode="auto">
            <a:xfrm>
              <a:off x="5656264" y="5964238"/>
              <a:ext cx="12700" cy="2587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8" name="组合 267"/>
          <p:cNvGrpSpPr/>
          <p:nvPr/>
        </p:nvGrpSpPr>
        <p:grpSpPr>
          <a:xfrm>
            <a:off x="11357850" y="5579118"/>
            <a:ext cx="410916" cy="398604"/>
            <a:chOff x="6319839" y="5838825"/>
            <a:chExt cx="423863" cy="411163"/>
          </a:xfrm>
        </p:grpSpPr>
        <p:sp>
          <p:nvSpPr>
            <p:cNvPr id="12" name="Freeform 212"/>
            <p:cNvSpPr/>
            <p:nvPr/>
          </p:nvSpPr>
          <p:spPr bwMode="auto">
            <a:xfrm>
              <a:off x="6319839" y="5838825"/>
              <a:ext cx="423863"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213"/>
            <p:cNvSpPr/>
            <p:nvPr/>
          </p:nvSpPr>
          <p:spPr bwMode="auto">
            <a:xfrm>
              <a:off x="6461126" y="6170613"/>
              <a:ext cx="141288" cy="79375"/>
            </a:xfrm>
            <a:custGeom>
              <a:avLst/>
              <a:gdLst>
                <a:gd name="T0" fmla="*/ 44 w 89"/>
                <a:gd name="T1" fmla="*/ 50 h 50"/>
                <a:gd name="T2" fmla="*/ 0 w 89"/>
                <a:gd name="T3" fmla="*/ 6 h 50"/>
                <a:gd name="T4" fmla="*/ 6 w 89"/>
                <a:gd name="T5" fmla="*/ 0 h 50"/>
                <a:gd name="T6" fmla="*/ 44 w 89"/>
                <a:gd name="T7" fmla="*/ 38 h 50"/>
                <a:gd name="T8" fmla="*/ 83 w 89"/>
                <a:gd name="T9" fmla="*/ 0 h 50"/>
                <a:gd name="T10" fmla="*/ 89 w 89"/>
                <a:gd name="T11" fmla="*/ 6 h 50"/>
                <a:gd name="T12" fmla="*/ 44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44" y="50"/>
                  </a:moveTo>
                  <a:lnTo>
                    <a:pt x="0" y="6"/>
                  </a:lnTo>
                  <a:lnTo>
                    <a:pt x="6" y="0"/>
                  </a:lnTo>
                  <a:lnTo>
                    <a:pt x="44" y="38"/>
                  </a:lnTo>
                  <a:lnTo>
                    <a:pt x="83" y="0"/>
                  </a:lnTo>
                  <a:lnTo>
                    <a:pt x="89" y="6"/>
                  </a:lnTo>
                  <a:lnTo>
                    <a:pt x="44"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214"/>
            <p:cNvSpPr>
              <a:spLocks noChangeArrowheads="1"/>
            </p:cNvSpPr>
            <p:nvPr/>
          </p:nvSpPr>
          <p:spPr bwMode="auto">
            <a:xfrm>
              <a:off x="6524626" y="5975350"/>
              <a:ext cx="14288"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0" name="组合 269"/>
          <p:cNvGrpSpPr/>
          <p:nvPr/>
        </p:nvGrpSpPr>
        <p:grpSpPr>
          <a:xfrm>
            <a:off x="395474" y="2982806"/>
            <a:ext cx="300108" cy="401682"/>
            <a:chOff x="307977" y="2312988"/>
            <a:chExt cx="309563" cy="414338"/>
          </a:xfrm>
        </p:grpSpPr>
        <p:sp>
          <p:nvSpPr>
            <p:cNvPr id="15" name="Freeform 215"/>
            <p:cNvSpPr/>
            <p:nvPr/>
          </p:nvSpPr>
          <p:spPr bwMode="auto">
            <a:xfrm>
              <a:off x="392114" y="2509838"/>
              <a:ext cx="141288" cy="80963"/>
            </a:xfrm>
            <a:custGeom>
              <a:avLst/>
              <a:gdLst>
                <a:gd name="T0" fmla="*/ 45 w 89"/>
                <a:gd name="T1" fmla="*/ 51 h 51"/>
                <a:gd name="T2" fmla="*/ 0 w 89"/>
                <a:gd name="T3" fmla="*/ 5 h 51"/>
                <a:gd name="T4" fmla="*/ 6 w 89"/>
                <a:gd name="T5" fmla="*/ 0 h 51"/>
                <a:gd name="T6" fmla="*/ 45 w 89"/>
                <a:gd name="T7" fmla="*/ 38 h 51"/>
                <a:gd name="T8" fmla="*/ 84 w 89"/>
                <a:gd name="T9" fmla="*/ 0 h 51"/>
                <a:gd name="T10" fmla="*/ 89 w 89"/>
                <a:gd name="T11" fmla="*/ 5 h 51"/>
                <a:gd name="T12" fmla="*/ 45 w 8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45" y="51"/>
                  </a:moveTo>
                  <a:lnTo>
                    <a:pt x="0" y="5"/>
                  </a:lnTo>
                  <a:lnTo>
                    <a:pt x="6" y="0"/>
                  </a:lnTo>
                  <a:lnTo>
                    <a:pt x="45" y="38"/>
                  </a:lnTo>
                  <a:lnTo>
                    <a:pt x="84" y="0"/>
                  </a:lnTo>
                  <a:lnTo>
                    <a:pt x="89" y="5"/>
                  </a:lnTo>
                  <a:lnTo>
                    <a:pt x="45"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216"/>
            <p:cNvSpPr>
              <a:spLocks noChangeArrowheads="1"/>
            </p:cNvSpPr>
            <p:nvPr/>
          </p:nvSpPr>
          <p:spPr bwMode="auto">
            <a:xfrm>
              <a:off x="457202" y="2312988"/>
              <a:ext cx="12700"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17"/>
            <p:cNvSpPr/>
            <p:nvPr/>
          </p:nvSpPr>
          <p:spPr bwMode="auto">
            <a:xfrm>
              <a:off x="307977" y="2417763"/>
              <a:ext cx="309563" cy="309563"/>
            </a:xfrm>
            <a:custGeom>
              <a:avLst/>
              <a:gdLst>
                <a:gd name="T0" fmla="*/ 195 w 195"/>
                <a:gd name="T1" fmla="*/ 195 h 195"/>
                <a:gd name="T2" fmla="*/ 0 w 195"/>
                <a:gd name="T3" fmla="*/ 195 h 195"/>
                <a:gd name="T4" fmla="*/ 0 w 195"/>
                <a:gd name="T5" fmla="*/ 0 h 195"/>
                <a:gd name="T6" fmla="*/ 74 w 195"/>
                <a:gd name="T7" fmla="*/ 0 h 195"/>
                <a:gd name="T8" fmla="*/ 74 w 195"/>
                <a:gd name="T9" fmla="*/ 9 h 195"/>
                <a:gd name="T10" fmla="*/ 11 w 195"/>
                <a:gd name="T11" fmla="*/ 9 h 195"/>
                <a:gd name="T12" fmla="*/ 11 w 195"/>
                <a:gd name="T13" fmla="*/ 185 h 195"/>
                <a:gd name="T14" fmla="*/ 187 w 195"/>
                <a:gd name="T15" fmla="*/ 185 h 195"/>
                <a:gd name="T16" fmla="*/ 187 w 195"/>
                <a:gd name="T17" fmla="*/ 9 h 195"/>
                <a:gd name="T18" fmla="*/ 125 w 195"/>
                <a:gd name="T19" fmla="*/ 9 h 195"/>
                <a:gd name="T20" fmla="*/ 125 w 195"/>
                <a:gd name="T21" fmla="*/ 0 h 195"/>
                <a:gd name="T22" fmla="*/ 195 w 195"/>
                <a:gd name="T23" fmla="*/ 0 h 195"/>
                <a:gd name="T24" fmla="*/ 195 w 195"/>
                <a:gd name="T2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95">
                  <a:moveTo>
                    <a:pt x="195" y="195"/>
                  </a:moveTo>
                  <a:lnTo>
                    <a:pt x="0" y="195"/>
                  </a:lnTo>
                  <a:lnTo>
                    <a:pt x="0" y="0"/>
                  </a:lnTo>
                  <a:lnTo>
                    <a:pt x="74" y="0"/>
                  </a:lnTo>
                  <a:lnTo>
                    <a:pt x="74" y="9"/>
                  </a:lnTo>
                  <a:lnTo>
                    <a:pt x="11" y="9"/>
                  </a:lnTo>
                  <a:lnTo>
                    <a:pt x="11" y="185"/>
                  </a:lnTo>
                  <a:lnTo>
                    <a:pt x="187" y="185"/>
                  </a:lnTo>
                  <a:lnTo>
                    <a:pt x="187" y="9"/>
                  </a:lnTo>
                  <a:lnTo>
                    <a:pt x="125" y="9"/>
                  </a:lnTo>
                  <a:lnTo>
                    <a:pt x="125" y="0"/>
                  </a:lnTo>
                  <a:lnTo>
                    <a:pt x="195" y="0"/>
                  </a:lnTo>
                  <a:lnTo>
                    <a:pt x="195" y="1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1" name="组合 270"/>
          <p:cNvGrpSpPr/>
          <p:nvPr/>
        </p:nvGrpSpPr>
        <p:grpSpPr>
          <a:xfrm>
            <a:off x="401629" y="3823875"/>
            <a:ext cx="306264" cy="421690"/>
            <a:chOff x="314326" y="3180556"/>
            <a:chExt cx="315913" cy="434976"/>
          </a:xfrm>
        </p:grpSpPr>
        <p:sp>
          <p:nvSpPr>
            <p:cNvPr id="18" name="Freeform 218"/>
            <p:cNvSpPr/>
            <p:nvPr/>
          </p:nvSpPr>
          <p:spPr bwMode="auto">
            <a:xfrm>
              <a:off x="398464" y="3180556"/>
              <a:ext cx="147638" cy="84138"/>
            </a:xfrm>
            <a:custGeom>
              <a:avLst/>
              <a:gdLst>
                <a:gd name="T0" fmla="*/ 7 w 93"/>
                <a:gd name="T1" fmla="*/ 53 h 53"/>
                <a:gd name="T2" fmla="*/ 0 w 93"/>
                <a:gd name="T3" fmla="*/ 48 h 53"/>
                <a:gd name="T4" fmla="*/ 46 w 93"/>
                <a:gd name="T5" fmla="*/ 0 h 53"/>
                <a:gd name="T6" fmla="*/ 93 w 93"/>
                <a:gd name="T7" fmla="*/ 48 h 53"/>
                <a:gd name="T8" fmla="*/ 86 w 93"/>
                <a:gd name="T9" fmla="*/ 53 h 53"/>
                <a:gd name="T10" fmla="*/ 46 w 93"/>
                <a:gd name="T11" fmla="*/ 15 h 53"/>
                <a:gd name="T12" fmla="*/ 7 w 9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3" h="53">
                  <a:moveTo>
                    <a:pt x="7" y="53"/>
                  </a:moveTo>
                  <a:lnTo>
                    <a:pt x="0" y="48"/>
                  </a:lnTo>
                  <a:lnTo>
                    <a:pt x="46" y="0"/>
                  </a:lnTo>
                  <a:lnTo>
                    <a:pt x="93" y="48"/>
                  </a:lnTo>
                  <a:lnTo>
                    <a:pt x="86" y="53"/>
                  </a:lnTo>
                  <a:lnTo>
                    <a:pt x="46" y="15"/>
                  </a:lnTo>
                  <a:lnTo>
                    <a:pt x="7" y="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219"/>
            <p:cNvSpPr>
              <a:spLocks noChangeArrowheads="1"/>
            </p:cNvSpPr>
            <p:nvPr/>
          </p:nvSpPr>
          <p:spPr bwMode="auto">
            <a:xfrm>
              <a:off x="463551" y="3196431"/>
              <a:ext cx="15875" cy="268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20"/>
            <p:cNvSpPr/>
            <p:nvPr/>
          </p:nvSpPr>
          <p:spPr bwMode="auto">
            <a:xfrm>
              <a:off x="314326" y="3296444"/>
              <a:ext cx="315913" cy="319088"/>
            </a:xfrm>
            <a:custGeom>
              <a:avLst/>
              <a:gdLst>
                <a:gd name="T0" fmla="*/ 199 w 199"/>
                <a:gd name="T1" fmla="*/ 201 h 201"/>
                <a:gd name="T2" fmla="*/ 0 w 199"/>
                <a:gd name="T3" fmla="*/ 201 h 201"/>
                <a:gd name="T4" fmla="*/ 0 w 199"/>
                <a:gd name="T5" fmla="*/ 0 h 201"/>
                <a:gd name="T6" fmla="*/ 74 w 199"/>
                <a:gd name="T7" fmla="*/ 0 h 201"/>
                <a:gd name="T8" fmla="*/ 74 w 199"/>
                <a:gd name="T9" fmla="*/ 10 h 201"/>
                <a:gd name="T10" fmla="*/ 8 w 199"/>
                <a:gd name="T11" fmla="*/ 10 h 201"/>
                <a:gd name="T12" fmla="*/ 8 w 199"/>
                <a:gd name="T13" fmla="*/ 192 h 201"/>
                <a:gd name="T14" fmla="*/ 190 w 199"/>
                <a:gd name="T15" fmla="*/ 192 h 201"/>
                <a:gd name="T16" fmla="*/ 190 w 199"/>
                <a:gd name="T17" fmla="*/ 10 h 201"/>
                <a:gd name="T18" fmla="*/ 127 w 199"/>
                <a:gd name="T19" fmla="*/ 10 h 201"/>
                <a:gd name="T20" fmla="*/ 127 w 199"/>
                <a:gd name="T21" fmla="*/ 0 h 201"/>
                <a:gd name="T22" fmla="*/ 199 w 199"/>
                <a:gd name="T23" fmla="*/ 0 h 201"/>
                <a:gd name="T24" fmla="*/ 199 w 19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1">
                  <a:moveTo>
                    <a:pt x="199" y="201"/>
                  </a:moveTo>
                  <a:lnTo>
                    <a:pt x="0" y="201"/>
                  </a:lnTo>
                  <a:lnTo>
                    <a:pt x="0" y="0"/>
                  </a:lnTo>
                  <a:lnTo>
                    <a:pt x="74" y="0"/>
                  </a:lnTo>
                  <a:lnTo>
                    <a:pt x="74" y="10"/>
                  </a:lnTo>
                  <a:lnTo>
                    <a:pt x="8" y="10"/>
                  </a:lnTo>
                  <a:lnTo>
                    <a:pt x="8" y="192"/>
                  </a:lnTo>
                  <a:lnTo>
                    <a:pt x="190" y="192"/>
                  </a:lnTo>
                  <a:lnTo>
                    <a:pt x="190" y="10"/>
                  </a:lnTo>
                  <a:lnTo>
                    <a:pt x="127" y="10"/>
                  </a:lnTo>
                  <a:lnTo>
                    <a:pt x="127" y="0"/>
                  </a:lnTo>
                  <a:lnTo>
                    <a:pt x="199" y="0"/>
                  </a:lnTo>
                  <a:lnTo>
                    <a:pt x="199"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 name="Freeform 221"/>
          <p:cNvSpPr>
            <a:spLocks noEditPoints="1"/>
          </p:cNvSpPr>
          <p:nvPr/>
        </p:nvSpPr>
        <p:spPr bwMode="auto">
          <a:xfrm>
            <a:off x="412403" y="4721085"/>
            <a:ext cx="277022" cy="424767"/>
          </a:xfrm>
          <a:custGeom>
            <a:avLst/>
            <a:gdLst>
              <a:gd name="T0" fmla="*/ 19 w 126"/>
              <a:gd name="T1" fmla="*/ 193 h 193"/>
              <a:gd name="T2" fmla="*/ 14 w 126"/>
              <a:gd name="T3" fmla="*/ 192 h 193"/>
              <a:gd name="T4" fmla="*/ 10 w 126"/>
              <a:gd name="T5" fmla="*/ 180 h 193"/>
              <a:gd name="T6" fmla="*/ 32 w 126"/>
              <a:gd name="T7" fmla="*/ 115 h 193"/>
              <a:gd name="T8" fmla="*/ 10 w 126"/>
              <a:gd name="T9" fmla="*/ 115 h 193"/>
              <a:gd name="T10" fmla="*/ 2 w 126"/>
              <a:gd name="T11" fmla="*/ 111 h 193"/>
              <a:gd name="T12" fmla="*/ 1 w 126"/>
              <a:gd name="T13" fmla="*/ 102 h 193"/>
              <a:gd name="T14" fmla="*/ 37 w 126"/>
              <a:gd name="T15" fmla="*/ 7 h 193"/>
              <a:gd name="T16" fmla="*/ 46 w 126"/>
              <a:gd name="T17" fmla="*/ 0 h 193"/>
              <a:gd name="T18" fmla="*/ 116 w 126"/>
              <a:gd name="T19" fmla="*/ 0 h 193"/>
              <a:gd name="T20" fmla="*/ 126 w 126"/>
              <a:gd name="T21" fmla="*/ 10 h 193"/>
              <a:gd name="T22" fmla="*/ 124 w 126"/>
              <a:gd name="T23" fmla="*/ 15 h 193"/>
              <a:gd name="T24" fmla="*/ 88 w 126"/>
              <a:gd name="T25" fmla="*/ 68 h 193"/>
              <a:gd name="T26" fmla="*/ 106 w 126"/>
              <a:gd name="T27" fmla="*/ 68 h 193"/>
              <a:gd name="T28" fmla="*/ 114 w 126"/>
              <a:gd name="T29" fmla="*/ 74 h 193"/>
              <a:gd name="T30" fmla="*/ 113 w 126"/>
              <a:gd name="T31" fmla="*/ 84 h 193"/>
              <a:gd name="T32" fmla="*/ 26 w 126"/>
              <a:gd name="T33" fmla="*/ 190 h 193"/>
              <a:gd name="T34" fmla="*/ 19 w 126"/>
              <a:gd name="T35" fmla="*/ 193 h 193"/>
              <a:gd name="T36" fmla="*/ 46 w 126"/>
              <a:gd name="T37" fmla="*/ 8 h 193"/>
              <a:gd name="T38" fmla="*/ 44 w 126"/>
              <a:gd name="T39" fmla="*/ 9 h 193"/>
              <a:gd name="T40" fmla="*/ 9 w 126"/>
              <a:gd name="T41" fmla="*/ 105 h 193"/>
              <a:gd name="T42" fmla="*/ 9 w 126"/>
              <a:gd name="T43" fmla="*/ 106 h 193"/>
              <a:gd name="T44" fmla="*/ 10 w 126"/>
              <a:gd name="T45" fmla="*/ 107 h 193"/>
              <a:gd name="T46" fmla="*/ 43 w 126"/>
              <a:gd name="T47" fmla="*/ 107 h 193"/>
              <a:gd name="T48" fmla="*/ 17 w 126"/>
              <a:gd name="T49" fmla="*/ 183 h 193"/>
              <a:gd name="T50" fmla="*/ 18 w 126"/>
              <a:gd name="T51" fmla="*/ 185 h 193"/>
              <a:gd name="T52" fmla="*/ 20 w 126"/>
              <a:gd name="T53" fmla="*/ 185 h 193"/>
              <a:gd name="T54" fmla="*/ 107 w 126"/>
              <a:gd name="T55" fmla="*/ 79 h 193"/>
              <a:gd name="T56" fmla="*/ 107 w 126"/>
              <a:gd name="T57" fmla="*/ 77 h 193"/>
              <a:gd name="T58" fmla="*/ 106 w 126"/>
              <a:gd name="T59" fmla="*/ 76 h 193"/>
              <a:gd name="T60" fmla="*/ 73 w 126"/>
              <a:gd name="T61" fmla="*/ 76 h 193"/>
              <a:gd name="T62" fmla="*/ 117 w 126"/>
              <a:gd name="T63" fmla="*/ 11 h 193"/>
              <a:gd name="T64" fmla="*/ 118 w 126"/>
              <a:gd name="T65" fmla="*/ 10 h 193"/>
              <a:gd name="T66" fmla="*/ 116 w 126"/>
              <a:gd name="T67" fmla="*/ 8 h 193"/>
              <a:gd name="T68" fmla="*/ 46 w 126"/>
              <a:gd name="T6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3">
                <a:moveTo>
                  <a:pt x="19" y="193"/>
                </a:moveTo>
                <a:cubicBezTo>
                  <a:pt x="17" y="193"/>
                  <a:pt x="16" y="193"/>
                  <a:pt x="14" y="192"/>
                </a:cubicBezTo>
                <a:cubicBezTo>
                  <a:pt x="10" y="190"/>
                  <a:pt x="8" y="185"/>
                  <a:pt x="10" y="180"/>
                </a:cubicBezTo>
                <a:cubicBezTo>
                  <a:pt x="32" y="115"/>
                  <a:pt x="32" y="115"/>
                  <a:pt x="32" y="115"/>
                </a:cubicBezTo>
                <a:cubicBezTo>
                  <a:pt x="10" y="115"/>
                  <a:pt x="10" y="115"/>
                  <a:pt x="10" y="115"/>
                </a:cubicBezTo>
                <a:cubicBezTo>
                  <a:pt x="7" y="115"/>
                  <a:pt x="4" y="113"/>
                  <a:pt x="2" y="111"/>
                </a:cubicBezTo>
                <a:cubicBezTo>
                  <a:pt x="0" y="108"/>
                  <a:pt x="0" y="105"/>
                  <a:pt x="1" y="102"/>
                </a:cubicBezTo>
                <a:cubicBezTo>
                  <a:pt x="37" y="7"/>
                  <a:pt x="37" y="7"/>
                  <a:pt x="37" y="7"/>
                </a:cubicBezTo>
                <a:cubicBezTo>
                  <a:pt x="38" y="3"/>
                  <a:pt x="42" y="0"/>
                  <a:pt x="46" y="0"/>
                </a:cubicBezTo>
                <a:cubicBezTo>
                  <a:pt x="116" y="0"/>
                  <a:pt x="116" y="0"/>
                  <a:pt x="116" y="0"/>
                </a:cubicBezTo>
                <a:cubicBezTo>
                  <a:pt x="122" y="0"/>
                  <a:pt x="126" y="5"/>
                  <a:pt x="126" y="10"/>
                </a:cubicBezTo>
                <a:cubicBezTo>
                  <a:pt x="126" y="12"/>
                  <a:pt x="125" y="14"/>
                  <a:pt x="124" y="15"/>
                </a:cubicBezTo>
                <a:cubicBezTo>
                  <a:pt x="88" y="68"/>
                  <a:pt x="88" y="68"/>
                  <a:pt x="88" y="68"/>
                </a:cubicBezTo>
                <a:cubicBezTo>
                  <a:pt x="106" y="68"/>
                  <a:pt x="106" y="68"/>
                  <a:pt x="106" y="68"/>
                </a:cubicBezTo>
                <a:cubicBezTo>
                  <a:pt x="109" y="68"/>
                  <a:pt x="113" y="70"/>
                  <a:pt x="114" y="74"/>
                </a:cubicBezTo>
                <a:cubicBezTo>
                  <a:pt x="116" y="77"/>
                  <a:pt x="115" y="81"/>
                  <a:pt x="113" y="84"/>
                </a:cubicBezTo>
                <a:cubicBezTo>
                  <a:pt x="26" y="190"/>
                  <a:pt x="26" y="190"/>
                  <a:pt x="26" y="190"/>
                </a:cubicBezTo>
                <a:cubicBezTo>
                  <a:pt x="25" y="192"/>
                  <a:pt x="22" y="193"/>
                  <a:pt x="19" y="193"/>
                </a:cubicBezTo>
                <a:close/>
                <a:moveTo>
                  <a:pt x="46" y="8"/>
                </a:moveTo>
                <a:cubicBezTo>
                  <a:pt x="45" y="8"/>
                  <a:pt x="44" y="9"/>
                  <a:pt x="44" y="9"/>
                </a:cubicBezTo>
                <a:cubicBezTo>
                  <a:pt x="9" y="105"/>
                  <a:pt x="9" y="105"/>
                  <a:pt x="9" y="105"/>
                </a:cubicBezTo>
                <a:cubicBezTo>
                  <a:pt x="8" y="105"/>
                  <a:pt x="9" y="106"/>
                  <a:pt x="9" y="106"/>
                </a:cubicBezTo>
                <a:cubicBezTo>
                  <a:pt x="9" y="107"/>
                  <a:pt x="10" y="107"/>
                  <a:pt x="10" y="107"/>
                </a:cubicBezTo>
                <a:cubicBezTo>
                  <a:pt x="43" y="107"/>
                  <a:pt x="43" y="107"/>
                  <a:pt x="43" y="107"/>
                </a:cubicBezTo>
                <a:cubicBezTo>
                  <a:pt x="17" y="183"/>
                  <a:pt x="17" y="183"/>
                  <a:pt x="17" y="183"/>
                </a:cubicBezTo>
                <a:cubicBezTo>
                  <a:pt x="17" y="184"/>
                  <a:pt x="18" y="185"/>
                  <a:pt x="18" y="185"/>
                </a:cubicBezTo>
                <a:cubicBezTo>
                  <a:pt x="19" y="186"/>
                  <a:pt x="20" y="185"/>
                  <a:pt x="20" y="185"/>
                </a:cubicBezTo>
                <a:cubicBezTo>
                  <a:pt x="107" y="79"/>
                  <a:pt x="107" y="79"/>
                  <a:pt x="107" y="79"/>
                </a:cubicBezTo>
                <a:cubicBezTo>
                  <a:pt x="107" y="78"/>
                  <a:pt x="107" y="77"/>
                  <a:pt x="107" y="77"/>
                </a:cubicBezTo>
                <a:cubicBezTo>
                  <a:pt x="107" y="76"/>
                  <a:pt x="106" y="76"/>
                  <a:pt x="106" y="76"/>
                </a:cubicBezTo>
                <a:cubicBezTo>
                  <a:pt x="73" y="76"/>
                  <a:pt x="73" y="76"/>
                  <a:pt x="73" y="76"/>
                </a:cubicBezTo>
                <a:cubicBezTo>
                  <a:pt x="117" y="11"/>
                  <a:pt x="117" y="11"/>
                  <a:pt x="117" y="11"/>
                </a:cubicBezTo>
                <a:cubicBezTo>
                  <a:pt x="118" y="11"/>
                  <a:pt x="118" y="10"/>
                  <a:pt x="118" y="10"/>
                </a:cubicBezTo>
                <a:cubicBezTo>
                  <a:pt x="118" y="9"/>
                  <a:pt x="117" y="8"/>
                  <a:pt x="116" y="8"/>
                </a:cubicBezTo>
                <a:lnTo>
                  <a:pt x="4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25"/>
          <p:cNvSpPr>
            <a:spLocks noEditPoints="1"/>
          </p:cNvSpPr>
          <p:nvPr/>
        </p:nvSpPr>
        <p:spPr bwMode="auto">
          <a:xfrm>
            <a:off x="343308" y="2175595"/>
            <a:ext cx="404760" cy="407838"/>
          </a:xfrm>
          <a:custGeom>
            <a:avLst/>
            <a:gdLst>
              <a:gd name="T0" fmla="*/ 130 w 184"/>
              <a:gd name="T1" fmla="*/ 185 h 185"/>
              <a:gd name="T2" fmla="*/ 54 w 184"/>
              <a:gd name="T3" fmla="*/ 185 h 185"/>
              <a:gd name="T4" fmla="*/ 39 w 184"/>
              <a:gd name="T5" fmla="*/ 170 h 185"/>
              <a:gd name="T6" fmla="*/ 39 w 184"/>
              <a:gd name="T7" fmla="*/ 104 h 185"/>
              <a:gd name="T8" fmla="*/ 16 w 184"/>
              <a:gd name="T9" fmla="*/ 104 h 185"/>
              <a:gd name="T10" fmla="*/ 2 w 184"/>
              <a:gd name="T11" fmla="*/ 95 h 185"/>
              <a:gd name="T12" fmla="*/ 5 w 184"/>
              <a:gd name="T13" fmla="*/ 79 h 185"/>
              <a:gd name="T14" fmla="*/ 81 w 184"/>
              <a:gd name="T15" fmla="*/ 5 h 185"/>
              <a:gd name="T16" fmla="*/ 92 w 184"/>
              <a:gd name="T17" fmla="*/ 0 h 185"/>
              <a:gd name="T18" fmla="*/ 103 w 184"/>
              <a:gd name="T19" fmla="*/ 5 h 185"/>
              <a:gd name="T20" fmla="*/ 178 w 184"/>
              <a:gd name="T21" fmla="*/ 79 h 185"/>
              <a:gd name="T22" fmla="*/ 181 w 184"/>
              <a:gd name="T23" fmla="*/ 95 h 185"/>
              <a:gd name="T24" fmla="*/ 168 w 184"/>
              <a:gd name="T25" fmla="*/ 104 h 185"/>
              <a:gd name="T26" fmla="*/ 145 w 184"/>
              <a:gd name="T27" fmla="*/ 104 h 185"/>
              <a:gd name="T28" fmla="*/ 145 w 184"/>
              <a:gd name="T29" fmla="*/ 170 h 185"/>
              <a:gd name="T30" fmla="*/ 130 w 184"/>
              <a:gd name="T31" fmla="*/ 185 h 185"/>
              <a:gd name="T32" fmla="*/ 92 w 184"/>
              <a:gd name="T33" fmla="*/ 8 h 185"/>
              <a:gd name="T34" fmla="*/ 87 w 184"/>
              <a:gd name="T35" fmla="*/ 10 h 185"/>
              <a:gd name="T36" fmla="*/ 11 w 184"/>
              <a:gd name="T37" fmla="*/ 84 h 185"/>
              <a:gd name="T38" fmla="*/ 9 w 184"/>
              <a:gd name="T39" fmla="*/ 92 h 185"/>
              <a:gd name="T40" fmla="*/ 16 w 184"/>
              <a:gd name="T41" fmla="*/ 96 h 185"/>
              <a:gd name="T42" fmla="*/ 47 w 184"/>
              <a:gd name="T43" fmla="*/ 96 h 185"/>
              <a:gd name="T44" fmla="*/ 47 w 184"/>
              <a:gd name="T45" fmla="*/ 170 h 185"/>
              <a:gd name="T46" fmla="*/ 54 w 184"/>
              <a:gd name="T47" fmla="*/ 177 h 185"/>
              <a:gd name="T48" fmla="*/ 130 w 184"/>
              <a:gd name="T49" fmla="*/ 177 h 185"/>
              <a:gd name="T50" fmla="*/ 137 w 184"/>
              <a:gd name="T51" fmla="*/ 170 h 185"/>
              <a:gd name="T52" fmla="*/ 137 w 184"/>
              <a:gd name="T53" fmla="*/ 96 h 185"/>
              <a:gd name="T54" fmla="*/ 168 w 184"/>
              <a:gd name="T55" fmla="*/ 96 h 185"/>
              <a:gd name="T56" fmla="*/ 174 w 184"/>
              <a:gd name="T57" fmla="*/ 92 h 185"/>
              <a:gd name="T58" fmla="*/ 173 w 184"/>
              <a:gd name="T59" fmla="*/ 84 h 185"/>
              <a:gd name="T60" fmla="*/ 97 w 184"/>
              <a:gd name="T61" fmla="*/ 10 h 185"/>
              <a:gd name="T62" fmla="*/ 92 w 184"/>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5">
                <a:moveTo>
                  <a:pt x="130" y="185"/>
                </a:moveTo>
                <a:cubicBezTo>
                  <a:pt x="54" y="185"/>
                  <a:pt x="54" y="185"/>
                  <a:pt x="54" y="185"/>
                </a:cubicBezTo>
                <a:cubicBezTo>
                  <a:pt x="45" y="185"/>
                  <a:pt x="39" y="179"/>
                  <a:pt x="39" y="170"/>
                </a:cubicBezTo>
                <a:cubicBezTo>
                  <a:pt x="39" y="104"/>
                  <a:pt x="39" y="104"/>
                  <a:pt x="39" y="104"/>
                </a:cubicBezTo>
                <a:cubicBezTo>
                  <a:pt x="16" y="104"/>
                  <a:pt x="16" y="104"/>
                  <a:pt x="16" y="104"/>
                </a:cubicBezTo>
                <a:cubicBezTo>
                  <a:pt x="10" y="104"/>
                  <a:pt x="4" y="100"/>
                  <a:pt x="2" y="95"/>
                </a:cubicBezTo>
                <a:cubicBezTo>
                  <a:pt x="0" y="89"/>
                  <a:pt x="1" y="83"/>
                  <a:pt x="5" y="79"/>
                </a:cubicBezTo>
                <a:cubicBezTo>
                  <a:pt x="81" y="5"/>
                  <a:pt x="81" y="5"/>
                  <a:pt x="81" y="5"/>
                </a:cubicBezTo>
                <a:cubicBezTo>
                  <a:pt x="84" y="2"/>
                  <a:pt x="88" y="0"/>
                  <a:pt x="92" y="0"/>
                </a:cubicBezTo>
                <a:cubicBezTo>
                  <a:pt x="96" y="0"/>
                  <a:pt x="100" y="2"/>
                  <a:pt x="103" y="5"/>
                </a:cubicBezTo>
                <a:cubicBezTo>
                  <a:pt x="178" y="79"/>
                  <a:pt x="178" y="79"/>
                  <a:pt x="178" y="79"/>
                </a:cubicBezTo>
                <a:cubicBezTo>
                  <a:pt x="183" y="83"/>
                  <a:pt x="184" y="89"/>
                  <a:pt x="181" y="95"/>
                </a:cubicBezTo>
                <a:cubicBezTo>
                  <a:pt x="179" y="100"/>
                  <a:pt x="174" y="104"/>
                  <a:pt x="168" y="104"/>
                </a:cubicBezTo>
                <a:cubicBezTo>
                  <a:pt x="145" y="104"/>
                  <a:pt x="145" y="104"/>
                  <a:pt x="145" y="104"/>
                </a:cubicBezTo>
                <a:cubicBezTo>
                  <a:pt x="145" y="170"/>
                  <a:pt x="145" y="170"/>
                  <a:pt x="145" y="170"/>
                </a:cubicBezTo>
                <a:cubicBezTo>
                  <a:pt x="145" y="179"/>
                  <a:pt x="138" y="185"/>
                  <a:pt x="130" y="185"/>
                </a:cubicBezTo>
                <a:close/>
                <a:moveTo>
                  <a:pt x="92" y="8"/>
                </a:moveTo>
                <a:cubicBezTo>
                  <a:pt x="90" y="8"/>
                  <a:pt x="88" y="9"/>
                  <a:pt x="87" y="10"/>
                </a:cubicBezTo>
                <a:cubicBezTo>
                  <a:pt x="11" y="84"/>
                  <a:pt x="11" y="84"/>
                  <a:pt x="11" y="84"/>
                </a:cubicBezTo>
                <a:cubicBezTo>
                  <a:pt x="9" y="86"/>
                  <a:pt x="8" y="89"/>
                  <a:pt x="9" y="92"/>
                </a:cubicBezTo>
                <a:cubicBezTo>
                  <a:pt x="10" y="94"/>
                  <a:pt x="13" y="96"/>
                  <a:pt x="16" y="96"/>
                </a:cubicBezTo>
                <a:cubicBezTo>
                  <a:pt x="47" y="96"/>
                  <a:pt x="47" y="96"/>
                  <a:pt x="47" y="96"/>
                </a:cubicBezTo>
                <a:cubicBezTo>
                  <a:pt x="47" y="170"/>
                  <a:pt x="47" y="170"/>
                  <a:pt x="47" y="170"/>
                </a:cubicBezTo>
                <a:cubicBezTo>
                  <a:pt x="47" y="174"/>
                  <a:pt x="50" y="177"/>
                  <a:pt x="54" y="177"/>
                </a:cubicBezTo>
                <a:cubicBezTo>
                  <a:pt x="130" y="177"/>
                  <a:pt x="130" y="177"/>
                  <a:pt x="130" y="177"/>
                </a:cubicBezTo>
                <a:cubicBezTo>
                  <a:pt x="133" y="177"/>
                  <a:pt x="137" y="174"/>
                  <a:pt x="137" y="170"/>
                </a:cubicBezTo>
                <a:cubicBezTo>
                  <a:pt x="137" y="96"/>
                  <a:pt x="137" y="96"/>
                  <a:pt x="137" y="96"/>
                </a:cubicBezTo>
                <a:cubicBezTo>
                  <a:pt x="168" y="96"/>
                  <a:pt x="168" y="96"/>
                  <a:pt x="168" y="96"/>
                </a:cubicBezTo>
                <a:cubicBezTo>
                  <a:pt x="170" y="96"/>
                  <a:pt x="173" y="94"/>
                  <a:pt x="174" y="92"/>
                </a:cubicBezTo>
                <a:cubicBezTo>
                  <a:pt x="175" y="89"/>
                  <a:pt x="175" y="86"/>
                  <a:pt x="173" y="84"/>
                </a:cubicBezTo>
                <a:cubicBezTo>
                  <a:pt x="97" y="10"/>
                  <a:pt x="97" y="10"/>
                  <a:pt x="97" y="10"/>
                </a:cubicBezTo>
                <a:cubicBezTo>
                  <a:pt x="95" y="9"/>
                  <a:pt x="94"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92" name="组合 291"/>
          <p:cNvGrpSpPr/>
          <p:nvPr/>
        </p:nvGrpSpPr>
        <p:grpSpPr>
          <a:xfrm>
            <a:off x="4770238" y="990677"/>
            <a:ext cx="2719014" cy="928282"/>
            <a:chOff x="4770238" y="990677"/>
            <a:chExt cx="2719014" cy="928282"/>
          </a:xfrm>
        </p:grpSpPr>
        <p:sp>
          <p:nvSpPr>
            <p:cNvPr id="293" name="矩形 29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Text Box 3"/>
            <p:cNvSpPr txBox="1">
              <a:spLocks noChangeArrowheads="1"/>
            </p:cNvSpPr>
            <p:nvPr/>
          </p:nvSpPr>
          <p:spPr bwMode="auto">
            <a:xfrm>
              <a:off x="5315187" y="990677"/>
              <a:ext cx="163715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2</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95" name="矩形 294"/>
            <p:cNvSpPr/>
            <p:nvPr/>
          </p:nvSpPr>
          <p:spPr>
            <a:xfrm>
              <a:off x="4770238" y="1359825"/>
              <a:ext cx="2719014" cy="369332"/>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zh-CN" altLang="en-US" dirty="0">
                  <a:solidFill>
                    <a:srgbClr val="888888"/>
                  </a:solidFill>
                  <a:latin typeface="微软雅黑" panose="020B0503020204020204" pitchFamily="34" charset="-122"/>
                  <a:ea typeface="微软雅黑" panose="020B0503020204020204" pitchFamily="34" charset="-122"/>
                </a:rPr>
                <a:t>线框风格类商务图标</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 Box 3"/>
          <p:cNvSpPr txBox="1">
            <a:spLocks noChangeArrowheads="1"/>
          </p:cNvSpPr>
          <p:nvPr/>
        </p:nvSpPr>
        <p:spPr bwMode="auto">
          <a:xfrm>
            <a:off x="5315188" y="990677"/>
            <a:ext cx="160473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3</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5" name="矩形 4"/>
          <p:cNvSpPr/>
          <p:nvPr/>
        </p:nvSpPr>
        <p:spPr>
          <a:xfrm>
            <a:off x="4513598" y="1359825"/>
            <a:ext cx="3185487" cy="369332"/>
          </a:xfrm>
          <a:prstGeom prst="rect">
            <a:avLst/>
          </a:prstGeom>
        </p:spPr>
        <p:txBody>
          <a:bodyPr wrap="none">
            <a:spAutoFit/>
          </a:bodyPr>
          <a:lstStyle/>
          <a:p>
            <a:pPr fontAlgn="base"/>
            <a:r>
              <a:rPr lang="zh-CN" altLang="en-US" dirty="0">
                <a:solidFill>
                  <a:srgbClr val="888888"/>
                </a:solidFill>
                <a:latin typeface="微软雅黑" panose="020B0503020204020204" pitchFamily="34" charset="-122"/>
                <a:ea typeface="微软雅黑" panose="020B0503020204020204" pitchFamily="34" charset="-122"/>
              </a:rPr>
              <a:t>常用扁平化</a:t>
            </a:r>
            <a:r>
              <a:rPr lang="zh-CN" altLang="en-US" b="1" dirty="0">
                <a:solidFill>
                  <a:srgbClr val="888888"/>
                </a:solidFill>
                <a:latin typeface="微软雅黑" panose="020B0503020204020204" pitchFamily="34" charset="-122"/>
                <a:ea typeface="微软雅黑" panose="020B0503020204020204" pitchFamily="34" charset="-122"/>
              </a:rPr>
              <a:t>生活服务</a:t>
            </a:r>
            <a:r>
              <a:rPr lang="zh-CN" altLang="en-US" dirty="0">
                <a:solidFill>
                  <a:srgbClr val="888888"/>
                </a:solidFill>
                <a:latin typeface="微软雅黑" panose="020B0503020204020204" pitchFamily="34" charset="-122"/>
                <a:ea typeface="微软雅黑" panose="020B0503020204020204" pitchFamily="34" charset="-122"/>
              </a:rPr>
              <a:t>矢量图标</a:t>
            </a:r>
          </a:p>
        </p:txBody>
      </p:sp>
      <p:sp>
        <p:nvSpPr>
          <p:cNvPr id="6" name="Freeform 6"/>
          <p:cNvSpPr/>
          <p:nvPr/>
        </p:nvSpPr>
        <p:spPr bwMode="auto">
          <a:xfrm>
            <a:off x="905978" y="2241690"/>
            <a:ext cx="1058959" cy="1057564"/>
          </a:xfrm>
          <a:custGeom>
            <a:avLst/>
            <a:gdLst>
              <a:gd name="T0" fmla="*/ 111 w 623"/>
              <a:gd name="T1" fmla="*/ 111 h 622"/>
              <a:gd name="T2" fmla="*/ 512 w 623"/>
              <a:gd name="T3" fmla="*/ 111 h 622"/>
              <a:gd name="T4" fmla="*/ 512 w 623"/>
              <a:gd name="T5" fmla="*/ 512 h 622"/>
              <a:gd name="T6" fmla="*/ 111 w 623"/>
              <a:gd name="T7" fmla="*/ 512 h 622"/>
              <a:gd name="T8" fmla="*/ 111 w 623"/>
              <a:gd name="T9" fmla="*/ 111 h 622"/>
            </a:gdLst>
            <a:ahLst/>
            <a:cxnLst>
              <a:cxn ang="0">
                <a:pos x="T0" y="T1"/>
              </a:cxn>
              <a:cxn ang="0">
                <a:pos x="T2" y="T3"/>
              </a:cxn>
              <a:cxn ang="0">
                <a:pos x="T4" y="T5"/>
              </a:cxn>
              <a:cxn ang="0">
                <a:pos x="T6" y="T7"/>
              </a:cxn>
              <a:cxn ang="0">
                <a:pos x="T8" y="T9"/>
              </a:cxn>
            </a:cxnLst>
            <a:rect l="0" t="0" r="r" b="b"/>
            <a:pathLst>
              <a:path w="623" h="622">
                <a:moveTo>
                  <a:pt x="111" y="111"/>
                </a:moveTo>
                <a:cubicBezTo>
                  <a:pt x="222" y="0"/>
                  <a:pt x="401" y="0"/>
                  <a:pt x="512" y="111"/>
                </a:cubicBezTo>
                <a:cubicBezTo>
                  <a:pt x="623" y="221"/>
                  <a:pt x="623" y="401"/>
                  <a:pt x="512" y="512"/>
                </a:cubicBezTo>
                <a:cubicBezTo>
                  <a:pt x="401" y="622"/>
                  <a:pt x="222" y="622"/>
                  <a:pt x="111" y="512"/>
                </a:cubicBezTo>
                <a:cubicBezTo>
                  <a:pt x="0" y="401"/>
                  <a:pt x="0" y="221"/>
                  <a:pt x="111" y="111"/>
                </a:cubicBezTo>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 name="组合 6"/>
          <p:cNvGrpSpPr/>
          <p:nvPr/>
        </p:nvGrpSpPr>
        <p:grpSpPr>
          <a:xfrm>
            <a:off x="1183623" y="2643509"/>
            <a:ext cx="500878" cy="253927"/>
            <a:chOff x="1636718" y="1981206"/>
            <a:chExt cx="569914" cy="288926"/>
          </a:xfrm>
          <a:solidFill>
            <a:schemeClr val="bg1"/>
          </a:solidFill>
        </p:grpSpPr>
        <p:sp>
          <p:nvSpPr>
            <p:cNvPr id="8" name="Rectangle 5"/>
            <p:cNvSpPr>
              <a:spLocks noChangeArrowheads="1"/>
            </p:cNvSpPr>
            <p:nvPr/>
          </p:nvSpPr>
          <p:spPr bwMode="auto">
            <a:xfrm>
              <a:off x="1924056" y="2125669"/>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7"/>
            <p:cNvSpPr/>
            <p:nvPr/>
          </p:nvSpPr>
          <p:spPr bwMode="auto">
            <a:xfrm>
              <a:off x="1636718" y="1981206"/>
              <a:ext cx="569914" cy="288926"/>
            </a:xfrm>
            <a:custGeom>
              <a:avLst/>
              <a:gdLst>
                <a:gd name="T0" fmla="*/ 29 w 295"/>
                <a:gd name="T1" fmla="*/ 85 h 150"/>
                <a:gd name="T2" fmla="*/ 29 w 295"/>
                <a:gd name="T3" fmla="*/ 75 h 150"/>
                <a:gd name="T4" fmla="*/ 18 w 295"/>
                <a:gd name="T5" fmla="*/ 0 h 150"/>
                <a:gd name="T6" fmla="*/ 0 w 295"/>
                <a:gd name="T7" fmla="*/ 0 h 150"/>
                <a:gd name="T8" fmla="*/ 0 w 295"/>
                <a:gd name="T9" fmla="*/ 85 h 150"/>
                <a:gd name="T10" fmla="*/ 0 w 295"/>
                <a:gd name="T11" fmla="*/ 113 h 150"/>
                <a:gd name="T12" fmla="*/ 0 w 295"/>
                <a:gd name="T13" fmla="*/ 150 h 150"/>
                <a:gd name="T14" fmla="*/ 18 w 295"/>
                <a:gd name="T15" fmla="*/ 150 h 150"/>
                <a:gd name="T16" fmla="*/ 27 w 295"/>
                <a:gd name="T17" fmla="*/ 113 h 150"/>
                <a:gd name="T18" fmla="*/ 267 w 295"/>
                <a:gd name="T19" fmla="*/ 113 h 150"/>
                <a:gd name="T20" fmla="*/ 277 w 295"/>
                <a:gd name="T21" fmla="*/ 150 h 150"/>
                <a:gd name="T22" fmla="*/ 295 w 295"/>
                <a:gd name="T23" fmla="*/ 150 h 150"/>
                <a:gd name="T24" fmla="*/ 295 w 295"/>
                <a:gd name="T25" fmla="*/ 113 h 150"/>
                <a:gd name="T26" fmla="*/ 295 w 295"/>
                <a:gd name="T27" fmla="*/ 85 h 150"/>
                <a:gd name="T28" fmla="*/ 29 w 295"/>
                <a:gd name="T29" fmla="*/ 8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0">
                  <a:moveTo>
                    <a:pt x="29" y="85"/>
                  </a:moveTo>
                  <a:cubicBezTo>
                    <a:pt x="29" y="82"/>
                    <a:pt x="29" y="78"/>
                    <a:pt x="29" y="75"/>
                  </a:cubicBezTo>
                  <a:cubicBezTo>
                    <a:pt x="29" y="33"/>
                    <a:pt x="24" y="0"/>
                    <a:pt x="18" y="0"/>
                  </a:cubicBezTo>
                  <a:cubicBezTo>
                    <a:pt x="0" y="0"/>
                    <a:pt x="0" y="0"/>
                    <a:pt x="0" y="0"/>
                  </a:cubicBezTo>
                  <a:cubicBezTo>
                    <a:pt x="0" y="85"/>
                    <a:pt x="0" y="85"/>
                    <a:pt x="0" y="85"/>
                  </a:cubicBezTo>
                  <a:cubicBezTo>
                    <a:pt x="0" y="113"/>
                    <a:pt x="0" y="113"/>
                    <a:pt x="0" y="113"/>
                  </a:cubicBezTo>
                  <a:cubicBezTo>
                    <a:pt x="0" y="150"/>
                    <a:pt x="0" y="150"/>
                    <a:pt x="0" y="150"/>
                  </a:cubicBezTo>
                  <a:cubicBezTo>
                    <a:pt x="18" y="150"/>
                    <a:pt x="18" y="150"/>
                    <a:pt x="18" y="150"/>
                  </a:cubicBezTo>
                  <a:cubicBezTo>
                    <a:pt x="22" y="150"/>
                    <a:pt x="25" y="135"/>
                    <a:pt x="27" y="113"/>
                  </a:cubicBezTo>
                  <a:cubicBezTo>
                    <a:pt x="267" y="113"/>
                    <a:pt x="267" y="113"/>
                    <a:pt x="267" y="113"/>
                  </a:cubicBezTo>
                  <a:cubicBezTo>
                    <a:pt x="277" y="150"/>
                    <a:pt x="277" y="150"/>
                    <a:pt x="277" y="150"/>
                  </a:cubicBezTo>
                  <a:cubicBezTo>
                    <a:pt x="295" y="150"/>
                    <a:pt x="295" y="150"/>
                    <a:pt x="295" y="150"/>
                  </a:cubicBezTo>
                  <a:cubicBezTo>
                    <a:pt x="295" y="113"/>
                    <a:pt x="295" y="113"/>
                    <a:pt x="295" y="113"/>
                  </a:cubicBezTo>
                  <a:cubicBezTo>
                    <a:pt x="295" y="85"/>
                    <a:pt x="295" y="85"/>
                    <a:pt x="295" y="85"/>
                  </a:cubicBez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8"/>
            <p:cNvSpPr/>
            <p:nvPr/>
          </p:nvSpPr>
          <p:spPr bwMode="auto">
            <a:xfrm>
              <a:off x="1709743" y="2071694"/>
              <a:ext cx="100013" cy="52388"/>
            </a:xfrm>
            <a:custGeom>
              <a:avLst/>
              <a:gdLst>
                <a:gd name="T0" fmla="*/ 52 w 52"/>
                <a:gd name="T1" fmla="*/ 27 h 27"/>
                <a:gd name="T2" fmla="*/ 25 w 52"/>
                <a:gd name="T3" fmla="*/ 0 h 27"/>
                <a:gd name="T4" fmla="*/ 0 w 52"/>
                <a:gd name="T5" fmla="*/ 0 h 27"/>
                <a:gd name="T6" fmla="*/ 0 w 52"/>
                <a:gd name="T7" fmla="*/ 27 h 27"/>
                <a:gd name="T8" fmla="*/ 52 w 52"/>
                <a:gd name="T9" fmla="*/ 27 h 27"/>
              </a:gdLst>
              <a:ahLst/>
              <a:cxnLst>
                <a:cxn ang="0">
                  <a:pos x="T0" y="T1"/>
                </a:cxn>
                <a:cxn ang="0">
                  <a:pos x="T2" y="T3"/>
                </a:cxn>
                <a:cxn ang="0">
                  <a:pos x="T4" y="T5"/>
                </a:cxn>
                <a:cxn ang="0">
                  <a:pos x="T6" y="T7"/>
                </a:cxn>
                <a:cxn ang="0">
                  <a:pos x="T8" y="T9"/>
                </a:cxn>
              </a:cxnLst>
              <a:rect l="0" t="0" r="r" b="b"/>
              <a:pathLst>
                <a:path w="52" h="27">
                  <a:moveTo>
                    <a:pt x="52" y="27"/>
                  </a:moveTo>
                  <a:cubicBezTo>
                    <a:pt x="51" y="12"/>
                    <a:pt x="39" y="0"/>
                    <a:pt x="25" y="0"/>
                  </a:cubicBezTo>
                  <a:cubicBezTo>
                    <a:pt x="0" y="0"/>
                    <a:pt x="0" y="0"/>
                    <a:pt x="0" y="0"/>
                  </a:cubicBezTo>
                  <a:cubicBezTo>
                    <a:pt x="0" y="27"/>
                    <a:pt x="0" y="27"/>
                    <a:pt x="0" y="27"/>
                  </a:cubicBezTo>
                  <a:lnTo>
                    <a:pt x="5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9"/>
            <p:cNvSpPr/>
            <p:nvPr/>
          </p:nvSpPr>
          <p:spPr bwMode="auto">
            <a:xfrm>
              <a:off x="1833569" y="2071694"/>
              <a:ext cx="373063" cy="52388"/>
            </a:xfrm>
            <a:custGeom>
              <a:avLst/>
              <a:gdLst>
                <a:gd name="T0" fmla="*/ 193 w 193"/>
                <a:gd name="T1" fmla="*/ 27 h 27"/>
                <a:gd name="T2" fmla="*/ 166 w 193"/>
                <a:gd name="T3" fmla="*/ 0 h 27"/>
                <a:gd name="T4" fmla="*/ 27 w 193"/>
                <a:gd name="T5" fmla="*/ 0 h 27"/>
                <a:gd name="T6" fmla="*/ 0 w 193"/>
                <a:gd name="T7" fmla="*/ 27 h 27"/>
                <a:gd name="T8" fmla="*/ 193 w 193"/>
                <a:gd name="T9" fmla="*/ 27 h 27"/>
              </a:gdLst>
              <a:ahLst/>
              <a:cxnLst>
                <a:cxn ang="0">
                  <a:pos x="T0" y="T1"/>
                </a:cxn>
                <a:cxn ang="0">
                  <a:pos x="T2" y="T3"/>
                </a:cxn>
                <a:cxn ang="0">
                  <a:pos x="T4" y="T5"/>
                </a:cxn>
                <a:cxn ang="0">
                  <a:pos x="T6" y="T7"/>
                </a:cxn>
                <a:cxn ang="0">
                  <a:pos x="T8" y="T9"/>
                </a:cxn>
              </a:cxnLst>
              <a:rect l="0" t="0" r="r" b="b"/>
              <a:pathLst>
                <a:path w="193" h="27">
                  <a:moveTo>
                    <a:pt x="193" y="27"/>
                  </a:moveTo>
                  <a:cubicBezTo>
                    <a:pt x="192" y="12"/>
                    <a:pt x="180" y="0"/>
                    <a:pt x="166" y="0"/>
                  </a:cubicBezTo>
                  <a:cubicBezTo>
                    <a:pt x="27" y="0"/>
                    <a:pt x="27" y="0"/>
                    <a:pt x="27" y="0"/>
                  </a:cubicBezTo>
                  <a:cubicBezTo>
                    <a:pt x="12" y="0"/>
                    <a:pt x="0" y="12"/>
                    <a:pt x="0" y="27"/>
                  </a:cubicBezTo>
                  <a:lnTo>
                    <a:pt x="19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 name="Oval 10"/>
          <p:cNvSpPr>
            <a:spLocks noChangeArrowheads="1"/>
          </p:cNvSpPr>
          <p:nvPr/>
        </p:nvSpPr>
        <p:spPr bwMode="auto">
          <a:xfrm>
            <a:off x="2798520" y="2287732"/>
            <a:ext cx="964086" cy="964086"/>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3" name="组合 12"/>
          <p:cNvGrpSpPr/>
          <p:nvPr/>
        </p:nvGrpSpPr>
        <p:grpSpPr>
          <a:xfrm>
            <a:off x="3030123" y="2499803"/>
            <a:ext cx="500878" cy="445070"/>
            <a:chOff x="3390909" y="1817693"/>
            <a:chExt cx="569914" cy="506414"/>
          </a:xfrm>
          <a:solidFill>
            <a:schemeClr val="bg1"/>
          </a:solidFill>
        </p:grpSpPr>
        <p:sp>
          <p:nvSpPr>
            <p:cNvPr id="14" name="Freeform 11"/>
            <p:cNvSpPr/>
            <p:nvPr/>
          </p:nvSpPr>
          <p:spPr bwMode="auto">
            <a:xfrm>
              <a:off x="3390909" y="2033594"/>
              <a:ext cx="569914" cy="290513"/>
            </a:xfrm>
            <a:custGeom>
              <a:avLst/>
              <a:gdLst>
                <a:gd name="T0" fmla="*/ 29 w 295"/>
                <a:gd name="T1" fmla="*/ 86 h 151"/>
                <a:gd name="T2" fmla="*/ 29 w 295"/>
                <a:gd name="T3" fmla="*/ 75 h 151"/>
                <a:gd name="T4" fmla="*/ 18 w 295"/>
                <a:gd name="T5" fmla="*/ 0 h 151"/>
                <a:gd name="T6" fmla="*/ 0 w 295"/>
                <a:gd name="T7" fmla="*/ 0 h 151"/>
                <a:gd name="T8" fmla="*/ 0 w 295"/>
                <a:gd name="T9" fmla="*/ 86 h 151"/>
                <a:gd name="T10" fmla="*/ 0 w 295"/>
                <a:gd name="T11" fmla="*/ 113 h 151"/>
                <a:gd name="T12" fmla="*/ 0 w 295"/>
                <a:gd name="T13" fmla="*/ 151 h 151"/>
                <a:gd name="T14" fmla="*/ 18 w 295"/>
                <a:gd name="T15" fmla="*/ 151 h 151"/>
                <a:gd name="T16" fmla="*/ 28 w 295"/>
                <a:gd name="T17" fmla="*/ 113 h 151"/>
                <a:gd name="T18" fmla="*/ 268 w 295"/>
                <a:gd name="T19" fmla="*/ 113 h 151"/>
                <a:gd name="T20" fmla="*/ 277 w 295"/>
                <a:gd name="T21" fmla="*/ 150 h 151"/>
                <a:gd name="T22" fmla="*/ 295 w 295"/>
                <a:gd name="T23" fmla="*/ 150 h 151"/>
                <a:gd name="T24" fmla="*/ 295 w 295"/>
                <a:gd name="T25" fmla="*/ 113 h 151"/>
                <a:gd name="T26" fmla="*/ 295 w 295"/>
                <a:gd name="T27" fmla="*/ 86 h 151"/>
                <a:gd name="T28" fmla="*/ 29 w 295"/>
                <a:gd name="T29" fmla="*/ 8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1">
                  <a:moveTo>
                    <a:pt x="29" y="86"/>
                  </a:moveTo>
                  <a:cubicBezTo>
                    <a:pt x="29" y="82"/>
                    <a:pt x="29" y="79"/>
                    <a:pt x="29" y="75"/>
                  </a:cubicBezTo>
                  <a:cubicBezTo>
                    <a:pt x="29" y="34"/>
                    <a:pt x="24" y="0"/>
                    <a:pt x="18" y="0"/>
                  </a:cubicBezTo>
                  <a:cubicBezTo>
                    <a:pt x="0" y="0"/>
                    <a:pt x="0" y="0"/>
                    <a:pt x="0" y="0"/>
                  </a:cubicBezTo>
                  <a:cubicBezTo>
                    <a:pt x="0" y="86"/>
                    <a:pt x="0" y="86"/>
                    <a:pt x="0" y="86"/>
                  </a:cubicBezTo>
                  <a:cubicBezTo>
                    <a:pt x="0" y="113"/>
                    <a:pt x="0" y="113"/>
                    <a:pt x="0" y="113"/>
                  </a:cubicBezTo>
                  <a:cubicBezTo>
                    <a:pt x="0" y="151"/>
                    <a:pt x="0" y="151"/>
                    <a:pt x="0" y="151"/>
                  </a:cubicBezTo>
                  <a:cubicBezTo>
                    <a:pt x="18" y="151"/>
                    <a:pt x="18" y="151"/>
                    <a:pt x="18" y="151"/>
                  </a:cubicBezTo>
                  <a:cubicBezTo>
                    <a:pt x="22" y="151"/>
                    <a:pt x="26" y="136"/>
                    <a:pt x="28" y="113"/>
                  </a:cubicBezTo>
                  <a:cubicBezTo>
                    <a:pt x="268" y="113"/>
                    <a:pt x="268" y="113"/>
                    <a:pt x="268" y="113"/>
                  </a:cubicBezTo>
                  <a:cubicBezTo>
                    <a:pt x="277" y="150"/>
                    <a:pt x="277" y="150"/>
                    <a:pt x="277" y="150"/>
                  </a:cubicBezTo>
                  <a:cubicBezTo>
                    <a:pt x="295" y="150"/>
                    <a:pt x="295" y="150"/>
                    <a:pt x="295" y="150"/>
                  </a:cubicBezTo>
                  <a:cubicBezTo>
                    <a:pt x="295" y="113"/>
                    <a:pt x="295" y="113"/>
                    <a:pt x="295" y="113"/>
                  </a:cubicBezTo>
                  <a:cubicBezTo>
                    <a:pt x="295" y="86"/>
                    <a:pt x="295" y="86"/>
                    <a:pt x="295" y="86"/>
                  </a:cubicBezTo>
                  <a:lnTo>
                    <a:pt x="29"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2"/>
            <p:cNvSpPr/>
            <p:nvPr/>
          </p:nvSpPr>
          <p:spPr bwMode="auto">
            <a:xfrm>
              <a:off x="3465522" y="2125669"/>
              <a:ext cx="100013" cy="50800"/>
            </a:xfrm>
            <a:custGeom>
              <a:avLst/>
              <a:gdLst>
                <a:gd name="T0" fmla="*/ 51 w 51"/>
                <a:gd name="T1" fmla="*/ 26 h 26"/>
                <a:gd name="T2" fmla="*/ 24 w 51"/>
                <a:gd name="T3" fmla="*/ 0 h 26"/>
                <a:gd name="T4" fmla="*/ 0 w 51"/>
                <a:gd name="T5" fmla="*/ 0 h 26"/>
                <a:gd name="T6" fmla="*/ 0 w 51"/>
                <a:gd name="T7" fmla="*/ 26 h 26"/>
                <a:gd name="T8" fmla="*/ 51 w 51"/>
                <a:gd name="T9" fmla="*/ 26 h 26"/>
              </a:gdLst>
              <a:ahLst/>
              <a:cxnLst>
                <a:cxn ang="0">
                  <a:pos x="T0" y="T1"/>
                </a:cxn>
                <a:cxn ang="0">
                  <a:pos x="T2" y="T3"/>
                </a:cxn>
                <a:cxn ang="0">
                  <a:pos x="T4" y="T5"/>
                </a:cxn>
                <a:cxn ang="0">
                  <a:pos x="T6" y="T7"/>
                </a:cxn>
                <a:cxn ang="0">
                  <a:pos x="T8" y="T9"/>
                </a:cxn>
              </a:cxnLst>
              <a:rect l="0" t="0" r="r" b="b"/>
              <a:pathLst>
                <a:path w="51" h="26">
                  <a:moveTo>
                    <a:pt x="51" y="26"/>
                  </a:moveTo>
                  <a:cubicBezTo>
                    <a:pt x="51" y="12"/>
                    <a:pt x="39" y="0"/>
                    <a:pt x="24" y="0"/>
                  </a:cubicBezTo>
                  <a:cubicBezTo>
                    <a:pt x="0" y="0"/>
                    <a:pt x="0" y="0"/>
                    <a:pt x="0" y="0"/>
                  </a:cubicBezTo>
                  <a:cubicBezTo>
                    <a:pt x="0" y="26"/>
                    <a:pt x="0" y="26"/>
                    <a:pt x="0" y="26"/>
                  </a:cubicBez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3"/>
            <p:cNvSpPr/>
            <p:nvPr/>
          </p:nvSpPr>
          <p:spPr bwMode="auto">
            <a:xfrm>
              <a:off x="3587760" y="2125669"/>
              <a:ext cx="373063" cy="50800"/>
            </a:xfrm>
            <a:custGeom>
              <a:avLst/>
              <a:gdLst>
                <a:gd name="T0" fmla="*/ 193 w 193"/>
                <a:gd name="T1" fmla="*/ 26 h 26"/>
                <a:gd name="T2" fmla="*/ 166 w 193"/>
                <a:gd name="T3" fmla="*/ 0 h 26"/>
                <a:gd name="T4" fmla="*/ 27 w 193"/>
                <a:gd name="T5" fmla="*/ 0 h 26"/>
                <a:gd name="T6" fmla="*/ 0 w 193"/>
                <a:gd name="T7" fmla="*/ 26 h 26"/>
                <a:gd name="T8" fmla="*/ 193 w 193"/>
                <a:gd name="T9" fmla="*/ 26 h 26"/>
              </a:gdLst>
              <a:ahLst/>
              <a:cxnLst>
                <a:cxn ang="0">
                  <a:pos x="T0" y="T1"/>
                </a:cxn>
                <a:cxn ang="0">
                  <a:pos x="T2" y="T3"/>
                </a:cxn>
                <a:cxn ang="0">
                  <a:pos x="T4" y="T5"/>
                </a:cxn>
                <a:cxn ang="0">
                  <a:pos x="T6" y="T7"/>
                </a:cxn>
                <a:cxn ang="0">
                  <a:pos x="T8" y="T9"/>
                </a:cxn>
              </a:cxnLst>
              <a:rect l="0" t="0" r="r" b="b"/>
              <a:pathLst>
                <a:path w="193" h="26">
                  <a:moveTo>
                    <a:pt x="193" y="26"/>
                  </a:moveTo>
                  <a:cubicBezTo>
                    <a:pt x="193" y="12"/>
                    <a:pt x="181" y="0"/>
                    <a:pt x="166" y="0"/>
                  </a:cubicBezTo>
                  <a:cubicBezTo>
                    <a:pt x="27" y="0"/>
                    <a:pt x="27" y="0"/>
                    <a:pt x="27" y="0"/>
                  </a:cubicBezTo>
                  <a:cubicBezTo>
                    <a:pt x="13" y="0"/>
                    <a:pt x="1" y="12"/>
                    <a:pt x="0" y="26"/>
                  </a:cubicBezTo>
                  <a:lnTo>
                    <a:pt x="19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4"/>
            <p:cNvSpPr/>
            <p:nvPr/>
          </p:nvSpPr>
          <p:spPr bwMode="auto">
            <a:xfrm>
              <a:off x="3695710" y="1817693"/>
              <a:ext cx="115888" cy="111125"/>
            </a:xfrm>
            <a:custGeom>
              <a:avLst/>
              <a:gdLst>
                <a:gd name="T0" fmla="*/ 37 w 73"/>
                <a:gd name="T1" fmla="*/ 0 h 70"/>
                <a:gd name="T2" fmla="*/ 45 w 73"/>
                <a:gd name="T3" fmla="*/ 27 h 70"/>
                <a:gd name="T4" fmla="*/ 73 w 73"/>
                <a:gd name="T5" fmla="*/ 27 h 70"/>
                <a:gd name="T6" fmla="*/ 50 w 73"/>
                <a:gd name="T7" fmla="*/ 43 h 70"/>
                <a:gd name="T8" fmla="*/ 59 w 73"/>
                <a:gd name="T9" fmla="*/ 70 h 70"/>
                <a:gd name="T10" fmla="*/ 37 w 73"/>
                <a:gd name="T11" fmla="*/ 53 h 70"/>
                <a:gd name="T12" fmla="*/ 14 w 73"/>
                <a:gd name="T13" fmla="*/ 70 h 70"/>
                <a:gd name="T14" fmla="*/ 22 w 73"/>
                <a:gd name="T15" fmla="*/ 43 h 70"/>
                <a:gd name="T16" fmla="*/ 0 w 73"/>
                <a:gd name="T17" fmla="*/ 27 h 70"/>
                <a:gd name="T18" fmla="*/ 28 w 73"/>
                <a:gd name="T19" fmla="*/ 27 h 70"/>
                <a:gd name="T20" fmla="*/ 37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7" y="0"/>
                  </a:moveTo>
                  <a:lnTo>
                    <a:pt x="45" y="27"/>
                  </a:lnTo>
                  <a:lnTo>
                    <a:pt x="73" y="27"/>
                  </a:lnTo>
                  <a:lnTo>
                    <a:pt x="50" y="43"/>
                  </a:lnTo>
                  <a:lnTo>
                    <a:pt x="59" y="70"/>
                  </a:lnTo>
                  <a:lnTo>
                    <a:pt x="37" y="53"/>
                  </a:lnTo>
                  <a:lnTo>
                    <a:pt x="14" y="70"/>
                  </a:lnTo>
                  <a:lnTo>
                    <a:pt x="22" y="43"/>
                  </a:lnTo>
                  <a:lnTo>
                    <a:pt x="0" y="27"/>
                  </a:lnTo>
                  <a:lnTo>
                    <a:pt x="28" y="27"/>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5"/>
            <p:cNvSpPr/>
            <p:nvPr/>
          </p:nvSpPr>
          <p:spPr bwMode="auto">
            <a:xfrm>
              <a:off x="3835410" y="1892306"/>
              <a:ext cx="115888" cy="107950"/>
            </a:xfrm>
            <a:custGeom>
              <a:avLst/>
              <a:gdLst>
                <a:gd name="T0" fmla="*/ 37 w 73"/>
                <a:gd name="T1" fmla="*/ 0 h 68"/>
                <a:gd name="T2" fmla="*/ 45 w 73"/>
                <a:gd name="T3" fmla="*/ 25 h 68"/>
                <a:gd name="T4" fmla="*/ 73 w 73"/>
                <a:gd name="T5" fmla="*/ 25 h 68"/>
                <a:gd name="T6" fmla="*/ 51 w 73"/>
                <a:gd name="T7" fmla="*/ 42 h 68"/>
                <a:gd name="T8" fmla="*/ 60 w 73"/>
                <a:gd name="T9" fmla="*/ 68 h 68"/>
                <a:gd name="T10" fmla="*/ 37 w 73"/>
                <a:gd name="T11" fmla="*/ 52 h 68"/>
                <a:gd name="T12" fmla="*/ 15 w 73"/>
                <a:gd name="T13" fmla="*/ 68 h 68"/>
                <a:gd name="T14" fmla="*/ 23 w 73"/>
                <a:gd name="T15" fmla="*/ 42 h 68"/>
                <a:gd name="T16" fmla="*/ 0 w 73"/>
                <a:gd name="T17" fmla="*/ 25 h 68"/>
                <a:gd name="T18" fmla="*/ 28 w 73"/>
                <a:gd name="T19" fmla="*/ 25 h 68"/>
                <a:gd name="T20" fmla="*/ 37 w 7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37" y="0"/>
                  </a:moveTo>
                  <a:lnTo>
                    <a:pt x="45" y="25"/>
                  </a:lnTo>
                  <a:lnTo>
                    <a:pt x="73" y="25"/>
                  </a:lnTo>
                  <a:lnTo>
                    <a:pt x="51" y="42"/>
                  </a:lnTo>
                  <a:lnTo>
                    <a:pt x="60" y="68"/>
                  </a:lnTo>
                  <a:lnTo>
                    <a:pt x="37" y="52"/>
                  </a:lnTo>
                  <a:lnTo>
                    <a:pt x="15" y="68"/>
                  </a:lnTo>
                  <a:lnTo>
                    <a:pt x="23" y="42"/>
                  </a:lnTo>
                  <a:lnTo>
                    <a:pt x="0" y="25"/>
                  </a:lnTo>
                  <a:lnTo>
                    <a:pt x="28" y="25"/>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6"/>
            <p:cNvSpPr/>
            <p:nvPr/>
          </p:nvSpPr>
          <p:spPr bwMode="auto">
            <a:xfrm>
              <a:off x="3548072" y="1817693"/>
              <a:ext cx="115888" cy="111125"/>
            </a:xfrm>
            <a:custGeom>
              <a:avLst/>
              <a:gdLst>
                <a:gd name="T0" fmla="*/ 36 w 73"/>
                <a:gd name="T1" fmla="*/ 0 h 70"/>
                <a:gd name="T2" fmla="*/ 28 w 73"/>
                <a:gd name="T3" fmla="*/ 27 h 70"/>
                <a:gd name="T4" fmla="*/ 0 w 73"/>
                <a:gd name="T5" fmla="*/ 27 h 70"/>
                <a:gd name="T6" fmla="*/ 22 w 73"/>
                <a:gd name="T7" fmla="*/ 43 h 70"/>
                <a:gd name="T8" fmla="*/ 13 w 73"/>
                <a:gd name="T9" fmla="*/ 70 h 70"/>
                <a:gd name="T10" fmla="*/ 36 w 73"/>
                <a:gd name="T11" fmla="*/ 53 h 70"/>
                <a:gd name="T12" fmla="*/ 58 w 73"/>
                <a:gd name="T13" fmla="*/ 70 h 70"/>
                <a:gd name="T14" fmla="*/ 50 w 73"/>
                <a:gd name="T15" fmla="*/ 43 h 70"/>
                <a:gd name="T16" fmla="*/ 73 w 73"/>
                <a:gd name="T17" fmla="*/ 27 h 70"/>
                <a:gd name="T18" fmla="*/ 45 w 73"/>
                <a:gd name="T19" fmla="*/ 27 h 70"/>
                <a:gd name="T20" fmla="*/ 36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6" y="0"/>
                  </a:moveTo>
                  <a:lnTo>
                    <a:pt x="28" y="27"/>
                  </a:lnTo>
                  <a:lnTo>
                    <a:pt x="0" y="27"/>
                  </a:lnTo>
                  <a:lnTo>
                    <a:pt x="22" y="43"/>
                  </a:lnTo>
                  <a:lnTo>
                    <a:pt x="13" y="70"/>
                  </a:lnTo>
                  <a:lnTo>
                    <a:pt x="36" y="53"/>
                  </a:lnTo>
                  <a:lnTo>
                    <a:pt x="58" y="70"/>
                  </a:lnTo>
                  <a:lnTo>
                    <a:pt x="50" y="43"/>
                  </a:lnTo>
                  <a:lnTo>
                    <a:pt x="73" y="27"/>
                  </a:lnTo>
                  <a:lnTo>
                    <a:pt x="45" y="2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7"/>
            <p:cNvSpPr/>
            <p:nvPr/>
          </p:nvSpPr>
          <p:spPr bwMode="auto">
            <a:xfrm>
              <a:off x="3408372" y="1892306"/>
              <a:ext cx="114300" cy="107950"/>
            </a:xfrm>
            <a:custGeom>
              <a:avLst/>
              <a:gdLst>
                <a:gd name="T0" fmla="*/ 35 w 72"/>
                <a:gd name="T1" fmla="*/ 0 h 68"/>
                <a:gd name="T2" fmla="*/ 27 w 72"/>
                <a:gd name="T3" fmla="*/ 25 h 68"/>
                <a:gd name="T4" fmla="*/ 0 w 72"/>
                <a:gd name="T5" fmla="*/ 25 h 68"/>
                <a:gd name="T6" fmla="*/ 22 w 72"/>
                <a:gd name="T7" fmla="*/ 42 h 68"/>
                <a:gd name="T8" fmla="*/ 13 w 72"/>
                <a:gd name="T9" fmla="*/ 68 h 68"/>
                <a:gd name="T10" fmla="*/ 35 w 72"/>
                <a:gd name="T11" fmla="*/ 52 h 68"/>
                <a:gd name="T12" fmla="*/ 58 w 72"/>
                <a:gd name="T13" fmla="*/ 68 h 68"/>
                <a:gd name="T14" fmla="*/ 50 w 72"/>
                <a:gd name="T15" fmla="*/ 42 h 68"/>
                <a:gd name="T16" fmla="*/ 72 w 72"/>
                <a:gd name="T17" fmla="*/ 25 h 68"/>
                <a:gd name="T18" fmla="*/ 44 w 72"/>
                <a:gd name="T19" fmla="*/ 25 h 68"/>
                <a:gd name="T20" fmla="*/ 35 w 72"/>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8">
                  <a:moveTo>
                    <a:pt x="35" y="0"/>
                  </a:moveTo>
                  <a:lnTo>
                    <a:pt x="27" y="25"/>
                  </a:lnTo>
                  <a:lnTo>
                    <a:pt x="0" y="25"/>
                  </a:lnTo>
                  <a:lnTo>
                    <a:pt x="22" y="42"/>
                  </a:lnTo>
                  <a:lnTo>
                    <a:pt x="13" y="68"/>
                  </a:lnTo>
                  <a:lnTo>
                    <a:pt x="35" y="52"/>
                  </a:lnTo>
                  <a:lnTo>
                    <a:pt x="58" y="68"/>
                  </a:lnTo>
                  <a:lnTo>
                    <a:pt x="50" y="42"/>
                  </a:lnTo>
                  <a:lnTo>
                    <a:pt x="72" y="25"/>
                  </a:lnTo>
                  <a:lnTo>
                    <a:pt x="44" y="25"/>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 name="Oval 18"/>
          <p:cNvSpPr>
            <a:spLocks noChangeArrowheads="1"/>
          </p:cNvSpPr>
          <p:nvPr/>
        </p:nvSpPr>
        <p:spPr bwMode="auto">
          <a:xfrm>
            <a:off x="4664069" y="2287732"/>
            <a:ext cx="962690" cy="964086"/>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4894277" y="2531893"/>
            <a:ext cx="500878" cy="415771"/>
            <a:chOff x="5143513" y="1854206"/>
            <a:chExt cx="569914" cy="473076"/>
          </a:xfrm>
          <a:solidFill>
            <a:schemeClr val="bg1"/>
          </a:solidFill>
        </p:grpSpPr>
        <p:sp>
          <p:nvSpPr>
            <p:cNvPr id="23" name="Rectangle 19"/>
            <p:cNvSpPr>
              <a:spLocks noChangeArrowheads="1"/>
            </p:cNvSpPr>
            <p:nvPr/>
          </p:nvSpPr>
          <p:spPr bwMode="auto">
            <a:xfrm>
              <a:off x="5143513" y="2300294"/>
              <a:ext cx="569914"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0"/>
            <p:cNvSpPr>
              <a:spLocks noChangeArrowheads="1"/>
            </p:cNvSpPr>
            <p:nvPr/>
          </p:nvSpPr>
          <p:spPr bwMode="auto">
            <a:xfrm>
              <a:off x="5210188" y="2197106"/>
              <a:ext cx="4445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
            <p:cNvSpPr>
              <a:spLocks noChangeArrowheads="1"/>
            </p:cNvSpPr>
            <p:nvPr/>
          </p:nvSpPr>
          <p:spPr bwMode="auto">
            <a:xfrm>
              <a:off x="5272101"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2"/>
            <p:cNvSpPr>
              <a:spLocks noChangeArrowheads="1"/>
            </p:cNvSpPr>
            <p:nvPr/>
          </p:nvSpPr>
          <p:spPr bwMode="auto">
            <a:xfrm>
              <a:off x="56038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3"/>
            <p:cNvSpPr>
              <a:spLocks noChangeArrowheads="1"/>
            </p:cNvSpPr>
            <p:nvPr/>
          </p:nvSpPr>
          <p:spPr bwMode="auto">
            <a:xfrm>
              <a:off x="55403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4"/>
            <p:cNvSpPr/>
            <p:nvPr/>
          </p:nvSpPr>
          <p:spPr bwMode="auto">
            <a:xfrm>
              <a:off x="5337188" y="2197106"/>
              <a:ext cx="185738" cy="85725"/>
            </a:xfrm>
            <a:custGeom>
              <a:avLst/>
              <a:gdLst>
                <a:gd name="T0" fmla="*/ 58 w 117"/>
                <a:gd name="T1" fmla="*/ 0 h 54"/>
                <a:gd name="T2" fmla="*/ 34 w 117"/>
                <a:gd name="T3" fmla="*/ 0 h 54"/>
                <a:gd name="T4" fmla="*/ 0 w 117"/>
                <a:gd name="T5" fmla="*/ 0 h 54"/>
                <a:gd name="T6" fmla="*/ 0 w 117"/>
                <a:gd name="T7" fmla="*/ 54 h 54"/>
                <a:gd name="T8" fmla="*/ 34 w 117"/>
                <a:gd name="T9" fmla="*/ 54 h 54"/>
                <a:gd name="T10" fmla="*/ 34 w 117"/>
                <a:gd name="T11" fmla="*/ 17 h 54"/>
                <a:gd name="T12" fmla="*/ 58 w 117"/>
                <a:gd name="T13" fmla="*/ 17 h 54"/>
                <a:gd name="T14" fmla="*/ 82 w 117"/>
                <a:gd name="T15" fmla="*/ 17 h 54"/>
                <a:gd name="T16" fmla="*/ 82 w 117"/>
                <a:gd name="T17" fmla="*/ 54 h 54"/>
                <a:gd name="T18" fmla="*/ 117 w 117"/>
                <a:gd name="T19" fmla="*/ 54 h 54"/>
                <a:gd name="T20" fmla="*/ 117 w 117"/>
                <a:gd name="T21" fmla="*/ 0 h 54"/>
                <a:gd name="T22" fmla="*/ 82 w 117"/>
                <a:gd name="T23" fmla="*/ 0 h 54"/>
                <a:gd name="T24" fmla="*/ 58 w 11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54">
                  <a:moveTo>
                    <a:pt x="58" y="0"/>
                  </a:moveTo>
                  <a:lnTo>
                    <a:pt x="34" y="0"/>
                  </a:lnTo>
                  <a:lnTo>
                    <a:pt x="0" y="0"/>
                  </a:lnTo>
                  <a:lnTo>
                    <a:pt x="0" y="54"/>
                  </a:lnTo>
                  <a:lnTo>
                    <a:pt x="34" y="54"/>
                  </a:lnTo>
                  <a:lnTo>
                    <a:pt x="34" y="17"/>
                  </a:lnTo>
                  <a:lnTo>
                    <a:pt x="58" y="17"/>
                  </a:lnTo>
                  <a:lnTo>
                    <a:pt x="82" y="17"/>
                  </a:lnTo>
                  <a:lnTo>
                    <a:pt x="82" y="54"/>
                  </a:lnTo>
                  <a:lnTo>
                    <a:pt x="117" y="54"/>
                  </a:lnTo>
                  <a:lnTo>
                    <a:pt x="117" y="0"/>
                  </a:lnTo>
                  <a:lnTo>
                    <a:pt x="82"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5"/>
            <p:cNvSpPr/>
            <p:nvPr/>
          </p:nvSpPr>
          <p:spPr bwMode="auto">
            <a:xfrm>
              <a:off x="5143513" y="2105031"/>
              <a:ext cx="569914" cy="92075"/>
            </a:xfrm>
            <a:custGeom>
              <a:avLst/>
              <a:gdLst>
                <a:gd name="T0" fmla="*/ 275 w 295"/>
                <a:gd name="T1" fmla="*/ 28 h 48"/>
                <a:gd name="T2" fmla="*/ 266 w 295"/>
                <a:gd name="T3" fmla="*/ 16 h 48"/>
                <a:gd name="T4" fmla="*/ 256 w 295"/>
                <a:gd name="T5" fmla="*/ 28 h 48"/>
                <a:gd name="T6" fmla="*/ 247 w 295"/>
                <a:gd name="T7" fmla="*/ 0 h 48"/>
                <a:gd name="T8" fmla="*/ 237 w 295"/>
                <a:gd name="T9" fmla="*/ 28 h 48"/>
                <a:gd name="T10" fmla="*/ 228 w 295"/>
                <a:gd name="T11" fmla="*/ 0 h 48"/>
                <a:gd name="T12" fmla="*/ 218 w 295"/>
                <a:gd name="T13" fmla="*/ 28 h 48"/>
                <a:gd name="T14" fmla="*/ 209 w 295"/>
                <a:gd name="T15" fmla="*/ 0 h 48"/>
                <a:gd name="T16" fmla="*/ 199 w 295"/>
                <a:gd name="T17" fmla="*/ 28 h 48"/>
                <a:gd name="T18" fmla="*/ 190 w 295"/>
                <a:gd name="T19" fmla="*/ 0 h 48"/>
                <a:gd name="T20" fmla="*/ 180 w 295"/>
                <a:gd name="T21" fmla="*/ 28 h 48"/>
                <a:gd name="T22" fmla="*/ 172 w 295"/>
                <a:gd name="T23" fmla="*/ 0 h 48"/>
                <a:gd name="T24" fmla="*/ 161 w 295"/>
                <a:gd name="T25" fmla="*/ 28 h 48"/>
                <a:gd name="T26" fmla="*/ 153 w 295"/>
                <a:gd name="T27" fmla="*/ 0 h 48"/>
                <a:gd name="T28" fmla="*/ 142 w 295"/>
                <a:gd name="T29" fmla="*/ 28 h 48"/>
                <a:gd name="T30" fmla="*/ 134 w 295"/>
                <a:gd name="T31" fmla="*/ 0 h 48"/>
                <a:gd name="T32" fmla="*/ 124 w 295"/>
                <a:gd name="T33" fmla="*/ 28 h 48"/>
                <a:gd name="T34" fmla="*/ 115 w 295"/>
                <a:gd name="T35" fmla="*/ 0 h 48"/>
                <a:gd name="T36" fmla="*/ 105 w 295"/>
                <a:gd name="T37" fmla="*/ 28 h 48"/>
                <a:gd name="T38" fmla="*/ 96 w 295"/>
                <a:gd name="T39" fmla="*/ 0 h 48"/>
                <a:gd name="T40" fmla="*/ 86 w 295"/>
                <a:gd name="T41" fmla="*/ 28 h 48"/>
                <a:gd name="T42" fmla="*/ 77 w 295"/>
                <a:gd name="T43" fmla="*/ 0 h 48"/>
                <a:gd name="T44" fmla="*/ 67 w 295"/>
                <a:gd name="T45" fmla="*/ 28 h 48"/>
                <a:gd name="T46" fmla="*/ 58 w 295"/>
                <a:gd name="T47" fmla="*/ 0 h 48"/>
                <a:gd name="T48" fmla="*/ 48 w 295"/>
                <a:gd name="T49" fmla="*/ 28 h 48"/>
                <a:gd name="T50" fmla="*/ 39 w 295"/>
                <a:gd name="T51" fmla="*/ 11 h 48"/>
                <a:gd name="T52" fmla="*/ 29 w 295"/>
                <a:gd name="T53" fmla="*/ 28 h 48"/>
                <a:gd name="T54" fmla="*/ 20 w 295"/>
                <a:gd name="T55" fmla="*/ 19 h 48"/>
                <a:gd name="T56" fmla="*/ 0 w 295"/>
                <a:gd name="T57" fmla="*/ 28 h 48"/>
                <a:gd name="T58" fmla="*/ 29 w 295"/>
                <a:gd name="T59" fmla="*/ 39 h 48"/>
                <a:gd name="T60" fmla="*/ 275 w 295"/>
                <a:gd name="T61" fmla="*/ 48 h 48"/>
                <a:gd name="T62" fmla="*/ 295 w 295"/>
                <a:gd name="T6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48">
                  <a:moveTo>
                    <a:pt x="275" y="19"/>
                  </a:moveTo>
                  <a:cubicBezTo>
                    <a:pt x="275" y="28"/>
                    <a:pt x="275" y="28"/>
                    <a:pt x="275" y="28"/>
                  </a:cubicBezTo>
                  <a:cubicBezTo>
                    <a:pt x="266" y="28"/>
                    <a:pt x="266" y="28"/>
                    <a:pt x="266" y="28"/>
                  </a:cubicBezTo>
                  <a:cubicBezTo>
                    <a:pt x="266" y="16"/>
                    <a:pt x="266" y="16"/>
                    <a:pt x="266" y="16"/>
                  </a:cubicBezTo>
                  <a:cubicBezTo>
                    <a:pt x="262" y="14"/>
                    <a:pt x="258" y="12"/>
                    <a:pt x="256" y="10"/>
                  </a:cubicBezTo>
                  <a:cubicBezTo>
                    <a:pt x="256" y="28"/>
                    <a:pt x="256" y="28"/>
                    <a:pt x="256" y="28"/>
                  </a:cubicBezTo>
                  <a:cubicBezTo>
                    <a:pt x="247" y="28"/>
                    <a:pt x="247" y="28"/>
                    <a:pt x="247" y="28"/>
                  </a:cubicBezTo>
                  <a:cubicBezTo>
                    <a:pt x="247" y="0"/>
                    <a:pt x="247" y="0"/>
                    <a:pt x="247" y="0"/>
                  </a:cubicBezTo>
                  <a:cubicBezTo>
                    <a:pt x="237" y="0"/>
                    <a:pt x="237" y="0"/>
                    <a:pt x="237" y="0"/>
                  </a:cubicBezTo>
                  <a:cubicBezTo>
                    <a:pt x="237" y="28"/>
                    <a:pt x="237" y="28"/>
                    <a:pt x="237" y="28"/>
                  </a:cubicBezTo>
                  <a:cubicBezTo>
                    <a:pt x="228" y="28"/>
                    <a:pt x="228" y="28"/>
                    <a:pt x="228" y="28"/>
                  </a:cubicBezTo>
                  <a:cubicBezTo>
                    <a:pt x="228" y="0"/>
                    <a:pt x="228" y="0"/>
                    <a:pt x="228" y="0"/>
                  </a:cubicBezTo>
                  <a:cubicBezTo>
                    <a:pt x="218" y="0"/>
                    <a:pt x="218" y="0"/>
                    <a:pt x="218" y="0"/>
                  </a:cubicBezTo>
                  <a:cubicBezTo>
                    <a:pt x="218" y="28"/>
                    <a:pt x="218" y="28"/>
                    <a:pt x="218" y="28"/>
                  </a:cubicBezTo>
                  <a:cubicBezTo>
                    <a:pt x="209" y="28"/>
                    <a:pt x="209" y="28"/>
                    <a:pt x="209" y="28"/>
                  </a:cubicBezTo>
                  <a:cubicBezTo>
                    <a:pt x="209" y="0"/>
                    <a:pt x="209" y="0"/>
                    <a:pt x="209" y="0"/>
                  </a:cubicBezTo>
                  <a:cubicBezTo>
                    <a:pt x="199" y="0"/>
                    <a:pt x="199" y="0"/>
                    <a:pt x="199" y="0"/>
                  </a:cubicBezTo>
                  <a:cubicBezTo>
                    <a:pt x="199" y="28"/>
                    <a:pt x="199" y="28"/>
                    <a:pt x="199" y="28"/>
                  </a:cubicBezTo>
                  <a:cubicBezTo>
                    <a:pt x="190" y="28"/>
                    <a:pt x="190" y="28"/>
                    <a:pt x="190" y="28"/>
                  </a:cubicBezTo>
                  <a:cubicBezTo>
                    <a:pt x="190" y="0"/>
                    <a:pt x="190" y="0"/>
                    <a:pt x="190" y="0"/>
                  </a:cubicBezTo>
                  <a:cubicBezTo>
                    <a:pt x="180" y="0"/>
                    <a:pt x="180" y="0"/>
                    <a:pt x="180" y="0"/>
                  </a:cubicBezTo>
                  <a:cubicBezTo>
                    <a:pt x="180" y="28"/>
                    <a:pt x="180" y="28"/>
                    <a:pt x="180" y="28"/>
                  </a:cubicBezTo>
                  <a:cubicBezTo>
                    <a:pt x="172" y="28"/>
                    <a:pt x="172" y="28"/>
                    <a:pt x="172" y="28"/>
                  </a:cubicBezTo>
                  <a:cubicBezTo>
                    <a:pt x="172" y="0"/>
                    <a:pt x="172" y="0"/>
                    <a:pt x="172" y="0"/>
                  </a:cubicBezTo>
                  <a:cubicBezTo>
                    <a:pt x="161" y="0"/>
                    <a:pt x="161" y="0"/>
                    <a:pt x="161" y="0"/>
                  </a:cubicBezTo>
                  <a:cubicBezTo>
                    <a:pt x="161" y="28"/>
                    <a:pt x="161" y="28"/>
                    <a:pt x="161" y="28"/>
                  </a:cubicBezTo>
                  <a:cubicBezTo>
                    <a:pt x="153" y="28"/>
                    <a:pt x="153" y="28"/>
                    <a:pt x="153" y="28"/>
                  </a:cubicBezTo>
                  <a:cubicBezTo>
                    <a:pt x="153" y="0"/>
                    <a:pt x="153" y="0"/>
                    <a:pt x="153" y="0"/>
                  </a:cubicBezTo>
                  <a:cubicBezTo>
                    <a:pt x="142" y="0"/>
                    <a:pt x="142" y="0"/>
                    <a:pt x="142" y="0"/>
                  </a:cubicBezTo>
                  <a:cubicBezTo>
                    <a:pt x="142" y="28"/>
                    <a:pt x="142" y="28"/>
                    <a:pt x="142" y="28"/>
                  </a:cubicBezTo>
                  <a:cubicBezTo>
                    <a:pt x="134" y="28"/>
                    <a:pt x="134" y="28"/>
                    <a:pt x="134" y="28"/>
                  </a:cubicBezTo>
                  <a:cubicBezTo>
                    <a:pt x="134" y="0"/>
                    <a:pt x="134" y="0"/>
                    <a:pt x="134" y="0"/>
                  </a:cubicBezTo>
                  <a:cubicBezTo>
                    <a:pt x="124" y="0"/>
                    <a:pt x="124" y="0"/>
                    <a:pt x="124" y="0"/>
                  </a:cubicBezTo>
                  <a:cubicBezTo>
                    <a:pt x="124" y="28"/>
                    <a:pt x="124" y="28"/>
                    <a:pt x="124" y="28"/>
                  </a:cubicBezTo>
                  <a:cubicBezTo>
                    <a:pt x="115" y="28"/>
                    <a:pt x="115" y="28"/>
                    <a:pt x="115" y="28"/>
                  </a:cubicBezTo>
                  <a:cubicBezTo>
                    <a:pt x="115" y="0"/>
                    <a:pt x="115" y="0"/>
                    <a:pt x="115" y="0"/>
                  </a:cubicBezTo>
                  <a:cubicBezTo>
                    <a:pt x="105" y="0"/>
                    <a:pt x="105" y="0"/>
                    <a:pt x="105" y="0"/>
                  </a:cubicBezTo>
                  <a:cubicBezTo>
                    <a:pt x="105" y="28"/>
                    <a:pt x="105" y="28"/>
                    <a:pt x="105" y="28"/>
                  </a:cubicBezTo>
                  <a:cubicBezTo>
                    <a:pt x="96" y="28"/>
                    <a:pt x="96" y="28"/>
                    <a:pt x="96" y="28"/>
                  </a:cubicBezTo>
                  <a:cubicBezTo>
                    <a:pt x="96" y="0"/>
                    <a:pt x="96" y="0"/>
                    <a:pt x="96" y="0"/>
                  </a:cubicBezTo>
                  <a:cubicBezTo>
                    <a:pt x="86" y="0"/>
                    <a:pt x="86" y="0"/>
                    <a:pt x="86" y="0"/>
                  </a:cubicBezTo>
                  <a:cubicBezTo>
                    <a:pt x="86" y="28"/>
                    <a:pt x="86" y="28"/>
                    <a:pt x="86" y="28"/>
                  </a:cubicBezTo>
                  <a:cubicBezTo>
                    <a:pt x="77" y="28"/>
                    <a:pt x="77" y="28"/>
                    <a:pt x="77" y="28"/>
                  </a:cubicBezTo>
                  <a:cubicBezTo>
                    <a:pt x="77" y="0"/>
                    <a:pt x="77" y="0"/>
                    <a:pt x="77" y="0"/>
                  </a:cubicBezTo>
                  <a:cubicBezTo>
                    <a:pt x="67" y="0"/>
                    <a:pt x="67" y="0"/>
                    <a:pt x="67" y="0"/>
                  </a:cubicBezTo>
                  <a:cubicBezTo>
                    <a:pt x="67" y="28"/>
                    <a:pt x="67" y="28"/>
                    <a:pt x="67" y="28"/>
                  </a:cubicBezTo>
                  <a:cubicBezTo>
                    <a:pt x="58" y="28"/>
                    <a:pt x="58" y="28"/>
                    <a:pt x="58" y="28"/>
                  </a:cubicBezTo>
                  <a:cubicBezTo>
                    <a:pt x="58" y="0"/>
                    <a:pt x="58" y="0"/>
                    <a:pt x="58" y="0"/>
                  </a:cubicBezTo>
                  <a:cubicBezTo>
                    <a:pt x="48" y="0"/>
                    <a:pt x="48" y="0"/>
                    <a:pt x="48" y="0"/>
                  </a:cubicBezTo>
                  <a:cubicBezTo>
                    <a:pt x="48" y="28"/>
                    <a:pt x="48" y="28"/>
                    <a:pt x="48" y="28"/>
                  </a:cubicBezTo>
                  <a:cubicBezTo>
                    <a:pt x="39" y="28"/>
                    <a:pt x="39" y="28"/>
                    <a:pt x="39" y="28"/>
                  </a:cubicBezTo>
                  <a:cubicBezTo>
                    <a:pt x="39" y="11"/>
                    <a:pt x="39" y="11"/>
                    <a:pt x="39" y="11"/>
                  </a:cubicBezTo>
                  <a:cubicBezTo>
                    <a:pt x="37" y="13"/>
                    <a:pt x="33" y="14"/>
                    <a:pt x="29" y="16"/>
                  </a:cubicBezTo>
                  <a:cubicBezTo>
                    <a:pt x="29" y="28"/>
                    <a:pt x="29" y="28"/>
                    <a:pt x="29" y="28"/>
                  </a:cubicBezTo>
                  <a:cubicBezTo>
                    <a:pt x="20" y="28"/>
                    <a:pt x="20" y="28"/>
                    <a:pt x="20" y="28"/>
                  </a:cubicBezTo>
                  <a:cubicBezTo>
                    <a:pt x="20" y="19"/>
                    <a:pt x="20" y="19"/>
                    <a:pt x="20" y="19"/>
                  </a:cubicBezTo>
                  <a:cubicBezTo>
                    <a:pt x="14" y="21"/>
                    <a:pt x="8" y="22"/>
                    <a:pt x="0" y="24"/>
                  </a:cubicBezTo>
                  <a:cubicBezTo>
                    <a:pt x="0" y="28"/>
                    <a:pt x="0" y="28"/>
                    <a:pt x="0" y="28"/>
                  </a:cubicBezTo>
                  <a:cubicBezTo>
                    <a:pt x="20" y="48"/>
                    <a:pt x="20" y="48"/>
                    <a:pt x="20" y="48"/>
                  </a:cubicBezTo>
                  <a:cubicBezTo>
                    <a:pt x="29" y="39"/>
                    <a:pt x="29" y="39"/>
                    <a:pt x="29" y="39"/>
                  </a:cubicBezTo>
                  <a:cubicBezTo>
                    <a:pt x="266" y="39"/>
                    <a:pt x="266" y="39"/>
                    <a:pt x="266" y="39"/>
                  </a:cubicBezTo>
                  <a:cubicBezTo>
                    <a:pt x="275" y="48"/>
                    <a:pt x="275" y="48"/>
                    <a:pt x="275" y="48"/>
                  </a:cubicBezTo>
                  <a:cubicBezTo>
                    <a:pt x="295" y="28"/>
                    <a:pt x="295" y="28"/>
                    <a:pt x="295" y="28"/>
                  </a:cubicBezTo>
                  <a:cubicBezTo>
                    <a:pt x="295" y="24"/>
                    <a:pt x="295" y="24"/>
                    <a:pt x="295" y="24"/>
                  </a:cubicBezTo>
                  <a:cubicBezTo>
                    <a:pt x="288" y="22"/>
                    <a:pt x="281" y="21"/>
                    <a:pt x="27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Rectangle 26"/>
            <p:cNvSpPr>
              <a:spLocks noChangeArrowheads="1"/>
            </p:cNvSpPr>
            <p:nvPr/>
          </p:nvSpPr>
          <p:spPr bwMode="auto">
            <a:xfrm>
              <a:off x="5245113" y="2060581"/>
              <a:ext cx="368301"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7"/>
            <p:cNvSpPr>
              <a:spLocks noEditPoints="1"/>
            </p:cNvSpPr>
            <p:nvPr/>
          </p:nvSpPr>
          <p:spPr bwMode="auto">
            <a:xfrm>
              <a:off x="5143513" y="1854206"/>
              <a:ext cx="569914" cy="206375"/>
            </a:xfrm>
            <a:custGeom>
              <a:avLst/>
              <a:gdLst>
                <a:gd name="T0" fmla="*/ 275 w 295"/>
                <a:gd name="T1" fmla="*/ 85 h 106"/>
                <a:gd name="T2" fmla="*/ 266 w 295"/>
                <a:gd name="T3" fmla="*/ 65 h 106"/>
                <a:gd name="T4" fmla="*/ 256 w 295"/>
                <a:gd name="T5" fmla="*/ 85 h 106"/>
                <a:gd name="T6" fmla="*/ 247 w 295"/>
                <a:gd name="T7" fmla="*/ 25 h 106"/>
                <a:gd name="T8" fmla="*/ 248 w 295"/>
                <a:gd name="T9" fmla="*/ 7 h 106"/>
                <a:gd name="T10" fmla="*/ 234 w 295"/>
                <a:gd name="T11" fmla="*/ 14 h 106"/>
                <a:gd name="T12" fmla="*/ 61 w 295"/>
                <a:gd name="T13" fmla="*/ 0 h 106"/>
                <a:gd name="T14" fmla="*/ 48 w 295"/>
                <a:gd name="T15" fmla="*/ 25 h 106"/>
                <a:gd name="T16" fmla="*/ 48 w 295"/>
                <a:gd name="T17" fmla="*/ 85 h 106"/>
                <a:gd name="T18" fmla="*/ 39 w 295"/>
                <a:gd name="T19" fmla="*/ 54 h 106"/>
                <a:gd name="T20" fmla="*/ 29 w 295"/>
                <a:gd name="T21" fmla="*/ 85 h 106"/>
                <a:gd name="T22" fmla="*/ 20 w 295"/>
                <a:gd name="T23" fmla="*/ 71 h 106"/>
                <a:gd name="T24" fmla="*/ 0 w 295"/>
                <a:gd name="T25" fmla="*/ 86 h 106"/>
                <a:gd name="T26" fmla="*/ 53 w 295"/>
                <a:gd name="T27" fmla="*/ 96 h 106"/>
                <a:gd name="T28" fmla="*/ 257 w 295"/>
                <a:gd name="T29" fmla="*/ 106 h 106"/>
                <a:gd name="T30" fmla="*/ 295 w 295"/>
                <a:gd name="T31" fmla="*/ 86 h 106"/>
                <a:gd name="T32" fmla="*/ 275 w 295"/>
                <a:gd name="T33" fmla="*/ 71 h 106"/>
                <a:gd name="T34" fmla="*/ 58 w 295"/>
                <a:gd name="T35" fmla="*/ 85 h 106"/>
                <a:gd name="T36" fmla="*/ 67 w 295"/>
                <a:gd name="T37" fmla="*/ 25 h 106"/>
                <a:gd name="T38" fmla="*/ 86 w 295"/>
                <a:gd name="T39" fmla="*/ 85 h 106"/>
                <a:gd name="T40" fmla="*/ 77 w 295"/>
                <a:gd name="T41" fmla="*/ 25 h 106"/>
                <a:gd name="T42" fmla="*/ 86 w 295"/>
                <a:gd name="T43" fmla="*/ 85 h 106"/>
                <a:gd name="T44" fmla="*/ 96 w 295"/>
                <a:gd name="T45" fmla="*/ 85 h 106"/>
                <a:gd name="T46" fmla="*/ 105 w 295"/>
                <a:gd name="T47" fmla="*/ 25 h 106"/>
                <a:gd name="T48" fmla="*/ 124 w 295"/>
                <a:gd name="T49" fmla="*/ 85 h 106"/>
                <a:gd name="T50" fmla="*/ 115 w 295"/>
                <a:gd name="T51" fmla="*/ 25 h 106"/>
                <a:gd name="T52" fmla="*/ 124 w 295"/>
                <a:gd name="T53" fmla="*/ 85 h 106"/>
                <a:gd name="T54" fmla="*/ 134 w 295"/>
                <a:gd name="T55" fmla="*/ 85 h 106"/>
                <a:gd name="T56" fmla="*/ 142 w 295"/>
                <a:gd name="T57" fmla="*/ 25 h 106"/>
                <a:gd name="T58" fmla="*/ 161 w 295"/>
                <a:gd name="T59" fmla="*/ 85 h 106"/>
                <a:gd name="T60" fmla="*/ 153 w 295"/>
                <a:gd name="T61" fmla="*/ 25 h 106"/>
                <a:gd name="T62" fmla="*/ 161 w 295"/>
                <a:gd name="T63" fmla="*/ 85 h 106"/>
                <a:gd name="T64" fmla="*/ 172 w 295"/>
                <a:gd name="T65" fmla="*/ 85 h 106"/>
                <a:gd name="T66" fmla="*/ 180 w 295"/>
                <a:gd name="T67" fmla="*/ 25 h 106"/>
                <a:gd name="T68" fmla="*/ 199 w 295"/>
                <a:gd name="T69" fmla="*/ 85 h 106"/>
                <a:gd name="T70" fmla="*/ 190 w 295"/>
                <a:gd name="T71" fmla="*/ 25 h 106"/>
                <a:gd name="T72" fmla="*/ 199 w 295"/>
                <a:gd name="T73" fmla="*/ 85 h 106"/>
                <a:gd name="T74" fmla="*/ 209 w 295"/>
                <a:gd name="T75" fmla="*/ 85 h 106"/>
                <a:gd name="T76" fmla="*/ 218 w 295"/>
                <a:gd name="T77" fmla="*/ 25 h 106"/>
                <a:gd name="T78" fmla="*/ 237 w 295"/>
                <a:gd name="T79" fmla="*/ 85 h 106"/>
                <a:gd name="T80" fmla="*/ 228 w 295"/>
                <a:gd name="T81" fmla="*/ 25 h 106"/>
                <a:gd name="T82" fmla="*/ 237 w 295"/>
                <a:gd name="T8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106">
                  <a:moveTo>
                    <a:pt x="275" y="71"/>
                  </a:moveTo>
                  <a:cubicBezTo>
                    <a:pt x="275" y="85"/>
                    <a:pt x="275" y="85"/>
                    <a:pt x="275" y="85"/>
                  </a:cubicBezTo>
                  <a:cubicBezTo>
                    <a:pt x="266" y="85"/>
                    <a:pt x="266" y="85"/>
                    <a:pt x="266" y="85"/>
                  </a:cubicBezTo>
                  <a:cubicBezTo>
                    <a:pt x="266" y="65"/>
                    <a:pt x="266" y="65"/>
                    <a:pt x="266" y="65"/>
                  </a:cubicBezTo>
                  <a:cubicBezTo>
                    <a:pt x="262" y="61"/>
                    <a:pt x="259" y="58"/>
                    <a:pt x="256" y="54"/>
                  </a:cubicBezTo>
                  <a:cubicBezTo>
                    <a:pt x="256" y="85"/>
                    <a:pt x="256" y="85"/>
                    <a:pt x="256" y="85"/>
                  </a:cubicBezTo>
                  <a:cubicBezTo>
                    <a:pt x="247" y="85"/>
                    <a:pt x="247" y="85"/>
                    <a:pt x="247" y="85"/>
                  </a:cubicBezTo>
                  <a:cubicBezTo>
                    <a:pt x="247" y="25"/>
                    <a:pt x="247" y="25"/>
                    <a:pt x="247" y="25"/>
                  </a:cubicBezTo>
                  <a:cubicBezTo>
                    <a:pt x="248" y="25"/>
                    <a:pt x="248" y="25"/>
                    <a:pt x="248" y="25"/>
                  </a:cubicBezTo>
                  <a:cubicBezTo>
                    <a:pt x="248" y="7"/>
                    <a:pt x="248" y="7"/>
                    <a:pt x="248" y="7"/>
                  </a:cubicBezTo>
                  <a:cubicBezTo>
                    <a:pt x="234" y="0"/>
                    <a:pt x="234" y="0"/>
                    <a:pt x="234" y="0"/>
                  </a:cubicBezTo>
                  <a:cubicBezTo>
                    <a:pt x="234" y="14"/>
                    <a:pt x="234" y="14"/>
                    <a:pt x="234" y="14"/>
                  </a:cubicBezTo>
                  <a:cubicBezTo>
                    <a:pt x="61" y="14"/>
                    <a:pt x="61" y="14"/>
                    <a:pt x="61" y="14"/>
                  </a:cubicBezTo>
                  <a:cubicBezTo>
                    <a:pt x="61" y="0"/>
                    <a:pt x="61" y="0"/>
                    <a:pt x="61" y="0"/>
                  </a:cubicBezTo>
                  <a:cubicBezTo>
                    <a:pt x="48" y="7"/>
                    <a:pt x="48" y="7"/>
                    <a:pt x="48" y="7"/>
                  </a:cubicBezTo>
                  <a:cubicBezTo>
                    <a:pt x="48" y="25"/>
                    <a:pt x="48" y="25"/>
                    <a:pt x="48" y="25"/>
                  </a:cubicBezTo>
                  <a:cubicBezTo>
                    <a:pt x="48" y="25"/>
                    <a:pt x="48" y="25"/>
                    <a:pt x="48" y="25"/>
                  </a:cubicBezTo>
                  <a:cubicBezTo>
                    <a:pt x="48" y="85"/>
                    <a:pt x="48" y="85"/>
                    <a:pt x="48" y="85"/>
                  </a:cubicBezTo>
                  <a:cubicBezTo>
                    <a:pt x="39" y="85"/>
                    <a:pt x="39" y="85"/>
                    <a:pt x="39" y="85"/>
                  </a:cubicBezTo>
                  <a:cubicBezTo>
                    <a:pt x="39" y="54"/>
                    <a:pt x="39" y="54"/>
                    <a:pt x="39" y="54"/>
                  </a:cubicBezTo>
                  <a:cubicBezTo>
                    <a:pt x="36" y="58"/>
                    <a:pt x="33" y="62"/>
                    <a:pt x="29" y="65"/>
                  </a:cubicBezTo>
                  <a:cubicBezTo>
                    <a:pt x="29" y="85"/>
                    <a:pt x="29" y="85"/>
                    <a:pt x="29" y="85"/>
                  </a:cubicBezTo>
                  <a:cubicBezTo>
                    <a:pt x="20" y="85"/>
                    <a:pt x="20" y="85"/>
                    <a:pt x="20" y="85"/>
                  </a:cubicBezTo>
                  <a:cubicBezTo>
                    <a:pt x="20" y="71"/>
                    <a:pt x="20" y="71"/>
                    <a:pt x="20" y="71"/>
                  </a:cubicBezTo>
                  <a:cubicBezTo>
                    <a:pt x="14" y="75"/>
                    <a:pt x="7" y="78"/>
                    <a:pt x="0" y="80"/>
                  </a:cubicBezTo>
                  <a:cubicBezTo>
                    <a:pt x="0" y="86"/>
                    <a:pt x="0" y="86"/>
                    <a:pt x="0" y="86"/>
                  </a:cubicBezTo>
                  <a:cubicBezTo>
                    <a:pt x="34" y="106"/>
                    <a:pt x="34" y="106"/>
                    <a:pt x="34" y="106"/>
                  </a:cubicBezTo>
                  <a:cubicBezTo>
                    <a:pt x="53" y="96"/>
                    <a:pt x="53" y="96"/>
                    <a:pt x="53" y="96"/>
                  </a:cubicBezTo>
                  <a:cubicBezTo>
                    <a:pt x="242" y="96"/>
                    <a:pt x="242" y="96"/>
                    <a:pt x="242" y="96"/>
                  </a:cubicBezTo>
                  <a:cubicBezTo>
                    <a:pt x="257" y="106"/>
                    <a:pt x="257" y="106"/>
                    <a:pt x="257" y="106"/>
                  </a:cubicBezTo>
                  <a:cubicBezTo>
                    <a:pt x="261" y="106"/>
                    <a:pt x="261" y="106"/>
                    <a:pt x="261" y="106"/>
                  </a:cubicBezTo>
                  <a:cubicBezTo>
                    <a:pt x="295" y="86"/>
                    <a:pt x="295" y="86"/>
                    <a:pt x="295" y="86"/>
                  </a:cubicBezTo>
                  <a:cubicBezTo>
                    <a:pt x="295" y="80"/>
                    <a:pt x="295" y="80"/>
                    <a:pt x="295" y="80"/>
                  </a:cubicBezTo>
                  <a:cubicBezTo>
                    <a:pt x="288" y="78"/>
                    <a:pt x="281" y="75"/>
                    <a:pt x="275" y="71"/>
                  </a:cubicBezTo>
                  <a:moveTo>
                    <a:pt x="67" y="85"/>
                  </a:moveTo>
                  <a:cubicBezTo>
                    <a:pt x="58" y="85"/>
                    <a:pt x="58" y="85"/>
                    <a:pt x="58" y="85"/>
                  </a:cubicBezTo>
                  <a:cubicBezTo>
                    <a:pt x="58" y="25"/>
                    <a:pt x="58" y="25"/>
                    <a:pt x="58" y="25"/>
                  </a:cubicBezTo>
                  <a:cubicBezTo>
                    <a:pt x="67" y="25"/>
                    <a:pt x="67" y="25"/>
                    <a:pt x="67" y="25"/>
                  </a:cubicBezTo>
                  <a:lnTo>
                    <a:pt x="67" y="85"/>
                  </a:lnTo>
                  <a:close/>
                  <a:moveTo>
                    <a:pt x="86" y="85"/>
                  </a:moveTo>
                  <a:cubicBezTo>
                    <a:pt x="77" y="85"/>
                    <a:pt x="77" y="85"/>
                    <a:pt x="77" y="85"/>
                  </a:cubicBezTo>
                  <a:cubicBezTo>
                    <a:pt x="77" y="25"/>
                    <a:pt x="77" y="25"/>
                    <a:pt x="77" y="25"/>
                  </a:cubicBezTo>
                  <a:cubicBezTo>
                    <a:pt x="86" y="25"/>
                    <a:pt x="86" y="25"/>
                    <a:pt x="86" y="25"/>
                  </a:cubicBezTo>
                  <a:lnTo>
                    <a:pt x="86" y="85"/>
                  </a:lnTo>
                  <a:close/>
                  <a:moveTo>
                    <a:pt x="105" y="85"/>
                  </a:moveTo>
                  <a:cubicBezTo>
                    <a:pt x="96" y="85"/>
                    <a:pt x="96" y="85"/>
                    <a:pt x="96" y="85"/>
                  </a:cubicBezTo>
                  <a:cubicBezTo>
                    <a:pt x="96" y="25"/>
                    <a:pt x="96" y="25"/>
                    <a:pt x="96" y="25"/>
                  </a:cubicBezTo>
                  <a:cubicBezTo>
                    <a:pt x="105" y="25"/>
                    <a:pt x="105" y="25"/>
                    <a:pt x="105" y="25"/>
                  </a:cubicBezTo>
                  <a:lnTo>
                    <a:pt x="105" y="85"/>
                  </a:lnTo>
                  <a:close/>
                  <a:moveTo>
                    <a:pt x="124" y="85"/>
                  </a:moveTo>
                  <a:cubicBezTo>
                    <a:pt x="115" y="85"/>
                    <a:pt x="115" y="85"/>
                    <a:pt x="115" y="85"/>
                  </a:cubicBezTo>
                  <a:cubicBezTo>
                    <a:pt x="115" y="25"/>
                    <a:pt x="115" y="25"/>
                    <a:pt x="115" y="25"/>
                  </a:cubicBezTo>
                  <a:cubicBezTo>
                    <a:pt x="124" y="25"/>
                    <a:pt x="124" y="25"/>
                    <a:pt x="124" y="25"/>
                  </a:cubicBezTo>
                  <a:lnTo>
                    <a:pt x="124" y="85"/>
                  </a:lnTo>
                  <a:close/>
                  <a:moveTo>
                    <a:pt x="142" y="85"/>
                  </a:moveTo>
                  <a:cubicBezTo>
                    <a:pt x="134" y="85"/>
                    <a:pt x="134" y="85"/>
                    <a:pt x="134" y="85"/>
                  </a:cubicBezTo>
                  <a:cubicBezTo>
                    <a:pt x="134" y="25"/>
                    <a:pt x="134" y="25"/>
                    <a:pt x="134" y="25"/>
                  </a:cubicBezTo>
                  <a:cubicBezTo>
                    <a:pt x="142" y="25"/>
                    <a:pt x="142" y="25"/>
                    <a:pt x="142" y="25"/>
                  </a:cubicBezTo>
                  <a:lnTo>
                    <a:pt x="142" y="85"/>
                  </a:lnTo>
                  <a:close/>
                  <a:moveTo>
                    <a:pt x="161" y="85"/>
                  </a:moveTo>
                  <a:cubicBezTo>
                    <a:pt x="153" y="85"/>
                    <a:pt x="153" y="85"/>
                    <a:pt x="153" y="85"/>
                  </a:cubicBezTo>
                  <a:cubicBezTo>
                    <a:pt x="153" y="25"/>
                    <a:pt x="153" y="25"/>
                    <a:pt x="153" y="25"/>
                  </a:cubicBezTo>
                  <a:cubicBezTo>
                    <a:pt x="161" y="25"/>
                    <a:pt x="161" y="25"/>
                    <a:pt x="161" y="25"/>
                  </a:cubicBezTo>
                  <a:lnTo>
                    <a:pt x="161" y="85"/>
                  </a:lnTo>
                  <a:close/>
                  <a:moveTo>
                    <a:pt x="180" y="85"/>
                  </a:moveTo>
                  <a:cubicBezTo>
                    <a:pt x="172" y="85"/>
                    <a:pt x="172" y="85"/>
                    <a:pt x="172" y="85"/>
                  </a:cubicBezTo>
                  <a:cubicBezTo>
                    <a:pt x="172" y="25"/>
                    <a:pt x="172" y="25"/>
                    <a:pt x="172" y="25"/>
                  </a:cubicBezTo>
                  <a:cubicBezTo>
                    <a:pt x="180" y="25"/>
                    <a:pt x="180" y="25"/>
                    <a:pt x="180" y="25"/>
                  </a:cubicBezTo>
                  <a:lnTo>
                    <a:pt x="180" y="85"/>
                  </a:lnTo>
                  <a:close/>
                  <a:moveTo>
                    <a:pt x="199" y="85"/>
                  </a:moveTo>
                  <a:cubicBezTo>
                    <a:pt x="190" y="85"/>
                    <a:pt x="190" y="85"/>
                    <a:pt x="190" y="85"/>
                  </a:cubicBezTo>
                  <a:cubicBezTo>
                    <a:pt x="190" y="25"/>
                    <a:pt x="190" y="25"/>
                    <a:pt x="190" y="25"/>
                  </a:cubicBezTo>
                  <a:cubicBezTo>
                    <a:pt x="199" y="25"/>
                    <a:pt x="199" y="25"/>
                    <a:pt x="199" y="25"/>
                  </a:cubicBezTo>
                  <a:lnTo>
                    <a:pt x="199" y="85"/>
                  </a:lnTo>
                  <a:close/>
                  <a:moveTo>
                    <a:pt x="218" y="85"/>
                  </a:moveTo>
                  <a:cubicBezTo>
                    <a:pt x="209" y="85"/>
                    <a:pt x="209" y="85"/>
                    <a:pt x="209" y="85"/>
                  </a:cubicBezTo>
                  <a:cubicBezTo>
                    <a:pt x="209" y="25"/>
                    <a:pt x="209" y="25"/>
                    <a:pt x="209" y="25"/>
                  </a:cubicBezTo>
                  <a:cubicBezTo>
                    <a:pt x="218" y="25"/>
                    <a:pt x="218" y="25"/>
                    <a:pt x="218" y="25"/>
                  </a:cubicBezTo>
                  <a:lnTo>
                    <a:pt x="218" y="85"/>
                  </a:lnTo>
                  <a:close/>
                  <a:moveTo>
                    <a:pt x="237" y="85"/>
                  </a:moveTo>
                  <a:cubicBezTo>
                    <a:pt x="228" y="85"/>
                    <a:pt x="228" y="85"/>
                    <a:pt x="228" y="85"/>
                  </a:cubicBezTo>
                  <a:cubicBezTo>
                    <a:pt x="228" y="25"/>
                    <a:pt x="228" y="25"/>
                    <a:pt x="228" y="25"/>
                  </a:cubicBezTo>
                  <a:cubicBezTo>
                    <a:pt x="237" y="25"/>
                    <a:pt x="237" y="25"/>
                    <a:pt x="237" y="25"/>
                  </a:cubicBezTo>
                  <a:lnTo>
                    <a:pt x="23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 name="Oval 28"/>
          <p:cNvSpPr>
            <a:spLocks noChangeArrowheads="1"/>
          </p:cNvSpPr>
          <p:nvPr/>
        </p:nvSpPr>
        <p:spPr bwMode="auto">
          <a:xfrm>
            <a:off x="953415" y="3568179"/>
            <a:ext cx="964086" cy="962690"/>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3" name="组合 32"/>
          <p:cNvGrpSpPr/>
          <p:nvPr/>
        </p:nvGrpSpPr>
        <p:grpSpPr>
          <a:xfrm>
            <a:off x="1185019" y="3819315"/>
            <a:ext cx="500878" cy="403214"/>
            <a:chOff x="1638306" y="3616334"/>
            <a:chExt cx="569914" cy="458789"/>
          </a:xfrm>
          <a:solidFill>
            <a:schemeClr val="bg1"/>
          </a:solidFill>
        </p:grpSpPr>
        <p:sp>
          <p:nvSpPr>
            <p:cNvPr id="34"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Oval 35"/>
          <p:cNvSpPr>
            <a:spLocks noChangeArrowheads="1"/>
          </p:cNvSpPr>
          <p:nvPr/>
        </p:nvSpPr>
        <p:spPr bwMode="auto">
          <a:xfrm>
            <a:off x="2798520" y="3568179"/>
            <a:ext cx="964086" cy="962690"/>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1" name="Freeform 36"/>
          <p:cNvSpPr/>
          <p:nvPr/>
        </p:nvSpPr>
        <p:spPr bwMode="auto">
          <a:xfrm>
            <a:off x="3014776" y="3833267"/>
            <a:ext cx="532967" cy="433909"/>
          </a:xfrm>
          <a:custGeom>
            <a:avLst/>
            <a:gdLst>
              <a:gd name="T0" fmla="*/ 281 w 314"/>
              <a:gd name="T1" fmla="*/ 109 h 256"/>
              <a:gd name="T2" fmla="*/ 206 w 314"/>
              <a:gd name="T3" fmla="*/ 110 h 256"/>
              <a:gd name="T4" fmla="*/ 131 w 314"/>
              <a:gd name="T5" fmla="*/ 0 h 256"/>
              <a:gd name="T6" fmla="*/ 106 w 314"/>
              <a:gd name="T7" fmla="*/ 0 h 256"/>
              <a:gd name="T8" fmla="*/ 146 w 314"/>
              <a:gd name="T9" fmla="*/ 111 h 256"/>
              <a:gd name="T10" fmla="*/ 55 w 314"/>
              <a:gd name="T11" fmla="*/ 112 h 256"/>
              <a:gd name="T12" fmla="*/ 24 w 314"/>
              <a:gd name="T13" fmla="*/ 76 h 256"/>
              <a:gd name="T14" fmla="*/ 0 w 314"/>
              <a:gd name="T15" fmla="*/ 76 h 256"/>
              <a:gd name="T16" fmla="*/ 25 w 314"/>
              <a:gd name="T17" fmla="*/ 128 h 256"/>
              <a:gd name="T18" fmla="*/ 0 w 314"/>
              <a:gd name="T19" fmla="*/ 180 h 256"/>
              <a:gd name="T20" fmla="*/ 24 w 314"/>
              <a:gd name="T21" fmla="*/ 180 h 256"/>
              <a:gd name="T22" fmla="*/ 55 w 314"/>
              <a:gd name="T23" fmla="*/ 144 h 256"/>
              <a:gd name="T24" fmla="*/ 146 w 314"/>
              <a:gd name="T25" fmla="*/ 145 h 256"/>
              <a:gd name="T26" fmla="*/ 106 w 314"/>
              <a:gd name="T27" fmla="*/ 256 h 256"/>
              <a:gd name="T28" fmla="*/ 131 w 314"/>
              <a:gd name="T29" fmla="*/ 256 h 256"/>
              <a:gd name="T30" fmla="*/ 206 w 314"/>
              <a:gd name="T31" fmla="*/ 146 h 256"/>
              <a:gd name="T32" fmla="*/ 281 w 314"/>
              <a:gd name="T33" fmla="*/ 147 h 256"/>
              <a:gd name="T34" fmla="*/ 314 w 314"/>
              <a:gd name="T35" fmla="*/ 128 h 256"/>
              <a:gd name="T36" fmla="*/ 281 w 314"/>
              <a:gd name="T37"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56">
                <a:moveTo>
                  <a:pt x="281" y="109"/>
                </a:moveTo>
                <a:cubicBezTo>
                  <a:pt x="206" y="110"/>
                  <a:pt x="206" y="110"/>
                  <a:pt x="206" y="110"/>
                </a:cubicBezTo>
                <a:cubicBezTo>
                  <a:pt x="131" y="0"/>
                  <a:pt x="131" y="0"/>
                  <a:pt x="131" y="0"/>
                </a:cubicBezTo>
                <a:cubicBezTo>
                  <a:pt x="106" y="0"/>
                  <a:pt x="106" y="0"/>
                  <a:pt x="106" y="0"/>
                </a:cubicBezTo>
                <a:cubicBezTo>
                  <a:pt x="146" y="111"/>
                  <a:pt x="146" y="111"/>
                  <a:pt x="146" y="111"/>
                </a:cubicBezTo>
                <a:cubicBezTo>
                  <a:pt x="55" y="112"/>
                  <a:pt x="55" y="112"/>
                  <a:pt x="55" y="112"/>
                </a:cubicBezTo>
                <a:cubicBezTo>
                  <a:pt x="24" y="76"/>
                  <a:pt x="24" y="76"/>
                  <a:pt x="24" y="76"/>
                </a:cubicBezTo>
                <a:cubicBezTo>
                  <a:pt x="0" y="76"/>
                  <a:pt x="0" y="76"/>
                  <a:pt x="0" y="76"/>
                </a:cubicBezTo>
                <a:cubicBezTo>
                  <a:pt x="25" y="128"/>
                  <a:pt x="25" y="128"/>
                  <a:pt x="25" y="128"/>
                </a:cubicBezTo>
                <a:cubicBezTo>
                  <a:pt x="0" y="180"/>
                  <a:pt x="0" y="180"/>
                  <a:pt x="0" y="180"/>
                </a:cubicBezTo>
                <a:cubicBezTo>
                  <a:pt x="24" y="180"/>
                  <a:pt x="24" y="180"/>
                  <a:pt x="24" y="180"/>
                </a:cubicBezTo>
                <a:cubicBezTo>
                  <a:pt x="55" y="144"/>
                  <a:pt x="55" y="144"/>
                  <a:pt x="55" y="144"/>
                </a:cubicBezTo>
                <a:cubicBezTo>
                  <a:pt x="146" y="145"/>
                  <a:pt x="146" y="145"/>
                  <a:pt x="146" y="145"/>
                </a:cubicBezTo>
                <a:cubicBezTo>
                  <a:pt x="106" y="256"/>
                  <a:pt x="106" y="256"/>
                  <a:pt x="106" y="256"/>
                </a:cubicBezTo>
                <a:cubicBezTo>
                  <a:pt x="131" y="256"/>
                  <a:pt x="131" y="256"/>
                  <a:pt x="131" y="256"/>
                </a:cubicBezTo>
                <a:cubicBezTo>
                  <a:pt x="206" y="146"/>
                  <a:pt x="206" y="146"/>
                  <a:pt x="206" y="146"/>
                </a:cubicBezTo>
                <a:cubicBezTo>
                  <a:pt x="281" y="147"/>
                  <a:pt x="281" y="147"/>
                  <a:pt x="281" y="147"/>
                </a:cubicBezTo>
                <a:cubicBezTo>
                  <a:pt x="299" y="147"/>
                  <a:pt x="314" y="138"/>
                  <a:pt x="314" y="128"/>
                </a:cubicBezTo>
                <a:cubicBezTo>
                  <a:pt x="314" y="118"/>
                  <a:pt x="299" y="109"/>
                  <a:pt x="281" y="109"/>
                </a:cubicBezTo>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2" name="Oval 37"/>
          <p:cNvSpPr>
            <a:spLocks noChangeArrowheads="1"/>
          </p:cNvSpPr>
          <p:nvPr/>
        </p:nvSpPr>
        <p:spPr bwMode="auto">
          <a:xfrm>
            <a:off x="4664069" y="3568179"/>
            <a:ext cx="962690" cy="962690"/>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3" name="组合 42"/>
          <p:cNvGrpSpPr/>
          <p:nvPr/>
        </p:nvGrpSpPr>
        <p:grpSpPr>
          <a:xfrm>
            <a:off x="4877535" y="3812339"/>
            <a:ext cx="535758" cy="410190"/>
            <a:chOff x="5124463" y="3608397"/>
            <a:chExt cx="609601" cy="466726"/>
          </a:xfrm>
          <a:solidFill>
            <a:schemeClr val="bg1"/>
          </a:solidFill>
        </p:grpSpPr>
        <p:sp>
          <p:nvSpPr>
            <p:cNvPr id="44" name="Freeform 38"/>
            <p:cNvSpPr/>
            <p:nvPr/>
          </p:nvSpPr>
          <p:spPr bwMode="auto">
            <a:xfrm>
              <a:off x="5124463" y="4035435"/>
              <a:ext cx="193675" cy="36513"/>
            </a:xfrm>
            <a:custGeom>
              <a:avLst/>
              <a:gdLst>
                <a:gd name="T0" fmla="*/ 90 w 100"/>
                <a:gd name="T1" fmla="*/ 0 h 19"/>
                <a:gd name="T2" fmla="*/ 11 w 100"/>
                <a:gd name="T3" fmla="*/ 0 h 19"/>
                <a:gd name="T4" fmla="*/ 0 w 100"/>
                <a:gd name="T5" fmla="*/ 11 h 19"/>
                <a:gd name="T6" fmla="*/ 0 w 100"/>
                <a:gd name="T7" fmla="*/ 19 h 19"/>
                <a:gd name="T8" fmla="*/ 100 w 100"/>
                <a:gd name="T9" fmla="*/ 19 h 19"/>
                <a:gd name="T10" fmla="*/ 100 w 100"/>
                <a:gd name="T11" fmla="*/ 11 h 19"/>
                <a:gd name="T12" fmla="*/ 90 w 10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0" h="19">
                  <a:moveTo>
                    <a:pt x="90" y="0"/>
                  </a:moveTo>
                  <a:cubicBezTo>
                    <a:pt x="11" y="0"/>
                    <a:pt x="11" y="0"/>
                    <a:pt x="11" y="0"/>
                  </a:cubicBezTo>
                  <a:cubicBezTo>
                    <a:pt x="5" y="0"/>
                    <a:pt x="0" y="5"/>
                    <a:pt x="0" y="11"/>
                  </a:cubicBezTo>
                  <a:cubicBezTo>
                    <a:pt x="0" y="19"/>
                    <a:pt x="0" y="19"/>
                    <a:pt x="0" y="19"/>
                  </a:cubicBezTo>
                  <a:cubicBezTo>
                    <a:pt x="100" y="19"/>
                    <a:pt x="100" y="19"/>
                    <a:pt x="100" y="19"/>
                  </a:cubicBezTo>
                  <a:cubicBezTo>
                    <a:pt x="100" y="11"/>
                    <a:pt x="100" y="11"/>
                    <a:pt x="100" y="11"/>
                  </a:cubicBezTo>
                  <a:cubicBezTo>
                    <a:pt x="100" y="5"/>
                    <a:pt x="96"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9"/>
            <p:cNvSpPr/>
            <p:nvPr/>
          </p:nvSpPr>
          <p:spPr bwMode="auto">
            <a:xfrm>
              <a:off x="5302263" y="3787785"/>
              <a:ext cx="98425" cy="30163"/>
            </a:xfrm>
            <a:custGeom>
              <a:avLst/>
              <a:gdLst>
                <a:gd name="T0" fmla="*/ 46 w 62"/>
                <a:gd name="T1" fmla="*/ 19 h 19"/>
                <a:gd name="T2" fmla="*/ 62 w 62"/>
                <a:gd name="T3" fmla="*/ 0 h 19"/>
                <a:gd name="T4" fmla="*/ 16 w 62"/>
                <a:gd name="T5" fmla="*/ 0 h 19"/>
                <a:gd name="T6" fmla="*/ 0 w 62"/>
                <a:gd name="T7" fmla="*/ 19 h 19"/>
                <a:gd name="T8" fmla="*/ 46 w 62"/>
                <a:gd name="T9" fmla="*/ 19 h 19"/>
              </a:gdLst>
              <a:ahLst/>
              <a:cxnLst>
                <a:cxn ang="0">
                  <a:pos x="T0" y="T1"/>
                </a:cxn>
                <a:cxn ang="0">
                  <a:pos x="T2" y="T3"/>
                </a:cxn>
                <a:cxn ang="0">
                  <a:pos x="T4" y="T5"/>
                </a:cxn>
                <a:cxn ang="0">
                  <a:pos x="T6" y="T7"/>
                </a:cxn>
                <a:cxn ang="0">
                  <a:pos x="T8" y="T9"/>
                </a:cxn>
              </a:cxnLst>
              <a:rect l="0" t="0" r="r" b="b"/>
              <a:pathLst>
                <a:path w="62" h="19">
                  <a:moveTo>
                    <a:pt x="46" y="19"/>
                  </a:moveTo>
                  <a:lnTo>
                    <a:pt x="62" y="0"/>
                  </a:lnTo>
                  <a:lnTo>
                    <a:pt x="16" y="0"/>
                  </a:lnTo>
                  <a:lnTo>
                    <a:pt x="0" y="19"/>
                  </a:lnTo>
                  <a:lnTo>
                    <a:pt x="4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40"/>
            <p:cNvSpPr/>
            <p:nvPr/>
          </p:nvSpPr>
          <p:spPr bwMode="auto">
            <a:xfrm>
              <a:off x="5353063" y="3730635"/>
              <a:ext cx="98425" cy="28575"/>
            </a:xfrm>
            <a:custGeom>
              <a:avLst/>
              <a:gdLst>
                <a:gd name="T0" fmla="*/ 16 w 62"/>
                <a:gd name="T1" fmla="*/ 0 h 18"/>
                <a:gd name="T2" fmla="*/ 0 w 62"/>
                <a:gd name="T3" fmla="*/ 18 h 18"/>
                <a:gd name="T4" fmla="*/ 46 w 62"/>
                <a:gd name="T5" fmla="*/ 18 h 18"/>
                <a:gd name="T6" fmla="*/ 62 w 62"/>
                <a:gd name="T7" fmla="*/ 0 h 18"/>
                <a:gd name="T8" fmla="*/ 16 w 62"/>
                <a:gd name="T9" fmla="*/ 0 h 18"/>
              </a:gdLst>
              <a:ahLst/>
              <a:cxnLst>
                <a:cxn ang="0">
                  <a:pos x="T0" y="T1"/>
                </a:cxn>
                <a:cxn ang="0">
                  <a:pos x="T2" y="T3"/>
                </a:cxn>
                <a:cxn ang="0">
                  <a:pos x="T4" y="T5"/>
                </a:cxn>
                <a:cxn ang="0">
                  <a:pos x="T6" y="T7"/>
                </a:cxn>
                <a:cxn ang="0">
                  <a:pos x="T8" y="T9"/>
                </a:cxn>
              </a:cxnLst>
              <a:rect l="0" t="0" r="r" b="b"/>
              <a:pathLst>
                <a:path w="62" h="18">
                  <a:moveTo>
                    <a:pt x="16" y="0"/>
                  </a:moveTo>
                  <a:lnTo>
                    <a:pt x="0" y="18"/>
                  </a:lnTo>
                  <a:lnTo>
                    <a:pt x="46" y="18"/>
                  </a:lnTo>
                  <a:lnTo>
                    <a:pt x="62"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41"/>
            <p:cNvSpPr/>
            <p:nvPr/>
          </p:nvSpPr>
          <p:spPr bwMode="auto">
            <a:xfrm>
              <a:off x="5451488" y="3608397"/>
              <a:ext cx="73025" cy="36513"/>
            </a:xfrm>
            <a:custGeom>
              <a:avLst/>
              <a:gdLst>
                <a:gd name="T0" fmla="*/ 46 w 46"/>
                <a:gd name="T1" fmla="*/ 23 h 23"/>
                <a:gd name="T2" fmla="*/ 21 w 46"/>
                <a:gd name="T3" fmla="*/ 0 h 23"/>
                <a:gd name="T4" fmla="*/ 0 w 46"/>
                <a:gd name="T5" fmla="*/ 23 h 23"/>
                <a:gd name="T6" fmla="*/ 46 w 46"/>
                <a:gd name="T7" fmla="*/ 23 h 23"/>
              </a:gdLst>
              <a:ahLst/>
              <a:cxnLst>
                <a:cxn ang="0">
                  <a:pos x="T0" y="T1"/>
                </a:cxn>
                <a:cxn ang="0">
                  <a:pos x="T2" y="T3"/>
                </a:cxn>
                <a:cxn ang="0">
                  <a:pos x="T4" y="T5"/>
                </a:cxn>
                <a:cxn ang="0">
                  <a:pos x="T6" y="T7"/>
                </a:cxn>
              </a:cxnLst>
              <a:rect l="0" t="0" r="r" b="b"/>
              <a:pathLst>
                <a:path w="46" h="23">
                  <a:moveTo>
                    <a:pt x="46" y="23"/>
                  </a:moveTo>
                  <a:lnTo>
                    <a:pt x="21" y="0"/>
                  </a:lnTo>
                  <a:lnTo>
                    <a:pt x="0" y="23"/>
                  </a:lnTo>
                  <a:lnTo>
                    <a:pt x="4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2"/>
            <p:cNvSpPr>
              <a:spLocks noEditPoints="1"/>
            </p:cNvSpPr>
            <p:nvPr/>
          </p:nvSpPr>
          <p:spPr bwMode="auto">
            <a:xfrm>
              <a:off x="5141925" y="3649672"/>
              <a:ext cx="209550" cy="368301"/>
            </a:xfrm>
            <a:custGeom>
              <a:avLst/>
              <a:gdLst>
                <a:gd name="T0" fmla="*/ 108 w 108"/>
                <a:gd name="T1" fmla="*/ 102 h 191"/>
                <a:gd name="T2" fmla="*/ 82 w 108"/>
                <a:gd name="T3" fmla="*/ 102 h 191"/>
                <a:gd name="T4" fmla="*/ 82 w 108"/>
                <a:gd name="T5" fmla="*/ 7 h 191"/>
                <a:gd name="T6" fmla="*/ 75 w 108"/>
                <a:gd name="T7" fmla="*/ 0 h 191"/>
                <a:gd name="T8" fmla="*/ 7 w 108"/>
                <a:gd name="T9" fmla="*/ 0 h 191"/>
                <a:gd name="T10" fmla="*/ 0 w 108"/>
                <a:gd name="T11" fmla="*/ 7 h 191"/>
                <a:gd name="T12" fmla="*/ 0 w 108"/>
                <a:gd name="T13" fmla="*/ 184 h 191"/>
                <a:gd name="T14" fmla="*/ 7 w 108"/>
                <a:gd name="T15" fmla="*/ 191 h 191"/>
                <a:gd name="T16" fmla="*/ 75 w 108"/>
                <a:gd name="T17" fmla="*/ 191 h 191"/>
                <a:gd name="T18" fmla="*/ 82 w 108"/>
                <a:gd name="T19" fmla="*/ 184 h 191"/>
                <a:gd name="T20" fmla="*/ 82 w 108"/>
                <a:gd name="T21" fmla="*/ 131 h 191"/>
                <a:gd name="T22" fmla="*/ 108 w 108"/>
                <a:gd name="T23" fmla="*/ 102 h 191"/>
                <a:gd name="T24" fmla="*/ 16 w 108"/>
                <a:gd name="T25" fmla="*/ 86 h 191"/>
                <a:gd name="T26" fmla="*/ 16 w 108"/>
                <a:gd name="T27" fmla="*/ 27 h 191"/>
                <a:gd name="T28" fmla="*/ 30 w 108"/>
                <a:gd name="T29" fmla="*/ 14 h 191"/>
                <a:gd name="T30" fmla="*/ 53 w 108"/>
                <a:gd name="T31" fmla="*/ 14 h 191"/>
                <a:gd name="T32" fmla="*/ 66 w 108"/>
                <a:gd name="T33" fmla="*/ 27 h 191"/>
                <a:gd name="T34" fmla="*/ 66 w 108"/>
                <a:gd name="T35" fmla="*/ 86 h 191"/>
                <a:gd name="T36" fmla="*/ 53 w 108"/>
                <a:gd name="T37" fmla="*/ 99 h 191"/>
                <a:gd name="T38" fmla="*/ 30 w 108"/>
                <a:gd name="T39" fmla="*/ 99 h 191"/>
                <a:gd name="T40" fmla="*/ 16 w 108"/>
                <a:gd name="T41" fmla="*/ 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91">
                  <a:moveTo>
                    <a:pt x="108" y="102"/>
                  </a:moveTo>
                  <a:cubicBezTo>
                    <a:pt x="82" y="102"/>
                    <a:pt x="82" y="102"/>
                    <a:pt x="82" y="102"/>
                  </a:cubicBezTo>
                  <a:cubicBezTo>
                    <a:pt x="82" y="7"/>
                    <a:pt x="82" y="7"/>
                    <a:pt x="82" y="7"/>
                  </a:cubicBezTo>
                  <a:cubicBezTo>
                    <a:pt x="82" y="3"/>
                    <a:pt x="79" y="0"/>
                    <a:pt x="75" y="0"/>
                  </a:cubicBezTo>
                  <a:cubicBezTo>
                    <a:pt x="7" y="0"/>
                    <a:pt x="7" y="0"/>
                    <a:pt x="7" y="0"/>
                  </a:cubicBezTo>
                  <a:cubicBezTo>
                    <a:pt x="4" y="0"/>
                    <a:pt x="0" y="3"/>
                    <a:pt x="0" y="7"/>
                  </a:cubicBezTo>
                  <a:cubicBezTo>
                    <a:pt x="0" y="184"/>
                    <a:pt x="0" y="184"/>
                    <a:pt x="0" y="184"/>
                  </a:cubicBezTo>
                  <a:cubicBezTo>
                    <a:pt x="0" y="188"/>
                    <a:pt x="4" y="191"/>
                    <a:pt x="7" y="191"/>
                  </a:cubicBezTo>
                  <a:cubicBezTo>
                    <a:pt x="75" y="191"/>
                    <a:pt x="75" y="191"/>
                    <a:pt x="75" y="191"/>
                  </a:cubicBezTo>
                  <a:cubicBezTo>
                    <a:pt x="79" y="191"/>
                    <a:pt x="82" y="188"/>
                    <a:pt x="82" y="184"/>
                  </a:cubicBezTo>
                  <a:cubicBezTo>
                    <a:pt x="82" y="131"/>
                    <a:pt x="82" y="131"/>
                    <a:pt x="82" y="131"/>
                  </a:cubicBezTo>
                  <a:lnTo>
                    <a:pt x="108" y="102"/>
                  </a:lnTo>
                  <a:close/>
                  <a:moveTo>
                    <a:pt x="16" y="86"/>
                  </a:moveTo>
                  <a:cubicBezTo>
                    <a:pt x="16" y="27"/>
                    <a:pt x="16" y="27"/>
                    <a:pt x="16" y="27"/>
                  </a:cubicBezTo>
                  <a:cubicBezTo>
                    <a:pt x="16" y="20"/>
                    <a:pt x="22" y="14"/>
                    <a:pt x="30" y="14"/>
                  </a:cubicBezTo>
                  <a:cubicBezTo>
                    <a:pt x="53" y="14"/>
                    <a:pt x="53" y="14"/>
                    <a:pt x="53" y="14"/>
                  </a:cubicBezTo>
                  <a:cubicBezTo>
                    <a:pt x="60" y="14"/>
                    <a:pt x="66" y="20"/>
                    <a:pt x="66" y="27"/>
                  </a:cubicBezTo>
                  <a:cubicBezTo>
                    <a:pt x="66" y="86"/>
                    <a:pt x="66" y="86"/>
                    <a:pt x="66" y="86"/>
                  </a:cubicBezTo>
                  <a:cubicBezTo>
                    <a:pt x="66" y="93"/>
                    <a:pt x="60" y="99"/>
                    <a:pt x="53" y="99"/>
                  </a:cubicBezTo>
                  <a:cubicBezTo>
                    <a:pt x="30" y="99"/>
                    <a:pt x="30" y="99"/>
                    <a:pt x="30" y="99"/>
                  </a:cubicBezTo>
                  <a:cubicBezTo>
                    <a:pt x="22" y="99"/>
                    <a:pt x="16" y="93"/>
                    <a:pt x="16"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3"/>
            <p:cNvSpPr/>
            <p:nvPr/>
          </p:nvSpPr>
          <p:spPr bwMode="auto">
            <a:xfrm>
              <a:off x="5400688" y="3671897"/>
              <a:ext cx="100013" cy="31750"/>
            </a:xfrm>
            <a:custGeom>
              <a:avLst/>
              <a:gdLst>
                <a:gd name="T0" fmla="*/ 17 w 63"/>
                <a:gd name="T1" fmla="*/ 0 h 20"/>
                <a:gd name="T2" fmla="*/ 0 w 63"/>
                <a:gd name="T3" fmla="*/ 20 h 20"/>
                <a:gd name="T4" fmla="*/ 48 w 63"/>
                <a:gd name="T5" fmla="*/ 20 h 20"/>
                <a:gd name="T6" fmla="*/ 63 w 63"/>
                <a:gd name="T7" fmla="*/ 0 h 20"/>
                <a:gd name="T8" fmla="*/ 17 w 63"/>
                <a:gd name="T9" fmla="*/ 0 h 20"/>
              </a:gdLst>
              <a:ahLst/>
              <a:cxnLst>
                <a:cxn ang="0">
                  <a:pos x="T0" y="T1"/>
                </a:cxn>
                <a:cxn ang="0">
                  <a:pos x="T2" y="T3"/>
                </a:cxn>
                <a:cxn ang="0">
                  <a:pos x="T4" y="T5"/>
                </a:cxn>
                <a:cxn ang="0">
                  <a:pos x="T6" y="T7"/>
                </a:cxn>
                <a:cxn ang="0">
                  <a:pos x="T8" y="T9"/>
                </a:cxn>
              </a:cxnLst>
              <a:rect l="0" t="0" r="r" b="b"/>
              <a:pathLst>
                <a:path w="63" h="20">
                  <a:moveTo>
                    <a:pt x="17" y="0"/>
                  </a:moveTo>
                  <a:lnTo>
                    <a:pt x="0" y="20"/>
                  </a:lnTo>
                  <a:lnTo>
                    <a:pt x="48" y="20"/>
                  </a:lnTo>
                  <a:lnTo>
                    <a:pt x="6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44"/>
            <p:cNvSpPr>
              <a:spLocks noEditPoints="1"/>
            </p:cNvSpPr>
            <p:nvPr/>
          </p:nvSpPr>
          <p:spPr bwMode="auto">
            <a:xfrm>
              <a:off x="5365763" y="3787785"/>
              <a:ext cx="368301" cy="287338"/>
            </a:xfrm>
            <a:custGeom>
              <a:avLst/>
              <a:gdLst>
                <a:gd name="T0" fmla="*/ 176 w 190"/>
                <a:gd name="T1" fmla="*/ 52 h 148"/>
                <a:gd name="T2" fmla="*/ 172 w 190"/>
                <a:gd name="T3" fmla="*/ 52 h 148"/>
                <a:gd name="T4" fmla="*/ 152 w 190"/>
                <a:gd name="T5" fmla="*/ 4 h 148"/>
                <a:gd name="T6" fmla="*/ 146 w 190"/>
                <a:gd name="T7" fmla="*/ 0 h 148"/>
                <a:gd name="T8" fmla="*/ 99 w 190"/>
                <a:gd name="T9" fmla="*/ 0 h 148"/>
                <a:gd name="T10" fmla="*/ 91 w 190"/>
                <a:gd name="T11" fmla="*/ 0 h 148"/>
                <a:gd name="T12" fmla="*/ 43 w 190"/>
                <a:gd name="T13" fmla="*/ 0 h 148"/>
                <a:gd name="T14" fmla="*/ 38 w 190"/>
                <a:gd name="T15" fmla="*/ 4 h 148"/>
                <a:gd name="T16" fmla="*/ 18 w 190"/>
                <a:gd name="T17" fmla="*/ 52 h 148"/>
                <a:gd name="T18" fmla="*/ 14 w 190"/>
                <a:gd name="T19" fmla="*/ 52 h 148"/>
                <a:gd name="T20" fmla="*/ 0 w 190"/>
                <a:gd name="T21" fmla="*/ 66 h 148"/>
                <a:gd name="T22" fmla="*/ 0 w 190"/>
                <a:gd name="T23" fmla="*/ 119 h 148"/>
                <a:gd name="T24" fmla="*/ 13 w 190"/>
                <a:gd name="T25" fmla="*/ 119 h 148"/>
                <a:gd name="T26" fmla="*/ 13 w 190"/>
                <a:gd name="T27" fmla="*/ 137 h 148"/>
                <a:gd name="T28" fmla="*/ 24 w 190"/>
                <a:gd name="T29" fmla="*/ 148 h 148"/>
                <a:gd name="T30" fmla="*/ 32 w 190"/>
                <a:gd name="T31" fmla="*/ 148 h 148"/>
                <a:gd name="T32" fmla="*/ 43 w 190"/>
                <a:gd name="T33" fmla="*/ 137 h 148"/>
                <a:gd name="T34" fmla="*/ 43 w 190"/>
                <a:gd name="T35" fmla="*/ 119 h 148"/>
                <a:gd name="T36" fmla="*/ 147 w 190"/>
                <a:gd name="T37" fmla="*/ 119 h 148"/>
                <a:gd name="T38" fmla="*/ 147 w 190"/>
                <a:gd name="T39" fmla="*/ 137 h 148"/>
                <a:gd name="T40" fmla="*/ 158 w 190"/>
                <a:gd name="T41" fmla="*/ 148 h 148"/>
                <a:gd name="T42" fmla="*/ 166 w 190"/>
                <a:gd name="T43" fmla="*/ 148 h 148"/>
                <a:gd name="T44" fmla="*/ 177 w 190"/>
                <a:gd name="T45" fmla="*/ 137 h 148"/>
                <a:gd name="T46" fmla="*/ 177 w 190"/>
                <a:gd name="T47" fmla="*/ 119 h 148"/>
                <a:gd name="T48" fmla="*/ 190 w 190"/>
                <a:gd name="T49" fmla="*/ 119 h 148"/>
                <a:gd name="T50" fmla="*/ 190 w 190"/>
                <a:gd name="T51" fmla="*/ 66 h 148"/>
                <a:gd name="T52" fmla="*/ 176 w 190"/>
                <a:gd name="T53" fmla="*/ 52 h 148"/>
                <a:gd name="T54" fmla="*/ 48 w 190"/>
                <a:gd name="T55" fmla="*/ 12 h 148"/>
                <a:gd name="T56" fmla="*/ 91 w 190"/>
                <a:gd name="T57" fmla="*/ 12 h 148"/>
                <a:gd name="T58" fmla="*/ 99 w 190"/>
                <a:gd name="T59" fmla="*/ 12 h 148"/>
                <a:gd name="T60" fmla="*/ 142 w 190"/>
                <a:gd name="T61" fmla="*/ 12 h 148"/>
                <a:gd name="T62" fmla="*/ 158 w 190"/>
                <a:gd name="T63" fmla="*/ 52 h 148"/>
                <a:gd name="T64" fmla="*/ 31 w 190"/>
                <a:gd name="T65" fmla="*/ 52 h 148"/>
                <a:gd name="T66" fmla="*/ 48 w 190"/>
                <a:gd name="T67" fmla="*/ 12 h 148"/>
                <a:gd name="T68" fmla="*/ 33 w 190"/>
                <a:gd name="T69" fmla="*/ 98 h 148"/>
                <a:gd name="T70" fmla="*/ 19 w 190"/>
                <a:gd name="T71" fmla="*/ 85 h 148"/>
                <a:gd name="T72" fmla="*/ 33 w 190"/>
                <a:gd name="T73" fmla="*/ 71 h 148"/>
                <a:gd name="T74" fmla="*/ 46 w 190"/>
                <a:gd name="T75" fmla="*/ 85 h 148"/>
                <a:gd name="T76" fmla="*/ 33 w 190"/>
                <a:gd name="T77" fmla="*/ 98 h 148"/>
                <a:gd name="T78" fmla="*/ 157 w 190"/>
                <a:gd name="T79" fmla="*/ 98 h 148"/>
                <a:gd name="T80" fmla="*/ 144 w 190"/>
                <a:gd name="T81" fmla="*/ 85 h 148"/>
                <a:gd name="T82" fmla="*/ 157 w 190"/>
                <a:gd name="T83" fmla="*/ 71 h 148"/>
                <a:gd name="T84" fmla="*/ 171 w 190"/>
                <a:gd name="T85" fmla="*/ 85 h 148"/>
                <a:gd name="T86" fmla="*/ 157 w 190"/>
                <a:gd name="T87" fmla="*/ 9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48">
                  <a:moveTo>
                    <a:pt x="176" y="52"/>
                  </a:moveTo>
                  <a:cubicBezTo>
                    <a:pt x="172" y="52"/>
                    <a:pt x="172" y="52"/>
                    <a:pt x="172" y="52"/>
                  </a:cubicBezTo>
                  <a:cubicBezTo>
                    <a:pt x="152" y="4"/>
                    <a:pt x="152" y="4"/>
                    <a:pt x="152" y="4"/>
                  </a:cubicBezTo>
                  <a:cubicBezTo>
                    <a:pt x="151" y="1"/>
                    <a:pt x="149" y="0"/>
                    <a:pt x="146" y="0"/>
                  </a:cubicBezTo>
                  <a:cubicBezTo>
                    <a:pt x="99" y="0"/>
                    <a:pt x="99" y="0"/>
                    <a:pt x="99" y="0"/>
                  </a:cubicBezTo>
                  <a:cubicBezTo>
                    <a:pt x="91" y="0"/>
                    <a:pt x="91" y="0"/>
                    <a:pt x="91" y="0"/>
                  </a:cubicBezTo>
                  <a:cubicBezTo>
                    <a:pt x="43" y="0"/>
                    <a:pt x="43" y="0"/>
                    <a:pt x="43" y="0"/>
                  </a:cubicBezTo>
                  <a:cubicBezTo>
                    <a:pt x="41" y="0"/>
                    <a:pt x="38" y="1"/>
                    <a:pt x="38" y="4"/>
                  </a:cubicBezTo>
                  <a:cubicBezTo>
                    <a:pt x="18" y="52"/>
                    <a:pt x="18" y="52"/>
                    <a:pt x="18" y="52"/>
                  </a:cubicBezTo>
                  <a:cubicBezTo>
                    <a:pt x="14" y="52"/>
                    <a:pt x="14" y="52"/>
                    <a:pt x="14" y="52"/>
                  </a:cubicBezTo>
                  <a:cubicBezTo>
                    <a:pt x="6" y="52"/>
                    <a:pt x="0" y="59"/>
                    <a:pt x="0" y="66"/>
                  </a:cubicBezTo>
                  <a:cubicBezTo>
                    <a:pt x="0" y="119"/>
                    <a:pt x="0" y="119"/>
                    <a:pt x="0" y="119"/>
                  </a:cubicBezTo>
                  <a:cubicBezTo>
                    <a:pt x="13" y="119"/>
                    <a:pt x="13" y="119"/>
                    <a:pt x="13" y="119"/>
                  </a:cubicBezTo>
                  <a:cubicBezTo>
                    <a:pt x="13" y="137"/>
                    <a:pt x="13" y="137"/>
                    <a:pt x="13" y="137"/>
                  </a:cubicBezTo>
                  <a:cubicBezTo>
                    <a:pt x="13" y="143"/>
                    <a:pt x="18" y="148"/>
                    <a:pt x="24" y="148"/>
                  </a:cubicBezTo>
                  <a:cubicBezTo>
                    <a:pt x="32" y="148"/>
                    <a:pt x="32" y="148"/>
                    <a:pt x="32" y="148"/>
                  </a:cubicBezTo>
                  <a:cubicBezTo>
                    <a:pt x="38" y="148"/>
                    <a:pt x="43" y="143"/>
                    <a:pt x="43" y="137"/>
                  </a:cubicBezTo>
                  <a:cubicBezTo>
                    <a:pt x="43" y="119"/>
                    <a:pt x="43" y="119"/>
                    <a:pt x="43" y="119"/>
                  </a:cubicBezTo>
                  <a:cubicBezTo>
                    <a:pt x="147" y="119"/>
                    <a:pt x="147" y="119"/>
                    <a:pt x="147" y="119"/>
                  </a:cubicBezTo>
                  <a:cubicBezTo>
                    <a:pt x="147" y="137"/>
                    <a:pt x="147" y="137"/>
                    <a:pt x="147" y="137"/>
                  </a:cubicBezTo>
                  <a:cubicBezTo>
                    <a:pt x="147" y="143"/>
                    <a:pt x="152" y="148"/>
                    <a:pt x="158" y="148"/>
                  </a:cubicBezTo>
                  <a:cubicBezTo>
                    <a:pt x="166" y="148"/>
                    <a:pt x="166" y="148"/>
                    <a:pt x="166" y="148"/>
                  </a:cubicBezTo>
                  <a:cubicBezTo>
                    <a:pt x="172" y="148"/>
                    <a:pt x="177" y="143"/>
                    <a:pt x="177" y="137"/>
                  </a:cubicBezTo>
                  <a:cubicBezTo>
                    <a:pt x="177" y="119"/>
                    <a:pt x="177" y="119"/>
                    <a:pt x="177" y="119"/>
                  </a:cubicBezTo>
                  <a:cubicBezTo>
                    <a:pt x="190" y="119"/>
                    <a:pt x="190" y="119"/>
                    <a:pt x="190" y="119"/>
                  </a:cubicBezTo>
                  <a:cubicBezTo>
                    <a:pt x="190" y="66"/>
                    <a:pt x="190" y="66"/>
                    <a:pt x="190" y="66"/>
                  </a:cubicBezTo>
                  <a:cubicBezTo>
                    <a:pt x="190" y="59"/>
                    <a:pt x="184" y="52"/>
                    <a:pt x="176" y="52"/>
                  </a:cubicBezTo>
                  <a:moveTo>
                    <a:pt x="48" y="12"/>
                  </a:moveTo>
                  <a:cubicBezTo>
                    <a:pt x="91" y="12"/>
                    <a:pt x="91" y="12"/>
                    <a:pt x="91" y="12"/>
                  </a:cubicBezTo>
                  <a:cubicBezTo>
                    <a:pt x="99" y="12"/>
                    <a:pt x="99" y="12"/>
                    <a:pt x="99" y="12"/>
                  </a:cubicBezTo>
                  <a:cubicBezTo>
                    <a:pt x="142" y="12"/>
                    <a:pt x="142" y="12"/>
                    <a:pt x="142" y="12"/>
                  </a:cubicBezTo>
                  <a:cubicBezTo>
                    <a:pt x="158" y="52"/>
                    <a:pt x="158" y="52"/>
                    <a:pt x="158" y="52"/>
                  </a:cubicBezTo>
                  <a:cubicBezTo>
                    <a:pt x="31" y="52"/>
                    <a:pt x="31" y="52"/>
                    <a:pt x="31" y="52"/>
                  </a:cubicBezTo>
                  <a:lnTo>
                    <a:pt x="48" y="12"/>
                  </a:lnTo>
                  <a:close/>
                  <a:moveTo>
                    <a:pt x="33" y="98"/>
                  </a:moveTo>
                  <a:cubicBezTo>
                    <a:pt x="25" y="98"/>
                    <a:pt x="19" y="92"/>
                    <a:pt x="19" y="85"/>
                  </a:cubicBezTo>
                  <a:cubicBezTo>
                    <a:pt x="19" y="77"/>
                    <a:pt x="25" y="71"/>
                    <a:pt x="33" y="71"/>
                  </a:cubicBezTo>
                  <a:cubicBezTo>
                    <a:pt x="40" y="71"/>
                    <a:pt x="46" y="77"/>
                    <a:pt x="46" y="85"/>
                  </a:cubicBezTo>
                  <a:cubicBezTo>
                    <a:pt x="46" y="92"/>
                    <a:pt x="40" y="98"/>
                    <a:pt x="33" y="98"/>
                  </a:cubicBezTo>
                  <a:moveTo>
                    <a:pt x="157" y="98"/>
                  </a:moveTo>
                  <a:cubicBezTo>
                    <a:pt x="150" y="98"/>
                    <a:pt x="144" y="92"/>
                    <a:pt x="144" y="85"/>
                  </a:cubicBezTo>
                  <a:cubicBezTo>
                    <a:pt x="144" y="77"/>
                    <a:pt x="150" y="71"/>
                    <a:pt x="157" y="71"/>
                  </a:cubicBezTo>
                  <a:cubicBezTo>
                    <a:pt x="164" y="71"/>
                    <a:pt x="171" y="77"/>
                    <a:pt x="171" y="85"/>
                  </a:cubicBezTo>
                  <a:cubicBezTo>
                    <a:pt x="171" y="92"/>
                    <a:pt x="164" y="98"/>
                    <a:pt x="157" y="9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1" name="Freeform 48"/>
          <p:cNvSpPr/>
          <p:nvPr/>
        </p:nvSpPr>
        <p:spPr bwMode="auto">
          <a:xfrm>
            <a:off x="6561357" y="2228931"/>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2" name="组合 51"/>
          <p:cNvGrpSpPr/>
          <p:nvPr/>
        </p:nvGrpSpPr>
        <p:grpSpPr>
          <a:xfrm>
            <a:off x="6857139" y="2534479"/>
            <a:ext cx="464602" cy="440884"/>
            <a:chOff x="6733044" y="1857149"/>
            <a:chExt cx="528638" cy="501651"/>
          </a:xfrm>
          <a:solidFill>
            <a:schemeClr val="bg1"/>
          </a:solidFill>
        </p:grpSpPr>
        <p:sp>
          <p:nvSpPr>
            <p:cNvPr id="53"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 name="Oval 52"/>
          <p:cNvSpPr>
            <a:spLocks noChangeArrowheads="1"/>
          </p:cNvSpPr>
          <p:nvPr/>
        </p:nvSpPr>
        <p:spPr bwMode="auto">
          <a:xfrm>
            <a:off x="8452500" y="2274972"/>
            <a:ext cx="964084" cy="964084"/>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7" name="组合 56"/>
          <p:cNvGrpSpPr/>
          <p:nvPr/>
        </p:nvGrpSpPr>
        <p:grpSpPr>
          <a:xfrm>
            <a:off x="8705031" y="2534479"/>
            <a:ext cx="465998" cy="403213"/>
            <a:chOff x="8488819" y="1857149"/>
            <a:chExt cx="530226" cy="458788"/>
          </a:xfrm>
          <a:solidFill>
            <a:schemeClr val="bg1"/>
          </a:solidFill>
        </p:grpSpPr>
        <p:sp>
          <p:nvSpPr>
            <p:cNvPr id="58" name="Oval 53"/>
            <p:cNvSpPr>
              <a:spLocks noChangeArrowheads="1"/>
            </p:cNvSpPr>
            <p:nvPr/>
          </p:nvSpPr>
          <p:spPr bwMode="auto">
            <a:xfrm>
              <a:off x="8623757" y="1882549"/>
              <a:ext cx="144463"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4"/>
            <p:cNvSpPr/>
            <p:nvPr/>
          </p:nvSpPr>
          <p:spPr bwMode="auto">
            <a:xfrm>
              <a:off x="8488819" y="2198462"/>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5"/>
            <p:cNvSpPr/>
            <p:nvPr/>
          </p:nvSpPr>
          <p:spPr bwMode="auto">
            <a:xfrm>
              <a:off x="8488819" y="2252437"/>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6"/>
            <p:cNvSpPr/>
            <p:nvPr/>
          </p:nvSpPr>
          <p:spPr bwMode="auto">
            <a:xfrm>
              <a:off x="8526919" y="2050824"/>
              <a:ext cx="339725" cy="166688"/>
            </a:xfrm>
            <a:custGeom>
              <a:avLst/>
              <a:gdLst>
                <a:gd name="T0" fmla="*/ 30 w 176"/>
                <a:gd name="T1" fmla="*/ 72 h 86"/>
                <a:gd name="T2" fmla="*/ 30 w 176"/>
                <a:gd name="T3" fmla="*/ 42 h 86"/>
                <a:gd name="T4" fmla="*/ 40 w 176"/>
                <a:gd name="T5" fmla="*/ 42 h 86"/>
                <a:gd name="T6" fmla="*/ 40 w 176"/>
                <a:gd name="T7" fmla="*/ 67 h 86"/>
                <a:gd name="T8" fmla="*/ 42 w 176"/>
                <a:gd name="T9" fmla="*/ 66 h 86"/>
                <a:gd name="T10" fmla="*/ 47 w 176"/>
                <a:gd name="T11" fmla="*/ 63 h 86"/>
                <a:gd name="T12" fmla="*/ 51 w 176"/>
                <a:gd name="T13" fmla="*/ 66 h 86"/>
                <a:gd name="T14" fmla="*/ 113 w 176"/>
                <a:gd name="T15" fmla="*/ 66 h 86"/>
                <a:gd name="T16" fmla="*/ 117 w 176"/>
                <a:gd name="T17" fmla="*/ 63 h 86"/>
                <a:gd name="T18" fmla="*/ 121 w 176"/>
                <a:gd name="T19" fmla="*/ 66 h 86"/>
                <a:gd name="T20" fmla="*/ 135 w 176"/>
                <a:gd name="T21" fmla="*/ 72 h 86"/>
                <a:gd name="T22" fmla="*/ 135 w 176"/>
                <a:gd name="T23" fmla="*/ 42 h 86"/>
                <a:gd name="T24" fmla="*/ 145 w 176"/>
                <a:gd name="T25" fmla="*/ 42 h 86"/>
                <a:gd name="T26" fmla="*/ 145 w 176"/>
                <a:gd name="T27" fmla="*/ 75 h 86"/>
                <a:gd name="T28" fmla="*/ 176 w 176"/>
                <a:gd name="T29" fmla="*/ 70 h 86"/>
                <a:gd name="T30" fmla="*/ 176 w 176"/>
                <a:gd name="T31" fmla="*/ 41 h 86"/>
                <a:gd name="T32" fmla="*/ 135 w 176"/>
                <a:gd name="T33" fmla="*/ 0 h 86"/>
                <a:gd name="T34" fmla="*/ 40 w 176"/>
                <a:gd name="T35" fmla="*/ 0 h 86"/>
                <a:gd name="T36" fmla="*/ 0 w 176"/>
                <a:gd name="T37" fmla="*/ 41 h 86"/>
                <a:gd name="T38" fmla="*/ 0 w 176"/>
                <a:gd name="T39" fmla="*/ 72 h 86"/>
                <a:gd name="T40" fmla="*/ 30 w 176"/>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86">
                  <a:moveTo>
                    <a:pt x="30" y="72"/>
                  </a:moveTo>
                  <a:cubicBezTo>
                    <a:pt x="30" y="42"/>
                    <a:pt x="30" y="42"/>
                    <a:pt x="30" y="42"/>
                  </a:cubicBezTo>
                  <a:cubicBezTo>
                    <a:pt x="40" y="42"/>
                    <a:pt x="40" y="42"/>
                    <a:pt x="40" y="42"/>
                  </a:cubicBezTo>
                  <a:cubicBezTo>
                    <a:pt x="40" y="67"/>
                    <a:pt x="40" y="67"/>
                    <a:pt x="40" y="67"/>
                  </a:cubicBezTo>
                  <a:cubicBezTo>
                    <a:pt x="41" y="67"/>
                    <a:pt x="41" y="67"/>
                    <a:pt x="42" y="66"/>
                  </a:cubicBezTo>
                  <a:cubicBezTo>
                    <a:pt x="47" y="63"/>
                    <a:pt x="47" y="63"/>
                    <a:pt x="47" y="63"/>
                  </a:cubicBezTo>
                  <a:cubicBezTo>
                    <a:pt x="51" y="66"/>
                    <a:pt x="51" y="66"/>
                    <a:pt x="51" y="66"/>
                  </a:cubicBezTo>
                  <a:cubicBezTo>
                    <a:pt x="52" y="67"/>
                    <a:pt x="83" y="86"/>
                    <a:pt x="113" y="66"/>
                  </a:cubicBezTo>
                  <a:cubicBezTo>
                    <a:pt x="117" y="63"/>
                    <a:pt x="117" y="63"/>
                    <a:pt x="117" y="63"/>
                  </a:cubicBezTo>
                  <a:cubicBezTo>
                    <a:pt x="121" y="66"/>
                    <a:pt x="121" y="66"/>
                    <a:pt x="121" y="66"/>
                  </a:cubicBezTo>
                  <a:cubicBezTo>
                    <a:pt x="122" y="66"/>
                    <a:pt x="127" y="70"/>
                    <a:pt x="135" y="72"/>
                  </a:cubicBezTo>
                  <a:cubicBezTo>
                    <a:pt x="135" y="42"/>
                    <a:pt x="135" y="42"/>
                    <a:pt x="135" y="42"/>
                  </a:cubicBezTo>
                  <a:cubicBezTo>
                    <a:pt x="145" y="42"/>
                    <a:pt x="145" y="42"/>
                    <a:pt x="145" y="42"/>
                  </a:cubicBezTo>
                  <a:cubicBezTo>
                    <a:pt x="145" y="75"/>
                    <a:pt x="145" y="75"/>
                    <a:pt x="145" y="75"/>
                  </a:cubicBezTo>
                  <a:cubicBezTo>
                    <a:pt x="154" y="76"/>
                    <a:pt x="165" y="75"/>
                    <a:pt x="176" y="70"/>
                  </a:cubicBezTo>
                  <a:cubicBezTo>
                    <a:pt x="176" y="41"/>
                    <a:pt x="176" y="41"/>
                    <a:pt x="176" y="41"/>
                  </a:cubicBezTo>
                  <a:cubicBezTo>
                    <a:pt x="176" y="19"/>
                    <a:pt x="158" y="0"/>
                    <a:pt x="135" y="0"/>
                  </a:cubicBezTo>
                  <a:cubicBezTo>
                    <a:pt x="40" y="0"/>
                    <a:pt x="40" y="0"/>
                    <a:pt x="40" y="0"/>
                  </a:cubicBezTo>
                  <a:cubicBezTo>
                    <a:pt x="18" y="0"/>
                    <a:pt x="0" y="19"/>
                    <a:pt x="0" y="41"/>
                  </a:cubicBezTo>
                  <a:cubicBezTo>
                    <a:pt x="0" y="72"/>
                    <a:pt x="0" y="72"/>
                    <a:pt x="0" y="72"/>
                  </a:cubicBezTo>
                  <a:cubicBezTo>
                    <a:pt x="8" y="75"/>
                    <a:pt x="19" y="76"/>
                    <a:pt x="30"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7"/>
            <p:cNvSpPr/>
            <p:nvPr/>
          </p:nvSpPr>
          <p:spPr bwMode="auto">
            <a:xfrm>
              <a:off x="8879344" y="1857149"/>
              <a:ext cx="76200" cy="288925"/>
            </a:xfrm>
            <a:custGeom>
              <a:avLst/>
              <a:gdLst>
                <a:gd name="T0" fmla="*/ 23 w 40"/>
                <a:gd name="T1" fmla="*/ 72 h 149"/>
                <a:gd name="T2" fmla="*/ 8 w 40"/>
                <a:gd name="T3" fmla="*/ 42 h 149"/>
                <a:gd name="T4" fmla="*/ 27 w 40"/>
                <a:gd name="T5" fmla="*/ 6 h 149"/>
                <a:gd name="T6" fmla="*/ 22 w 40"/>
                <a:gd name="T7" fmla="*/ 0 h 149"/>
                <a:gd name="T8" fmla="*/ 0 w 40"/>
                <a:gd name="T9" fmla="*/ 42 h 149"/>
                <a:gd name="T10" fmla="*/ 17 w 40"/>
                <a:gd name="T11" fmla="*/ 77 h 149"/>
                <a:gd name="T12" fmla="*/ 32 w 40"/>
                <a:gd name="T13" fmla="*/ 107 h 149"/>
                <a:gd name="T14" fmla="*/ 13 w 40"/>
                <a:gd name="T15" fmla="*/ 143 h 149"/>
                <a:gd name="T16" fmla="*/ 18 w 40"/>
                <a:gd name="T17" fmla="*/ 149 h 149"/>
                <a:gd name="T18" fmla="*/ 40 w 40"/>
                <a:gd name="T19" fmla="*/ 107 h 149"/>
                <a:gd name="T20" fmla="*/ 23 w 40"/>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9">
                  <a:moveTo>
                    <a:pt x="23" y="72"/>
                  </a:moveTo>
                  <a:cubicBezTo>
                    <a:pt x="13" y="62"/>
                    <a:pt x="8" y="52"/>
                    <a:pt x="8" y="42"/>
                  </a:cubicBezTo>
                  <a:cubicBezTo>
                    <a:pt x="8" y="22"/>
                    <a:pt x="27" y="6"/>
                    <a:pt x="27" y="6"/>
                  </a:cubicBezTo>
                  <a:cubicBezTo>
                    <a:pt x="22" y="0"/>
                    <a:pt x="22" y="0"/>
                    <a:pt x="22" y="0"/>
                  </a:cubicBezTo>
                  <a:cubicBezTo>
                    <a:pt x="21" y="1"/>
                    <a:pt x="0" y="18"/>
                    <a:pt x="0" y="42"/>
                  </a:cubicBezTo>
                  <a:cubicBezTo>
                    <a:pt x="0" y="55"/>
                    <a:pt x="5"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0"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8"/>
            <p:cNvSpPr/>
            <p:nvPr/>
          </p:nvSpPr>
          <p:spPr bwMode="auto">
            <a:xfrm>
              <a:off x="8941257" y="1857149"/>
              <a:ext cx="77788" cy="288925"/>
            </a:xfrm>
            <a:custGeom>
              <a:avLst/>
              <a:gdLst>
                <a:gd name="T0" fmla="*/ 23 w 41"/>
                <a:gd name="T1" fmla="*/ 72 h 149"/>
                <a:gd name="T2" fmla="*/ 8 w 41"/>
                <a:gd name="T3" fmla="*/ 42 h 149"/>
                <a:gd name="T4" fmla="*/ 27 w 41"/>
                <a:gd name="T5" fmla="*/ 6 h 149"/>
                <a:gd name="T6" fmla="*/ 22 w 41"/>
                <a:gd name="T7" fmla="*/ 0 h 149"/>
                <a:gd name="T8" fmla="*/ 0 w 41"/>
                <a:gd name="T9" fmla="*/ 42 h 149"/>
                <a:gd name="T10" fmla="*/ 17 w 41"/>
                <a:gd name="T11" fmla="*/ 77 h 149"/>
                <a:gd name="T12" fmla="*/ 32 w 41"/>
                <a:gd name="T13" fmla="*/ 107 h 149"/>
                <a:gd name="T14" fmla="*/ 13 w 41"/>
                <a:gd name="T15" fmla="*/ 143 h 149"/>
                <a:gd name="T16" fmla="*/ 18 w 41"/>
                <a:gd name="T17" fmla="*/ 149 h 149"/>
                <a:gd name="T18" fmla="*/ 40 w 41"/>
                <a:gd name="T19" fmla="*/ 107 h 149"/>
                <a:gd name="T20" fmla="*/ 23 w 41"/>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9">
                  <a:moveTo>
                    <a:pt x="23" y="72"/>
                  </a:moveTo>
                  <a:cubicBezTo>
                    <a:pt x="13" y="62"/>
                    <a:pt x="8" y="52"/>
                    <a:pt x="8" y="42"/>
                  </a:cubicBezTo>
                  <a:cubicBezTo>
                    <a:pt x="9" y="22"/>
                    <a:pt x="27" y="6"/>
                    <a:pt x="27" y="6"/>
                  </a:cubicBezTo>
                  <a:cubicBezTo>
                    <a:pt x="22" y="0"/>
                    <a:pt x="22" y="0"/>
                    <a:pt x="22" y="0"/>
                  </a:cubicBezTo>
                  <a:cubicBezTo>
                    <a:pt x="21" y="1"/>
                    <a:pt x="1" y="18"/>
                    <a:pt x="0" y="42"/>
                  </a:cubicBezTo>
                  <a:cubicBezTo>
                    <a:pt x="0" y="55"/>
                    <a:pt x="6"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1"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4" name="Oval 59"/>
          <p:cNvSpPr>
            <a:spLocks noChangeArrowheads="1"/>
          </p:cNvSpPr>
          <p:nvPr/>
        </p:nvSpPr>
        <p:spPr bwMode="auto">
          <a:xfrm>
            <a:off x="10298996" y="2274972"/>
            <a:ext cx="962688" cy="964084"/>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65" name="组合 64"/>
          <p:cNvGrpSpPr/>
          <p:nvPr/>
        </p:nvGrpSpPr>
        <p:grpSpPr>
          <a:xfrm>
            <a:off x="10573851" y="2521923"/>
            <a:ext cx="404608" cy="461811"/>
            <a:chOff x="10268407" y="1842862"/>
            <a:chExt cx="460375" cy="525462"/>
          </a:xfrm>
          <a:solidFill>
            <a:schemeClr val="bg1"/>
          </a:solidFill>
        </p:grpSpPr>
        <p:sp>
          <p:nvSpPr>
            <p:cNvPr id="66" name="Freeform 60"/>
            <p:cNvSpPr/>
            <p:nvPr/>
          </p:nvSpPr>
          <p:spPr bwMode="auto">
            <a:xfrm>
              <a:off x="10284282" y="2211162"/>
              <a:ext cx="73025" cy="74613"/>
            </a:xfrm>
            <a:custGeom>
              <a:avLst/>
              <a:gdLst>
                <a:gd name="T0" fmla="*/ 17 w 38"/>
                <a:gd name="T1" fmla="*/ 0 h 38"/>
                <a:gd name="T2" fmla="*/ 3 w 38"/>
                <a:gd name="T3" fmla="*/ 14 h 38"/>
                <a:gd name="T4" fmla="*/ 3 w 38"/>
                <a:gd name="T5" fmla="*/ 26 h 38"/>
                <a:gd name="T6" fmla="*/ 13 w 38"/>
                <a:gd name="T7" fmla="*/ 35 h 38"/>
                <a:gd name="T8" fmla="*/ 24 w 38"/>
                <a:gd name="T9" fmla="*/ 35 h 38"/>
                <a:gd name="T10" fmla="*/ 38 w 38"/>
                <a:gd name="T11" fmla="*/ 21 h 38"/>
                <a:gd name="T12" fmla="*/ 17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7" y="0"/>
                  </a:moveTo>
                  <a:cubicBezTo>
                    <a:pt x="3" y="14"/>
                    <a:pt x="3" y="14"/>
                    <a:pt x="3" y="14"/>
                  </a:cubicBezTo>
                  <a:cubicBezTo>
                    <a:pt x="0" y="18"/>
                    <a:pt x="0" y="23"/>
                    <a:pt x="3" y="26"/>
                  </a:cubicBezTo>
                  <a:cubicBezTo>
                    <a:pt x="13" y="35"/>
                    <a:pt x="13" y="35"/>
                    <a:pt x="13" y="35"/>
                  </a:cubicBezTo>
                  <a:cubicBezTo>
                    <a:pt x="16" y="38"/>
                    <a:pt x="21" y="38"/>
                    <a:pt x="24" y="35"/>
                  </a:cubicBezTo>
                  <a:cubicBezTo>
                    <a:pt x="38" y="21"/>
                    <a:pt x="38" y="21"/>
                    <a:pt x="38" y="21"/>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61"/>
            <p:cNvSpPr/>
            <p:nvPr/>
          </p:nvSpPr>
          <p:spPr bwMode="auto">
            <a:xfrm>
              <a:off x="10482719" y="1968274"/>
              <a:ext cx="122238" cy="119063"/>
            </a:xfrm>
            <a:custGeom>
              <a:avLst/>
              <a:gdLst>
                <a:gd name="T0" fmla="*/ 51 w 77"/>
                <a:gd name="T1" fmla="*/ 75 h 75"/>
                <a:gd name="T2" fmla="*/ 77 w 77"/>
                <a:gd name="T3" fmla="*/ 53 h 75"/>
                <a:gd name="T4" fmla="*/ 21 w 77"/>
                <a:gd name="T5" fmla="*/ 0 h 75"/>
                <a:gd name="T6" fmla="*/ 0 w 77"/>
                <a:gd name="T7" fmla="*/ 24 h 75"/>
                <a:gd name="T8" fmla="*/ 51 w 77"/>
                <a:gd name="T9" fmla="*/ 75 h 75"/>
              </a:gdLst>
              <a:ahLst/>
              <a:cxnLst>
                <a:cxn ang="0">
                  <a:pos x="T0" y="T1"/>
                </a:cxn>
                <a:cxn ang="0">
                  <a:pos x="T2" y="T3"/>
                </a:cxn>
                <a:cxn ang="0">
                  <a:pos x="T4" y="T5"/>
                </a:cxn>
                <a:cxn ang="0">
                  <a:pos x="T6" y="T7"/>
                </a:cxn>
                <a:cxn ang="0">
                  <a:pos x="T8" y="T9"/>
                </a:cxn>
              </a:cxnLst>
              <a:rect l="0" t="0" r="r" b="b"/>
              <a:pathLst>
                <a:path w="77" h="75">
                  <a:moveTo>
                    <a:pt x="51" y="75"/>
                  </a:moveTo>
                  <a:lnTo>
                    <a:pt x="77" y="53"/>
                  </a:lnTo>
                  <a:lnTo>
                    <a:pt x="21" y="0"/>
                  </a:lnTo>
                  <a:lnTo>
                    <a:pt x="0" y="24"/>
                  </a:lnTo>
                  <a:lnTo>
                    <a:pt x="5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2"/>
            <p:cNvSpPr/>
            <p:nvPr/>
          </p:nvSpPr>
          <p:spPr bwMode="auto">
            <a:xfrm>
              <a:off x="10527169" y="1892074"/>
              <a:ext cx="150813" cy="150813"/>
            </a:xfrm>
            <a:custGeom>
              <a:avLst/>
              <a:gdLst>
                <a:gd name="T0" fmla="*/ 9 w 78"/>
                <a:gd name="T1" fmla="*/ 0 h 78"/>
                <a:gd name="T2" fmla="*/ 0 w 78"/>
                <a:gd name="T3" fmla="*/ 31 h 78"/>
                <a:gd name="T4" fmla="*/ 0 w 78"/>
                <a:gd name="T5" fmla="*/ 32 h 78"/>
                <a:gd name="T6" fmla="*/ 46 w 78"/>
                <a:gd name="T7" fmla="*/ 78 h 78"/>
                <a:gd name="T8" fmla="*/ 47 w 78"/>
                <a:gd name="T9" fmla="*/ 77 h 78"/>
                <a:gd name="T10" fmla="*/ 78 w 78"/>
                <a:gd name="T11" fmla="*/ 68 h 78"/>
                <a:gd name="T12" fmla="*/ 9 w 7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9" y="0"/>
                  </a:moveTo>
                  <a:cubicBezTo>
                    <a:pt x="3" y="9"/>
                    <a:pt x="0" y="20"/>
                    <a:pt x="0" y="31"/>
                  </a:cubicBezTo>
                  <a:cubicBezTo>
                    <a:pt x="0" y="32"/>
                    <a:pt x="0" y="32"/>
                    <a:pt x="0" y="32"/>
                  </a:cubicBezTo>
                  <a:cubicBezTo>
                    <a:pt x="46" y="78"/>
                    <a:pt x="46" y="78"/>
                    <a:pt x="46" y="78"/>
                  </a:cubicBezTo>
                  <a:cubicBezTo>
                    <a:pt x="47" y="77"/>
                    <a:pt x="47" y="77"/>
                    <a:pt x="47" y="77"/>
                  </a:cubicBezTo>
                  <a:cubicBezTo>
                    <a:pt x="58" y="78"/>
                    <a:pt x="69" y="75"/>
                    <a:pt x="78" y="68"/>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3"/>
            <p:cNvSpPr/>
            <p:nvPr/>
          </p:nvSpPr>
          <p:spPr bwMode="auto">
            <a:xfrm>
              <a:off x="10555744" y="1842862"/>
              <a:ext cx="173038" cy="171450"/>
            </a:xfrm>
            <a:custGeom>
              <a:avLst/>
              <a:gdLst>
                <a:gd name="T0" fmla="*/ 70 w 89"/>
                <a:gd name="T1" fmla="*/ 89 h 89"/>
                <a:gd name="T2" fmla="*/ 69 w 89"/>
                <a:gd name="T3" fmla="*/ 19 h 89"/>
                <a:gd name="T4" fmla="*/ 0 w 89"/>
                <a:gd name="T5" fmla="*/ 19 h 89"/>
                <a:gd name="T6" fmla="*/ 70 w 89"/>
                <a:gd name="T7" fmla="*/ 89 h 89"/>
              </a:gdLst>
              <a:ahLst/>
              <a:cxnLst>
                <a:cxn ang="0">
                  <a:pos x="T0" y="T1"/>
                </a:cxn>
                <a:cxn ang="0">
                  <a:pos x="T2" y="T3"/>
                </a:cxn>
                <a:cxn ang="0">
                  <a:pos x="T4" y="T5"/>
                </a:cxn>
                <a:cxn ang="0">
                  <a:pos x="T6" y="T7"/>
                </a:cxn>
              </a:cxnLst>
              <a:rect l="0" t="0" r="r" b="b"/>
              <a:pathLst>
                <a:path w="89" h="89">
                  <a:moveTo>
                    <a:pt x="70" y="89"/>
                  </a:moveTo>
                  <a:cubicBezTo>
                    <a:pt x="89" y="69"/>
                    <a:pt x="89" y="38"/>
                    <a:pt x="69" y="19"/>
                  </a:cubicBezTo>
                  <a:cubicBezTo>
                    <a:pt x="50" y="0"/>
                    <a:pt x="19" y="0"/>
                    <a:pt x="0" y="19"/>
                  </a:cubicBezTo>
                  <a:lnTo>
                    <a:pt x="7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64"/>
            <p:cNvSpPr/>
            <p:nvPr/>
          </p:nvSpPr>
          <p:spPr bwMode="auto">
            <a:xfrm>
              <a:off x="10325557" y="2020662"/>
              <a:ext cx="227013" cy="225425"/>
            </a:xfrm>
            <a:custGeom>
              <a:avLst/>
              <a:gdLst>
                <a:gd name="T0" fmla="*/ 93 w 143"/>
                <a:gd name="T1" fmla="*/ 0 h 142"/>
                <a:gd name="T2" fmla="*/ 0 w 143"/>
                <a:gd name="T3" fmla="*/ 109 h 142"/>
                <a:gd name="T4" fmla="*/ 33 w 143"/>
                <a:gd name="T5" fmla="*/ 142 h 142"/>
                <a:gd name="T6" fmla="*/ 143 w 143"/>
                <a:gd name="T7" fmla="*/ 48 h 142"/>
                <a:gd name="T8" fmla="*/ 93 w 143"/>
                <a:gd name="T9" fmla="*/ 0 h 142"/>
              </a:gdLst>
              <a:ahLst/>
              <a:cxnLst>
                <a:cxn ang="0">
                  <a:pos x="T0" y="T1"/>
                </a:cxn>
                <a:cxn ang="0">
                  <a:pos x="T2" y="T3"/>
                </a:cxn>
                <a:cxn ang="0">
                  <a:pos x="T4" y="T5"/>
                </a:cxn>
                <a:cxn ang="0">
                  <a:pos x="T6" y="T7"/>
                </a:cxn>
                <a:cxn ang="0">
                  <a:pos x="T8" y="T9"/>
                </a:cxn>
              </a:cxnLst>
              <a:rect l="0" t="0" r="r" b="b"/>
              <a:pathLst>
                <a:path w="143" h="142">
                  <a:moveTo>
                    <a:pt x="93" y="0"/>
                  </a:moveTo>
                  <a:lnTo>
                    <a:pt x="0" y="109"/>
                  </a:lnTo>
                  <a:lnTo>
                    <a:pt x="33" y="142"/>
                  </a:lnTo>
                  <a:lnTo>
                    <a:pt x="143" y="48"/>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65"/>
            <p:cNvSpPr/>
            <p:nvPr/>
          </p:nvSpPr>
          <p:spPr bwMode="auto">
            <a:xfrm>
              <a:off x="10268407" y="2206399"/>
              <a:ext cx="420688" cy="161925"/>
            </a:xfrm>
            <a:custGeom>
              <a:avLst/>
              <a:gdLst>
                <a:gd name="T0" fmla="*/ 16 w 218"/>
                <a:gd name="T1" fmla="*/ 71 h 84"/>
                <a:gd name="T2" fmla="*/ 13 w 218"/>
                <a:gd name="T3" fmla="*/ 68 h 84"/>
                <a:gd name="T4" fmla="*/ 10 w 218"/>
                <a:gd name="T5" fmla="*/ 27 h 84"/>
                <a:gd name="T6" fmla="*/ 22 w 218"/>
                <a:gd name="T7" fmla="*/ 36 h 84"/>
                <a:gd name="T8" fmla="*/ 24 w 218"/>
                <a:gd name="T9" fmla="*/ 59 h 84"/>
                <a:gd name="T10" fmla="*/ 44 w 218"/>
                <a:gd name="T11" fmla="*/ 64 h 84"/>
                <a:gd name="T12" fmla="*/ 47 w 218"/>
                <a:gd name="T13" fmla="*/ 61 h 84"/>
                <a:gd name="T14" fmla="*/ 218 w 218"/>
                <a:gd name="T15" fmla="*/ 68 h 84"/>
                <a:gd name="T16" fmla="*/ 208 w 218"/>
                <a:gd name="T17" fmla="*/ 78 h 84"/>
                <a:gd name="T18" fmla="*/ 57 w 218"/>
                <a:gd name="T19" fmla="*/ 72 h 84"/>
                <a:gd name="T20" fmla="*/ 52 w 218"/>
                <a:gd name="T21" fmla="*/ 76 h 84"/>
                <a:gd name="T22" fmla="*/ 16 w 218"/>
                <a:gd name="T2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84">
                  <a:moveTo>
                    <a:pt x="16" y="71"/>
                  </a:moveTo>
                  <a:cubicBezTo>
                    <a:pt x="15" y="70"/>
                    <a:pt x="14" y="69"/>
                    <a:pt x="13" y="68"/>
                  </a:cubicBezTo>
                  <a:cubicBezTo>
                    <a:pt x="0" y="52"/>
                    <a:pt x="10" y="28"/>
                    <a:pt x="10" y="27"/>
                  </a:cubicBezTo>
                  <a:cubicBezTo>
                    <a:pt x="22" y="36"/>
                    <a:pt x="22" y="36"/>
                    <a:pt x="22" y="36"/>
                  </a:cubicBezTo>
                  <a:cubicBezTo>
                    <a:pt x="22" y="36"/>
                    <a:pt x="17" y="50"/>
                    <a:pt x="24" y="59"/>
                  </a:cubicBezTo>
                  <a:cubicBezTo>
                    <a:pt x="34" y="71"/>
                    <a:pt x="42" y="66"/>
                    <a:pt x="44" y="64"/>
                  </a:cubicBezTo>
                  <a:cubicBezTo>
                    <a:pt x="45" y="64"/>
                    <a:pt x="46" y="63"/>
                    <a:pt x="47" y="61"/>
                  </a:cubicBezTo>
                  <a:cubicBezTo>
                    <a:pt x="120" y="0"/>
                    <a:pt x="180" y="31"/>
                    <a:pt x="218" y="68"/>
                  </a:cubicBezTo>
                  <a:cubicBezTo>
                    <a:pt x="208" y="78"/>
                    <a:pt x="208" y="78"/>
                    <a:pt x="208" y="78"/>
                  </a:cubicBezTo>
                  <a:cubicBezTo>
                    <a:pt x="135" y="6"/>
                    <a:pt x="76" y="56"/>
                    <a:pt x="57" y="72"/>
                  </a:cubicBezTo>
                  <a:cubicBezTo>
                    <a:pt x="55" y="74"/>
                    <a:pt x="53" y="75"/>
                    <a:pt x="52" y="76"/>
                  </a:cubicBezTo>
                  <a:cubicBezTo>
                    <a:pt x="40" y="84"/>
                    <a:pt x="27" y="82"/>
                    <a:pt x="16" y="7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2" name="Oval 66"/>
          <p:cNvSpPr>
            <a:spLocks noChangeArrowheads="1"/>
          </p:cNvSpPr>
          <p:nvPr/>
        </p:nvSpPr>
        <p:spPr bwMode="auto">
          <a:xfrm>
            <a:off x="6607399" y="3555416"/>
            <a:ext cx="964084" cy="962688"/>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3" name="组合 72"/>
          <p:cNvGrpSpPr/>
          <p:nvPr/>
        </p:nvGrpSpPr>
        <p:grpSpPr>
          <a:xfrm>
            <a:off x="6880858" y="3796785"/>
            <a:ext cx="465997" cy="464602"/>
            <a:chOff x="6760032" y="3590699"/>
            <a:chExt cx="530225" cy="528638"/>
          </a:xfrm>
          <a:solidFill>
            <a:schemeClr val="bg1"/>
          </a:solidFill>
        </p:grpSpPr>
        <p:sp>
          <p:nvSpPr>
            <p:cNvPr id="74"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Oval 74"/>
          <p:cNvSpPr>
            <a:spLocks noChangeArrowheads="1"/>
          </p:cNvSpPr>
          <p:nvPr/>
        </p:nvSpPr>
        <p:spPr bwMode="auto">
          <a:xfrm>
            <a:off x="8452500" y="3555416"/>
            <a:ext cx="964084" cy="962688"/>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82" name="组合 81"/>
          <p:cNvGrpSpPr/>
          <p:nvPr/>
        </p:nvGrpSpPr>
        <p:grpSpPr>
          <a:xfrm>
            <a:off x="8689684" y="3738187"/>
            <a:ext cx="500876" cy="537153"/>
            <a:chOff x="8471357" y="3524024"/>
            <a:chExt cx="569912" cy="611188"/>
          </a:xfrm>
          <a:solidFill>
            <a:schemeClr val="bg1"/>
          </a:solidFill>
        </p:grpSpPr>
        <p:sp>
          <p:nvSpPr>
            <p:cNvPr id="83"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7" name="Oval 79"/>
          <p:cNvSpPr>
            <a:spLocks noChangeArrowheads="1"/>
          </p:cNvSpPr>
          <p:nvPr/>
        </p:nvSpPr>
        <p:spPr bwMode="auto">
          <a:xfrm>
            <a:off x="10298996" y="3555416"/>
            <a:ext cx="962688" cy="962688"/>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8" name="Freeform 80"/>
          <p:cNvSpPr>
            <a:spLocks noEditPoints="1"/>
          </p:cNvSpPr>
          <p:nvPr/>
        </p:nvSpPr>
        <p:spPr bwMode="auto">
          <a:xfrm>
            <a:off x="10564084" y="3773067"/>
            <a:ext cx="435303" cy="484135"/>
          </a:xfrm>
          <a:custGeom>
            <a:avLst/>
            <a:gdLst>
              <a:gd name="T0" fmla="*/ 227 w 257"/>
              <a:gd name="T1" fmla="*/ 79 h 285"/>
              <a:gd name="T2" fmla="*/ 227 w 257"/>
              <a:gd name="T3" fmla="*/ 75 h 285"/>
              <a:gd name="T4" fmla="*/ 200 w 257"/>
              <a:gd name="T5" fmla="*/ 48 h 285"/>
              <a:gd name="T6" fmla="*/ 194 w 257"/>
              <a:gd name="T7" fmla="*/ 48 h 285"/>
              <a:gd name="T8" fmla="*/ 162 w 257"/>
              <a:gd name="T9" fmla="*/ 23 h 285"/>
              <a:gd name="T10" fmla="*/ 129 w 257"/>
              <a:gd name="T11" fmla="*/ 0 h 285"/>
              <a:gd name="T12" fmla="*/ 99 w 257"/>
              <a:gd name="T13" fmla="*/ 20 h 285"/>
              <a:gd name="T14" fmla="*/ 107 w 257"/>
              <a:gd name="T15" fmla="*/ 33 h 285"/>
              <a:gd name="T16" fmla="*/ 91 w 257"/>
              <a:gd name="T17" fmla="*/ 26 h 285"/>
              <a:gd name="T18" fmla="*/ 81 w 257"/>
              <a:gd name="T19" fmla="*/ 24 h 285"/>
              <a:gd name="T20" fmla="*/ 50 w 257"/>
              <a:gd name="T21" fmla="*/ 54 h 285"/>
              <a:gd name="T22" fmla="*/ 50 w 257"/>
              <a:gd name="T23" fmla="*/ 55 h 285"/>
              <a:gd name="T24" fmla="*/ 43 w 257"/>
              <a:gd name="T25" fmla="*/ 54 h 285"/>
              <a:gd name="T26" fmla="*/ 23 w 257"/>
              <a:gd name="T27" fmla="*/ 73 h 285"/>
              <a:gd name="T28" fmla="*/ 24 w 257"/>
              <a:gd name="T29" fmla="*/ 80 h 285"/>
              <a:gd name="T30" fmla="*/ 0 w 257"/>
              <a:gd name="T31" fmla="*/ 122 h 285"/>
              <a:gd name="T32" fmla="*/ 47 w 257"/>
              <a:gd name="T33" fmla="*/ 170 h 285"/>
              <a:gd name="T34" fmla="*/ 68 w 257"/>
              <a:gd name="T35" fmla="*/ 165 h 285"/>
              <a:gd name="T36" fmla="*/ 68 w 257"/>
              <a:gd name="T37" fmla="*/ 165 h 285"/>
              <a:gd name="T38" fmla="*/ 114 w 257"/>
              <a:gd name="T39" fmla="*/ 216 h 285"/>
              <a:gd name="T40" fmla="*/ 114 w 257"/>
              <a:gd name="T41" fmla="*/ 254 h 285"/>
              <a:gd name="T42" fmla="*/ 108 w 257"/>
              <a:gd name="T43" fmla="*/ 268 h 285"/>
              <a:gd name="T44" fmla="*/ 95 w 257"/>
              <a:gd name="T45" fmla="*/ 271 h 285"/>
              <a:gd name="T46" fmla="*/ 80 w 257"/>
              <a:gd name="T47" fmla="*/ 285 h 285"/>
              <a:gd name="T48" fmla="*/ 89 w 257"/>
              <a:gd name="T49" fmla="*/ 285 h 285"/>
              <a:gd name="T50" fmla="*/ 167 w 257"/>
              <a:gd name="T51" fmla="*/ 285 h 285"/>
              <a:gd name="T52" fmla="*/ 176 w 257"/>
              <a:gd name="T53" fmla="*/ 285 h 285"/>
              <a:gd name="T54" fmla="*/ 161 w 257"/>
              <a:gd name="T55" fmla="*/ 271 h 285"/>
              <a:gd name="T56" fmla="*/ 148 w 257"/>
              <a:gd name="T57" fmla="*/ 268 h 285"/>
              <a:gd name="T58" fmla="*/ 142 w 257"/>
              <a:gd name="T59" fmla="*/ 254 h 285"/>
              <a:gd name="T60" fmla="*/ 142 w 257"/>
              <a:gd name="T61" fmla="*/ 168 h 285"/>
              <a:gd name="T62" fmla="*/ 158 w 257"/>
              <a:gd name="T63" fmla="*/ 174 h 285"/>
              <a:gd name="T64" fmla="*/ 180 w 257"/>
              <a:gd name="T65" fmla="*/ 159 h 285"/>
              <a:gd name="T66" fmla="*/ 210 w 257"/>
              <a:gd name="T67" fmla="*/ 170 h 285"/>
              <a:gd name="T68" fmla="*/ 257 w 257"/>
              <a:gd name="T69" fmla="*/ 123 h 285"/>
              <a:gd name="T70" fmla="*/ 227 w 257"/>
              <a:gd name="T71" fmla="*/ 79 h 285"/>
              <a:gd name="T72" fmla="*/ 79 w 257"/>
              <a:gd name="T73" fmla="*/ 85 h 285"/>
              <a:gd name="T74" fmla="*/ 78 w 257"/>
              <a:gd name="T75" fmla="*/ 85 h 285"/>
              <a:gd name="T76" fmla="*/ 78 w 257"/>
              <a:gd name="T77" fmla="*/ 85 h 285"/>
              <a:gd name="T78" fmla="*/ 79 w 257"/>
              <a:gd name="T79" fmla="*/ 85 h 285"/>
              <a:gd name="T80" fmla="*/ 78 w 257"/>
              <a:gd name="T81" fmla="*/ 159 h 285"/>
              <a:gd name="T82" fmla="*/ 77 w 257"/>
              <a:gd name="T83" fmla="*/ 159 h 285"/>
              <a:gd name="T84" fmla="*/ 86 w 257"/>
              <a:gd name="T85" fmla="*/ 150 h 285"/>
              <a:gd name="T86" fmla="*/ 114 w 257"/>
              <a:gd name="T87" fmla="*/ 161 h 285"/>
              <a:gd name="T88" fmla="*/ 114 w 257"/>
              <a:gd name="T89" fmla="*/ 197 h 285"/>
              <a:gd name="T90" fmla="*/ 78 w 257"/>
              <a:gd name="T91" fmla="*/ 1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285">
                <a:moveTo>
                  <a:pt x="227" y="79"/>
                </a:moveTo>
                <a:cubicBezTo>
                  <a:pt x="227" y="78"/>
                  <a:pt x="227" y="77"/>
                  <a:pt x="227" y="75"/>
                </a:cubicBezTo>
                <a:cubicBezTo>
                  <a:pt x="227" y="60"/>
                  <a:pt x="215" y="48"/>
                  <a:pt x="200" y="48"/>
                </a:cubicBezTo>
                <a:cubicBezTo>
                  <a:pt x="198" y="48"/>
                  <a:pt x="196" y="48"/>
                  <a:pt x="194" y="48"/>
                </a:cubicBezTo>
                <a:cubicBezTo>
                  <a:pt x="190" y="34"/>
                  <a:pt x="177" y="23"/>
                  <a:pt x="162" y="23"/>
                </a:cubicBezTo>
                <a:cubicBezTo>
                  <a:pt x="157" y="10"/>
                  <a:pt x="144" y="0"/>
                  <a:pt x="129" y="0"/>
                </a:cubicBezTo>
                <a:cubicBezTo>
                  <a:pt x="115" y="0"/>
                  <a:pt x="95" y="14"/>
                  <a:pt x="99" y="20"/>
                </a:cubicBezTo>
                <a:cubicBezTo>
                  <a:pt x="103" y="27"/>
                  <a:pt x="107" y="33"/>
                  <a:pt x="107" y="33"/>
                </a:cubicBezTo>
                <a:cubicBezTo>
                  <a:pt x="91" y="26"/>
                  <a:pt x="91" y="26"/>
                  <a:pt x="91" y="26"/>
                </a:cubicBezTo>
                <a:cubicBezTo>
                  <a:pt x="88" y="25"/>
                  <a:pt x="84" y="24"/>
                  <a:pt x="81" y="24"/>
                </a:cubicBezTo>
                <a:cubicBezTo>
                  <a:pt x="64" y="24"/>
                  <a:pt x="50" y="38"/>
                  <a:pt x="50" y="54"/>
                </a:cubicBezTo>
                <a:cubicBezTo>
                  <a:pt x="50" y="55"/>
                  <a:pt x="50" y="55"/>
                  <a:pt x="50" y="55"/>
                </a:cubicBezTo>
                <a:cubicBezTo>
                  <a:pt x="48" y="54"/>
                  <a:pt x="46" y="54"/>
                  <a:pt x="43" y="54"/>
                </a:cubicBezTo>
                <a:cubicBezTo>
                  <a:pt x="32" y="54"/>
                  <a:pt x="23" y="62"/>
                  <a:pt x="23" y="73"/>
                </a:cubicBezTo>
                <a:cubicBezTo>
                  <a:pt x="23" y="76"/>
                  <a:pt x="24" y="78"/>
                  <a:pt x="24" y="80"/>
                </a:cubicBezTo>
                <a:cubicBezTo>
                  <a:pt x="10" y="88"/>
                  <a:pt x="0" y="104"/>
                  <a:pt x="0" y="122"/>
                </a:cubicBezTo>
                <a:cubicBezTo>
                  <a:pt x="0" y="148"/>
                  <a:pt x="21" y="170"/>
                  <a:pt x="47" y="170"/>
                </a:cubicBezTo>
                <a:cubicBezTo>
                  <a:pt x="55" y="170"/>
                  <a:pt x="62" y="168"/>
                  <a:pt x="68" y="165"/>
                </a:cubicBezTo>
                <a:cubicBezTo>
                  <a:pt x="68" y="165"/>
                  <a:pt x="68" y="165"/>
                  <a:pt x="68" y="165"/>
                </a:cubicBezTo>
                <a:cubicBezTo>
                  <a:pt x="114" y="216"/>
                  <a:pt x="114" y="216"/>
                  <a:pt x="114" y="216"/>
                </a:cubicBezTo>
                <a:cubicBezTo>
                  <a:pt x="114" y="254"/>
                  <a:pt x="114" y="254"/>
                  <a:pt x="114" y="254"/>
                </a:cubicBezTo>
                <a:cubicBezTo>
                  <a:pt x="114" y="259"/>
                  <a:pt x="111" y="266"/>
                  <a:pt x="108" y="268"/>
                </a:cubicBezTo>
                <a:cubicBezTo>
                  <a:pt x="99" y="271"/>
                  <a:pt x="99" y="271"/>
                  <a:pt x="95" y="271"/>
                </a:cubicBezTo>
                <a:cubicBezTo>
                  <a:pt x="80" y="271"/>
                  <a:pt x="80" y="285"/>
                  <a:pt x="80" y="285"/>
                </a:cubicBezTo>
                <a:cubicBezTo>
                  <a:pt x="89" y="285"/>
                  <a:pt x="89" y="285"/>
                  <a:pt x="89" y="285"/>
                </a:cubicBezTo>
                <a:cubicBezTo>
                  <a:pt x="167" y="285"/>
                  <a:pt x="167" y="285"/>
                  <a:pt x="167" y="285"/>
                </a:cubicBezTo>
                <a:cubicBezTo>
                  <a:pt x="176" y="285"/>
                  <a:pt x="176" y="285"/>
                  <a:pt x="176" y="285"/>
                </a:cubicBezTo>
                <a:cubicBezTo>
                  <a:pt x="176" y="285"/>
                  <a:pt x="176" y="271"/>
                  <a:pt x="161" y="271"/>
                </a:cubicBezTo>
                <a:cubicBezTo>
                  <a:pt x="157" y="271"/>
                  <a:pt x="157" y="271"/>
                  <a:pt x="148" y="268"/>
                </a:cubicBezTo>
                <a:cubicBezTo>
                  <a:pt x="145" y="266"/>
                  <a:pt x="142" y="259"/>
                  <a:pt x="142" y="254"/>
                </a:cubicBezTo>
                <a:cubicBezTo>
                  <a:pt x="142" y="168"/>
                  <a:pt x="142" y="168"/>
                  <a:pt x="142" y="168"/>
                </a:cubicBezTo>
                <a:cubicBezTo>
                  <a:pt x="147" y="172"/>
                  <a:pt x="152" y="174"/>
                  <a:pt x="158" y="174"/>
                </a:cubicBezTo>
                <a:cubicBezTo>
                  <a:pt x="168" y="174"/>
                  <a:pt x="176" y="168"/>
                  <a:pt x="180" y="159"/>
                </a:cubicBezTo>
                <a:cubicBezTo>
                  <a:pt x="188" y="166"/>
                  <a:pt x="199" y="170"/>
                  <a:pt x="210" y="170"/>
                </a:cubicBezTo>
                <a:cubicBezTo>
                  <a:pt x="236" y="170"/>
                  <a:pt x="257" y="149"/>
                  <a:pt x="257" y="123"/>
                </a:cubicBezTo>
                <a:cubicBezTo>
                  <a:pt x="257" y="103"/>
                  <a:pt x="244" y="86"/>
                  <a:pt x="227" y="79"/>
                </a:cubicBezTo>
                <a:moveTo>
                  <a:pt x="79" y="85"/>
                </a:moveTo>
                <a:cubicBezTo>
                  <a:pt x="79" y="85"/>
                  <a:pt x="79" y="85"/>
                  <a:pt x="78" y="85"/>
                </a:cubicBezTo>
                <a:cubicBezTo>
                  <a:pt x="78" y="85"/>
                  <a:pt x="78" y="85"/>
                  <a:pt x="78" y="85"/>
                </a:cubicBezTo>
                <a:cubicBezTo>
                  <a:pt x="78" y="85"/>
                  <a:pt x="78" y="85"/>
                  <a:pt x="79" y="85"/>
                </a:cubicBezTo>
                <a:moveTo>
                  <a:pt x="78" y="159"/>
                </a:moveTo>
                <a:cubicBezTo>
                  <a:pt x="77" y="159"/>
                  <a:pt x="77" y="159"/>
                  <a:pt x="77" y="159"/>
                </a:cubicBezTo>
                <a:cubicBezTo>
                  <a:pt x="81" y="156"/>
                  <a:pt x="84" y="153"/>
                  <a:pt x="86" y="150"/>
                </a:cubicBezTo>
                <a:cubicBezTo>
                  <a:pt x="94" y="156"/>
                  <a:pt x="103" y="160"/>
                  <a:pt x="114" y="161"/>
                </a:cubicBezTo>
                <a:cubicBezTo>
                  <a:pt x="114" y="197"/>
                  <a:pt x="114" y="197"/>
                  <a:pt x="114" y="197"/>
                </a:cubicBezTo>
                <a:lnTo>
                  <a:pt x="78" y="159"/>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9" name="Freeform 84"/>
          <p:cNvSpPr/>
          <p:nvPr/>
        </p:nvSpPr>
        <p:spPr bwMode="auto">
          <a:xfrm>
            <a:off x="6560956" y="4795927"/>
            <a:ext cx="1057562" cy="1060351"/>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90" name="组合 89"/>
          <p:cNvGrpSpPr/>
          <p:nvPr/>
        </p:nvGrpSpPr>
        <p:grpSpPr>
          <a:xfrm>
            <a:off x="6838601" y="5164260"/>
            <a:ext cx="517620" cy="339032"/>
            <a:chOff x="6711951" y="5229224"/>
            <a:chExt cx="588963" cy="385761"/>
          </a:xfrm>
          <a:solidFill>
            <a:schemeClr val="bg1"/>
          </a:solidFill>
        </p:grpSpPr>
        <p:sp>
          <p:nvSpPr>
            <p:cNvPr id="91" name="Freeform 85"/>
            <p:cNvSpPr>
              <a:spLocks noEditPoints="1"/>
            </p:cNvSpPr>
            <p:nvPr/>
          </p:nvSpPr>
          <p:spPr bwMode="auto">
            <a:xfrm>
              <a:off x="6765926" y="5229224"/>
              <a:ext cx="534988" cy="341312"/>
            </a:xfrm>
            <a:custGeom>
              <a:avLst/>
              <a:gdLst>
                <a:gd name="T0" fmla="*/ 241 w 277"/>
                <a:gd name="T1" fmla="*/ 17 h 176"/>
                <a:gd name="T2" fmla="*/ 230 w 277"/>
                <a:gd name="T3" fmla="*/ 17 h 176"/>
                <a:gd name="T4" fmla="*/ 230 w 277"/>
                <a:gd name="T5" fmla="*/ 14 h 176"/>
                <a:gd name="T6" fmla="*/ 216 w 277"/>
                <a:gd name="T7" fmla="*/ 0 h 176"/>
                <a:gd name="T8" fmla="*/ 14 w 277"/>
                <a:gd name="T9" fmla="*/ 0 h 176"/>
                <a:gd name="T10" fmla="*/ 0 w 277"/>
                <a:gd name="T11" fmla="*/ 14 h 176"/>
                <a:gd name="T12" fmla="*/ 62 w 277"/>
                <a:gd name="T13" fmla="*/ 175 h 176"/>
                <a:gd name="T14" fmla="*/ 63 w 277"/>
                <a:gd name="T15" fmla="*/ 176 h 176"/>
                <a:gd name="T16" fmla="*/ 166 w 277"/>
                <a:gd name="T17" fmla="*/ 176 h 176"/>
                <a:gd name="T18" fmla="*/ 208 w 277"/>
                <a:gd name="T19" fmla="*/ 122 h 176"/>
                <a:gd name="T20" fmla="*/ 234 w 277"/>
                <a:gd name="T21" fmla="*/ 122 h 176"/>
                <a:gd name="T22" fmla="*/ 277 w 277"/>
                <a:gd name="T23" fmla="*/ 68 h 176"/>
                <a:gd name="T24" fmla="*/ 241 w 277"/>
                <a:gd name="T25" fmla="*/ 17 h 176"/>
                <a:gd name="T26" fmla="*/ 231 w 277"/>
                <a:gd name="T27" fmla="*/ 108 h 176"/>
                <a:gd name="T28" fmla="*/ 213 w 277"/>
                <a:gd name="T29" fmla="*/ 108 h 176"/>
                <a:gd name="T30" fmla="*/ 228 w 277"/>
                <a:gd name="T31" fmla="*/ 31 h 176"/>
                <a:gd name="T32" fmla="*/ 236 w 277"/>
                <a:gd name="T33" fmla="*/ 31 h 176"/>
                <a:gd name="T34" fmla="*/ 263 w 277"/>
                <a:gd name="T35" fmla="*/ 68 h 176"/>
                <a:gd name="T36" fmla="*/ 231 w 277"/>
                <a:gd name="T3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176">
                  <a:moveTo>
                    <a:pt x="241" y="17"/>
                  </a:moveTo>
                  <a:cubicBezTo>
                    <a:pt x="230" y="17"/>
                    <a:pt x="230" y="17"/>
                    <a:pt x="230" y="17"/>
                  </a:cubicBezTo>
                  <a:cubicBezTo>
                    <a:pt x="230" y="16"/>
                    <a:pt x="230" y="15"/>
                    <a:pt x="230" y="14"/>
                  </a:cubicBezTo>
                  <a:cubicBezTo>
                    <a:pt x="230" y="6"/>
                    <a:pt x="224" y="0"/>
                    <a:pt x="216" y="0"/>
                  </a:cubicBezTo>
                  <a:cubicBezTo>
                    <a:pt x="14" y="0"/>
                    <a:pt x="14" y="0"/>
                    <a:pt x="14" y="0"/>
                  </a:cubicBezTo>
                  <a:cubicBezTo>
                    <a:pt x="6" y="0"/>
                    <a:pt x="0" y="6"/>
                    <a:pt x="0" y="14"/>
                  </a:cubicBezTo>
                  <a:cubicBezTo>
                    <a:pt x="0" y="14"/>
                    <a:pt x="8" y="146"/>
                    <a:pt x="62" y="175"/>
                  </a:cubicBezTo>
                  <a:cubicBezTo>
                    <a:pt x="62" y="176"/>
                    <a:pt x="63" y="176"/>
                    <a:pt x="63" y="176"/>
                  </a:cubicBezTo>
                  <a:cubicBezTo>
                    <a:pt x="166" y="176"/>
                    <a:pt x="166" y="176"/>
                    <a:pt x="166" y="176"/>
                  </a:cubicBezTo>
                  <a:cubicBezTo>
                    <a:pt x="166" y="176"/>
                    <a:pt x="189" y="167"/>
                    <a:pt x="208" y="122"/>
                  </a:cubicBezTo>
                  <a:cubicBezTo>
                    <a:pt x="234" y="122"/>
                    <a:pt x="234" y="122"/>
                    <a:pt x="234" y="122"/>
                  </a:cubicBezTo>
                  <a:cubicBezTo>
                    <a:pt x="274" y="111"/>
                    <a:pt x="277" y="68"/>
                    <a:pt x="277" y="68"/>
                  </a:cubicBezTo>
                  <a:cubicBezTo>
                    <a:pt x="276" y="24"/>
                    <a:pt x="241" y="17"/>
                    <a:pt x="241" y="17"/>
                  </a:cubicBezTo>
                  <a:moveTo>
                    <a:pt x="231" y="108"/>
                  </a:moveTo>
                  <a:cubicBezTo>
                    <a:pt x="213" y="108"/>
                    <a:pt x="213" y="108"/>
                    <a:pt x="213" y="108"/>
                  </a:cubicBezTo>
                  <a:cubicBezTo>
                    <a:pt x="219" y="88"/>
                    <a:pt x="225" y="63"/>
                    <a:pt x="228" y="31"/>
                  </a:cubicBezTo>
                  <a:cubicBezTo>
                    <a:pt x="236" y="31"/>
                    <a:pt x="236" y="31"/>
                    <a:pt x="236" y="31"/>
                  </a:cubicBezTo>
                  <a:cubicBezTo>
                    <a:pt x="236" y="31"/>
                    <a:pt x="262" y="36"/>
                    <a:pt x="263" y="68"/>
                  </a:cubicBezTo>
                  <a:cubicBezTo>
                    <a:pt x="263" y="68"/>
                    <a:pt x="261" y="100"/>
                    <a:pt x="231" y="1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86"/>
            <p:cNvSpPr/>
            <p:nvPr/>
          </p:nvSpPr>
          <p:spPr bwMode="auto">
            <a:xfrm>
              <a:off x="6711951" y="5587998"/>
              <a:ext cx="552450" cy="26987"/>
            </a:xfrm>
            <a:custGeom>
              <a:avLst/>
              <a:gdLst>
                <a:gd name="T0" fmla="*/ 276 w 286"/>
                <a:gd name="T1" fmla="*/ 14 h 14"/>
                <a:gd name="T2" fmla="*/ 11 w 286"/>
                <a:gd name="T3" fmla="*/ 14 h 14"/>
                <a:gd name="T4" fmla="*/ 2 w 286"/>
                <a:gd name="T5" fmla="*/ 0 h 14"/>
                <a:gd name="T6" fmla="*/ 284 w 286"/>
                <a:gd name="T7" fmla="*/ 0 h 14"/>
                <a:gd name="T8" fmla="*/ 276 w 286"/>
                <a:gd name="T9" fmla="*/ 14 h 14"/>
              </a:gdLst>
              <a:ahLst/>
              <a:cxnLst>
                <a:cxn ang="0">
                  <a:pos x="T0" y="T1"/>
                </a:cxn>
                <a:cxn ang="0">
                  <a:pos x="T2" y="T3"/>
                </a:cxn>
                <a:cxn ang="0">
                  <a:pos x="T4" y="T5"/>
                </a:cxn>
                <a:cxn ang="0">
                  <a:pos x="T6" y="T7"/>
                </a:cxn>
                <a:cxn ang="0">
                  <a:pos x="T8" y="T9"/>
                </a:cxn>
              </a:cxnLst>
              <a:rect l="0" t="0" r="r" b="b"/>
              <a:pathLst>
                <a:path w="286" h="14">
                  <a:moveTo>
                    <a:pt x="276" y="14"/>
                  </a:moveTo>
                  <a:cubicBezTo>
                    <a:pt x="11" y="14"/>
                    <a:pt x="11" y="14"/>
                    <a:pt x="11" y="14"/>
                  </a:cubicBezTo>
                  <a:cubicBezTo>
                    <a:pt x="8" y="14"/>
                    <a:pt x="0" y="0"/>
                    <a:pt x="2" y="0"/>
                  </a:cubicBezTo>
                  <a:cubicBezTo>
                    <a:pt x="284" y="0"/>
                    <a:pt x="284" y="0"/>
                    <a:pt x="284" y="0"/>
                  </a:cubicBezTo>
                  <a:cubicBezTo>
                    <a:pt x="286" y="0"/>
                    <a:pt x="278" y="14"/>
                    <a:pt x="27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3" name="Oval 87"/>
          <p:cNvSpPr>
            <a:spLocks noChangeArrowheads="1"/>
          </p:cNvSpPr>
          <p:nvPr/>
        </p:nvSpPr>
        <p:spPr bwMode="auto">
          <a:xfrm>
            <a:off x="8452099" y="4841968"/>
            <a:ext cx="964084" cy="966873"/>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94" name="组合 93"/>
          <p:cNvGrpSpPr/>
          <p:nvPr/>
        </p:nvGrpSpPr>
        <p:grpSpPr>
          <a:xfrm>
            <a:off x="8671145" y="5102871"/>
            <a:ext cx="538547" cy="419955"/>
            <a:chOff x="8450263" y="5159374"/>
            <a:chExt cx="612775" cy="477837"/>
          </a:xfrm>
          <a:solidFill>
            <a:schemeClr val="bg1"/>
          </a:solidFill>
        </p:grpSpPr>
        <p:sp>
          <p:nvSpPr>
            <p:cNvPr id="95" name="Freeform 88"/>
            <p:cNvSpPr/>
            <p:nvPr/>
          </p:nvSpPr>
          <p:spPr bwMode="auto">
            <a:xfrm>
              <a:off x="8594726" y="5159374"/>
              <a:ext cx="312738" cy="125412"/>
            </a:xfrm>
            <a:custGeom>
              <a:avLst/>
              <a:gdLst>
                <a:gd name="T0" fmla="*/ 155 w 162"/>
                <a:gd name="T1" fmla="*/ 56 h 65"/>
                <a:gd name="T2" fmla="*/ 147 w 162"/>
                <a:gd name="T3" fmla="*/ 56 h 65"/>
                <a:gd name="T4" fmla="*/ 90 w 162"/>
                <a:gd name="T5" fmla="*/ 31 h 65"/>
                <a:gd name="T6" fmla="*/ 98 w 162"/>
                <a:gd name="T7" fmla="*/ 17 h 65"/>
                <a:gd name="T8" fmla="*/ 81 w 162"/>
                <a:gd name="T9" fmla="*/ 0 h 65"/>
                <a:gd name="T10" fmla="*/ 64 w 162"/>
                <a:gd name="T11" fmla="*/ 17 h 65"/>
                <a:gd name="T12" fmla="*/ 72 w 162"/>
                <a:gd name="T13" fmla="*/ 31 h 65"/>
                <a:gd name="T14" fmla="*/ 14 w 162"/>
                <a:gd name="T15" fmla="*/ 56 h 65"/>
                <a:gd name="T16" fmla="*/ 7 w 162"/>
                <a:gd name="T17" fmla="*/ 56 h 65"/>
                <a:gd name="T18" fmla="*/ 0 w 162"/>
                <a:gd name="T19" fmla="*/ 61 h 65"/>
                <a:gd name="T20" fmla="*/ 0 w 162"/>
                <a:gd name="T21" fmla="*/ 65 h 65"/>
                <a:gd name="T22" fmla="*/ 162 w 162"/>
                <a:gd name="T23" fmla="*/ 65 h 65"/>
                <a:gd name="T24" fmla="*/ 162 w 162"/>
                <a:gd name="T25" fmla="*/ 61 h 65"/>
                <a:gd name="T26" fmla="*/ 155 w 162"/>
                <a:gd name="T27"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65">
                  <a:moveTo>
                    <a:pt x="155" y="56"/>
                  </a:moveTo>
                  <a:cubicBezTo>
                    <a:pt x="147" y="56"/>
                    <a:pt x="147" y="56"/>
                    <a:pt x="147" y="56"/>
                  </a:cubicBezTo>
                  <a:cubicBezTo>
                    <a:pt x="139" y="43"/>
                    <a:pt x="117" y="33"/>
                    <a:pt x="90" y="31"/>
                  </a:cubicBezTo>
                  <a:cubicBezTo>
                    <a:pt x="95" y="28"/>
                    <a:pt x="98" y="23"/>
                    <a:pt x="98" y="17"/>
                  </a:cubicBezTo>
                  <a:cubicBezTo>
                    <a:pt x="98" y="8"/>
                    <a:pt x="90" y="0"/>
                    <a:pt x="81" y="0"/>
                  </a:cubicBezTo>
                  <a:cubicBezTo>
                    <a:pt x="72" y="0"/>
                    <a:pt x="64" y="8"/>
                    <a:pt x="64" y="17"/>
                  </a:cubicBezTo>
                  <a:cubicBezTo>
                    <a:pt x="64" y="23"/>
                    <a:pt x="67" y="28"/>
                    <a:pt x="72" y="31"/>
                  </a:cubicBezTo>
                  <a:cubicBezTo>
                    <a:pt x="45" y="33"/>
                    <a:pt x="23" y="43"/>
                    <a:pt x="14" y="56"/>
                  </a:cubicBezTo>
                  <a:cubicBezTo>
                    <a:pt x="7" y="56"/>
                    <a:pt x="7" y="56"/>
                    <a:pt x="7" y="56"/>
                  </a:cubicBezTo>
                  <a:cubicBezTo>
                    <a:pt x="4" y="56"/>
                    <a:pt x="0" y="58"/>
                    <a:pt x="0" y="61"/>
                  </a:cubicBezTo>
                  <a:cubicBezTo>
                    <a:pt x="0" y="65"/>
                    <a:pt x="0" y="65"/>
                    <a:pt x="0" y="65"/>
                  </a:cubicBezTo>
                  <a:cubicBezTo>
                    <a:pt x="162" y="65"/>
                    <a:pt x="162" y="65"/>
                    <a:pt x="162" y="65"/>
                  </a:cubicBezTo>
                  <a:cubicBezTo>
                    <a:pt x="162" y="61"/>
                    <a:pt x="162" y="61"/>
                    <a:pt x="162" y="61"/>
                  </a:cubicBezTo>
                  <a:cubicBezTo>
                    <a:pt x="162" y="58"/>
                    <a:pt x="158" y="56"/>
                    <a:pt x="155"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89"/>
            <p:cNvSpPr>
              <a:spLocks noEditPoints="1"/>
            </p:cNvSpPr>
            <p:nvPr/>
          </p:nvSpPr>
          <p:spPr bwMode="auto">
            <a:xfrm>
              <a:off x="8450263" y="5307011"/>
              <a:ext cx="612775" cy="330200"/>
            </a:xfrm>
            <a:custGeom>
              <a:avLst/>
              <a:gdLst>
                <a:gd name="T0" fmla="*/ 308 w 317"/>
                <a:gd name="T1" fmla="*/ 18 h 170"/>
                <a:gd name="T2" fmla="*/ 283 w 317"/>
                <a:gd name="T3" fmla="*/ 4 h 170"/>
                <a:gd name="T4" fmla="*/ 242 w 317"/>
                <a:gd name="T5" fmla="*/ 25 h 170"/>
                <a:gd name="T6" fmla="*/ 227 w 317"/>
                <a:gd name="T7" fmla="*/ 13 h 170"/>
                <a:gd name="T8" fmla="*/ 228 w 317"/>
                <a:gd name="T9" fmla="*/ 7 h 170"/>
                <a:gd name="T10" fmla="*/ 221 w 317"/>
                <a:gd name="T11" fmla="*/ 0 h 170"/>
                <a:gd name="T12" fmla="*/ 197 w 317"/>
                <a:gd name="T13" fmla="*/ 0 h 170"/>
                <a:gd name="T14" fmla="*/ 112 w 317"/>
                <a:gd name="T15" fmla="*/ 0 h 170"/>
                <a:gd name="T16" fmla="*/ 89 w 317"/>
                <a:gd name="T17" fmla="*/ 0 h 170"/>
                <a:gd name="T18" fmla="*/ 82 w 317"/>
                <a:gd name="T19" fmla="*/ 7 h 170"/>
                <a:gd name="T20" fmla="*/ 82 w 317"/>
                <a:gd name="T21" fmla="*/ 13 h 170"/>
                <a:gd name="T22" fmla="*/ 53 w 317"/>
                <a:gd name="T23" fmla="*/ 41 h 170"/>
                <a:gd name="T24" fmla="*/ 52 w 317"/>
                <a:gd name="T25" fmla="*/ 40 h 170"/>
                <a:gd name="T26" fmla="*/ 27 w 317"/>
                <a:gd name="T27" fmla="*/ 9 h 170"/>
                <a:gd name="T28" fmla="*/ 0 w 317"/>
                <a:gd name="T29" fmla="*/ 9 h 170"/>
                <a:gd name="T30" fmla="*/ 26 w 317"/>
                <a:gd name="T31" fmla="*/ 56 h 170"/>
                <a:gd name="T32" fmla="*/ 41 w 317"/>
                <a:gd name="T33" fmla="*/ 85 h 170"/>
                <a:gd name="T34" fmla="*/ 41 w 317"/>
                <a:gd name="T35" fmla="*/ 85 h 170"/>
                <a:gd name="T36" fmla="*/ 94 w 317"/>
                <a:gd name="T37" fmla="*/ 153 h 170"/>
                <a:gd name="T38" fmla="*/ 95 w 317"/>
                <a:gd name="T39" fmla="*/ 163 h 170"/>
                <a:gd name="T40" fmla="*/ 102 w 317"/>
                <a:gd name="T41" fmla="*/ 170 h 170"/>
                <a:gd name="T42" fmla="*/ 207 w 317"/>
                <a:gd name="T43" fmla="*/ 170 h 170"/>
                <a:gd name="T44" fmla="*/ 214 w 317"/>
                <a:gd name="T45" fmla="*/ 163 h 170"/>
                <a:gd name="T46" fmla="*/ 215 w 317"/>
                <a:gd name="T47" fmla="*/ 153 h 170"/>
                <a:gd name="T48" fmla="*/ 257 w 317"/>
                <a:gd name="T49" fmla="*/ 117 h 170"/>
                <a:gd name="T50" fmla="*/ 259 w 317"/>
                <a:gd name="T51" fmla="*/ 117 h 170"/>
                <a:gd name="T52" fmla="*/ 260 w 317"/>
                <a:gd name="T53" fmla="*/ 117 h 170"/>
                <a:gd name="T54" fmla="*/ 284 w 317"/>
                <a:gd name="T55" fmla="*/ 110 h 170"/>
                <a:gd name="T56" fmla="*/ 284 w 317"/>
                <a:gd name="T57" fmla="*/ 110 h 170"/>
                <a:gd name="T58" fmla="*/ 313 w 317"/>
                <a:gd name="T59" fmla="*/ 70 h 170"/>
                <a:gd name="T60" fmla="*/ 308 w 317"/>
                <a:gd name="T61" fmla="*/ 18 h 170"/>
                <a:gd name="T62" fmla="*/ 302 w 317"/>
                <a:gd name="T63" fmla="*/ 69 h 170"/>
                <a:gd name="T64" fmla="*/ 278 w 317"/>
                <a:gd name="T65" fmla="*/ 100 h 170"/>
                <a:gd name="T66" fmla="*/ 264 w 317"/>
                <a:gd name="T67" fmla="*/ 105 h 170"/>
                <a:gd name="T68" fmla="*/ 268 w 317"/>
                <a:gd name="T69" fmla="*/ 80 h 170"/>
                <a:gd name="T70" fmla="*/ 252 w 317"/>
                <a:gd name="T71" fmla="*/ 35 h 170"/>
                <a:gd name="T72" fmla="*/ 252 w 317"/>
                <a:gd name="T73" fmla="*/ 32 h 170"/>
                <a:gd name="T74" fmla="*/ 283 w 317"/>
                <a:gd name="T75" fmla="*/ 16 h 170"/>
                <a:gd name="T76" fmla="*/ 299 w 317"/>
                <a:gd name="T77" fmla="*/ 25 h 170"/>
                <a:gd name="T78" fmla="*/ 302 w 317"/>
                <a:gd name="T7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170">
                  <a:moveTo>
                    <a:pt x="308" y="18"/>
                  </a:moveTo>
                  <a:cubicBezTo>
                    <a:pt x="301" y="9"/>
                    <a:pt x="293" y="4"/>
                    <a:pt x="283" y="4"/>
                  </a:cubicBezTo>
                  <a:cubicBezTo>
                    <a:pt x="265" y="3"/>
                    <a:pt x="247" y="20"/>
                    <a:pt x="242" y="25"/>
                  </a:cubicBezTo>
                  <a:cubicBezTo>
                    <a:pt x="238" y="21"/>
                    <a:pt x="233" y="17"/>
                    <a:pt x="227" y="13"/>
                  </a:cubicBezTo>
                  <a:cubicBezTo>
                    <a:pt x="228" y="7"/>
                    <a:pt x="228" y="7"/>
                    <a:pt x="228" y="7"/>
                  </a:cubicBezTo>
                  <a:cubicBezTo>
                    <a:pt x="228" y="3"/>
                    <a:pt x="225" y="0"/>
                    <a:pt x="221" y="0"/>
                  </a:cubicBezTo>
                  <a:cubicBezTo>
                    <a:pt x="197" y="0"/>
                    <a:pt x="197" y="0"/>
                    <a:pt x="197" y="0"/>
                  </a:cubicBezTo>
                  <a:cubicBezTo>
                    <a:pt x="112" y="0"/>
                    <a:pt x="112" y="0"/>
                    <a:pt x="112" y="0"/>
                  </a:cubicBezTo>
                  <a:cubicBezTo>
                    <a:pt x="89" y="0"/>
                    <a:pt x="89" y="0"/>
                    <a:pt x="89" y="0"/>
                  </a:cubicBezTo>
                  <a:cubicBezTo>
                    <a:pt x="85" y="0"/>
                    <a:pt x="82" y="3"/>
                    <a:pt x="82" y="7"/>
                  </a:cubicBezTo>
                  <a:cubicBezTo>
                    <a:pt x="82" y="13"/>
                    <a:pt x="82" y="13"/>
                    <a:pt x="82" y="13"/>
                  </a:cubicBezTo>
                  <a:cubicBezTo>
                    <a:pt x="70" y="21"/>
                    <a:pt x="60" y="31"/>
                    <a:pt x="53" y="41"/>
                  </a:cubicBezTo>
                  <a:cubicBezTo>
                    <a:pt x="53" y="41"/>
                    <a:pt x="53" y="41"/>
                    <a:pt x="52" y="40"/>
                  </a:cubicBezTo>
                  <a:cubicBezTo>
                    <a:pt x="43" y="19"/>
                    <a:pt x="27" y="9"/>
                    <a:pt x="27" y="9"/>
                  </a:cubicBezTo>
                  <a:cubicBezTo>
                    <a:pt x="0" y="9"/>
                    <a:pt x="0" y="9"/>
                    <a:pt x="0" y="9"/>
                  </a:cubicBezTo>
                  <a:cubicBezTo>
                    <a:pt x="0" y="9"/>
                    <a:pt x="27" y="26"/>
                    <a:pt x="26" y="56"/>
                  </a:cubicBezTo>
                  <a:cubicBezTo>
                    <a:pt x="25" y="83"/>
                    <a:pt x="41" y="85"/>
                    <a:pt x="41" y="85"/>
                  </a:cubicBezTo>
                  <a:cubicBezTo>
                    <a:pt x="41" y="85"/>
                    <a:pt x="41" y="85"/>
                    <a:pt x="41" y="85"/>
                  </a:cubicBezTo>
                  <a:cubicBezTo>
                    <a:pt x="44" y="113"/>
                    <a:pt x="64" y="138"/>
                    <a:pt x="94" y="153"/>
                  </a:cubicBezTo>
                  <a:cubicBezTo>
                    <a:pt x="95" y="163"/>
                    <a:pt x="95" y="163"/>
                    <a:pt x="95" y="163"/>
                  </a:cubicBezTo>
                  <a:cubicBezTo>
                    <a:pt x="95" y="167"/>
                    <a:pt x="98" y="170"/>
                    <a:pt x="102" y="170"/>
                  </a:cubicBezTo>
                  <a:cubicBezTo>
                    <a:pt x="207" y="170"/>
                    <a:pt x="207" y="170"/>
                    <a:pt x="207" y="170"/>
                  </a:cubicBezTo>
                  <a:cubicBezTo>
                    <a:pt x="211" y="170"/>
                    <a:pt x="214" y="167"/>
                    <a:pt x="214" y="163"/>
                  </a:cubicBezTo>
                  <a:cubicBezTo>
                    <a:pt x="215" y="153"/>
                    <a:pt x="215" y="153"/>
                    <a:pt x="215" y="153"/>
                  </a:cubicBezTo>
                  <a:cubicBezTo>
                    <a:pt x="233" y="144"/>
                    <a:pt x="248" y="132"/>
                    <a:pt x="257" y="117"/>
                  </a:cubicBezTo>
                  <a:cubicBezTo>
                    <a:pt x="258" y="117"/>
                    <a:pt x="258" y="117"/>
                    <a:pt x="259" y="117"/>
                  </a:cubicBezTo>
                  <a:cubicBezTo>
                    <a:pt x="259" y="117"/>
                    <a:pt x="260" y="117"/>
                    <a:pt x="260" y="117"/>
                  </a:cubicBezTo>
                  <a:cubicBezTo>
                    <a:pt x="269" y="117"/>
                    <a:pt x="282" y="111"/>
                    <a:pt x="284" y="110"/>
                  </a:cubicBezTo>
                  <a:cubicBezTo>
                    <a:pt x="284" y="110"/>
                    <a:pt x="284" y="110"/>
                    <a:pt x="284" y="110"/>
                  </a:cubicBezTo>
                  <a:cubicBezTo>
                    <a:pt x="311" y="94"/>
                    <a:pt x="313" y="74"/>
                    <a:pt x="313" y="70"/>
                  </a:cubicBezTo>
                  <a:cubicBezTo>
                    <a:pt x="317" y="44"/>
                    <a:pt x="315" y="28"/>
                    <a:pt x="308" y="18"/>
                  </a:cubicBezTo>
                  <a:moveTo>
                    <a:pt x="302" y="69"/>
                  </a:moveTo>
                  <a:cubicBezTo>
                    <a:pt x="302" y="69"/>
                    <a:pt x="301" y="86"/>
                    <a:pt x="278" y="100"/>
                  </a:cubicBezTo>
                  <a:cubicBezTo>
                    <a:pt x="276" y="101"/>
                    <a:pt x="269" y="103"/>
                    <a:pt x="264" y="105"/>
                  </a:cubicBezTo>
                  <a:cubicBezTo>
                    <a:pt x="267" y="97"/>
                    <a:pt x="268" y="88"/>
                    <a:pt x="268" y="80"/>
                  </a:cubicBezTo>
                  <a:cubicBezTo>
                    <a:pt x="268" y="63"/>
                    <a:pt x="262" y="48"/>
                    <a:pt x="252" y="35"/>
                  </a:cubicBezTo>
                  <a:cubicBezTo>
                    <a:pt x="252" y="34"/>
                    <a:pt x="252" y="33"/>
                    <a:pt x="252" y="32"/>
                  </a:cubicBezTo>
                  <a:cubicBezTo>
                    <a:pt x="258" y="26"/>
                    <a:pt x="271" y="15"/>
                    <a:pt x="283" y="16"/>
                  </a:cubicBezTo>
                  <a:cubicBezTo>
                    <a:pt x="289" y="16"/>
                    <a:pt x="294" y="19"/>
                    <a:pt x="299" y="25"/>
                  </a:cubicBezTo>
                  <a:cubicBezTo>
                    <a:pt x="306" y="35"/>
                    <a:pt x="303" y="61"/>
                    <a:pt x="302"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7" name="Oval 90"/>
          <p:cNvSpPr>
            <a:spLocks noChangeArrowheads="1"/>
          </p:cNvSpPr>
          <p:nvPr/>
        </p:nvSpPr>
        <p:spPr bwMode="auto">
          <a:xfrm>
            <a:off x="10298595" y="4841968"/>
            <a:ext cx="962688" cy="966873"/>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8" name="Freeform 91"/>
          <p:cNvSpPr>
            <a:spLocks noEditPoints="1"/>
          </p:cNvSpPr>
          <p:nvPr/>
        </p:nvSpPr>
        <p:spPr bwMode="auto">
          <a:xfrm>
            <a:off x="10583216" y="5158679"/>
            <a:ext cx="394842" cy="396237"/>
          </a:xfrm>
          <a:custGeom>
            <a:avLst/>
            <a:gdLst>
              <a:gd name="T0" fmla="*/ 125 w 232"/>
              <a:gd name="T1" fmla="*/ 128 h 232"/>
              <a:gd name="T2" fmla="*/ 125 w 232"/>
              <a:gd name="T3" fmla="*/ 116 h 232"/>
              <a:gd name="T4" fmla="*/ 229 w 232"/>
              <a:gd name="T5" fmla="*/ 12 h 232"/>
              <a:gd name="T6" fmla="*/ 231 w 232"/>
              <a:gd name="T7" fmla="*/ 4 h 232"/>
              <a:gd name="T8" fmla="*/ 224 w 232"/>
              <a:gd name="T9" fmla="*/ 0 h 232"/>
              <a:gd name="T10" fmla="*/ 8 w 232"/>
              <a:gd name="T11" fmla="*/ 0 h 232"/>
              <a:gd name="T12" fmla="*/ 2 w 232"/>
              <a:gd name="T13" fmla="*/ 4 h 232"/>
              <a:gd name="T14" fmla="*/ 3 w 232"/>
              <a:gd name="T15" fmla="*/ 12 h 232"/>
              <a:gd name="T16" fmla="*/ 107 w 232"/>
              <a:gd name="T17" fmla="*/ 116 h 232"/>
              <a:gd name="T18" fmla="*/ 107 w 232"/>
              <a:gd name="T19" fmla="*/ 128 h 232"/>
              <a:gd name="T20" fmla="*/ 107 w 232"/>
              <a:gd name="T21" fmla="*/ 205 h 232"/>
              <a:gd name="T22" fmla="*/ 94 w 232"/>
              <a:gd name="T23" fmla="*/ 218 h 232"/>
              <a:gd name="T24" fmla="*/ 62 w 232"/>
              <a:gd name="T25" fmla="*/ 218 h 232"/>
              <a:gd name="T26" fmla="*/ 55 w 232"/>
              <a:gd name="T27" fmla="*/ 225 h 232"/>
              <a:gd name="T28" fmla="*/ 55 w 232"/>
              <a:gd name="T29" fmla="*/ 225 h 232"/>
              <a:gd name="T30" fmla="*/ 62 w 232"/>
              <a:gd name="T31" fmla="*/ 232 h 232"/>
              <a:gd name="T32" fmla="*/ 171 w 232"/>
              <a:gd name="T33" fmla="*/ 232 h 232"/>
              <a:gd name="T34" fmla="*/ 177 w 232"/>
              <a:gd name="T35" fmla="*/ 225 h 232"/>
              <a:gd name="T36" fmla="*/ 177 w 232"/>
              <a:gd name="T37" fmla="*/ 225 h 232"/>
              <a:gd name="T38" fmla="*/ 171 w 232"/>
              <a:gd name="T39" fmla="*/ 218 h 232"/>
              <a:gd name="T40" fmla="*/ 138 w 232"/>
              <a:gd name="T41" fmla="*/ 218 h 232"/>
              <a:gd name="T42" fmla="*/ 125 w 232"/>
              <a:gd name="T43" fmla="*/ 205 h 232"/>
              <a:gd name="T44" fmla="*/ 125 w 232"/>
              <a:gd name="T45" fmla="*/ 128 h 232"/>
              <a:gd name="T46" fmla="*/ 128 w 232"/>
              <a:gd name="T47" fmla="*/ 92 h 232"/>
              <a:gd name="T48" fmla="*/ 115 w 232"/>
              <a:gd name="T49" fmla="*/ 79 h 232"/>
              <a:gd name="T50" fmla="*/ 128 w 232"/>
              <a:gd name="T51" fmla="*/ 65 h 232"/>
              <a:gd name="T52" fmla="*/ 142 w 232"/>
              <a:gd name="T53" fmla="*/ 79 h 232"/>
              <a:gd name="T54" fmla="*/ 128 w 232"/>
              <a:gd name="T55" fmla="*/ 92 h 232"/>
              <a:gd name="T56" fmla="*/ 24 w 232"/>
              <a:gd name="T57" fmla="*/ 13 h 232"/>
              <a:gd name="T58" fmla="*/ 208 w 232"/>
              <a:gd name="T59" fmla="*/ 13 h 232"/>
              <a:gd name="T60" fmla="*/ 167 w 232"/>
              <a:gd name="T61" fmla="*/ 51 h 232"/>
              <a:gd name="T62" fmla="*/ 65 w 232"/>
              <a:gd name="T63" fmla="*/ 51 h 232"/>
              <a:gd name="T64" fmla="*/ 24 w 232"/>
              <a:gd name="T65"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25" y="128"/>
                </a:moveTo>
                <a:cubicBezTo>
                  <a:pt x="125" y="116"/>
                  <a:pt x="125" y="116"/>
                  <a:pt x="125" y="116"/>
                </a:cubicBezTo>
                <a:cubicBezTo>
                  <a:pt x="229" y="12"/>
                  <a:pt x="229" y="12"/>
                  <a:pt x="229" y="12"/>
                </a:cubicBezTo>
                <a:cubicBezTo>
                  <a:pt x="231" y="10"/>
                  <a:pt x="232" y="7"/>
                  <a:pt x="231" y="4"/>
                </a:cubicBezTo>
                <a:cubicBezTo>
                  <a:pt x="230" y="1"/>
                  <a:pt x="227" y="0"/>
                  <a:pt x="224" y="0"/>
                </a:cubicBezTo>
                <a:cubicBezTo>
                  <a:pt x="8" y="0"/>
                  <a:pt x="8" y="0"/>
                  <a:pt x="8" y="0"/>
                </a:cubicBezTo>
                <a:cubicBezTo>
                  <a:pt x="5" y="0"/>
                  <a:pt x="3" y="1"/>
                  <a:pt x="2" y="4"/>
                </a:cubicBezTo>
                <a:cubicBezTo>
                  <a:pt x="0" y="7"/>
                  <a:pt x="1" y="10"/>
                  <a:pt x="3" y="12"/>
                </a:cubicBezTo>
                <a:cubicBezTo>
                  <a:pt x="107" y="116"/>
                  <a:pt x="107" y="116"/>
                  <a:pt x="107" y="116"/>
                </a:cubicBezTo>
                <a:cubicBezTo>
                  <a:pt x="107" y="128"/>
                  <a:pt x="107" y="128"/>
                  <a:pt x="107" y="128"/>
                </a:cubicBezTo>
                <a:cubicBezTo>
                  <a:pt x="107" y="205"/>
                  <a:pt x="107" y="205"/>
                  <a:pt x="107" y="205"/>
                </a:cubicBezTo>
                <a:cubicBezTo>
                  <a:pt x="107" y="212"/>
                  <a:pt x="101" y="218"/>
                  <a:pt x="94" y="218"/>
                </a:cubicBezTo>
                <a:cubicBezTo>
                  <a:pt x="62" y="218"/>
                  <a:pt x="62" y="218"/>
                  <a:pt x="62" y="218"/>
                </a:cubicBezTo>
                <a:cubicBezTo>
                  <a:pt x="58" y="218"/>
                  <a:pt x="55" y="221"/>
                  <a:pt x="55" y="225"/>
                </a:cubicBezTo>
                <a:cubicBezTo>
                  <a:pt x="55" y="225"/>
                  <a:pt x="55" y="225"/>
                  <a:pt x="55" y="225"/>
                </a:cubicBezTo>
                <a:cubicBezTo>
                  <a:pt x="55" y="229"/>
                  <a:pt x="58" y="232"/>
                  <a:pt x="62" y="232"/>
                </a:cubicBezTo>
                <a:cubicBezTo>
                  <a:pt x="171" y="232"/>
                  <a:pt x="171" y="232"/>
                  <a:pt x="171" y="232"/>
                </a:cubicBezTo>
                <a:cubicBezTo>
                  <a:pt x="174" y="232"/>
                  <a:pt x="177" y="229"/>
                  <a:pt x="177" y="225"/>
                </a:cubicBezTo>
                <a:cubicBezTo>
                  <a:pt x="177" y="225"/>
                  <a:pt x="177" y="225"/>
                  <a:pt x="177" y="225"/>
                </a:cubicBezTo>
                <a:cubicBezTo>
                  <a:pt x="177" y="221"/>
                  <a:pt x="174" y="218"/>
                  <a:pt x="171" y="218"/>
                </a:cubicBezTo>
                <a:cubicBezTo>
                  <a:pt x="138" y="218"/>
                  <a:pt x="138" y="218"/>
                  <a:pt x="138" y="218"/>
                </a:cubicBezTo>
                <a:cubicBezTo>
                  <a:pt x="131" y="218"/>
                  <a:pt x="125" y="212"/>
                  <a:pt x="125" y="205"/>
                </a:cubicBezTo>
                <a:lnTo>
                  <a:pt x="125" y="128"/>
                </a:lnTo>
                <a:close/>
                <a:moveTo>
                  <a:pt x="128" y="92"/>
                </a:moveTo>
                <a:cubicBezTo>
                  <a:pt x="121" y="92"/>
                  <a:pt x="115" y="86"/>
                  <a:pt x="115" y="79"/>
                </a:cubicBezTo>
                <a:cubicBezTo>
                  <a:pt x="115" y="72"/>
                  <a:pt x="121" y="65"/>
                  <a:pt x="128" y="65"/>
                </a:cubicBezTo>
                <a:cubicBezTo>
                  <a:pt x="135" y="65"/>
                  <a:pt x="142" y="72"/>
                  <a:pt x="142" y="79"/>
                </a:cubicBezTo>
                <a:cubicBezTo>
                  <a:pt x="142" y="86"/>
                  <a:pt x="135" y="92"/>
                  <a:pt x="128" y="92"/>
                </a:cubicBezTo>
                <a:moveTo>
                  <a:pt x="24" y="13"/>
                </a:moveTo>
                <a:cubicBezTo>
                  <a:pt x="208" y="13"/>
                  <a:pt x="208" y="13"/>
                  <a:pt x="208" y="13"/>
                </a:cubicBezTo>
                <a:cubicBezTo>
                  <a:pt x="167" y="51"/>
                  <a:pt x="167" y="51"/>
                  <a:pt x="167" y="51"/>
                </a:cubicBezTo>
                <a:cubicBezTo>
                  <a:pt x="65" y="51"/>
                  <a:pt x="65" y="51"/>
                  <a:pt x="65" y="51"/>
                </a:cubicBezTo>
                <a:lnTo>
                  <a:pt x="24" y="13"/>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9" name="Oval 95"/>
          <p:cNvSpPr>
            <a:spLocks noChangeArrowheads="1"/>
          </p:cNvSpPr>
          <p:nvPr/>
        </p:nvSpPr>
        <p:spPr bwMode="auto">
          <a:xfrm>
            <a:off x="954603" y="4855922"/>
            <a:ext cx="962688" cy="966874"/>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0" name="Freeform 96"/>
          <p:cNvSpPr>
            <a:spLocks noEditPoints="1"/>
          </p:cNvSpPr>
          <p:nvPr/>
        </p:nvSpPr>
        <p:spPr bwMode="auto">
          <a:xfrm>
            <a:off x="1279685" y="5048459"/>
            <a:ext cx="298573" cy="514829"/>
          </a:xfrm>
          <a:custGeom>
            <a:avLst/>
            <a:gdLst>
              <a:gd name="T0" fmla="*/ 76 w 176"/>
              <a:gd name="T1" fmla="*/ 71 h 302"/>
              <a:gd name="T2" fmla="*/ 73 w 176"/>
              <a:gd name="T3" fmla="*/ 31 h 302"/>
              <a:gd name="T4" fmla="*/ 73 w 176"/>
              <a:gd name="T5" fmla="*/ 31 h 302"/>
              <a:gd name="T6" fmla="*/ 73 w 176"/>
              <a:gd name="T7" fmla="*/ 31 h 302"/>
              <a:gd name="T8" fmla="*/ 5 w 176"/>
              <a:gd name="T9" fmla="*/ 0 h 302"/>
              <a:gd name="T10" fmla="*/ 0 w 176"/>
              <a:gd name="T11" fmla="*/ 12 h 302"/>
              <a:gd name="T12" fmla="*/ 60 w 176"/>
              <a:gd name="T13" fmla="*/ 39 h 302"/>
              <a:gd name="T14" fmla="*/ 63 w 176"/>
              <a:gd name="T15" fmla="*/ 71 h 302"/>
              <a:gd name="T16" fmla="*/ 8 w 176"/>
              <a:gd name="T17" fmla="*/ 71 h 302"/>
              <a:gd name="T18" fmla="*/ 25 w 176"/>
              <a:gd name="T19" fmla="*/ 289 h 302"/>
              <a:gd name="T20" fmla="*/ 38 w 176"/>
              <a:gd name="T21" fmla="*/ 302 h 302"/>
              <a:gd name="T22" fmla="*/ 147 w 176"/>
              <a:gd name="T23" fmla="*/ 302 h 302"/>
              <a:gd name="T24" fmla="*/ 160 w 176"/>
              <a:gd name="T25" fmla="*/ 289 h 302"/>
              <a:gd name="T26" fmla="*/ 176 w 176"/>
              <a:gd name="T27" fmla="*/ 71 h 302"/>
              <a:gd name="T28" fmla="*/ 76 w 176"/>
              <a:gd name="T29" fmla="*/ 71 h 302"/>
              <a:gd name="T30" fmla="*/ 26 w 176"/>
              <a:gd name="T31" fmla="*/ 135 h 302"/>
              <a:gd name="T32" fmla="*/ 22 w 176"/>
              <a:gd name="T33" fmla="*/ 85 h 302"/>
              <a:gd name="T34" fmla="*/ 64 w 176"/>
              <a:gd name="T35" fmla="*/ 85 h 302"/>
              <a:gd name="T36" fmla="*/ 70 w 176"/>
              <a:gd name="T37" fmla="*/ 146 h 302"/>
              <a:gd name="T38" fmla="*/ 26 w 176"/>
              <a:gd name="T39" fmla="*/ 135 h 302"/>
              <a:gd name="T40" fmla="*/ 157 w 176"/>
              <a:gd name="T41" fmla="*/ 155 h 302"/>
              <a:gd name="T42" fmla="*/ 120 w 176"/>
              <a:gd name="T43" fmla="*/ 148 h 302"/>
              <a:gd name="T44" fmla="*/ 83 w 176"/>
              <a:gd name="T45" fmla="*/ 147 h 302"/>
              <a:gd name="T46" fmla="*/ 78 w 176"/>
              <a:gd name="T47" fmla="*/ 85 h 302"/>
              <a:gd name="T48" fmla="*/ 163 w 176"/>
              <a:gd name="T49" fmla="*/ 85 h 302"/>
              <a:gd name="T50" fmla="*/ 157 w 176"/>
              <a:gd name="T51" fmla="*/ 15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302">
                <a:moveTo>
                  <a:pt x="76" y="71"/>
                </a:moveTo>
                <a:cubicBezTo>
                  <a:pt x="73" y="31"/>
                  <a:pt x="73" y="31"/>
                  <a:pt x="73" y="31"/>
                </a:cubicBezTo>
                <a:cubicBezTo>
                  <a:pt x="73" y="31"/>
                  <a:pt x="73" y="31"/>
                  <a:pt x="73" y="31"/>
                </a:cubicBezTo>
                <a:cubicBezTo>
                  <a:pt x="73" y="31"/>
                  <a:pt x="73" y="31"/>
                  <a:pt x="73" y="31"/>
                </a:cubicBezTo>
                <a:cubicBezTo>
                  <a:pt x="5" y="0"/>
                  <a:pt x="5" y="0"/>
                  <a:pt x="5" y="0"/>
                </a:cubicBezTo>
                <a:cubicBezTo>
                  <a:pt x="0" y="12"/>
                  <a:pt x="0" y="12"/>
                  <a:pt x="0" y="12"/>
                </a:cubicBezTo>
                <a:cubicBezTo>
                  <a:pt x="60" y="39"/>
                  <a:pt x="60" y="39"/>
                  <a:pt x="60" y="39"/>
                </a:cubicBezTo>
                <a:cubicBezTo>
                  <a:pt x="63" y="71"/>
                  <a:pt x="63" y="71"/>
                  <a:pt x="63" y="71"/>
                </a:cubicBezTo>
                <a:cubicBezTo>
                  <a:pt x="8" y="71"/>
                  <a:pt x="8" y="71"/>
                  <a:pt x="8" y="71"/>
                </a:cubicBezTo>
                <a:cubicBezTo>
                  <a:pt x="25" y="289"/>
                  <a:pt x="25" y="289"/>
                  <a:pt x="25" y="289"/>
                </a:cubicBezTo>
                <a:cubicBezTo>
                  <a:pt x="25" y="296"/>
                  <a:pt x="31" y="302"/>
                  <a:pt x="38" y="302"/>
                </a:cubicBezTo>
                <a:cubicBezTo>
                  <a:pt x="147" y="302"/>
                  <a:pt x="147" y="302"/>
                  <a:pt x="147" y="302"/>
                </a:cubicBezTo>
                <a:cubicBezTo>
                  <a:pt x="154" y="302"/>
                  <a:pt x="160" y="296"/>
                  <a:pt x="160" y="289"/>
                </a:cubicBezTo>
                <a:cubicBezTo>
                  <a:pt x="176" y="71"/>
                  <a:pt x="176" y="71"/>
                  <a:pt x="176" y="71"/>
                </a:cubicBezTo>
                <a:lnTo>
                  <a:pt x="76" y="71"/>
                </a:lnTo>
                <a:close/>
                <a:moveTo>
                  <a:pt x="26" y="135"/>
                </a:moveTo>
                <a:cubicBezTo>
                  <a:pt x="22" y="85"/>
                  <a:pt x="22" y="85"/>
                  <a:pt x="22" y="85"/>
                </a:cubicBezTo>
                <a:cubicBezTo>
                  <a:pt x="64" y="85"/>
                  <a:pt x="64" y="85"/>
                  <a:pt x="64" y="85"/>
                </a:cubicBezTo>
                <a:cubicBezTo>
                  <a:pt x="70" y="146"/>
                  <a:pt x="70" y="146"/>
                  <a:pt x="70" y="146"/>
                </a:cubicBezTo>
                <a:cubicBezTo>
                  <a:pt x="46" y="144"/>
                  <a:pt x="28" y="135"/>
                  <a:pt x="26" y="135"/>
                </a:cubicBezTo>
                <a:moveTo>
                  <a:pt x="157" y="155"/>
                </a:moveTo>
                <a:cubicBezTo>
                  <a:pt x="156" y="155"/>
                  <a:pt x="138" y="149"/>
                  <a:pt x="120" y="148"/>
                </a:cubicBezTo>
                <a:cubicBezTo>
                  <a:pt x="103" y="147"/>
                  <a:pt x="108" y="148"/>
                  <a:pt x="83" y="147"/>
                </a:cubicBezTo>
                <a:cubicBezTo>
                  <a:pt x="78" y="85"/>
                  <a:pt x="78" y="85"/>
                  <a:pt x="78" y="85"/>
                </a:cubicBezTo>
                <a:cubicBezTo>
                  <a:pt x="163" y="85"/>
                  <a:pt x="163" y="85"/>
                  <a:pt x="163" y="85"/>
                </a:cubicBezTo>
                <a:lnTo>
                  <a:pt x="157" y="15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1" name="Oval 97"/>
          <p:cNvSpPr>
            <a:spLocks noChangeArrowheads="1"/>
          </p:cNvSpPr>
          <p:nvPr/>
        </p:nvSpPr>
        <p:spPr bwMode="auto">
          <a:xfrm>
            <a:off x="2799704" y="4855922"/>
            <a:ext cx="962688" cy="966874"/>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02" name="组合 101"/>
          <p:cNvGrpSpPr/>
          <p:nvPr/>
        </p:nvGrpSpPr>
        <p:grpSpPr>
          <a:xfrm>
            <a:off x="3031307" y="5130776"/>
            <a:ext cx="502272" cy="421350"/>
            <a:chOff x="3203575" y="5191125"/>
            <a:chExt cx="571500" cy="479425"/>
          </a:xfrm>
          <a:solidFill>
            <a:schemeClr val="bg1"/>
          </a:solidFill>
        </p:grpSpPr>
        <p:sp>
          <p:nvSpPr>
            <p:cNvPr id="103"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6" name="Oval 101"/>
          <p:cNvSpPr>
            <a:spLocks noChangeArrowheads="1"/>
          </p:cNvSpPr>
          <p:nvPr/>
        </p:nvSpPr>
        <p:spPr bwMode="auto">
          <a:xfrm>
            <a:off x="4663855" y="4855922"/>
            <a:ext cx="962688" cy="966874"/>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07" name="组合 106"/>
          <p:cNvGrpSpPr/>
          <p:nvPr/>
        </p:nvGrpSpPr>
        <p:grpSpPr>
          <a:xfrm>
            <a:off x="4983357" y="5066596"/>
            <a:ext cx="371123" cy="500877"/>
            <a:chOff x="5056188" y="5118100"/>
            <a:chExt cx="422275" cy="569913"/>
          </a:xfrm>
          <a:solidFill>
            <a:schemeClr val="bg1"/>
          </a:solidFill>
        </p:grpSpPr>
        <p:sp>
          <p:nvSpPr>
            <p:cNvPr id="108" name="Freeform 102"/>
            <p:cNvSpPr/>
            <p:nvPr/>
          </p:nvSpPr>
          <p:spPr bwMode="auto">
            <a:xfrm>
              <a:off x="5292725" y="567372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103"/>
            <p:cNvSpPr>
              <a:spLocks noChangeArrowheads="1"/>
            </p:cNvSpPr>
            <p:nvPr/>
          </p:nvSpPr>
          <p:spPr bwMode="auto">
            <a:xfrm>
              <a:off x="5111750" y="5118100"/>
              <a:ext cx="61912"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104"/>
            <p:cNvSpPr>
              <a:spLocks noEditPoints="1"/>
            </p:cNvSpPr>
            <p:nvPr/>
          </p:nvSpPr>
          <p:spPr bwMode="auto">
            <a:xfrm>
              <a:off x="5056188" y="5245100"/>
              <a:ext cx="173037" cy="442913"/>
            </a:xfrm>
            <a:custGeom>
              <a:avLst/>
              <a:gdLst>
                <a:gd name="T0" fmla="*/ 70 w 90"/>
                <a:gd name="T1" fmla="*/ 21 h 228"/>
                <a:gd name="T2" fmla="*/ 62 w 90"/>
                <a:gd name="T3" fmla="*/ 0 h 228"/>
                <a:gd name="T4" fmla="*/ 29 w 90"/>
                <a:gd name="T5" fmla="*/ 0 h 228"/>
                <a:gd name="T6" fmla="*/ 20 w 90"/>
                <a:gd name="T7" fmla="*/ 21 h 228"/>
                <a:gd name="T8" fmla="*/ 0 w 90"/>
                <a:gd name="T9" fmla="*/ 52 h 228"/>
                <a:gd name="T10" fmla="*/ 0 w 90"/>
                <a:gd name="T11" fmla="*/ 217 h 228"/>
                <a:gd name="T12" fmla="*/ 11 w 90"/>
                <a:gd name="T13" fmla="*/ 228 h 228"/>
                <a:gd name="T14" fmla="*/ 80 w 90"/>
                <a:gd name="T15" fmla="*/ 228 h 228"/>
                <a:gd name="T16" fmla="*/ 90 w 90"/>
                <a:gd name="T17" fmla="*/ 217 h 228"/>
                <a:gd name="T18" fmla="*/ 90 w 90"/>
                <a:gd name="T19" fmla="*/ 52 h 228"/>
                <a:gd name="T20" fmla="*/ 70 w 90"/>
                <a:gd name="T21" fmla="*/ 21 h 228"/>
                <a:gd name="T22" fmla="*/ 76 w 90"/>
                <a:gd name="T23" fmla="*/ 177 h 228"/>
                <a:gd name="T24" fmla="*/ 14 w 90"/>
                <a:gd name="T25" fmla="*/ 177 h 228"/>
                <a:gd name="T26" fmla="*/ 14 w 90"/>
                <a:gd name="T27" fmla="*/ 80 h 228"/>
                <a:gd name="T28" fmla="*/ 76 w 90"/>
                <a:gd name="T29" fmla="*/ 80 h 228"/>
                <a:gd name="T30" fmla="*/ 76 w 90"/>
                <a:gd name="T31" fmla="*/ 17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28">
                  <a:moveTo>
                    <a:pt x="70" y="21"/>
                  </a:moveTo>
                  <a:cubicBezTo>
                    <a:pt x="63" y="14"/>
                    <a:pt x="62" y="0"/>
                    <a:pt x="62" y="0"/>
                  </a:cubicBezTo>
                  <a:cubicBezTo>
                    <a:pt x="29" y="0"/>
                    <a:pt x="29" y="0"/>
                    <a:pt x="29" y="0"/>
                  </a:cubicBezTo>
                  <a:cubicBezTo>
                    <a:pt x="29" y="0"/>
                    <a:pt x="28" y="14"/>
                    <a:pt x="20" y="21"/>
                  </a:cubicBezTo>
                  <a:cubicBezTo>
                    <a:pt x="12" y="27"/>
                    <a:pt x="0" y="37"/>
                    <a:pt x="0" y="52"/>
                  </a:cubicBezTo>
                  <a:cubicBezTo>
                    <a:pt x="0" y="217"/>
                    <a:pt x="0" y="217"/>
                    <a:pt x="0" y="217"/>
                  </a:cubicBezTo>
                  <a:cubicBezTo>
                    <a:pt x="0" y="223"/>
                    <a:pt x="5" y="228"/>
                    <a:pt x="11" y="228"/>
                  </a:cubicBezTo>
                  <a:cubicBezTo>
                    <a:pt x="80" y="228"/>
                    <a:pt x="80" y="228"/>
                    <a:pt x="80" y="228"/>
                  </a:cubicBezTo>
                  <a:cubicBezTo>
                    <a:pt x="86" y="228"/>
                    <a:pt x="90" y="223"/>
                    <a:pt x="90" y="217"/>
                  </a:cubicBezTo>
                  <a:cubicBezTo>
                    <a:pt x="90" y="52"/>
                    <a:pt x="90" y="52"/>
                    <a:pt x="90" y="52"/>
                  </a:cubicBezTo>
                  <a:cubicBezTo>
                    <a:pt x="90" y="37"/>
                    <a:pt x="78" y="27"/>
                    <a:pt x="70" y="21"/>
                  </a:cubicBezTo>
                  <a:moveTo>
                    <a:pt x="76" y="177"/>
                  </a:moveTo>
                  <a:cubicBezTo>
                    <a:pt x="14" y="177"/>
                    <a:pt x="14" y="177"/>
                    <a:pt x="14" y="177"/>
                  </a:cubicBezTo>
                  <a:cubicBezTo>
                    <a:pt x="14" y="80"/>
                    <a:pt x="14" y="80"/>
                    <a:pt x="14" y="80"/>
                  </a:cubicBezTo>
                  <a:cubicBezTo>
                    <a:pt x="76" y="80"/>
                    <a:pt x="76" y="80"/>
                    <a:pt x="76" y="80"/>
                  </a:cubicBezTo>
                  <a:lnTo>
                    <a:pt x="76"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105"/>
            <p:cNvSpPr>
              <a:spLocks noEditPoints="1"/>
            </p:cNvSpPr>
            <p:nvPr/>
          </p:nvSpPr>
          <p:spPr bwMode="auto">
            <a:xfrm>
              <a:off x="5265738" y="5245100"/>
              <a:ext cx="212725" cy="442913"/>
            </a:xfrm>
            <a:custGeom>
              <a:avLst/>
              <a:gdLst>
                <a:gd name="T0" fmla="*/ 89 w 110"/>
                <a:gd name="T1" fmla="*/ 215 h 228"/>
                <a:gd name="T2" fmla="*/ 88 w 110"/>
                <a:gd name="T3" fmla="*/ 215 h 228"/>
                <a:gd name="T4" fmla="*/ 68 w 110"/>
                <a:gd name="T5" fmla="*/ 215 h 228"/>
                <a:gd name="T6" fmla="*/ 61 w 110"/>
                <a:gd name="T7" fmla="*/ 208 h 228"/>
                <a:gd name="T8" fmla="*/ 61 w 110"/>
                <a:gd name="T9" fmla="*/ 124 h 228"/>
                <a:gd name="T10" fmla="*/ 110 w 110"/>
                <a:gd name="T11" fmla="*/ 69 h 228"/>
                <a:gd name="T12" fmla="*/ 110 w 110"/>
                <a:gd name="T13" fmla="*/ 62 h 228"/>
                <a:gd name="T14" fmla="*/ 105 w 110"/>
                <a:gd name="T15" fmla="*/ 0 h 228"/>
                <a:gd name="T16" fmla="*/ 7 w 110"/>
                <a:gd name="T17" fmla="*/ 0 h 228"/>
                <a:gd name="T18" fmla="*/ 1 w 110"/>
                <a:gd name="T19" fmla="*/ 60 h 228"/>
                <a:gd name="T20" fmla="*/ 0 w 110"/>
                <a:gd name="T21" fmla="*/ 69 h 228"/>
                <a:gd name="T22" fmla="*/ 48 w 110"/>
                <a:gd name="T23" fmla="*/ 123 h 228"/>
                <a:gd name="T24" fmla="*/ 48 w 110"/>
                <a:gd name="T25" fmla="*/ 208 h 228"/>
                <a:gd name="T26" fmla="*/ 41 w 110"/>
                <a:gd name="T27" fmla="*/ 215 h 228"/>
                <a:gd name="T28" fmla="*/ 21 w 110"/>
                <a:gd name="T29" fmla="*/ 215 h 228"/>
                <a:gd name="T30" fmla="*/ 21 w 110"/>
                <a:gd name="T31" fmla="*/ 215 h 228"/>
                <a:gd name="T32" fmla="*/ 14 w 110"/>
                <a:gd name="T33" fmla="*/ 221 h 228"/>
                <a:gd name="T34" fmla="*/ 14 w 110"/>
                <a:gd name="T35" fmla="*/ 222 h 228"/>
                <a:gd name="T36" fmla="*/ 21 w 110"/>
                <a:gd name="T37" fmla="*/ 228 h 228"/>
                <a:gd name="T38" fmla="*/ 89 w 110"/>
                <a:gd name="T39" fmla="*/ 228 h 228"/>
                <a:gd name="T40" fmla="*/ 95 w 110"/>
                <a:gd name="T41" fmla="*/ 222 h 228"/>
                <a:gd name="T42" fmla="*/ 95 w 110"/>
                <a:gd name="T43" fmla="*/ 222 h 228"/>
                <a:gd name="T44" fmla="*/ 95 w 110"/>
                <a:gd name="T45" fmla="*/ 221 h 228"/>
                <a:gd name="T46" fmla="*/ 95 w 110"/>
                <a:gd name="T47" fmla="*/ 221 h 228"/>
                <a:gd name="T48" fmla="*/ 89 w 110"/>
                <a:gd name="T49" fmla="*/ 215 h 228"/>
                <a:gd name="T50" fmla="*/ 16 w 110"/>
                <a:gd name="T51" fmla="*/ 67 h 228"/>
                <a:gd name="T52" fmla="*/ 21 w 110"/>
                <a:gd name="T53" fmla="*/ 13 h 228"/>
                <a:gd name="T54" fmla="*/ 90 w 110"/>
                <a:gd name="T55" fmla="*/ 13 h 228"/>
                <a:gd name="T56" fmla="*/ 95 w 110"/>
                <a:gd name="T57" fmla="*/ 67 h 228"/>
                <a:gd name="T58" fmla="*/ 16 w 110"/>
                <a:gd name="T5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8">
                  <a:moveTo>
                    <a:pt x="89" y="215"/>
                  </a:moveTo>
                  <a:cubicBezTo>
                    <a:pt x="88" y="215"/>
                    <a:pt x="88" y="215"/>
                    <a:pt x="88" y="215"/>
                  </a:cubicBezTo>
                  <a:cubicBezTo>
                    <a:pt x="68" y="215"/>
                    <a:pt x="68" y="215"/>
                    <a:pt x="68" y="215"/>
                  </a:cubicBezTo>
                  <a:cubicBezTo>
                    <a:pt x="65" y="215"/>
                    <a:pt x="61" y="212"/>
                    <a:pt x="61" y="208"/>
                  </a:cubicBezTo>
                  <a:cubicBezTo>
                    <a:pt x="61" y="124"/>
                    <a:pt x="61" y="124"/>
                    <a:pt x="61" y="124"/>
                  </a:cubicBezTo>
                  <a:cubicBezTo>
                    <a:pt x="89" y="121"/>
                    <a:pt x="110" y="97"/>
                    <a:pt x="110" y="69"/>
                  </a:cubicBezTo>
                  <a:cubicBezTo>
                    <a:pt x="110" y="67"/>
                    <a:pt x="110" y="64"/>
                    <a:pt x="110" y="62"/>
                  </a:cubicBezTo>
                  <a:cubicBezTo>
                    <a:pt x="105" y="0"/>
                    <a:pt x="105" y="0"/>
                    <a:pt x="105" y="0"/>
                  </a:cubicBezTo>
                  <a:cubicBezTo>
                    <a:pt x="7" y="0"/>
                    <a:pt x="7" y="0"/>
                    <a:pt x="7" y="0"/>
                  </a:cubicBezTo>
                  <a:cubicBezTo>
                    <a:pt x="1" y="60"/>
                    <a:pt x="1" y="60"/>
                    <a:pt x="1" y="60"/>
                  </a:cubicBezTo>
                  <a:cubicBezTo>
                    <a:pt x="1" y="63"/>
                    <a:pt x="0" y="66"/>
                    <a:pt x="0" y="69"/>
                  </a:cubicBezTo>
                  <a:cubicBezTo>
                    <a:pt x="0" y="97"/>
                    <a:pt x="21" y="120"/>
                    <a:pt x="48" y="123"/>
                  </a:cubicBezTo>
                  <a:cubicBezTo>
                    <a:pt x="48" y="208"/>
                    <a:pt x="48" y="208"/>
                    <a:pt x="48" y="208"/>
                  </a:cubicBezTo>
                  <a:cubicBezTo>
                    <a:pt x="48" y="212"/>
                    <a:pt x="45" y="215"/>
                    <a:pt x="41" y="215"/>
                  </a:cubicBezTo>
                  <a:cubicBezTo>
                    <a:pt x="21" y="215"/>
                    <a:pt x="21" y="215"/>
                    <a:pt x="21" y="215"/>
                  </a:cubicBezTo>
                  <a:cubicBezTo>
                    <a:pt x="21" y="215"/>
                    <a:pt x="21" y="215"/>
                    <a:pt x="21" y="215"/>
                  </a:cubicBezTo>
                  <a:cubicBezTo>
                    <a:pt x="17" y="215"/>
                    <a:pt x="14" y="218"/>
                    <a:pt x="14" y="221"/>
                  </a:cubicBezTo>
                  <a:cubicBezTo>
                    <a:pt x="14" y="222"/>
                    <a:pt x="14" y="222"/>
                    <a:pt x="14" y="222"/>
                  </a:cubicBezTo>
                  <a:cubicBezTo>
                    <a:pt x="14" y="225"/>
                    <a:pt x="17" y="228"/>
                    <a:pt x="21" y="228"/>
                  </a:cubicBezTo>
                  <a:cubicBezTo>
                    <a:pt x="89" y="228"/>
                    <a:pt x="89" y="228"/>
                    <a:pt x="89" y="228"/>
                  </a:cubicBezTo>
                  <a:cubicBezTo>
                    <a:pt x="92" y="228"/>
                    <a:pt x="95" y="225"/>
                    <a:pt x="95" y="222"/>
                  </a:cubicBezTo>
                  <a:cubicBezTo>
                    <a:pt x="95" y="222"/>
                    <a:pt x="95" y="222"/>
                    <a:pt x="95" y="222"/>
                  </a:cubicBezTo>
                  <a:cubicBezTo>
                    <a:pt x="95" y="221"/>
                    <a:pt x="95" y="221"/>
                    <a:pt x="95" y="221"/>
                  </a:cubicBezTo>
                  <a:cubicBezTo>
                    <a:pt x="95" y="221"/>
                    <a:pt x="95" y="221"/>
                    <a:pt x="95" y="221"/>
                  </a:cubicBezTo>
                  <a:cubicBezTo>
                    <a:pt x="95" y="218"/>
                    <a:pt x="92" y="215"/>
                    <a:pt x="89" y="215"/>
                  </a:cubicBezTo>
                  <a:moveTo>
                    <a:pt x="16" y="67"/>
                  </a:moveTo>
                  <a:cubicBezTo>
                    <a:pt x="21" y="13"/>
                    <a:pt x="21" y="13"/>
                    <a:pt x="21" y="13"/>
                  </a:cubicBezTo>
                  <a:cubicBezTo>
                    <a:pt x="90" y="13"/>
                    <a:pt x="90" y="13"/>
                    <a:pt x="90" y="13"/>
                  </a:cubicBezTo>
                  <a:cubicBezTo>
                    <a:pt x="95" y="67"/>
                    <a:pt x="95" y="67"/>
                    <a:pt x="95" y="67"/>
                  </a:cubicBezTo>
                  <a:lnTo>
                    <a:pt x="1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矩形 5"/>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1708" y="2467427"/>
            <a:ext cx="448843" cy="4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58590"/>
                </a:solidFill>
                <a:latin typeface="Impact" panose="020B0806030902050204" pitchFamily="34" charset="0"/>
                <a:ea typeface="微软雅黑" panose="020B0503020204020204" pitchFamily="34" charset="-122"/>
              </a:rPr>
              <a:t>01</a:t>
            </a:r>
            <a:endParaRPr lang="zh-CN" altLang="en-US" dirty="0">
              <a:solidFill>
                <a:srgbClr val="D58590"/>
              </a:solidFill>
              <a:latin typeface="Impact" panose="020B0806030902050204" pitchFamily="34" charset="0"/>
              <a:ea typeface="微软雅黑" panose="020B0503020204020204" pitchFamily="34" charset="-122"/>
            </a:endParaRPr>
          </a:p>
        </p:txBody>
      </p:sp>
      <p:sp>
        <p:nvSpPr>
          <p:cNvPr id="8" name="文本框 7"/>
          <p:cNvSpPr txBox="1"/>
          <p:nvPr/>
        </p:nvSpPr>
        <p:spPr>
          <a:xfrm>
            <a:off x="1536605" y="2489961"/>
            <a:ext cx="3061973" cy="369332"/>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选题的背景与意义</a:t>
            </a:r>
          </a:p>
        </p:txBody>
      </p:sp>
      <p:sp>
        <p:nvSpPr>
          <p:cNvPr id="9" name="矩形 8"/>
          <p:cNvSpPr/>
          <p:nvPr/>
        </p:nvSpPr>
        <p:spPr>
          <a:xfrm>
            <a:off x="921708" y="3244742"/>
            <a:ext cx="448843" cy="4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58590"/>
                </a:solidFill>
                <a:latin typeface="Impact" panose="020B0806030902050204" pitchFamily="34" charset="0"/>
                <a:ea typeface="微软雅黑" panose="020B0503020204020204" pitchFamily="34" charset="-122"/>
              </a:rPr>
              <a:t>02</a:t>
            </a:r>
            <a:endParaRPr lang="zh-CN" altLang="en-US" dirty="0">
              <a:solidFill>
                <a:srgbClr val="D58590"/>
              </a:solidFill>
              <a:latin typeface="Impact" panose="020B0806030902050204" pitchFamily="34" charset="0"/>
              <a:ea typeface="微软雅黑" panose="020B0503020204020204" pitchFamily="34" charset="-122"/>
            </a:endParaRPr>
          </a:p>
        </p:txBody>
      </p:sp>
      <p:sp>
        <p:nvSpPr>
          <p:cNvPr id="10" name="矩形 9"/>
          <p:cNvSpPr/>
          <p:nvPr/>
        </p:nvSpPr>
        <p:spPr>
          <a:xfrm>
            <a:off x="921708" y="4066945"/>
            <a:ext cx="448843" cy="4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58590"/>
                </a:solidFill>
                <a:latin typeface="Impact" panose="020B0806030902050204" pitchFamily="34" charset="0"/>
                <a:ea typeface="微软雅黑" panose="020B0503020204020204" pitchFamily="34" charset="-122"/>
              </a:rPr>
              <a:t>03</a:t>
            </a:r>
            <a:endParaRPr lang="zh-CN" altLang="en-US" dirty="0">
              <a:solidFill>
                <a:srgbClr val="D58590"/>
              </a:solidFill>
              <a:latin typeface="Impact" panose="020B0806030902050204" pitchFamily="34" charset="0"/>
              <a:ea typeface="微软雅黑" panose="020B0503020204020204" pitchFamily="34" charset="-122"/>
            </a:endParaRPr>
          </a:p>
        </p:txBody>
      </p:sp>
      <p:sp>
        <p:nvSpPr>
          <p:cNvPr id="11" name="矩形 10"/>
          <p:cNvSpPr/>
          <p:nvPr/>
        </p:nvSpPr>
        <p:spPr>
          <a:xfrm>
            <a:off x="921708" y="4867744"/>
            <a:ext cx="448843" cy="4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58590"/>
                </a:solidFill>
                <a:latin typeface="Impact" panose="020B0806030902050204" pitchFamily="34" charset="0"/>
                <a:ea typeface="微软雅黑" panose="020B0503020204020204" pitchFamily="34" charset="-122"/>
              </a:rPr>
              <a:t>04</a:t>
            </a:r>
            <a:endParaRPr lang="zh-CN" altLang="en-US" dirty="0">
              <a:solidFill>
                <a:srgbClr val="D58590"/>
              </a:solidFill>
              <a:latin typeface="Impact" panose="020B0806030902050204" pitchFamily="34" charset="0"/>
              <a:ea typeface="微软雅黑" panose="020B0503020204020204" pitchFamily="34" charset="-122"/>
            </a:endParaRPr>
          </a:p>
        </p:txBody>
      </p:sp>
      <p:sp>
        <p:nvSpPr>
          <p:cNvPr id="12" name="文本框 11"/>
          <p:cNvSpPr txBox="1"/>
          <p:nvPr/>
        </p:nvSpPr>
        <p:spPr>
          <a:xfrm>
            <a:off x="1544233" y="3260892"/>
            <a:ext cx="2861305" cy="369332"/>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研究的方法及过程</a:t>
            </a:r>
          </a:p>
        </p:txBody>
      </p:sp>
      <p:sp>
        <p:nvSpPr>
          <p:cNvPr id="13" name="文本框 12"/>
          <p:cNvSpPr txBox="1"/>
          <p:nvPr/>
        </p:nvSpPr>
        <p:spPr>
          <a:xfrm>
            <a:off x="1536606" y="4102761"/>
            <a:ext cx="3061972" cy="369332"/>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研究的成果与运用</a:t>
            </a:r>
          </a:p>
        </p:txBody>
      </p:sp>
      <p:sp>
        <p:nvSpPr>
          <p:cNvPr id="14" name="文本框 13"/>
          <p:cNvSpPr txBox="1"/>
          <p:nvPr/>
        </p:nvSpPr>
        <p:spPr>
          <a:xfrm>
            <a:off x="1544233" y="4904172"/>
            <a:ext cx="3046717" cy="369332"/>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论文的归纳与总结</a:t>
            </a:r>
          </a:p>
        </p:txBody>
      </p:sp>
      <p:sp>
        <p:nvSpPr>
          <p:cNvPr id="15" name="0"/>
          <p:cNvSpPr txBox="1"/>
          <p:nvPr/>
        </p:nvSpPr>
        <p:spPr>
          <a:xfrm>
            <a:off x="823088" y="1059615"/>
            <a:ext cx="1005403"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目录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723293" y="1235414"/>
            <a:ext cx="1291829" cy="400110"/>
          </a:xfrm>
          <a:prstGeom prst="rect">
            <a:avLst/>
          </a:prstGeom>
        </p:spPr>
        <p:txBody>
          <a:bodyPr wrap="none">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225392" y="2212021"/>
            <a:ext cx="1115492" cy="1113596"/>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8" name="组合 3807"/>
          <p:cNvGrpSpPr/>
          <p:nvPr/>
        </p:nvGrpSpPr>
        <p:grpSpPr>
          <a:xfrm>
            <a:off x="6546000" y="2424495"/>
            <a:ext cx="618453" cy="618453"/>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64" name="Freeform 528"/>
          <p:cNvSpPr/>
          <p:nvPr/>
        </p:nvSpPr>
        <p:spPr bwMode="auto">
          <a:xfrm>
            <a:off x="3383517" y="2134239"/>
            <a:ext cx="1272952" cy="1271054"/>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6" name="组合 3805"/>
          <p:cNvGrpSpPr/>
          <p:nvPr/>
        </p:nvGrpSpPr>
        <p:grpSpPr>
          <a:xfrm>
            <a:off x="3728789" y="2428290"/>
            <a:ext cx="622247" cy="643114"/>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7607438" y="2212021"/>
            <a:ext cx="1113596" cy="111359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9" name="组合 3808"/>
          <p:cNvGrpSpPr/>
          <p:nvPr/>
        </p:nvGrpSpPr>
        <p:grpSpPr>
          <a:xfrm>
            <a:off x="7766794" y="2471922"/>
            <a:ext cx="792986" cy="531186"/>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461299" y="4731363"/>
            <a:ext cx="1115492" cy="1115492"/>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4" name="组合 3813"/>
          <p:cNvGrpSpPr/>
          <p:nvPr/>
        </p:nvGrpSpPr>
        <p:grpSpPr>
          <a:xfrm>
            <a:off x="3635831" y="4932455"/>
            <a:ext cx="698131" cy="789192"/>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2" name="Freeform 566"/>
          <p:cNvSpPr/>
          <p:nvPr/>
        </p:nvSpPr>
        <p:spPr bwMode="auto">
          <a:xfrm>
            <a:off x="7690910" y="4325385"/>
            <a:ext cx="946651" cy="263697"/>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3" name="Freeform 567"/>
          <p:cNvSpPr/>
          <p:nvPr/>
        </p:nvSpPr>
        <p:spPr bwMode="auto">
          <a:xfrm>
            <a:off x="7607438" y="3473589"/>
            <a:ext cx="1113596" cy="851796"/>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0" name="组合 3809"/>
          <p:cNvGrpSpPr/>
          <p:nvPr/>
        </p:nvGrpSpPr>
        <p:grpSpPr>
          <a:xfrm>
            <a:off x="7825603" y="3655709"/>
            <a:ext cx="677264" cy="675366"/>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223493" y="347358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1" name="组合 3810"/>
          <p:cNvGrpSpPr/>
          <p:nvPr/>
        </p:nvGrpSpPr>
        <p:grpSpPr>
          <a:xfrm>
            <a:off x="6536515" y="3623459"/>
            <a:ext cx="491347" cy="785397"/>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1" name="Freeform 585"/>
          <p:cNvSpPr/>
          <p:nvPr/>
        </p:nvSpPr>
        <p:spPr bwMode="auto">
          <a:xfrm>
            <a:off x="3461299" y="3473589"/>
            <a:ext cx="1115492" cy="1115492"/>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3" name="组合 3812"/>
          <p:cNvGrpSpPr/>
          <p:nvPr/>
        </p:nvGrpSpPr>
        <p:grpSpPr>
          <a:xfrm>
            <a:off x="3675670" y="3687961"/>
            <a:ext cx="679160" cy="694337"/>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28" name="Freeform 592"/>
          <p:cNvSpPr/>
          <p:nvPr/>
        </p:nvSpPr>
        <p:spPr bwMode="auto">
          <a:xfrm>
            <a:off x="4843345" y="3473589"/>
            <a:ext cx="1115492" cy="1115492"/>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2" name="组合 3811"/>
          <p:cNvGrpSpPr/>
          <p:nvPr/>
        </p:nvGrpSpPr>
        <p:grpSpPr>
          <a:xfrm>
            <a:off x="4974244" y="3754358"/>
            <a:ext cx="855590" cy="553953"/>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44" name="Freeform 608"/>
          <p:cNvSpPr/>
          <p:nvPr/>
        </p:nvSpPr>
        <p:spPr bwMode="auto">
          <a:xfrm>
            <a:off x="4843345" y="4731363"/>
            <a:ext cx="1115492" cy="1115492"/>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5" name="组合 3814"/>
          <p:cNvGrpSpPr/>
          <p:nvPr/>
        </p:nvGrpSpPr>
        <p:grpSpPr>
          <a:xfrm>
            <a:off x="5093761" y="4985574"/>
            <a:ext cx="614659" cy="605173"/>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223493" y="4731363"/>
            <a:ext cx="1115492" cy="1115492"/>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6" name="组合 3815"/>
          <p:cNvGrpSpPr/>
          <p:nvPr/>
        </p:nvGrpSpPr>
        <p:grpSpPr>
          <a:xfrm>
            <a:off x="6420792" y="4945734"/>
            <a:ext cx="722794" cy="682954"/>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6" name="Freeform 620"/>
          <p:cNvSpPr/>
          <p:nvPr/>
        </p:nvSpPr>
        <p:spPr bwMode="auto">
          <a:xfrm>
            <a:off x="7605540" y="4729465"/>
            <a:ext cx="1115492" cy="1117390"/>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7" name="组合 3816"/>
          <p:cNvGrpSpPr/>
          <p:nvPr/>
        </p:nvGrpSpPr>
        <p:grpSpPr>
          <a:xfrm>
            <a:off x="7818014" y="4921072"/>
            <a:ext cx="713309" cy="711411"/>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057437" y="2204432"/>
            <a:ext cx="1115492" cy="1115492"/>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0" name="组合 3819"/>
          <p:cNvGrpSpPr/>
          <p:nvPr/>
        </p:nvGrpSpPr>
        <p:grpSpPr>
          <a:xfrm>
            <a:off x="2296471" y="2504174"/>
            <a:ext cx="707617" cy="516010"/>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66" name="Freeform 630"/>
          <p:cNvSpPr/>
          <p:nvPr/>
        </p:nvSpPr>
        <p:spPr bwMode="auto">
          <a:xfrm>
            <a:off x="728509" y="2997417"/>
            <a:ext cx="1011152" cy="322506"/>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7" name="Freeform 631"/>
          <p:cNvSpPr/>
          <p:nvPr/>
        </p:nvSpPr>
        <p:spPr bwMode="auto">
          <a:xfrm>
            <a:off x="677288" y="2204432"/>
            <a:ext cx="1113596" cy="792986"/>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1" name="组合 3820"/>
          <p:cNvGrpSpPr/>
          <p:nvPr/>
        </p:nvGrpSpPr>
        <p:grpSpPr>
          <a:xfrm>
            <a:off x="950470" y="2428290"/>
            <a:ext cx="565335" cy="667777"/>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73" name="Freeform 637"/>
          <p:cNvSpPr/>
          <p:nvPr/>
        </p:nvSpPr>
        <p:spPr bwMode="auto">
          <a:xfrm>
            <a:off x="2051746" y="3492559"/>
            <a:ext cx="1106008" cy="1106007"/>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4" name="组合 3823"/>
          <p:cNvGrpSpPr/>
          <p:nvPr/>
        </p:nvGrpSpPr>
        <p:grpSpPr>
          <a:xfrm>
            <a:off x="2269911" y="3708828"/>
            <a:ext cx="671572" cy="673470"/>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365298" y="2219609"/>
            <a:ext cx="1115492"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8" name="组合 3817"/>
          <p:cNvGrpSpPr/>
          <p:nvPr/>
        </p:nvGrpSpPr>
        <p:grpSpPr>
          <a:xfrm>
            <a:off x="10589155" y="2483305"/>
            <a:ext cx="667777" cy="652602"/>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8994634" y="2219609"/>
            <a:ext cx="1115492" cy="1115492"/>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19" name="组合 3818"/>
          <p:cNvGrpSpPr/>
          <p:nvPr/>
        </p:nvGrpSpPr>
        <p:grpSpPr>
          <a:xfrm>
            <a:off x="9231771" y="2413112"/>
            <a:ext cx="648808" cy="741764"/>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31" name="Freeform 686"/>
          <p:cNvSpPr/>
          <p:nvPr/>
        </p:nvSpPr>
        <p:spPr bwMode="auto">
          <a:xfrm>
            <a:off x="665904" y="3488765"/>
            <a:ext cx="1115492" cy="1113596"/>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5" name="组合 3824"/>
          <p:cNvGrpSpPr/>
          <p:nvPr/>
        </p:nvGrpSpPr>
        <p:grpSpPr>
          <a:xfrm>
            <a:off x="952366" y="3706931"/>
            <a:ext cx="546363" cy="684851"/>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46" name="Freeform 701"/>
          <p:cNvSpPr/>
          <p:nvPr/>
        </p:nvSpPr>
        <p:spPr bwMode="auto">
          <a:xfrm>
            <a:off x="8983252" y="3503942"/>
            <a:ext cx="1115492" cy="1113596"/>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3" name="组合 3822"/>
          <p:cNvGrpSpPr/>
          <p:nvPr/>
        </p:nvGrpSpPr>
        <p:grpSpPr>
          <a:xfrm>
            <a:off x="9252640" y="3742975"/>
            <a:ext cx="572923" cy="872665"/>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59" name="Freeform 714"/>
          <p:cNvSpPr/>
          <p:nvPr/>
        </p:nvSpPr>
        <p:spPr bwMode="auto">
          <a:xfrm>
            <a:off x="10365298" y="3503942"/>
            <a:ext cx="1115492" cy="1113596"/>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2" name="组合 3821"/>
          <p:cNvGrpSpPr/>
          <p:nvPr/>
        </p:nvGrpSpPr>
        <p:grpSpPr>
          <a:xfrm>
            <a:off x="10663141" y="3697446"/>
            <a:ext cx="521702" cy="918196"/>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68" name="Freeform 723"/>
          <p:cNvSpPr/>
          <p:nvPr/>
        </p:nvSpPr>
        <p:spPr bwMode="auto">
          <a:xfrm>
            <a:off x="9013605" y="5473126"/>
            <a:ext cx="1054785" cy="377523"/>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9" name="Freeform 724"/>
          <p:cNvSpPr/>
          <p:nvPr/>
        </p:nvSpPr>
        <p:spPr bwMode="auto">
          <a:xfrm>
            <a:off x="8983252" y="4735157"/>
            <a:ext cx="1115492" cy="737971"/>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8" name="组合 3827"/>
          <p:cNvGrpSpPr/>
          <p:nvPr/>
        </p:nvGrpSpPr>
        <p:grpSpPr>
          <a:xfrm>
            <a:off x="9152093" y="4977985"/>
            <a:ext cx="724692" cy="629836"/>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044156" y="4719980"/>
            <a:ext cx="1113596" cy="1115492"/>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7" name="组合 3826"/>
          <p:cNvGrpSpPr/>
          <p:nvPr/>
        </p:nvGrpSpPr>
        <p:grpSpPr>
          <a:xfrm>
            <a:off x="2332515" y="4856571"/>
            <a:ext cx="536879" cy="825236"/>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62110" y="4719980"/>
            <a:ext cx="1115492" cy="1115492"/>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6" name="组合 3825"/>
          <p:cNvGrpSpPr/>
          <p:nvPr/>
        </p:nvGrpSpPr>
        <p:grpSpPr>
          <a:xfrm>
            <a:off x="861305" y="4919175"/>
            <a:ext cx="718998" cy="720897"/>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365298" y="4735157"/>
            <a:ext cx="1115492" cy="1115492"/>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29" name="组合 3828"/>
          <p:cNvGrpSpPr/>
          <p:nvPr/>
        </p:nvGrpSpPr>
        <p:grpSpPr>
          <a:xfrm>
            <a:off x="10684010" y="4886925"/>
            <a:ext cx="478068" cy="811956"/>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4845241" y="2212021"/>
            <a:ext cx="1113596" cy="111359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807" name="组合 3806"/>
          <p:cNvGrpSpPr/>
          <p:nvPr/>
        </p:nvGrpSpPr>
        <p:grpSpPr>
          <a:xfrm>
            <a:off x="5067201" y="2415009"/>
            <a:ext cx="692441" cy="690543"/>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23" name="矩形 82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5271646" y="990677"/>
            <a:ext cx="17088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4</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4565306" y="1359825"/>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584165" y="2229271"/>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9" name="组合 438"/>
          <p:cNvGrpSpPr/>
          <p:nvPr/>
        </p:nvGrpSpPr>
        <p:grpSpPr>
          <a:xfrm>
            <a:off x="7717610" y="2531635"/>
            <a:ext cx="853035" cy="513510"/>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430864" y="2229271"/>
            <a:ext cx="1118236" cy="1118236"/>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7" name="组合 436"/>
          <p:cNvGrpSpPr/>
          <p:nvPr/>
        </p:nvGrpSpPr>
        <p:grpSpPr>
          <a:xfrm>
            <a:off x="3755186" y="2433662"/>
            <a:ext cx="471281" cy="741550"/>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200858" y="2229271"/>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0" name="组合 439"/>
          <p:cNvGrpSpPr/>
          <p:nvPr/>
        </p:nvGrpSpPr>
        <p:grpSpPr>
          <a:xfrm>
            <a:off x="6433964" y="2462378"/>
            <a:ext cx="652023" cy="653712"/>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4815861" y="2229271"/>
            <a:ext cx="1118236" cy="1118236"/>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38" name="组合 437"/>
          <p:cNvGrpSpPr/>
          <p:nvPr/>
        </p:nvGrpSpPr>
        <p:grpSpPr>
          <a:xfrm>
            <a:off x="5013494" y="2404946"/>
            <a:ext cx="670604" cy="697631"/>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6" name="Freeform 94"/>
          <p:cNvSpPr/>
          <p:nvPr/>
        </p:nvSpPr>
        <p:spPr bwMode="auto">
          <a:xfrm>
            <a:off x="6251533" y="3465749"/>
            <a:ext cx="1118236" cy="893576"/>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95"/>
          <p:cNvSpPr/>
          <p:nvPr/>
        </p:nvSpPr>
        <p:spPr bwMode="auto">
          <a:xfrm>
            <a:off x="6361329" y="4359325"/>
            <a:ext cx="896954" cy="224661"/>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2" name="组合 441"/>
          <p:cNvGrpSpPr/>
          <p:nvPr/>
        </p:nvGrpSpPr>
        <p:grpSpPr>
          <a:xfrm>
            <a:off x="6601192" y="3590748"/>
            <a:ext cx="420606" cy="866549"/>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7" name="Freeform 105"/>
          <p:cNvSpPr/>
          <p:nvPr/>
        </p:nvSpPr>
        <p:spPr bwMode="auto">
          <a:xfrm>
            <a:off x="3430864" y="346574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4" name="组合 443"/>
          <p:cNvGrpSpPr/>
          <p:nvPr/>
        </p:nvGrpSpPr>
        <p:grpSpPr>
          <a:xfrm>
            <a:off x="3630187" y="3665072"/>
            <a:ext cx="719590" cy="719590"/>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584165" y="3465749"/>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1" name="组合 440"/>
          <p:cNvGrpSpPr/>
          <p:nvPr/>
        </p:nvGrpSpPr>
        <p:grpSpPr>
          <a:xfrm>
            <a:off x="7830785" y="3710681"/>
            <a:ext cx="628375" cy="628374"/>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7" name="Freeform 135"/>
          <p:cNvSpPr/>
          <p:nvPr/>
        </p:nvSpPr>
        <p:spPr bwMode="auto">
          <a:xfrm>
            <a:off x="4815861" y="3465749"/>
            <a:ext cx="1118236" cy="1118236"/>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3" name="组合 442"/>
          <p:cNvGrpSpPr/>
          <p:nvPr/>
        </p:nvGrpSpPr>
        <p:grpSpPr>
          <a:xfrm>
            <a:off x="5084440" y="3734329"/>
            <a:ext cx="581077" cy="581077"/>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4819239" y="4702228"/>
            <a:ext cx="1118236" cy="1118236"/>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7" name="组合 446"/>
          <p:cNvGrpSpPr/>
          <p:nvPr/>
        </p:nvGrpSpPr>
        <p:grpSpPr>
          <a:xfrm>
            <a:off x="5047278" y="4876213"/>
            <a:ext cx="631754" cy="706076"/>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75" name="Freeform 143"/>
          <p:cNvSpPr/>
          <p:nvPr/>
        </p:nvSpPr>
        <p:spPr bwMode="auto">
          <a:xfrm>
            <a:off x="3429174" y="4698849"/>
            <a:ext cx="1121614" cy="1123304"/>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8" name="组合 447"/>
          <p:cNvGrpSpPr/>
          <p:nvPr/>
        </p:nvGrpSpPr>
        <p:grpSpPr>
          <a:xfrm>
            <a:off x="3692686" y="4962361"/>
            <a:ext cx="679051" cy="679050"/>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6" name="Freeform 154"/>
          <p:cNvSpPr/>
          <p:nvPr/>
        </p:nvSpPr>
        <p:spPr bwMode="auto">
          <a:xfrm>
            <a:off x="10359506" y="2212379"/>
            <a:ext cx="1119926" cy="739860"/>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155"/>
          <p:cNvSpPr/>
          <p:nvPr/>
        </p:nvSpPr>
        <p:spPr bwMode="auto">
          <a:xfrm>
            <a:off x="10389912" y="2952239"/>
            <a:ext cx="1059115" cy="381754"/>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9" name="组合 448"/>
          <p:cNvGrpSpPr/>
          <p:nvPr/>
        </p:nvGrpSpPr>
        <p:grpSpPr>
          <a:xfrm>
            <a:off x="10595991" y="2347514"/>
            <a:ext cx="648645" cy="768576"/>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200858" y="4700539"/>
            <a:ext cx="1118236" cy="1118236"/>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6" name="组合 445"/>
          <p:cNvGrpSpPr/>
          <p:nvPr/>
        </p:nvGrpSpPr>
        <p:grpSpPr>
          <a:xfrm>
            <a:off x="6390046" y="4820470"/>
            <a:ext cx="739860" cy="783779"/>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012614" y="2214069"/>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1" name="组合 450"/>
          <p:cNvGrpSpPr/>
          <p:nvPr/>
        </p:nvGrpSpPr>
        <p:grpSpPr>
          <a:xfrm>
            <a:off x="2196734" y="2513053"/>
            <a:ext cx="751685" cy="521956"/>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4" name="Freeform 182"/>
          <p:cNvSpPr/>
          <p:nvPr/>
        </p:nvSpPr>
        <p:spPr bwMode="auto">
          <a:xfrm>
            <a:off x="7584165" y="4700539"/>
            <a:ext cx="1118236" cy="1118236"/>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45" name="组合 444"/>
          <p:cNvGrpSpPr/>
          <p:nvPr/>
        </p:nvGrpSpPr>
        <p:grpSpPr>
          <a:xfrm>
            <a:off x="7839231" y="4893105"/>
            <a:ext cx="618239" cy="699320"/>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38750" y="3450547"/>
            <a:ext cx="1118236" cy="1118236"/>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6" name="组合 455"/>
          <p:cNvGrpSpPr/>
          <p:nvPr/>
        </p:nvGrpSpPr>
        <p:grpSpPr>
          <a:xfrm>
            <a:off x="814425" y="3578925"/>
            <a:ext cx="766887" cy="861481"/>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359506" y="3450547"/>
            <a:ext cx="1118236" cy="1118236"/>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3" name="组合 452"/>
          <p:cNvGrpSpPr/>
          <p:nvPr/>
        </p:nvGrpSpPr>
        <p:grpSpPr>
          <a:xfrm>
            <a:off x="10557140" y="3612708"/>
            <a:ext cx="738171" cy="805738"/>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8" name="Freeform 257"/>
          <p:cNvSpPr/>
          <p:nvPr/>
        </p:nvSpPr>
        <p:spPr bwMode="auto">
          <a:xfrm>
            <a:off x="655641" y="2209001"/>
            <a:ext cx="1094587" cy="442565"/>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258"/>
          <p:cNvSpPr/>
          <p:nvPr/>
        </p:nvSpPr>
        <p:spPr bwMode="auto">
          <a:xfrm>
            <a:off x="643817" y="2651566"/>
            <a:ext cx="1118236" cy="675671"/>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2" name="组合 451"/>
          <p:cNvGrpSpPr/>
          <p:nvPr/>
        </p:nvGrpSpPr>
        <p:grpSpPr>
          <a:xfrm>
            <a:off x="824559" y="2210691"/>
            <a:ext cx="805739" cy="1005060"/>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009235" y="3450547"/>
            <a:ext cx="1118236" cy="1118236"/>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5" name="组合 454"/>
          <p:cNvGrpSpPr/>
          <p:nvPr/>
        </p:nvGrpSpPr>
        <p:grpSpPr>
          <a:xfrm>
            <a:off x="2267680" y="3658316"/>
            <a:ext cx="592902" cy="908778"/>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8990712" y="3450547"/>
            <a:ext cx="1118236" cy="1118236"/>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4" name="组合 453"/>
          <p:cNvGrpSpPr/>
          <p:nvPr/>
        </p:nvGrpSpPr>
        <p:grpSpPr>
          <a:xfrm>
            <a:off x="9139360" y="3715748"/>
            <a:ext cx="820941" cy="853035"/>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8" name="Freeform 317"/>
          <p:cNvSpPr/>
          <p:nvPr/>
        </p:nvSpPr>
        <p:spPr bwMode="auto">
          <a:xfrm>
            <a:off x="738411" y="5562020"/>
            <a:ext cx="920603" cy="243242"/>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318"/>
          <p:cNvSpPr/>
          <p:nvPr/>
        </p:nvSpPr>
        <p:spPr bwMode="auto">
          <a:xfrm>
            <a:off x="638749" y="4687025"/>
            <a:ext cx="1118236" cy="874994"/>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60" name="组合 459"/>
          <p:cNvGrpSpPr/>
          <p:nvPr/>
        </p:nvGrpSpPr>
        <p:grpSpPr>
          <a:xfrm>
            <a:off x="863410" y="4788376"/>
            <a:ext cx="670604" cy="1016885"/>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009235" y="4687025"/>
            <a:ext cx="1118236" cy="1118236"/>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9" name="组合 458"/>
          <p:cNvGrpSpPr/>
          <p:nvPr/>
        </p:nvGrpSpPr>
        <p:grpSpPr>
          <a:xfrm>
            <a:off x="2186599" y="4812025"/>
            <a:ext cx="597969" cy="908778"/>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58" name="组合 457"/>
          <p:cNvGrpSpPr/>
          <p:nvPr/>
        </p:nvGrpSpPr>
        <p:grpSpPr>
          <a:xfrm>
            <a:off x="8990712" y="4967429"/>
            <a:ext cx="1118236" cy="837832"/>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9" name="Freeform 358"/>
          <p:cNvSpPr/>
          <p:nvPr/>
        </p:nvSpPr>
        <p:spPr bwMode="auto">
          <a:xfrm>
            <a:off x="8990712" y="4687025"/>
            <a:ext cx="1111479" cy="569253"/>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359506" y="4687025"/>
            <a:ext cx="1118236" cy="1118236"/>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7" name="组合 456"/>
          <p:cNvGrpSpPr/>
          <p:nvPr/>
        </p:nvGrpSpPr>
        <p:grpSpPr>
          <a:xfrm>
            <a:off x="10511532" y="4942091"/>
            <a:ext cx="815873" cy="604726"/>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8990712" y="2214069"/>
            <a:ext cx="1118236" cy="1118236"/>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50" name="组合 449"/>
          <p:cNvGrpSpPr/>
          <p:nvPr/>
        </p:nvGrpSpPr>
        <p:grpSpPr>
          <a:xfrm>
            <a:off x="9110644" y="2469134"/>
            <a:ext cx="878373" cy="646956"/>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2" name="矩形 46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5271646" y="990677"/>
            <a:ext cx="170154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5</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4579820" y="1359825"/>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104"/>
          <p:cNvSpPr>
            <a:spLocks noEditPoints="1"/>
          </p:cNvSpPr>
          <p:nvPr/>
        </p:nvSpPr>
        <p:spPr bwMode="auto">
          <a:xfrm>
            <a:off x="3482633" y="3579193"/>
            <a:ext cx="509626" cy="509626"/>
          </a:xfrm>
          <a:custGeom>
            <a:avLst/>
            <a:gdLst>
              <a:gd name="T0" fmla="*/ 119 w 151"/>
              <a:gd name="T1" fmla="*/ 95 h 151"/>
              <a:gd name="T2" fmla="*/ 122 w 151"/>
              <a:gd name="T3" fmla="*/ 101 h 151"/>
              <a:gd name="T4" fmla="*/ 121 w 151"/>
              <a:gd name="T5" fmla="*/ 103 h 151"/>
              <a:gd name="T6" fmla="*/ 119 w 151"/>
              <a:gd name="T7" fmla="*/ 104 h 151"/>
              <a:gd name="T8" fmla="*/ 116 w 151"/>
              <a:gd name="T9" fmla="*/ 100 h 151"/>
              <a:gd name="T10" fmla="*/ 114 w 151"/>
              <a:gd name="T11" fmla="*/ 97 h 151"/>
              <a:gd name="T12" fmla="*/ 110 w 151"/>
              <a:gd name="T13" fmla="*/ 106 h 151"/>
              <a:gd name="T14" fmla="*/ 108 w 151"/>
              <a:gd name="T15" fmla="*/ 110 h 151"/>
              <a:gd name="T16" fmla="*/ 115 w 151"/>
              <a:gd name="T17" fmla="*/ 114 h 151"/>
              <a:gd name="T18" fmla="*/ 111 w 151"/>
              <a:gd name="T19" fmla="*/ 118 h 151"/>
              <a:gd name="T20" fmla="*/ 114 w 151"/>
              <a:gd name="T21" fmla="*/ 120 h 151"/>
              <a:gd name="T22" fmla="*/ 110 w 151"/>
              <a:gd name="T23" fmla="*/ 123 h 151"/>
              <a:gd name="T24" fmla="*/ 103 w 151"/>
              <a:gd name="T25" fmla="*/ 124 h 151"/>
              <a:gd name="T26" fmla="*/ 93 w 151"/>
              <a:gd name="T27" fmla="*/ 124 h 151"/>
              <a:gd name="T28" fmla="*/ 82 w 151"/>
              <a:gd name="T29" fmla="*/ 122 h 151"/>
              <a:gd name="T30" fmla="*/ 77 w 151"/>
              <a:gd name="T31" fmla="*/ 120 h 151"/>
              <a:gd name="T32" fmla="*/ 71 w 151"/>
              <a:gd name="T33" fmla="*/ 123 h 151"/>
              <a:gd name="T34" fmla="*/ 63 w 151"/>
              <a:gd name="T35" fmla="*/ 125 h 151"/>
              <a:gd name="T36" fmla="*/ 52 w 151"/>
              <a:gd name="T37" fmla="*/ 125 h 151"/>
              <a:gd name="T38" fmla="*/ 44 w 151"/>
              <a:gd name="T39" fmla="*/ 123 h 151"/>
              <a:gd name="T40" fmla="*/ 40 w 151"/>
              <a:gd name="T41" fmla="*/ 120 h 151"/>
              <a:gd name="T42" fmla="*/ 35 w 151"/>
              <a:gd name="T43" fmla="*/ 118 h 151"/>
              <a:gd name="T44" fmla="*/ 38 w 151"/>
              <a:gd name="T45" fmla="*/ 115 h 151"/>
              <a:gd name="T46" fmla="*/ 41 w 151"/>
              <a:gd name="T47" fmla="*/ 112 h 151"/>
              <a:gd name="T48" fmla="*/ 45 w 151"/>
              <a:gd name="T49" fmla="*/ 111 h 151"/>
              <a:gd name="T50" fmla="*/ 43 w 151"/>
              <a:gd name="T51" fmla="*/ 110 h 151"/>
              <a:gd name="T52" fmla="*/ 42 w 151"/>
              <a:gd name="T53" fmla="*/ 105 h 151"/>
              <a:gd name="T54" fmla="*/ 39 w 151"/>
              <a:gd name="T55" fmla="*/ 100 h 151"/>
              <a:gd name="T56" fmla="*/ 37 w 151"/>
              <a:gd name="T57" fmla="*/ 96 h 151"/>
              <a:gd name="T58" fmla="*/ 36 w 151"/>
              <a:gd name="T59" fmla="*/ 96 h 151"/>
              <a:gd name="T60" fmla="*/ 33 w 151"/>
              <a:gd name="T61" fmla="*/ 101 h 151"/>
              <a:gd name="T62" fmla="*/ 29 w 151"/>
              <a:gd name="T63" fmla="*/ 100 h 151"/>
              <a:gd name="T64" fmla="*/ 28 w 151"/>
              <a:gd name="T65" fmla="*/ 100 h 151"/>
              <a:gd name="T66" fmla="*/ 25 w 151"/>
              <a:gd name="T67" fmla="*/ 93 h 151"/>
              <a:gd name="T68" fmla="*/ 29 w 151"/>
              <a:gd name="T69" fmla="*/ 86 h 151"/>
              <a:gd name="T70" fmla="*/ 33 w 151"/>
              <a:gd name="T71" fmla="*/ 78 h 151"/>
              <a:gd name="T72" fmla="*/ 38 w 151"/>
              <a:gd name="T73" fmla="*/ 73 h 151"/>
              <a:gd name="T74" fmla="*/ 35 w 151"/>
              <a:gd name="T75" fmla="*/ 68 h 151"/>
              <a:gd name="T76" fmla="*/ 38 w 151"/>
              <a:gd name="T77" fmla="*/ 63 h 151"/>
              <a:gd name="T78" fmla="*/ 43 w 151"/>
              <a:gd name="T79" fmla="*/ 58 h 151"/>
              <a:gd name="T80" fmla="*/ 44 w 151"/>
              <a:gd name="T81" fmla="*/ 54 h 151"/>
              <a:gd name="T82" fmla="*/ 47 w 151"/>
              <a:gd name="T83" fmla="*/ 46 h 151"/>
              <a:gd name="T84" fmla="*/ 50 w 151"/>
              <a:gd name="T85" fmla="*/ 40 h 151"/>
              <a:gd name="T86" fmla="*/ 57 w 151"/>
              <a:gd name="T87" fmla="*/ 33 h 151"/>
              <a:gd name="T88" fmla="*/ 65 w 151"/>
              <a:gd name="T89" fmla="*/ 28 h 151"/>
              <a:gd name="T90" fmla="*/ 75 w 151"/>
              <a:gd name="T91" fmla="*/ 27 h 151"/>
              <a:gd name="T92" fmla="*/ 85 w 151"/>
              <a:gd name="T93" fmla="*/ 27 h 151"/>
              <a:gd name="T94" fmla="*/ 95 w 151"/>
              <a:gd name="T95" fmla="*/ 30 h 151"/>
              <a:gd name="T96" fmla="*/ 102 w 151"/>
              <a:gd name="T97" fmla="*/ 34 h 151"/>
              <a:gd name="T98" fmla="*/ 107 w 151"/>
              <a:gd name="T99" fmla="*/ 41 h 151"/>
              <a:gd name="T100" fmla="*/ 111 w 151"/>
              <a:gd name="T101" fmla="*/ 48 h 151"/>
              <a:gd name="T102" fmla="*/ 112 w 151"/>
              <a:gd name="T103" fmla="*/ 58 h 151"/>
              <a:gd name="T104" fmla="*/ 115 w 151"/>
              <a:gd name="T105" fmla="*/ 62 h 151"/>
              <a:gd name="T106" fmla="*/ 111 w 151"/>
              <a:gd name="T107" fmla="*/ 67 h 151"/>
              <a:gd name="T108" fmla="*/ 113 w 151"/>
              <a:gd name="T109" fmla="*/ 71 h 151"/>
              <a:gd name="T110" fmla="*/ 120 w 151"/>
              <a:gd name="T111" fmla="*/ 79 h 151"/>
              <a:gd name="T112" fmla="*/ 123 w 151"/>
              <a:gd name="T113"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151">
                <a:moveTo>
                  <a:pt x="76" y="0"/>
                </a:moveTo>
                <a:cubicBezTo>
                  <a:pt x="34" y="0"/>
                  <a:pt x="0" y="34"/>
                  <a:pt x="0" y="76"/>
                </a:cubicBezTo>
                <a:cubicBezTo>
                  <a:pt x="0" y="117"/>
                  <a:pt x="34" y="151"/>
                  <a:pt x="76" y="151"/>
                </a:cubicBezTo>
                <a:cubicBezTo>
                  <a:pt x="117" y="151"/>
                  <a:pt x="151" y="117"/>
                  <a:pt x="151" y="76"/>
                </a:cubicBezTo>
                <a:cubicBezTo>
                  <a:pt x="151" y="34"/>
                  <a:pt x="117" y="0"/>
                  <a:pt x="76" y="0"/>
                </a:cubicBezTo>
                <a:close/>
                <a:moveTo>
                  <a:pt x="119" y="94"/>
                </a:moveTo>
                <a:cubicBezTo>
                  <a:pt x="119" y="95"/>
                  <a:pt x="119" y="95"/>
                  <a:pt x="119" y="95"/>
                </a:cubicBezTo>
                <a:cubicBezTo>
                  <a:pt x="119" y="95"/>
                  <a:pt x="119" y="95"/>
                  <a:pt x="119" y="95"/>
                </a:cubicBezTo>
                <a:cubicBezTo>
                  <a:pt x="119" y="96"/>
                  <a:pt x="119" y="96"/>
                  <a:pt x="119" y="96"/>
                </a:cubicBezTo>
                <a:cubicBezTo>
                  <a:pt x="119" y="98"/>
                  <a:pt x="119" y="98"/>
                  <a:pt x="119" y="98"/>
                </a:cubicBezTo>
                <a:cubicBezTo>
                  <a:pt x="121" y="99"/>
                  <a:pt x="121" y="99"/>
                  <a:pt x="121" y="99"/>
                </a:cubicBezTo>
                <a:cubicBezTo>
                  <a:pt x="122" y="100"/>
                  <a:pt x="122" y="100"/>
                  <a:pt x="122" y="100"/>
                </a:cubicBezTo>
                <a:cubicBezTo>
                  <a:pt x="122" y="100"/>
                  <a:pt x="122" y="100"/>
                  <a:pt x="122" y="100"/>
                </a:cubicBezTo>
                <a:cubicBezTo>
                  <a:pt x="122" y="101"/>
                  <a:pt x="122" y="101"/>
                  <a:pt x="122" y="101"/>
                </a:cubicBezTo>
                <a:cubicBezTo>
                  <a:pt x="122" y="101"/>
                  <a:pt x="122" y="101"/>
                  <a:pt x="122" y="101"/>
                </a:cubicBezTo>
                <a:cubicBezTo>
                  <a:pt x="122" y="102"/>
                  <a:pt x="122" y="102"/>
                  <a:pt x="122" y="102"/>
                </a:cubicBezTo>
                <a:cubicBezTo>
                  <a:pt x="122" y="102"/>
                  <a:pt x="122" y="102"/>
                  <a:pt x="122" y="102"/>
                </a:cubicBezTo>
                <a:cubicBezTo>
                  <a:pt x="122" y="102"/>
                  <a:pt x="122" y="102"/>
                  <a:pt x="122" y="102"/>
                </a:cubicBezTo>
                <a:cubicBezTo>
                  <a:pt x="121" y="103"/>
                  <a:pt x="121" y="103"/>
                  <a:pt x="121" y="103"/>
                </a:cubicBezTo>
                <a:cubicBezTo>
                  <a:pt x="121" y="103"/>
                  <a:pt x="121" y="103"/>
                  <a:pt x="121" y="103"/>
                </a:cubicBezTo>
                <a:cubicBezTo>
                  <a:pt x="121" y="103"/>
                  <a:pt x="121" y="103"/>
                  <a:pt x="121" y="103"/>
                </a:cubicBezTo>
                <a:cubicBezTo>
                  <a:pt x="120" y="102"/>
                  <a:pt x="120" y="102"/>
                  <a:pt x="120" y="102"/>
                </a:cubicBezTo>
                <a:cubicBezTo>
                  <a:pt x="120" y="100"/>
                  <a:pt x="120" y="100"/>
                  <a:pt x="120" y="100"/>
                </a:cubicBezTo>
                <a:cubicBezTo>
                  <a:pt x="120" y="100"/>
                  <a:pt x="120" y="100"/>
                  <a:pt x="120" y="100"/>
                </a:cubicBezTo>
                <a:cubicBezTo>
                  <a:pt x="120" y="100"/>
                  <a:pt x="120" y="100"/>
                  <a:pt x="120" y="100"/>
                </a:cubicBezTo>
                <a:cubicBezTo>
                  <a:pt x="119" y="102"/>
                  <a:pt x="119" y="102"/>
                  <a:pt x="119" y="102"/>
                </a:cubicBezTo>
                <a:cubicBezTo>
                  <a:pt x="119" y="103"/>
                  <a:pt x="119" y="103"/>
                  <a:pt x="119" y="103"/>
                </a:cubicBezTo>
                <a:cubicBezTo>
                  <a:pt x="119" y="104"/>
                  <a:pt x="119" y="104"/>
                  <a:pt x="119" y="104"/>
                </a:cubicBezTo>
                <a:cubicBezTo>
                  <a:pt x="118" y="104"/>
                  <a:pt x="118" y="104"/>
                  <a:pt x="118" y="104"/>
                </a:cubicBezTo>
                <a:cubicBezTo>
                  <a:pt x="118" y="103"/>
                  <a:pt x="118" y="103"/>
                  <a:pt x="118" y="103"/>
                </a:cubicBezTo>
                <a:cubicBezTo>
                  <a:pt x="118" y="103"/>
                  <a:pt x="118" y="103"/>
                  <a:pt x="118" y="103"/>
                </a:cubicBezTo>
                <a:cubicBezTo>
                  <a:pt x="117" y="102"/>
                  <a:pt x="117" y="102"/>
                  <a:pt x="117" y="102"/>
                </a:cubicBezTo>
                <a:cubicBezTo>
                  <a:pt x="117" y="101"/>
                  <a:pt x="117" y="101"/>
                  <a:pt x="117" y="101"/>
                </a:cubicBezTo>
                <a:cubicBezTo>
                  <a:pt x="117" y="100"/>
                  <a:pt x="117" y="100"/>
                  <a:pt x="117" y="100"/>
                </a:cubicBezTo>
                <a:cubicBezTo>
                  <a:pt x="116" y="100"/>
                  <a:pt x="116" y="100"/>
                  <a:pt x="116" y="100"/>
                </a:cubicBezTo>
                <a:cubicBezTo>
                  <a:pt x="116" y="99"/>
                  <a:pt x="116" y="99"/>
                  <a:pt x="116" y="99"/>
                </a:cubicBezTo>
                <a:cubicBezTo>
                  <a:pt x="115" y="98"/>
                  <a:pt x="115" y="98"/>
                  <a:pt x="115" y="98"/>
                </a:cubicBezTo>
                <a:cubicBezTo>
                  <a:pt x="115" y="96"/>
                  <a:pt x="115" y="96"/>
                  <a:pt x="115" y="96"/>
                </a:cubicBezTo>
                <a:cubicBezTo>
                  <a:pt x="114" y="96"/>
                  <a:pt x="114" y="96"/>
                  <a:pt x="114" y="96"/>
                </a:cubicBezTo>
                <a:cubicBezTo>
                  <a:pt x="114" y="96"/>
                  <a:pt x="114" y="96"/>
                  <a:pt x="114" y="96"/>
                </a:cubicBezTo>
                <a:cubicBezTo>
                  <a:pt x="114" y="97"/>
                  <a:pt x="114" y="97"/>
                  <a:pt x="114" y="97"/>
                </a:cubicBezTo>
                <a:cubicBezTo>
                  <a:pt x="114" y="97"/>
                  <a:pt x="114" y="97"/>
                  <a:pt x="114" y="97"/>
                </a:cubicBezTo>
                <a:cubicBezTo>
                  <a:pt x="114" y="97"/>
                  <a:pt x="114" y="97"/>
                  <a:pt x="114" y="97"/>
                </a:cubicBezTo>
                <a:cubicBezTo>
                  <a:pt x="113" y="99"/>
                  <a:pt x="113" y="99"/>
                  <a:pt x="113" y="99"/>
                </a:cubicBezTo>
                <a:cubicBezTo>
                  <a:pt x="113" y="100"/>
                  <a:pt x="113" y="100"/>
                  <a:pt x="113" y="100"/>
                </a:cubicBezTo>
                <a:cubicBezTo>
                  <a:pt x="112" y="102"/>
                  <a:pt x="112" y="102"/>
                  <a:pt x="112" y="102"/>
                </a:cubicBezTo>
                <a:cubicBezTo>
                  <a:pt x="111" y="103"/>
                  <a:pt x="111" y="103"/>
                  <a:pt x="111" y="103"/>
                </a:cubicBezTo>
                <a:cubicBezTo>
                  <a:pt x="111" y="105"/>
                  <a:pt x="111" y="105"/>
                  <a:pt x="111" y="105"/>
                </a:cubicBezTo>
                <a:cubicBezTo>
                  <a:pt x="110" y="106"/>
                  <a:pt x="110" y="106"/>
                  <a:pt x="110" y="106"/>
                </a:cubicBezTo>
                <a:cubicBezTo>
                  <a:pt x="109" y="107"/>
                  <a:pt x="109" y="107"/>
                  <a:pt x="109" y="107"/>
                </a:cubicBezTo>
                <a:cubicBezTo>
                  <a:pt x="109" y="107"/>
                  <a:pt x="109" y="107"/>
                  <a:pt x="109" y="107"/>
                </a:cubicBezTo>
                <a:cubicBezTo>
                  <a:pt x="108" y="108"/>
                  <a:pt x="108" y="108"/>
                  <a:pt x="108" y="108"/>
                </a:cubicBezTo>
                <a:cubicBezTo>
                  <a:pt x="107" y="109"/>
                  <a:pt x="107" y="109"/>
                  <a:pt x="107" y="109"/>
                </a:cubicBezTo>
                <a:cubicBezTo>
                  <a:pt x="107" y="109"/>
                  <a:pt x="107" y="109"/>
                  <a:pt x="107" y="109"/>
                </a:cubicBezTo>
                <a:cubicBezTo>
                  <a:pt x="107" y="109"/>
                  <a:pt x="107" y="109"/>
                  <a:pt x="107" y="109"/>
                </a:cubicBezTo>
                <a:cubicBezTo>
                  <a:pt x="108" y="110"/>
                  <a:pt x="108" y="110"/>
                  <a:pt x="108" y="110"/>
                </a:cubicBezTo>
                <a:cubicBezTo>
                  <a:pt x="110" y="111"/>
                  <a:pt x="110" y="111"/>
                  <a:pt x="110" y="111"/>
                </a:cubicBezTo>
                <a:cubicBezTo>
                  <a:pt x="111" y="112"/>
                  <a:pt x="111" y="112"/>
                  <a:pt x="111" y="112"/>
                </a:cubicBezTo>
                <a:cubicBezTo>
                  <a:pt x="112" y="112"/>
                  <a:pt x="112" y="112"/>
                  <a:pt x="112" y="112"/>
                </a:cubicBezTo>
                <a:cubicBezTo>
                  <a:pt x="113" y="113"/>
                  <a:pt x="113" y="113"/>
                  <a:pt x="113" y="113"/>
                </a:cubicBezTo>
                <a:cubicBezTo>
                  <a:pt x="114" y="114"/>
                  <a:pt x="114" y="114"/>
                  <a:pt x="114" y="114"/>
                </a:cubicBezTo>
                <a:cubicBezTo>
                  <a:pt x="115" y="114"/>
                  <a:pt x="115" y="114"/>
                  <a:pt x="115" y="114"/>
                </a:cubicBezTo>
                <a:cubicBezTo>
                  <a:pt x="115" y="114"/>
                  <a:pt x="115" y="114"/>
                  <a:pt x="115" y="114"/>
                </a:cubicBezTo>
                <a:cubicBezTo>
                  <a:pt x="115" y="115"/>
                  <a:pt x="115" y="115"/>
                  <a:pt x="115" y="115"/>
                </a:cubicBezTo>
                <a:cubicBezTo>
                  <a:pt x="116" y="115"/>
                  <a:pt x="116" y="115"/>
                  <a:pt x="116" y="115"/>
                </a:cubicBezTo>
                <a:cubicBezTo>
                  <a:pt x="116" y="116"/>
                  <a:pt x="116" y="116"/>
                  <a:pt x="116" y="116"/>
                </a:cubicBezTo>
                <a:cubicBezTo>
                  <a:pt x="116" y="116"/>
                  <a:pt x="116" y="116"/>
                  <a:pt x="116" y="116"/>
                </a:cubicBezTo>
                <a:cubicBezTo>
                  <a:pt x="116" y="117"/>
                  <a:pt x="116" y="117"/>
                  <a:pt x="116" y="117"/>
                </a:cubicBezTo>
                <a:cubicBezTo>
                  <a:pt x="114" y="117"/>
                  <a:pt x="114" y="117"/>
                  <a:pt x="114" y="117"/>
                </a:cubicBezTo>
                <a:cubicBezTo>
                  <a:pt x="111" y="118"/>
                  <a:pt x="111" y="118"/>
                  <a:pt x="111" y="118"/>
                </a:cubicBezTo>
                <a:cubicBezTo>
                  <a:pt x="111" y="118"/>
                  <a:pt x="111" y="118"/>
                  <a:pt x="111" y="118"/>
                </a:cubicBezTo>
                <a:cubicBezTo>
                  <a:pt x="114" y="118"/>
                  <a:pt x="114" y="118"/>
                  <a:pt x="114" y="118"/>
                </a:cubicBezTo>
                <a:cubicBezTo>
                  <a:pt x="115" y="119"/>
                  <a:pt x="115" y="119"/>
                  <a:pt x="115" y="119"/>
                </a:cubicBezTo>
                <a:cubicBezTo>
                  <a:pt x="115" y="119"/>
                  <a:pt x="115" y="119"/>
                  <a:pt x="115" y="119"/>
                </a:cubicBezTo>
                <a:cubicBezTo>
                  <a:pt x="115" y="119"/>
                  <a:pt x="115" y="119"/>
                  <a:pt x="115" y="119"/>
                </a:cubicBezTo>
                <a:cubicBezTo>
                  <a:pt x="115" y="120"/>
                  <a:pt x="115" y="120"/>
                  <a:pt x="115" y="120"/>
                </a:cubicBezTo>
                <a:cubicBezTo>
                  <a:pt x="114" y="120"/>
                  <a:pt x="114" y="120"/>
                  <a:pt x="114" y="120"/>
                </a:cubicBezTo>
                <a:cubicBezTo>
                  <a:pt x="114" y="121"/>
                  <a:pt x="114" y="121"/>
                  <a:pt x="114" y="121"/>
                </a:cubicBezTo>
                <a:cubicBezTo>
                  <a:pt x="114" y="121"/>
                  <a:pt x="114" y="121"/>
                  <a:pt x="114" y="121"/>
                </a:cubicBezTo>
                <a:cubicBezTo>
                  <a:pt x="113" y="121"/>
                  <a:pt x="113" y="121"/>
                  <a:pt x="113" y="121"/>
                </a:cubicBezTo>
                <a:cubicBezTo>
                  <a:pt x="113" y="122"/>
                  <a:pt x="113" y="122"/>
                  <a:pt x="113" y="122"/>
                </a:cubicBezTo>
                <a:cubicBezTo>
                  <a:pt x="112" y="122"/>
                  <a:pt x="112" y="122"/>
                  <a:pt x="112" y="122"/>
                </a:cubicBezTo>
                <a:cubicBezTo>
                  <a:pt x="111" y="123"/>
                  <a:pt x="111" y="123"/>
                  <a:pt x="111" y="123"/>
                </a:cubicBezTo>
                <a:cubicBezTo>
                  <a:pt x="110" y="123"/>
                  <a:pt x="110" y="123"/>
                  <a:pt x="110" y="123"/>
                </a:cubicBezTo>
                <a:cubicBezTo>
                  <a:pt x="109" y="123"/>
                  <a:pt x="109" y="123"/>
                  <a:pt x="109" y="123"/>
                </a:cubicBezTo>
                <a:cubicBezTo>
                  <a:pt x="109" y="123"/>
                  <a:pt x="109" y="123"/>
                  <a:pt x="109" y="123"/>
                </a:cubicBezTo>
                <a:cubicBezTo>
                  <a:pt x="108" y="123"/>
                  <a:pt x="108" y="123"/>
                  <a:pt x="108" y="123"/>
                </a:cubicBezTo>
                <a:cubicBezTo>
                  <a:pt x="107" y="124"/>
                  <a:pt x="107" y="124"/>
                  <a:pt x="107" y="124"/>
                </a:cubicBezTo>
                <a:cubicBezTo>
                  <a:pt x="105" y="124"/>
                  <a:pt x="105" y="124"/>
                  <a:pt x="105" y="124"/>
                </a:cubicBezTo>
                <a:cubicBezTo>
                  <a:pt x="104" y="124"/>
                  <a:pt x="104" y="124"/>
                  <a:pt x="104" y="124"/>
                </a:cubicBezTo>
                <a:cubicBezTo>
                  <a:pt x="103" y="124"/>
                  <a:pt x="103" y="124"/>
                  <a:pt x="103" y="124"/>
                </a:cubicBezTo>
                <a:cubicBezTo>
                  <a:pt x="101" y="124"/>
                  <a:pt x="101" y="124"/>
                  <a:pt x="101" y="124"/>
                </a:cubicBezTo>
                <a:cubicBezTo>
                  <a:pt x="100" y="124"/>
                  <a:pt x="100" y="124"/>
                  <a:pt x="100" y="124"/>
                </a:cubicBezTo>
                <a:cubicBezTo>
                  <a:pt x="99" y="124"/>
                  <a:pt x="99" y="124"/>
                  <a:pt x="99" y="124"/>
                </a:cubicBezTo>
                <a:cubicBezTo>
                  <a:pt x="97" y="124"/>
                  <a:pt x="97" y="124"/>
                  <a:pt x="97" y="124"/>
                </a:cubicBezTo>
                <a:cubicBezTo>
                  <a:pt x="96" y="124"/>
                  <a:pt x="96" y="124"/>
                  <a:pt x="96" y="124"/>
                </a:cubicBezTo>
                <a:cubicBezTo>
                  <a:pt x="94" y="124"/>
                  <a:pt x="94" y="124"/>
                  <a:pt x="94" y="124"/>
                </a:cubicBezTo>
                <a:cubicBezTo>
                  <a:pt x="93" y="124"/>
                  <a:pt x="93" y="124"/>
                  <a:pt x="93" y="124"/>
                </a:cubicBezTo>
                <a:cubicBezTo>
                  <a:pt x="91" y="124"/>
                  <a:pt x="91" y="124"/>
                  <a:pt x="91" y="124"/>
                </a:cubicBezTo>
                <a:cubicBezTo>
                  <a:pt x="90" y="124"/>
                  <a:pt x="90" y="124"/>
                  <a:pt x="90" y="124"/>
                </a:cubicBezTo>
                <a:cubicBezTo>
                  <a:pt x="88" y="123"/>
                  <a:pt x="88" y="123"/>
                  <a:pt x="88" y="123"/>
                </a:cubicBezTo>
                <a:cubicBezTo>
                  <a:pt x="87" y="123"/>
                  <a:pt x="87" y="123"/>
                  <a:pt x="87" y="123"/>
                </a:cubicBezTo>
                <a:cubicBezTo>
                  <a:pt x="85" y="123"/>
                  <a:pt x="85" y="123"/>
                  <a:pt x="85" y="123"/>
                </a:cubicBezTo>
                <a:cubicBezTo>
                  <a:pt x="84" y="122"/>
                  <a:pt x="84" y="122"/>
                  <a:pt x="84" y="122"/>
                </a:cubicBezTo>
                <a:cubicBezTo>
                  <a:pt x="82" y="122"/>
                  <a:pt x="82" y="122"/>
                  <a:pt x="82" y="122"/>
                </a:cubicBezTo>
                <a:cubicBezTo>
                  <a:pt x="81" y="121"/>
                  <a:pt x="81" y="121"/>
                  <a:pt x="81" y="121"/>
                </a:cubicBezTo>
                <a:cubicBezTo>
                  <a:pt x="81" y="121"/>
                  <a:pt x="81" y="121"/>
                  <a:pt x="81" y="121"/>
                </a:cubicBezTo>
                <a:cubicBezTo>
                  <a:pt x="80" y="120"/>
                  <a:pt x="80" y="120"/>
                  <a:pt x="80" y="120"/>
                </a:cubicBezTo>
                <a:cubicBezTo>
                  <a:pt x="80" y="120"/>
                  <a:pt x="80" y="120"/>
                  <a:pt x="80" y="120"/>
                </a:cubicBezTo>
                <a:cubicBezTo>
                  <a:pt x="79" y="120"/>
                  <a:pt x="79" y="120"/>
                  <a:pt x="79" y="120"/>
                </a:cubicBezTo>
                <a:cubicBezTo>
                  <a:pt x="78" y="120"/>
                  <a:pt x="78" y="120"/>
                  <a:pt x="78" y="120"/>
                </a:cubicBezTo>
                <a:cubicBezTo>
                  <a:pt x="77" y="120"/>
                  <a:pt x="77" y="120"/>
                  <a:pt x="77" y="120"/>
                </a:cubicBezTo>
                <a:cubicBezTo>
                  <a:pt x="76" y="120"/>
                  <a:pt x="76" y="120"/>
                  <a:pt x="76" y="120"/>
                </a:cubicBezTo>
                <a:cubicBezTo>
                  <a:pt x="75" y="120"/>
                  <a:pt x="75" y="120"/>
                  <a:pt x="75" y="120"/>
                </a:cubicBezTo>
                <a:cubicBezTo>
                  <a:pt x="75" y="121"/>
                  <a:pt x="75" y="121"/>
                  <a:pt x="75" y="121"/>
                </a:cubicBezTo>
                <a:cubicBezTo>
                  <a:pt x="74" y="121"/>
                  <a:pt x="74" y="121"/>
                  <a:pt x="74" y="121"/>
                </a:cubicBezTo>
                <a:cubicBezTo>
                  <a:pt x="73" y="122"/>
                  <a:pt x="73" y="122"/>
                  <a:pt x="73" y="122"/>
                </a:cubicBezTo>
                <a:cubicBezTo>
                  <a:pt x="72" y="123"/>
                  <a:pt x="72" y="123"/>
                  <a:pt x="72" y="123"/>
                </a:cubicBezTo>
                <a:cubicBezTo>
                  <a:pt x="71" y="123"/>
                  <a:pt x="71" y="123"/>
                  <a:pt x="71" y="123"/>
                </a:cubicBezTo>
                <a:cubicBezTo>
                  <a:pt x="70" y="123"/>
                  <a:pt x="70" y="123"/>
                  <a:pt x="70" y="123"/>
                </a:cubicBezTo>
                <a:cubicBezTo>
                  <a:pt x="68" y="124"/>
                  <a:pt x="68" y="124"/>
                  <a:pt x="68" y="124"/>
                </a:cubicBezTo>
                <a:cubicBezTo>
                  <a:pt x="67" y="124"/>
                  <a:pt x="67" y="124"/>
                  <a:pt x="67" y="124"/>
                </a:cubicBezTo>
                <a:cubicBezTo>
                  <a:pt x="66" y="125"/>
                  <a:pt x="66" y="125"/>
                  <a:pt x="66" y="125"/>
                </a:cubicBezTo>
                <a:cubicBezTo>
                  <a:pt x="65" y="125"/>
                  <a:pt x="65" y="125"/>
                  <a:pt x="65" y="125"/>
                </a:cubicBezTo>
                <a:cubicBezTo>
                  <a:pt x="64" y="125"/>
                  <a:pt x="64" y="125"/>
                  <a:pt x="64" y="125"/>
                </a:cubicBezTo>
                <a:cubicBezTo>
                  <a:pt x="63" y="125"/>
                  <a:pt x="63" y="125"/>
                  <a:pt x="63" y="125"/>
                </a:cubicBezTo>
                <a:cubicBezTo>
                  <a:pt x="62" y="125"/>
                  <a:pt x="62" y="125"/>
                  <a:pt x="62" y="125"/>
                </a:cubicBezTo>
                <a:cubicBezTo>
                  <a:pt x="61" y="124"/>
                  <a:pt x="61" y="124"/>
                  <a:pt x="61" y="124"/>
                </a:cubicBezTo>
                <a:cubicBezTo>
                  <a:pt x="60" y="124"/>
                  <a:pt x="60" y="124"/>
                  <a:pt x="60" y="124"/>
                </a:cubicBezTo>
                <a:cubicBezTo>
                  <a:pt x="59" y="124"/>
                  <a:pt x="59" y="124"/>
                  <a:pt x="59" y="124"/>
                </a:cubicBezTo>
                <a:cubicBezTo>
                  <a:pt x="57" y="124"/>
                  <a:pt x="57" y="124"/>
                  <a:pt x="57" y="124"/>
                </a:cubicBezTo>
                <a:cubicBezTo>
                  <a:pt x="54" y="125"/>
                  <a:pt x="54" y="125"/>
                  <a:pt x="54" y="125"/>
                </a:cubicBezTo>
                <a:cubicBezTo>
                  <a:pt x="52" y="125"/>
                  <a:pt x="52" y="125"/>
                  <a:pt x="52" y="125"/>
                </a:cubicBezTo>
                <a:cubicBezTo>
                  <a:pt x="50" y="125"/>
                  <a:pt x="50" y="125"/>
                  <a:pt x="50" y="125"/>
                </a:cubicBezTo>
                <a:cubicBezTo>
                  <a:pt x="49" y="124"/>
                  <a:pt x="49" y="124"/>
                  <a:pt x="49" y="124"/>
                </a:cubicBezTo>
                <a:cubicBezTo>
                  <a:pt x="48" y="124"/>
                  <a:pt x="48" y="124"/>
                  <a:pt x="48" y="124"/>
                </a:cubicBezTo>
                <a:cubicBezTo>
                  <a:pt x="47" y="124"/>
                  <a:pt x="47" y="124"/>
                  <a:pt x="47" y="124"/>
                </a:cubicBezTo>
                <a:cubicBezTo>
                  <a:pt x="46" y="124"/>
                  <a:pt x="46" y="124"/>
                  <a:pt x="46" y="124"/>
                </a:cubicBezTo>
                <a:cubicBezTo>
                  <a:pt x="45" y="123"/>
                  <a:pt x="45" y="123"/>
                  <a:pt x="45" y="123"/>
                </a:cubicBezTo>
                <a:cubicBezTo>
                  <a:pt x="44" y="123"/>
                  <a:pt x="44" y="123"/>
                  <a:pt x="44" y="123"/>
                </a:cubicBezTo>
                <a:cubicBezTo>
                  <a:pt x="43" y="123"/>
                  <a:pt x="43" y="123"/>
                  <a:pt x="43" y="123"/>
                </a:cubicBezTo>
                <a:cubicBezTo>
                  <a:pt x="42" y="122"/>
                  <a:pt x="42" y="122"/>
                  <a:pt x="42" y="122"/>
                </a:cubicBezTo>
                <a:cubicBezTo>
                  <a:pt x="41" y="122"/>
                  <a:pt x="41" y="122"/>
                  <a:pt x="41" y="122"/>
                </a:cubicBezTo>
                <a:cubicBezTo>
                  <a:pt x="40" y="121"/>
                  <a:pt x="40" y="121"/>
                  <a:pt x="40" y="121"/>
                </a:cubicBezTo>
                <a:cubicBezTo>
                  <a:pt x="40" y="121"/>
                  <a:pt x="40" y="121"/>
                  <a:pt x="40" y="121"/>
                </a:cubicBezTo>
                <a:cubicBezTo>
                  <a:pt x="40" y="121"/>
                  <a:pt x="40" y="121"/>
                  <a:pt x="40" y="121"/>
                </a:cubicBezTo>
                <a:cubicBezTo>
                  <a:pt x="40" y="120"/>
                  <a:pt x="40" y="120"/>
                  <a:pt x="40" y="120"/>
                </a:cubicBezTo>
                <a:cubicBezTo>
                  <a:pt x="39" y="120"/>
                  <a:pt x="39" y="120"/>
                  <a:pt x="39" y="120"/>
                </a:cubicBezTo>
                <a:cubicBezTo>
                  <a:pt x="39" y="120"/>
                  <a:pt x="39" y="120"/>
                  <a:pt x="39" y="120"/>
                </a:cubicBezTo>
                <a:cubicBezTo>
                  <a:pt x="39" y="119"/>
                  <a:pt x="39" y="119"/>
                  <a:pt x="39" y="119"/>
                </a:cubicBezTo>
                <a:cubicBezTo>
                  <a:pt x="39" y="119"/>
                  <a:pt x="39" y="119"/>
                  <a:pt x="39" y="119"/>
                </a:cubicBezTo>
                <a:cubicBezTo>
                  <a:pt x="37" y="118"/>
                  <a:pt x="37" y="118"/>
                  <a:pt x="37" y="118"/>
                </a:cubicBezTo>
                <a:cubicBezTo>
                  <a:pt x="35" y="118"/>
                  <a:pt x="35" y="118"/>
                  <a:pt x="35" y="118"/>
                </a:cubicBezTo>
                <a:cubicBezTo>
                  <a:pt x="35" y="118"/>
                  <a:pt x="35" y="118"/>
                  <a:pt x="35" y="118"/>
                </a:cubicBezTo>
                <a:cubicBezTo>
                  <a:pt x="35" y="117"/>
                  <a:pt x="35" y="117"/>
                  <a:pt x="35" y="117"/>
                </a:cubicBezTo>
                <a:cubicBezTo>
                  <a:pt x="35" y="117"/>
                  <a:pt x="35" y="117"/>
                  <a:pt x="35" y="117"/>
                </a:cubicBezTo>
                <a:cubicBezTo>
                  <a:pt x="35" y="116"/>
                  <a:pt x="35" y="116"/>
                  <a:pt x="35" y="116"/>
                </a:cubicBezTo>
                <a:cubicBezTo>
                  <a:pt x="35" y="116"/>
                  <a:pt x="35" y="116"/>
                  <a:pt x="35" y="116"/>
                </a:cubicBezTo>
                <a:cubicBezTo>
                  <a:pt x="35" y="116"/>
                  <a:pt x="35" y="116"/>
                  <a:pt x="35" y="116"/>
                </a:cubicBezTo>
                <a:cubicBezTo>
                  <a:pt x="37" y="115"/>
                  <a:pt x="37" y="115"/>
                  <a:pt x="37" y="115"/>
                </a:cubicBezTo>
                <a:cubicBezTo>
                  <a:pt x="38" y="115"/>
                  <a:pt x="38" y="115"/>
                  <a:pt x="38" y="115"/>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0" y="112"/>
                  <a:pt x="40" y="112"/>
                  <a:pt x="40" y="112"/>
                </a:cubicBezTo>
                <a:cubicBezTo>
                  <a:pt x="41" y="112"/>
                  <a:pt x="41" y="112"/>
                  <a:pt x="41" y="112"/>
                </a:cubicBezTo>
                <a:cubicBezTo>
                  <a:pt x="41" y="112"/>
                  <a:pt x="41" y="112"/>
                  <a:pt x="41" y="112"/>
                </a:cubicBezTo>
                <a:cubicBezTo>
                  <a:pt x="41" y="112"/>
                  <a:pt x="41" y="112"/>
                  <a:pt x="41" y="112"/>
                </a:cubicBezTo>
                <a:cubicBezTo>
                  <a:pt x="42" y="112"/>
                  <a:pt x="42" y="112"/>
                  <a:pt x="42" y="112"/>
                </a:cubicBezTo>
                <a:cubicBezTo>
                  <a:pt x="42" y="111"/>
                  <a:pt x="42" y="111"/>
                  <a:pt x="42" y="111"/>
                </a:cubicBezTo>
                <a:cubicBezTo>
                  <a:pt x="43" y="111"/>
                  <a:pt x="43" y="111"/>
                  <a:pt x="43" y="111"/>
                </a:cubicBezTo>
                <a:cubicBezTo>
                  <a:pt x="43" y="111"/>
                  <a:pt x="43" y="111"/>
                  <a:pt x="43" y="111"/>
                </a:cubicBezTo>
                <a:cubicBezTo>
                  <a:pt x="44" y="111"/>
                  <a:pt x="44" y="111"/>
                  <a:pt x="44" y="111"/>
                </a:cubicBezTo>
                <a:cubicBezTo>
                  <a:pt x="45" y="111"/>
                  <a:pt x="45" y="111"/>
                  <a:pt x="45" y="111"/>
                </a:cubicBezTo>
                <a:cubicBezTo>
                  <a:pt x="45" y="110"/>
                  <a:pt x="45" y="110"/>
                  <a:pt x="45" y="110"/>
                </a:cubicBezTo>
                <a:cubicBezTo>
                  <a:pt x="46" y="110"/>
                  <a:pt x="46" y="110"/>
                  <a:pt x="46" y="110"/>
                </a:cubicBezTo>
                <a:cubicBezTo>
                  <a:pt x="47" y="111"/>
                  <a:pt x="47" y="111"/>
                  <a:pt x="47" y="111"/>
                </a:cubicBezTo>
                <a:cubicBezTo>
                  <a:pt x="47" y="112"/>
                  <a:pt x="47" y="112"/>
                  <a:pt x="47" y="112"/>
                </a:cubicBezTo>
                <a:cubicBezTo>
                  <a:pt x="47" y="112"/>
                  <a:pt x="47" y="112"/>
                  <a:pt x="47" y="112"/>
                </a:cubicBezTo>
                <a:cubicBezTo>
                  <a:pt x="43" y="110"/>
                  <a:pt x="43" y="110"/>
                  <a:pt x="43" y="110"/>
                </a:cubicBezTo>
                <a:cubicBezTo>
                  <a:pt x="43" y="110"/>
                  <a:pt x="43" y="110"/>
                  <a:pt x="43" y="110"/>
                </a:cubicBezTo>
                <a:cubicBezTo>
                  <a:pt x="45" y="110"/>
                  <a:pt x="45" y="110"/>
                  <a:pt x="45" y="110"/>
                </a:cubicBezTo>
                <a:cubicBezTo>
                  <a:pt x="46" y="110"/>
                  <a:pt x="46" y="110"/>
                  <a:pt x="46" y="110"/>
                </a:cubicBezTo>
                <a:cubicBezTo>
                  <a:pt x="45" y="109"/>
                  <a:pt x="45" y="109"/>
                  <a:pt x="45" y="109"/>
                </a:cubicBezTo>
                <a:cubicBezTo>
                  <a:pt x="45" y="108"/>
                  <a:pt x="45" y="108"/>
                  <a:pt x="45" y="108"/>
                </a:cubicBezTo>
                <a:cubicBezTo>
                  <a:pt x="44" y="107"/>
                  <a:pt x="44" y="107"/>
                  <a:pt x="44" y="107"/>
                </a:cubicBezTo>
                <a:cubicBezTo>
                  <a:pt x="43" y="106"/>
                  <a:pt x="43" y="106"/>
                  <a:pt x="43" y="106"/>
                </a:cubicBezTo>
                <a:cubicBezTo>
                  <a:pt x="42" y="105"/>
                  <a:pt x="42" y="105"/>
                  <a:pt x="42" y="105"/>
                </a:cubicBezTo>
                <a:cubicBezTo>
                  <a:pt x="41" y="104"/>
                  <a:pt x="41" y="104"/>
                  <a:pt x="41" y="104"/>
                </a:cubicBezTo>
                <a:cubicBezTo>
                  <a:pt x="41" y="104"/>
                  <a:pt x="41" y="104"/>
                  <a:pt x="41" y="104"/>
                </a:cubicBezTo>
                <a:cubicBezTo>
                  <a:pt x="40" y="103"/>
                  <a:pt x="40" y="103"/>
                  <a:pt x="40" y="103"/>
                </a:cubicBezTo>
                <a:cubicBezTo>
                  <a:pt x="40" y="102"/>
                  <a:pt x="40" y="102"/>
                  <a:pt x="40" y="102"/>
                </a:cubicBezTo>
                <a:cubicBezTo>
                  <a:pt x="39" y="101"/>
                  <a:pt x="39" y="101"/>
                  <a:pt x="39" y="101"/>
                </a:cubicBezTo>
                <a:cubicBezTo>
                  <a:pt x="39" y="100"/>
                  <a:pt x="39" y="100"/>
                  <a:pt x="39" y="100"/>
                </a:cubicBezTo>
                <a:cubicBezTo>
                  <a:pt x="39" y="100"/>
                  <a:pt x="39" y="100"/>
                  <a:pt x="39" y="100"/>
                </a:cubicBezTo>
                <a:cubicBezTo>
                  <a:pt x="38" y="99"/>
                  <a:pt x="38" y="99"/>
                  <a:pt x="38" y="99"/>
                </a:cubicBezTo>
                <a:cubicBezTo>
                  <a:pt x="38" y="98"/>
                  <a:pt x="38" y="98"/>
                  <a:pt x="38" y="98"/>
                </a:cubicBezTo>
                <a:cubicBezTo>
                  <a:pt x="37" y="97"/>
                  <a:pt x="37" y="97"/>
                  <a:pt x="37" y="97"/>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6" y="96"/>
                  <a:pt x="36" y="96"/>
                  <a:pt x="36" y="96"/>
                </a:cubicBezTo>
                <a:cubicBezTo>
                  <a:pt x="36" y="96"/>
                  <a:pt x="36" y="96"/>
                  <a:pt x="36" y="96"/>
                </a:cubicBezTo>
                <a:cubicBezTo>
                  <a:pt x="36" y="96"/>
                  <a:pt x="36" y="96"/>
                  <a:pt x="36" y="96"/>
                </a:cubicBezTo>
                <a:cubicBezTo>
                  <a:pt x="36" y="96"/>
                  <a:pt x="36" y="96"/>
                  <a:pt x="36" y="96"/>
                </a:cubicBezTo>
                <a:cubicBezTo>
                  <a:pt x="36" y="97"/>
                  <a:pt x="36" y="97"/>
                  <a:pt x="36" y="97"/>
                </a:cubicBezTo>
                <a:cubicBezTo>
                  <a:pt x="35" y="98"/>
                  <a:pt x="35" y="98"/>
                  <a:pt x="35" y="98"/>
                </a:cubicBezTo>
                <a:cubicBezTo>
                  <a:pt x="35" y="98"/>
                  <a:pt x="35" y="98"/>
                  <a:pt x="35" y="98"/>
                </a:cubicBezTo>
                <a:cubicBezTo>
                  <a:pt x="35" y="99"/>
                  <a:pt x="35" y="99"/>
                  <a:pt x="35" y="99"/>
                </a:cubicBezTo>
                <a:cubicBezTo>
                  <a:pt x="34" y="100"/>
                  <a:pt x="34" y="100"/>
                  <a:pt x="34" y="100"/>
                </a:cubicBezTo>
                <a:cubicBezTo>
                  <a:pt x="34" y="100"/>
                  <a:pt x="34" y="100"/>
                  <a:pt x="34" y="100"/>
                </a:cubicBezTo>
                <a:cubicBezTo>
                  <a:pt x="33" y="101"/>
                  <a:pt x="33" y="101"/>
                  <a:pt x="33" y="101"/>
                </a:cubicBezTo>
                <a:cubicBezTo>
                  <a:pt x="32" y="101"/>
                  <a:pt x="32" y="101"/>
                  <a:pt x="32" y="101"/>
                </a:cubicBezTo>
                <a:cubicBezTo>
                  <a:pt x="32" y="102"/>
                  <a:pt x="32" y="102"/>
                  <a:pt x="32" y="102"/>
                </a:cubicBezTo>
                <a:cubicBezTo>
                  <a:pt x="31" y="102"/>
                  <a:pt x="31" y="102"/>
                  <a:pt x="31" y="102"/>
                </a:cubicBezTo>
                <a:cubicBezTo>
                  <a:pt x="30" y="102"/>
                  <a:pt x="30" y="102"/>
                  <a:pt x="30" y="102"/>
                </a:cubicBezTo>
                <a:cubicBezTo>
                  <a:pt x="30" y="101"/>
                  <a:pt x="30" y="101"/>
                  <a:pt x="30" y="101"/>
                </a:cubicBezTo>
                <a:cubicBezTo>
                  <a:pt x="29" y="100"/>
                  <a:pt x="29" y="100"/>
                  <a:pt x="29" y="100"/>
                </a:cubicBezTo>
                <a:cubicBezTo>
                  <a:pt x="29" y="100"/>
                  <a:pt x="29" y="100"/>
                  <a:pt x="29" y="100"/>
                </a:cubicBezTo>
                <a:cubicBezTo>
                  <a:pt x="29" y="100"/>
                  <a:pt x="29" y="100"/>
                  <a:pt x="29" y="100"/>
                </a:cubicBezTo>
                <a:cubicBezTo>
                  <a:pt x="29" y="101"/>
                  <a:pt x="29" y="101"/>
                  <a:pt x="29" y="101"/>
                </a:cubicBezTo>
                <a:cubicBezTo>
                  <a:pt x="28" y="101"/>
                  <a:pt x="28" y="101"/>
                  <a:pt x="28" y="101"/>
                </a:cubicBezTo>
                <a:cubicBezTo>
                  <a:pt x="28" y="102"/>
                  <a:pt x="28" y="102"/>
                  <a:pt x="28" y="102"/>
                </a:cubicBezTo>
                <a:cubicBezTo>
                  <a:pt x="28" y="101"/>
                  <a:pt x="28" y="101"/>
                  <a:pt x="28" y="101"/>
                </a:cubicBezTo>
                <a:cubicBezTo>
                  <a:pt x="28" y="101"/>
                  <a:pt x="28" y="101"/>
                  <a:pt x="28" y="101"/>
                </a:cubicBezTo>
                <a:cubicBezTo>
                  <a:pt x="28" y="100"/>
                  <a:pt x="28" y="100"/>
                  <a:pt x="28" y="100"/>
                </a:cubicBezTo>
                <a:cubicBezTo>
                  <a:pt x="27" y="100"/>
                  <a:pt x="27" y="100"/>
                  <a:pt x="27" y="100"/>
                </a:cubicBezTo>
                <a:cubicBezTo>
                  <a:pt x="27" y="99"/>
                  <a:pt x="27" y="99"/>
                  <a:pt x="27" y="99"/>
                </a:cubicBezTo>
                <a:cubicBezTo>
                  <a:pt x="25" y="98"/>
                  <a:pt x="25" y="98"/>
                  <a:pt x="25" y="98"/>
                </a:cubicBezTo>
                <a:cubicBezTo>
                  <a:pt x="23" y="97"/>
                  <a:pt x="23" y="97"/>
                  <a:pt x="23" y="97"/>
                </a:cubicBezTo>
                <a:cubicBezTo>
                  <a:pt x="23" y="96"/>
                  <a:pt x="23" y="96"/>
                  <a:pt x="23" y="96"/>
                </a:cubicBezTo>
                <a:cubicBezTo>
                  <a:pt x="23" y="95"/>
                  <a:pt x="23" y="95"/>
                  <a:pt x="23" y="95"/>
                </a:cubicBezTo>
                <a:cubicBezTo>
                  <a:pt x="25" y="93"/>
                  <a:pt x="25" y="93"/>
                  <a:pt x="25" y="93"/>
                </a:cubicBezTo>
                <a:cubicBezTo>
                  <a:pt x="26" y="92"/>
                  <a:pt x="26" y="92"/>
                  <a:pt x="26" y="92"/>
                </a:cubicBezTo>
                <a:cubicBezTo>
                  <a:pt x="27" y="91"/>
                  <a:pt x="27" y="91"/>
                  <a:pt x="27" y="91"/>
                </a:cubicBezTo>
                <a:cubicBezTo>
                  <a:pt x="27" y="90"/>
                  <a:pt x="27" y="90"/>
                  <a:pt x="27" y="90"/>
                </a:cubicBezTo>
                <a:cubicBezTo>
                  <a:pt x="28" y="89"/>
                  <a:pt x="28" y="89"/>
                  <a:pt x="28" y="89"/>
                </a:cubicBezTo>
                <a:cubicBezTo>
                  <a:pt x="28" y="88"/>
                  <a:pt x="28" y="88"/>
                  <a:pt x="28" y="88"/>
                </a:cubicBezTo>
                <a:cubicBezTo>
                  <a:pt x="28" y="87"/>
                  <a:pt x="28" y="87"/>
                  <a:pt x="28" y="87"/>
                </a:cubicBezTo>
                <a:cubicBezTo>
                  <a:pt x="29" y="86"/>
                  <a:pt x="29" y="86"/>
                  <a:pt x="29" y="86"/>
                </a:cubicBezTo>
                <a:cubicBezTo>
                  <a:pt x="29" y="85"/>
                  <a:pt x="29" y="85"/>
                  <a:pt x="29" y="85"/>
                </a:cubicBezTo>
                <a:cubicBezTo>
                  <a:pt x="30" y="83"/>
                  <a:pt x="30" y="83"/>
                  <a:pt x="30" y="83"/>
                </a:cubicBezTo>
                <a:cubicBezTo>
                  <a:pt x="30" y="82"/>
                  <a:pt x="30" y="82"/>
                  <a:pt x="30" y="82"/>
                </a:cubicBezTo>
                <a:cubicBezTo>
                  <a:pt x="31" y="81"/>
                  <a:pt x="31" y="81"/>
                  <a:pt x="31" y="81"/>
                </a:cubicBezTo>
                <a:cubicBezTo>
                  <a:pt x="32" y="80"/>
                  <a:pt x="32" y="80"/>
                  <a:pt x="32" y="80"/>
                </a:cubicBezTo>
                <a:cubicBezTo>
                  <a:pt x="33" y="79"/>
                  <a:pt x="33" y="79"/>
                  <a:pt x="33" y="79"/>
                </a:cubicBezTo>
                <a:cubicBezTo>
                  <a:pt x="33" y="78"/>
                  <a:pt x="33" y="78"/>
                  <a:pt x="33" y="78"/>
                </a:cubicBezTo>
                <a:cubicBezTo>
                  <a:pt x="34" y="77"/>
                  <a:pt x="34" y="77"/>
                  <a:pt x="34" y="77"/>
                </a:cubicBezTo>
                <a:cubicBezTo>
                  <a:pt x="35" y="76"/>
                  <a:pt x="35" y="76"/>
                  <a:pt x="35" y="76"/>
                </a:cubicBezTo>
                <a:cubicBezTo>
                  <a:pt x="36" y="75"/>
                  <a:pt x="36" y="75"/>
                  <a:pt x="36" y="75"/>
                </a:cubicBezTo>
                <a:cubicBezTo>
                  <a:pt x="36" y="75"/>
                  <a:pt x="36" y="75"/>
                  <a:pt x="36" y="75"/>
                </a:cubicBezTo>
                <a:cubicBezTo>
                  <a:pt x="37" y="74"/>
                  <a:pt x="37" y="74"/>
                  <a:pt x="37" y="74"/>
                </a:cubicBezTo>
                <a:cubicBezTo>
                  <a:pt x="38" y="73"/>
                  <a:pt x="38" y="73"/>
                  <a:pt x="38" y="73"/>
                </a:cubicBezTo>
                <a:cubicBezTo>
                  <a:pt x="38" y="73"/>
                  <a:pt x="38" y="73"/>
                  <a:pt x="38" y="73"/>
                </a:cubicBezTo>
                <a:cubicBezTo>
                  <a:pt x="40" y="72"/>
                  <a:pt x="40" y="72"/>
                  <a:pt x="40" y="72"/>
                </a:cubicBezTo>
                <a:cubicBezTo>
                  <a:pt x="41" y="71"/>
                  <a:pt x="41" y="71"/>
                  <a:pt x="41" y="71"/>
                </a:cubicBezTo>
                <a:cubicBezTo>
                  <a:pt x="41" y="71"/>
                  <a:pt x="41" y="71"/>
                  <a:pt x="41" y="71"/>
                </a:cubicBezTo>
                <a:cubicBezTo>
                  <a:pt x="41" y="70"/>
                  <a:pt x="41" y="70"/>
                  <a:pt x="41" y="70"/>
                </a:cubicBezTo>
                <a:cubicBezTo>
                  <a:pt x="38" y="69"/>
                  <a:pt x="38" y="69"/>
                  <a:pt x="38" y="69"/>
                </a:cubicBezTo>
                <a:cubicBezTo>
                  <a:pt x="35" y="69"/>
                  <a:pt x="35" y="69"/>
                  <a:pt x="35" y="69"/>
                </a:cubicBezTo>
                <a:cubicBezTo>
                  <a:pt x="35" y="68"/>
                  <a:pt x="35" y="68"/>
                  <a:pt x="35" y="68"/>
                </a:cubicBezTo>
                <a:cubicBezTo>
                  <a:pt x="35" y="68"/>
                  <a:pt x="35" y="68"/>
                  <a:pt x="35" y="68"/>
                </a:cubicBezTo>
                <a:cubicBezTo>
                  <a:pt x="35" y="67"/>
                  <a:pt x="35" y="67"/>
                  <a:pt x="35" y="67"/>
                </a:cubicBezTo>
                <a:cubicBezTo>
                  <a:pt x="38" y="67"/>
                  <a:pt x="38" y="67"/>
                  <a:pt x="38" y="67"/>
                </a:cubicBezTo>
                <a:cubicBezTo>
                  <a:pt x="40" y="66"/>
                  <a:pt x="40" y="66"/>
                  <a:pt x="40" y="66"/>
                </a:cubicBezTo>
                <a:cubicBezTo>
                  <a:pt x="40" y="65"/>
                  <a:pt x="40" y="65"/>
                  <a:pt x="40" y="65"/>
                </a:cubicBezTo>
                <a:cubicBezTo>
                  <a:pt x="41" y="64"/>
                  <a:pt x="41" y="64"/>
                  <a:pt x="41" y="64"/>
                </a:cubicBezTo>
                <a:cubicBezTo>
                  <a:pt x="38" y="63"/>
                  <a:pt x="38" y="63"/>
                  <a:pt x="38" y="63"/>
                </a:cubicBezTo>
                <a:cubicBezTo>
                  <a:pt x="35" y="63"/>
                  <a:pt x="35" y="63"/>
                  <a:pt x="35" y="63"/>
                </a:cubicBezTo>
                <a:cubicBezTo>
                  <a:pt x="35" y="62"/>
                  <a:pt x="35" y="62"/>
                  <a:pt x="35" y="62"/>
                </a:cubicBezTo>
                <a:cubicBezTo>
                  <a:pt x="39" y="61"/>
                  <a:pt x="39" y="61"/>
                  <a:pt x="39" y="61"/>
                </a:cubicBezTo>
                <a:cubicBezTo>
                  <a:pt x="41" y="61"/>
                  <a:pt x="41" y="61"/>
                  <a:pt x="41" y="61"/>
                </a:cubicBezTo>
                <a:cubicBezTo>
                  <a:pt x="42" y="60"/>
                  <a:pt x="42" y="60"/>
                  <a:pt x="42" y="60"/>
                </a:cubicBezTo>
                <a:cubicBezTo>
                  <a:pt x="43" y="59"/>
                  <a:pt x="43" y="59"/>
                  <a:pt x="43" y="59"/>
                </a:cubicBezTo>
                <a:cubicBezTo>
                  <a:pt x="43" y="58"/>
                  <a:pt x="43" y="58"/>
                  <a:pt x="43" y="58"/>
                </a:cubicBezTo>
                <a:cubicBezTo>
                  <a:pt x="43" y="58"/>
                  <a:pt x="43" y="58"/>
                  <a:pt x="43" y="58"/>
                </a:cubicBezTo>
                <a:cubicBezTo>
                  <a:pt x="43" y="58"/>
                  <a:pt x="43" y="58"/>
                  <a:pt x="43" y="58"/>
                </a:cubicBezTo>
                <a:cubicBezTo>
                  <a:pt x="43" y="57"/>
                  <a:pt x="43" y="57"/>
                  <a:pt x="43" y="57"/>
                </a:cubicBezTo>
                <a:cubicBezTo>
                  <a:pt x="43" y="57"/>
                  <a:pt x="43" y="57"/>
                  <a:pt x="43" y="57"/>
                </a:cubicBezTo>
                <a:cubicBezTo>
                  <a:pt x="43" y="56"/>
                  <a:pt x="43" y="56"/>
                  <a:pt x="43" y="56"/>
                </a:cubicBezTo>
                <a:cubicBezTo>
                  <a:pt x="43" y="55"/>
                  <a:pt x="43" y="55"/>
                  <a:pt x="43" y="55"/>
                </a:cubicBezTo>
                <a:cubicBezTo>
                  <a:pt x="44" y="54"/>
                  <a:pt x="44" y="54"/>
                  <a:pt x="44" y="54"/>
                </a:cubicBezTo>
                <a:cubicBezTo>
                  <a:pt x="44" y="53"/>
                  <a:pt x="44" y="53"/>
                  <a:pt x="44" y="53"/>
                </a:cubicBezTo>
                <a:cubicBezTo>
                  <a:pt x="45" y="51"/>
                  <a:pt x="45" y="51"/>
                  <a:pt x="45" y="51"/>
                </a:cubicBezTo>
                <a:cubicBezTo>
                  <a:pt x="45" y="50"/>
                  <a:pt x="45" y="50"/>
                  <a:pt x="45" y="50"/>
                </a:cubicBezTo>
                <a:cubicBezTo>
                  <a:pt x="45" y="49"/>
                  <a:pt x="45" y="49"/>
                  <a:pt x="45" y="49"/>
                </a:cubicBezTo>
                <a:cubicBezTo>
                  <a:pt x="46" y="48"/>
                  <a:pt x="46" y="48"/>
                  <a:pt x="46" y="48"/>
                </a:cubicBezTo>
                <a:cubicBezTo>
                  <a:pt x="46" y="47"/>
                  <a:pt x="46" y="47"/>
                  <a:pt x="46" y="47"/>
                </a:cubicBezTo>
                <a:cubicBezTo>
                  <a:pt x="47" y="46"/>
                  <a:pt x="47" y="46"/>
                  <a:pt x="47" y="46"/>
                </a:cubicBezTo>
                <a:cubicBezTo>
                  <a:pt x="47" y="45"/>
                  <a:pt x="47" y="45"/>
                  <a:pt x="47" y="45"/>
                </a:cubicBezTo>
                <a:cubicBezTo>
                  <a:pt x="48" y="44"/>
                  <a:pt x="48" y="44"/>
                  <a:pt x="48" y="44"/>
                </a:cubicBezTo>
                <a:cubicBezTo>
                  <a:pt x="48" y="43"/>
                  <a:pt x="48" y="43"/>
                  <a:pt x="48" y="43"/>
                </a:cubicBezTo>
                <a:cubicBezTo>
                  <a:pt x="49" y="42"/>
                  <a:pt x="49" y="42"/>
                  <a:pt x="49" y="42"/>
                </a:cubicBezTo>
                <a:cubicBezTo>
                  <a:pt x="49" y="41"/>
                  <a:pt x="49" y="41"/>
                  <a:pt x="49" y="41"/>
                </a:cubicBezTo>
                <a:cubicBezTo>
                  <a:pt x="49" y="41"/>
                  <a:pt x="49" y="41"/>
                  <a:pt x="49" y="41"/>
                </a:cubicBezTo>
                <a:cubicBezTo>
                  <a:pt x="50" y="40"/>
                  <a:pt x="50" y="40"/>
                  <a:pt x="50" y="40"/>
                </a:cubicBezTo>
                <a:cubicBezTo>
                  <a:pt x="51" y="39"/>
                  <a:pt x="51" y="39"/>
                  <a:pt x="51" y="39"/>
                </a:cubicBezTo>
                <a:cubicBezTo>
                  <a:pt x="52" y="38"/>
                  <a:pt x="52" y="38"/>
                  <a:pt x="52" y="38"/>
                </a:cubicBezTo>
                <a:cubicBezTo>
                  <a:pt x="53" y="37"/>
                  <a:pt x="53" y="37"/>
                  <a:pt x="53" y="37"/>
                </a:cubicBezTo>
                <a:cubicBezTo>
                  <a:pt x="54" y="36"/>
                  <a:pt x="54" y="36"/>
                  <a:pt x="54" y="36"/>
                </a:cubicBezTo>
                <a:cubicBezTo>
                  <a:pt x="55" y="34"/>
                  <a:pt x="55" y="34"/>
                  <a:pt x="55" y="34"/>
                </a:cubicBezTo>
                <a:cubicBezTo>
                  <a:pt x="56" y="33"/>
                  <a:pt x="56" y="33"/>
                  <a:pt x="56" y="33"/>
                </a:cubicBezTo>
                <a:cubicBezTo>
                  <a:pt x="57" y="33"/>
                  <a:pt x="57" y="33"/>
                  <a:pt x="57" y="33"/>
                </a:cubicBezTo>
                <a:cubicBezTo>
                  <a:pt x="58" y="32"/>
                  <a:pt x="58" y="32"/>
                  <a:pt x="58" y="32"/>
                </a:cubicBezTo>
                <a:cubicBezTo>
                  <a:pt x="59" y="31"/>
                  <a:pt x="59" y="31"/>
                  <a:pt x="59" y="31"/>
                </a:cubicBezTo>
                <a:cubicBezTo>
                  <a:pt x="60" y="30"/>
                  <a:pt x="60" y="30"/>
                  <a:pt x="60" y="30"/>
                </a:cubicBezTo>
                <a:cubicBezTo>
                  <a:pt x="61" y="30"/>
                  <a:pt x="61" y="30"/>
                  <a:pt x="61" y="30"/>
                </a:cubicBezTo>
                <a:cubicBezTo>
                  <a:pt x="62" y="29"/>
                  <a:pt x="62" y="29"/>
                  <a:pt x="62" y="29"/>
                </a:cubicBezTo>
                <a:cubicBezTo>
                  <a:pt x="64" y="29"/>
                  <a:pt x="64" y="29"/>
                  <a:pt x="64" y="29"/>
                </a:cubicBezTo>
                <a:cubicBezTo>
                  <a:pt x="65" y="28"/>
                  <a:pt x="65" y="28"/>
                  <a:pt x="65" y="28"/>
                </a:cubicBezTo>
                <a:cubicBezTo>
                  <a:pt x="66" y="28"/>
                  <a:pt x="66" y="28"/>
                  <a:pt x="66" y="28"/>
                </a:cubicBezTo>
                <a:cubicBezTo>
                  <a:pt x="68" y="27"/>
                  <a:pt x="68" y="27"/>
                  <a:pt x="68" y="27"/>
                </a:cubicBezTo>
                <a:cubicBezTo>
                  <a:pt x="69" y="27"/>
                  <a:pt x="69" y="27"/>
                  <a:pt x="69" y="27"/>
                </a:cubicBezTo>
                <a:cubicBezTo>
                  <a:pt x="70" y="27"/>
                  <a:pt x="70" y="27"/>
                  <a:pt x="70" y="27"/>
                </a:cubicBezTo>
                <a:cubicBezTo>
                  <a:pt x="72" y="27"/>
                  <a:pt x="72" y="27"/>
                  <a:pt x="72" y="27"/>
                </a:cubicBezTo>
                <a:cubicBezTo>
                  <a:pt x="73" y="26"/>
                  <a:pt x="73" y="26"/>
                  <a:pt x="73" y="26"/>
                </a:cubicBezTo>
                <a:cubicBezTo>
                  <a:pt x="75" y="27"/>
                  <a:pt x="75" y="27"/>
                  <a:pt x="75" y="27"/>
                </a:cubicBezTo>
                <a:cubicBezTo>
                  <a:pt x="76" y="28"/>
                  <a:pt x="76" y="28"/>
                  <a:pt x="76" y="28"/>
                </a:cubicBezTo>
                <a:cubicBezTo>
                  <a:pt x="78" y="28"/>
                  <a:pt x="78" y="28"/>
                  <a:pt x="78" y="28"/>
                </a:cubicBezTo>
                <a:cubicBezTo>
                  <a:pt x="79" y="28"/>
                  <a:pt x="79" y="28"/>
                  <a:pt x="79" y="28"/>
                </a:cubicBezTo>
                <a:cubicBezTo>
                  <a:pt x="81" y="28"/>
                  <a:pt x="81" y="28"/>
                  <a:pt x="81" y="28"/>
                </a:cubicBezTo>
                <a:cubicBezTo>
                  <a:pt x="82" y="27"/>
                  <a:pt x="82" y="27"/>
                  <a:pt x="82" y="27"/>
                </a:cubicBezTo>
                <a:cubicBezTo>
                  <a:pt x="84" y="27"/>
                  <a:pt x="84" y="27"/>
                  <a:pt x="84" y="27"/>
                </a:cubicBezTo>
                <a:cubicBezTo>
                  <a:pt x="85" y="27"/>
                  <a:pt x="85" y="27"/>
                  <a:pt x="85" y="27"/>
                </a:cubicBezTo>
                <a:cubicBezTo>
                  <a:pt x="87" y="27"/>
                  <a:pt x="87" y="27"/>
                  <a:pt x="87" y="27"/>
                </a:cubicBezTo>
                <a:cubicBezTo>
                  <a:pt x="88" y="27"/>
                  <a:pt x="88" y="27"/>
                  <a:pt x="88" y="27"/>
                </a:cubicBezTo>
                <a:cubicBezTo>
                  <a:pt x="89" y="28"/>
                  <a:pt x="89" y="28"/>
                  <a:pt x="89" y="28"/>
                </a:cubicBezTo>
                <a:cubicBezTo>
                  <a:pt x="91" y="28"/>
                  <a:pt x="91" y="28"/>
                  <a:pt x="91" y="28"/>
                </a:cubicBezTo>
                <a:cubicBezTo>
                  <a:pt x="92" y="29"/>
                  <a:pt x="92" y="29"/>
                  <a:pt x="92" y="29"/>
                </a:cubicBezTo>
                <a:cubicBezTo>
                  <a:pt x="94" y="29"/>
                  <a:pt x="94" y="29"/>
                  <a:pt x="94" y="29"/>
                </a:cubicBezTo>
                <a:cubicBezTo>
                  <a:pt x="95" y="30"/>
                  <a:pt x="95" y="30"/>
                  <a:pt x="95" y="30"/>
                </a:cubicBezTo>
                <a:cubicBezTo>
                  <a:pt x="97" y="30"/>
                  <a:pt x="97" y="30"/>
                  <a:pt x="97" y="30"/>
                </a:cubicBezTo>
                <a:cubicBezTo>
                  <a:pt x="98" y="31"/>
                  <a:pt x="98" y="31"/>
                  <a:pt x="98" y="31"/>
                </a:cubicBezTo>
                <a:cubicBezTo>
                  <a:pt x="99" y="32"/>
                  <a:pt x="99" y="32"/>
                  <a:pt x="99" y="32"/>
                </a:cubicBezTo>
                <a:cubicBezTo>
                  <a:pt x="100" y="33"/>
                  <a:pt x="100" y="33"/>
                  <a:pt x="100" y="33"/>
                </a:cubicBezTo>
                <a:cubicBezTo>
                  <a:pt x="101" y="33"/>
                  <a:pt x="101" y="33"/>
                  <a:pt x="101" y="33"/>
                </a:cubicBezTo>
                <a:cubicBezTo>
                  <a:pt x="101" y="33"/>
                  <a:pt x="101" y="33"/>
                  <a:pt x="101" y="33"/>
                </a:cubicBezTo>
                <a:cubicBezTo>
                  <a:pt x="102" y="34"/>
                  <a:pt x="102" y="34"/>
                  <a:pt x="102" y="34"/>
                </a:cubicBezTo>
                <a:cubicBezTo>
                  <a:pt x="103" y="35"/>
                  <a:pt x="103" y="35"/>
                  <a:pt x="103" y="35"/>
                </a:cubicBezTo>
                <a:cubicBezTo>
                  <a:pt x="104" y="36"/>
                  <a:pt x="104" y="36"/>
                  <a:pt x="104" y="36"/>
                </a:cubicBezTo>
                <a:cubicBezTo>
                  <a:pt x="105" y="37"/>
                  <a:pt x="105" y="37"/>
                  <a:pt x="105" y="37"/>
                </a:cubicBezTo>
                <a:cubicBezTo>
                  <a:pt x="105" y="38"/>
                  <a:pt x="105" y="38"/>
                  <a:pt x="105" y="38"/>
                </a:cubicBezTo>
                <a:cubicBezTo>
                  <a:pt x="106" y="39"/>
                  <a:pt x="106" y="39"/>
                  <a:pt x="106" y="39"/>
                </a:cubicBezTo>
                <a:cubicBezTo>
                  <a:pt x="107" y="40"/>
                  <a:pt x="107" y="40"/>
                  <a:pt x="107" y="40"/>
                </a:cubicBezTo>
                <a:cubicBezTo>
                  <a:pt x="107" y="41"/>
                  <a:pt x="107" y="41"/>
                  <a:pt x="107" y="41"/>
                </a:cubicBezTo>
                <a:cubicBezTo>
                  <a:pt x="108" y="42"/>
                  <a:pt x="108" y="42"/>
                  <a:pt x="108" y="42"/>
                </a:cubicBezTo>
                <a:cubicBezTo>
                  <a:pt x="108" y="43"/>
                  <a:pt x="108" y="43"/>
                  <a:pt x="108" y="43"/>
                </a:cubicBezTo>
                <a:cubicBezTo>
                  <a:pt x="109" y="45"/>
                  <a:pt x="109" y="45"/>
                  <a:pt x="109" y="45"/>
                </a:cubicBezTo>
                <a:cubicBezTo>
                  <a:pt x="110" y="46"/>
                  <a:pt x="110" y="46"/>
                  <a:pt x="110" y="46"/>
                </a:cubicBezTo>
                <a:cubicBezTo>
                  <a:pt x="110" y="47"/>
                  <a:pt x="110" y="47"/>
                  <a:pt x="110" y="47"/>
                </a:cubicBezTo>
                <a:cubicBezTo>
                  <a:pt x="110" y="48"/>
                  <a:pt x="110" y="48"/>
                  <a:pt x="110" y="48"/>
                </a:cubicBezTo>
                <a:cubicBezTo>
                  <a:pt x="111" y="48"/>
                  <a:pt x="111" y="48"/>
                  <a:pt x="111" y="48"/>
                </a:cubicBezTo>
                <a:cubicBezTo>
                  <a:pt x="111" y="49"/>
                  <a:pt x="111" y="49"/>
                  <a:pt x="111" y="49"/>
                </a:cubicBezTo>
                <a:cubicBezTo>
                  <a:pt x="111" y="50"/>
                  <a:pt x="111" y="50"/>
                  <a:pt x="111" y="50"/>
                </a:cubicBezTo>
                <a:cubicBezTo>
                  <a:pt x="112" y="52"/>
                  <a:pt x="112" y="52"/>
                  <a:pt x="112" y="52"/>
                </a:cubicBezTo>
                <a:cubicBezTo>
                  <a:pt x="112" y="53"/>
                  <a:pt x="112" y="53"/>
                  <a:pt x="112" y="53"/>
                </a:cubicBezTo>
                <a:cubicBezTo>
                  <a:pt x="112" y="55"/>
                  <a:pt x="112" y="55"/>
                  <a:pt x="112" y="55"/>
                </a:cubicBezTo>
                <a:cubicBezTo>
                  <a:pt x="112" y="56"/>
                  <a:pt x="112" y="56"/>
                  <a:pt x="112" y="56"/>
                </a:cubicBezTo>
                <a:cubicBezTo>
                  <a:pt x="112" y="58"/>
                  <a:pt x="112" y="58"/>
                  <a:pt x="112" y="58"/>
                </a:cubicBezTo>
                <a:cubicBezTo>
                  <a:pt x="113" y="58"/>
                  <a:pt x="113" y="58"/>
                  <a:pt x="113" y="58"/>
                </a:cubicBezTo>
                <a:cubicBezTo>
                  <a:pt x="113" y="58"/>
                  <a:pt x="113" y="58"/>
                  <a:pt x="113" y="58"/>
                </a:cubicBezTo>
                <a:cubicBezTo>
                  <a:pt x="113" y="59"/>
                  <a:pt x="113" y="59"/>
                  <a:pt x="113" y="59"/>
                </a:cubicBezTo>
                <a:cubicBezTo>
                  <a:pt x="114" y="60"/>
                  <a:pt x="114" y="60"/>
                  <a:pt x="114" y="60"/>
                </a:cubicBezTo>
                <a:cubicBezTo>
                  <a:pt x="114" y="61"/>
                  <a:pt x="114" y="61"/>
                  <a:pt x="114" y="61"/>
                </a:cubicBezTo>
                <a:cubicBezTo>
                  <a:pt x="114" y="61"/>
                  <a:pt x="114" y="61"/>
                  <a:pt x="114" y="61"/>
                </a:cubicBezTo>
                <a:cubicBezTo>
                  <a:pt x="115" y="62"/>
                  <a:pt x="115" y="62"/>
                  <a:pt x="115" y="62"/>
                </a:cubicBezTo>
                <a:cubicBezTo>
                  <a:pt x="115" y="63"/>
                  <a:pt x="115" y="63"/>
                  <a:pt x="115" y="63"/>
                </a:cubicBezTo>
                <a:cubicBezTo>
                  <a:pt x="115" y="64"/>
                  <a:pt x="115" y="64"/>
                  <a:pt x="115" y="64"/>
                </a:cubicBezTo>
                <a:cubicBezTo>
                  <a:pt x="115" y="65"/>
                  <a:pt x="115" y="65"/>
                  <a:pt x="115" y="65"/>
                </a:cubicBezTo>
                <a:cubicBezTo>
                  <a:pt x="113" y="65"/>
                  <a:pt x="113" y="65"/>
                  <a:pt x="113" y="65"/>
                </a:cubicBezTo>
                <a:cubicBezTo>
                  <a:pt x="111" y="66"/>
                  <a:pt x="111" y="66"/>
                  <a:pt x="111" y="66"/>
                </a:cubicBezTo>
                <a:cubicBezTo>
                  <a:pt x="111" y="66"/>
                  <a:pt x="111" y="66"/>
                  <a:pt x="111" y="66"/>
                </a:cubicBezTo>
                <a:cubicBezTo>
                  <a:pt x="111" y="67"/>
                  <a:pt x="111" y="67"/>
                  <a:pt x="111" y="67"/>
                </a:cubicBezTo>
                <a:cubicBezTo>
                  <a:pt x="111" y="67"/>
                  <a:pt x="111" y="67"/>
                  <a:pt x="111" y="67"/>
                </a:cubicBezTo>
                <a:cubicBezTo>
                  <a:pt x="113" y="68"/>
                  <a:pt x="113" y="68"/>
                  <a:pt x="113" y="68"/>
                </a:cubicBezTo>
                <a:cubicBezTo>
                  <a:pt x="114" y="69"/>
                  <a:pt x="114" y="69"/>
                  <a:pt x="114" y="69"/>
                </a:cubicBezTo>
                <a:cubicBezTo>
                  <a:pt x="113" y="70"/>
                  <a:pt x="113" y="70"/>
                  <a:pt x="113" y="70"/>
                </a:cubicBezTo>
                <a:cubicBezTo>
                  <a:pt x="111" y="70"/>
                  <a:pt x="111" y="70"/>
                  <a:pt x="111" y="70"/>
                </a:cubicBezTo>
                <a:cubicBezTo>
                  <a:pt x="111" y="71"/>
                  <a:pt x="111" y="71"/>
                  <a:pt x="111" y="71"/>
                </a:cubicBezTo>
                <a:cubicBezTo>
                  <a:pt x="113" y="71"/>
                  <a:pt x="113" y="71"/>
                  <a:pt x="113" y="71"/>
                </a:cubicBezTo>
                <a:cubicBezTo>
                  <a:pt x="114" y="71"/>
                  <a:pt x="114" y="71"/>
                  <a:pt x="114" y="71"/>
                </a:cubicBezTo>
                <a:cubicBezTo>
                  <a:pt x="116" y="73"/>
                  <a:pt x="116" y="73"/>
                  <a:pt x="116" y="73"/>
                </a:cubicBezTo>
                <a:cubicBezTo>
                  <a:pt x="117" y="75"/>
                  <a:pt x="117" y="75"/>
                  <a:pt x="117" y="75"/>
                </a:cubicBezTo>
                <a:cubicBezTo>
                  <a:pt x="118" y="76"/>
                  <a:pt x="118" y="76"/>
                  <a:pt x="118" y="76"/>
                </a:cubicBezTo>
                <a:cubicBezTo>
                  <a:pt x="118" y="77"/>
                  <a:pt x="118" y="77"/>
                  <a:pt x="118" y="77"/>
                </a:cubicBezTo>
                <a:cubicBezTo>
                  <a:pt x="119" y="78"/>
                  <a:pt x="119" y="78"/>
                  <a:pt x="119" y="78"/>
                </a:cubicBezTo>
                <a:cubicBezTo>
                  <a:pt x="120" y="79"/>
                  <a:pt x="120" y="79"/>
                  <a:pt x="120" y="79"/>
                </a:cubicBezTo>
                <a:cubicBezTo>
                  <a:pt x="120" y="81"/>
                  <a:pt x="120" y="81"/>
                  <a:pt x="120" y="81"/>
                </a:cubicBezTo>
                <a:cubicBezTo>
                  <a:pt x="121" y="82"/>
                  <a:pt x="121" y="82"/>
                  <a:pt x="121" y="82"/>
                </a:cubicBezTo>
                <a:cubicBezTo>
                  <a:pt x="122" y="83"/>
                  <a:pt x="122" y="83"/>
                  <a:pt x="122" y="83"/>
                </a:cubicBezTo>
                <a:cubicBezTo>
                  <a:pt x="122" y="84"/>
                  <a:pt x="122" y="84"/>
                  <a:pt x="122" y="84"/>
                </a:cubicBezTo>
                <a:cubicBezTo>
                  <a:pt x="122" y="85"/>
                  <a:pt x="122" y="85"/>
                  <a:pt x="122" y="85"/>
                </a:cubicBezTo>
                <a:cubicBezTo>
                  <a:pt x="123" y="86"/>
                  <a:pt x="123" y="86"/>
                  <a:pt x="123" y="86"/>
                </a:cubicBezTo>
                <a:cubicBezTo>
                  <a:pt x="123" y="87"/>
                  <a:pt x="123" y="87"/>
                  <a:pt x="123" y="87"/>
                </a:cubicBezTo>
                <a:cubicBezTo>
                  <a:pt x="123" y="88"/>
                  <a:pt x="123" y="88"/>
                  <a:pt x="123" y="88"/>
                </a:cubicBezTo>
                <a:cubicBezTo>
                  <a:pt x="124" y="90"/>
                  <a:pt x="124" y="90"/>
                  <a:pt x="124" y="90"/>
                </a:cubicBezTo>
                <a:cubicBezTo>
                  <a:pt x="122" y="92"/>
                  <a:pt x="122" y="92"/>
                  <a:pt x="122" y="92"/>
                </a:cubicBezTo>
                <a:cubicBezTo>
                  <a:pt x="119" y="93"/>
                  <a:pt x="119" y="93"/>
                  <a:pt x="119" y="93"/>
                </a:cubicBezTo>
                <a:lnTo>
                  <a:pt x="119" y="94"/>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5" name="Freeform 105"/>
          <p:cNvSpPr>
            <a:spLocks noEditPoints="1"/>
          </p:cNvSpPr>
          <p:nvPr/>
        </p:nvSpPr>
        <p:spPr bwMode="auto">
          <a:xfrm>
            <a:off x="2511917" y="3574910"/>
            <a:ext cx="511053" cy="506771"/>
          </a:xfrm>
          <a:custGeom>
            <a:avLst/>
            <a:gdLst>
              <a:gd name="T0" fmla="*/ 75 w 151"/>
              <a:gd name="T1" fmla="*/ 0 h 150"/>
              <a:gd name="T2" fmla="*/ 0 w 151"/>
              <a:gd name="T3" fmla="*/ 75 h 150"/>
              <a:gd name="T4" fmla="*/ 75 w 151"/>
              <a:gd name="T5" fmla="*/ 150 h 150"/>
              <a:gd name="T6" fmla="*/ 151 w 151"/>
              <a:gd name="T7" fmla="*/ 75 h 150"/>
              <a:gd name="T8" fmla="*/ 75 w 151"/>
              <a:gd name="T9" fmla="*/ 0 h 150"/>
              <a:gd name="T10" fmla="*/ 28 w 151"/>
              <a:gd name="T11" fmla="*/ 122 h 150"/>
              <a:gd name="T12" fmla="*/ 26 w 151"/>
              <a:gd name="T13" fmla="*/ 125 h 150"/>
              <a:gd name="T14" fmla="*/ 26 w 151"/>
              <a:gd name="T15" fmla="*/ 125 h 150"/>
              <a:gd name="T16" fmla="*/ 23 w 151"/>
              <a:gd name="T17" fmla="*/ 123 h 150"/>
              <a:gd name="T18" fmla="*/ 34 w 151"/>
              <a:gd name="T19" fmla="*/ 75 h 150"/>
              <a:gd name="T20" fmla="*/ 41 w 151"/>
              <a:gd name="T21" fmla="*/ 67 h 150"/>
              <a:gd name="T22" fmla="*/ 40 w 151"/>
              <a:gd name="T23" fmla="*/ 63 h 150"/>
              <a:gd name="T24" fmla="*/ 50 w 151"/>
              <a:gd name="T25" fmla="*/ 53 h 150"/>
              <a:gd name="T26" fmla="*/ 60 w 151"/>
              <a:gd name="T27" fmla="*/ 63 h 150"/>
              <a:gd name="T28" fmla="*/ 50 w 151"/>
              <a:gd name="T29" fmla="*/ 73 h 150"/>
              <a:gd name="T30" fmla="*/ 45 w 151"/>
              <a:gd name="T31" fmla="*/ 71 h 150"/>
              <a:gd name="T32" fmla="*/ 39 w 151"/>
              <a:gd name="T33" fmla="*/ 79 h 150"/>
              <a:gd name="T34" fmla="*/ 28 w 151"/>
              <a:gd name="T35" fmla="*/ 122 h 150"/>
              <a:gd name="T36" fmla="*/ 50 w 151"/>
              <a:gd name="T37" fmla="*/ 94 h 150"/>
              <a:gd name="T38" fmla="*/ 43 w 151"/>
              <a:gd name="T39" fmla="*/ 93 h 150"/>
              <a:gd name="T40" fmla="*/ 41 w 151"/>
              <a:gd name="T41" fmla="*/ 90 h 150"/>
              <a:gd name="T42" fmla="*/ 44 w 151"/>
              <a:gd name="T43" fmla="*/ 88 h 150"/>
              <a:gd name="T44" fmla="*/ 50 w 151"/>
              <a:gd name="T45" fmla="*/ 88 h 150"/>
              <a:gd name="T46" fmla="*/ 74 w 151"/>
              <a:gd name="T47" fmla="*/ 64 h 150"/>
              <a:gd name="T48" fmla="*/ 50 w 151"/>
              <a:gd name="T49" fmla="*/ 39 h 150"/>
              <a:gd name="T50" fmla="*/ 25 w 151"/>
              <a:gd name="T51" fmla="*/ 64 h 150"/>
              <a:gd name="T52" fmla="*/ 28 w 151"/>
              <a:gd name="T53" fmla="*/ 75 h 150"/>
              <a:gd name="T54" fmla="*/ 27 w 151"/>
              <a:gd name="T55" fmla="*/ 78 h 150"/>
              <a:gd name="T56" fmla="*/ 23 w 151"/>
              <a:gd name="T57" fmla="*/ 77 h 150"/>
              <a:gd name="T58" fmla="*/ 20 w 151"/>
              <a:gd name="T59" fmla="*/ 64 h 150"/>
              <a:gd name="T60" fmla="*/ 50 w 151"/>
              <a:gd name="T61" fmla="*/ 34 h 150"/>
              <a:gd name="T62" fmla="*/ 80 w 151"/>
              <a:gd name="T63" fmla="*/ 64 h 150"/>
              <a:gd name="T64" fmla="*/ 50 w 151"/>
              <a:gd name="T65" fmla="*/ 94 h 150"/>
              <a:gd name="T66" fmla="*/ 105 w 151"/>
              <a:gd name="T67" fmla="*/ 59 h 150"/>
              <a:gd name="T68" fmla="*/ 98 w 151"/>
              <a:gd name="T69" fmla="*/ 57 h 150"/>
              <a:gd name="T70" fmla="*/ 90 w 151"/>
              <a:gd name="T71" fmla="*/ 35 h 150"/>
              <a:gd name="T72" fmla="*/ 112 w 151"/>
              <a:gd name="T73" fmla="*/ 27 h 150"/>
              <a:gd name="T74" fmla="*/ 120 w 151"/>
              <a:gd name="T75" fmla="*/ 49 h 150"/>
              <a:gd name="T76" fmla="*/ 118 w 151"/>
              <a:gd name="T77" fmla="*/ 52 h 150"/>
              <a:gd name="T78" fmla="*/ 116 w 151"/>
              <a:gd name="T79" fmla="*/ 53 h 150"/>
              <a:gd name="T80" fmla="*/ 116 w 151"/>
              <a:gd name="T81" fmla="*/ 51 h 150"/>
              <a:gd name="T82" fmla="*/ 117 w 151"/>
              <a:gd name="T83" fmla="*/ 48 h 150"/>
              <a:gd name="T84" fmla="*/ 111 w 151"/>
              <a:gd name="T85" fmla="*/ 29 h 150"/>
              <a:gd name="T86" fmla="*/ 92 w 151"/>
              <a:gd name="T87" fmla="*/ 36 h 150"/>
              <a:gd name="T88" fmla="*/ 99 w 151"/>
              <a:gd name="T89" fmla="*/ 54 h 150"/>
              <a:gd name="T90" fmla="*/ 105 w 151"/>
              <a:gd name="T91" fmla="*/ 56 h 150"/>
              <a:gd name="T92" fmla="*/ 107 w 151"/>
              <a:gd name="T93" fmla="*/ 57 h 150"/>
              <a:gd name="T94" fmla="*/ 105 w 151"/>
              <a:gd name="T95" fmla="*/ 59 h 150"/>
              <a:gd name="T96" fmla="*/ 129 w 151"/>
              <a:gd name="T97" fmla="*/ 70 h 150"/>
              <a:gd name="T98" fmla="*/ 107 w 151"/>
              <a:gd name="T99" fmla="*/ 53 h 150"/>
              <a:gd name="T100" fmla="*/ 104 w 151"/>
              <a:gd name="T101" fmla="*/ 47 h 150"/>
              <a:gd name="T102" fmla="*/ 102 w 151"/>
              <a:gd name="T103" fmla="*/ 47 h 150"/>
              <a:gd name="T104" fmla="*/ 100 w 151"/>
              <a:gd name="T105" fmla="*/ 39 h 150"/>
              <a:gd name="T106" fmla="*/ 107 w 151"/>
              <a:gd name="T107" fmla="*/ 36 h 150"/>
              <a:gd name="T108" fmla="*/ 110 w 151"/>
              <a:gd name="T109" fmla="*/ 44 h 150"/>
              <a:gd name="T110" fmla="*/ 107 w 151"/>
              <a:gd name="T111" fmla="*/ 46 h 150"/>
              <a:gd name="T112" fmla="*/ 110 w 151"/>
              <a:gd name="T113" fmla="*/ 51 h 150"/>
              <a:gd name="T114" fmla="*/ 130 w 151"/>
              <a:gd name="T115" fmla="*/ 67 h 150"/>
              <a:gd name="T116" fmla="*/ 131 w 151"/>
              <a:gd name="T117" fmla="*/ 69 h 150"/>
              <a:gd name="T118" fmla="*/ 131 w 151"/>
              <a:gd name="T119" fmla="*/ 69 h 150"/>
              <a:gd name="T120" fmla="*/ 129 w 151"/>
              <a:gd name="T121"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50">
                <a:moveTo>
                  <a:pt x="75" y="0"/>
                </a:moveTo>
                <a:cubicBezTo>
                  <a:pt x="34" y="0"/>
                  <a:pt x="0" y="34"/>
                  <a:pt x="0" y="75"/>
                </a:cubicBezTo>
                <a:cubicBezTo>
                  <a:pt x="0" y="117"/>
                  <a:pt x="34" y="150"/>
                  <a:pt x="75" y="150"/>
                </a:cubicBezTo>
                <a:cubicBezTo>
                  <a:pt x="117" y="150"/>
                  <a:pt x="151" y="117"/>
                  <a:pt x="151" y="75"/>
                </a:cubicBezTo>
                <a:cubicBezTo>
                  <a:pt x="151" y="34"/>
                  <a:pt x="117" y="0"/>
                  <a:pt x="75" y="0"/>
                </a:cubicBezTo>
                <a:close/>
                <a:moveTo>
                  <a:pt x="28" y="122"/>
                </a:moveTo>
                <a:cubicBezTo>
                  <a:pt x="28" y="124"/>
                  <a:pt x="27" y="125"/>
                  <a:pt x="26" y="125"/>
                </a:cubicBezTo>
                <a:cubicBezTo>
                  <a:pt x="26" y="125"/>
                  <a:pt x="26" y="125"/>
                  <a:pt x="26" y="125"/>
                </a:cubicBezTo>
                <a:cubicBezTo>
                  <a:pt x="24" y="125"/>
                  <a:pt x="23" y="124"/>
                  <a:pt x="23" y="123"/>
                </a:cubicBezTo>
                <a:cubicBezTo>
                  <a:pt x="21" y="100"/>
                  <a:pt x="28" y="85"/>
                  <a:pt x="34" y="75"/>
                </a:cubicBezTo>
                <a:cubicBezTo>
                  <a:pt x="37" y="72"/>
                  <a:pt x="39" y="69"/>
                  <a:pt x="41" y="67"/>
                </a:cubicBezTo>
                <a:cubicBezTo>
                  <a:pt x="41" y="66"/>
                  <a:pt x="40" y="64"/>
                  <a:pt x="40" y="63"/>
                </a:cubicBezTo>
                <a:cubicBezTo>
                  <a:pt x="40" y="58"/>
                  <a:pt x="45" y="53"/>
                  <a:pt x="50" y="53"/>
                </a:cubicBezTo>
                <a:cubicBezTo>
                  <a:pt x="56" y="53"/>
                  <a:pt x="60" y="58"/>
                  <a:pt x="60" y="63"/>
                </a:cubicBezTo>
                <a:cubicBezTo>
                  <a:pt x="60" y="69"/>
                  <a:pt x="56" y="73"/>
                  <a:pt x="50" y="73"/>
                </a:cubicBezTo>
                <a:cubicBezTo>
                  <a:pt x="48" y="73"/>
                  <a:pt x="46" y="72"/>
                  <a:pt x="45" y="71"/>
                </a:cubicBezTo>
                <a:cubicBezTo>
                  <a:pt x="43" y="73"/>
                  <a:pt x="41" y="76"/>
                  <a:pt x="39" y="79"/>
                </a:cubicBezTo>
                <a:cubicBezTo>
                  <a:pt x="30" y="91"/>
                  <a:pt x="27" y="106"/>
                  <a:pt x="28" y="122"/>
                </a:cubicBezTo>
                <a:close/>
                <a:moveTo>
                  <a:pt x="50" y="94"/>
                </a:moveTo>
                <a:cubicBezTo>
                  <a:pt x="48" y="94"/>
                  <a:pt x="45" y="93"/>
                  <a:pt x="43" y="93"/>
                </a:cubicBezTo>
                <a:cubicBezTo>
                  <a:pt x="42" y="92"/>
                  <a:pt x="41" y="91"/>
                  <a:pt x="41" y="90"/>
                </a:cubicBezTo>
                <a:cubicBezTo>
                  <a:pt x="41" y="88"/>
                  <a:pt x="43" y="87"/>
                  <a:pt x="44" y="88"/>
                </a:cubicBezTo>
                <a:cubicBezTo>
                  <a:pt x="46" y="88"/>
                  <a:pt x="48" y="88"/>
                  <a:pt x="50" y="88"/>
                </a:cubicBezTo>
                <a:cubicBezTo>
                  <a:pt x="63" y="88"/>
                  <a:pt x="74" y="77"/>
                  <a:pt x="74" y="64"/>
                </a:cubicBezTo>
                <a:cubicBezTo>
                  <a:pt x="74" y="50"/>
                  <a:pt x="63" y="39"/>
                  <a:pt x="50" y="39"/>
                </a:cubicBezTo>
                <a:cubicBezTo>
                  <a:pt x="36" y="39"/>
                  <a:pt x="25" y="50"/>
                  <a:pt x="25" y="64"/>
                </a:cubicBezTo>
                <a:cubicBezTo>
                  <a:pt x="25" y="68"/>
                  <a:pt x="26" y="71"/>
                  <a:pt x="28" y="75"/>
                </a:cubicBezTo>
                <a:cubicBezTo>
                  <a:pt x="29" y="76"/>
                  <a:pt x="28" y="78"/>
                  <a:pt x="27" y="78"/>
                </a:cubicBezTo>
                <a:cubicBezTo>
                  <a:pt x="25" y="79"/>
                  <a:pt x="24" y="79"/>
                  <a:pt x="23" y="77"/>
                </a:cubicBezTo>
                <a:cubicBezTo>
                  <a:pt x="21" y="73"/>
                  <a:pt x="20" y="68"/>
                  <a:pt x="20" y="64"/>
                </a:cubicBezTo>
                <a:cubicBezTo>
                  <a:pt x="20" y="47"/>
                  <a:pt x="33" y="34"/>
                  <a:pt x="50" y="34"/>
                </a:cubicBezTo>
                <a:cubicBezTo>
                  <a:pt x="66" y="34"/>
                  <a:pt x="80" y="47"/>
                  <a:pt x="80" y="64"/>
                </a:cubicBezTo>
                <a:cubicBezTo>
                  <a:pt x="80" y="80"/>
                  <a:pt x="66" y="94"/>
                  <a:pt x="50" y="94"/>
                </a:cubicBezTo>
                <a:close/>
                <a:moveTo>
                  <a:pt x="105" y="59"/>
                </a:moveTo>
                <a:cubicBezTo>
                  <a:pt x="103" y="59"/>
                  <a:pt x="100" y="58"/>
                  <a:pt x="98" y="57"/>
                </a:cubicBezTo>
                <a:cubicBezTo>
                  <a:pt x="89" y="53"/>
                  <a:pt x="85" y="43"/>
                  <a:pt x="90" y="35"/>
                </a:cubicBezTo>
                <a:cubicBezTo>
                  <a:pt x="94" y="26"/>
                  <a:pt x="104" y="23"/>
                  <a:pt x="112" y="27"/>
                </a:cubicBezTo>
                <a:cubicBezTo>
                  <a:pt x="121" y="31"/>
                  <a:pt x="124" y="41"/>
                  <a:pt x="120" y="49"/>
                </a:cubicBezTo>
                <a:cubicBezTo>
                  <a:pt x="119" y="50"/>
                  <a:pt x="119" y="51"/>
                  <a:pt x="118" y="52"/>
                </a:cubicBezTo>
                <a:cubicBezTo>
                  <a:pt x="118" y="53"/>
                  <a:pt x="117" y="53"/>
                  <a:pt x="116" y="53"/>
                </a:cubicBezTo>
                <a:cubicBezTo>
                  <a:pt x="115" y="52"/>
                  <a:pt x="115" y="51"/>
                  <a:pt x="116" y="51"/>
                </a:cubicBezTo>
                <a:cubicBezTo>
                  <a:pt x="116" y="50"/>
                  <a:pt x="117" y="49"/>
                  <a:pt x="117" y="48"/>
                </a:cubicBezTo>
                <a:cubicBezTo>
                  <a:pt x="121" y="41"/>
                  <a:pt x="118" y="33"/>
                  <a:pt x="111" y="29"/>
                </a:cubicBezTo>
                <a:cubicBezTo>
                  <a:pt x="104" y="26"/>
                  <a:pt x="96" y="29"/>
                  <a:pt x="92" y="36"/>
                </a:cubicBezTo>
                <a:cubicBezTo>
                  <a:pt x="89" y="43"/>
                  <a:pt x="92" y="51"/>
                  <a:pt x="99" y="54"/>
                </a:cubicBezTo>
                <a:cubicBezTo>
                  <a:pt x="101" y="55"/>
                  <a:pt x="103" y="56"/>
                  <a:pt x="105" y="56"/>
                </a:cubicBezTo>
                <a:cubicBezTo>
                  <a:pt x="106" y="56"/>
                  <a:pt x="107" y="56"/>
                  <a:pt x="107" y="57"/>
                </a:cubicBezTo>
                <a:cubicBezTo>
                  <a:pt x="107" y="58"/>
                  <a:pt x="106" y="59"/>
                  <a:pt x="105" y="59"/>
                </a:cubicBezTo>
                <a:close/>
                <a:moveTo>
                  <a:pt x="129" y="70"/>
                </a:moveTo>
                <a:cubicBezTo>
                  <a:pt x="117" y="66"/>
                  <a:pt x="110" y="58"/>
                  <a:pt x="107" y="53"/>
                </a:cubicBezTo>
                <a:cubicBezTo>
                  <a:pt x="106" y="51"/>
                  <a:pt x="105" y="49"/>
                  <a:pt x="104" y="47"/>
                </a:cubicBezTo>
                <a:cubicBezTo>
                  <a:pt x="104" y="47"/>
                  <a:pt x="103" y="47"/>
                  <a:pt x="102" y="47"/>
                </a:cubicBezTo>
                <a:cubicBezTo>
                  <a:pt x="99" y="45"/>
                  <a:pt x="98" y="42"/>
                  <a:pt x="100" y="39"/>
                </a:cubicBezTo>
                <a:cubicBezTo>
                  <a:pt x="101" y="36"/>
                  <a:pt x="104" y="35"/>
                  <a:pt x="107" y="36"/>
                </a:cubicBezTo>
                <a:cubicBezTo>
                  <a:pt x="110" y="38"/>
                  <a:pt x="111" y="41"/>
                  <a:pt x="110" y="44"/>
                </a:cubicBezTo>
                <a:cubicBezTo>
                  <a:pt x="109" y="45"/>
                  <a:pt x="108" y="46"/>
                  <a:pt x="107" y="46"/>
                </a:cubicBezTo>
                <a:cubicBezTo>
                  <a:pt x="108" y="48"/>
                  <a:pt x="109" y="49"/>
                  <a:pt x="110" y="51"/>
                </a:cubicBezTo>
                <a:cubicBezTo>
                  <a:pt x="114" y="59"/>
                  <a:pt x="121" y="64"/>
                  <a:pt x="130" y="67"/>
                </a:cubicBezTo>
                <a:cubicBezTo>
                  <a:pt x="131" y="68"/>
                  <a:pt x="131" y="68"/>
                  <a:pt x="131" y="69"/>
                </a:cubicBezTo>
                <a:cubicBezTo>
                  <a:pt x="131" y="69"/>
                  <a:pt x="131" y="69"/>
                  <a:pt x="131" y="69"/>
                </a:cubicBezTo>
                <a:cubicBezTo>
                  <a:pt x="130" y="70"/>
                  <a:pt x="130" y="70"/>
                  <a:pt x="129" y="7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6" name="Freeform 106"/>
          <p:cNvSpPr/>
          <p:nvPr/>
        </p:nvSpPr>
        <p:spPr bwMode="auto">
          <a:xfrm>
            <a:off x="1683954" y="3871835"/>
            <a:ext cx="48536" cy="41399"/>
          </a:xfrm>
          <a:custGeom>
            <a:avLst/>
            <a:gdLst>
              <a:gd name="T0" fmla="*/ 7 w 14"/>
              <a:gd name="T1" fmla="*/ 0 h 12"/>
              <a:gd name="T2" fmla="*/ 0 w 14"/>
              <a:gd name="T3" fmla="*/ 7 h 12"/>
              <a:gd name="T4" fmla="*/ 7 w 14"/>
              <a:gd name="T5" fmla="*/ 12 h 12"/>
              <a:gd name="T6" fmla="*/ 14 w 14"/>
              <a:gd name="T7" fmla="*/ 5 h 12"/>
              <a:gd name="T8" fmla="*/ 7 w 14"/>
              <a:gd name="T9" fmla="*/ 0 h 12"/>
            </a:gdLst>
            <a:ahLst/>
            <a:cxnLst>
              <a:cxn ang="0">
                <a:pos x="T0" y="T1"/>
              </a:cxn>
              <a:cxn ang="0">
                <a:pos x="T2" y="T3"/>
              </a:cxn>
              <a:cxn ang="0">
                <a:pos x="T4" y="T5"/>
              </a:cxn>
              <a:cxn ang="0">
                <a:pos x="T6" y="T7"/>
              </a:cxn>
              <a:cxn ang="0">
                <a:pos x="T8" y="T9"/>
              </a:cxn>
            </a:cxnLst>
            <a:rect l="0" t="0" r="r" b="b"/>
            <a:pathLst>
              <a:path w="14" h="12">
                <a:moveTo>
                  <a:pt x="7" y="0"/>
                </a:moveTo>
                <a:cubicBezTo>
                  <a:pt x="3" y="1"/>
                  <a:pt x="0" y="4"/>
                  <a:pt x="0" y="7"/>
                </a:cubicBezTo>
                <a:cubicBezTo>
                  <a:pt x="0" y="10"/>
                  <a:pt x="3" y="12"/>
                  <a:pt x="7" y="12"/>
                </a:cubicBezTo>
                <a:cubicBezTo>
                  <a:pt x="11" y="12"/>
                  <a:pt x="14" y="9"/>
                  <a:pt x="14" y="5"/>
                </a:cubicBezTo>
                <a:cubicBezTo>
                  <a:pt x="14" y="2"/>
                  <a:pt x="11" y="0"/>
                  <a:pt x="7"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7" name="Freeform 107"/>
          <p:cNvSpPr/>
          <p:nvPr/>
        </p:nvSpPr>
        <p:spPr bwMode="auto">
          <a:xfrm>
            <a:off x="1735345" y="3858988"/>
            <a:ext cx="19985" cy="24268"/>
          </a:xfrm>
          <a:custGeom>
            <a:avLst/>
            <a:gdLst>
              <a:gd name="T0" fmla="*/ 1 w 6"/>
              <a:gd name="T1" fmla="*/ 2 h 7"/>
              <a:gd name="T2" fmla="*/ 1 w 6"/>
              <a:gd name="T3" fmla="*/ 5 h 7"/>
              <a:gd name="T4" fmla="*/ 4 w 6"/>
              <a:gd name="T5" fmla="*/ 6 h 7"/>
              <a:gd name="T6" fmla="*/ 5 w 6"/>
              <a:gd name="T7" fmla="*/ 2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3"/>
                  <a:pt x="0" y="4"/>
                  <a:pt x="1" y="5"/>
                </a:cubicBezTo>
                <a:cubicBezTo>
                  <a:pt x="1" y="7"/>
                  <a:pt x="3" y="7"/>
                  <a:pt x="4" y="6"/>
                </a:cubicBezTo>
                <a:cubicBezTo>
                  <a:pt x="5" y="5"/>
                  <a:pt x="6" y="3"/>
                  <a:pt x="5" y="2"/>
                </a:cubicBezTo>
                <a:cubicBezTo>
                  <a:pt x="4" y="1"/>
                  <a:pt x="3" y="0"/>
                  <a:pt x="1"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8" name="Freeform 108"/>
          <p:cNvSpPr>
            <a:spLocks noEditPoints="1"/>
          </p:cNvSpPr>
          <p:nvPr/>
        </p:nvSpPr>
        <p:spPr bwMode="auto">
          <a:xfrm>
            <a:off x="1529781" y="3574910"/>
            <a:ext cx="509626" cy="506771"/>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117 w 151"/>
              <a:gd name="T11" fmla="*/ 94 h 150"/>
              <a:gd name="T12" fmla="*/ 61 w 151"/>
              <a:gd name="T13" fmla="*/ 119 h 150"/>
              <a:gd name="T14" fmla="*/ 14 w 151"/>
              <a:gd name="T15" fmla="*/ 88 h 150"/>
              <a:gd name="T16" fmla="*/ 23 w 151"/>
              <a:gd name="T17" fmla="*/ 63 h 150"/>
              <a:gd name="T18" fmla="*/ 55 w 151"/>
              <a:gd name="T19" fmla="*/ 37 h 150"/>
              <a:gd name="T20" fmla="*/ 74 w 151"/>
              <a:gd name="T21" fmla="*/ 47 h 150"/>
              <a:gd name="T22" fmla="*/ 78 w 151"/>
              <a:gd name="T23" fmla="*/ 53 h 150"/>
              <a:gd name="T24" fmla="*/ 102 w 151"/>
              <a:gd name="T25" fmla="*/ 52 h 150"/>
              <a:gd name="T26" fmla="*/ 103 w 151"/>
              <a:gd name="T27" fmla="*/ 65 h 150"/>
              <a:gd name="T28" fmla="*/ 105 w 151"/>
              <a:gd name="T29" fmla="*/ 69 h 150"/>
              <a:gd name="T30" fmla="*/ 117 w 151"/>
              <a:gd name="T31" fmla="*/ 94 h 150"/>
              <a:gd name="T32" fmla="*/ 100 w 151"/>
              <a:gd name="T33" fmla="*/ 46 h 150"/>
              <a:gd name="T34" fmla="*/ 97 w 151"/>
              <a:gd name="T35" fmla="*/ 42 h 150"/>
              <a:gd name="T36" fmla="*/ 100 w 151"/>
              <a:gd name="T37" fmla="*/ 39 h 150"/>
              <a:gd name="T38" fmla="*/ 118 w 151"/>
              <a:gd name="T39" fmla="*/ 57 h 150"/>
              <a:gd name="T40" fmla="*/ 118 w 151"/>
              <a:gd name="T41" fmla="*/ 58 h 150"/>
              <a:gd name="T42" fmla="*/ 115 w 151"/>
              <a:gd name="T43" fmla="*/ 60 h 150"/>
              <a:gd name="T44" fmla="*/ 112 w 151"/>
              <a:gd name="T45" fmla="*/ 57 h 150"/>
              <a:gd name="T46" fmla="*/ 100 w 151"/>
              <a:gd name="T47" fmla="*/ 46 h 150"/>
              <a:gd name="T48" fmla="*/ 135 w 151"/>
              <a:gd name="T49" fmla="*/ 61 h 150"/>
              <a:gd name="T50" fmla="*/ 130 w 151"/>
              <a:gd name="T51" fmla="*/ 66 h 150"/>
              <a:gd name="T52" fmla="*/ 126 w 151"/>
              <a:gd name="T53" fmla="*/ 62 h 150"/>
              <a:gd name="T54" fmla="*/ 127 w 151"/>
              <a:gd name="T55" fmla="*/ 58 h 150"/>
              <a:gd name="T56" fmla="*/ 125 w 151"/>
              <a:gd name="T57" fmla="*/ 42 h 150"/>
              <a:gd name="T58" fmla="*/ 101 w 151"/>
              <a:gd name="T59" fmla="*/ 30 h 150"/>
              <a:gd name="T60" fmla="*/ 97 w 151"/>
              <a:gd name="T61" fmla="*/ 32 h 150"/>
              <a:gd name="T62" fmla="*/ 92 w 151"/>
              <a:gd name="T63" fmla="*/ 27 h 150"/>
              <a:gd name="T64" fmla="*/ 95 w 151"/>
              <a:gd name="T65" fmla="*/ 22 h 150"/>
              <a:gd name="T66" fmla="*/ 96 w 151"/>
              <a:gd name="T67" fmla="*/ 22 h 150"/>
              <a:gd name="T68" fmla="*/ 96 w 151"/>
              <a:gd name="T69" fmla="*/ 22 h 150"/>
              <a:gd name="T70" fmla="*/ 113 w 151"/>
              <a:gd name="T71" fmla="*/ 20 h 150"/>
              <a:gd name="T72" fmla="*/ 135 w 151"/>
              <a:gd name="T73" fmla="*/ 6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50">
                <a:moveTo>
                  <a:pt x="76" y="0"/>
                </a:moveTo>
                <a:cubicBezTo>
                  <a:pt x="34" y="0"/>
                  <a:pt x="0" y="34"/>
                  <a:pt x="0" y="75"/>
                </a:cubicBezTo>
                <a:cubicBezTo>
                  <a:pt x="0" y="117"/>
                  <a:pt x="34" y="150"/>
                  <a:pt x="76" y="150"/>
                </a:cubicBezTo>
                <a:cubicBezTo>
                  <a:pt x="117" y="150"/>
                  <a:pt x="151" y="117"/>
                  <a:pt x="151" y="75"/>
                </a:cubicBezTo>
                <a:cubicBezTo>
                  <a:pt x="151" y="34"/>
                  <a:pt x="117" y="0"/>
                  <a:pt x="76" y="0"/>
                </a:cubicBezTo>
                <a:close/>
                <a:moveTo>
                  <a:pt x="117" y="94"/>
                </a:moveTo>
                <a:cubicBezTo>
                  <a:pt x="108" y="112"/>
                  <a:pt x="81" y="120"/>
                  <a:pt x="61" y="119"/>
                </a:cubicBezTo>
                <a:cubicBezTo>
                  <a:pt x="42" y="117"/>
                  <a:pt x="17" y="111"/>
                  <a:pt x="14" y="88"/>
                </a:cubicBezTo>
                <a:cubicBezTo>
                  <a:pt x="14" y="88"/>
                  <a:pt x="13" y="77"/>
                  <a:pt x="23" y="63"/>
                </a:cubicBezTo>
                <a:cubicBezTo>
                  <a:pt x="23" y="63"/>
                  <a:pt x="38" y="43"/>
                  <a:pt x="55" y="37"/>
                </a:cubicBezTo>
                <a:cubicBezTo>
                  <a:pt x="72" y="31"/>
                  <a:pt x="74" y="41"/>
                  <a:pt x="74" y="47"/>
                </a:cubicBezTo>
                <a:cubicBezTo>
                  <a:pt x="73" y="52"/>
                  <a:pt x="72" y="55"/>
                  <a:pt x="78" y="53"/>
                </a:cubicBezTo>
                <a:cubicBezTo>
                  <a:pt x="78" y="53"/>
                  <a:pt x="95" y="45"/>
                  <a:pt x="102" y="52"/>
                </a:cubicBezTo>
                <a:cubicBezTo>
                  <a:pt x="107" y="57"/>
                  <a:pt x="103" y="65"/>
                  <a:pt x="103" y="65"/>
                </a:cubicBezTo>
                <a:cubicBezTo>
                  <a:pt x="103" y="65"/>
                  <a:pt x="100" y="68"/>
                  <a:pt x="105" y="69"/>
                </a:cubicBezTo>
                <a:cubicBezTo>
                  <a:pt x="110" y="70"/>
                  <a:pt x="125" y="77"/>
                  <a:pt x="117" y="94"/>
                </a:cubicBezTo>
                <a:close/>
                <a:moveTo>
                  <a:pt x="100" y="46"/>
                </a:moveTo>
                <a:cubicBezTo>
                  <a:pt x="98" y="46"/>
                  <a:pt x="97" y="44"/>
                  <a:pt x="97" y="42"/>
                </a:cubicBezTo>
                <a:cubicBezTo>
                  <a:pt x="97" y="40"/>
                  <a:pt x="98" y="39"/>
                  <a:pt x="100" y="39"/>
                </a:cubicBezTo>
                <a:cubicBezTo>
                  <a:pt x="100" y="39"/>
                  <a:pt x="121" y="35"/>
                  <a:pt x="118" y="57"/>
                </a:cubicBezTo>
                <a:cubicBezTo>
                  <a:pt x="118" y="57"/>
                  <a:pt x="118" y="57"/>
                  <a:pt x="118" y="58"/>
                </a:cubicBezTo>
                <a:cubicBezTo>
                  <a:pt x="118" y="59"/>
                  <a:pt x="117" y="60"/>
                  <a:pt x="115" y="60"/>
                </a:cubicBezTo>
                <a:cubicBezTo>
                  <a:pt x="113" y="60"/>
                  <a:pt x="112" y="59"/>
                  <a:pt x="112" y="57"/>
                </a:cubicBezTo>
                <a:cubicBezTo>
                  <a:pt x="112" y="57"/>
                  <a:pt x="115" y="42"/>
                  <a:pt x="100" y="46"/>
                </a:cubicBezTo>
                <a:close/>
                <a:moveTo>
                  <a:pt x="135" y="61"/>
                </a:moveTo>
                <a:cubicBezTo>
                  <a:pt x="134" y="69"/>
                  <a:pt x="133" y="66"/>
                  <a:pt x="130" y="66"/>
                </a:cubicBezTo>
                <a:cubicBezTo>
                  <a:pt x="128" y="66"/>
                  <a:pt x="126" y="65"/>
                  <a:pt x="126" y="62"/>
                </a:cubicBezTo>
                <a:cubicBezTo>
                  <a:pt x="126" y="60"/>
                  <a:pt x="127" y="58"/>
                  <a:pt x="127" y="58"/>
                </a:cubicBezTo>
                <a:cubicBezTo>
                  <a:pt x="127" y="57"/>
                  <a:pt x="129" y="51"/>
                  <a:pt x="125" y="42"/>
                </a:cubicBezTo>
                <a:cubicBezTo>
                  <a:pt x="118" y="30"/>
                  <a:pt x="103" y="30"/>
                  <a:pt x="101" y="30"/>
                </a:cubicBezTo>
                <a:cubicBezTo>
                  <a:pt x="99" y="31"/>
                  <a:pt x="97" y="32"/>
                  <a:pt x="97" y="32"/>
                </a:cubicBezTo>
                <a:cubicBezTo>
                  <a:pt x="94" y="32"/>
                  <a:pt x="92" y="29"/>
                  <a:pt x="92" y="27"/>
                </a:cubicBezTo>
                <a:cubicBezTo>
                  <a:pt x="92" y="25"/>
                  <a:pt x="93" y="23"/>
                  <a:pt x="95" y="22"/>
                </a:cubicBezTo>
                <a:cubicBezTo>
                  <a:pt x="95" y="22"/>
                  <a:pt x="95" y="22"/>
                  <a:pt x="96" y="22"/>
                </a:cubicBezTo>
                <a:cubicBezTo>
                  <a:pt x="96" y="22"/>
                  <a:pt x="96" y="22"/>
                  <a:pt x="96" y="22"/>
                </a:cubicBezTo>
                <a:cubicBezTo>
                  <a:pt x="98" y="22"/>
                  <a:pt x="105" y="19"/>
                  <a:pt x="113" y="20"/>
                </a:cubicBezTo>
                <a:cubicBezTo>
                  <a:pt x="125" y="23"/>
                  <a:pt x="143" y="37"/>
                  <a:pt x="135" y="6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09" name="Freeform 109"/>
          <p:cNvSpPr>
            <a:spLocks noEditPoints="1"/>
          </p:cNvSpPr>
          <p:nvPr/>
        </p:nvSpPr>
        <p:spPr bwMode="auto">
          <a:xfrm>
            <a:off x="1616861" y="3791894"/>
            <a:ext cx="246962" cy="165593"/>
          </a:xfrm>
          <a:custGeom>
            <a:avLst/>
            <a:gdLst>
              <a:gd name="T0" fmla="*/ 36 w 73"/>
              <a:gd name="T1" fmla="*/ 0 h 49"/>
              <a:gd name="T2" fmla="*/ 0 w 73"/>
              <a:gd name="T3" fmla="*/ 26 h 49"/>
              <a:gd name="T4" fmla="*/ 36 w 73"/>
              <a:gd name="T5" fmla="*/ 48 h 49"/>
              <a:gd name="T6" fmla="*/ 73 w 73"/>
              <a:gd name="T7" fmla="*/ 21 h 49"/>
              <a:gd name="T8" fmla="*/ 36 w 73"/>
              <a:gd name="T9" fmla="*/ 0 h 49"/>
              <a:gd name="T10" fmla="*/ 50 w 73"/>
              <a:gd name="T11" fmla="*/ 34 h 49"/>
              <a:gd name="T12" fmla="*/ 20 w 73"/>
              <a:gd name="T13" fmla="*/ 40 h 49"/>
              <a:gd name="T14" fmla="*/ 14 w 73"/>
              <a:gd name="T15" fmla="*/ 31 h 49"/>
              <a:gd name="T16" fmla="*/ 32 w 73"/>
              <a:gd name="T17" fmla="*/ 9 h 49"/>
              <a:gd name="T18" fmla="*/ 50 w 73"/>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9">
                <a:moveTo>
                  <a:pt x="36" y="0"/>
                </a:moveTo>
                <a:cubicBezTo>
                  <a:pt x="16" y="1"/>
                  <a:pt x="0" y="12"/>
                  <a:pt x="0" y="26"/>
                </a:cubicBezTo>
                <a:cubicBezTo>
                  <a:pt x="0" y="39"/>
                  <a:pt x="16" y="49"/>
                  <a:pt x="36" y="48"/>
                </a:cubicBezTo>
                <a:cubicBezTo>
                  <a:pt x="56" y="47"/>
                  <a:pt x="73" y="35"/>
                  <a:pt x="73" y="21"/>
                </a:cubicBezTo>
                <a:cubicBezTo>
                  <a:pt x="73" y="8"/>
                  <a:pt x="56" y="0"/>
                  <a:pt x="36" y="0"/>
                </a:cubicBezTo>
                <a:close/>
                <a:moveTo>
                  <a:pt x="50" y="34"/>
                </a:moveTo>
                <a:cubicBezTo>
                  <a:pt x="44" y="42"/>
                  <a:pt x="32" y="46"/>
                  <a:pt x="20" y="40"/>
                </a:cubicBezTo>
                <a:cubicBezTo>
                  <a:pt x="14" y="37"/>
                  <a:pt x="14" y="31"/>
                  <a:pt x="14" y="31"/>
                </a:cubicBezTo>
                <a:cubicBezTo>
                  <a:pt x="14" y="31"/>
                  <a:pt x="12" y="12"/>
                  <a:pt x="32" y="9"/>
                </a:cubicBezTo>
                <a:cubicBezTo>
                  <a:pt x="53" y="7"/>
                  <a:pt x="56" y="26"/>
                  <a:pt x="50" y="34"/>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0" name="Oval 110"/>
          <p:cNvSpPr>
            <a:spLocks noChangeArrowheads="1"/>
          </p:cNvSpPr>
          <p:nvPr/>
        </p:nvSpPr>
        <p:spPr bwMode="auto">
          <a:xfrm>
            <a:off x="4726006" y="3831864"/>
            <a:ext cx="32833" cy="27123"/>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1" name="Oval 111"/>
          <p:cNvSpPr>
            <a:spLocks noChangeArrowheads="1"/>
          </p:cNvSpPr>
          <p:nvPr/>
        </p:nvSpPr>
        <p:spPr bwMode="auto">
          <a:xfrm>
            <a:off x="4803092" y="3831864"/>
            <a:ext cx="29978" cy="27123"/>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2" name="Oval 112"/>
          <p:cNvSpPr>
            <a:spLocks noChangeArrowheads="1"/>
          </p:cNvSpPr>
          <p:nvPr/>
        </p:nvSpPr>
        <p:spPr bwMode="auto">
          <a:xfrm>
            <a:off x="4573260" y="3730511"/>
            <a:ext cx="39971" cy="34261"/>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3" name="Oval 113"/>
          <p:cNvSpPr>
            <a:spLocks noChangeArrowheads="1"/>
          </p:cNvSpPr>
          <p:nvPr/>
        </p:nvSpPr>
        <p:spPr bwMode="auto">
          <a:xfrm>
            <a:off x="4674615" y="3730511"/>
            <a:ext cx="37116" cy="34261"/>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4" name="Freeform 114"/>
          <p:cNvSpPr>
            <a:spLocks noEditPoints="1"/>
          </p:cNvSpPr>
          <p:nvPr/>
        </p:nvSpPr>
        <p:spPr bwMode="auto">
          <a:xfrm>
            <a:off x="4454776" y="3584903"/>
            <a:ext cx="489641" cy="493923"/>
          </a:xfrm>
          <a:custGeom>
            <a:avLst/>
            <a:gdLst>
              <a:gd name="T0" fmla="*/ 72 w 145"/>
              <a:gd name="T1" fmla="*/ 0 h 146"/>
              <a:gd name="T2" fmla="*/ 0 w 145"/>
              <a:gd name="T3" fmla="*/ 73 h 146"/>
              <a:gd name="T4" fmla="*/ 72 w 145"/>
              <a:gd name="T5" fmla="*/ 146 h 146"/>
              <a:gd name="T6" fmla="*/ 145 w 145"/>
              <a:gd name="T7" fmla="*/ 73 h 146"/>
              <a:gd name="T8" fmla="*/ 72 w 145"/>
              <a:gd name="T9" fmla="*/ 0 h 146"/>
              <a:gd name="T10" fmla="*/ 55 w 145"/>
              <a:gd name="T11" fmla="*/ 96 h 146"/>
              <a:gd name="T12" fmla="*/ 41 w 145"/>
              <a:gd name="T13" fmla="*/ 94 h 146"/>
              <a:gd name="T14" fmla="*/ 26 w 145"/>
              <a:gd name="T15" fmla="*/ 101 h 146"/>
              <a:gd name="T16" fmla="*/ 30 w 145"/>
              <a:gd name="T17" fmla="*/ 88 h 146"/>
              <a:gd name="T18" fmla="*/ 14 w 145"/>
              <a:gd name="T19" fmla="*/ 60 h 146"/>
              <a:gd name="T20" fmla="*/ 55 w 145"/>
              <a:gd name="T21" fmla="*/ 25 h 146"/>
              <a:gd name="T22" fmla="*/ 97 w 145"/>
              <a:gd name="T23" fmla="*/ 54 h 146"/>
              <a:gd name="T24" fmla="*/ 93 w 145"/>
              <a:gd name="T25" fmla="*/ 54 h 146"/>
              <a:gd name="T26" fmla="*/ 58 w 145"/>
              <a:gd name="T27" fmla="*/ 87 h 146"/>
              <a:gd name="T28" fmla="*/ 59 w 145"/>
              <a:gd name="T29" fmla="*/ 95 h 146"/>
              <a:gd name="T30" fmla="*/ 55 w 145"/>
              <a:gd name="T31" fmla="*/ 96 h 146"/>
              <a:gd name="T32" fmla="*/ 117 w 145"/>
              <a:gd name="T33" fmla="*/ 110 h 146"/>
              <a:gd name="T34" fmla="*/ 120 w 145"/>
              <a:gd name="T35" fmla="*/ 121 h 146"/>
              <a:gd name="T36" fmla="*/ 108 w 145"/>
              <a:gd name="T37" fmla="*/ 114 h 146"/>
              <a:gd name="T38" fmla="*/ 96 w 145"/>
              <a:gd name="T39" fmla="*/ 116 h 146"/>
              <a:gd name="T40" fmla="*/ 60 w 145"/>
              <a:gd name="T41" fmla="*/ 86 h 146"/>
              <a:gd name="T42" fmla="*/ 96 w 145"/>
              <a:gd name="T43" fmla="*/ 56 h 146"/>
              <a:gd name="T44" fmla="*/ 131 w 145"/>
              <a:gd name="T45" fmla="*/ 86 h 146"/>
              <a:gd name="T46" fmla="*/ 117 w 145"/>
              <a:gd name="T47" fmla="*/ 11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72" y="0"/>
                </a:moveTo>
                <a:cubicBezTo>
                  <a:pt x="32" y="0"/>
                  <a:pt x="0" y="33"/>
                  <a:pt x="0" y="73"/>
                </a:cubicBezTo>
                <a:cubicBezTo>
                  <a:pt x="0" y="113"/>
                  <a:pt x="32" y="146"/>
                  <a:pt x="72" y="146"/>
                </a:cubicBezTo>
                <a:cubicBezTo>
                  <a:pt x="113" y="146"/>
                  <a:pt x="145" y="113"/>
                  <a:pt x="145" y="73"/>
                </a:cubicBezTo>
                <a:cubicBezTo>
                  <a:pt x="145" y="33"/>
                  <a:pt x="113" y="0"/>
                  <a:pt x="72" y="0"/>
                </a:cubicBezTo>
                <a:close/>
                <a:moveTo>
                  <a:pt x="55" y="96"/>
                </a:moveTo>
                <a:cubicBezTo>
                  <a:pt x="50" y="96"/>
                  <a:pt x="46" y="95"/>
                  <a:pt x="41" y="94"/>
                </a:cubicBezTo>
                <a:cubicBezTo>
                  <a:pt x="26" y="101"/>
                  <a:pt x="26" y="101"/>
                  <a:pt x="26" y="101"/>
                </a:cubicBezTo>
                <a:cubicBezTo>
                  <a:pt x="30" y="88"/>
                  <a:pt x="30" y="88"/>
                  <a:pt x="30" y="88"/>
                </a:cubicBezTo>
                <a:cubicBezTo>
                  <a:pt x="20" y="81"/>
                  <a:pt x="14" y="72"/>
                  <a:pt x="14" y="60"/>
                </a:cubicBezTo>
                <a:cubicBezTo>
                  <a:pt x="14" y="40"/>
                  <a:pt x="32" y="25"/>
                  <a:pt x="55" y="25"/>
                </a:cubicBezTo>
                <a:cubicBezTo>
                  <a:pt x="76" y="25"/>
                  <a:pt x="94" y="37"/>
                  <a:pt x="97" y="54"/>
                </a:cubicBezTo>
                <a:cubicBezTo>
                  <a:pt x="96" y="54"/>
                  <a:pt x="95" y="54"/>
                  <a:pt x="93" y="54"/>
                </a:cubicBezTo>
                <a:cubicBezTo>
                  <a:pt x="73" y="54"/>
                  <a:pt x="58" y="69"/>
                  <a:pt x="58" y="87"/>
                </a:cubicBezTo>
                <a:cubicBezTo>
                  <a:pt x="58" y="90"/>
                  <a:pt x="58" y="93"/>
                  <a:pt x="59" y="95"/>
                </a:cubicBezTo>
                <a:cubicBezTo>
                  <a:pt x="58" y="96"/>
                  <a:pt x="57" y="96"/>
                  <a:pt x="55" y="96"/>
                </a:cubicBezTo>
                <a:close/>
                <a:moveTo>
                  <a:pt x="117" y="110"/>
                </a:moveTo>
                <a:cubicBezTo>
                  <a:pt x="120" y="121"/>
                  <a:pt x="120" y="121"/>
                  <a:pt x="120" y="121"/>
                </a:cubicBezTo>
                <a:cubicBezTo>
                  <a:pt x="108" y="114"/>
                  <a:pt x="108" y="114"/>
                  <a:pt x="108" y="114"/>
                </a:cubicBezTo>
                <a:cubicBezTo>
                  <a:pt x="104" y="115"/>
                  <a:pt x="100" y="116"/>
                  <a:pt x="96" y="116"/>
                </a:cubicBezTo>
                <a:cubicBezTo>
                  <a:pt x="76" y="116"/>
                  <a:pt x="60" y="103"/>
                  <a:pt x="60" y="86"/>
                </a:cubicBezTo>
                <a:cubicBezTo>
                  <a:pt x="60" y="70"/>
                  <a:pt x="76" y="56"/>
                  <a:pt x="96" y="56"/>
                </a:cubicBezTo>
                <a:cubicBezTo>
                  <a:pt x="114" y="56"/>
                  <a:pt x="131" y="70"/>
                  <a:pt x="131" y="86"/>
                </a:cubicBezTo>
                <a:cubicBezTo>
                  <a:pt x="131" y="96"/>
                  <a:pt x="125" y="104"/>
                  <a:pt x="117" y="1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5" name="Freeform 115"/>
          <p:cNvSpPr/>
          <p:nvPr/>
        </p:nvSpPr>
        <p:spPr bwMode="auto">
          <a:xfrm>
            <a:off x="3566857" y="2280961"/>
            <a:ext cx="341178" cy="351171"/>
          </a:xfrm>
          <a:custGeom>
            <a:avLst/>
            <a:gdLst>
              <a:gd name="T0" fmla="*/ 33 w 239"/>
              <a:gd name="T1" fmla="*/ 104 h 246"/>
              <a:gd name="T2" fmla="*/ 38 w 239"/>
              <a:gd name="T3" fmla="*/ 90 h 246"/>
              <a:gd name="T4" fmla="*/ 40 w 239"/>
              <a:gd name="T5" fmla="*/ 78 h 246"/>
              <a:gd name="T6" fmla="*/ 42 w 239"/>
              <a:gd name="T7" fmla="*/ 64 h 246"/>
              <a:gd name="T8" fmla="*/ 49 w 239"/>
              <a:gd name="T9" fmla="*/ 45 h 246"/>
              <a:gd name="T10" fmla="*/ 61 w 239"/>
              <a:gd name="T11" fmla="*/ 28 h 246"/>
              <a:gd name="T12" fmla="*/ 78 w 239"/>
              <a:gd name="T13" fmla="*/ 14 h 246"/>
              <a:gd name="T14" fmla="*/ 99 w 239"/>
              <a:gd name="T15" fmla="*/ 4 h 246"/>
              <a:gd name="T16" fmla="*/ 125 w 239"/>
              <a:gd name="T17" fmla="*/ 0 h 246"/>
              <a:gd name="T18" fmla="*/ 151 w 239"/>
              <a:gd name="T19" fmla="*/ 4 h 246"/>
              <a:gd name="T20" fmla="*/ 175 w 239"/>
              <a:gd name="T21" fmla="*/ 14 h 246"/>
              <a:gd name="T22" fmla="*/ 189 w 239"/>
              <a:gd name="T23" fmla="*/ 26 h 246"/>
              <a:gd name="T24" fmla="*/ 201 w 239"/>
              <a:gd name="T25" fmla="*/ 42 h 246"/>
              <a:gd name="T26" fmla="*/ 208 w 239"/>
              <a:gd name="T27" fmla="*/ 61 h 246"/>
              <a:gd name="T28" fmla="*/ 213 w 239"/>
              <a:gd name="T29" fmla="*/ 80 h 246"/>
              <a:gd name="T30" fmla="*/ 218 w 239"/>
              <a:gd name="T31" fmla="*/ 94 h 246"/>
              <a:gd name="T32" fmla="*/ 218 w 239"/>
              <a:gd name="T33" fmla="*/ 104 h 246"/>
              <a:gd name="T34" fmla="*/ 220 w 239"/>
              <a:gd name="T35" fmla="*/ 118 h 246"/>
              <a:gd name="T36" fmla="*/ 234 w 239"/>
              <a:gd name="T37" fmla="*/ 139 h 246"/>
              <a:gd name="T38" fmla="*/ 239 w 239"/>
              <a:gd name="T39" fmla="*/ 158 h 246"/>
              <a:gd name="T40" fmla="*/ 239 w 239"/>
              <a:gd name="T41" fmla="*/ 177 h 246"/>
              <a:gd name="T42" fmla="*/ 234 w 239"/>
              <a:gd name="T43" fmla="*/ 189 h 246"/>
              <a:gd name="T44" fmla="*/ 229 w 239"/>
              <a:gd name="T45" fmla="*/ 194 h 246"/>
              <a:gd name="T46" fmla="*/ 225 w 239"/>
              <a:gd name="T47" fmla="*/ 189 h 246"/>
              <a:gd name="T48" fmla="*/ 218 w 239"/>
              <a:gd name="T49" fmla="*/ 175 h 246"/>
              <a:gd name="T50" fmla="*/ 213 w 239"/>
              <a:gd name="T51" fmla="*/ 184 h 246"/>
              <a:gd name="T52" fmla="*/ 201 w 239"/>
              <a:gd name="T53" fmla="*/ 203 h 246"/>
              <a:gd name="T54" fmla="*/ 210 w 239"/>
              <a:gd name="T55" fmla="*/ 215 h 246"/>
              <a:gd name="T56" fmla="*/ 220 w 239"/>
              <a:gd name="T57" fmla="*/ 222 h 246"/>
              <a:gd name="T58" fmla="*/ 220 w 239"/>
              <a:gd name="T59" fmla="*/ 229 h 246"/>
              <a:gd name="T60" fmla="*/ 213 w 239"/>
              <a:gd name="T61" fmla="*/ 236 h 246"/>
              <a:gd name="T62" fmla="*/ 199 w 239"/>
              <a:gd name="T63" fmla="*/ 243 h 246"/>
              <a:gd name="T64" fmla="*/ 177 w 239"/>
              <a:gd name="T65" fmla="*/ 246 h 246"/>
              <a:gd name="T66" fmla="*/ 151 w 239"/>
              <a:gd name="T67" fmla="*/ 241 h 246"/>
              <a:gd name="T68" fmla="*/ 130 w 239"/>
              <a:gd name="T69" fmla="*/ 236 h 246"/>
              <a:gd name="T70" fmla="*/ 118 w 239"/>
              <a:gd name="T71" fmla="*/ 236 h 246"/>
              <a:gd name="T72" fmla="*/ 99 w 239"/>
              <a:gd name="T73" fmla="*/ 246 h 246"/>
              <a:gd name="T74" fmla="*/ 80 w 239"/>
              <a:gd name="T75" fmla="*/ 246 h 246"/>
              <a:gd name="T76" fmla="*/ 52 w 239"/>
              <a:gd name="T77" fmla="*/ 246 h 246"/>
              <a:gd name="T78" fmla="*/ 33 w 239"/>
              <a:gd name="T79" fmla="*/ 239 h 246"/>
              <a:gd name="T80" fmla="*/ 28 w 239"/>
              <a:gd name="T81" fmla="*/ 232 h 246"/>
              <a:gd name="T82" fmla="*/ 28 w 239"/>
              <a:gd name="T83" fmla="*/ 224 h 246"/>
              <a:gd name="T84" fmla="*/ 31 w 239"/>
              <a:gd name="T85" fmla="*/ 217 h 246"/>
              <a:gd name="T86" fmla="*/ 38 w 239"/>
              <a:gd name="T87" fmla="*/ 213 h 246"/>
              <a:gd name="T88" fmla="*/ 47 w 239"/>
              <a:gd name="T89" fmla="*/ 210 h 246"/>
              <a:gd name="T90" fmla="*/ 45 w 239"/>
              <a:gd name="T91" fmla="*/ 206 h 246"/>
              <a:gd name="T92" fmla="*/ 33 w 239"/>
              <a:gd name="T93" fmla="*/ 191 h 246"/>
              <a:gd name="T94" fmla="*/ 26 w 239"/>
              <a:gd name="T95" fmla="*/ 175 h 246"/>
              <a:gd name="T96" fmla="*/ 23 w 239"/>
              <a:gd name="T97" fmla="*/ 172 h 246"/>
              <a:gd name="T98" fmla="*/ 19 w 239"/>
              <a:gd name="T99" fmla="*/ 180 h 246"/>
              <a:gd name="T100" fmla="*/ 9 w 239"/>
              <a:gd name="T101" fmla="*/ 189 h 246"/>
              <a:gd name="T102" fmla="*/ 2 w 239"/>
              <a:gd name="T103" fmla="*/ 189 h 246"/>
              <a:gd name="T104" fmla="*/ 0 w 239"/>
              <a:gd name="T105" fmla="*/ 180 h 246"/>
              <a:gd name="T106" fmla="*/ 0 w 239"/>
              <a:gd name="T107" fmla="*/ 158 h 246"/>
              <a:gd name="T108" fmla="*/ 7 w 239"/>
              <a:gd name="T109" fmla="*/ 139 h 246"/>
              <a:gd name="T110" fmla="*/ 21 w 239"/>
              <a:gd name="T111" fmla="*/ 123 h 246"/>
              <a:gd name="T112" fmla="*/ 33 w 239"/>
              <a:gd name="T113" fmla="*/ 11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246">
                <a:moveTo>
                  <a:pt x="33" y="111"/>
                </a:moveTo>
                <a:lnTo>
                  <a:pt x="33" y="111"/>
                </a:lnTo>
                <a:lnTo>
                  <a:pt x="33" y="109"/>
                </a:lnTo>
                <a:lnTo>
                  <a:pt x="33" y="106"/>
                </a:lnTo>
                <a:lnTo>
                  <a:pt x="33" y="106"/>
                </a:lnTo>
                <a:lnTo>
                  <a:pt x="33" y="104"/>
                </a:lnTo>
                <a:lnTo>
                  <a:pt x="33" y="104"/>
                </a:lnTo>
                <a:lnTo>
                  <a:pt x="33" y="101"/>
                </a:lnTo>
                <a:lnTo>
                  <a:pt x="33" y="99"/>
                </a:lnTo>
                <a:lnTo>
                  <a:pt x="33" y="97"/>
                </a:lnTo>
                <a:lnTo>
                  <a:pt x="35" y="94"/>
                </a:lnTo>
                <a:lnTo>
                  <a:pt x="35" y="94"/>
                </a:lnTo>
                <a:lnTo>
                  <a:pt x="38" y="92"/>
                </a:lnTo>
                <a:lnTo>
                  <a:pt x="38" y="90"/>
                </a:lnTo>
                <a:lnTo>
                  <a:pt x="38" y="87"/>
                </a:lnTo>
                <a:lnTo>
                  <a:pt x="38" y="87"/>
                </a:lnTo>
                <a:lnTo>
                  <a:pt x="38" y="85"/>
                </a:lnTo>
                <a:lnTo>
                  <a:pt x="38" y="82"/>
                </a:lnTo>
                <a:lnTo>
                  <a:pt x="40" y="80"/>
                </a:lnTo>
                <a:lnTo>
                  <a:pt x="40" y="80"/>
                </a:lnTo>
                <a:lnTo>
                  <a:pt x="40" y="78"/>
                </a:lnTo>
                <a:lnTo>
                  <a:pt x="40" y="78"/>
                </a:lnTo>
                <a:lnTo>
                  <a:pt x="40" y="75"/>
                </a:lnTo>
                <a:lnTo>
                  <a:pt x="40" y="75"/>
                </a:lnTo>
                <a:lnTo>
                  <a:pt x="40" y="73"/>
                </a:lnTo>
                <a:lnTo>
                  <a:pt x="42" y="71"/>
                </a:lnTo>
                <a:lnTo>
                  <a:pt x="42" y="66"/>
                </a:lnTo>
                <a:lnTo>
                  <a:pt x="42" y="64"/>
                </a:lnTo>
                <a:lnTo>
                  <a:pt x="45" y="59"/>
                </a:lnTo>
                <a:lnTo>
                  <a:pt x="45" y="56"/>
                </a:lnTo>
                <a:lnTo>
                  <a:pt x="45" y="54"/>
                </a:lnTo>
                <a:lnTo>
                  <a:pt x="47" y="52"/>
                </a:lnTo>
                <a:lnTo>
                  <a:pt x="47" y="49"/>
                </a:lnTo>
                <a:lnTo>
                  <a:pt x="49" y="47"/>
                </a:lnTo>
                <a:lnTo>
                  <a:pt x="49" y="45"/>
                </a:lnTo>
                <a:lnTo>
                  <a:pt x="52" y="42"/>
                </a:lnTo>
                <a:lnTo>
                  <a:pt x="52" y="40"/>
                </a:lnTo>
                <a:lnTo>
                  <a:pt x="54" y="38"/>
                </a:lnTo>
                <a:lnTo>
                  <a:pt x="54" y="38"/>
                </a:lnTo>
                <a:lnTo>
                  <a:pt x="57" y="35"/>
                </a:lnTo>
                <a:lnTo>
                  <a:pt x="59" y="33"/>
                </a:lnTo>
                <a:lnTo>
                  <a:pt x="61" y="28"/>
                </a:lnTo>
                <a:lnTo>
                  <a:pt x="64" y="26"/>
                </a:lnTo>
                <a:lnTo>
                  <a:pt x="66" y="23"/>
                </a:lnTo>
                <a:lnTo>
                  <a:pt x="68" y="21"/>
                </a:lnTo>
                <a:lnTo>
                  <a:pt x="71" y="19"/>
                </a:lnTo>
                <a:lnTo>
                  <a:pt x="73" y="16"/>
                </a:lnTo>
                <a:lnTo>
                  <a:pt x="76" y="14"/>
                </a:lnTo>
                <a:lnTo>
                  <a:pt x="78" y="14"/>
                </a:lnTo>
                <a:lnTo>
                  <a:pt x="80" y="12"/>
                </a:lnTo>
                <a:lnTo>
                  <a:pt x="85" y="9"/>
                </a:lnTo>
                <a:lnTo>
                  <a:pt x="87" y="9"/>
                </a:lnTo>
                <a:lnTo>
                  <a:pt x="90" y="7"/>
                </a:lnTo>
                <a:lnTo>
                  <a:pt x="92" y="7"/>
                </a:lnTo>
                <a:lnTo>
                  <a:pt x="97" y="4"/>
                </a:lnTo>
                <a:lnTo>
                  <a:pt x="99" y="4"/>
                </a:lnTo>
                <a:lnTo>
                  <a:pt x="104" y="2"/>
                </a:lnTo>
                <a:lnTo>
                  <a:pt x="106" y="2"/>
                </a:lnTo>
                <a:lnTo>
                  <a:pt x="111" y="2"/>
                </a:lnTo>
                <a:lnTo>
                  <a:pt x="113" y="2"/>
                </a:lnTo>
                <a:lnTo>
                  <a:pt x="118" y="0"/>
                </a:lnTo>
                <a:lnTo>
                  <a:pt x="120" y="0"/>
                </a:lnTo>
                <a:lnTo>
                  <a:pt x="125" y="0"/>
                </a:lnTo>
                <a:lnTo>
                  <a:pt x="128" y="0"/>
                </a:lnTo>
                <a:lnTo>
                  <a:pt x="132" y="0"/>
                </a:lnTo>
                <a:lnTo>
                  <a:pt x="135" y="2"/>
                </a:lnTo>
                <a:lnTo>
                  <a:pt x="139" y="2"/>
                </a:lnTo>
                <a:lnTo>
                  <a:pt x="144" y="2"/>
                </a:lnTo>
                <a:lnTo>
                  <a:pt x="147" y="2"/>
                </a:lnTo>
                <a:lnTo>
                  <a:pt x="151" y="4"/>
                </a:lnTo>
                <a:lnTo>
                  <a:pt x="154" y="4"/>
                </a:lnTo>
                <a:lnTo>
                  <a:pt x="158" y="4"/>
                </a:lnTo>
                <a:lnTo>
                  <a:pt x="161" y="7"/>
                </a:lnTo>
                <a:lnTo>
                  <a:pt x="165" y="9"/>
                </a:lnTo>
                <a:lnTo>
                  <a:pt x="168" y="9"/>
                </a:lnTo>
                <a:lnTo>
                  <a:pt x="173" y="12"/>
                </a:lnTo>
                <a:lnTo>
                  <a:pt x="175" y="14"/>
                </a:lnTo>
                <a:lnTo>
                  <a:pt x="177" y="16"/>
                </a:lnTo>
                <a:lnTo>
                  <a:pt x="180" y="16"/>
                </a:lnTo>
                <a:lnTo>
                  <a:pt x="182" y="19"/>
                </a:lnTo>
                <a:lnTo>
                  <a:pt x="182" y="19"/>
                </a:lnTo>
                <a:lnTo>
                  <a:pt x="187" y="21"/>
                </a:lnTo>
                <a:lnTo>
                  <a:pt x="187" y="23"/>
                </a:lnTo>
                <a:lnTo>
                  <a:pt x="189" y="26"/>
                </a:lnTo>
                <a:lnTo>
                  <a:pt x="191" y="28"/>
                </a:lnTo>
                <a:lnTo>
                  <a:pt x="194" y="30"/>
                </a:lnTo>
                <a:lnTo>
                  <a:pt x="196" y="33"/>
                </a:lnTo>
                <a:lnTo>
                  <a:pt x="196" y="35"/>
                </a:lnTo>
                <a:lnTo>
                  <a:pt x="199" y="38"/>
                </a:lnTo>
                <a:lnTo>
                  <a:pt x="201" y="40"/>
                </a:lnTo>
                <a:lnTo>
                  <a:pt x="201" y="42"/>
                </a:lnTo>
                <a:lnTo>
                  <a:pt x="203" y="47"/>
                </a:lnTo>
                <a:lnTo>
                  <a:pt x="203" y="49"/>
                </a:lnTo>
                <a:lnTo>
                  <a:pt x="206" y="52"/>
                </a:lnTo>
                <a:lnTo>
                  <a:pt x="206" y="54"/>
                </a:lnTo>
                <a:lnTo>
                  <a:pt x="206" y="56"/>
                </a:lnTo>
                <a:lnTo>
                  <a:pt x="208" y="59"/>
                </a:lnTo>
                <a:lnTo>
                  <a:pt x="208" y="61"/>
                </a:lnTo>
                <a:lnTo>
                  <a:pt x="208" y="64"/>
                </a:lnTo>
                <a:lnTo>
                  <a:pt x="210" y="68"/>
                </a:lnTo>
                <a:lnTo>
                  <a:pt x="210" y="73"/>
                </a:lnTo>
                <a:lnTo>
                  <a:pt x="210" y="75"/>
                </a:lnTo>
                <a:lnTo>
                  <a:pt x="210" y="80"/>
                </a:lnTo>
                <a:lnTo>
                  <a:pt x="210" y="80"/>
                </a:lnTo>
                <a:lnTo>
                  <a:pt x="213" y="80"/>
                </a:lnTo>
                <a:lnTo>
                  <a:pt x="213" y="82"/>
                </a:lnTo>
                <a:lnTo>
                  <a:pt x="215" y="85"/>
                </a:lnTo>
                <a:lnTo>
                  <a:pt x="215" y="87"/>
                </a:lnTo>
                <a:lnTo>
                  <a:pt x="215" y="87"/>
                </a:lnTo>
                <a:lnTo>
                  <a:pt x="218" y="90"/>
                </a:lnTo>
                <a:lnTo>
                  <a:pt x="218" y="92"/>
                </a:lnTo>
                <a:lnTo>
                  <a:pt x="218" y="94"/>
                </a:lnTo>
                <a:lnTo>
                  <a:pt x="218" y="97"/>
                </a:lnTo>
                <a:lnTo>
                  <a:pt x="220" y="97"/>
                </a:lnTo>
                <a:lnTo>
                  <a:pt x="220" y="99"/>
                </a:lnTo>
                <a:lnTo>
                  <a:pt x="220" y="101"/>
                </a:lnTo>
                <a:lnTo>
                  <a:pt x="220" y="101"/>
                </a:lnTo>
                <a:lnTo>
                  <a:pt x="220" y="104"/>
                </a:lnTo>
                <a:lnTo>
                  <a:pt x="218" y="104"/>
                </a:lnTo>
                <a:lnTo>
                  <a:pt x="218" y="109"/>
                </a:lnTo>
                <a:lnTo>
                  <a:pt x="218" y="109"/>
                </a:lnTo>
                <a:lnTo>
                  <a:pt x="218" y="111"/>
                </a:lnTo>
                <a:lnTo>
                  <a:pt x="218" y="111"/>
                </a:lnTo>
                <a:lnTo>
                  <a:pt x="218" y="111"/>
                </a:lnTo>
                <a:lnTo>
                  <a:pt x="218" y="113"/>
                </a:lnTo>
                <a:lnTo>
                  <a:pt x="220" y="118"/>
                </a:lnTo>
                <a:lnTo>
                  <a:pt x="222" y="120"/>
                </a:lnTo>
                <a:lnTo>
                  <a:pt x="225" y="123"/>
                </a:lnTo>
                <a:lnTo>
                  <a:pt x="227" y="127"/>
                </a:lnTo>
                <a:lnTo>
                  <a:pt x="227" y="130"/>
                </a:lnTo>
                <a:lnTo>
                  <a:pt x="229" y="132"/>
                </a:lnTo>
                <a:lnTo>
                  <a:pt x="232" y="137"/>
                </a:lnTo>
                <a:lnTo>
                  <a:pt x="234" y="139"/>
                </a:lnTo>
                <a:lnTo>
                  <a:pt x="234" y="142"/>
                </a:lnTo>
                <a:lnTo>
                  <a:pt x="234" y="144"/>
                </a:lnTo>
                <a:lnTo>
                  <a:pt x="236" y="146"/>
                </a:lnTo>
                <a:lnTo>
                  <a:pt x="236" y="149"/>
                </a:lnTo>
                <a:lnTo>
                  <a:pt x="236" y="151"/>
                </a:lnTo>
                <a:lnTo>
                  <a:pt x="239" y="153"/>
                </a:lnTo>
                <a:lnTo>
                  <a:pt x="239" y="158"/>
                </a:lnTo>
                <a:lnTo>
                  <a:pt x="239" y="163"/>
                </a:lnTo>
                <a:lnTo>
                  <a:pt x="239" y="168"/>
                </a:lnTo>
                <a:lnTo>
                  <a:pt x="239" y="170"/>
                </a:lnTo>
                <a:lnTo>
                  <a:pt x="239" y="170"/>
                </a:lnTo>
                <a:lnTo>
                  <a:pt x="239" y="172"/>
                </a:lnTo>
                <a:lnTo>
                  <a:pt x="239" y="175"/>
                </a:lnTo>
                <a:lnTo>
                  <a:pt x="239" y="177"/>
                </a:lnTo>
                <a:lnTo>
                  <a:pt x="239" y="182"/>
                </a:lnTo>
                <a:lnTo>
                  <a:pt x="239" y="184"/>
                </a:lnTo>
                <a:lnTo>
                  <a:pt x="236" y="184"/>
                </a:lnTo>
                <a:lnTo>
                  <a:pt x="236" y="187"/>
                </a:lnTo>
                <a:lnTo>
                  <a:pt x="236" y="187"/>
                </a:lnTo>
                <a:lnTo>
                  <a:pt x="236" y="189"/>
                </a:lnTo>
                <a:lnTo>
                  <a:pt x="234" y="189"/>
                </a:lnTo>
                <a:lnTo>
                  <a:pt x="234" y="189"/>
                </a:lnTo>
                <a:lnTo>
                  <a:pt x="234" y="191"/>
                </a:lnTo>
                <a:lnTo>
                  <a:pt x="232" y="191"/>
                </a:lnTo>
                <a:lnTo>
                  <a:pt x="232" y="191"/>
                </a:lnTo>
                <a:lnTo>
                  <a:pt x="232" y="191"/>
                </a:lnTo>
                <a:lnTo>
                  <a:pt x="229" y="194"/>
                </a:lnTo>
                <a:lnTo>
                  <a:pt x="229" y="194"/>
                </a:lnTo>
                <a:lnTo>
                  <a:pt x="229" y="194"/>
                </a:lnTo>
                <a:lnTo>
                  <a:pt x="229" y="191"/>
                </a:lnTo>
                <a:lnTo>
                  <a:pt x="227" y="191"/>
                </a:lnTo>
                <a:lnTo>
                  <a:pt x="227" y="191"/>
                </a:lnTo>
                <a:lnTo>
                  <a:pt x="227" y="191"/>
                </a:lnTo>
                <a:lnTo>
                  <a:pt x="225" y="191"/>
                </a:lnTo>
                <a:lnTo>
                  <a:pt x="225" y="189"/>
                </a:lnTo>
                <a:lnTo>
                  <a:pt x="225" y="189"/>
                </a:lnTo>
                <a:lnTo>
                  <a:pt x="222" y="187"/>
                </a:lnTo>
                <a:lnTo>
                  <a:pt x="222" y="184"/>
                </a:lnTo>
                <a:lnTo>
                  <a:pt x="220" y="184"/>
                </a:lnTo>
                <a:lnTo>
                  <a:pt x="220" y="182"/>
                </a:lnTo>
                <a:lnTo>
                  <a:pt x="218" y="180"/>
                </a:lnTo>
                <a:lnTo>
                  <a:pt x="218" y="175"/>
                </a:lnTo>
                <a:lnTo>
                  <a:pt x="215" y="175"/>
                </a:lnTo>
                <a:lnTo>
                  <a:pt x="215" y="175"/>
                </a:lnTo>
                <a:lnTo>
                  <a:pt x="215" y="177"/>
                </a:lnTo>
                <a:lnTo>
                  <a:pt x="215" y="177"/>
                </a:lnTo>
                <a:lnTo>
                  <a:pt x="215" y="177"/>
                </a:lnTo>
                <a:lnTo>
                  <a:pt x="213" y="182"/>
                </a:lnTo>
                <a:lnTo>
                  <a:pt x="213" y="184"/>
                </a:lnTo>
                <a:lnTo>
                  <a:pt x="210" y="191"/>
                </a:lnTo>
                <a:lnTo>
                  <a:pt x="208" y="194"/>
                </a:lnTo>
                <a:lnTo>
                  <a:pt x="206" y="196"/>
                </a:lnTo>
                <a:lnTo>
                  <a:pt x="203" y="198"/>
                </a:lnTo>
                <a:lnTo>
                  <a:pt x="203" y="201"/>
                </a:lnTo>
                <a:lnTo>
                  <a:pt x="201" y="203"/>
                </a:lnTo>
                <a:lnTo>
                  <a:pt x="201" y="203"/>
                </a:lnTo>
                <a:lnTo>
                  <a:pt x="196" y="208"/>
                </a:lnTo>
                <a:lnTo>
                  <a:pt x="199" y="208"/>
                </a:lnTo>
                <a:lnTo>
                  <a:pt x="199" y="208"/>
                </a:lnTo>
                <a:lnTo>
                  <a:pt x="199" y="208"/>
                </a:lnTo>
                <a:lnTo>
                  <a:pt x="206" y="210"/>
                </a:lnTo>
                <a:lnTo>
                  <a:pt x="208" y="213"/>
                </a:lnTo>
                <a:lnTo>
                  <a:pt x="210" y="215"/>
                </a:lnTo>
                <a:lnTo>
                  <a:pt x="213" y="215"/>
                </a:lnTo>
                <a:lnTo>
                  <a:pt x="215" y="217"/>
                </a:lnTo>
                <a:lnTo>
                  <a:pt x="218" y="220"/>
                </a:lnTo>
                <a:lnTo>
                  <a:pt x="218" y="220"/>
                </a:lnTo>
                <a:lnTo>
                  <a:pt x="218" y="222"/>
                </a:lnTo>
                <a:lnTo>
                  <a:pt x="220" y="222"/>
                </a:lnTo>
                <a:lnTo>
                  <a:pt x="220" y="222"/>
                </a:lnTo>
                <a:lnTo>
                  <a:pt x="220" y="224"/>
                </a:lnTo>
                <a:lnTo>
                  <a:pt x="220" y="224"/>
                </a:lnTo>
                <a:lnTo>
                  <a:pt x="220" y="227"/>
                </a:lnTo>
                <a:lnTo>
                  <a:pt x="220" y="227"/>
                </a:lnTo>
                <a:lnTo>
                  <a:pt x="220" y="229"/>
                </a:lnTo>
                <a:lnTo>
                  <a:pt x="220" y="229"/>
                </a:lnTo>
                <a:lnTo>
                  <a:pt x="220" y="229"/>
                </a:lnTo>
                <a:lnTo>
                  <a:pt x="220" y="232"/>
                </a:lnTo>
                <a:lnTo>
                  <a:pt x="218" y="232"/>
                </a:lnTo>
                <a:lnTo>
                  <a:pt x="218" y="234"/>
                </a:lnTo>
                <a:lnTo>
                  <a:pt x="218" y="234"/>
                </a:lnTo>
                <a:lnTo>
                  <a:pt x="215" y="236"/>
                </a:lnTo>
                <a:lnTo>
                  <a:pt x="215" y="236"/>
                </a:lnTo>
                <a:lnTo>
                  <a:pt x="213" y="236"/>
                </a:lnTo>
                <a:lnTo>
                  <a:pt x="210" y="239"/>
                </a:lnTo>
                <a:lnTo>
                  <a:pt x="210" y="239"/>
                </a:lnTo>
                <a:lnTo>
                  <a:pt x="208" y="241"/>
                </a:lnTo>
                <a:lnTo>
                  <a:pt x="206" y="241"/>
                </a:lnTo>
                <a:lnTo>
                  <a:pt x="203" y="241"/>
                </a:lnTo>
                <a:lnTo>
                  <a:pt x="203" y="241"/>
                </a:lnTo>
                <a:lnTo>
                  <a:pt x="199" y="243"/>
                </a:lnTo>
                <a:lnTo>
                  <a:pt x="196" y="243"/>
                </a:lnTo>
                <a:lnTo>
                  <a:pt x="194" y="243"/>
                </a:lnTo>
                <a:lnTo>
                  <a:pt x="191" y="243"/>
                </a:lnTo>
                <a:lnTo>
                  <a:pt x="187" y="243"/>
                </a:lnTo>
                <a:lnTo>
                  <a:pt x="184" y="246"/>
                </a:lnTo>
                <a:lnTo>
                  <a:pt x="180" y="246"/>
                </a:lnTo>
                <a:lnTo>
                  <a:pt x="177" y="246"/>
                </a:lnTo>
                <a:lnTo>
                  <a:pt x="173" y="246"/>
                </a:lnTo>
                <a:lnTo>
                  <a:pt x="170" y="246"/>
                </a:lnTo>
                <a:lnTo>
                  <a:pt x="165" y="243"/>
                </a:lnTo>
                <a:lnTo>
                  <a:pt x="163" y="243"/>
                </a:lnTo>
                <a:lnTo>
                  <a:pt x="158" y="243"/>
                </a:lnTo>
                <a:lnTo>
                  <a:pt x="154" y="243"/>
                </a:lnTo>
                <a:lnTo>
                  <a:pt x="151" y="241"/>
                </a:lnTo>
                <a:lnTo>
                  <a:pt x="147" y="241"/>
                </a:lnTo>
                <a:lnTo>
                  <a:pt x="144" y="241"/>
                </a:lnTo>
                <a:lnTo>
                  <a:pt x="139" y="239"/>
                </a:lnTo>
                <a:lnTo>
                  <a:pt x="135" y="239"/>
                </a:lnTo>
                <a:lnTo>
                  <a:pt x="135" y="236"/>
                </a:lnTo>
                <a:lnTo>
                  <a:pt x="132" y="236"/>
                </a:lnTo>
                <a:lnTo>
                  <a:pt x="130" y="236"/>
                </a:lnTo>
                <a:lnTo>
                  <a:pt x="130" y="236"/>
                </a:lnTo>
                <a:lnTo>
                  <a:pt x="128" y="236"/>
                </a:lnTo>
                <a:lnTo>
                  <a:pt x="128" y="236"/>
                </a:lnTo>
                <a:lnTo>
                  <a:pt x="123" y="236"/>
                </a:lnTo>
                <a:lnTo>
                  <a:pt x="120" y="236"/>
                </a:lnTo>
                <a:lnTo>
                  <a:pt x="118" y="234"/>
                </a:lnTo>
                <a:lnTo>
                  <a:pt x="118" y="236"/>
                </a:lnTo>
                <a:lnTo>
                  <a:pt x="116" y="239"/>
                </a:lnTo>
                <a:lnTo>
                  <a:pt x="113" y="239"/>
                </a:lnTo>
                <a:lnTo>
                  <a:pt x="109" y="241"/>
                </a:lnTo>
                <a:lnTo>
                  <a:pt x="109" y="241"/>
                </a:lnTo>
                <a:lnTo>
                  <a:pt x="106" y="243"/>
                </a:lnTo>
                <a:lnTo>
                  <a:pt x="102" y="243"/>
                </a:lnTo>
                <a:lnTo>
                  <a:pt x="99" y="246"/>
                </a:lnTo>
                <a:lnTo>
                  <a:pt x="97" y="246"/>
                </a:lnTo>
                <a:lnTo>
                  <a:pt x="94" y="246"/>
                </a:lnTo>
                <a:lnTo>
                  <a:pt x="92" y="246"/>
                </a:lnTo>
                <a:lnTo>
                  <a:pt x="90" y="246"/>
                </a:lnTo>
                <a:lnTo>
                  <a:pt x="87" y="246"/>
                </a:lnTo>
                <a:lnTo>
                  <a:pt x="85" y="246"/>
                </a:lnTo>
                <a:lnTo>
                  <a:pt x="80" y="246"/>
                </a:lnTo>
                <a:lnTo>
                  <a:pt x="78" y="246"/>
                </a:lnTo>
                <a:lnTo>
                  <a:pt x="73" y="246"/>
                </a:lnTo>
                <a:lnTo>
                  <a:pt x="66" y="246"/>
                </a:lnTo>
                <a:lnTo>
                  <a:pt x="61" y="246"/>
                </a:lnTo>
                <a:lnTo>
                  <a:pt x="57" y="246"/>
                </a:lnTo>
                <a:lnTo>
                  <a:pt x="54" y="246"/>
                </a:lnTo>
                <a:lnTo>
                  <a:pt x="52" y="246"/>
                </a:lnTo>
                <a:lnTo>
                  <a:pt x="47" y="243"/>
                </a:lnTo>
                <a:lnTo>
                  <a:pt x="45" y="243"/>
                </a:lnTo>
                <a:lnTo>
                  <a:pt x="42" y="243"/>
                </a:lnTo>
                <a:lnTo>
                  <a:pt x="40" y="241"/>
                </a:lnTo>
                <a:lnTo>
                  <a:pt x="38" y="241"/>
                </a:lnTo>
                <a:lnTo>
                  <a:pt x="35" y="239"/>
                </a:lnTo>
                <a:lnTo>
                  <a:pt x="33" y="239"/>
                </a:lnTo>
                <a:lnTo>
                  <a:pt x="33" y="236"/>
                </a:lnTo>
                <a:lnTo>
                  <a:pt x="31" y="236"/>
                </a:lnTo>
                <a:lnTo>
                  <a:pt x="31" y="236"/>
                </a:lnTo>
                <a:lnTo>
                  <a:pt x="31" y="234"/>
                </a:lnTo>
                <a:lnTo>
                  <a:pt x="31" y="234"/>
                </a:lnTo>
                <a:lnTo>
                  <a:pt x="28" y="234"/>
                </a:lnTo>
                <a:lnTo>
                  <a:pt x="28" y="232"/>
                </a:lnTo>
                <a:lnTo>
                  <a:pt x="28" y="232"/>
                </a:lnTo>
                <a:lnTo>
                  <a:pt x="28" y="229"/>
                </a:lnTo>
                <a:lnTo>
                  <a:pt x="28" y="229"/>
                </a:lnTo>
                <a:lnTo>
                  <a:pt x="28" y="229"/>
                </a:lnTo>
                <a:lnTo>
                  <a:pt x="28" y="227"/>
                </a:lnTo>
                <a:lnTo>
                  <a:pt x="28" y="227"/>
                </a:lnTo>
                <a:lnTo>
                  <a:pt x="28" y="224"/>
                </a:lnTo>
                <a:lnTo>
                  <a:pt x="28" y="224"/>
                </a:lnTo>
                <a:lnTo>
                  <a:pt x="28" y="222"/>
                </a:lnTo>
                <a:lnTo>
                  <a:pt x="28" y="222"/>
                </a:lnTo>
                <a:lnTo>
                  <a:pt x="28" y="220"/>
                </a:lnTo>
                <a:lnTo>
                  <a:pt x="28" y="220"/>
                </a:lnTo>
                <a:lnTo>
                  <a:pt x="31" y="217"/>
                </a:lnTo>
                <a:lnTo>
                  <a:pt x="31" y="217"/>
                </a:lnTo>
                <a:lnTo>
                  <a:pt x="31" y="217"/>
                </a:lnTo>
                <a:lnTo>
                  <a:pt x="33" y="215"/>
                </a:lnTo>
                <a:lnTo>
                  <a:pt x="33" y="215"/>
                </a:lnTo>
                <a:lnTo>
                  <a:pt x="33" y="215"/>
                </a:lnTo>
                <a:lnTo>
                  <a:pt x="35" y="213"/>
                </a:lnTo>
                <a:lnTo>
                  <a:pt x="35" y="213"/>
                </a:lnTo>
                <a:lnTo>
                  <a:pt x="38" y="213"/>
                </a:lnTo>
                <a:lnTo>
                  <a:pt x="38" y="213"/>
                </a:lnTo>
                <a:lnTo>
                  <a:pt x="40" y="210"/>
                </a:lnTo>
                <a:lnTo>
                  <a:pt x="40" y="210"/>
                </a:lnTo>
                <a:lnTo>
                  <a:pt x="42" y="210"/>
                </a:lnTo>
                <a:lnTo>
                  <a:pt x="45" y="210"/>
                </a:lnTo>
                <a:lnTo>
                  <a:pt x="47" y="210"/>
                </a:lnTo>
                <a:lnTo>
                  <a:pt x="47" y="210"/>
                </a:lnTo>
                <a:lnTo>
                  <a:pt x="49" y="210"/>
                </a:lnTo>
                <a:lnTo>
                  <a:pt x="49" y="210"/>
                </a:lnTo>
                <a:lnTo>
                  <a:pt x="49" y="210"/>
                </a:lnTo>
                <a:lnTo>
                  <a:pt x="49" y="208"/>
                </a:lnTo>
                <a:lnTo>
                  <a:pt x="49" y="208"/>
                </a:lnTo>
                <a:lnTo>
                  <a:pt x="47" y="208"/>
                </a:lnTo>
                <a:lnTo>
                  <a:pt x="45" y="206"/>
                </a:lnTo>
                <a:lnTo>
                  <a:pt x="42" y="203"/>
                </a:lnTo>
                <a:lnTo>
                  <a:pt x="40" y="203"/>
                </a:lnTo>
                <a:lnTo>
                  <a:pt x="40" y="201"/>
                </a:lnTo>
                <a:lnTo>
                  <a:pt x="38" y="198"/>
                </a:lnTo>
                <a:lnTo>
                  <a:pt x="33" y="194"/>
                </a:lnTo>
                <a:lnTo>
                  <a:pt x="33" y="194"/>
                </a:lnTo>
                <a:lnTo>
                  <a:pt x="33" y="191"/>
                </a:lnTo>
                <a:lnTo>
                  <a:pt x="31" y="189"/>
                </a:lnTo>
                <a:lnTo>
                  <a:pt x="31" y="187"/>
                </a:lnTo>
                <a:lnTo>
                  <a:pt x="28" y="184"/>
                </a:lnTo>
                <a:lnTo>
                  <a:pt x="28" y="182"/>
                </a:lnTo>
                <a:lnTo>
                  <a:pt x="26" y="180"/>
                </a:lnTo>
                <a:lnTo>
                  <a:pt x="26" y="177"/>
                </a:lnTo>
                <a:lnTo>
                  <a:pt x="26" y="175"/>
                </a:lnTo>
                <a:lnTo>
                  <a:pt x="23" y="172"/>
                </a:lnTo>
                <a:lnTo>
                  <a:pt x="23" y="172"/>
                </a:lnTo>
                <a:lnTo>
                  <a:pt x="23" y="172"/>
                </a:lnTo>
                <a:lnTo>
                  <a:pt x="23" y="172"/>
                </a:lnTo>
                <a:lnTo>
                  <a:pt x="23" y="172"/>
                </a:lnTo>
                <a:lnTo>
                  <a:pt x="23" y="172"/>
                </a:lnTo>
                <a:lnTo>
                  <a:pt x="23" y="172"/>
                </a:lnTo>
                <a:lnTo>
                  <a:pt x="23" y="172"/>
                </a:lnTo>
                <a:lnTo>
                  <a:pt x="21" y="175"/>
                </a:lnTo>
                <a:lnTo>
                  <a:pt x="21" y="175"/>
                </a:lnTo>
                <a:lnTo>
                  <a:pt x="21" y="175"/>
                </a:lnTo>
                <a:lnTo>
                  <a:pt x="21" y="177"/>
                </a:lnTo>
                <a:lnTo>
                  <a:pt x="19" y="180"/>
                </a:lnTo>
                <a:lnTo>
                  <a:pt x="19" y="180"/>
                </a:lnTo>
                <a:lnTo>
                  <a:pt x="19" y="182"/>
                </a:lnTo>
                <a:lnTo>
                  <a:pt x="16" y="182"/>
                </a:lnTo>
                <a:lnTo>
                  <a:pt x="14" y="184"/>
                </a:lnTo>
                <a:lnTo>
                  <a:pt x="14" y="187"/>
                </a:lnTo>
                <a:lnTo>
                  <a:pt x="12" y="187"/>
                </a:lnTo>
                <a:lnTo>
                  <a:pt x="12" y="189"/>
                </a:lnTo>
                <a:lnTo>
                  <a:pt x="9" y="189"/>
                </a:lnTo>
                <a:lnTo>
                  <a:pt x="7" y="189"/>
                </a:lnTo>
                <a:lnTo>
                  <a:pt x="5" y="189"/>
                </a:lnTo>
                <a:lnTo>
                  <a:pt x="5" y="191"/>
                </a:lnTo>
                <a:lnTo>
                  <a:pt x="5" y="191"/>
                </a:lnTo>
                <a:lnTo>
                  <a:pt x="2" y="191"/>
                </a:lnTo>
                <a:lnTo>
                  <a:pt x="2" y="189"/>
                </a:lnTo>
                <a:lnTo>
                  <a:pt x="2" y="189"/>
                </a:lnTo>
                <a:lnTo>
                  <a:pt x="2" y="189"/>
                </a:lnTo>
                <a:lnTo>
                  <a:pt x="2" y="187"/>
                </a:lnTo>
                <a:lnTo>
                  <a:pt x="0" y="187"/>
                </a:lnTo>
                <a:lnTo>
                  <a:pt x="0" y="184"/>
                </a:lnTo>
                <a:lnTo>
                  <a:pt x="0" y="184"/>
                </a:lnTo>
                <a:lnTo>
                  <a:pt x="0" y="182"/>
                </a:lnTo>
                <a:lnTo>
                  <a:pt x="0" y="180"/>
                </a:lnTo>
                <a:lnTo>
                  <a:pt x="0" y="177"/>
                </a:lnTo>
                <a:lnTo>
                  <a:pt x="0" y="175"/>
                </a:lnTo>
                <a:lnTo>
                  <a:pt x="0" y="170"/>
                </a:lnTo>
                <a:lnTo>
                  <a:pt x="0" y="165"/>
                </a:lnTo>
                <a:lnTo>
                  <a:pt x="0" y="163"/>
                </a:lnTo>
                <a:lnTo>
                  <a:pt x="0" y="161"/>
                </a:lnTo>
                <a:lnTo>
                  <a:pt x="0" y="158"/>
                </a:lnTo>
                <a:lnTo>
                  <a:pt x="0" y="156"/>
                </a:lnTo>
                <a:lnTo>
                  <a:pt x="2" y="153"/>
                </a:lnTo>
                <a:lnTo>
                  <a:pt x="2" y="151"/>
                </a:lnTo>
                <a:lnTo>
                  <a:pt x="5" y="149"/>
                </a:lnTo>
                <a:lnTo>
                  <a:pt x="5" y="146"/>
                </a:lnTo>
                <a:lnTo>
                  <a:pt x="7" y="144"/>
                </a:lnTo>
                <a:lnTo>
                  <a:pt x="7" y="139"/>
                </a:lnTo>
                <a:lnTo>
                  <a:pt x="9" y="137"/>
                </a:lnTo>
                <a:lnTo>
                  <a:pt x="12" y="135"/>
                </a:lnTo>
                <a:lnTo>
                  <a:pt x="12" y="132"/>
                </a:lnTo>
                <a:lnTo>
                  <a:pt x="14" y="130"/>
                </a:lnTo>
                <a:lnTo>
                  <a:pt x="16" y="127"/>
                </a:lnTo>
                <a:lnTo>
                  <a:pt x="19" y="125"/>
                </a:lnTo>
                <a:lnTo>
                  <a:pt x="21" y="123"/>
                </a:lnTo>
                <a:lnTo>
                  <a:pt x="21" y="120"/>
                </a:lnTo>
                <a:lnTo>
                  <a:pt x="23" y="120"/>
                </a:lnTo>
                <a:lnTo>
                  <a:pt x="26" y="118"/>
                </a:lnTo>
                <a:lnTo>
                  <a:pt x="28" y="116"/>
                </a:lnTo>
                <a:lnTo>
                  <a:pt x="31" y="113"/>
                </a:lnTo>
                <a:lnTo>
                  <a:pt x="33" y="111"/>
                </a:lnTo>
                <a:lnTo>
                  <a:pt x="33" y="111"/>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6" name="Freeform 116"/>
          <p:cNvSpPr>
            <a:spLocks noEditPoints="1"/>
          </p:cNvSpPr>
          <p:nvPr/>
        </p:nvSpPr>
        <p:spPr bwMode="auto">
          <a:xfrm>
            <a:off x="3461220" y="4613334"/>
            <a:ext cx="513908" cy="512481"/>
          </a:xfrm>
          <a:custGeom>
            <a:avLst/>
            <a:gdLst>
              <a:gd name="T0" fmla="*/ 129 w 152"/>
              <a:gd name="T1" fmla="*/ 152 h 152"/>
              <a:gd name="T2" fmla="*/ 125 w 152"/>
              <a:gd name="T3" fmla="*/ 99 h 152"/>
              <a:gd name="T4" fmla="*/ 124 w 152"/>
              <a:gd name="T5" fmla="*/ 104 h 152"/>
              <a:gd name="T6" fmla="*/ 122 w 152"/>
              <a:gd name="T7" fmla="*/ 104 h 152"/>
              <a:gd name="T8" fmla="*/ 120 w 152"/>
              <a:gd name="T9" fmla="*/ 104 h 152"/>
              <a:gd name="T10" fmla="*/ 116 w 152"/>
              <a:gd name="T11" fmla="*/ 99 h 152"/>
              <a:gd name="T12" fmla="*/ 114 w 152"/>
              <a:gd name="T13" fmla="*/ 102 h 152"/>
              <a:gd name="T14" fmla="*/ 109 w 152"/>
              <a:gd name="T15" fmla="*/ 110 h 152"/>
              <a:gd name="T16" fmla="*/ 114 w 152"/>
              <a:gd name="T17" fmla="*/ 114 h 152"/>
              <a:gd name="T18" fmla="*/ 117 w 152"/>
              <a:gd name="T19" fmla="*/ 118 h 152"/>
              <a:gd name="T20" fmla="*/ 117 w 152"/>
              <a:gd name="T21" fmla="*/ 121 h 152"/>
              <a:gd name="T22" fmla="*/ 115 w 152"/>
              <a:gd name="T23" fmla="*/ 124 h 152"/>
              <a:gd name="T24" fmla="*/ 109 w 152"/>
              <a:gd name="T25" fmla="*/ 126 h 152"/>
              <a:gd name="T26" fmla="*/ 99 w 152"/>
              <a:gd name="T27" fmla="*/ 128 h 152"/>
              <a:gd name="T28" fmla="*/ 88 w 152"/>
              <a:gd name="T29" fmla="*/ 126 h 152"/>
              <a:gd name="T30" fmla="*/ 80 w 152"/>
              <a:gd name="T31" fmla="*/ 124 h 152"/>
              <a:gd name="T32" fmla="*/ 74 w 152"/>
              <a:gd name="T33" fmla="*/ 124 h 152"/>
              <a:gd name="T34" fmla="*/ 66 w 152"/>
              <a:gd name="T35" fmla="*/ 127 h 152"/>
              <a:gd name="T36" fmla="*/ 59 w 152"/>
              <a:gd name="T37" fmla="*/ 128 h 152"/>
              <a:gd name="T38" fmla="*/ 46 w 152"/>
              <a:gd name="T39" fmla="*/ 127 h 152"/>
              <a:gd name="T40" fmla="*/ 39 w 152"/>
              <a:gd name="T41" fmla="*/ 125 h 152"/>
              <a:gd name="T42" fmla="*/ 37 w 152"/>
              <a:gd name="T43" fmla="*/ 122 h 152"/>
              <a:gd name="T44" fmla="*/ 36 w 152"/>
              <a:gd name="T45" fmla="*/ 119 h 152"/>
              <a:gd name="T46" fmla="*/ 37 w 152"/>
              <a:gd name="T47" fmla="*/ 116 h 152"/>
              <a:gd name="T48" fmla="*/ 40 w 152"/>
              <a:gd name="T49" fmla="*/ 113 h 152"/>
              <a:gd name="T50" fmla="*/ 45 w 152"/>
              <a:gd name="T51" fmla="*/ 112 h 152"/>
              <a:gd name="T52" fmla="*/ 43 w 152"/>
              <a:gd name="T53" fmla="*/ 111 h 152"/>
              <a:gd name="T54" fmla="*/ 38 w 152"/>
              <a:gd name="T55" fmla="*/ 105 h 152"/>
              <a:gd name="T56" fmla="*/ 35 w 152"/>
              <a:gd name="T57" fmla="*/ 98 h 152"/>
              <a:gd name="T58" fmla="*/ 34 w 152"/>
              <a:gd name="T59" fmla="*/ 97 h 152"/>
              <a:gd name="T60" fmla="*/ 32 w 152"/>
              <a:gd name="T61" fmla="*/ 100 h 152"/>
              <a:gd name="T62" fmla="*/ 28 w 152"/>
              <a:gd name="T63" fmla="*/ 104 h 152"/>
              <a:gd name="T64" fmla="*/ 26 w 152"/>
              <a:gd name="T65" fmla="*/ 104 h 152"/>
              <a:gd name="T66" fmla="*/ 24 w 152"/>
              <a:gd name="T67" fmla="*/ 99 h 152"/>
              <a:gd name="T68" fmla="*/ 25 w 152"/>
              <a:gd name="T69" fmla="*/ 91 h 152"/>
              <a:gd name="T70" fmla="*/ 28 w 152"/>
              <a:gd name="T71" fmla="*/ 83 h 152"/>
              <a:gd name="T72" fmla="*/ 33 w 152"/>
              <a:gd name="T73" fmla="*/ 75 h 152"/>
              <a:gd name="T74" fmla="*/ 39 w 152"/>
              <a:gd name="T75" fmla="*/ 71 h 152"/>
              <a:gd name="T76" fmla="*/ 37 w 152"/>
              <a:gd name="T77" fmla="*/ 66 h 152"/>
              <a:gd name="T78" fmla="*/ 40 w 152"/>
              <a:gd name="T79" fmla="*/ 61 h 152"/>
              <a:gd name="T80" fmla="*/ 40 w 152"/>
              <a:gd name="T81" fmla="*/ 57 h 152"/>
              <a:gd name="T82" fmla="*/ 43 w 152"/>
              <a:gd name="T83" fmla="*/ 49 h 152"/>
              <a:gd name="T84" fmla="*/ 46 w 152"/>
              <a:gd name="T85" fmla="*/ 42 h 152"/>
              <a:gd name="T86" fmla="*/ 51 w 152"/>
              <a:gd name="T87" fmla="*/ 35 h 152"/>
              <a:gd name="T88" fmla="*/ 59 w 152"/>
              <a:gd name="T89" fmla="*/ 28 h 152"/>
              <a:gd name="T90" fmla="*/ 68 w 152"/>
              <a:gd name="T91" fmla="*/ 25 h 152"/>
              <a:gd name="T92" fmla="*/ 79 w 152"/>
              <a:gd name="T93" fmla="*/ 24 h 152"/>
              <a:gd name="T94" fmla="*/ 90 w 152"/>
              <a:gd name="T95" fmla="*/ 26 h 152"/>
              <a:gd name="T96" fmla="*/ 100 w 152"/>
              <a:gd name="T97" fmla="*/ 30 h 152"/>
              <a:gd name="T98" fmla="*/ 106 w 152"/>
              <a:gd name="T99" fmla="*/ 35 h 152"/>
              <a:gd name="T100" fmla="*/ 110 w 152"/>
              <a:gd name="T101" fmla="*/ 43 h 152"/>
              <a:gd name="T102" fmla="*/ 113 w 152"/>
              <a:gd name="T103" fmla="*/ 51 h 152"/>
              <a:gd name="T104" fmla="*/ 115 w 152"/>
              <a:gd name="T105" fmla="*/ 59 h 152"/>
              <a:gd name="T106" fmla="*/ 117 w 152"/>
              <a:gd name="T107" fmla="*/ 65 h 152"/>
              <a:gd name="T108" fmla="*/ 116 w 152"/>
              <a:gd name="T109" fmla="*/ 69 h 152"/>
              <a:gd name="T110" fmla="*/ 119 w 152"/>
              <a:gd name="T111" fmla="*/ 75 h 152"/>
              <a:gd name="T112" fmla="*/ 123 w 152"/>
              <a:gd name="T113" fmla="*/ 84 h 152"/>
              <a:gd name="T114" fmla="*/ 125 w 152"/>
              <a:gd name="T115" fmla="*/ 9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5" y="101"/>
                  <a:pt x="125" y="101"/>
                  <a:pt x="125" y="101"/>
                </a:cubicBezTo>
                <a:cubicBezTo>
                  <a:pt x="125" y="102"/>
                  <a:pt x="125" y="102"/>
                  <a:pt x="125" y="102"/>
                </a:cubicBezTo>
                <a:cubicBezTo>
                  <a:pt x="125" y="102"/>
                  <a:pt x="125" y="102"/>
                  <a:pt x="125" y="102"/>
                </a:cubicBezTo>
                <a:cubicBezTo>
                  <a:pt x="124" y="103"/>
                  <a:pt x="124" y="103"/>
                  <a:pt x="124" y="103"/>
                </a:cubicBezTo>
                <a:cubicBezTo>
                  <a:pt x="124" y="103"/>
                  <a:pt x="124" y="103"/>
                  <a:pt x="124" y="103"/>
                </a:cubicBezTo>
                <a:cubicBezTo>
                  <a:pt x="124" y="104"/>
                  <a:pt x="124" y="104"/>
                  <a:pt x="124" y="104"/>
                </a:cubicBezTo>
                <a:cubicBezTo>
                  <a:pt x="123" y="104"/>
                  <a:pt x="123" y="104"/>
                  <a:pt x="123" y="104"/>
                </a:cubicBezTo>
                <a:cubicBezTo>
                  <a:pt x="123" y="104"/>
                  <a:pt x="123" y="104"/>
                  <a:pt x="123" y="104"/>
                </a:cubicBezTo>
                <a:cubicBezTo>
                  <a:pt x="123" y="105"/>
                  <a:pt x="123" y="105"/>
                  <a:pt x="123" y="105"/>
                </a:cubicBezTo>
                <a:cubicBezTo>
                  <a:pt x="122" y="105"/>
                  <a:pt x="122" y="105"/>
                  <a:pt x="122" y="105"/>
                </a:cubicBezTo>
                <a:cubicBezTo>
                  <a:pt x="122" y="104"/>
                  <a:pt x="122" y="104"/>
                  <a:pt x="122" y="104"/>
                </a:cubicBezTo>
                <a:cubicBezTo>
                  <a:pt x="122" y="104"/>
                  <a:pt x="122" y="104"/>
                  <a:pt x="122" y="104"/>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20" y="104"/>
                  <a:pt x="120" y="104"/>
                  <a:pt x="120" y="104"/>
                </a:cubicBezTo>
                <a:cubicBezTo>
                  <a:pt x="119" y="103"/>
                  <a:pt x="119" y="103"/>
                  <a:pt x="119" y="103"/>
                </a:cubicBezTo>
                <a:cubicBezTo>
                  <a:pt x="119" y="103"/>
                  <a:pt x="119" y="103"/>
                  <a:pt x="119" y="103"/>
                </a:cubicBezTo>
                <a:cubicBezTo>
                  <a:pt x="118" y="102"/>
                  <a:pt x="118" y="102"/>
                  <a:pt x="118" y="102"/>
                </a:cubicBezTo>
                <a:cubicBezTo>
                  <a:pt x="118" y="101"/>
                  <a:pt x="118" y="101"/>
                  <a:pt x="118" y="101"/>
                </a:cubicBezTo>
                <a:cubicBezTo>
                  <a:pt x="117" y="101"/>
                  <a:pt x="117" y="101"/>
                  <a:pt x="117" y="101"/>
                </a:cubicBezTo>
                <a:cubicBezTo>
                  <a:pt x="117" y="99"/>
                  <a:pt x="117" y="99"/>
                  <a:pt x="117" y="99"/>
                </a:cubicBezTo>
                <a:cubicBezTo>
                  <a:pt x="116" y="99"/>
                  <a:pt x="116" y="99"/>
                  <a:pt x="116" y="99"/>
                </a:cubicBezTo>
                <a:cubicBezTo>
                  <a:pt x="116" y="100"/>
                  <a:pt x="116" y="100"/>
                  <a:pt x="116" y="100"/>
                </a:cubicBezTo>
                <a:cubicBezTo>
                  <a:pt x="116" y="100"/>
                  <a:pt x="116" y="100"/>
                  <a:pt x="116" y="100"/>
                </a:cubicBezTo>
                <a:cubicBezTo>
                  <a:pt x="116" y="99"/>
                  <a:pt x="116" y="99"/>
                  <a:pt x="116" y="99"/>
                </a:cubicBezTo>
                <a:cubicBezTo>
                  <a:pt x="115" y="99"/>
                  <a:pt x="115" y="99"/>
                  <a:pt x="115" y="99"/>
                </a:cubicBezTo>
                <a:cubicBezTo>
                  <a:pt x="115" y="99"/>
                  <a:pt x="115" y="99"/>
                  <a:pt x="115" y="99"/>
                </a:cubicBezTo>
                <a:cubicBezTo>
                  <a:pt x="115" y="100"/>
                  <a:pt x="115" y="100"/>
                  <a:pt x="115" y="100"/>
                </a:cubicBezTo>
                <a:cubicBezTo>
                  <a:pt x="114" y="102"/>
                  <a:pt x="114" y="102"/>
                  <a:pt x="114" y="102"/>
                </a:cubicBezTo>
                <a:cubicBezTo>
                  <a:pt x="113" y="104"/>
                  <a:pt x="113" y="104"/>
                  <a:pt x="113" y="104"/>
                </a:cubicBezTo>
                <a:cubicBezTo>
                  <a:pt x="112" y="105"/>
                  <a:pt x="112" y="105"/>
                  <a:pt x="112" y="105"/>
                </a:cubicBezTo>
                <a:cubicBezTo>
                  <a:pt x="112" y="106"/>
                  <a:pt x="112" y="106"/>
                  <a:pt x="112" y="106"/>
                </a:cubicBezTo>
                <a:cubicBezTo>
                  <a:pt x="111" y="108"/>
                  <a:pt x="111" y="108"/>
                  <a:pt x="111" y="108"/>
                </a:cubicBezTo>
                <a:cubicBezTo>
                  <a:pt x="110" y="109"/>
                  <a:pt x="110" y="109"/>
                  <a:pt x="110" y="109"/>
                </a:cubicBezTo>
                <a:cubicBezTo>
                  <a:pt x="110" y="109"/>
                  <a:pt x="110" y="109"/>
                  <a:pt x="110" y="109"/>
                </a:cubicBezTo>
                <a:cubicBezTo>
                  <a:pt x="109" y="110"/>
                  <a:pt x="109" y="110"/>
                  <a:pt x="109" y="110"/>
                </a:cubicBezTo>
                <a:cubicBezTo>
                  <a:pt x="108" y="111"/>
                  <a:pt x="108" y="111"/>
                  <a:pt x="108" y="111"/>
                </a:cubicBezTo>
                <a:cubicBezTo>
                  <a:pt x="108" y="111"/>
                  <a:pt x="108" y="111"/>
                  <a:pt x="108" y="111"/>
                </a:cubicBezTo>
                <a:cubicBezTo>
                  <a:pt x="108" y="111"/>
                  <a:pt x="108" y="111"/>
                  <a:pt x="108" y="111"/>
                </a:cubicBezTo>
                <a:cubicBezTo>
                  <a:pt x="109" y="112"/>
                  <a:pt x="109" y="112"/>
                  <a:pt x="109" y="112"/>
                </a:cubicBezTo>
                <a:cubicBezTo>
                  <a:pt x="111" y="113"/>
                  <a:pt x="111" y="113"/>
                  <a:pt x="111" y="113"/>
                </a:cubicBezTo>
                <a:cubicBezTo>
                  <a:pt x="112" y="114"/>
                  <a:pt x="112" y="114"/>
                  <a:pt x="112" y="114"/>
                </a:cubicBezTo>
                <a:cubicBezTo>
                  <a:pt x="114" y="114"/>
                  <a:pt x="114" y="114"/>
                  <a:pt x="114" y="114"/>
                </a:cubicBezTo>
                <a:cubicBezTo>
                  <a:pt x="115" y="115"/>
                  <a:pt x="115" y="115"/>
                  <a:pt x="115" y="115"/>
                </a:cubicBezTo>
                <a:cubicBezTo>
                  <a:pt x="116" y="116"/>
                  <a:pt x="116" y="116"/>
                  <a:pt x="116" y="116"/>
                </a:cubicBezTo>
                <a:cubicBezTo>
                  <a:pt x="116" y="116"/>
                  <a:pt x="116" y="116"/>
                  <a:pt x="116" y="116"/>
                </a:cubicBezTo>
                <a:cubicBezTo>
                  <a:pt x="116" y="117"/>
                  <a:pt x="116" y="117"/>
                  <a:pt x="116" y="117"/>
                </a:cubicBezTo>
                <a:cubicBezTo>
                  <a:pt x="117" y="117"/>
                  <a:pt x="117" y="117"/>
                  <a:pt x="117"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7" y="121"/>
                  <a:pt x="117" y="121"/>
                  <a:pt x="117" y="121"/>
                </a:cubicBezTo>
                <a:cubicBezTo>
                  <a:pt x="117" y="121"/>
                  <a:pt x="117" y="121"/>
                  <a:pt x="117" y="121"/>
                </a:cubicBezTo>
                <a:cubicBezTo>
                  <a:pt x="117" y="121"/>
                  <a:pt x="117" y="121"/>
                  <a:pt x="117" y="121"/>
                </a:cubicBezTo>
                <a:cubicBezTo>
                  <a:pt x="117" y="122"/>
                  <a:pt x="117" y="122"/>
                  <a:pt x="117" y="122"/>
                </a:cubicBezTo>
                <a:cubicBezTo>
                  <a:pt x="116" y="122"/>
                  <a:pt x="116" y="122"/>
                  <a:pt x="116" y="122"/>
                </a:cubicBezTo>
                <a:cubicBezTo>
                  <a:pt x="116" y="123"/>
                  <a:pt x="116" y="123"/>
                  <a:pt x="116" y="123"/>
                </a:cubicBezTo>
                <a:cubicBezTo>
                  <a:pt x="116" y="123"/>
                  <a:pt x="116" y="123"/>
                  <a:pt x="116" y="123"/>
                </a:cubicBezTo>
                <a:cubicBezTo>
                  <a:pt x="115" y="123"/>
                  <a:pt x="115" y="123"/>
                  <a:pt x="115" y="123"/>
                </a:cubicBezTo>
                <a:cubicBezTo>
                  <a:pt x="115" y="124"/>
                  <a:pt x="115" y="124"/>
                  <a:pt x="115" y="124"/>
                </a:cubicBezTo>
                <a:cubicBezTo>
                  <a:pt x="114" y="124"/>
                  <a:pt x="114" y="124"/>
                  <a:pt x="114" y="124"/>
                </a:cubicBezTo>
                <a:cubicBezTo>
                  <a:pt x="113" y="125"/>
                  <a:pt x="113" y="125"/>
                  <a:pt x="113" y="125"/>
                </a:cubicBezTo>
                <a:cubicBezTo>
                  <a:pt x="112" y="125"/>
                  <a:pt x="112" y="125"/>
                  <a:pt x="112" y="125"/>
                </a:cubicBezTo>
                <a:cubicBezTo>
                  <a:pt x="111" y="126"/>
                  <a:pt x="111" y="126"/>
                  <a:pt x="111" y="126"/>
                </a:cubicBezTo>
                <a:cubicBezTo>
                  <a:pt x="111" y="126"/>
                  <a:pt x="111" y="126"/>
                  <a:pt x="111" y="126"/>
                </a:cubicBezTo>
                <a:cubicBezTo>
                  <a:pt x="110" y="126"/>
                  <a:pt x="110" y="126"/>
                  <a:pt x="110" y="126"/>
                </a:cubicBezTo>
                <a:cubicBezTo>
                  <a:pt x="109" y="126"/>
                  <a:pt x="109" y="126"/>
                  <a:pt x="109" y="126"/>
                </a:cubicBezTo>
                <a:cubicBezTo>
                  <a:pt x="108" y="127"/>
                  <a:pt x="108" y="127"/>
                  <a:pt x="108" y="127"/>
                </a:cubicBezTo>
                <a:cubicBezTo>
                  <a:pt x="106" y="127"/>
                  <a:pt x="106" y="127"/>
                  <a:pt x="106" y="127"/>
                </a:cubicBezTo>
                <a:cubicBezTo>
                  <a:pt x="105" y="127"/>
                  <a:pt x="105" y="127"/>
                  <a:pt x="105" y="127"/>
                </a:cubicBezTo>
                <a:cubicBezTo>
                  <a:pt x="104" y="127"/>
                  <a:pt x="104" y="127"/>
                  <a:pt x="104" y="127"/>
                </a:cubicBezTo>
                <a:cubicBezTo>
                  <a:pt x="102" y="128"/>
                  <a:pt x="102" y="128"/>
                  <a:pt x="102" y="128"/>
                </a:cubicBezTo>
                <a:cubicBezTo>
                  <a:pt x="101" y="128"/>
                  <a:pt x="101" y="128"/>
                  <a:pt x="101" y="128"/>
                </a:cubicBezTo>
                <a:cubicBezTo>
                  <a:pt x="99" y="128"/>
                  <a:pt x="99" y="128"/>
                  <a:pt x="99" y="128"/>
                </a:cubicBezTo>
                <a:cubicBezTo>
                  <a:pt x="98" y="128"/>
                  <a:pt x="98" y="128"/>
                  <a:pt x="98" y="128"/>
                </a:cubicBezTo>
                <a:cubicBezTo>
                  <a:pt x="96" y="128"/>
                  <a:pt x="96" y="128"/>
                  <a:pt x="96" y="128"/>
                </a:cubicBezTo>
                <a:cubicBezTo>
                  <a:pt x="95" y="127"/>
                  <a:pt x="95" y="127"/>
                  <a:pt x="95" y="127"/>
                </a:cubicBezTo>
                <a:cubicBezTo>
                  <a:pt x="93" y="127"/>
                  <a:pt x="93" y="127"/>
                  <a:pt x="93" y="127"/>
                </a:cubicBezTo>
                <a:cubicBezTo>
                  <a:pt x="92" y="127"/>
                  <a:pt x="92" y="127"/>
                  <a:pt x="92" y="127"/>
                </a:cubicBezTo>
                <a:cubicBezTo>
                  <a:pt x="90" y="126"/>
                  <a:pt x="90" y="126"/>
                  <a:pt x="90" y="126"/>
                </a:cubicBezTo>
                <a:cubicBezTo>
                  <a:pt x="88" y="126"/>
                  <a:pt x="88" y="126"/>
                  <a:pt x="88" y="126"/>
                </a:cubicBezTo>
                <a:cubicBezTo>
                  <a:pt x="87" y="126"/>
                  <a:pt x="87" y="126"/>
                  <a:pt x="87"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7" y="124"/>
                  <a:pt x="77" y="124"/>
                  <a:pt x="77" y="124"/>
                </a:cubicBezTo>
                <a:cubicBezTo>
                  <a:pt x="76" y="123"/>
                  <a:pt x="76" y="123"/>
                  <a:pt x="76" y="123"/>
                </a:cubicBezTo>
                <a:cubicBezTo>
                  <a:pt x="75" y="123"/>
                  <a:pt x="75" y="123"/>
                  <a:pt x="75" y="123"/>
                </a:cubicBezTo>
                <a:cubicBezTo>
                  <a:pt x="74" y="124"/>
                  <a:pt x="74" y="124"/>
                  <a:pt x="74" y="124"/>
                </a:cubicBezTo>
                <a:cubicBezTo>
                  <a:pt x="73" y="124"/>
                  <a:pt x="73" y="124"/>
                  <a:pt x="73" y="124"/>
                </a:cubicBezTo>
                <a:cubicBezTo>
                  <a:pt x="72" y="125"/>
                  <a:pt x="72" y="125"/>
                  <a:pt x="72" y="125"/>
                </a:cubicBezTo>
                <a:cubicBezTo>
                  <a:pt x="71" y="125"/>
                  <a:pt x="71" y="125"/>
                  <a:pt x="71"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9" y="128"/>
                  <a:pt x="59" y="128"/>
                  <a:pt x="59" y="128"/>
                </a:cubicBezTo>
                <a:cubicBezTo>
                  <a:pt x="58" y="128"/>
                  <a:pt x="58" y="128"/>
                  <a:pt x="58" y="128"/>
                </a:cubicBezTo>
                <a:cubicBezTo>
                  <a:pt x="55" y="128"/>
                  <a:pt x="55" y="128"/>
                  <a:pt x="55" y="128"/>
                </a:cubicBezTo>
                <a:cubicBezTo>
                  <a:pt x="53" y="128"/>
                  <a:pt x="53" y="128"/>
                  <a:pt x="53" y="128"/>
                </a:cubicBezTo>
                <a:cubicBezTo>
                  <a:pt x="50" y="128"/>
                  <a:pt x="50" y="128"/>
                  <a:pt x="50" y="128"/>
                </a:cubicBezTo>
                <a:cubicBezTo>
                  <a:pt x="49" y="128"/>
                  <a:pt x="49" y="128"/>
                  <a:pt x="49" y="128"/>
                </a:cubicBezTo>
                <a:cubicBezTo>
                  <a:pt x="47" y="127"/>
                  <a:pt x="47" y="127"/>
                  <a:pt x="47" y="127"/>
                </a:cubicBezTo>
                <a:cubicBezTo>
                  <a:pt x="46" y="127"/>
                  <a:pt x="46" y="127"/>
                  <a:pt x="46" y="127"/>
                </a:cubicBezTo>
                <a:cubicBezTo>
                  <a:pt x="45" y="127"/>
                  <a:pt x="45" y="127"/>
                  <a:pt x="45" y="127"/>
                </a:cubicBezTo>
                <a:cubicBezTo>
                  <a:pt x="44" y="127"/>
                  <a:pt x="44" y="127"/>
                  <a:pt x="44" y="127"/>
                </a:cubicBezTo>
                <a:cubicBezTo>
                  <a:pt x="43" y="126"/>
                  <a:pt x="43" y="126"/>
                  <a:pt x="43" y="126"/>
                </a:cubicBezTo>
                <a:cubicBezTo>
                  <a:pt x="42" y="126"/>
                  <a:pt x="42" y="126"/>
                  <a:pt x="42" y="126"/>
                </a:cubicBezTo>
                <a:cubicBezTo>
                  <a:pt x="41" y="125"/>
                  <a:pt x="41" y="125"/>
                  <a:pt x="41" y="125"/>
                </a:cubicBezTo>
                <a:cubicBezTo>
                  <a:pt x="40" y="125"/>
                  <a:pt x="40" y="125"/>
                  <a:pt x="40" y="125"/>
                </a:cubicBezTo>
                <a:cubicBezTo>
                  <a:pt x="39" y="125"/>
                  <a:pt x="39" y="125"/>
                  <a:pt x="39" y="125"/>
                </a:cubicBezTo>
                <a:cubicBezTo>
                  <a:pt x="38" y="124"/>
                  <a:pt x="38" y="124"/>
                  <a:pt x="38" y="124"/>
                </a:cubicBezTo>
                <a:cubicBezTo>
                  <a:pt x="38" y="124"/>
                  <a:pt x="38" y="124"/>
                  <a:pt x="38" y="124"/>
                </a:cubicBezTo>
                <a:cubicBezTo>
                  <a:pt x="38" y="123"/>
                  <a:pt x="38" y="123"/>
                  <a:pt x="38" y="123"/>
                </a:cubicBezTo>
                <a:cubicBezTo>
                  <a:pt x="37" y="123"/>
                  <a:pt x="37" y="123"/>
                  <a:pt x="37" y="123"/>
                </a:cubicBezTo>
                <a:cubicBezTo>
                  <a:pt x="37" y="123"/>
                  <a:pt x="37" y="123"/>
                  <a:pt x="37" y="123"/>
                </a:cubicBezTo>
                <a:cubicBezTo>
                  <a:pt x="37" y="122"/>
                  <a:pt x="37" y="122"/>
                  <a:pt x="37" y="122"/>
                </a:cubicBezTo>
                <a:cubicBezTo>
                  <a:pt x="37" y="122"/>
                  <a:pt x="37" y="122"/>
                  <a:pt x="37"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7" y="117"/>
                  <a:pt x="37" y="117"/>
                  <a:pt x="37" y="117"/>
                </a:cubicBezTo>
                <a:cubicBezTo>
                  <a:pt x="37" y="116"/>
                  <a:pt x="37" y="116"/>
                  <a:pt x="37" y="116"/>
                </a:cubicBezTo>
                <a:cubicBezTo>
                  <a:pt x="37" y="116"/>
                  <a:pt x="37" y="116"/>
                  <a:pt x="37" y="116"/>
                </a:cubicBezTo>
                <a:cubicBezTo>
                  <a:pt x="37" y="116"/>
                  <a:pt x="37" y="116"/>
                  <a:pt x="37" y="116"/>
                </a:cubicBezTo>
                <a:cubicBezTo>
                  <a:pt x="38" y="115"/>
                  <a:pt x="38" y="115"/>
                  <a:pt x="38" y="115"/>
                </a:cubicBezTo>
                <a:cubicBezTo>
                  <a:pt x="38" y="115"/>
                  <a:pt x="38" y="115"/>
                  <a:pt x="38" y="115"/>
                </a:cubicBezTo>
                <a:cubicBezTo>
                  <a:pt x="38" y="114"/>
                  <a:pt x="38" y="114"/>
                  <a:pt x="38" y="114"/>
                </a:cubicBezTo>
                <a:cubicBezTo>
                  <a:pt x="39" y="114"/>
                  <a:pt x="39" y="114"/>
                  <a:pt x="39" y="114"/>
                </a:cubicBezTo>
                <a:cubicBezTo>
                  <a:pt x="39" y="114"/>
                  <a:pt x="39" y="114"/>
                  <a:pt x="39" y="114"/>
                </a:cubicBezTo>
                <a:cubicBezTo>
                  <a:pt x="40" y="114"/>
                  <a:pt x="40" y="114"/>
                  <a:pt x="40" y="114"/>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5" y="112"/>
                  <a:pt x="45" y="112"/>
                  <a:pt x="45" y="112"/>
                </a:cubicBezTo>
                <a:cubicBezTo>
                  <a:pt x="44" y="112"/>
                  <a:pt x="44" y="112"/>
                  <a:pt x="44" y="112"/>
                </a:cubicBezTo>
                <a:cubicBezTo>
                  <a:pt x="43" y="111"/>
                  <a:pt x="43" y="111"/>
                  <a:pt x="43" y="111"/>
                </a:cubicBezTo>
                <a:cubicBezTo>
                  <a:pt x="43" y="110"/>
                  <a:pt x="43" y="110"/>
                  <a:pt x="43" y="110"/>
                </a:cubicBezTo>
                <a:cubicBezTo>
                  <a:pt x="42" y="109"/>
                  <a:pt x="42" y="109"/>
                  <a:pt x="42" y="109"/>
                </a:cubicBezTo>
                <a:cubicBezTo>
                  <a:pt x="41" y="108"/>
                  <a:pt x="41" y="108"/>
                  <a:pt x="41" y="108"/>
                </a:cubicBezTo>
                <a:cubicBezTo>
                  <a:pt x="40" y="107"/>
                  <a:pt x="40" y="107"/>
                  <a:pt x="40" y="107"/>
                </a:cubicBezTo>
                <a:cubicBezTo>
                  <a:pt x="39" y="106"/>
                  <a:pt x="39" y="106"/>
                  <a:pt x="39" y="106"/>
                </a:cubicBezTo>
                <a:cubicBezTo>
                  <a:pt x="39" y="105"/>
                  <a:pt x="39" y="105"/>
                  <a:pt x="39" y="105"/>
                </a:cubicBezTo>
                <a:cubicBezTo>
                  <a:pt x="38" y="105"/>
                  <a:pt x="38" y="105"/>
                  <a:pt x="38" y="105"/>
                </a:cubicBezTo>
                <a:cubicBezTo>
                  <a:pt x="38" y="104"/>
                  <a:pt x="38" y="104"/>
                  <a:pt x="38" y="104"/>
                </a:cubicBezTo>
                <a:cubicBezTo>
                  <a:pt x="37" y="103"/>
                  <a:pt x="37" y="103"/>
                  <a:pt x="37" y="103"/>
                </a:cubicBezTo>
                <a:cubicBezTo>
                  <a:pt x="37" y="102"/>
                  <a:pt x="37" y="102"/>
                  <a:pt x="37" y="102"/>
                </a:cubicBezTo>
                <a:cubicBezTo>
                  <a:pt x="36" y="101"/>
                  <a:pt x="36" y="101"/>
                  <a:pt x="36" y="101"/>
                </a:cubicBezTo>
                <a:cubicBezTo>
                  <a:pt x="36" y="100"/>
                  <a:pt x="36" y="100"/>
                  <a:pt x="36" y="100"/>
                </a:cubicBezTo>
                <a:cubicBezTo>
                  <a:pt x="35" y="99"/>
                  <a:pt x="35" y="99"/>
                  <a:pt x="35" y="99"/>
                </a:cubicBezTo>
                <a:cubicBezTo>
                  <a:pt x="35" y="98"/>
                  <a:pt x="35" y="98"/>
                  <a:pt x="35" y="98"/>
                </a:cubicBezTo>
                <a:cubicBezTo>
                  <a:pt x="35" y="96"/>
                  <a:pt x="35" y="96"/>
                  <a:pt x="35" y="96"/>
                </a:cubicBezTo>
                <a:cubicBezTo>
                  <a:pt x="35" y="96"/>
                  <a:pt x="35" y="96"/>
                  <a:pt x="35" y="96"/>
                </a:cubicBezTo>
                <a:cubicBezTo>
                  <a:pt x="35" y="96"/>
                  <a:pt x="35" y="96"/>
                  <a:pt x="35"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4" y="97"/>
                  <a:pt x="34" y="97"/>
                  <a:pt x="34" y="97"/>
                </a:cubicBezTo>
                <a:cubicBezTo>
                  <a:pt x="34" y="98"/>
                  <a:pt x="34" y="98"/>
                  <a:pt x="34" y="98"/>
                </a:cubicBezTo>
                <a:cubicBezTo>
                  <a:pt x="33" y="99"/>
                  <a:pt x="33" y="99"/>
                  <a:pt x="33" y="99"/>
                </a:cubicBezTo>
                <a:cubicBezTo>
                  <a:pt x="33" y="99"/>
                  <a:pt x="33" y="99"/>
                  <a:pt x="33"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30" y="103"/>
                  <a:pt x="30" y="103"/>
                  <a:pt x="30" y="103"/>
                </a:cubicBezTo>
                <a:cubicBezTo>
                  <a:pt x="29" y="103"/>
                  <a:pt x="29" y="103"/>
                  <a:pt x="29" y="103"/>
                </a:cubicBezTo>
                <a:cubicBezTo>
                  <a:pt x="28" y="104"/>
                  <a:pt x="28" y="104"/>
                  <a:pt x="28" y="104"/>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3"/>
                  <a:pt x="25" y="103"/>
                  <a:pt x="25" y="103"/>
                </a:cubicBezTo>
                <a:cubicBezTo>
                  <a:pt x="25" y="102"/>
                  <a:pt x="25" y="102"/>
                  <a:pt x="25" y="102"/>
                </a:cubicBezTo>
                <a:cubicBezTo>
                  <a:pt x="25" y="102"/>
                  <a:pt x="25" y="102"/>
                  <a:pt x="25"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5" y="92"/>
                  <a:pt x="25" y="92"/>
                  <a:pt x="25" y="92"/>
                </a:cubicBezTo>
                <a:cubicBezTo>
                  <a:pt x="25" y="91"/>
                  <a:pt x="25" y="91"/>
                  <a:pt x="25" y="91"/>
                </a:cubicBezTo>
                <a:cubicBezTo>
                  <a:pt x="25" y="90"/>
                  <a:pt x="25" y="90"/>
                  <a:pt x="25" y="90"/>
                </a:cubicBezTo>
                <a:cubicBezTo>
                  <a:pt x="25" y="89"/>
                  <a:pt x="25" y="89"/>
                  <a:pt x="25" y="89"/>
                </a:cubicBezTo>
                <a:cubicBezTo>
                  <a:pt x="26" y="88"/>
                  <a:pt x="26" y="88"/>
                  <a:pt x="26" y="88"/>
                </a:cubicBezTo>
                <a:cubicBezTo>
                  <a:pt x="26" y="86"/>
                  <a:pt x="26" y="86"/>
                  <a:pt x="26" y="86"/>
                </a:cubicBezTo>
                <a:cubicBezTo>
                  <a:pt x="26" y="85"/>
                  <a:pt x="26" y="85"/>
                  <a:pt x="26" y="85"/>
                </a:cubicBezTo>
                <a:cubicBezTo>
                  <a:pt x="27" y="84"/>
                  <a:pt x="27" y="84"/>
                  <a:pt x="27" y="84"/>
                </a:cubicBezTo>
                <a:cubicBezTo>
                  <a:pt x="28" y="83"/>
                  <a:pt x="28" y="83"/>
                  <a:pt x="28" y="83"/>
                </a:cubicBezTo>
                <a:cubicBezTo>
                  <a:pt x="28" y="82"/>
                  <a:pt x="28" y="82"/>
                  <a:pt x="28" y="82"/>
                </a:cubicBezTo>
                <a:cubicBezTo>
                  <a:pt x="29" y="81"/>
                  <a:pt x="29" y="81"/>
                  <a:pt x="29" y="81"/>
                </a:cubicBezTo>
                <a:cubicBezTo>
                  <a:pt x="30" y="79"/>
                  <a:pt x="30" y="79"/>
                  <a:pt x="30" y="79"/>
                </a:cubicBezTo>
                <a:cubicBezTo>
                  <a:pt x="31" y="78"/>
                  <a:pt x="31" y="78"/>
                  <a:pt x="31" y="78"/>
                </a:cubicBezTo>
                <a:cubicBezTo>
                  <a:pt x="32" y="77"/>
                  <a:pt x="32" y="77"/>
                  <a:pt x="32" y="77"/>
                </a:cubicBezTo>
                <a:cubicBezTo>
                  <a:pt x="32" y="76"/>
                  <a:pt x="32" y="76"/>
                  <a:pt x="32" y="76"/>
                </a:cubicBezTo>
                <a:cubicBezTo>
                  <a:pt x="33" y="75"/>
                  <a:pt x="33" y="75"/>
                  <a:pt x="33" y="75"/>
                </a:cubicBezTo>
                <a:cubicBezTo>
                  <a:pt x="34" y="75"/>
                  <a:pt x="34" y="75"/>
                  <a:pt x="34"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9" y="71"/>
                  <a:pt x="39" y="71"/>
                  <a:pt x="39"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9" y="65"/>
                  <a:pt x="39" y="65"/>
                  <a:pt x="39" y="65"/>
                </a:cubicBezTo>
                <a:cubicBezTo>
                  <a:pt x="39" y="64"/>
                  <a:pt x="39" y="64"/>
                  <a:pt x="39" y="64"/>
                </a:cubicBezTo>
                <a:cubicBezTo>
                  <a:pt x="40" y="63"/>
                  <a:pt x="40" y="63"/>
                  <a:pt x="40" y="63"/>
                </a:cubicBezTo>
                <a:cubicBezTo>
                  <a:pt x="40" y="62"/>
                  <a:pt x="40" y="62"/>
                  <a:pt x="40" y="62"/>
                </a:cubicBezTo>
                <a:cubicBezTo>
                  <a:pt x="40" y="62"/>
                  <a:pt x="40" y="62"/>
                  <a:pt x="40" y="62"/>
                </a:cubicBezTo>
                <a:cubicBezTo>
                  <a:pt x="40" y="61"/>
                  <a:pt x="40" y="61"/>
                  <a:pt x="40" y="61"/>
                </a:cubicBezTo>
                <a:cubicBezTo>
                  <a:pt x="40" y="60"/>
                  <a:pt x="40" y="60"/>
                  <a:pt x="40" y="60"/>
                </a:cubicBezTo>
                <a:cubicBezTo>
                  <a:pt x="41" y="59"/>
                  <a:pt x="41" y="59"/>
                  <a:pt x="41" y="59"/>
                </a:cubicBezTo>
                <a:cubicBezTo>
                  <a:pt x="41" y="58"/>
                  <a:pt x="41" y="58"/>
                  <a:pt x="41" y="58"/>
                </a:cubicBezTo>
                <a:cubicBezTo>
                  <a:pt x="41" y="58"/>
                  <a:pt x="41" y="58"/>
                  <a:pt x="41" y="58"/>
                </a:cubicBezTo>
                <a:cubicBezTo>
                  <a:pt x="41" y="58"/>
                  <a:pt x="41" y="58"/>
                  <a:pt x="41" y="58"/>
                </a:cubicBezTo>
                <a:cubicBezTo>
                  <a:pt x="41" y="57"/>
                  <a:pt x="41" y="57"/>
                  <a:pt x="41"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4" y="47"/>
                  <a:pt x="44" y="47"/>
                  <a:pt x="44" y="47"/>
                </a:cubicBezTo>
                <a:cubicBezTo>
                  <a:pt x="44" y="46"/>
                  <a:pt x="44" y="46"/>
                  <a:pt x="44" y="46"/>
                </a:cubicBezTo>
                <a:cubicBezTo>
                  <a:pt x="45" y="45"/>
                  <a:pt x="45" y="45"/>
                  <a:pt x="45" y="45"/>
                </a:cubicBezTo>
                <a:cubicBezTo>
                  <a:pt x="45" y="44"/>
                  <a:pt x="45" y="44"/>
                  <a:pt x="45" y="44"/>
                </a:cubicBezTo>
                <a:cubicBezTo>
                  <a:pt x="46" y="43"/>
                  <a:pt x="46" y="43"/>
                  <a:pt x="46" y="43"/>
                </a:cubicBezTo>
                <a:cubicBezTo>
                  <a:pt x="46" y="42"/>
                  <a:pt x="46" y="42"/>
                  <a:pt x="46" y="42"/>
                </a:cubicBezTo>
                <a:cubicBezTo>
                  <a:pt x="47" y="41"/>
                  <a:pt x="47" y="41"/>
                  <a:pt x="47" y="41"/>
                </a:cubicBezTo>
                <a:cubicBezTo>
                  <a:pt x="47" y="40"/>
                  <a:pt x="47" y="40"/>
                  <a:pt x="47" y="40"/>
                </a:cubicBezTo>
                <a:cubicBezTo>
                  <a:pt x="48" y="40"/>
                  <a:pt x="48" y="40"/>
                  <a:pt x="48"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5" y="31"/>
                  <a:pt x="55" y="31"/>
                  <a:pt x="55" y="31"/>
                </a:cubicBezTo>
                <a:cubicBezTo>
                  <a:pt x="56" y="31"/>
                  <a:pt x="56" y="31"/>
                  <a:pt x="56" y="31"/>
                </a:cubicBezTo>
                <a:cubicBezTo>
                  <a:pt x="57" y="30"/>
                  <a:pt x="57" y="30"/>
                  <a:pt x="57" y="30"/>
                </a:cubicBezTo>
                <a:cubicBezTo>
                  <a:pt x="58" y="29"/>
                  <a:pt x="58" y="29"/>
                  <a:pt x="58" y="29"/>
                </a:cubicBezTo>
                <a:cubicBezTo>
                  <a:pt x="59" y="28"/>
                  <a:pt x="59" y="28"/>
                  <a:pt x="59" y="28"/>
                </a:cubicBezTo>
                <a:cubicBezTo>
                  <a:pt x="60" y="28"/>
                  <a:pt x="60" y="28"/>
                  <a:pt x="60" y="28"/>
                </a:cubicBezTo>
                <a:cubicBezTo>
                  <a:pt x="61" y="27"/>
                  <a:pt x="61" y="27"/>
                  <a:pt x="61" y="27"/>
                </a:cubicBezTo>
                <a:cubicBezTo>
                  <a:pt x="63" y="27"/>
                  <a:pt x="63" y="27"/>
                  <a:pt x="63" y="27"/>
                </a:cubicBezTo>
                <a:cubicBezTo>
                  <a:pt x="64" y="26"/>
                  <a:pt x="64" y="26"/>
                  <a:pt x="64" y="26"/>
                </a:cubicBezTo>
                <a:cubicBezTo>
                  <a:pt x="65" y="26"/>
                  <a:pt x="65" y="26"/>
                  <a:pt x="65" y="26"/>
                </a:cubicBezTo>
                <a:cubicBezTo>
                  <a:pt x="67" y="25"/>
                  <a:pt x="67" y="25"/>
                  <a:pt x="67" y="25"/>
                </a:cubicBezTo>
                <a:cubicBezTo>
                  <a:pt x="68" y="25"/>
                  <a:pt x="68" y="25"/>
                  <a:pt x="68" y="25"/>
                </a:cubicBezTo>
                <a:cubicBezTo>
                  <a:pt x="70" y="25"/>
                  <a:pt x="70" y="25"/>
                  <a:pt x="70" y="25"/>
                </a:cubicBezTo>
                <a:cubicBezTo>
                  <a:pt x="71" y="24"/>
                  <a:pt x="71" y="24"/>
                  <a:pt x="71" y="24"/>
                </a:cubicBezTo>
                <a:cubicBezTo>
                  <a:pt x="73" y="24"/>
                  <a:pt x="73" y="24"/>
                  <a:pt x="73" y="24"/>
                </a:cubicBezTo>
                <a:cubicBezTo>
                  <a:pt x="74" y="24"/>
                  <a:pt x="74" y="24"/>
                  <a:pt x="74" y="24"/>
                </a:cubicBezTo>
                <a:cubicBezTo>
                  <a:pt x="76" y="24"/>
                  <a:pt x="76" y="24"/>
                  <a:pt x="76" y="24"/>
                </a:cubicBezTo>
                <a:cubicBezTo>
                  <a:pt x="77" y="24"/>
                  <a:pt x="77" y="24"/>
                  <a:pt x="77" y="24"/>
                </a:cubicBezTo>
                <a:cubicBezTo>
                  <a:pt x="79" y="24"/>
                  <a:pt x="79" y="24"/>
                  <a:pt x="79" y="24"/>
                </a:cubicBezTo>
                <a:cubicBezTo>
                  <a:pt x="80" y="24"/>
                  <a:pt x="80" y="24"/>
                  <a:pt x="80" y="24"/>
                </a:cubicBezTo>
                <a:cubicBezTo>
                  <a:pt x="82" y="24"/>
                  <a:pt x="82" y="24"/>
                  <a:pt x="82" y="24"/>
                </a:cubicBezTo>
                <a:cubicBezTo>
                  <a:pt x="83" y="24"/>
                  <a:pt x="83" y="24"/>
                  <a:pt x="83" y="24"/>
                </a:cubicBezTo>
                <a:cubicBezTo>
                  <a:pt x="85" y="25"/>
                  <a:pt x="85" y="25"/>
                  <a:pt x="85" y="25"/>
                </a:cubicBezTo>
                <a:cubicBezTo>
                  <a:pt x="87" y="25"/>
                  <a:pt x="87" y="25"/>
                  <a:pt x="87" y="25"/>
                </a:cubicBezTo>
                <a:cubicBezTo>
                  <a:pt x="88" y="25"/>
                  <a:pt x="88" y="25"/>
                  <a:pt x="88" y="25"/>
                </a:cubicBezTo>
                <a:cubicBezTo>
                  <a:pt x="90" y="26"/>
                  <a:pt x="90" y="26"/>
                  <a:pt x="90" y="26"/>
                </a:cubicBezTo>
                <a:cubicBezTo>
                  <a:pt x="91" y="26"/>
                  <a:pt x="91" y="26"/>
                  <a:pt x="91" y="26"/>
                </a:cubicBezTo>
                <a:cubicBezTo>
                  <a:pt x="93" y="27"/>
                  <a:pt x="93" y="27"/>
                  <a:pt x="93" y="27"/>
                </a:cubicBezTo>
                <a:cubicBezTo>
                  <a:pt x="94" y="27"/>
                  <a:pt x="94" y="27"/>
                  <a:pt x="94" y="27"/>
                </a:cubicBezTo>
                <a:cubicBezTo>
                  <a:pt x="96" y="28"/>
                  <a:pt x="96" y="28"/>
                  <a:pt x="96" y="28"/>
                </a:cubicBezTo>
                <a:cubicBezTo>
                  <a:pt x="97" y="29"/>
                  <a:pt x="97" y="29"/>
                  <a:pt x="97" y="29"/>
                </a:cubicBezTo>
                <a:cubicBezTo>
                  <a:pt x="98" y="29"/>
                  <a:pt x="98" y="29"/>
                  <a:pt x="98" y="29"/>
                </a:cubicBezTo>
                <a:cubicBezTo>
                  <a:pt x="100" y="30"/>
                  <a:pt x="100" y="30"/>
                  <a:pt x="100" y="30"/>
                </a:cubicBezTo>
                <a:cubicBezTo>
                  <a:pt x="101" y="31"/>
                  <a:pt x="101" y="31"/>
                  <a:pt x="101"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5" y="34"/>
                  <a:pt x="105" y="34"/>
                  <a:pt x="105" y="34"/>
                </a:cubicBezTo>
                <a:cubicBezTo>
                  <a:pt x="106" y="35"/>
                  <a:pt x="106" y="35"/>
                  <a:pt x="106" y="35"/>
                </a:cubicBezTo>
                <a:cubicBezTo>
                  <a:pt x="106" y="36"/>
                  <a:pt x="106" y="36"/>
                  <a:pt x="106" y="36"/>
                </a:cubicBezTo>
                <a:cubicBezTo>
                  <a:pt x="107" y="37"/>
                  <a:pt x="107" y="37"/>
                  <a:pt x="107" y="37"/>
                </a:cubicBezTo>
                <a:cubicBezTo>
                  <a:pt x="108" y="38"/>
                  <a:pt x="108" y="38"/>
                  <a:pt x="108" y="38"/>
                </a:cubicBezTo>
                <a:cubicBezTo>
                  <a:pt x="108" y="39"/>
                  <a:pt x="108" y="39"/>
                  <a:pt x="108" y="39"/>
                </a:cubicBezTo>
                <a:cubicBezTo>
                  <a:pt x="109" y="40"/>
                  <a:pt x="109" y="40"/>
                  <a:pt x="109" y="40"/>
                </a:cubicBezTo>
                <a:cubicBezTo>
                  <a:pt x="110" y="41"/>
                  <a:pt x="110" y="41"/>
                  <a:pt x="110" y="41"/>
                </a:cubicBezTo>
                <a:cubicBezTo>
                  <a:pt x="110" y="43"/>
                  <a:pt x="110" y="43"/>
                  <a:pt x="110" y="43"/>
                </a:cubicBezTo>
                <a:cubicBezTo>
                  <a:pt x="111" y="44"/>
                  <a:pt x="111" y="44"/>
                  <a:pt x="111" y="44"/>
                </a:cubicBezTo>
                <a:cubicBezTo>
                  <a:pt x="111" y="45"/>
                  <a:pt x="111" y="45"/>
                  <a:pt x="111" y="45"/>
                </a:cubicBezTo>
                <a:cubicBezTo>
                  <a:pt x="112" y="46"/>
                  <a:pt x="112" y="46"/>
                  <a:pt x="112" y="46"/>
                </a:cubicBezTo>
                <a:cubicBezTo>
                  <a:pt x="112" y="47"/>
                  <a:pt x="112" y="47"/>
                  <a:pt x="112" y="47"/>
                </a:cubicBezTo>
                <a:cubicBezTo>
                  <a:pt x="112" y="48"/>
                  <a:pt x="112" y="48"/>
                  <a:pt x="112" y="48"/>
                </a:cubicBezTo>
                <a:cubicBezTo>
                  <a:pt x="112" y="49"/>
                  <a:pt x="112" y="49"/>
                  <a:pt x="112" y="49"/>
                </a:cubicBezTo>
                <a:cubicBezTo>
                  <a:pt x="113" y="51"/>
                  <a:pt x="113" y="51"/>
                  <a:pt x="113" y="51"/>
                </a:cubicBezTo>
                <a:cubicBezTo>
                  <a:pt x="113" y="53"/>
                  <a:pt x="113" y="53"/>
                  <a:pt x="113" y="53"/>
                </a:cubicBezTo>
                <a:cubicBezTo>
                  <a:pt x="113" y="54"/>
                  <a:pt x="113" y="54"/>
                  <a:pt x="113" y="54"/>
                </a:cubicBezTo>
                <a:cubicBezTo>
                  <a:pt x="114" y="55"/>
                  <a:pt x="114" y="55"/>
                  <a:pt x="114" y="55"/>
                </a:cubicBezTo>
                <a:cubicBezTo>
                  <a:pt x="114" y="57"/>
                  <a:pt x="114" y="57"/>
                  <a:pt x="114" y="57"/>
                </a:cubicBezTo>
                <a:cubicBezTo>
                  <a:pt x="114" y="58"/>
                  <a:pt x="114" y="58"/>
                  <a:pt x="114" y="58"/>
                </a:cubicBezTo>
                <a:cubicBezTo>
                  <a:pt x="114" y="58"/>
                  <a:pt x="114" y="58"/>
                  <a:pt x="114" y="58"/>
                </a:cubicBezTo>
                <a:cubicBezTo>
                  <a:pt x="115" y="59"/>
                  <a:pt x="115" y="59"/>
                  <a:pt x="115" y="59"/>
                </a:cubicBezTo>
                <a:cubicBezTo>
                  <a:pt x="115" y="59"/>
                  <a:pt x="115" y="59"/>
                  <a:pt x="115" y="59"/>
                </a:cubicBezTo>
                <a:cubicBezTo>
                  <a:pt x="115" y="60"/>
                  <a:pt x="115" y="60"/>
                  <a:pt x="115" y="60"/>
                </a:cubicBezTo>
                <a:cubicBezTo>
                  <a:pt x="116" y="61"/>
                  <a:pt x="116" y="61"/>
                  <a:pt x="116" y="61"/>
                </a:cubicBezTo>
                <a:cubicBezTo>
                  <a:pt x="116" y="62"/>
                  <a:pt x="116" y="62"/>
                  <a:pt x="116" y="62"/>
                </a:cubicBezTo>
                <a:cubicBezTo>
                  <a:pt x="116" y="63"/>
                  <a:pt x="116" y="63"/>
                  <a:pt x="116" y="63"/>
                </a:cubicBezTo>
                <a:cubicBezTo>
                  <a:pt x="117" y="64"/>
                  <a:pt x="117" y="64"/>
                  <a:pt x="117" y="64"/>
                </a:cubicBezTo>
                <a:cubicBezTo>
                  <a:pt x="117" y="65"/>
                  <a:pt x="117" y="65"/>
                  <a:pt x="117" y="65"/>
                </a:cubicBezTo>
                <a:cubicBezTo>
                  <a:pt x="117" y="65"/>
                  <a:pt x="117" y="65"/>
                  <a:pt x="117"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7" y="68"/>
                  <a:pt x="117" y="68"/>
                  <a:pt x="117"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7" y="71"/>
                  <a:pt x="117" y="71"/>
                  <a:pt x="117" y="71"/>
                </a:cubicBezTo>
                <a:cubicBezTo>
                  <a:pt x="118" y="74"/>
                  <a:pt x="118" y="74"/>
                  <a:pt x="118" y="74"/>
                </a:cubicBezTo>
                <a:cubicBezTo>
                  <a:pt x="119" y="75"/>
                  <a:pt x="119" y="75"/>
                  <a:pt x="119" y="75"/>
                </a:cubicBezTo>
                <a:cubicBezTo>
                  <a:pt x="119" y="76"/>
                  <a:pt x="119" y="76"/>
                  <a:pt x="119" y="76"/>
                </a:cubicBezTo>
                <a:cubicBezTo>
                  <a:pt x="120" y="77"/>
                  <a:pt x="120" y="77"/>
                  <a:pt x="120" y="77"/>
                </a:cubicBezTo>
                <a:cubicBezTo>
                  <a:pt x="121" y="78"/>
                  <a:pt x="121" y="78"/>
                  <a:pt x="121"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4" y="85"/>
                  <a:pt x="124" y="85"/>
                  <a:pt x="124" y="85"/>
                </a:cubicBezTo>
                <a:cubicBezTo>
                  <a:pt x="124" y="86"/>
                  <a:pt x="124" y="86"/>
                  <a:pt x="124" y="86"/>
                </a:cubicBezTo>
                <a:cubicBezTo>
                  <a:pt x="125" y="87"/>
                  <a:pt x="125" y="87"/>
                  <a:pt x="125" y="87"/>
                </a:cubicBezTo>
                <a:cubicBezTo>
                  <a:pt x="125" y="88"/>
                  <a:pt x="125" y="88"/>
                  <a:pt x="125"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7" name="Freeform 117"/>
          <p:cNvSpPr/>
          <p:nvPr/>
        </p:nvSpPr>
        <p:spPr bwMode="auto">
          <a:xfrm>
            <a:off x="2576156" y="2313794"/>
            <a:ext cx="206991" cy="206991"/>
          </a:xfrm>
          <a:custGeom>
            <a:avLst/>
            <a:gdLst>
              <a:gd name="T0" fmla="*/ 30 w 61"/>
              <a:gd name="T1" fmla="*/ 0 h 61"/>
              <a:gd name="T2" fmla="*/ 0 w 61"/>
              <a:gd name="T3" fmla="*/ 31 h 61"/>
              <a:gd name="T4" fmla="*/ 3 w 61"/>
              <a:gd name="T5" fmla="*/ 44 h 61"/>
              <a:gd name="T6" fmla="*/ 7 w 61"/>
              <a:gd name="T7" fmla="*/ 46 h 61"/>
              <a:gd name="T8" fmla="*/ 8 w 61"/>
              <a:gd name="T9" fmla="*/ 42 h 61"/>
              <a:gd name="T10" fmla="*/ 5 w 61"/>
              <a:gd name="T11" fmla="*/ 31 h 61"/>
              <a:gd name="T12" fmla="*/ 30 w 61"/>
              <a:gd name="T13" fmla="*/ 6 h 61"/>
              <a:gd name="T14" fmla="*/ 55 w 61"/>
              <a:gd name="T15" fmla="*/ 31 h 61"/>
              <a:gd name="T16" fmla="*/ 30 w 61"/>
              <a:gd name="T17" fmla="*/ 55 h 61"/>
              <a:gd name="T18" fmla="*/ 25 w 61"/>
              <a:gd name="T19" fmla="*/ 55 h 61"/>
              <a:gd name="T20" fmla="*/ 22 w 61"/>
              <a:gd name="T21" fmla="*/ 57 h 61"/>
              <a:gd name="T22" fmla="*/ 24 w 61"/>
              <a:gd name="T23" fmla="*/ 60 h 61"/>
              <a:gd name="T24" fmla="*/ 30 w 61"/>
              <a:gd name="T25" fmla="*/ 61 h 61"/>
              <a:gd name="T26" fmla="*/ 61 w 61"/>
              <a:gd name="T27" fmla="*/ 31 h 61"/>
              <a:gd name="T28" fmla="*/ 30 w 61"/>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1">
                <a:moveTo>
                  <a:pt x="30" y="0"/>
                </a:moveTo>
                <a:cubicBezTo>
                  <a:pt x="14" y="0"/>
                  <a:pt x="0" y="14"/>
                  <a:pt x="0" y="31"/>
                </a:cubicBezTo>
                <a:cubicBezTo>
                  <a:pt x="0" y="35"/>
                  <a:pt x="1" y="40"/>
                  <a:pt x="3" y="44"/>
                </a:cubicBezTo>
                <a:cubicBezTo>
                  <a:pt x="4" y="46"/>
                  <a:pt x="6" y="46"/>
                  <a:pt x="7" y="46"/>
                </a:cubicBezTo>
                <a:cubicBezTo>
                  <a:pt x="8" y="45"/>
                  <a:pt x="9" y="43"/>
                  <a:pt x="8" y="42"/>
                </a:cubicBezTo>
                <a:cubicBezTo>
                  <a:pt x="6" y="38"/>
                  <a:pt x="5" y="35"/>
                  <a:pt x="5" y="31"/>
                </a:cubicBezTo>
                <a:cubicBezTo>
                  <a:pt x="5" y="17"/>
                  <a:pt x="17" y="6"/>
                  <a:pt x="30" y="6"/>
                </a:cubicBezTo>
                <a:cubicBezTo>
                  <a:pt x="44" y="6"/>
                  <a:pt x="55" y="17"/>
                  <a:pt x="55" y="31"/>
                </a:cubicBezTo>
                <a:cubicBezTo>
                  <a:pt x="55" y="44"/>
                  <a:pt x="44" y="55"/>
                  <a:pt x="30" y="55"/>
                </a:cubicBezTo>
                <a:cubicBezTo>
                  <a:pt x="28" y="55"/>
                  <a:pt x="27" y="55"/>
                  <a:pt x="25" y="55"/>
                </a:cubicBezTo>
                <a:cubicBezTo>
                  <a:pt x="23" y="54"/>
                  <a:pt x="22" y="55"/>
                  <a:pt x="22" y="57"/>
                </a:cubicBezTo>
                <a:cubicBezTo>
                  <a:pt x="21" y="58"/>
                  <a:pt x="22" y="60"/>
                  <a:pt x="24" y="60"/>
                </a:cubicBezTo>
                <a:cubicBezTo>
                  <a:pt x="26" y="61"/>
                  <a:pt x="28" y="61"/>
                  <a:pt x="30" y="61"/>
                </a:cubicBezTo>
                <a:cubicBezTo>
                  <a:pt x="47" y="61"/>
                  <a:pt x="61" y="47"/>
                  <a:pt x="61" y="31"/>
                </a:cubicBezTo>
                <a:cubicBezTo>
                  <a:pt x="61" y="14"/>
                  <a:pt x="47" y="0"/>
                  <a:pt x="30"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8" name="Freeform 118"/>
          <p:cNvSpPr/>
          <p:nvPr/>
        </p:nvSpPr>
        <p:spPr bwMode="auto">
          <a:xfrm>
            <a:off x="2580438" y="2382315"/>
            <a:ext cx="134187" cy="252672"/>
          </a:xfrm>
          <a:custGeom>
            <a:avLst/>
            <a:gdLst>
              <a:gd name="T0" fmla="*/ 24 w 40"/>
              <a:gd name="T1" fmla="*/ 18 h 75"/>
              <a:gd name="T2" fmla="*/ 30 w 40"/>
              <a:gd name="T3" fmla="*/ 20 h 75"/>
              <a:gd name="T4" fmla="*/ 40 w 40"/>
              <a:gd name="T5" fmla="*/ 10 h 75"/>
              <a:gd name="T6" fmla="*/ 30 w 40"/>
              <a:gd name="T7" fmla="*/ 0 h 75"/>
              <a:gd name="T8" fmla="*/ 20 w 40"/>
              <a:gd name="T9" fmla="*/ 10 h 75"/>
              <a:gd name="T10" fmla="*/ 21 w 40"/>
              <a:gd name="T11" fmla="*/ 14 h 75"/>
              <a:gd name="T12" fmla="*/ 14 w 40"/>
              <a:gd name="T13" fmla="*/ 23 h 75"/>
              <a:gd name="T14" fmla="*/ 2 w 40"/>
              <a:gd name="T15" fmla="*/ 72 h 75"/>
              <a:gd name="T16" fmla="*/ 5 w 40"/>
              <a:gd name="T17" fmla="*/ 75 h 75"/>
              <a:gd name="T18" fmla="*/ 5 w 40"/>
              <a:gd name="T19" fmla="*/ 75 h 75"/>
              <a:gd name="T20" fmla="*/ 8 w 40"/>
              <a:gd name="T21" fmla="*/ 71 h 75"/>
              <a:gd name="T22" fmla="*/ 18 w 40"/>
              <a:gd name="T23" fmla="*/ 26 h 75"/>
              <a:gd name="T24" fmla="*/ 24 w 40"/>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75">
                <a:moveTo>
                  <a:pt x="24" y="18"/>
                </a:moveTo>
                <a:cubicBezTo>
                  <a:pt x="26" y="19"/>
                  <a:pt x="28" y="20"/>
                  <a:pt x="30" y="20"/>
                </a:cubicBezTo>
                <a:cubicBezTo>
                  <a:pt x="35" y="20"/>
                  <a:pt x="40" y="16"/>
                  <a:pt x="40" y="10"/>
                </a:cubicBezTo>
                <a:cubicBezTo>
                  <a:pt x="40" y="4"/>
                  <a:pt x="35" y="0"/>
                  <a:pt x="30" y="0"/>
                </a:cubicBezTo>
                <a:cubicBezTo>
                  <a:pt x="24" y="0"/>
                  <a:pt x="20" y="4"/>
                  <a:pt x="20" y="10"/>
                </a:cubicBezTo>
                <a:cubicBezTo>
                  <a:pt x="20" y="11"/>
                  <a:pt x="20" y="13"/>
                  <a:pt x="21" y="14"/>
                </a:cubicBezTo>
                <a:cubicBezTo>
                  <a:pt x="18" y="16"/>
                  <a:pt x="16" y="19"/>
                  <a:pt x="14" y="23"/>
                </a:cubicBezTo>
                <a:cubicBezTo>
                  <a:pt x="7" y="32"/>
                  <a:pt x="0" y="49"/>
                  <a:pt x="2" y="72"/>
                </a:cubicBezTo>
                <a:cubicBezTo>
                  <a:pt x="2" y="73"/>
                  <a:pt x="4" y="75"/>
                  <a:pt x="5" y="75"/>
                </a:cubicBezTo>
                <a:cubicBezTo>
                  <a:pt x="5" y="75"/>
                  <a:pt x="5" y="75"/>
                  <a:pt x="5" y="75"/>
                </a:cubicBezTo>
                <a:cubicBezTo>
                  <a:pt x="7" y="75"/>
                  <a:pt x="8" y="73"/>
                  <a:pt x="8" y="71"/>
                </a:cubicBezTo>
                <a:cubicBezTo>
                  <a:pt x="6" y="54"/>
                  <a:pt x="10" y="39"/>
                  <a:pt x="18" y="26"/>
                </a:cubicBezTo>
                <a:cubicBezTo>
                  <a:pt x="20" y="23"/>
                  <a:pt x="22" y="20"/>
                  <a:pt x="24" y="1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19" name="Freeform 119"/>
          <p:cNvSpPr/>
          <p:nvPr/>
        </p:nvSpPr>
        <p:spPr bwMode="auto">
          <a:xfrm>
            <a:off x="2803132" y="2276678"/>
            <a:ext cx="131332" cy="125622"/>
          </a:xfrm>
          <a:custGeom>
            <a:avLst/>
            <a:gdLst>
              <a:gd name="T0" fmla="*/ 20 w 39"/>
              <a:gd name="T1" fmla="*/ 34 h 37"/>
              <a:gd name="T2" fmla="*/ 13 w 39"/>
              <a:gd name="T3" fmla="*/ 32 h 37"/>
              <a:gd name="T4" fmla="*/ 6 w 39"/>
              <a:gd name="T5" fmla="*/ 13 h 37"/>
              <a:gd name="T6" fmla="*/ 25 w 39"/>
              <a:gd name="T7" fmla="*/ 7 h 37"/>
              <a:gd name="T8" fmla="*/ 32 w 39"/>
              <a:gd name="T9" fmla="*/ 25 h 37"/>
              <a:gd name="T10" fmla="*/ 30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1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7" y="34"/>
                  <a:pt x="15" y="33"/>
                  <a:pt x="13" y="32"/>
                </a:cubicBezTo>
                <a:cubicBezTo>
                  <a:pt x="6" y="29"/>
                  <a:pt x="3" y="20"/>
                  <a:pt x="6" y="13"/>
                </a:cubicBezTo>
                <a:cubicBezTo>
                  <a:pt x="10" y="6"/>
                  <a:pt x="18" y="3"/>
                  <a:pt x="25" y="7"/>
                </a:cubicBezTo>
                <a:cubicBezTo>
                  <a:pt x="32" y="10"/>
                  <a:pt x="35" y="18"/>
                  <a:pt x="32" y="25"/>
                </a:cubicBezTo>
                <a:cubicBezTo>
                  <a:pt x="32" y="26"/>
                  <a:pt x="31" y="27"/>
                  <a:pt x="30" y="28"/>
                </a:cubicBezTo>
                <a:cubicBezTo>
                  <a:pt x="30" y="29"/>
                  <a:pt x="30" y="30"/>
                  <a:pt x="31" y="30"/>
                </a:cubicBezTo>
                <a:cubicBezTo>
                  <a:pt x="31" y="31"/>
                  <a:pt x="32" y="31"/>
                  <a:pt x="33" y="30"/>
                </a:cubicBezTo>
                <a:cubicBezTo>
                  <a:pt x="33" y="29"/>
                  <a:pt x="34" y="28"/>
                  <a:pt x="35" y="27"/>
                </a:cubicBezTo>
                <a:cubicBezTo>
                  <a:pt x="39" y="18"/>
                  <a:pt x="35" y="8"/>
                  <a:pt x="27" y="4"/>
                </a:cubicBezTo>
                <a:cubicBezTo>
                  <a:pt x="18" y="0"/>
                  <a:pt x="8" y="3"/>
                  <a:pt x="4" y="12"/>
                </a:cubicBezTo>
                <a:cubicBezTo>
                  <a:pt x="0" y="21"/>
                  <a:pt x="3" y="31"/>
                  <a:pt x="12" y="35"/>
                </a:cubicBezTo>
                <a:cubicBezTo>
                  <a:pt x="14" y="36"/>
                  <a:pt x="17" y="37"/>
                  <a:pt x="20" y="37"/>
                </a:cubicBezTo>
                <a:cubicBezTo>
                  <a:pt x="21" y="37"/>
                  <a:pt x="21" y="36"/>
                  <a:pt x="21" y="35"/>
                </a:cubicBezTo>
                <a:cubicBezTo>
                  <a:pt x="21" y="34"/>
                  <a:pt x="20" y="33"/>
                  <a:pt x="20" y="34"/>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0" name="Freeform 120"/>
          <p:cNvSpPr/>
          <p:nvPr/>
        </p:nvSpPr>
        <p:spPr bwMode="auto">
          <a:xfrm>
            <a:off x="2847385" y="2320932"/>
            <a:ext cx="111347" cy="118485"/>
          </a:xfrm>
          <a:custGeom>
            <a:avLst/>
            <a:gdLst>
              <a:gd name="T0" fmla="*/ 32 w 33"/>
              <a:gd name="T1" fmla="*/ 32 h 35"/>
              <a:gd name="T2" fmla="*/ 11 w 33"/>
              <a:gd name="T3" fmla="*/ 16 h 35"/>
              <a:gd name="T4" fmla="*/ 9 w 33"/>
              <a:gd name="T5" fmla="*/ 11 h 35"/>
              <a:gd name="T6" fmla="*/ 11 w 33"/>
              <a:gd name="T7" fmla="*/ 8 h 35"/>
              <a:gd name="T8" fmla="*/ 8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2 w 33"/>
              <a:gd name="T21" fmla="*/ 34 h 35"/>
              <a:gd name="T22" fmla="*/ 32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1" y="16"/>
                </a:cubicBezTo>
                <a:cubicBezTo>
                  <a:pt x="10" y="14"/>
                  <a:pt x="9" y="12"/>
                  <a:pt x="9" y="11"/>
                </a:cubicBezTo>
                <a:cubicBezTo>
                  <a:pt x="10" y="10"/>
                  <a:pt x="11" y="10"/>
                  <a:pt x="11" y="8"/>
                </a:cubicBezTo>
                <a:cubicBezTo>
                  <a:pt x="12" y="6"/>
                  <a:pt x="11" y="2"/>
                  <a:pt x="8" y="1"/>
                </a:cubicBezTo>
                <a:cubicBezTo>
                  <a:pt x="6" y="0"/>
                  <a:pt x="2" y="1"/>
                  <a:pt x="1" y="4"/>
                </a:cubicBezTo>
                <a:cubicBezTo>
                  <a:pt x="0" y="6"/>
                  <a:pt x="1" y="10"/>
                  <a:pt x="4" y="11"/>
                </a:cubicBezTo>
                <a:cubicBezTo>
                  <a:pt x="4" y="12"/>
                  <a:pt x="5" y="12"/>
                  <a:pt x="6" y="12"/>
                </a:cubicBezTo>
                <a:cubicBezTo>
                  <a:pt x="6" y="13"/>
                  <a:pt x="7" y="15"/>
                  <a:pt x="9" y="17"/>
                </a:cubicBezTo>
                <a:cubicBezTo>
                  <a:pt x="12" y="23"/>
                  <a:pt x="18" y="31"/>
                  <a:pt x="31" y="35"/>
                </a:cubicBezTo>
                <a:cubicBezTo>
                  <a:pt x="31" y="35"/>
                  <a:pt x="32" y="35"/>
                  <a:pt x="32" y="34"/>
                </a:cubicBezTo>
                <a:cubicBezTo>
                  <a:pt x="32" y="34"/>
                  <a:pt x="32" y="34"/>
                  <a:pt x="32" y="34"/>
                </a:cubicBezTo>
                <a:cubicBezTo>
                  <a:pt x="33" y="33"/>
                  <a:pt x="32" y="32"/>
                  <a:pt x="32" y="3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1" name="Freeform 121"/>
          <p:cNvSpPr>
            <a:spLocks noEditPoints="1"/>
          </p:cNvSpPr>
          <p:nvPr/>
        </p:nvSpPr>
        <p:spPr bwMode="auto">
          <a:xfrm>
            <a:off x="4486182" y="2280961"/>
            <a:ext cx="304063" cy="279794"/>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2" name="Freeform 122"/>
          <p:cNvSpPr>
            <a:spLocks noEditPoints="1"/>
          </p:cNvSpPr>
          <p:nvPr/>
        </p:nvSpPr>
        <p:spPr bwMode="auto">
          <a:xfrm>
            <a:off x="4654630" y="2395163"/>
            <a:ext cx="259809" cy="236969"/>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3" name="Freeform 123"/>
          <p:cNvSpPr>
            <a:spLocks noEditPoints="1"/>
          </p:cNvSpPr>
          <p:nvPr/>
        </p:nvSpPr>
        <p:spPr bwMode="auto">
          <a:xfrm>
            <a:off x="1559760" y="2318077"/>
            <a:ext cx="402561" cy="321193"/>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4" name="Freeform 124"/>
          <p:cNvSpPr>
            <a:spLocks noEditPoints="1"/>
          </p:cNvSpPr>
          <p:nvPr/>
        </p:nvSpPr>
        <p:spPr bwMode="auto">
          <a:xfrm>
            <a:off x="1651121" y="2459401"/>
            <a:ext cx="158456" cy="141325"/>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5" name="Freeform 125"/>
          <p:cNvSpPr/>
          <p:nvPr/>
        </p:nvSpPr>
        <p:spPr bwMode="auto">
          <a:xfrm>
            <a:off x="1860967" y="2330924"/>
            <a:ext cx="87079" cy="91361"/>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6" name="Freeform 126"/>
          <p:cNvSpPr/>
          <p:nvPr/>
        </p:nvSpPr>
        <p:spPr bwMode="auto">
          <a:xfrm>
            <a:off x="1843836" y="2276678"/>
            <a:ext cx="182723" cy="169876"/>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7" name="Oval 127"/>
          <p:cNvSpPr>
            <a:spLocks noChangeArrowheads="1"/>
          </p:cNvSpPr>
          <p:nvPr/>
        </p:nvSpPr>
        <p:spPr bwMode="auto">
          <a:xfrm>
            <a:off x="627587" y="2286671"/>
            <a:ext cx="84224" cy="74231"/>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8" name="Freeform 128"/>
          <p:cNvSpPr/>
          <p:nvPr/>
        </p:nvSpPr>
        <p:spPr bwMode="auto">
          <a:xfrm>
            <a:off x="590471" y="2378033"/>
            <a:ext cx="128477" cy="246962"/>
          </a:xfrm>
          <a:custGeom>
            <a:avLst/>
            <a:gdLst>
              <a:gd name="T0" fmla="*/ 13 w 38"/>
              <a:gd name="T1" fmla="*/ 0 h 73"/>
              <a:gd name="T2" fmla="*/ 6 w 38"/>
              <a:gd name="T3" fmla="*/ 11 h 73"/>
              <a:gd name="T4" fmla="*/ 20 w 38"/>
              <a:gd name="T5" fmla="*/ 20 h 73"/>
              <a:gd name="T6" fmla="*/ 25 w 38"/>
              <a:gd name="T7" fmla="*/ 34 h 73"/>
              <a:gd name="T8" fmla="*/ 0 w 38"/>
              <a:gd name="T9" fmla="*/ 61 h 73"/>
              <a:gd name="T10" fmla="*/ 18 w 38"/>
              <a:gd name="T11" fmla="*/ 73 h 73"/>
              <a:gd name="T12" fmla="*/ 34 w 38"/>
              <a:gd name="T13" fmla="*/ 39 h 73"/>
              <a:gd name="T14" fmla="*/ 32 w 38"/>
              <a:gd name="T15" fmla="*/ 15 h 73"/>
              <a:gd name="T16" fmla="*/ 13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3" y="0"/>
                </a:moveTo>
                <a:cubicBezTo>
                  <a:pt x="6" y="11"/>
                  <a:pt x="6" y="11"/>
                  <a:pt x="6" y="11"/>
                </a:cubicBezTo>
                <a:cubicBezTo>
                  <a:pt x="20" y="20"/>
                  <a:pt x="20" y="20"/>
                  <a:pt x="20" y="20"/>
                </a:cubicBezTo>
                <a:cubicBezTo>
                  <a:pt x="20" y="20"/>
                  <a:pt x="29" y="25"/>
                  <a:pt x="25" y="34"/>
                </a:cubicBezTo>
                <a:cubicBezTo>
                  <a:pt x="21" y="43"/>
                  <a:pt x="0" y="61"/>
                  <a:pt x="0" y="61"/>
                </a:cubicBezTo>
                <a:cubicBezTo>
                  <a:pt x="18" y="73"/>
                  <a:pt x="18" y="73"/>
                  <a:pt x="18" y="73"/>
                </a:cubicBezTo>
                <a:cubicBezTo>
                  <a:pt x="31" y="45"/>
                  <a:pt x="30" y="49"/>
                  <a:pt x="34" y="39"/>
                </a:cubicBezTo>
                <a:cubicBezTo>
                  <a:pt x="37" y="29"/>
                  <a:pt x="38" y="21"/>
                  <a:pt x="32" y="15"/>
                </a:cubicBezTo>
                <a:cubicBezTo>
                  <a:pt x="25" y="8"/>
                  <a:pt x="24" y="7"/>
                  <a:pt x="13"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9" name="Freeform 129"/>
          <p:cNvSpPr/>
          <p:nvPr/>
        </p:nvSpPr>
        <p:spPr bwMode="auto">
          <a:xfrm>
            <a:off x="687543" y="2259548"/>
            <a:ext cx="368301" cy="409699"/>
          </a:xfrm>
          <a:custGeom>
            <a:avLst/>
            <a:gdLst>
              <a:gd name="T0" fmla="*/ 104 w 109"/>
              <a:gd name="T1" fmla="*/ 31 h 121"/>
              <a:gd name="T2" fmla="*/ 32 w 109"/>
              <a:gd name="T3" fmla="*/ 20 h 121"/>
              <a:gd name="T4" fmla="*/ 36 w 109"/>
              <a:gd name="T5" fmla="*/ 11 h 121"/>
              <a:gd name="T6" fmla="*/ 19 w 109"/>
              <a:gd name="T7" fmla="*/ 6 h 121"/>
              <a:gd name="T8" fmla="*/ 0 w 109"/>
              <a:gd name="T9" fmla="*/ 39 h 121"/>
              <a:gd name="T10" fmla="*/ 12 w 109"/>
              <a:gd name="T11" fmla="*/ 46 h 121"/>
              <a:gd name="T12" fmla="*/ 21 w 109"/>
              <a:gd name="T13" fmla="*/ 36 h 121"/>
              <a:gd name="T14" fmla="*/ 29 w 109"/>
              <a:gd name="T15" fmla="*/ 32 h 121"/>
              <a:gd name="T16" fmla="*/ 15 w 109"/>
              <a:gd name="T17" fmla="*/ 52 h 121"/>
              <a:gd name="T18" fmla="*/ 23 w 109"/>
              <a:gd name="T19" fmla="*/ 58 h 121"/>
              <a:gd name="T20" fmla="*/ 33 w 109"/>
              <a:gd name="T21" fmla="*/ 48 h 121"/>
              <a:gd name="T22" fmla="*/ 39 w 109"/>
              <a:gd name="T23" fmla="*/ 48 h 121"/>
              <a:gd name="T24" fmla="*/ 39 w 109"/>
              <a:gd name="T25" fmla="*/ 58 h 121"/>
              <a:gd name="T26" fmla="*/ 15 w 109"/>
              <a:gd name="T27" fmla="*/ 58 h 121"/>
              <a:gd name="T28" fmla="*/ 15 w 109"/>
              <a:gd name="T29" fmla="*/ 67 h 121"/>
              <a:gd name="T30" fmla="*/ 39 w 109"/>
              <a:gd name="T31" fmla="*/ 67 h 121"/>
              <a:gd name="T32" fmla="*/ 39 w 109"/>
              <a:gd name="T33" fmla="*/ 87 h 121"/>
              <a:gd name="T34" fmla="*/ 38 w 109"/>
              <a:gd name="T35" fmla="*/ 87 h 121"/>
              <a:gd name="T36" fmla="*/ 30 w 109"/>
              <a:gd name="T37" fmla="*/ 84 h 121"/>
              <a:gd name="T38" fmla="*/ 29 w 109"/>
              <a:gd name="T39" fmla="*/ 71 h 121"/>
              <a:gd name="T40" fmla="*/ 13 w 109"/>
              <a:gd name="T41" fmla="*/ 71 h 121"/>
              <a:gd name="T42" fmla="*/ 12 w 109"/>
              <a:gd name="T43" fmla="*/ 72 h 121"/>
              <a:gd name="T44" fmla="*/ 30 w 109"/>
              <a:gd name="T45" fmla="*/ 98 h 121"/>
              <a:gd name="T46" fmla="*/ 70 w 109"/>
              <a:gd name="T47" fmla="*/ 87 h 121"/>
              <a:gd name="T48" fmla="*/ 72 w 109"/>
              <a:gd name="T49" fmla="*/ 96 h 121"/>
              <a:gd name="T50" fmla="*/ 86 w 109"/>
              <a:gd name="T51" fmla="*/ 91 h 121"/>
              <a:gd name="T52" fmla="*/ 77 w 109"/>
              <a:gd name="T53" fmla="*/ 68 h 121"/>
              <a:gd name="T54" fmla="*/ 66 w 109"/>
              <a:gd name="T55" fmla="*/ 72 h 121"/>
              <a:gd name="T56" fmla="*/ 68 w 109"/>
              <a:gd name="T57" fmla="*/ 79 h 121"/>
              <a:gd name="T58" fmla="*/ 58 w 109"/>
              <a:gd name="T59" fmla="*/ 84 h 121"/>
              <a:gd name="T60" fmla="*/ 58 w 109"/>
              <a:gd name="T61" fmla="*/ 67 h 121"/>
              <a:gd name="T62" fmla="*/ 82 w 109"/>
              <a:gd name="T63" fmla="*/ 67 h 121"/>
              <a:gd name="T64" fmla="*/ 82 w 109"/>
              <a:gd name="T65" fmla="*/ 58 h 121"/>
              <a:gd name="T66" fmla="*/ 58 w 109"/>
              <a:gd name="T67" fmla="*/ 58 h 121"/>
              <a:gd name="T68" fmla="*/ 58 w 109"/>
              <a:gd name="T69" fmla="*/ 48 h 121"/>
              <a:gd name="T70" fmla="*/ 82 w 109"/>
              <a:gd name="T71" fmla="*/ 48 h 121"/>
              <a:gd name="T72" fmla="*/ 82 w 109"/>
              <a:gd name="T73" fmla="*/ 39 h 121"/>
              <a:gd name="T74" fmla="*/ 40 w 109"/>
              <a:gd name="T75" fmla="*/ 39 h 121"/>
              <a:gd name="T76" fmla="*/ 46 w 109"/>
              <a:gd name="T77" fmla="*/ 30 h 121"/>
              <a:gd name="T78" fmla="*/ 39 w 109"/>
              <a:gd name="T79" fmla="*/ 28 h 121"/>
              <a:gd name="T80" fmla="*/ 87 w 109"/>
              <a:gd name="T81" fmla="*/ 37 h 121"/>
              <a:gd name="T82" fmla="*/ 87 w 109"/>
              <a:gd name="T83" fmla="*/ 85 h 121"/>
              <a:gd name="T84" fmla="*/ 70 w 109"/>
              <a:gd name="T85" fmla="*/ 101 h 121"/>
              <a:gd name="T86" fmla="*/ 60 w 109"/>
              <a:gd name="T87" fmla="*/ 98 h 121"/>
              <a:gd name="T88" fmla="*/ 57 w 109"/>
              <a:gd name="T89" fmla="*/ 108 h 121"/>
              <a:gd name="T90" fmla="*/ 105 w 109"/>
              <a:gd name="T91" fmla="*/ 87 h 121"/>
              <a:gd name="T92" fmla="*/ 104 w 109"/>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21">
                <a:moveTo>
                  <a:pt x="104" y="31"/>
                </a:moveTo>
                <a:cubicBezTo>
                  <a:pt x="104" y="31"/>
                  <a:pt x="100" y="0"/>
                  <a:pt x="32" y="20"/>
                </a:cubicBezTo>
                <a:cubicBezTo>
                  <a:pt x="35" y="14"/>
                  <a:pt x="36" y="11"/>
                  <a:pt x="36" y="11"/>
                </a:cubicBezTo>
                <a:cubicBezTo>
                  <a:pt x="19" y="6"/>
                  <a:pt x="19" y="6"/>
                  <a:pt x="19" y="6"/>
                </a:cubicBezTo>
                <a:cubicBezTo>
                  <a:pt x="19" y="6"/>
                  <a:pt x="12" y="29"/>
                  <a:pt x="0" y="39"/>
                </a:cubicBezTo>
                <a:cubicBezTo>
                  <a:pt x="0" y="39"/>
                  <a:pt x="12" y="46"/>
                  <a:pt x="12" y="46"/>
                </a:cubicBezTo>
                <a:cubicBezTo>
                  <a:pt x="15" y="43"/>
                  <a:pt x="18" y="39"/>
                  <a:pt x="21" y="36"/>
                </a:cubicBezTo>
                <a:cubicBezTo>
                  <a:pt x="24" y="35"/>
                  <a:pt x="26" y="33"/>
                  <a:pt x="29" y="32"/>
                </a:cubicBezTo>
                <a:cubicBezTo>
                  <a:pt x="26" y="38"/>
                  <a:pt x="20" y="47"/>
                  <a:pt x="15" y="52"/>
                </a:cubicBezTo>
                <a:cubicBezTo>
                  <a:pt x="23" y="58"/>
                  <a:pt x="23" y="58"/>
                  <a:pt x="23" y="58"/>
                </a:cubicBezTo>
                <a:cubicBezTo>
                  <a:pt x="23" y="58"/>
                  <a:pt x="27" y="54"/>
                  <a:pt x="33"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9" y="87"/>
                  <a:pt x="38" y="87"/>
                  <a:pt x="38" y="87"/>
                </a:cubicBezTo>
                <a:cubicBezTo>
                  <a:pt x="35" y="87"/>
                  <a:pt x="31" y="86"/>
                  <a:pt x="30" y="84"/>
                </a:cubicBezTo>
                <a:cubicBezTo>
                  <a:pt x="28" y="81"/>
                  <a:pt x="29" y="75"/>
                  <a:pt x="29" y="71"/>
                </a:cubicBezTo>
                <a:cubicBezTo>
                  <a:pt x="13" y="71"/>
                  <a:pt x="13" y="71"/>
                  <a:pt x="13" y="71"/>
                </a:cubicBezTo>
                <a:cubicBezTo>
                  <a:pt x="12" y="72"/>
                  <a:pt x="12" y="72"/>
                  <a:pt x="12" y="72"/>
                </a:cubicBezTo>
                <a:cubicBezTo>
                  <a:pt x="12" y="72"/>
                  <a:pt x="6" y="99"/>
                  <a:pt x="30" y="98"/>
                </a:cubicBezTo>
                <a:cubicBezTo>
                  <a:pt x="51" y="99"/>
                  <a:pt x="64" y="92"/>
                  <a:pt x="70" y="87"/>
                </a:cubicBezTo>
                <a:cubicBezTo>
                  <a:pt x="72" y="96"/>
                  <a:pt x="72" y="96"/>
                  <a:pt x="72" y="96"/>
                </a:cubicBezTo>
                <a:cubicBezTo>
                  <a:pt x="86" y="91"/>
                  <a:pt x="86" y="91"/>
                  <a:pt x="86" y="91"/>
                </a:cubicBezTo>
                <a:cubicBezTo>
                  <a:pt x="77" y="68"/>
                  <a:pt x="77" y="68"/>
                  <a:pt x="77" y="68"/>
                </a:cubicBezTo>
                <a:cubicBezTo>
                  <a:pt x="66" y="72"/>
                  <a:pt x="66" y="72"/>
                  <a:pt x="66" y="72"/>
                </a:cubicBezTo>
                <a:cubicBezTo>
                  <a:pt x="68" y="79"/>
                  <a:pt x="68" y="79"/>
                  <a:pt x="68" y="79"/>
                </a:cubicBezTo>
                <a:cubicBezTo>
                  <a:pt x="65" y="82"/>
                  <a:pt x="62" y="83"/>
                  <a:pt x="58" y="84"/>
                </a:cubicBezTo>
                <a:cubicBezTo>
                  <a:pt x="58" y="67"/>
                  <a:pt x="58" y="67"/>
                  <a:pt x="58" y="67"/>
                </a:cubicBezTo>
                <a:cubicBezTo>
                  <a:pt x="82" y="67"/>
                  <a:pt x="82" y="67"/>
                  <a:pt x="82" y="67"/>
                </a:cubicBezTo>
                <a:cubicBezTo>
                  <a:pt x="82" y="58"/>
                  <a:pt x="82" y="58"/>
                  <a:pt x="82" y="58"/>
                </a:cubicBezTo>
                <a:cubicBezTo>
                  <a:pt x="58" y="58"/>
                  <a:pt x="58" y="58"/>
                  <a:pt x="58" y="58"/>
                </a:cubicBezTo>
                <a:cubicBezTo>
                  <a:pt x="58" y="48"/>
                  <a:pt x="58" y="48"/>
                  <a:pt x="58" y="48"/>
                </a:cubicBezTo>
                <a:cubicBezTo>
                  <a:pt x="82" y="48"/>
                  <a:pt x="82" y="48"/>
                  <a:pt x="82" y="48"/>
                </a:cubicBezTo>
                <a:cubicBezTo>
                  <a:pt x="82" y="39"/>
                  <a:pt x="82" y="39"/>
                  <a:pt x="82" y="39"/>
                </a:cubicBezTo>
                <a:cubicBezTo>
                  <a:pt x="40" y="39"/>
                  <a:pt x="40" y="39"/>
                  <a:pt x="40" y="39"/>
                </a:cubicBezTo>
                <a:cubicBezTo>
                  <a:pt x="43" y="36"/>
                  <a:pt x="46"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60" y="98"/>
                  <a:pt x="60" y="98"/>
                  <a:pt x="60" y="98"/>
                </a:cubicBezTo>
                <a:cubicBezTo>
                  <a:pt x="57" y="108"/>
                  <a:pt x="57" y="108"/>
                  <a:pt x="57" y="108"/>
                </a:cubicBezTo>
                <a:cubicBezTo>
                  <a:pt x="57" y="108"/>
                  <a:pt x="101" y="121"/>
                  <a:pt x="105" y="87"/>
                </a:cubicBezTo>
                <a:cubicBezTo>
                  <a:pt x="109" y="53"/>
                  <a:pt x="104" y="31"/>
                  <a:pt x="104" y="3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569059" y="3582048"/>
            <a:ext cx="506771" cy="509626"/>
          </a:xfrm>
          <a:custGeom>
            <a:avLst/>
            <a:gdLst>
              <a:gd name="T0" fmla="*/ 0 w 150"/>
              <a:gd name="T1" fmla="*/ 76 h 151"/>
              <a:gd name="T2" fmla="*/ 150 w 150"/>
              <a:gd name="T3" fmla="*/ 76 h 151"/>
              <a:gd name="T4" fmla="*/ 41 w 150"/>
              <a:gd name="T5" fmla="*/ 37 h 151"/>
              <a:gd name="T6" fmla="*/ 41 w 150"/>
              <a:gd name="T7" fmla="*/ 53 h 151"/>
              <a:gd name="T8" fmla="*/ 41 w 150"/>
              <a:gd name="T9" fmla="*/ 37 h 151"/>
              <a:gd name="T10" fmla="*/ 37 w 150"/>
              <a:gd name="T11" fmla="*/ 113 h 151"/>
              <a:gd name="T12" fmla="*/ 42 w 150"/>
              <a:gd name="T13" fmla="*/ 83 h 151"/>
              <a:gd name="T14" fmla="*/ 27 w 150"/>
              <a:gd name="T15" fmla="*/ 66 h 151"/>
              <a:gd name="T16" fmla="*/ 47 w 150"/>
              <a:gd name="T17" fmla="*/ 69 h 151"/>
              <a:gd name="T18" fmla="*/ 126 w 150"/>
              <a:gd name="T19" fmla="*/ 97 h 151"/>
              <a:gd name="T20" fmla="*/ 91 w 150"/>
              <a:gd name="T21" fmla="*/ 106 h 151"/>
              <a:gd name="T22" fmla="*/ 109 w 150"/>
              <a:gd name="T23" fmla="*/ 96 h 151"/>
              <a:gd name="T24" fmla="*/ 74 w 150"/>
              <a:gd name="T25" fmla="*/ 52 h 151"/>
              <a:gd name="T26" fmla="*/ 76 w 150"/>
              <a:gd name="T27" fmla="*/ 59 h 151"/>
              <a:gd name="T28" fmla="*/ 105 w 150"/>
              <a:gd name="T29" fmla="*/ 67 h 151"/>
              <a:gd name="T30" fmla="*/ 89 w 150"/>
              <a:gd name="T31" fmla="*/ 75 h 151"/>
              <a:gd name="T32" fmla="*/ 105 w 150"/>
              <a:gd name="T33" fmla="*/ 79 h 151"/>
              <a:gd name="T34" fmla="*/ 89 w 150"/>
              <a:gd name="T35" fmla="*/ 95 h 151"/>
              <a:gd name="T36" fmla="*/ 96 w 150"/>
              <a:gd name="T37" fmla="*/ 85 h 151"/>
              <a:gd name="T38" fmla="*/ 111 w 150"/>
              <a:gd name="T39" fmla="*/ 100 h 151"/>
              <a:gd name="T40" fmla="*/ 99 w 150"/>
              <a:gd name="T41" fmla="*/ 97 h 151"/>
              <a:gd name="T42" fmla="*/ 54 w 150"/>
              <a:gd name="T43" fmla="*/ 84 h 151"/>
              <a:gd name="T44" fmla="*/ 67 w 150"/>
              <a:gd name="T45" fmla="*/ 83 h 151"/>
              <a:gd name="T46" fmla="*/ 73 w 150"/>
              <a:gd name="T47" fmla="*/ 96 h 151"/>
              <a:gd name="T48" fmla="*/ 73 w 150"/>
              <a:gd name="T49" fmla="*/ 79 h 151"/>
              <a:gd name="T50" fmla="*/ 53 w 150"/>
              <a:gd name="T51" fmla="*/ 75 h 151"/>
              <a:gd name="T52" fmla="*/ 73 w 150"/>
              <a:gd name="T53" fmla="*/ 67 h 151"/>
              <a:gd name="T54" fmla="*/ 62 w 150"/>
              <a:gd name="T55" fmla="*/ 75 h 151"/>
              <a:gd name="T56" fmla="*/ 67 w 150"/>
              <a:gd name="T57" fmla="*/ 55 h 151"/>
              <a:gd name="T58" fmla="*/ 54 w 150"/>
              <a:gd name="T59" fmla="*/ 66 h 151"/>
              <a:gd name="T60" fmla="*/ 60 w 150"/>
              <a:gd name="T61" fmla="*/ 35 h 151"/>
              <a:gd name="T62" fmla="*/ 69 w 150"/>
              <a:gd name="T63" fmla="*/ 45 h 151"/>
              <a:gd name="T64" fmla="*/ 126 w 150"/>
              <a:gd name="T65" fmla="*/ 9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1">
                <a:moveTo>
                  <a:pt x="75" y="0"/>
                </a:moveTo>
                <a:cubicBezTo>
                  <a:pt x="34" y="0"/>
                  <a:pt x="0" y="34"/>
                  <a:pt x="0" y="76"/>
                </a:cubicBezTo>
                <a:cubicBezTo>
                  <a:pt x="0" y="117"/>
                  <a:pt x="34" y="151"/>
                  <a:pt x="75" y="151"/>
                </a:cubicBezTo>
                <a:cubicBezTo>
                  <a:pt x="117" y="151"/>
                  <a:pt x="150" y="117"/>
                  <a:pt x="150" y="76"/>
                </a:cubicBezTo>
                <a:cubicBezTo>
                  <a:pt x="150" y="34"/>
                  <a:pt x="117" y="0"/>
                  <a:pt x="75" y="0"/>
                </a:cubicBezTo>
                <a:close/>
                <a:moveTo>
                  <a:pt x="41" y="37"/>
                </a:moveTo>
                <a:cubicBezTo>
                  <a:pt x="46" y="37"/>
                  <a:pt x="50" y="40"/>
                  <a:pt x="50" y="45"/>
                </a:cubicBezTo>
                <a:cubicBezTo>
                  <a:pt x="50" y="50"/>
                  <a:pt x="46" y="53"/>
                  <a:pt x="41" y="53"/>
                </a:cubicBezTo>
                <a:cubicBezTo>
                  <a:pt x="35" y="53"/>
                  <a:pt x="31" y="50"/>
                  <a:pt x="31" y="45"/>
                </a:cubicBezTo>
                <a:cubicBezTo>
                  <a:pt x="31" y="40"/>
                  <a:pt x="35" y="37"/>
                  <a:pt x="41" y="37"/>
                </a:cubicBezTo>
                <a:close/>
                <a:moveTo>
                  <a:pt x="48" y="87"/>
                </a:moveTo>
                <a:cubicBezTo>
                  <a:pt x="46" y="95"/>
                  <a:pt x="47" y="92"/>
                  <a:pt x="37" y="113"/>
                </a:cubicBezTo>
                <a:cubicBezTo>
                  <a:pt x="23" y="104"/>
                  <a:pt x="23" y="104"/>
                  <a:pt x="23" y="104"/>
                </a:cubicBezTo>
                <a:cubicBezTo>
                  <a:pt x="23" y="104"/>
                  <a:pt x="38" y="90"/>
                  <a:pt x="42" y="83"/>
                </a:cubicBezTo>
                <a:cubicBezTo>
                  <a:pt x="45" y="76"/>
                  <a:pt x="38" y="73"/>
                  <a:pt x="38" y="73"/>
                </a:cubicBezTo>
                <a:cubicBezTo>
                  <a:pt x="27" y="66"/>
                  <a:pt x="27" y="66"/>
                  <a:pt x="27" y="66"/>
                </a:cubicBezTo>
                <a:cubicBezTo>
                  <a:pt x="33" y="57"/>
                  <a:pt x="33" y="57"/>
                  <a:pt x="33" y="57"/>
                </a:cubicBezTo>
                <a:cubicBezTo>
                  <a:pt x="41" y="63"/>
                  <a:pt x="42" y="63"/>
                  <a:pt x="47" y="69"/>
                </a:cubicBezTo>
                <a:cubicBezTo>
                  <a:pt x="52" y="73"/>
                  <a:pt x="51" y="79"/>
                  <a:pt x="48" y="87"/>
                </a:cubicBezTo>
                <a:close/>
                <a:moveTo>
                  <a:pt x="126" y="97"/>
                </a:moveTo>
                <a:cubicBezTo>
                  <a:pt x="123" y="123"/>
                  <a:pt x="89" y="113"/>
                  <a:pt x="89" y="113"/>
                </a:cubicBezTo>
                <a:cubicBezTo>
                  <a:pt x="91" y="106"/>
                  <a:pt x="91" y="106"/>
                  <a:pt x="91" y="106"/>
                </a:cubicBezTo>
                <a:cubicBezTo>
                  <a:pt x="98" y="108"/>
                  <a:pt x="98" y="108"/>
                  <a:pt x="98" y="108"/>
                </a:cubicBezTo>
                <a:cubicBezTo>
                  <a:pt x="112" y="109"/>
                  <a:pt x="109" y="96"/>
                  <a:pt x="109" y="96"/>
                </a:cubicBezTo>
                <a:cubicBezTo>
                  <a:pt x="109" y="59"/>
                  <a:pt x="109" y="59"/>
                  <a:pt x="109" y="59"/>
                </a:cubicBezTo>
                <a:cubicBezTo>
                  <a:pt x="109" y="45"/>
                  <a:pt x="98" y="44"/>
                  <a:pt x="74" y="52"/>
                </a:cubicBezTo>
                <a:cubicBezTo>
                  <a:pt x="80" y="53"/>
                  <a:pt x="80" y="53"/>
                  <a:pt x="80" y="53"/>
                </a:cubicBezTo>
                <a:cubicBezTo>
                  <a:pt x="79" y="54"/>
                  <a:pt x="78" y="59"/>
                  <a:pt x="76" y="59"/>
                </a:cubicBezTo>
                <a:cubicBezTo>
                  <a:pt x="105" y="59"/>
                  <a:pt x="105" y="59"/>
                  <a:pt x="105" y="59"/>
                </a:cubicBezTo>
                <a:cubicBezTo>
                  <a:pt x="105" y="67"/>
                  <a:pt x="105" y="67"/>
                  <a:pt x="105" y="67"/>
                </a:cubicBezTo>
                <a:cubicBezTo>
                  <a:pt x="89" y="67"/>
                  <a:pt x="89" y="67"/>
                  <a:pt x="89" y="67"/>
                </a:cubicBezTo>
                <a:cubicBezTo>
                  <a:pt x="89" y="75"/>
                  <a:pt x="89" y="75"/>
                  <a:pt x="89" y="75"/>
                </a:cubicBezTo>
                <a:cubicBezTo>
                  <a:pt x="105" y="75"/>
                  <a:pt x="105" y="75"/>
                  <a:pt x="105" y="75"/>
                </a:cubicBezTo>
                <a:cubicBezTo>
                  <a:pt x="105" y="79"/>
                  <a:pt x="105" y="79"/>
                  <a:pt x="105" y="79"/>
                </a:cubicBezTo>
                <a:cubicBezTo>
                  <a:pt x="89" y="79"/>
                  <a:pt x="89" y="79"/>
                  <a:pt x="89" y="79"/>
                </a:cubicBezTo>
                <a:cubicBezTo>
                  <a:pt x="89" y="95"/>
                  <a:pt x="89" y="95"/>
                  <a:pt x="89" y="95"/>
                </a:cubicBezTo>
                <a:cubicBezTo>
                  <a:pt x="89" y="94"/>
                  <a:pt x="95" y="93"/>
                  <a:pt x="97" y="91"/>
                </a:cubicBezTo>
                <a:cubicBezTo>
                  <a:pt x="96" y="85"/>
                  <a:pt x="96" y="85"/>
                  <a:pt x="96" y="85"/>
                </a:cubicBezTo>
                <a:cubicBezTo>
                  <a:pt x="104" y="83"/>
                  <a:pt x="104" y="83"/>
                  <a:pt x="104" y="83"/>
                </a:cubicBezTo>
                <a:cubicBezTo>
                  <a:pt x="111" y="100"/>
                  <a:pt x="111" y="100"/>
                  <a:pt x="111" y="100"/>
                </a:cubicBezTo>
                <a:cubicBezTo>
                  <a:pt x="101" y="104"/>
                  <a:pt x="101" y="104"/>
                  <a:pt x="101" y="104"/>
                </a:cubicBezTo>
                <a:cubicBezTo>
                  <a:pt x="99" y="97"/>
                  <a:pt x="99" y="97"/>
                  <a:pt x="99" y="97"/>
                </a:cubicBezTo>
                <a:cubicBezTo>
                  <a:pt x="94" y="101"/>
                  <a:pt x="85" y="106"/>
                  <a:pt x="68" y="106"/>
                </a:cubicBezTo>
                <a:cubicBezTo>
                  <a:pt x="50" y="106"/>
                  <a:pt x="54" y="84"/>
                  <a:pt x="54" y="84"/>
                </a:cubicBezTo>
                <a:cubicBezTo>
                  <a:pt x="55" y="83"/>
                  <a:pt x="55" y="83"/>
                  <a:pt x="55" y="83"/>
                </a:cubicBezTo>
                <a:cubicBezTo>
                  <a:pt x="67" y="83"/>
                  <a:pt x="67" y="83"/>
                  <a:pt x="67" y="83"/>
                </a:cubicBezTo>
                <a:cubicBezTo>
                  <a:pt x="67" y="87"/>
                  <a:pt x="66" y="91"/>
                  <a:pt x="68" y="93"/>
                </a:cubicBezTo>
                <a:cubicBezTo>
                  <a:pt x="69" y="95"/>
                  <a:pt x="71" y="96"/>
                  <a:pt x="73" y="96"/>
                </a:cubicBezTo>
                <a:cubicBezTo>
                  <a:pt x="74" y="96"/>
                  <a:pt x="73" y="97"/>
                  <a:pt x="73" y="97"/>
                </a:cubicBezTo>
                <a:cubicBezTo>
                  <a:pt x="73" y="79"/>
                  <a:pt x="73" y="79"/>
                  <a:pt x="73" y="79"/>
                </a:cubicBezTo>
                <a:cubicBezTo>
                  <a:pt x="53" y="79"/>
                  <a:pt x="53" y="79"/>
                  <a:pt x="53" y="79"/>
                </a:cubicBezTo>
                <a:cubicBezTo>
                  <a:pt x="53" y="75"/>
                  <a:pt x="53" y="75"/>
                  <a:pt x="53" y="75"/>
                </a:cubicBezTo>
                <a:cubicBezTo>
                  <a:pt x="73" y="75"/>
                  <a:pt x="73" y="75"/>
                  <a:pt x="73" y="75"/>
                </a:cubicBezTo>
                <a:cubicBezTo>
                  <a:pt x="73" y="67"/>
                  <a:pt x="73" y="67"/>
                  <a:pt x="73" y="67"/>
                </a:cubicBezTo>
                <a:cubicBezTo>
                  <a:pt x="70" y="67"/>
                  <a:pt x="70" y="67"/>
                  <a:pt x="70" y="67"/>
                </a:cubicBezTo>
                <a:cubicBezTo>
                  <a:pt x="66" y="71"/>
                  <a:pt x="62" y="75"/>
                  <a:pt x="62" y="75"/>
                </a:cubicBezTo>
                <a:cubicBezTo>
                  <a:pt x="57" y="70"/>
                  <a:pt x="57" y="70"/>
                  <a:pt x="57" y="70"/>
                </a:cubicBezTo>
                <a:cubicBezTo>
                  <a:pt x="61" y="66"/>
                  <a:pt x="65" y="60"/>
                  <a:pt x="67" y="55"/>
                </a:cubicBezTo>
                <a:cubicBezTo>
                  <a:pt x="65" y="56"/>
                  <a:pt x="63" y="57"/>
                  <a:pt x="61" y="58"/>
                </a:cubicBezTo>
                <a:cubicBezTo>
                  <a:pt x="59" y="60"/>
                  <a:pt x="57" y="63"/>
                  <a:pt x="54" y="66"/>
                </a:cubicBezTo>
                <a:cubicBezTo>
                  <a:pt x="54" y="66"/>
                  <a:pt x="45" y="60"/>
                  <a:pt x="45" y="60"/>
                </a:cubicBezTo>
                <a:cubicBezTo>
                  <a:pt x="54" y="52"/>
                  <a:pt x="60" y="35"/>
                  <a:pt x="60" y="35"/>
                </a:cubicBezTo>
                <a:cubicBezTo>
                  <a:pt x="73" y="39"/>
                  <a:pt x="73" y="39"/>
                  <a:pt x="73" y="39"/>
                </a:cubicBezTo>
                <a:cubicBezTo>
                  <a:pt x="73" y="39"/>
                  <a:pt x="72" y="41"/>
                  <a:pt x="69" y="45"/>
                </a:cubicBezTo>
                <a:cubicBezTo>
                  <a:pt x="122" y="30"/>
                  <a:pt x="125" y="54"/>
                  <a:pt x="125" y="54"/>
                </a:cubicBezTo>
                <a:cubicBezTo>
                  <a:pt x="125" y="54"/>
                  <a:pt x="129" y="71"/>
                  <a:pt x="126" y="9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1" name="Rectangle 131"/>
          <p:cNvSpPr>
            <a:spLocks noChangeArrowheads="1"/>
          </p:cNvSpPr>
          <p:nvPr/>
        </p:nvSpPr>
        <p:spPr bwMode="auto">
          <a:xfrm>
            <a:off x="7488467" y="2298092"/>
            <a:ext cx="341178" cy="41399"/>
          </a:xfrm>
          <a:prstGeom prst="rect">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518445" y="2376606"/>
            <a:ext cx="281222" cy="151317"/>
          </a:xfrm>
          <a:custGeom>
            <a:avLst/>
            <a:gdLst>
              <a:gd name="T0" fmla="*/ 197 w 197"/>
              <a:gd name="T1" fmla="*/ 106 h 106"/>
              <a:gd name="T2" fmla="*/ 197 w 197"/>
              <a:gd name="T3" fmla="*/ 0 h 106"/>
              <a:gd name="T4" fmla="*/ 0 w 197"/>
              <a:gd name="T5" fmla="*/ 0 h 106"/>
              <a:gd name="T6" fmla="*/ 0 w 197"/>
              <a:gd name="T7" fmla="*/ 106 h 106"/>
              <a:gd name="T8" fmla="*/ 197 w 197"/>
              <a:gd name="T9" fmla="*/ 106 h 106"/>
              <a:gd name="T10" fmla="*/ 28 w 197"/>
              <a:gd name="T11" fmla="*/ 28 h 106"/>
              <a:gd name="T12" fmla="*/ 168 w 197"/>
              <a:gd name="T13" fmla="*/ 28 h 106"/>
              <a:gd name="T14" fmla="*/ 168 w 197"/>
              <a:gd name="T15" fmla="*/ 78 h 106"/>
              <a:gd name="T16" fmla="*/ 28 w 197"/>
              <a:gd name="T17" fmla="*/ 78 h 106"/>
              <a:gd name="T18" fmla="*/ 28 w 197"/>
              <a:gd name="T19"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06">
                <a:moveTo>
                  <a:pt x="197" y="106"/>
                </a:moveTo>
                <a:lnTo>
                  <a:pt x="197" y="0"/>
                </a:lnTo>
                <a:lnTo>
                  <a:pt x="0" y="0"/>
                </a:lnTo>
                <a:lnTo>
                  <a:pt x="0" y="106"/>
                </a:lnTo>
                <a:lnTo>
                  <a:pt x="197" y="106"/>
                </a:lnTo>
                <a:close/>
                <a:moveTo>
                  <a:pt x="28" y="28"/>
                </a:moveTo>
                <a:lnTo>
                  <a:pt x="168" y="28"/>
                </a:lnTo>
                <a:lnTo>
                  <a:pt x="168" y="78"/>
                </a:lnTo>
                <a:lnTo>
                  <a:pt x="28" y="78"/>
                </a:lnTo>
                <a:lnTo>
                  <a:pt x="28" y="2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3" name="Freeform 133"/>
          <p:cNvSpPr/>
          <p:nvPr/>
        </p:nvSpPr>
        <p:spPr bwMode="auto">
          <a:xfrm>
            <a:off x="7481329" y="2535060"/>
            <a:ext cx="358309" cy="114202"/>
          </a:xfrm>
          <a:custGeom>
            <a:avLst/>
            <a:gdLst>
              <a:gd name="T0" fmla="*/ 76 w 106"/>
              <a:gd name="T1" fmla="*/ 23 h 34"/>
              <a:gd name="T2" fmla="*/ 86 w 106"/>
              <a:gd name="T3" fmla="*/ 4 h 34"/>
              <a:gd name="T4" fmla="*/ 74 w 106"/>
              <a:gd name="T5" fmla="*/ 0 h 34"/>
              <a:gd name="T6" fmla="*/ 63 w 106"/>
              <a:gd name="T7" fmla="*/ 23 h 34"/>
              <a:gd name="T8" fmla="*/ 42 w 106"/>
              <a:gd name="T9" fmla="*/ 23 h 34"/>
              <a:gd name="T10" fmla="*/ 30 w 106"/>
              <a:gd name="T11" fmla="*/ 0 h 34"/>
              <a:gd name="T12" fmla="*/ 19 w 106"/>
              <a:gd name="T13" fmla="*/ 4 h 34"/>
              <a:gd name="T14" fmla="*/ 30 w 106"/>
              <a:gd name="T15" fmla="*/ 23 h 34"/>
              <a:gd name="T16" fmla="*/ 0 w 106"/>
              <a:gd name="T17" fmla="*/ 23 h 34"/>
              <a:gd name="T18" fmla="*/ 0 w 106"/>
              <a:gd name="T19" fmla="*/ 34 h 34"/>
              <a:gd name="T20" fmla="*/ 106 w 106"/>
              <a:gd name="T21" fmla="*/ 34 h 34"/>
              <a:gd name="T22" fmla="*/ 106 w 106"/>
              <a:gd name="T23" fmla="*/ 23 h 34"/>
              <a:gd name="T24" fmla="*/ 76 w 106"/>
              <a:gd name="T25"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34">
                <a:moveTo>
                  <a:pt x="76" y="23"/>
                </a:moveTo>
                <a:cubicBezTo>
                  <a:pt x="80" y="18"/>
                  <a:pt x="83" y="11"/>
                  <a:pt x="86" y="4"/>
                </a:cubicBezTo>
                <a:cubicBezTo>
                  <a:pt x="74" y="0"/>
                  <a:pt x="74" y="0"/>
                  <a:pt x="74" y="0"/>
                </a:cubicBezTo>
                <a:cubicBezTo>
                  <a:pt x="71" y="8"/>
                  <a:pt x="67" y="16"/>
                  <a:pt x="63" y="23"/>
                </a:cubicBezTo>
                <a:cubicBezTo>
                  <a:pt x="42" y="23"/>
                  <a:pt x="42" y="23"/>
                  <a:pt x="42" y="23"/>
                </a:cubicBezTo>
                <a:cubicBezTo>
                  <a:pt x="39" y="14"/>
                  <a:pt x="35" y="6"/>
                  <a:pt x="30" y="0"/>
                </a:cubicBezTo>
                <a:cubicBezTo>
                  <a:pt x="19" y="4"/>
                  <a:pt x="19" y="4"/>
                  <a:pt x="19" y="4"/>
                </a:cubicBezTo>
                <a:cubicBezTo>
                  <a:pt x="24" y="11"/>
                  <a:pt x="28" y="17"/>
                  <a:pt x="30" y="23"/>
                </a:cubicBezTo>
                <a:cubicBezTo>
                  <a:pt x="0" y="23"/>
                  <a:pt x="0" y="23"/>
                  <a:pt x="0" y="23"/>
                </a:cubicBezTo>
                <a:cubicBezTo>
                  <a:pt x="0" y="34"/>
                  <a:pt x="0" y="34"/>
                  <a:pt x="0" y="34"/>
                </a:cubicBezTo>
                <a:cubicBezTo>
                  <a:pt x="106" y="34"/>
                  <a:pt x="106" y="34"/>
                  <a:pt x="106" y="34"/>
                </a:cubicBezTo>
                <a:cubicBezTo>
                  <a:pt x="106" y="23"/>
                  <a:pt x="106" y="23"/>
                  <a:pt x="106" y="23"/>
                </a:cubicBezTo>
                <a:lnTo>
                  <a:pt x="76" y="2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4" name="Freeform 134"/>
          <p:cNvSpPr/>
          <p:nvPr/>
        </p:nvSpPr>
        <p:spPr bwMode="auto">
          <a:xfrm>
            <a:off x="8514856" y="2295237"/>
            <a:ext cx="244107" cy="259809"/>
          </a:xfrm>
          <a:custGeom>
            <a:avLst/>
            <a:gdLst>
              <a:gd name="T0" fmla="*/ 0 w 72"/>
              <a:gd name="T1" fmla="*/ 19 h 77"/>
              <a:gd name="T2" fmla="*/ 0 w 72"/>
              <a:gd name="T3" fmla="*/ 21 h 77"/>
              <a:gd name="T4" fmla="*/ 34 w 72"/>
              <a:gd name="T5" fmla="*/ 74 h 77"/>
              <a:gd name="T6" fmla="*/ 28 w 72"/>
              <a:gd name="T7" fmla="*/ 51 h 77"/>
              <a:gd name="T8" fmla="*/ 37 w 72"/>
              <a:gd name="T9" fmla="*/ 23 h 77"/>
              <a:gd name="T10" fmla="*/ 45 w 72"/>
              <a:gd name="T11" fmla="*/ 51 h 77"/>
              <a:gd name="T12" fmla="*/ 38 w 72"/>
              <a:gd name="T13" fmla="*/ 77 h 77"/>
              <a:gd name="T14" fmla="*/ 39 w 72"/>
              <a:gd name="T15" fmla="*/ 77 h 77"/>
              <a:gd name="T16" fmla="*/ 72 w 72"/>
              <a:gd name="T17" fmla="*/ 21 h 77"/>
              <a:gd name="T18" fmla="*/ 72 w 72"/>
              <a:gd name="T19" fmla="*/ 0 h 77"/>
              <a:gd name="T20" fmla="*/ 36 w 72"/>
              <a:gd name="T21" fmla="*/ 23 h 77"/>
              <a:gd name="T22" fmla="*/ 1 w 72"/>
              <a:gd name="T23" fmla="*/ 0 h 77"/>
              <a:gd name="T24" fmla="*/ 0 w 72"/>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7">
                <a:moveTo>
                  <a:pt x="0" y="19"/>
                </a:moveTo>
                <a:cubicBezTo>
                  <a:pt x="0" y="21"/>
                  <a:pt x="0" y="21"/>
                  <a:pt x="0" y="21"/>
                </a:cubicBezTo>
                <a:cubicBezTo>
                  <a:pt x="4" y="46"/>
                  <a:pt x="14" y="64"/>
                  <a:pt x="34" y="74"/>
                </a:cubicBezTo>
                <a:cubicBezTo>
                  <a:pt x="30" y="67"/>
                  <a:pt x="28" y="60"/>
                  <a:pt x="28" y="51"/>
                </a:cubicBezTo>
                <a:cubicBezTo>
                  <a:pt x="28" y="41"/>
                  <a:pt x="31" y="31"/>
                  <a:pt x="37" y="23"/>
                </a:cubicBezTo>
                <a:cubicBezTo>
                  <a:pt x="42" y="31"/>
                  <a:pt x="45" y="41"/>
                  <a:pt x="45" y="51"/>
                </a:cubicBezTo>
                <a:cubicBezTo>
                  <a:pt x="45" y="61"/>
                  <a:pt x="43" y="69"/>
                  <a:pt x="38" y="77"/>
                </a:cubicBezTo>
                <a:cubicBezTo>
                  <a:pt x="39" y="77"/>
                  <a:pt x="38" y="77"/>
                  <a:pt x="39" y="77"/>
                </a:cubicBezTo>
                <a:cubicBezTo>
                  <a:pt x="60" y="64"/>
                  <a:pt x="68" y="46"/>
                  <a:pt x="72" y="21"/>
                </a:cubicBezTo>
                <a:cubicBezTo>
                  <a:pt x="72" y="0"/>
                  <a:pt x="72" y="0"/>
                  <a:pt x="72" y="0"/>
                </a:cubicBezTo>
                <a:cubicBezTo>
                  <a:pt x="56" y="1"/>
                  <a:pt x="44" y="10"/>
                  <a:pt x="36" y="23"/>
                </a:cubicBezTo>
                <a:cubicBezTo>
                  <a:pt x="28" y="11"/>
                  <a:pt x="16" y="2"/>
                  <a:pt x="1" y="0"/>
                </a:cubicBezTo>
                <a:cubicBezTo>
                  <a:pt x="1" y="3"/>
                  <a:pt x="0" y="18"/>
                  <a:pt x="0" y="19"/>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35" name="Freeform 135"/>
          <p:cNvSpPr/>
          <p:nvPr/>
        </p:nvSpPr>
        <p:spPr bwMode="auto">
          <a:xfrm>
            <a:off x="8826056" y="2295237"/>
            <a:ext cx="138470" cy="252672"/>
          </a:xfrm>
          <a:custGeom>
            <a:avLst/>
            <a:gdLst>
              <a:gd name="T0" fmla="*/ 0 w 41"/>
              <a:gd name="T1" fmla="*/ 18 h 75"/>
              <a:gd name="T2" fmla="*/ 0 w 41"/>
              <a:gd name="T3" fmla="*/ 21 h 75"/>
              <a:gd name="T4" fmla="*/ 34 w 41"/>
              <a:gd name="T5" fmla="*/ 75 h 75"/>
              <a:gd name="T6" fmla="*/ 41 w 41"/>
              <a:gd name="T7" fmla="*/ 51 h 75"/>
              <a:gd name="T8" fmla="*/ 0 w 41"/>
              <a:gd name="T9" fmla="*/ 0 h 75"/>
              <a:gd name="T10" fmla="*/ 0 w 41"/>
              <a:gd name="T11" fmla="*/ 18 h 75"/>
            </a:gdLst>
            <a:ahLst/>
            <a:cxnLst>
              <a:cxn ang="0">
                <a:pos x="T0" y="T1"/>
              </a:cxn>
              <a:cxn ang="0">
                <a:pos x="T2" y="T3"/>
              </a:cxn>
              <a:cxn ang="0">
                <a:pos x="T4" y="T5"/>
              </a:cxn>
              <a:cxn ang="0">
                <a:pos x="T6" y="T7"/>
              </a:cxn>
              <a:cxn ang="0">
                <a:pos x="T8" y="T9"/>
              </a:cxn>
              <a:cxn ang="0">
                <a:pos x="T10" y="T11"/>
              </a:cxn>
            </a:cxnLst>
            <a:rect l="0" t="0" r="r" b="b"/>
            <a:pathLst>
              <a:path w="41" h="75">
                <a:moveTo>
                  <a:pt x="0" y="18"/>
                </a:moveTo>
                <a:cubicBezTo>
                  <a:pt x="0" y="21"/>
                  <a:pt x="0" y="21"/>
                  <a:pt x="0" y="21"/>
                </a:cubicBezTo>
                <a:cubicBezTo>
                  <a:pt x="0" y="47"/>
                  <a:pt x="13" y="65"/>
                  <a:pt x="34" y="75"/>
                </a:cubicBezTo>
                <a:cubicBezTo>
                  <a:pt x="38" y="68"/>
                  <a:pt x="41" y="60"/>
                  <a:pt x="41" y="51"/>
                </a:cubicBezTo>
                <a:cubicBezTo>
                  <a:pt x="41" y="26"/>
                  <a:pt x="20" y="5"/>
                  <a:pt x="0" y="0"/>
                </a:cubicBezTo>
                <a:cubicBezTo>
                  <a:pt x="0" y="5"/>
                  <a:pt x="0" y="11"/>
                  <a:pt x="0" y="18"/>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36" name="Freeform 136"/>
          <p:cNvSpPr/>
          <p:nvPr/>
        </p:nvSpPr>
        <p:spPr bwMode="auto">
          <a:xfrm>
            <a:off x="8322141" y="2295237"/>
            <a:ext cx="138470" cy="262664"/>
          </a:xfrm>
          <a:custGeom>
            <a:avLst/>
            <a:gdLst>
              <a:gd name="T0" fmla="*/ 41 w 41"/>
              <a:gd name="T1" fmla="*/ 22 h 78"/>
              <a:gd name="T2" fmla="*/ 41 w 41"/>
              <a:gd name="T3" fmla="*/ 0 h 78"/>
              <a:gd name="T4" fmla="*/ 0 w 41"/>
              <a:gd name="T5" fmla="*/ 51 h 78"/>
              <a:gd name="T6" fmla="*/ 7 w 41"/>
              <a:gd name="T7" fmla="*/ 78 h 78"/>
              <a:gd name="T8" fmla="*/ 41 w 41"/>
              <a:gd name="T9" fmla="*/ 22 h 78"/>
            </a:gdLst>
            <a:ahLst/>
            <a:cxnLst>
              <a:cxn ang="0">
                <a:pos x="T0" y="T1"/>
              </a:cxn>
              <a:cxn ang="0">
                <a:pos x="T2" y="T3"/>
              </a:cxn>
              <a:cxn ang="0">
                <a:pos x="T4" y="T5"/>
              </a:cxn>
              <a:cxn ang="0">
                <a:pos x="T6" y="T7"/>
              </a:cxn>
              <a:cxn ang="0">
                <a:pos x="T8" y="T9"/>
              </a:cxn>
            </a:cxnLst>
            <a:rect l="0" t="0" r="r" b="b"/>
            <a:pathLst>
              <a:path w="41" h="78">
                <a:moveTo>
                  <a:pt x="41" y="22"/>
                </a:moveTo>
                <a:cubicBezTo>
                  <a:pt x="41" y="0"/>
                  <a:pt x="41" y="0"/>
                  <a:pt x="41" y="0"/>
                </a:cubicBezTo>
                <a:cubicBezTo>
                  <a:pt x="17" y="5"/>
                  <a:pt x="0" y="26"/>
                  <a:pt x="0" y="51"/>
                </a:cubicBezTo>
                <a:cubicBezTo>
                  <a:pt x="0" y="61"/>
                  <a:pt x="2" y="70"/>
                  <a:pt x="7" y="78"/>
                </a:cubicBezTo>
                <a:cubicBezTo>
                  <a:pt x="30" y="66"/>
                  <a:pt x="41" y="47"/>
                  <a:pt x="41" y="22"/>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37" name="Freeform 137"/>
          <p:cNvSpPr/>
          <p:nvPr/>
        </p:nvSpPr>
        <p:spPr bwMode="auto">
          <a:xfrm>
            <a:off x="8380669" y="2463684"/>
            <a:ext cx="229832" cy="182723"/>
          </a:xfrm>
          <a:custGeom>
            <a:avLst/>
            <a:gdLst>
              <a:gd name="T0" fmla="*/ 34 w 68"/>
              <a:gd name="T1" fmla="*/ 0 h 54"/>
              <a:gd name="T2" fmla="*/ 0 w 68"/>
              <a:gd name="T3" fmla="*/ 40 h 54"/>
              <a:gd name="T4" fmla="*/ 34 w 68"/>
              <a:gd name="T5" fmla="*/ 54 h 54"/>
              <a:gd name="T6" fmla="*/ 68 w 68"/>
              <a:gd name="T7" fmla="*/ 40 h 54"/>
              <a:gd name="T8" fmla="*/ 34 w 68"/>
              <a:gd name="T9" fmla="*/ 0 h 54"/>
            </a:gdLst>
            <a:ahLst/>
            <a:cxnLst>
              <a:cxn ang="0">
                <a:pos x="T0" y="T1"/>
              </a:cxn>
              <a:cxn ang="0">
                <a:pos x="T2" y="T3"/>
              </a:cxn>
              <a:cxn ang="0">
                <a:pos x="T4" y="T5"/>
              </a:cxn>
              <a:cxn ang="0">
                <a:pos x="T6" y="T7"/>
              </a:cxn>
              <a:cxn ang="0">
                <a:pos x="T8" y="T9"/>
              </a:cxn>
            </a:cxnLst>
            <a:rect l="0" t="0" r="r" b="b"/>
            <a:pathLst>
              <a:path w="68" h="54">
                <a:moveTo>
                  <a:pt x="34" y="0"/>
                </a:moveTo>
                <a:cubicBezTo>
                  <a:pt x="28" y="17"/>
                  <a:pt x="16" y="30"/>
                  <a:pt x="0" y="40"/>
                </a:cubicBezTo>
                <a:cubicBezTo>
                  <a:pt x="9" y="48"/>
                  <a:pt x="21" y="54"/>
                  <a:pt x="34" y="54"/>
                </a:cubicBezTo>
                <a:cubicBezTo>
                  <a:pt x="47" y="54"/>
                  <a:pt x="59" y="49"/>
                  <a:pt x="68" y="40"/>
                </a:cubicBezTo>
                <a:cubicBezTo>
                  <a:pt x="52" y="31"/>
                  <a:pt x="42" y="18"/>
                  <a:pt x="34" y="0"/>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38" name="Freeform 138"/>
          <p:cNvSpPr/>
          <p:nvPr/>
        </p:nvSpPr>
        <p:spPr bwMode="auto">
          <a:xfrm>
            <a:off x="8667601" y="2460829"/>
            <a:ext cx="232687" cy="185578"/>
          </a:xfrm>
          <a:custGeom>
            <a:avLst/>
            <a:gdLst>
              <a:gd name="T0" fmla="*/ 36 w 69"/>
              <a:gd name="T1" fmla="*/ 0 h 55"/>
              <a:gd name="T2" fmla="*/ 0 w 69"/>
              <a:gd name="T3" fmla="*/ 41 h 55"/>
              <a:gd name="T4" fmla="*/ 34 w 69"/>
              <a:gd name="T5" fmla="*/ 55 h 55"/>
              <a:gd name="T6" fmla="*/ 69 w 69"/>
              <a:gd name="T7" fmla="*/ 40 h 55"/>
              <a:gd name="T8" fmla="*/ 36 w 69"/>
              <a:gd name="T9" fmla="*/ 0 h 55"/>
            </a:gdLst>
            <a:ahLst/>
            <a:cxnLst>
              <a:cxn ang="0">
                <a:pos x="T0" y="T1"/>
              </a:cxn>
              <a:cxn ang="0">
                <a:pos x="T2" y="T3"/>
              </a:cxn>
              <a:cxn ang="0">
                <a:pos x="T4" y="T5"/>
              </a:cxn>
              <a:cxn ang="0">
                <a:pos x="T6" y="T7"/>
              </a:cxn>
              <a:cxn ang="0">
                <a:pos x="T8" y="T9"/>
              </a:cxn>
            </a:cxnLst>
            <a:rect l="0" t="0" r="r" b="b"/>
            <a:pathLst>
              <a:path w="69" h="55">
                <a:moveTo>
                  <a:pt x="36" y="0"/>
                </a:moveTo>
                <a:cubicBezTo>
                  <a:pt x="29" y="17"/>
                  <a:pt x="17" y="31"/>
                  <a:pt x="0" y="41"/>
                </a:cubicBezTo>
                <a:cubicBezTo>
                  <a:pt x="9" y="50"/>
                  <a:pt x="21" y="55"/>
                  <a:pt x="34" y="55"/>
                </a:cubicBezTo>
                <a:cubicBezTo>
                  <a:pt x="47" y="55"/>
                  <a:pt x="60" y="49"/>
                  <a:pt x="69" y="40"/>
                </a:cubicBezTo>
                <a:cubicBezTo>
                  <a:pt x="54" y="31"/>
                  <a:pt x="43" y="17"/>
                  <a:pt x="36" y="0"/>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39" name="Freeform 139"/>
          <p:cNvSpPr/>
          <p:nvPr/>
        </p:nvSpPr>
        <p:spPr bwMode="auto">
          <a:xfrm>
            <a:off x="8516693" y="3670555"/>
            <a:ext cx="215556" cy="239824"/>
          </a:xfrm>
          <a:custGeom>
            <a:avLst/>
            <a:gdLst>
              <a:gd name="T0" fmla="*/ 0 w 64"/>
              <a:gd name="T1" fmla="*/ 17 h 71"/>
              <a:gd name="T2" fmla="*/ 0 w 64"/>
              <a:gd name="T3" fmla="*/ 20 h 71"/>
              <a:gd name="T4" fmla="*/ 30 w 64"/>
              <a:gd name="T5" fmla="*/ 68 h 71"/>
              <a:gd name="T6" fmla="*/ 25 w 64"/>
              <a:gd name="T7" fmla="*/ 47 h 71"/>
              <a:gd name="T8" fmla="*/ 33 w 64"/>
              <a:gd name="T9" fmla="*/ 21 h 71"/>
              <a:gd name="T10" fmla="*/ 40 w 64"/>
              <a:gd name="T11" fmla="*/ 47 h 71"/>
              <a:gd name="T12" fmla="*/ 34 w 64"/>
              <a:gd name="T13" fmla="*/ 71 h 71"/>
              <a:gd name="T14" fmla="*/ 34 w 64"/>
              <a:gd name="T15" fmla="*/ 71 h 71"/>
              <a:gd name="T16" fmla="*/ 64 w 64"/>
              <a:gd name="T17" fmla="*/ 20 h 71"/>
              <a:gd name="T18" fmla="*/ 64 w 64"/>
              <a:gd name="T19" fmla="*/ 0 h 71"/>
              <a:gd name="T20" fmla="*/ 31 w 64"/>
              <a:gd name="T21" fmla="*/ 21 h 71"/>
              <a:gd name="T22" fmla="*/ 0 w 64"/>
              <a:gd name="T23" fmla="*/ 0 h 71"/>
              <a:gd name="T24" fmla="*/ 0 w 64"/>
              <a:gd name="T25"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1">
                <a:moveTo>
                  <a:pt x="0" y="17"/>
                </a:moveTo>
                <a:cubicBezTo>
                  <a:pt x="0" y="20"/>
                  <a:pt x="0" y="20"/>
                  <a:pt x="0" y="20"/>
                </a:cubicBezTo>
                <a:cubicBezTo>
                  <a:pt x="4" y="43"/>
                  <a:pt x="13" y="59"/>
                  <a:pt x="30" y="68"/>
                </a:cubicBezTo>
                <a:cubicBezTo>
                  <a:pt x="27" y="62"/>
                  <a:pt x="25" y="55"/>
                  <a:pt x="25" y="47"/>
                </a:cubicBezTo>
                <a:cubicBezTo>
                  <a:pt x="25" y="38"/>
                  <a:pt x="28" y="29"/>
                  <a:pt x="33" y="21"/>
                </a:cubicBezTo>
                <a:cubicBezTo>
                  <a:pt x="38" y="29"/>
                  <a:pt x="40" y="38"/>
                  <a:pt x="40" y="47"/>
                </a:cubicBezTo>
                <a:cubicBezTo>
                  <a:pt x="40" y="56"/>
                  <a:pt x="38" y="64"/>
                  <a:pt x="34" y="71"/>
                </a:cubicBezTo>
                <a:cubicBezTo>
                  <a:pt x="35" y="71"/>
                  <a:pt x="34" y="71"/>
                  <a:pt x="34" y="71"/>
                </a:cubicBezTo>
                <a:cubicBezTo>
                  <a:pt x="54" y="59"/>
                  <a:pt x="60" y="42"/>
                  <a:pt x="64" y="20"/>
                </a:cubicBezTo>
                <a:cubicBezTo>
                  <a:pt x="64" y="0"/>
                  <a:pt x="64" y="0"/>
                  <a:pt x="64" y="0"/>
                </a:cubicBezTo>
                <a:cubicBezTo>
                  <a:pt x="52" y="1"/>
                  <a:pt x="39" y="9"/>
                  <a:pt x="31" y="21"/>
                </a:cubicBezTo>
                <a:cubicBezTo>
                  <a:pt x="24" y="10"/>
                  <a:pt x="14" y="2"/>
                  <a:pt x="0" y="0"/>
                </a:cubicBezTo>
                <a:cubicBezTo>
                  <a:pt x="0" y="3"/>
                  <a:pt x="0" y="16"/>
                  <a:pt x="0" y="17"/>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40" name="Freeform 140"/>
          <p:cNvSpPr/>
          <p:nvPr/>
        </p:nvSpPr>
        <p:spPr bwMode="auto">
          <a:xfrm>
            <a:off x="8800771" y="3670555"/>
            <a:ext cx="124195" cy="232687"/>
          </a:xfrm>
          <a:custGeom>
            <a:avLst/>
            <a:gdLst>
              <a:gd name="T0" fmla="*/ 0 w 37"/>
              <a:gd name="T1" fmla="*/ 16 h 69"/>
              <a:gd name="T2" fmla="*/ 0 w 37"/>
              <a:gd name="T3" fmla="*/ 19 h 69"/>
              <a:gd name="T4" fmla="*/ 31 w 37"/>
              <a:gd name="T5" fmla="*/ 69 h 69"/>
              <a:gd name="T6" fmla="*/ 37 w 37"/>
              <a:gd name="T7" fmla="*/ 47 h 69"/>
              <a:gd name="T8" fmla="*/ 0 w 37"/>
              <a:gd name="T9" fmla="*/ 0 h 69"/>
              <a:gd name="T10" fmla="*/ 0 w 37"/>
              <a:gd name="T11" fmla="*/ 16 h 69"/>
            </a:gdLst>
            <a:ahLst/>
            <a:cxnLst>
              <a:cxn ang="0">
                <a:pos x="T0" y="T1"/>
              </a:cxn>
              <a:cxn ang="0">
                <a:pos x="T2" y="T3"/>
              </a:cxn>
              <a:cxn ang="0">
                <a:pos x="T4" y="T5"/>
              </a:cxn>
              <a:cxn ang="0">
                <a:pos x="T6" y="T7"/>
              </a:cxn>
              <a:cxn ang="0">
                <a:pos x="T8" y="T9"/>
              </a:cxn>
              <a:cxn ang="0">
                <a:pos x="T10" y="T11"/>
              </a:cxn>
            </a:cxnLst>
            <a:rect l="0" t="0" r="r" b="b"/>
            <a:pathLst>
              <a:path w="37" h="69">
                <a:moveTo>
                  <a:pt x="0" y="16"/>
                </a:moveTo>
                <a:cubicBezTo>
                  <a:pt x="0" y="19"/>
                  <a:pt x="0" y="19"/>
                  <a:pt x="0" y="19"/>
                </a:cubicBezTo>
                <a:cubicBezTo>
                  <a:pt x="0" y="43"/>
                  <a:pt x="11" y="60"/>
                  <a:pt x="31" y="69"/>
                </a:cubicBezTo>
                <a:cubicBezTo>
                  <a:pt x="35" y="63"/>
                  <a:pt x="37" y="55"/>
                  <a:pt x="37" y="47"/>
                </a:cubicBezTo>
                <a:cubicBezTo>
                  <a:pt x="37" y="24"/>
                  <a:pt x="20" y="5"/>
                  <a:pt x="0" y="0"/>
                </a:cubicBezTo>
                <a:cubicBezTo>
                  <a:pt x="0" y="4"/>
                  <a:pt x="0" y="10"/>
                  <a:pt x="0" y="16"/>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41" name="Freeform 141"/>
          <p:cNvSpPr/>
          <p:nvPr/>
        </p:nvSpPr>
        <p:spPr bwMode="auto">
          <a:xfrm>
            <a:off x="8333970" y="3670555"/>
            <a:ext cx="128477" cy="242679"/>
          </a:xfrm>
          <a:custGeom>
            <a:avLst/>
            <a:gdLst>
              <a:gd name="T0" fmla="*/ 38 w 38"/>
              <a:gd name="T1" fmla="*/ 20 h 72"/>
              <a:gd name="T2" fmla="*/ 38 w 38"/>
              <a:gd name="T3" fmla="*/ 0 h 72"/>
              <a:gd name="T4" fmla="*/ 0 w 38"/>
              <a:gd name="T5" fmla="*/ 47 h 72"/>
              <a:gd name="T6" fmla="*/ 7 w 38"/>
              <a:gd name="T7" fmla="*/ 72 h 72"/>
              <a:gd name="T8" fmla="*/ 38 w 38"/>
              <a:gd name="T9" fmla="*/ 20 h 72"/>
            </a:gdLst>
            <a:ahLst/>
            <a:cxnLst>
              <a:cxn ang="0">
                <a:pos x="T0" y="T1"/>
              </a:cxn>
              <a:cxn ang="0">
                <a:pos x="T2" y="T3"/>
              </a:cxn>
              <a:cxn ang="0">
                <a:pos x="T4" y="T5"/>
              </a:cxn>
              <a:cxn ang="0">
                <a:pos x="T6" y="T7"/>
              </a:cxn>
              <a:cxn ang="0">
                <a:pos x="T8" y="T9"/>
              </a:cxn>
            </a:cxnLst>
            <a:rect l="0" t="0" r="r" b="b"/>
            <a:pathLst>
              <a:path w="38" h="72">
                <a:moveTo>
                  <a:pt x="38" y="20"/>
                </a:moveTo>
                <a:cubicBezTo>
                  <a:pt x="38" y="0"/>
                  <a:pt x="38" y="0"/>
                  <a:pt x="38" y="0"/>
                </a:cubicBezTo>
                <a:cubicBezTo>
                  <a:pt x="14" y="4"/>
                  <a:pt x="0" y="24"/>
                  <a:pt x="0" y="47"/>
                </a:cubicBezTo>
                <a:cubicBezTo>
                  <a:pt x="0" y="56"/>
                  <a:pt x="2" y="65"/>
                  <a:pt x="7" y="72"/>
                </a:cubicBezTo>
                <a:cubicBezTo>
                  <a:pt x="28" y="61"/>
                  <a:pt x="38" y="43"/>
                  <a:pt x="38" y="20"/>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42" name="Freeform 142"/>
          <p:cNvSpPr/>
          <p:nvPr/>
        </p:nvSpPr>
        <p:spPr bwMode="auto">
          <a:xfrm>
            <a:off x="8388216" y="3826154"/>
            <a:ext cx="209846" cy="168448"/>
          </a:xfrm>
          <a:custGeom>
            <a:avLst/>
            <a:gdLst>
              <a:gd name="T0" fmla="*/ 32 w 62"/>
              <a:gd name="T1" fmla="*/ 0 h 50"/>
              <a:gd name="T2" fmla="*/ 0 w 62"/>
              <a:gd name="T3" fmla="*/ 37 h 50"/>
              <a:gd name="T4" fmla="*/ 31 w 62"/>
              <a:gd name="T5" fmla="*/ 50 h 50"/>
              <a:gd name="T6" fmla="*/ 62 w 62"/>
              <a:gd name="T7" fmla="*/ 38 h 50"/>
              <a:gd name="T8" fmla="*/ 32 w 62"/>
              <a:gd name="T9" fmla="*/ 0 h 50"/>
            </a:gdLst>
            <a:ahLst/>
            <a:cxnLst>
              <a:cxn ang="0">
                <a:pos x="T0" y="T1"/>
              </a:cxn>
              <a:cxn ang="0">
                <a:pos x="T2" y="T3"/>
              </a:cxn>
              <a:cxn ang="0">
                <a:pos x="T4" y="T5"/>
              </a:cxn>
              <a:cxn ang="0">
                <a:pos x="T6" y="T7"/>
              </a:cxn>
              <a:cxn ang="0">
                <a:pos x="T8" y="T9"/>
              </a:cxn>
            </a:cxnLst>
            <a:rect l="0" t="0" r="r" b="b"/>
            <a:pathLst>
              <a:path w="62" h="50">
                <a:moveTo>
                  <a:pt x="32" y="0"/>
                </a:moveTo>
                <a:cubicBezTo>
                  <a:pt x="26" y="16"/>
                  <a:pt x="14" y="28"/>
                  <a:pt x="0" y="37"/>
                </a:cubicBezTo>
                <a:cubicBezTo>
                  <a:pt x="8" y="45"/>
                  <a:pt x="19" y="50"/>
                  <a:pt x="31" y="50"/>
                </a:cubicBezTo>
                <a:cubicBezTo>
                  <a:pt x="43" y="50"/>
                  <a:pt x="54" y="45"/>
                  <a:pt x="62" y="38"/>
                </a:cubicBezTo>
                <a:cubicBezTo>
                  <a:pt x="48" y="29"/>
                  <a:pt x="39" y="16"/>
                  <a:pt x="32" y="0"/>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43" name="Freeform 143"/>
          <p:cNvSpPr/>
          <p:nvPr/>
        </p:nvSpPr>
        <p:spPr bwMode="auto">
          <a:xfrm>
            <a:off x="8650880" y="3821872"/>
            <a:ext cx="216983" cy="172731"/>
          </a:xfrm>
          <a:custGeom>
            <a:avLst/>
            <a:gdLst>
              <a:gd name="T0" fmla="*/ 34 w 64"/>
              <a:gd name="T1" fmla="*/ 0 h 51"/>
              <a:gd name="T2" fmla="*/ 0 w 64"/>
              <a:gd name="T3" fmla="*/ 38 h 51"/>
              <a:gd name="T4" fmla="*/ 32 w 64"/>
              <a:gd name="T5" fmla="*/ 51 h 51"/>
              <a:gd name="T6" fmla="*/ 64 w 64"/>
              <a:gd name="T7" fmla="*/ 37 h 51"/>
              <a:gd name="T8" fmla="*/ 34 w 64"/>
              <a:gd name="T9" fmla="*/ 0 h 51"/>
            </a:gdLst>
            <a:ahLst/>
            <a:cxnLst>
              <a:cxn ang="0">
                <a:pos x="T0" y="T1"/>
              </a:cxn>
              <a:cxn ang="0">
                <a:pos x="T2" y="T3"/>
              </a:cxn>
              <a:cxn ang="0">
                <a:pos x="T4" y="T5"/>
              </a:cxn>
              <a:cxn ang="0">
                <a:pos x="T6" y="T7"/>
              </a:cxn>
              <a:cxn ang="0">
                <a:pos x="T8" y="T9"/>
              </a:cxn>
            </a:cxnLst>
            <a:rect l="0" t="0" r="r" b="b"/>
            <a:pathLst>
              <a:path w="64" h="51">
                <a:moveTo>
                  <a:pt x="34" y="0"/>
                </a:moveTo>
                <a:cubicBezTo>
                  <a:pt x="27" y="16"/>
                  <a:pt x="16" y="29"/>
                  <a:pt x="0" y="38"/>
                </a:cubicBezTo>
                <a:cubicBezTo>
                  <a:pt x="9" y="46"/>
                  <a:pt x="20" y="51"/>
                  <a:pt x="32" y="51"/>
                </a:cubicBezTo>
                <a:cubicBezTo>
                  <a:pt x="44" y="51"/>
                  <a:pt x="55" y="46"/>
                  <a:pt x="64" y="37"/>
                </a:cubicBezTo>
                <a:cubicBezTo>
                  <a:pt x="50" y="29"/>
                  <a:pt x="40" y="16"/>
                  <a:pt x="34" y="0"/>
                </a:cubicBezTo>
                <a:close/>
              </a:path>
            </a:pathLst>
          </a:custGeom>
          <a:solidFill>
            <a:srgbClr val="FC621E"/>
          </a:solidFill>
          <a:ln w="0" cap="sq">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144" name="Freeform 144"/>
          <p:cNvSpPr>
            <a:spLocks noEditPoints="1"/>
          </p:cNvSpPr>
          <p:nvPr/>
        </p:nvSpPr>
        <p:spPr bwMode="auto">
          <a:xfrm>
            <a:off x="9421333" y="2305230"/>
            <a:ext cx="388286" cy="344033"/>
          </a:xfrm>
          <a:custGeom>
            <a:avLst/>
            <a:gdLst>
              <a:gd name="T0" fmla="*/ 115 w 115"/>
              <a:gd name="T1" fmla="*/ 37 h 102"/>
              <a:gd name="T2" fmla="*/ 114 w 115"/>
              <a:gd name="T3" fmla="*/ 36 h 102"/>
              <a:gd name="T4" fmla="*/ 101 w 115"/>
              <a:gd name="T5" fmla="*/ 36 h 102"/>
              <a:gd name="T6" fmla="*/ 80 w 115"/>
              <a:gd name="T7" fmla="*/ 36 h 102"/>
              <a:gd name="T8" fmla="*/ 75 w 115"/>
              <a:gd name="T9" fmla="*/ 27 h 102"/>
              <a:gd name="T10" fmla="*/ 61 w 115"/>
              <a:gd name="T11" fmla="*/ 0 h 102"/>
              <a:gd name="T12" fmla="*/ 58 w 115"/>
              <a:gd name="T13" fmla="*/ 0 h 102"/>
              <a:gd name="T14" fmla="*/ 45 w 115"/>
              <a:gd name="T15" fmla="*/ 27 h 102"/>
              <a:gd name="T16" fmla="*/ 40 w 115"/>
              <a:gd name="T17" fmla="*/ 36 h 102"/>
              <a:gd name="T18" fmla="*/ 19 w 115"/>
              <a:gd name="T19" fmla="*/ 36 h 102"/>
              <a:gd name="T20" fmla="*/ 0 w 115"/>
              <a:gd name="T21" fmla="*/ 36 h 102"/>
              <a:gd name="T22" fmla="*/ 0 w 115"/>
              <a:gd name="T23" fmla="*/ 37 h 102"/>
              <a:gd name="T24" fmla="*/ 8 w 115"/>
              <a:gd name="T25" fmla="*/ 42 h 102"/>
              <a:gd name="T26" fmla="*/ 28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9 w 115"/>
              <a:gd name="T39" fmla="*/ 60 h 102"/>
              <a:gd name="T40" fmla="*/ 108 w 115"/>
              <a:gd name="T41" fmla="*/ 43 h 102"/>
              <a:gd name="T42" fmla="*/ 115 w 115"/>
              <a:gd name="T43" fmla="*/ 37 h 102"/>
              <a:gd name="T44" fmla="*/ 31 w 115"/>
              <a:gd name="T45" fmla="*/ 76 h 102"/>
              <a:gd name="T46" fmla="*/ 68 w 115"/>
              <a:gd name="T47" fmla="*/ 46 h 102"/>
              <a:gd name="T48" fmla="*/ 34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80" y="36"/>
                  <a:pt x="80" y="36"/>
                  <a:pt x="80" y="36"/>
                </a:cubicBezTo>
                <a:cubicBezTo>
                  <a:pt x="75" y="27"/>
                  <a:pt x="75" y="27"/>
                  <a:pt x="75" y="27"/>
                </a:cubicBezTo>
                <a:cubicBezTo>
                  <a:pt x="61" y="0"/>
                  <a:pt x="61" y="0"/>
                  <a:pt x="61" y="0"/>
                </a:cubicBezTo>
                <a:cubicBezTo>
                  <a:pt x="59" y="0"/>
                  <a:pt x="59" y="0"/>
                  <a:pt x="58" y="0"/>
                </a:cubicBezTo>
                <a:cubicBezTo>
                  <a:pt x="45" y="27"/>
                  <a:pt x="45" y="27"/>
                  <a:pt x="45" y="27"/>
                </a:cubicBezTo>
                <a:cubicBezTo>
                  <a:pt x="40" y="36"/>
                  <a:pt x="40" y="36"/>
                  <a:pt x="40" y="36"/>
                </a:cubicBezTo>
                <a:cubicBezTo>
                  <a:pt x="19" y="36"/>
                  <a:pt x="19" y="36"/>
                  <a:pt x="19" y="36"/>
                </a:cubicBezTo>
                <a:cubicBezTo>
                  <a:pt x="0" y="36"/>
                  <a:pt x="0" y="36"/>
                  <a:pt x="0" y="36"/>
                </a:cubicBezTo>
                <a:cubicBezTo>
                  <a:pt x="0" y="37"/>
                  <a:pt x="0" y="37"/>
                  <a:pt x="0" y="37"/>
                </a:cubicBezTo>
                <a:cubicBezTo>
                  <a:pt x="8" y="42"/>
                  <a:pt x="8" y="42"/>
                  <a:pt x="8" y="42"/>
                </a:cubicBezTo>
                <a:cubicBezTo>
                  <a:pt x="28" y="60"/>
                  <a:pt x="28" y="60"/>
                  <a:pt x="28"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4" y="102"/>
                  <a:pt x="94" y="102"/>
                  <a:pt x="95" y="100"/>
                </a:cubicBezTo>
                <a:cubicBezTo>
                  <a:pt x="89" y="60"/>
                  <a:pt x="89" y="60"/>
                  <a:pt x="89" y="60"/>
                </a:cubicBezTo>
                <a:cubicBezTo>
                  <a:pt x="108" y="43"/>
                  <a:pt x="108" y="43"/>
                  <a:pt x="108" y="43"/>
                </a:cubicBezTo>
                <a:lnTo>
                  <a:pt x="115" y="37"/>
                </a:lnTo>
                <a:close/>
                <a:moveTo>
                  <a:pt x="31" y="76"/>
                </a:moveTo>
                <a:cubicBezTo>
                  <a:pt x="68" y="46"/>
                  <a:pt x="68" y="46"/>
                  <a:pt x="68" y="46"/>
                </a:cubicBezTo>
                <a:cubicBezTo>
                  <a:pt x="34" y="40"/>
                  <a:pt x="34" y="40"/>
                  <a:pt x="34" y="40"/>
                </a:cubicBezTo>
                <a:cubicBezTo>
                  <a:pt x="86" y="40"/>
                  <a:pt x="86" y="40"/>
                  <a:pt x="86" y="40"/>
                </a:cubicBezTo>
                <a:cubicBezTo>
                  <a:pt x="54" y="69"/>
                  <a:pt x="54" y="69"/>
                  <a:pt x="54" y="69"/>
                </a:cubicBezTo>
                <a:cubicBezTo>
                  <a:pt x="87" y="76"/>
                  <a:pt x="87" y="76"/>
                  <a:pt x="87" y="76"/>
                </a:cubicBezTo>
                <a:lnTo>
                  <a:pt x="31" y="76"/>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5" name="Freeform 145"/>
          <p:cNvSpPr/>
          <p:nvPr/>
        </p:nvSpPr>
        <p:spPr bwMode="auto">
          <a:xfrm>
            <a:off x="9505967" y="3774763"/>
            <a:ext cx="189861" cy="121340"/>
          </a:xfrm>
          <a:custGeom>
            <a:avLst/>
            <a:gdLst>
              <a:gd name="T0" fmla="*/ 130 w 133"/>
              <a:gd name="T1" fmla="*/ 0 h 85"/>
              <a:gd name="T2" fmla="*/ 7 w 133"/>
              <a:gd name="T3" fmla="*/ 0 h 85"/>
              <a:gd name="T4" fmla="*/ 88 w 133"/>
              <a:gd name="T5" fmla="*/ 14 h 85"/>
              <a:gd name="T6" fmla="*/ 0 w 133"/>
              <a:gd name="T7" fmla="*/ 85 h 85"/>
              <a:gd name="T8" fmla="*/ 133 w 133"/>
              <a:gd name="T9" fmla="*/ 85 h 85"/>
              <a:gd name="T10" fmla="*/ 55 w 133"/>
              <a:gd name="T11" fmla="*/ 69 h 85"/>
              <a:gd name="T12" fmla="*/ 130 w 13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3" h="85">
                <a:moveTo>
                  <a:pt x="130" y="0"/>
                </a:moveTo>
                <a:lnTo>
                  <a:pt x="7" y="0"/>
                </a:lnTo>
                <a:lnTo>
                  <a:pt x="88" y="14"/>
                </a:lnTo>
                <a:lnTo>
                  <a:pt x="0" y="85"/>
                </a:lnTo>
                <a:lnTo>
                  <a:pt x="133" y="85"/>
                </a:lnTo>
                <a:lnTo>
                  <a:pt x="55" y="69"/>
                </a:lnTo>
                <a:lnTo>
                  <a:pt x="130" y="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9344656" y="3574910"/>
            <a:ext cx="509626" cy="506771"/>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124 w 151"/>
              <a:gd name="T11" fmla="*/ 62 h 150"/>
              <a:gd name="T12" fmla="*/ 105 w 151"/>
              <a:gd name="T13" fmla="*/ 78 h 150"/>
              <a:gd name="T14" fmla="*/ 112 w 151"/>
              <a:gd name="T15" fmla="*/ 119 h 150"/>
              <a:gd name="T16" fmla="*/ 109 w 151"/>
              <a:gd name="T17" fmla="*/ 120 h 150"/>
              <a:gd name="T18" fmla="*/ 76 w 151"/>
              <a:gd name="T19" fmla="*/ 99 h 150"/>
              <a:gd name="T20" fmla="*/ 43 w 151"/>
              <a:gd name="T21" fmla="*/ 120 h 150"/>
              <a:gd name="T22" fmla="*/ 40 w 151"/>
              <a:gd name="T23" fmla="*/ 119 h 150"/>
              <a:gd name="T24" fmla="*/ 44 w 151"/>
              <a:gd name="T25" fmla="*/ 78 h 150"/>
              <a:gd name="T26" fmla="*/ 24 w 151"/>
              <a:gd name="T27" fmla="*/ 60 h 150"/>
              <a:gd name="T28" fmla="*/ 17 w 151"/>
              <a:gd name="T29" fmla="*/ 55 h 150"/>
              <a:gd name="T30" fmla="*/ 15 w 151"/>
              <a:gd name="T31" fmla="*/ 55 h 150"/>
              <a:gd name="T32" fmla="*/ 15 w 151"/>
              <a:gd name="T33" fmla="*/ 55 h 150"/>
              <a:gd name="T34" fmla="*/ 17 w 151"/>
              <a:gd name="T35" fmla="*/ 55 h 150"/>
              <a:gd name="T36" fmla="*/ 35 w 151"/>
              <a:gd name="T37" fmla="*/ 55 h 150"/>
              <a:gd name="T38" fmla="*/ 57 w 151"/>
              <a:gd name="T39" fmla="*/ 55 h 150"/>
              <a:gd name="T40" fmla="*/ 62 w 151"/>
              <a:gd name="T41" fmla="*/ 46 h 150"/>
              <a:gd name="T42" fmla="*/ 75 w 151"/>
              <a:gd name="T43" fmla="*/ 19 h 150"/>
              <a:gd name="T44" fmla="*/ 77 w 151"/>
              <a:gd name="T45" fmla="*/ 19 h 150"/>
              <a:gd name="T46" fmla="*/ 91 w 151"/>
              <a:gd name="T47" fmla="*/ 46 h 150"/>
              <a:gd name="T48" fmla="*/ 96 w 151"/>
              <a:gd name="T49" fmla="*/ 55 h 150"/>
              <a:gd name="T50" fmla="*/ 118 w 151"/>
              <a:gd name="T51" fmla="*/ 55 h 150"/>
              <a:gd name="T52" fmla="*/ 131 w 151"/>
              <a:gd name="T53" fmla="*/ 55 h 150"/>
              <a:gd name="T54" fmla="*/ 132 w 151"/>
              <a:gd name="T55" fmla="*/ 56 h 150"/>
              <a:gd name="T56" fmla="*/ 124 w 151"/>
              <a:gd name="T57"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150">
                <a:moveTo>
                  <a:pt x="76" y="0"/>
                </a:moveTo>
                <a:cubicBezTo>
                  <a:pt x="34" y="0"/>
                  <a:pt x="0" y="33"/>
                  <a:pt x="0" y="75"/>
                </a:cubicBezTo>
                <a:cubicBezTo>
                  <a:pt x="0" y="117"/>
                  <a:pt x="34" y="150"/>
                  <a:pt x="76" y="150"/>
                </a:cubicBezTo>
                <a:cubicBezTo>
                  <a:pt x="117" y="150"/>
                  <a:pt x="151" y="117"/>
                  <a:pt x="151" y="75"/>
                </a:cubicBezTo>
                <a:cubicBezTo>
                  <a:pt x="151" y="33"/>
                  <a:pt x="117" y="0"/>
                  <a:pt x="76" y="0"/>
                </a:cubicBezTo>
                <a:close/>
                <a:moveTo>
                  <a:pt x="124" y="62"/>
                </a:moveTo>
                <a:cubicBezTo>
                  <a:pt x="105" y="78"/>
                  <a:pt x="105" y="78"/>
                  <a:pt x="105" y="78"/>
                </a:cubicBezTo>
                <a:cubicBezTo>
                  <a:pt x="112" y="119"/>
                  <a:pt x="112" y="119"/>
                  <a:pt x="112" y="119"/>
                </a:cubicBezTo>
                <a:cubicBezTo>
                  <a:pt x="110" y="120"/>
                  <a:pt x="110" y="120"/>
                  <a:pt x="109" y="120"/>
                </a:cubicBezTo>
                <a:cubicBezTo>
                  <a:pt x="76" y="99"/>
                  <a:pt x="76" y="99"/>
                  <a:pt x="76" y="99"/>
                </a:cubicBezTo>
                <a:cubicBezTo>
                  <a:pt x="43" y="120"/>
                  <a:pt x="43" y="120"/>
                  <a:pt x="43" y="120"/>
                </a:cubicBezTo>
                <a:cubicBezTo>
                  <a:pt x="40" y="120"/>
                  <a:pt x="40" y="120"/>
                  <a:pt x="40" y="119"/>
                </a:cubicBezTo>
                <a:cubicBezTo>
                  <a:pt x="44" y="78"/>
                  <a:pt x="44" y="78"/>
                  <a:pt x="44" y="78"/>
                </a:cubicBezTo>
                <a:cubicBezTo>
                  <a:pt x="24" y="60"/>
                  <a:pt x="24" y="60"/>
                  <a:pt x="24" y="60"/>
                </a:cubicBezTo>
                <a:cubicBezTo>
                  <a:pt x="17" y="55"/>
                  <a:pt x="17" y="55"/>
                  <a:pt x="17" y="55"/>
                </a:cubicBezTo>
                <a:cubicBezTo>
                  <a:pt x="15" y="55"/>
                  <a:pt x="15" y="55"/>
                  <a:pt x="15" y="55"/>
                </a:cubicBezTo>
                <a:cubicBezTo>
                  <a:pt x="15" y="55"/>
                  <a:pt x="15" y="55"/>
                  <a:pt x="15" y="55"/>
                </a:cubicBezTo>
                <a:cubicBezTo>
                  <a:pt x="17" y="55"/>
                  <a:pt x="17" y="55"/>
                  <a:pt x="17" y="55"/>
                </a:cubicBezTo>
                <a:cubicBezTo>
                  <a:pt x="35" y="55"/>
                  <a:pt x="35" y="55"/>
                  <a:pt x="35" y="55"/>
                </a:cubicBezTo>
                <a:cubicBezTo>
                  <a:pt x="57" y="55"/>
                  <a:pt x="57" y="55"/>
                  <a:pt x="57" y="55"/>
                </a:cubicBezTo>
                <a:cubicBezTo>
                  <a:pt x="62" y="46"/>
                  <a:pt x="62" y="46"/>
                  <a:pt x="62" y="46"/>
                </a:cubicBezTo>
                <a:cubicBezTo>
                  <a:pt x="75" y="19"/>
                  <a:pt x="75" y="19"/>
                  <a:pt x="75" y="19"/>
                </a:cubicBezTo>
                <a:cubicBezTo>
                  <a:pt x="76" y="19"/>
                  <a:pt x="76" y="19"/>
                  <a:pt x="77" y="19"/>
                </a:cubicBezTo>
                <a:cubicBezTo>
                  <a:pt x="91" y="46"/>
                  <a:pt x="91" y="46"/>
                  <a:pt x="91" y="46"/>
                </a:cubicBezTo>
                <a:cubicBezTo>
                  <a:pt x="96" y="55"/>
                  <a:pt x="96" y="55"/>
                  <a:pt x="96" y="55"/>
                </a:cubicBezTo>
                <a:cubicBezTo>
                  <a:pt x="118" y="55"/>
                  <a:pt x="118" y="55"/>
                  <a:pt x="118" y="55"/>
                </a:cubicBezTo>
                <a:cubicBezTo>
                  <a:pt x="131" y="55"/>
                  <a:pt x="131" y="55"/>
                  <a:pt x="131" y="55"/>
                </a:cubicBezTo>
                <a:cubicBezTo>
                  <a:pt x="132" y="55"/>
                  <a:pt x="132" y="54"/>
                  <a:pt x="132" y="56"/>
                </a:cubicBezTo>
                <a:lnTo>
                  <a:pt x="124" y="62"/>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7" name="Freeform 147"/>
          <p:cNvSpPr/>
          <p:nvPr/>
        </p:nvSpPr>
        <p:spPr bwMode="auto">
          <a:xfrm>
            <a:off x="10529091" y="2403728"/>
            <a:ext cx="29978" cy="42826"/>
          </a:xfrm>
          <a:custGeom>
            <a:avLst/>
            <a:gdLst>
              <a:gd name="T0" fmla="*/ 1 w 9"/>
              <a:gd name="T1" fmla="*/ 5 h 13"/>
              <a:gd name="T2" fmla="*/ 3 w 9"/>
              <a:gd name="T3" fmla="*/ 13 h 13"/>
              <a:gd name="T4" fmla="*/ 8 w 9"/>
              <a:gd name="T5" fmla="*/ 8 h 13"/>
              <a:gd name="T6" fmla="*/ 7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3" y="13"/>
                </a:cubicBezTo>
                <a:cubicBezTo>
                  <a:pt x="4" y="13"/>
                  <a:pt x="7" y="10"/>
                  <a:pt x="8" y="8"/>
                </a:cubicBezTo>
                <a:cubicBezTo>
                  <a:pt x="9" y="4"/>
                  <a:pt x="8" y="1"/>
                  <a:pt x="7" y="0"/>
                </a:cubicBezTo>
                <a:cubicBezTo>
                  <a:pt x="4" y="0"/>
                  <a:pt x="3" y="2"/>
                  <a:pt x="1" y="5"/>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8" name="Freeform 148"/>
          <p:cNvSpPr/>
          <p:nvPr/>
        </p:nvSpPr>
        <p:spPr bwMode="auto">
          <a:xfrm>
            <a:off x="10579054" y="2423714"/>
            <a:ext cx="24268" cy="37116"/>
          </a:xfrm>
          <a:custGeom>
            <a:avLst/>
            <a:gdLst>
              <a:gd name="T0" fmla="*/ 5 w 7"/>
              <a:gd name="T1" fmla="*/ 0 h 11"/>
              <a:gd name="T2" fmla="*/ 1 w 7"/>
              <a:gd name="T3" fmla="*/ 4 h 11"/>
              <a:gd name="T4" fmla="*/ 2 w 7"/>
              <a:gd name="T5" fmla="*/ 11 h 11"/>
              <a:gd name="T6" fmla="*/ 6 w 7"/>
              <a:gd name="T7" fmla="*/ 7 h 11"/>
              <a:gd name="T8" fmla="*/ 5 w 7"/>
              <a:gd name="T9" fmla="*/ 0 h 11"/>
            </a:gdLst>
            <a:ahLst/>
            <a:cxnLst>
              <a:cxn ang="0">
                <a:pos x="T0" y="T1"/>
              </a:cxn>
              <a:cxn ang="0">
                <a:pos x="T2" y="T3"/>
              </a:cxn>
              <a:cxn ang="0">
                <a:pos x="T4" y="T5"/>
              </a:cxn>
              <a:cxn ang="0">
                <a:pos x="T6" y="T7"/>
              </a:cxn>
              <a:cxn ang="0">
                <a:pos x="T8" y="T9"/>
              </a:cxn>
            </a:cxnLst>
            <a:rect l="0" t="0" r="r" b="b"/>
            <a:pathLst>
              <a:path w="7" h="11">
                <a:moveTo>
                  <a:pt x="5" y="0"/>
                </a:moveTo>
                <a:cubicBezTo>
                  <a:pt x="3" y="0"/>
                  <a:pt x="2" y="2"/>
                  <a:pt x="1" y="4"/>
                </a:cubicBezTo>
                <a:cubicBezTo>
                  <a:pt x="0" y="7"/>
                  <a:pt x="1" y="9"/>
                  <a:pt x="2" y="11"/>
                </a:cubicBezTo>
                <a:cubicBezTo>
                  <a:pt x="3" y="11"/>
                  <a:pt x="5" y="9"/>
                  <a:pt x="6" y="7"/>
                </a:cubicBezTo>
                <a:cubicBezTo>
                  <a:pt x="7" y="4"/>
                  <a:pt x="7" y="0"/>
                  <a:pt x="5"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9" name="Freeform 149"/>
          <p:cNvSpPr>
            <a:spLocks noEditPoints="1"/>
          </p:cNvSpPr>
          <p:nvPr/>
        </p:nvSpPr>
        <p:spPr bwMode="auto">
          <a:xfrm>
            <a:off x="10393476" y="2288099"/>
            <a:ext cx="392569" cy="388286"/>
          </a:xfrm>
          <a:custGeom>
            <a:avLst/>
            <a:gdLst>
              <a:gd name="T0" fmla="*/ 92 w 116"/>
              <a:gd name="T1" fmla="*/ 43 h 115"/>
              <a:gd name="T2" fmla="*/ 74 w 116"/>
              <a:gd name="T3" fmla="*/ 34 h 115"/>
              <a:gd name="T4" fmla="*/ 72 w 116"/>
              <a:gd name="T5" fmla="*/ 17 h 115"/>
              <a:gd name="T6" fmla="*/ 57 w 116"/>
              <a:gd name="T7" fmla="*/ 4 h 115"/>
              <a:gd name="T8" fmla="*/ 35 w 116"/>
              <a:gd name="T9" fmla="*/ 21 h 115"/>
              <a:gd name="T10" fmla="*/ 22 w 116"/>
              <a:gd name="T11" fmla="*/ 21 h 115"/>
              <a:gd name="T12" fmla="*/ 1 w 116"/>
              <a:gd name="T13" fmla="*/ 23 h 115"/>
              <a:gd name="T14" fmla="*/ 14 w 116"/>
              <a:gd name="T15" fmla="*/ 59 h 115"/>
              <a:gd name="T16" fmla="*/ 10 w 116"/>
              <a:gd name="T17" fmla="*/ 91 h 115"/>
              <a:gd name="T18" fmla="*/ 28 w 116"/>
              <a:gd name="T19" fmla="*/ 100 h 115"/>
              <a:gd name="T20" fmla="*/ 43 w 116"/>
              <a:gd name="T21" fmla="*/ 90 h 115"/>
              <a:gd name="T22" fmla="*/ 57 w 116"/>
              <a:gd name="T23" fmla="*/ 103 h 115"/>
              <a:gd name="T24" fmla="*/ 76 w 116"/>
              <a:gd name="T25" fmla="*/ 99 h 115"/>
              <a:gd name="T26" fmla="*/ 76 w 116"/>
              <a:gd name="T27" fmla="*/ 74 h 115"/>
              <a:gd name="T28" fmla="*/ 99 w 116"/>
              <a:gd name="T29" fmla="*/ 61 h 115"/>
              <a:gd name="T30" fmla="*/ 92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2 w 116"/>
              <a:gd name="T45" fmla="*/ 66 h 115"/>
              <a:gd name="T46" fmla="*/ 26 w 116"/>
              <a:gd name="T47" fmla="*/ 52 h 115"/>
              <a:gd name="T48" fmla="*/ 65 w 116"/>
              <a:gd name="T49" fmla="*/ 44 h 115"/>
              <a:gd name="T50" fmla="*/ 57 w 116"/>
              <a:gd name="T51" fmla="*/ 63 h 115"/>
              <a:gd name="T52" fmla="*/ 45 w 116"/>
              <a:gd name="T53" fmla="*/ 55 h 115"/>
              <a:gd name="T54" fmla="*/ 32 w 116"/>
              <a:gd name="T55" fmla="*/ 43 h 115"/>
              <a:gd name="T56" fmla="*/ 41 w 116"/>
              <a:gd name="T57" fmla="*/ 30 h 115"/>
              <a:gd name="T58" fmla="*/ 52 w 116"/>
              <a:gd name="T59" fmla="*/ 36 h 115"/>
              <a:gd name="T60" fmla="*/ 65 w 116"/>
              <a:gd name="T61" fmla="*/ 44 h 115"/>
              <a:gd name="T62" fmla="*/ 72 w 116"/>
              <a:gd name="T63" fmla="*/ 70 h 115"/>
              <a:gd name="T64" fmla="*/ 66 w 116"/>
              <a:gd name="T65" fmla="*/ 65 h 115"/>
              <a:gd name="T66" fmla="*/ 72 w 116"/>
              <a:gd name="T67" fmla="*/ 60 h 115"/>
              <a:gd name="T68" fmla="*/ 75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2" y="43"/>
                </a:moveTo>
                <a:cubicBezTo>
                  <a:pt x="72" y="43"/>
                  <a:pt x="74" y="34"/>
                  <a:pt x="74" y="34"/>
                </a:cubicBezTo>
                <a:cubicBezTo>
                  <a:pt x="72" y="17"/>
                  <a:pt x="72" y="17"/>
                  <a:pt x="72" y="17"/>
                </a:cubicBezTo>
                <a:cubicBezTo>
                  <a:pt x="69" y="0"/>
                  <a:pt x="57" y="4"/>
                  <a:pt x="57" y="4"/>
                </a:cubicBezTo>
                <a:cubicBezTo>
                  <a:pt x="49" y="5"/>
                  <a:pt x="38" y="17"/>
                  <a:pt x="35" y="21"/>
                </a:cubicBezTo>
                <a:cubicBezTo>
                  <a:pt x="31" y="25"/>
                  <a:pt x="30" y="25"/>
                  <a:pt x="22" y="21"/>
                </a:cubicBezTo>
                <a:cubicBezTo>
                  <a:pt x="0" y="8"/>
                  <a:pt x="1" y="23"/>
                  <a:pt x="1" y="23"/>
                </a:cubicBezTo>
                <a:cubicBezTo>
                  <a:pt x="1" y="42"/>
                  <a:pt x="10" y="53"/>
                  <a:pt x="14" y="59"/>
                </a:cubicBezTo>
                <a:cubicBezTo>
                  <a:pt x="10" y="60"/>
                  <a:pt x="10" y="91"/>
                  <a:pt x="10" y="91"/>
                </a:cubicBezTo>
                <a:cubicBezTo>
                  <a:pt x="14" y="111"/>
                  <a:pt x="28" y="100"/>
                  <a:pt x="28" y="100"/>
                </a:cubicBezTo>
                <a:cubicBezTo>
                  <a:pt x="43" y="90"/>
                  <a:pt x="43" y="90"/>
                  <a:pt x="43" y="90"/>
                </a:cubicBezTo>
                <a:cubicBezTo>
                  <a:pt x="57" y="103"/>
                  <a:pt x="57" y="103"/>
                  <a:pt x="57" y="103"/>
                </a:cubicBezTo>
                <a:cubicBezTo>
                  <a:pt x="80" y="115"/>
                  <a:pt x="76" y="99"/>
                  <a:pt x="76" y="99"/>
                </a:cubicBezTo>
                <a:cubicBezTo>
                  <a:pt x="76" y="90"/>
                  <a:pt x="76" y="74"/>
                  <a:pt x="76" y="74"/>
                </a:cubicBezTo>
                <a:cubicBezTo>
                  <a:pt x="88" y="72"/>
                  <a:pt x="99" y="61"/>
                  <a:pt x="99" y="61"/>
                </a:cubicBezTo>
                <a:cubicBezTo>
                  <a:pt x="116" y="43"/>
                  <a:pt x="92" y="43"/>
                  <a:pt x="92" y="43"/>
                </a:cubicBezTo>
                <a:close/>
                <a:moveTo>
                  <a:pt x="21" y="53"/>
                </a:moveTo>
                <a:cubicBezTo>
                  <a:pt x="19" y="53"/>
                  <a:pt x="17" y="51"/>
                  <a:pt x="17" y="48"/>
                </a:cubicBezTo>
                <a:cubicBezTo>
                  <a:pt x="17" y="46"/>
                  <a:pt x="19" y="44"/>
                  <a:pt x="21" y="44"/>
                </a:cubicBezTo>
                <a:cubicBezTo>
                  <a:pt x="23" y="44"/>
                  <a:pt x="25" y="46"/>
                  <a:pt x="25" y="48"/>
                </a:cubicBezTo>
                <a:cubicBezTo>
                  <a:pt x="25" y="51"/>
                  <a:pt x="23" y="53"/>
                  <a:pt x="21" y="53"/>
                </a:cubicBezTo>
                <a:close/>
                <a:moveTo>
                  <a:pt x="26" y="52"/>
                </a:moveTo>
                <a:cubicBezTo>
                  <a:pt x="26" y="52"/>
                  <a:pt x="26" y="87"/>
                  <a:pt x="62" y="66"/>
                </a:cubicBezTo>
                <a:cubicBezTo>
                  <a:pt x="23" y="96"/>
                  <a:pt x="26" y="56"/>
                  <a:pt x="26" y="52"/>
                </a:cubicBezTo>
                <a:close/>
                <a:moveTo>
                  <a:pt x="65" y="44"/>
                </a:moveTo>
                <a:cubicBezTo>
                  <a:pt x="65" y="44"/>
                  <a:pt x="64" y="57"/>
                  <a:pt x="57" y="63"/>
                </a:cubicBezTo>
                <a:cubicBezTo>
                  <a:pt x="47" y="69"/>
                  <a:pt x="45" y="55"/>
                  <a:pt x="45" y="55"/>
                </a:cubicBezTo>
                <a:cubicBezTo>
                  <a:pt x="45" y="55"/>
                  <a:pt x="28" y="64"/>
                  <a:pt x="32" y="43"/>
                </a:cubicBezTo>
                <a:cubicBezTo>
                  <a:pt x="32" y="43"/>
                  <a:pt x="35" y="31"/>
                  <a:pt x="41" y="30"/>
                </a:cubicBezTo>
                <a:cubicBezTo>
                  <a:pt x="48" y="27"/>
                  <a:pt x="52" y="32"/>
                  <a:pt x="52" y="36"/>
                </a:cubicBezTo>
                <a:cubicBezTo>
                  <a:pt x="52" y="36"/>
                  <a:pt x="66" y="27"/>
                  <a:pt x="65" y="44"/>
                </a:cubicBezTo>
                <a:close/>
                <a:moveTo>
                  <a:pt x="72" y="70"/>
                </a:moveTo>
                <a:cubicBezTo>
                  <a:pt x="69" y="70"/>
                  <a:pt x="66" y="68"/>
                  <a:pt x="66" y="65"/>
                </a:cubicBezTo>
                <a:cubicBezTo>
                  <a:pt x="66" y="63"/>
                  <a:pt x="69" y="60"/>
                  <a:pt x="72" y="60"/>
                </a:cubicBezTo>
                <a:cubicBezTo>
                  <a:pt x="73" y="60"/>
                  <a:pt x="75" y="63"/>
                  <a:pt x="75" y="65"/>
                </a:cubicBezTo>
                <a:cubicBezTo>
                  <a:pt x="75" y="68"/>
                  <a:pt x="73" y="70"/>
                  <a:pt x="72" y="7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0" name="Freeform 150"/>
          <p:cNvSpPr/>
          <p:nvPr/>
        </p:nvSpPr>
        <p:spPr bwMode="auto">
          <a:xfrm>
            <a:off x="6502049" y="2308085"/>
            <a:ext cx="202708" cy="162738"/>
          </a:xfrm>
          <a:custGeom>
            <a:avLst/>
            <a:gdLst>
              <a:gd name="T0" fmla="*/ 28 w 60"/>
              <a:gd name="T1" fmla="*/ 47 h 48"/>
              <a:gd name="T2" fmla="*/ 33 w 60"/>
              <a:gd name="T3" fmla="*/ 46 h 48"/>
              <a:gd name="T4" fmla="*/ 56 w 60"/>
              <a:gd name="T5" fmla="*/ 44 h 48"/>
              <a:gd name="T6" fmla="*/ 60 w 60"/>
              <a:gd name="T7" fmla="*/ 45 h 48"/>
              <a:gd name="T8" fmla="*/ 60 w 60"/>
              <a:gd name="T9" fmla="*/ 44 h 48"/>
              <a:gd name="T10" fmla="*/ 56 w 60"/>
              <a:gd name="T11" fmla="*/ 20 h 48"/>
              <a:gd name="T12" fmla="*/ 51 w 60"/>
              <a:gd name="T13" fmla="*/ 7 h 48"/>
              <a:gd name="T14" fmla="*/ 42 w 60"/>
              <a:gd name="T15" fmla="*/ 2 h 48"/>
              <a:gd name="T16" fmla="*/ 26 w 60"/>
              <a:gd name="T17" fmla="*/ 6 h 48"/>
              <a:gd name="T18" fmla="*/ 19 w 60"/>
              <a:gd name="T19" fmla="*/ 23 h 48"/>
              <a:gd name="T20" fmla="*/ 18 w 60"/>
              <a:gd name="T21" fmla="*/ 23 h 48"/>
              <a:gd name="T22" fmla="*/ 5 w 60"/>
              <a:gd name="T23" fmla="*/ 39 h 48"/>
              <a:gd name="T24" fmla="*/ 14 w 60"/>
              <a:gd name="T25" fmla="*/ 47 h 48"/>
              <a:gd name="T26" fmla="*/ 28 w 60"/>
              <a:gd name="T2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28" y="47"/>
                </a:moveTo>
                <a:cubicBezTo>
                  <a:pt x="30" y="46"/>
                  <a:pt x="33" y="46"/>
                  <a:pt x="33" y="46"/>
                </a:cubicBezTo>
                <a:cubicBezTo>
                  <a:pt x="43" y="44"/>
                  <a:pt x="52" y="44"/>
                  <a:pt x="56" y="44"/>
                </a:cubicBezTo>
                <a:cubicBezTo>
                  <a:pt x="57" y="44"/>
                  <a:pt x="60" y="44"/>
                  <a:pt x="60" y="45"/>
                </a:cubicBezTo>
                <a:cubicBezTo>
                  <a:pt x="60" y="44"/>
                  <a:pt x="60" y="44"/>
                  <a:pt x="60" y="44"/>
                </a:cubicBezTo>
                <a:cubicBezTo>
                  <a:pt x="60" y="38"/>
                  <a:pt x="58" y="28"/>
                  <a:pt x="56" y="20"/>
                </a:cubicBezTo>
                <a:cubicBezTo>
                  <a:pt x="54" y="13"/>
                  <a:pt x="51" y="8"/>
                  <a:pt x="51" y="7"/>
                </a:cubicBezTo>
                <a:cubicBezTo>
                  <a:pt x="48" y="3"/>
                  <a:pt x="42" y="2"/>
                  <a:pt x="42" y="2"/>
                </a:cubicBezTo>
                <a:cubicBezTo>
                  <a:pt x="33" y="0"/>
                  <a:pt x="26" y="6"/>
                  <a:pt x="26" y="6"/>
                </a:cubicBezTo>
                <a:cubicBezTo>
                  <a:pt x="16" y="12"/>
                  <a:pt x="19" y="23"/>
                  <a:pt x="19" y="23"/>
                </a:cubicBezTo>
                <a:cubicBezTo>
                  <a:pt x="19" y="23"/>
                  <a:pt x="19" y="23"/>
                  <a:pt x="18" y="23"/>
                </a:cubicBezTo>
                <a:cubicBezTo>
                  <a:pt x="0" y="23"/>
                  <a:pt x="5" y="39"/>
                  <a:pt x="5" y="39"/>
                </a:cubicBezTo>
                <a:cubicBezTo>
                  <a:pt x="7" y="44"/>
                  <a:pt x="12" y="47"/>
                  <a:pt x="14" y="47"/>
                </a:cubicBezTo>
                <a:cubicBezTo>
                  <a:pt x="19" y="48"/>
                  <a:pt x="24" y="47"/>
                  <a:pt x="28" y="4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1" name="Freeform 151"/>
          <p:cNvSpPr/>
          <p:nvPr/>
        </p:nvSpPr>
        <p:spPr bwMode="auto">
          <a:xfrm>
            <a:off x="6700475" y="2295237"/>
            <a:ext cx="159883" cy="165593"/>
          </a:xfrm>
          <a:custGeom>
            <a:avLst/>
            <a:gdLst>
              <a:gd name="T0" fmla="*/ 1 w 47"/>
              <a:gd name="T1" fmla="*/ 48 h 49"/>
              <a:gd name="T2" fmla="*/ 1 w 47"/>
              <a:gd name="T3" fmla="*/ 49 h 49"/>
              <a:gd name="T4" fmla="*/ 25 w 47"/>
              <a:gd name="T5" fmla="*/ 44 h 49"/>
              <a:gd name="T6" fmla="*/ 38 w 47"/>
              <a:gd name="T7" fmla="*/ 40 h 49"/>
              <a:gd name="T8" fmla="*/ 44 w 47"/>
              <a:gd name="T9" fmla="*/ 34 h 49"/>
              <a:gd name="T10" fmla="*/ 43 w 47"/>
              <a:gd name="T11" fmla="*/ 17 h 49"/>
              <a:gd name="T12" fmla="*/ 28 w 47"/>
              <a:gd name="T13" fmla="*/ 12 h 49"/>
              <a:gd name="T14" fmla="*/ 26 w 47"/>
              <a:gd name="T15" fmla="*/ 14 h 49"/>
              <a:gd name="T16" fmla="*/ 25 w 47"/>
              <a:gd name="T17" fmla="*/ 9 h 49"/>
              <a:gd name="T18" fmla="*/ 11 w 47"/>
              <a:gd name="T19" fmla="*/ 2 h 49"/>
              <a:gd name="T20" fmla="*/ 2 w 47"/>
              <a:gd name="T21" fmla="*/ 8 h 49"/>
              <a:gd name="T22" fmla="*/ 0 w 47"/>
              <a:gd name="T23" fmla="*/ 18 h 49"/>
              <a:gd name="T24" fmla="*/ 1 w 47"/>
              <a:gd name="T25" fmla="*/ 46 h 49"/>
              <a:gd name="T26" fmla="*/ 1 w 47"/>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 y="48"/>
                </a:moveTo>
                <a:cubicBezTo>
                  <a:pt x="1" y="49"/>
                  <a:pt x="1" y="49"/>
                  <a:pt x="1" y="49"/>
                </a:cubicBezTo>
                <a:cubicBezTo>
                  <a:pt x="9" y="46"/>
                  <a:pt x="13" y="45"/>
                  <a:pt x="25" y="44"/>
                </a:cubicBezTo>
                <a:cubicBezTo>
                  <a:pt x="33" y="43"/>
                  <a:pt x="37" y="41"/>
                  <a:pt x="38" y="40"/>
                </a:cubicBezTo>
                <a:cubicBezTo>
                  <a:pt x="42" y="37"/>
                  <a:pt x="44" y="34"/>
                  <a:pt x="44" y="34"/>
                </a:cubicBezTo>
                <a:cubicBezTo>
                  <a:pt x="47" y="25"/>
                  <a:pt x="43" y="18"/>
                  <a:pt x="43" y="17"/>
                </a:cubicBezTo>
                <a:cubicBezTo>
                  <a:pt x="36" y="8"/>
                  <a:pt x="29" y="12"/>
                  <a:pt x="28" y="12"/>
                </a:cubicBezTo>
                <a:cubicBezTo>
                  <a:pt x="28" y="13"/>
                  <a:pt x="26" y="13"/>
                  <a:pt x="26" y="14"/>
                </a:cubicBezTo>
                <a:cubicBezTo>
                  <a:pt x="26" y="13"/>
                  <a:pt x="26" y="10"/>
                  <a:pt x="25" y="9"/>
                </a:cubicBezTo>
                <a:cubicBezTo>
                  <a:pt x="23" y="0"/>
                  <a:pt x="13" y="1"/>
                  <a:pt x="11" y="2"/>
                </a:cubicBezTo>
                <a:cubicBezTo>
                  <a:pt x="6" y="3"/>
                  <a:pt x="3" y="6"/>
                  <a:pt x="2" y="8"/>
                </a:cubicBezTo>
                <a:cubicBezTo>
                  <a:pt x="1" y="12"/>
                  <a:pt x="1" y="14"/>
                  <a:pt x="0" y="18"/>
                </a:cubicBezTo>
                <a:cubicBezTo>
                  <a:pt x="0" y="27"/>
                  <a:pt x="0" y="36"/>
                  <a:pt x="1" y="46"/>
                </a:cubicBezTo>
                <a:cubicBezTo>
                  <a:pt x="1" y="47"/>
                  <a:pt x="1" y="48"/>
                  <a:pt x="1" y="4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2" name="Freeform 152"/>
          <p:cNvSpPr/>
          <p:nvPr/>
        </p:nvSpPr>
        <p:spPr bwMode="auto">
          <a:xfrm>
            <a:off x="6544874" y="2463684"/>
            <a:ext cx="175586" cy="192716"/>
          </a:xfrm>
          <a:custGeom>
            <a:avLst/>
            <a:gdLst>
              <a:gd name="T0" fmla="*/ 46 w 52"/>
              <a:gd name="T1" fmla="*/ 0 h 57"/>
              <a:gd name="T2" fmla="*/ 41 w 52"/>
              <a:gd name="T3" fmla="*/ 0 h 57"/>
              <a:gd name="T4" fmla="*/ 14 w 52"/>
              <a:gd name="T5" fmla="*/ 7 h 57"/>
              <a:gd name="T6" fmla="*/ 6 w 52"/>
              <a:gd name="T7" fmla="*/ 14 h 57"/>
              <a:gd name="T8" fmla="*/ 2 w 52"/>
              <a:gd name="T9" fmla="*/ 25 h 57"/>
              <a:gd name="T10" fmla="*/ 15 w 52"/>
              <a:gd name="T11" fmla="*/ 41 h 57"/>
              <a:gd name="T12" fmla="*/ 19 w 52"/>
              <a:gd name="T13" fmla="*/ 41 h 57"/>
              <a:gd name="T14" fmla="*/ 19 w 52"/>
              <a:gd name="T15" fmla="*/ 43 h 57"/>
              <a:gd name="T16" fmla="*/ 28 w 52"/>
              <a:gd name="T17" fmla="*/ 54 h 57"/>
              <a:gd name="T18" fmla="*/ 48 w 52"/>
              <a:gd name="T19" fmla="*/ 48 h 57"/>
              <a:gd name="T20" fmla="*/ 52 w 52"/>
              <a:gd name="T21" fmla="*/ 39 h 57"/>
              <a:gd name="T22" fmla="*/ 50 w 52"/>
              <a:gd name="T23" fmla="*/ 24 h 57"/>
              <a:gd name="T24" fmla="*/ 46 w 52"/>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7">
                <a:moveTo>
                  <a:pt x="46" y="0"/>
                </a:moveTo>
                <a:cubicBezTo>
                  <a:pt x="45" y="0"/>
                  <a:pt x="42" y="0"/>
                  <a:pt x="41" y="0"/>
                </a:cubicBezTo>
                <a:cubicBezTo>
                  <a:pt x="30" y="1"/>
                  <a:pt x="21" y="4"/>
                  <a:pt x="14" y="7"/>
                </a:cubicBezTo>
                <a:cubicBezTo>
                  <a:pt x="11" y="9"/>
                  <a:pt x="8" y="11"/>
                  <a:pt x="6" y="14"/>
                </a:cubicBezTo>
                <a:cubicBezTo>
                  <a:pt x="4" y="16"/>
                  <a:pt x="1" y="19"/>
                  <a:pt x="2" y="25"/>
                </a:cubicBezTo>
                <a:cubicBezTo>
                  <a:pt x="1" y="27"/>
                  <a:pt x="0" y="40"/>
                  <a:pt x="15" y="41"/>
                </a:cubicBezTo>
                <a:cubicBezTo>
                  <a:pt x="16" y="41"/>
                  <a:pt x="19" y="41"/>
                  <a:pt x="19" y="41"/>
                </a:cubicBezTo>
                <a:cubicBezTo>
                  <a:pt x="19" y="41"/>
                  <a:pt x="19" y="42"/>
                  <a:pt x="19" y="43"/>
                </a:cubicBezTo>
                <a:cubicBezTo>
                  <a:pt x="19" y="43"/>
                  <a:pt x="21" y="51"/>
                  <a:pt x="28" y="54"/>
                </a:cubicBezTo>
                <a:cubicBezTo>
                  <a:pt x="31" y="56"/>
                  <a:pt x="43" y="57"/>
                  <a:pt x="48" y="48"/>
                </a:cubicBezTo>
                <a:cubicBezTo>
                  <a:pt x="49" y="48"/>
                  <a:pt x="51" y="43"/>
                  <a:pt x="52" y="39"/>
                </a:cubicBezTo>
                <a:cubicBezTo>
                  <a:pt x="52" y="38"/>
                  <a:pt x="52" y="32"/>
                  <a:pt x="50" y="24"/>
                </a:cubicBezTo>
                <a:cubicBezTo>
                  <a:pt x="48" y="14"/>
                  <a:pt x="46" y="8"/>
                  <a:pt x="46"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3" name="Freeform 153"/>
          <p:cNvSpPr/>
          <p:nvPr/>
        </p:nvSpPr>
        <p:spPr bwMode="auto">
          <a:xfrm>
            <a:off x="6707612" y="2453692"/>
            <a:ext cx="175586" cy="152745"/>
          </a:xfrm>
          <a:custGeom>
            <a:avLst/>
            <a:gdLst>
              <a:gd name="T0" fmla="*/ 44 w 52"/>
              <a:gd name="T1" fmla="*/ 4 h 45"/>
              <a:gd name="T2" fmla="*/ 38 w 52"/>
              <a:gd name="T3" fmla="*/ 1 h 45"/>
              <a:gd name="T4" fmla="*/ 24 w 52"/>
              <a:gd name="T5" fmla="*/ 0 h 45"/>
              <a:gd name="T6" fmla="*/ 0 w 52"/>
              <a:gd name="T7" fmla="*/ 3 h 45"/>
              <a:gd name="T8" fmla="*/ 1 w 52"/>
              <a:gd name="T9" fmla="*/ 6 h 45"/>
              <a:gd name="T10" fmla="*/ 9 w 52"/>
              <a:gd name="T11" fmla="*/ 33 h 45"/>
              <a:gd name="T12" fmla="*/ 13 w 52"/>
              <a:gd name="T13" fmla="*/ 41 h 45"/>
              <a:gd name="T14" fmla="*/ 24 w 52"/>
              <a:gd name="T15" fmla="*/ 45 h 45"/>
              <a:gd name="T16" fmla="*/ 37 w 52"/>
              <a:gd name="T17" fmla="*/ 34 h 45"/>
              <a:gd name="T18" fmla="*/ 35 w 52"/>
              <a:gd name="T19" fmla="*/ 28 h 45"/>
              <a:gd name="T20" fmla="*/ 35 w 52"/>
              <a:gd name="T21" fmla="*/ 28 h 45"/>
              <a:gd name="T22" fmla="*/ 38 w 52"/>
              <a:gd name="T23" fmla="*/ 28 h 45"/>
              <a:gd name="T24" fmla="*/ 51 w 52"/>
              <a:gd name="T25" fmla="*/ 20 h 45"/>
              <a:gd name="T26" fmla="*/ 44 w 52"/>
              <a:gd name="T2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5">
                <a:moveTo>
                  <a:pt x="44" y="4"/>
                </a:moveTo>
                <a:cubicBezTo>
                  <a:pt x="44" y="4"/>
                  <a:pt x="42" y="3"/>
                  <a:pt x="38" y="1"/>
                </a:cubicBezTo>
                <a:cubicBezTo>
                  <a:pt x="36" y="1"/>
                  <a:pt x="31" y="0"/>
                  <a:pt x="24" y="0"/>
                </a:cubicBezTo>
                <a:cubicBezTo>
                  <a:pt x="13" y="1"/>
                  <a:pt x="7" y="3"/>
                  <a:pt x="0" y="3"/>
                </a:cubicBezTo>
                <a:cubicBezTo>
                  <a:pt x="0" y="4"/>
                  <a:pt x="0" y="5"/>
                  <a:pt x="1" y="6"/>
                </a:cubicBezTo>
                <a:cubicBezTo>
                  <a:pt x="3" y="15"/>
                  <a:pt x="6" y="25"/>
                  <a:pt x="9" y="33"/>
                </a:cubicBezTo>
                <a:cubicBezTo>
                  <a:pt x="11" y="36"/>
                  <a:pt x="11" y="38"/>
                  <a:pt x="13" y="41"/>
                </a:cubicBezTo>
                <a:cubicBezTo>
                  <a:pt x="15" y="43"/>
                  <a:pt x="18" y="45"/>
                  <a:pt x="24" y="45"/>
                </a:cubicBezTo>
                <a:cubicBezTo>
                  <a:pt x="26" y="45"/>
                  <a:pt x="38" y="43"/>
                  <a:pt x="37" y="34"/>
                </a:cubicBezTo>
                <a:cubicBezTo>
                  <a:pt x="37" y="33"/>
                  <a:pt x="35" y="28"/>
                  <a:pt x="35" y="28"/>
                </a:cubicBezTo>
                <a:cubicBezTo>
                  <a:pt x="35" y="28"/>
                  <a:pt x="35" y="28"/>
                  <a:pt x="35" y="28"/>
                </a:cubicBezTo>
                <a:cubicBezTo>
                  <a:pt x="36" y="28"/>
                  <a:pt x="38" y="28"/>
                  <a:pt x="38" y="28"/>
                </a:cubicBezTo>
                <a:cubicBezTo>
                  <a:pt x="39" y="28"/>
                  <a:pt x="48" y="29"/>
                  <a:pt x="51" y="20"/>
                </a:cubicBezTo>
                <a:cubicBezTo>
                  <a:pt x="52" y="18"/>
                  <a:pt x="51" y="8"/>
                  <a:pt x="44" y="4"/>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6431082" y="3574910"/>
            <a:ext cx="506771" cy="506771"/>
          </a:xfrm>
          <a:custGeom>
            <a:avLst/>
            <a:gdLst>
              <a:gd name="T0" fmla="*/ 75 w 150"/>
              <a:gd name="T1" fmla="*/ 0 h 150"/>
              <a:gd name="T2" fmla="*/ 0 w 150"/>
              <a:gd name="T3" fmla="*/ 75 h 150"/>
              <a:gd name="T4" fmla="*/ 75 w 150"/>
              <a:gd name="T5" fmla="*/ 150 h 150"/>
              <a:gd name="T6" fmla="*/ 150 w 150"/>
              <a:gd name="T7" fmla="*/ 75 h 150"/>
              <a:gd name="T8" fmla="*/ 75 w 150"/>
              <a:gd name="T9" fmla="*/ 0 h 150"/>
              <a:gd name="T10" fmla="*/ 21 w 150"/>
              <a:gd name="T11" fmla="*/ 68 h 150"/>
              <a:gd name="T12" fmla="*/ 34 w 150"/>
              <a:gd name="T13" fmla="*/ 51 h 150"/>
              <a:gd name="T14" fmla="*/ 35 w 150"/>
              <a:gd name="T15" fmla="*/ 51 h 150"/>
              <a:gd name="T16" fmla="*/ 41 w 150"/>
              <a:gd name="T17" fmla="*/ 35 h 150"/>
              <a:gd name="T18" fmla="*/ 58 w 150"/>
              <a:gd name="T19" fmla="*/ 32 h 150"/>
              <a:gd name="T20" fmla="*/ 66 w 150"/>
              <a:gd name="T21" fmla="*/ 37 h 150"/>
              <a:gd name="T22" fmla="*/ 71 w 150"/>
              <a:gd name="T23" fmla="*/ 50 h 150"/>
              <a:gd name="T24" fmla="*/ 75 w 150"/>
              <a:gd name="T25" fmla="*/ 74 h 150"/>
              <a:gd name="T26" fmla="*/ 75 w 150"/>
              <a:gd name="T27" fmla="*/ 71 h 150"/>
              <a:gd name="T28" fmla="*/ 75 w 150"/>
              <a:gd name="T29" fmla="*/ 44 h 150"/>
              <a:gd name="T30" fmla="*/ 77 w 150"/>
              <a:gd name="T31" fmla="*/ 34 h 150"/>
              <a:gd name="T32" fmla="*/ 86 w 150"/>
              <a:gd name="T33" fmla="*/ 28 h 150"/>
              <a:gd name="T34" fmla="*/ 100 w 150"/>
              <a:gd name="T35" fmla="*/ 35 h 150"/>
              <a:gd name="T36" fmla="*/ 100 w 150"/>
              <a:gd name="T37" fmla="*/ 40 h 150"/>
              <a:gd name="T38" fmla="*/ 103 w 150"/>
              <a:gd name="T39" fmla="*/ 38 h 150"/>
              <a:gd name="T40" fmla="*/ 117 w 150"/>
              <a:gd name="T41" fmla="*/ 43 h 150"/>
              <a:gd name="T42" fmla="*/ 118 w 150"/>
              <a:gd name="T43" fmla="*/ 60 h 150"/>
              <a:gd name="T44" fmla="*/ 113 w 150"/>
              <a:gd name="T45" fmla="*/ 66 h 150"/>
              <a:gd name="T46" fmla="*/ 99 w 150"/>
              <a:gd name="T47" fmla="*/ 70 h 150"/>
              <a:gd name="T48" fmla="*/ 75 w 150"/>
              <a:gd name="T49" fmla="*/ 75 h 150"/>
              <a:gd name="T50" fmla="*/ 72 w 150"/>
              <a:gd name="T51" fmla="*/ 74 h 150"/>
              <a:gd name="T52" fmla="*/ 49 w 150"/>
              <a:gd name="T53" fmla="*/ 76 h 150"/>
              <a:gd name="T54" fmla="*/ 43 w 150"/>
              <a:gd name="T55" fmla="*/ 77 h 150"/>
              <a:gd name="T56" fmla="*/ 30 w 150"/>
              <a:gd name="T57" fmla="*/ 77 h 150"/>
              <a:gd name="T58" fmla="*/ 21 w 150"/>
              <a:gd name="T59" fmla="*/ 68 h 150"/>
              <a:gd name="T60" fmla="*/ 80 w 150"/>
              <a:gd name="T61" fmla="*/ 115 h 150"/>
              <a:gd name="T62" fmla="*/ 77 w 150"/>
              <a:gd name="T63" fmla="*/ 124 h 150"/>
              <a:gd name="T64" fmla="*/ 57 w 150"/>
              <a:gd name="T65" fmla="*/ 130 h 150"/>
              <a:gd name="T66" fmla="*/ 48 w 150"/>
              <a:gd name="T67" fmla="*/ 119 h 150"/>
              <a:gd name="T68" fmla="*/ 48 w 150"/>
              <a:gd name="T69" fmla="*/ 117 h 150"/>
              <a:gd name="T70" fmla="*/ 43 w 150"/>
              <a:gd name="T71" fmla="*/ 117 h 150"/>
              <a:gd name="T72" fmla="*/ 30 w 150"/>
              <a:gd name="T73" fmla="*/ 101 h 150"/>
              <a:gd name="T74" fmla="*/ 35 w 150"/>
              <a:gd name="T75" fmla="*/ 90 h 150"/>
              <a:gd name="T76" fmla="*/ 43 w 150"/>
              <a:gd name="T77" fmla="*/ 83 h 150"/>
              <a:gd name="T78" fmla="*/ 70 w 150"/>
              <a:gd name="T79" fmla="*/ 76 h 150"/>
              <a:gd name="T80" fmla="*/ 75 w 150"/>
              <a:gd name="T81" fmla="*/ 76 h 150"/>
              <a:gd name="T82" fmla="*/ 79 w 150"/>
              <a:gd name="T83" fmla="*/ 100 h 150"/>
              <a:gd name="T84" fmla="*/ 80 w 150"/>
              <a:gd name="T85" fmla="*/ 115 h 150"/>
              <a:gd name="T86" fmla="*/ 127 w 150"/>
              <a:gd name="T87" fmla="*/ 93 h 150"/>
              <a:gd name="T88" fmla="*/ 115 w 150"/>
              <a:gd name="T89" fmla="*/ 100 h 150"/>
              <a:gd name="T90" fmla="*/ 112 w 150"/>
              <a:gd name="T91" fmla="*/ 99 h 150"/>
              <a:gd name="T92" fmla="*/ 112 w 150"/>
              <a:gd name="T93" fmla="*/ 99 h 150"/>
              <a:gd name="T94" fmla="*/ 114 w 150"/>
              <a:gd name="T95" fmla="*/ 105 h 150"/>
              <a:gd name="T96" fmla="*/ 100 w 150"/>
              <a:gd name="T97" fmla="*/ 118 h 150"/>
              <a:gd name="T98" fmla="*/ 90 w 150"/>
              <a:gd name="T99" fmla="*/ 114 h 150"/>
              <a:gd name="T100" fmla="*/ 86 w 150"/>
              <a:gd name="T101" fmla="*/ 106 h 150"/>
              <a:gd name="T102" fmla="*/ 77 w 150"/>
              <a:gd name="T103" fmla="*/ 79 h 150"/>
              <a:gd name="T104" fmla="*/ 77 w 150"/>
              <a:gd name="T105" fmla="*/ 76 h 150"/>
              <a:gd name="T106" fmla="*/ 100 w 150"/>
              <a:gd name="T107" fmla="*/ 73 h 150"/>
              <a:gd name="T108" fmla="*/ 114 w 150"/>
              <a:gd name="T109" fmla="*/ 74 h 150"/>
              <a:gd name="T110" fmla="*/ 121 w 150"/>
              <a:gd name="T111" fmla="*/ 77 h 150"/>
              <a:gd name="T112" fmla="*/ 127 w 150"/>
              <a:gd name="T113" fmla="*/ 9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50">
                <a:moveTo>
                  <a:pt x="75" y="0"/>
                </a:moveTo>
                <a:cubicBezTo>
                  <a:pt x="34" y="0"/>
                  <a:pt x="0" y="33"/>
                  <a:pt x="0" y="75"/>
                </a:cubicBezTo>
                <a:cubicBezTo>
                  <a:pt x="0" y="117"/>
                  <a:pt x="34" y="150"/>
                  <a:pt x="75" y="150"/>
                </a:cubicBezTo>
                <a:cubicBezTo>
                  <a:pt x="117" y="150"/>
                  <a:pt x="150" y="117"/>
                  <a:pt x="150" y="75"/>
                </a:cubicBezTo>
                <a:cubicBezTo>
                  <a:pt x="150" y="33"/>
                  <a:pt x="117" y="0"/>
                  <a:pt x="75" y="0"/>
                </a:cubicBezTo>
                <a:close/>
                <a:moveTo>
                  <a:pt x="21" y="68"/>
                </a:moveTo>
                <a:cubicBezTo>
                  <a:pt x="21" y="68"/>
                  <a:pt x="16" y="51"/>
                  <a:pt x="34" y="51"/>
                </a:cubicBezTo>
                <a:cubicBezTo>
                  <a:pt x="34" y="51"/>
                  <a:pt x="35" y="51"/>
                  <a:pt x="35" y="51"/>
                </a:cubicBezTo>
                <a:cubicBezTo>
                  <a:pt x="35" y="51"/>
                  <a:pt x="32" y="41"/>
                  <a:pt x="41" y="35"/>
                </a:cubicBezTo>
                <a:cubicBezTo>
                  <a:pt x="41" y="35"/>
                  <a:pt x="49" y="30"/>
                  <a:pt x="58" y="32"/>
                </a:cubicBezTo>
                <a:cubicBezTo>
                  <a:pt x="58" y="32"/>
                  <a:pt x="63" y="33"/>
                  <a:pt x="66" y="37"/>
                </a:cubicBezTo>
                <a:cubicBezTo>
                  <a:pt x="67" y="38"/>
                  <a:pt x="69" y="43"/>
                  <a:pt x="71" y="50"/>
                </a:cubicBezTo>
                <a:cubicBezTo>
                  <a:pt x="73" y="58"/>
                  <a:pt x="75" y="68"/>
                  <a:pt x="75" y="74"/>
                </a:cubicBezTo>
                <a:cubicBezTo>
                  <a:pt x="75" y="74"/>
                  <a:pt x="75" y="72"/>
                  <a:pt x="75" y="71"/>
                </a:cubicBezTo>
                <a:cubicBezTo>
                  <a:pt x="74" y="62"/>
                  <a:pt x="75" y="53"/>
                  <a:pt x="75" y="44"/>
                </a:cubicBezTo>
                <a:cubicBezTo>
                  <a:pt x="76" y="40"/>
                  <a:pt x="76" y="38"/>
                  <a:pt x="77" y="34"/>
                </a:cubicBezTo>
                <a:cubicBezTo>
                  <a:pt x="78" y="32"/>
                  <a:pt x="81" y="29"/>
                  <a:pt x="86" y="28"/>
                </a:cubicBezTo>
                <a:cubicBezTo>
                  <a:pt x="88" y="27"/>
                  <a:pt x="98" y="26"/>
                  <a:pt x="100" y="35"/>
                </a:cubicBezTo>
                <a:cubicBezTo>
                  <a:pt x="100" y="36"/>
                  <a:pt x="100" y="39"/>
                  <a:pt x="100" y="40"/>
                </a:cubicBezTo>
                <a:cubicBezTo>
                  <a:pt x="101" y="39"/>
                  <a:pt x="103" y="38"/>
                  <a:pt x="103" y="38"/>
                </a:cubicBezTo>
                <a:cubicBezTo>
                  <a:pt x="104" y="38"/>
                  <a:pt x="111" y="34"/>
                  <a:pt x="117" y="43"/>
                </a:cubicBezTo>
                <a:cubicBezTo>
                  <a:pt x="118" y="44"/>
                  <a:pt x="122" y="51"/>
                  <a:pt x="118" y="60"/>
                </a:cubicBezTo>
                <a:cubicBezTo>
                  <a:pt x="118" y="60"/>
                  <a:pt x="116" y="63"/>
                  <a:pt x="113" y="66"/>
                </a:cubicBezTo>
                <a:cubicBezTo>
                  <a:pt x="111" y="67"/>
                  <a:pt x="107" y="69"/>
                  <a:pt x="99" y="70"/>
                </a:cubicBezTo>
                <a:cubicBezTo>
                  <a:pt x="87" y="71"/>
                  <a:pt x="83" y="72"/>
                  <a:pt x="75" y="75"/>
                </a:cubicBezTo>
                <a:cubicBezTo>
                  <a:pt x="75" y="74"/>
                  <a:pt x="72" y="74"/>
                  <a:pt x="72" y="74"/>
                </a:cubicBezTo>
                <a:cubicBezTo>
                  <a:pt x="67" y="74"/>
                  <a:pt x="59" y="74"/>
                  <a:pt x="49" y="76"/>
                </a:cubicBezTo>
                <a:cubicBezTo>
                  <a:pt x="49" y="76"/>
                  <a:pt x="46" y="76"/>
                  <a:pt x="43" y="77"/>
                </a:cubicBezTo>
                <a:cubicBezTo>
                  <a:pt x="40" y="77"/>
                  <a:pt x="34" y="78"/>
                  <a:pt x="30" y="77"/>
                </a:cubicBezTo>
                <a:cubicBezTo>
                  <a:pt x="28" y="76"/>
                  <a:pt x="23" y="73"/>
                  <a:pt x="21" y="68"/>
                </a:cubicBezTo>
                <a:close/>
                <a:moveTo>
                  <a:pt x="80" y="115"/>
                </a:moveTo>
                <a:cubicBezTo>
                  <a:pt x="80" y="119"/>
                  <a:pt x="78" y="124"/>
                  <a:pt x="77" y="124"/>
                </a:cubicBezTo>
                <a:cubicBezTo>
                  <a:pt x="72" y="132"/>
                  <a:pt x="60" y="132"/>
                  <a:pt x="57" y="130"/>
                </a:cubicBezTo>
                <a:cubicBezTo>
                  <a:pt x="50" y="126"/>
                  <a:pt x="48" y="119"/>
                  <a:pt x="48" y="119"/>
                </a:cubicBezTo>
                <a:cubicBezTo>
                  <a:pt x="48" y="118"/>
                  <a:pt x="48" y="117"/>
                  <a:pt x="48" y="117"/>
                </a:cubicBezTo>
                <a:cubicBezTo>
                  <a:pt x="48" y="117"/>
                  <a:pt x="44" y="117"/>
                  <a:pt x="43" y="117"/>
                </a:cubicBezTo>
                <a:cubicBezTo>
                  <a:pt x="29" y="116"/>
                  <a:pt x="30" y="103"/>
                  <a:pt x="30" y="101"/>
                </a:cubicBezTo>
                <a:cubicBezTo>
                  <a:pt x="30" y="95"/>
                  <a:pt x="33" y="92"/>
                  <a:pt x="35" y="90"/>
                </a:cubicBezTo>
                <a:cubicBezTo>
                  <a:pt x="37" y="87"/>
                  <a:pt x="40" y="85"/>
                  <a:pt x="43" y="83"/>
                </a:cubicBezTo>
                <a:cubicBezTo>
                  <a:pt x="50" y="80"/>
                  <a:pt x="59" y="77"/>
                  <a:pt x="70" y="76"/>
                </a:cubicBezTo>
                <a:cubicBezTo>
                  <a:pt x="71" y="76"/>
                  <a:pt x="74" y="76"/>
                  <a:pt x="75" y="76"/>
                </a:cubicBezTo>
                <a:cubicBezTo>
                  <a:pt x="74" y="84"/>
                  <a:pt x="77" y="90"/>
                  <a:pt x="79" y="100"/>
                </a:cubicBezTo>
                <a:cubicBezTo>
                  <a:pt x="81" y="108"/>
                  <a:pt x="81" y="114"/>
                  <a:pt x="80" y="115"/>
                </a:cubicBezTo>
                <a:close/>
                <a:moveTo>
                  <a:pt x="127" y="93"/>
                </a:moveTo>
                <a:cubicBezTo>
                  <a:pt x="125" y="102"/>
                  <a:pt x="116" y="100"/>
                  <a:pt x="115" y="100"/>
                </a:cubicBezTo>
                <a:cubicBezTo>
                  <a:pt x="115" y="100"/>
                  <a:pt x="113" y="99"/>
                  <a:pt x="112" y="99"/>
                </a:cubicBezTo>
                <a:cubicBezTo>
                  <a:pt x="112" y="99"/>
                  <a:pt x="112" y="99"/>
                  <a:pt x="112" y="99"/>
                </a:cubicBezTo>
                <a:cubicBezTo>
                  <a:pt x="112" y="99"/>
                  <a:pt x="113" y="105"/>
                  <a:pt x="114" y="105"/>
                </a:cubicBezTo>
                <a:cubicBezTo>
                  <a:pt x="114" y="115"/>
                  <a:pt x="103" y="118"/>
                  <a:pt x="100" y="118"/>
                </a:cubicBezTo>
                <a:cubicBezTo>
                  <a:pt x="95" y="118"/>
                  <a:pt x="92" y="116"/>
                  <a:pt x="90" y="114"/>
                </a:cubicBezTo>
                <a:cubicBezTo>
                  <a:pt x="88" y="111"/>
                  <a:pt x="87" y="109"/>
                  <a:pt x="86" y="106"/>
                </a:cubicBezTo>
                <a:cubicBezTo>
                  <a:pt x="83" y="98"/>
                  <a:pt x="80" y="88"/>
                  <a:pt x="77" y="79"/>
                </a:cubicBezTo>
                <a:cubicBezTo>
                  <a:pt x="77" y="78"/>
                  <a:pt x="77" y="77"/>
                  <a:pt x="77" y="76"/>
                </a:cubicBezTo>
                <a:cubicBezTo>
                  <a:pt x="84" y="75"/>
                  <a:pt x="90" y="74"/>
                  <a:pt x="100" y="73"/>
                </a:cubicBezTo>
                <a:cubicBezTo>
                  <a:pt x="108" y="73"/>
                  <a:pt x="113" y="74"/>
                  <a:pt x="114" y="74"/>
                </a:cubicBezTo>
                <a:cubicBezTo>
                  <a:pt x="119" y="75"/>
                  <a:pt x="121" y="77"/>
                  <a:pt x="121" y="77"/>
                </a:cubicBezTo>
                <a:cubicBezTo>
                  <a:pt x="128" y="81"/>
                  <a:pt x="129" y="90"/>
                  <a:pt x="127" y="93"/>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5" name="Freeform 155"/>
          <p:cNvSpPr>
            <a:spLocks noEditPoints="1"/>
          </p:cNvSpPr>
          <p:nvPr/>
        </p:nvSpPr>
        <p:spPr bwMode="auto">
          <a:xfrm>
            <a:off x="5519709" y="2280961"/>
            <a:ext cx="331185" cy="371156"/>
          </a:xfrm>
          <a:custGeom>
            <a:avLst/>
            <a:gdLst>
              <a:gd name="T0" fmla="*/ 16 w 98"/>
              <a:gd name="T1" fmla="*/ 55 h 110"/>
              <a:gd name="T2" fmla="*/ 25 w 98"/>
              <a:gd name="T3" fmla="*/ 36 h 110"/>
              <a:gd name="T4" fmla="*/ 12 w 98"/>
              <a:gd name="T5" fmla="*/ 24 h 110"/>
              <a:gd name="T6" fmla="*/ 1 w 98"/>
              <a:gd name="T7" fmla="*/ 38 h 110"/>
              <a:gd name="T8" fmla="*/ 16 w 98"/>
              <a:gd name="T9" fmla="*/ 55 h 110"/>
              <a:gd name="T10" fmla="*/ 28 w 98"/>
              <a:gd name="T11" fmla="*/ 79 h 110"/>
              <a:gd name="T12" fmla="*/ 27 w 98"/>
              <a:gd name="T13" fmla="*/ 84 h 110"/>
              <a:gd name="T14" fmla="*/ 33 w 98"/>
              <a:gd name="T15" fmla="*/ 89 h 110"/>
              <a:gd name="T16" fmla="*/ 39 w 98"/>
              <a:gd name="T17" fmla="*/ 89 h 110"/>
              <a:gd name="T18" fmla="*/ 39 w 98"/>
              <a:gd name="T19" fmla="*/ 75 h 110"/>
              <a:gd name="T20" fmla="*/ 32 w 98"/>
              <a:gd name="T21" fmla="*/ 75 h 110"/>
              <a:gd name="T22" fmla="*/ 28 w 98"/>
              <a:gd name="T23" fmla="*/ 79 h 110"/>
              <a:gd name="T24" fmla="*/ 37 w 98"/>
              <a:gd name="T25" fmla="*/ 33 h 110"/>
              <a:gd name="T26" fmla="*/ 48 w 98"/>
              <a:gd name="T27" fmla="*/ 16 h 110"/>
              <a:gd name="T28" fmla="*/ 37 w 98"/>
              <a:gd name="T29" fmla="*/ 0 h 110"/>
              <a:gd name="T30" fmla="*/ 25 w 98"/>
              <a:gd name="T31" fmla="*/ 16 h 110"/>
              <a:gd name="T32" fmla="*/ 37 w 98"/>
              <a:gd name="T33" fmla="*/ 33 h 110"/>
              <a:gd name="T34" fmla="*/ 64 w 98"/>
              <a:gd name="T35" fmla="*/ 34 h 110"/>
              <a:gd name="T36" fmla="*/ 78 w 98"/>
              <a:gd name="T37" fmla="*/ 19 h 110"/>
              <a:gd name="T38" fmla="*/ 68 w 98"/>
              <a:gd name="T39" fmla="*/ 3 h 110"/>
              <a:gd name="T40" fmla="*/ 54 w 98"/>
              <a:gd name="T41" fmla="*/ 17 h 110"/>
              <a:gd name="T42" fmla="*/ 64 w 98"/>
              <a:gd name="T43" fmla="*/ 34 h 110"/>
              <a:gd name="T44" fmla="*/ 84 w 98"/>
              <a:gd name="T45" fmla="*/ 73 h 110"/>
              <a:gd name="T46" fmla="*/ 64 w 98"/>
              <a:gd name="T47" fmla="*/ 52 h 110"/>
              <a:gd name="T48" fmla="*/ 34 w 98"/>
              <a:gd name="T49" fmla="*/ 51 h 110"/>
              <a:gd name="T50" fmla="*/ 20 w 98"/>
              <a:gd name="T51" fmla="*/ 66 h 110"/>
              <a:gd name="T52" fmla="*/ 8 w 98"/>
              <a:gd name="T53" fmla="*/ 89 h 110"/>
              <a:gd name="T54" fmla="*/ 23 w 98"/>
              <a:gd name="T55" fmla="*/ 103 h 110"/>
              <a:gd name="T56" fmla="*/ 41 w 98"/>
              <a:gd name="T57" fmla="*/ 102 h 110"/>
              <a:gd name="T58" fmla="*/ 59 w 98"/>
              <a:gd name="T59" fmla="*/ 102 h 110"/>
              <a:gd name="T60" fmla="*/ 87 w 98"/>
              <a:gd name="T61" fmla="*/ 95 h 110"/>
              <a:gd name="T62" fmla="*/ 84 w 98"/>
              <a:gd name="T63" fmla="*/ 73 h 110"/>
              <a:gd name="T64" fmla="*/ 45 w 98"/>
              <a:gd name="T65" fmla="*/ 95 h 110"/>
              <a:gd name="T66" fmla="*/ 31 w 98"/>
              <a:gd name="T67" fmla="*/ 95 h 110"/>
              <a:gd name="T68" fmla="*/ 21 w 98"/>
              <a:gd name="T69" fmla="*/ 89 h 110"/>
              <a:gd name="T70" fmla="*/ 20 w 98"/>
              <a:gd name="T71" fmla="*/ 78 h 110"/>
              <a:gd name="T72" fmla="*/ 31 w 98"/>
              <a:gd name="T73" fmla="*/ 69 h 110"/>
              <a:gd name="T74" fmla="*/ 39 w 98"/>
              <a:gd name="T75" fmla="*/ 69 h 110"/>
              <a:gd name="T76" fmla="*/ 39 w 98"/>
              <a:gd name="T77" fmla="*/ 59 h 110"/>
              <a:gd name="T78" fmla="*/ 45 w 98"/>
              <a:gd name="T79" fmla="*/ 59 h 110"/>
              <a:gd name="T80" fmla="*/ 45 w 98"/>
              <a:gd name="T81" fmla="*/ 95 h 110"/>
              <a:gd name="T82" fmla="*/ 73 w 98"/>
              <a:gd name="T83" fmla="*/ 95 h 110"/>
              <a:gd name="T84" fmla="*/ 56 w 98"/>
              <a:gd name="T85" fmla="*/ 95 h 110"/>
              <a:gd name="T86" fmla="*/ 49 w 98"/>
              <a:gd name="T87" fmla="*/ 89 h 110"/>
              <a:gd name="T88" fmla="*/ 49 w 98"/>
              <a:gd name="T89" fmla="*/ 70 h 110"/>
              <a:gd name="T90" fmla="*/ 56 w 98"/>
              <a:gd name="T91" fmla="*/ 70 h 110"/>
              <a:gd name="T92" fmla="*/ 56 w 98"/>
              <a:gd name="T93" fmla="*/ 86 h 110"/>
              <a:gd name="T94" fmla="*/ 58 w 98"/>
              <a:gd name="T95" fmla="*/ 89 h 110"/>
              <a:gd name="T96" fmla="*/ 65 w 98"/>
              <a:gd name="T97" fmla="*/ 89 h 110"/>
              <a:gd name="T98" fmla="*/ 65 w 98"/>
              <a:gd name="T99" fmla="*/ 70 h 110"/>
              <a:gd name="T100" fmla="*/ 73 w 98"/>
              <a:gd name="T101" fmla="*/ 70 h 110"/>
              <a:gd name="T102" fmla="*/ 73 w 98"/>
              <a:gd name="T103" fmla="*/ 95 h 110"/>
              <a:gd name="T104" fmla="*/ 97 w 98"/>
              <a:gd name="T105" fmla="*/ 45 h 110"/>
              <a:gd name="T106" fmla="*/ 84 w 98"/>
              <a:gd name="T107" fmla="*/ 32 h 110"/>
              <a:gd name="T108" fmla="*/ 73 w 98"/>
              <a:gd name="T109" fmla="*/ 48 h 110"/>
              <a:gd name="T110" fmla="*/ 86 w 98"/>
              <a:gd name="T111" fmla="*/ 62 h 110"/>
              <a:gd name="T112" fmla="*/ 97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6" y="55"/>
                </a:moveTo>
                <a:cubicBezTo>
                  <a:pt x="27" y="53"/>
                  <a:pt x="25" y="39"/>
                  <a:pt x="25" y="36"/>
                </a:cubicBezTo>
                <a:cubicBezTo>
                  <a:pt x="25" y="32"/>
                  <a:pt x="19" y="24"/>
                  <a:pt x="12" y="24"/>
                </a:cubicBezTo>
                <a:cubicBezTo>
                  <a:pt x="3" y="25"/>
                  <a:pt x="1" y="38"/>
                  <a:pt x="1" y="38"/>
                </a:cubicBezTo>
                <a:cubicBezTo>
                  <a:pt x="0" y="45"/>
                  <a:pt x="4" y="58"/>
                  <a:pt x="16" y="55"/>
                </a:cubicBezTo>
                <a:close/>
                <a:moveTo>
                  <a:pt x="28" y="79"/>
                </a:moveTo>
                <a:cubicBezTo>
                  <a:pt x="27" y="80"/>
                  <a:pt x="27" y="82"/>
                  <a:pt x="27" y="84"/>
                </a:cubicBezTo>
                <a:cubicBezTo>
                  <a:pt x="28" y="89"/>
                  <a:pt x="33" y="89"/>
                  <a:pt x="33" y="89"/>
                </a:cubicBezTo>
                <a:cubicBezTo>
                  <a:pt x="39" y="89"/>
                  <a:pt x="39" y="89"/>
                  <a:pt x="39" y="89"/>
                </a:cubicBezTo>
                <a:cubicBezTo>
                  <a:pt x="39" y="75"/>
                  <a:pt x="39" y="75"/>
                  <a:pt x="39" y="75"/>
                </a:cubicBezTo>
                <a:cubicBezTo>
                  <a:pt x="32" y="75"/>
                  <a:pt x="32" y="75"/>
                  <a:pt x="32" y="75"/>
                </a:cubicBezTo>
                <a:cubicBezTo>
                  <a:pt x="29" y="76"/>
                  <a:pt x="28" y="78"/>
                  <a:pt x="28" y="79"/>
                </a:cubicBezTo>
                <a:close/>
                <a:moveTo>
                  <a:pt x="37" y="33"/>
                </a:moveTo>
                <a:cubicBezTo>
                  <a:pt x="43" y="33"/>
                  <a:pt x="48" y="25"/>
                  <a:pt x="48" y="16"/>
                </a:cubicBezTo>
                <a:cubicBezTo>
                  <a:pt x="48" y="8"/>
                  <a:pt x="43" y="0"/>
                  <a:pt x="37" y="0"/>
                </a:cubicBezTo>
                <a:cubicBezTo>
                  <a:pt x="30" y="0"/>
                  <a:pt x="25" y="8"/>
                  <a:pt x="25" y="16"/>
                </a:cubicBezTo>
                <a:cubicBezTo>
                  <a:pt x="25" y="25"/>
                  <a:pt x="30" y="33"/>
                  <a:pt x="37" y="33"/>
                </a:cubicBezTo>
                <a:close/>
                <a:moveTo>
                  <a:pt x="64" y="34"/>
                </a:moveTo>
                <a:cubicBezTo>
                  <a:pt x="72" y="35"/>
                  <a:pt x="77" y="26"/>
                  <a:pt x="78" y="19"/>
                </a:cubicBezTo>
                <a:cubicBezTo>
                  <a:pt x="79" y="12"/>
                  <a:pt x="74" y="4"/>
                  <a:pt x="68" y="3"/>
                </a:cubicBezTo>
                <a:cubicBezTo>
                  <a:pt x="62" y="2"/>
                  <a:pt x="55" y="11"/>
                  <a:pt x="54" y="17"/>
                </a:cubicBezTo>
                <a:cubicBezTo>
                  <a:pt x="53" y="25"/>
                  <a:pt x="55" y="32"/>
                  <a:pt x="64" y="34"/>
                </a:cubicBezTo>
                <a:close/>
                <a:moveTo>
                  <a:pt x="84" y="73"/>
                </a:moveTo>
                <a:cubicBezTo>
                  <a:pt x="84" y="73"/>
                  <a:pt x="71" y="63"/>
                  <a:pt x="64" y="52"/>
                </a:cubicBezTo>
                <a:cubicBezTo>
                  <a:pt x="53" y="37"/>
                  <a:pt x="39" y="43"/>
                  <a:pt x="34" y="51"/>
                </a:cubicBezTo>
                <a:cubicBezTo>
                  <a:pt x="29" y="59"/>
                  <a:pt x="22" y="64"/>
                  <a:pt x="20" y="66"/>
                </a:cubicBezTo>
                <a:cubicBezTo>
                  <a:pt x="19" y="67"/>
                  <a:pt x="5" y="75"/>
                  <a:pt x="8" y="89"/>
                </a:cubicBezTo>
                <a:cubicBezTo>
                  <a:pt x="11" y="103"/>
                  <a:pt x="23" y="103"/>
                  <a:pt x="23" y="103"/>
                </a:cubicBezTo>
                <a:cubicBezTo>
                  <a:pt x="23" y="103"/>
                  <a:pt x="31" y="104"/>
                  <a:pt x="41" y="102"/>
                </a:cubicBezTo>
                <a:cubicBezTo>
                  <a:pt x="50" y="100"/>
                  <a:pt x="59" y="102"/>
                  <a:pt x="59" y="102"/>
                </a:cubicBezTo>
                <a:cubicBezTo>
                  <a:pt x="59" y="102"/>
                  <a:pt x="81" y="110"/>
                  <a:pt x="87" y="95"/>
                </a:cubicBezTo>
                <a:cubicBezTo>
                  <a:pt x="94" y="81"/>
                  <a:pt x="84" y="73"/>
                  <a:pt x="84" y="73"/>
                </a:cubicBezTo>
                <a:close/>
                <a:moveTo>
                  <a:pt x="45" y="95"/>
                </a:moveTo>
                <a:cubicBezTo>
                  <a:pt x="31" y="95"/>
                  <a:pt x="31" y="95"/>
                  <a:pt x="31" y="95"/>
                </a:cubicBezTo>
                <a:cubicBezTo>
                  <a:pt x="24" y="94"/>
                  <a:pt x="22" y="89"/>
                  <a:pt x="21" y="89"/>
                </a:cubicBezTo>
                <a:cubicBezTo>
                  <a:pt x="21" y="88"/>
                  <a:pt x="19" y="84"/>
                  <a:pt x="20" y="78"/>
                </a:cubicBezTo>
                <a:cubicBezTo>
                  <a:pt x="23" y="70"/>
                  <a:pt x="31" y="69"/>
                  <a:pt x="31" y="69"/>
                </a:cubicBezTo>
                <a:cubicBezTo>
                  <a:pt x="39" y="69"/>
                  <a:pt x="39" y="69"/>
                  <a:pt x="39" y="69"/>
                </a:cubicBezTo>
                <a:cubicBezTo>
                  <a:pt x="39" y="59"/>
                  <a:pt x="39" y="59"/>
                  <a:pt x="39" y="59"/>
                </a:cubicBezTo>
                <a:cubicBezTo>
                  <a:pt x="45" y="59"/>
                  <a:pt x="45" y="59"/>
                  <a:pt x="45" y="59"/>
                </a:cubicBezTo>
                <a:lnTo>
                  <a:pt x="45" y="95"/>
                </a:lnTo>
                <a:close/>
                <a:moveTo>
                  <a:pt x="73" y="95"/>
                </a:moveTo>
                <a:cubicBezTo>
                  <a:pt x="56" y="95"/>
                  <a:pt x="56" y="95"/>
                  <a:pt x="56" y="95"/>
                </a:cubicBezTo>
                <a:cubicBezTo>
                  <a:pt x="49" y="93"/>
                  <a:pt x="49" y="89"/>
                  <a:pt x="49" y="89"/>
                </a:cubicBezTo>
                <a:cubicBezTo>
                  <a:pt x="49" y="70"/>
                  <a:pt x="49" y="70"/>
                  <a:pt x="49" y="70"/>
                </a:cubicBezTo>
                <a:cubicBezTo>
                  <a:pt x="56" y="70"/>
                  <a:pt x="56" y="70"/>
                  <a:pt x="56" y="70"/>
                </a:cubicBezTo>
                <a:cubicBezTo>
                  <a:pt x="56" y="86"/>
                  <a:pt x="56" y="86"/>
                  <a:pt x="56" y="86"/>
                </a:cubicBezTo>
                <a:cubicBezTo>
                  <a:pt x="56" y="88"/>
                  <a:pt x="58" y="89"/>
                  <a:pt x="58" y="89"/>
                </a:cubicBezTo>
                <a:cubicBezTo>
                  <a:pt x="65" y="89"/>
                  <a:pt x="65" y="89"/>
                  <a:pt x="65" y="89"/>
                </a:cubicBezTo>
                <a:cubicBezTo>
                  <a:pt x="65" y="70"/>
                  <a:pt x="65" y="70"/>
                  <a:pt x="65" y="70"/>
                </a:cubicBezTo>
                <a:cubicBezTo>
                  <a:pt x="73" y="70"/>
                  <a:pt x="73" y="70"/>
                  <a:pt x="73" y="70"/>
                </a:cubicBezTo>
                <a:lnTo>
                  <a:pt x="73" y="95"/>
                </a:lnTo>
                <a:close/>
                <a:moveTo>
                  <a:pt x="97" y="45"/>
                </a:moveTo>
                <a:cubicBezTo>
                  <a:pt x="97" y="42"/>
                  <a:pt x="94" y="32"/>
                  <a:pt x="84" y="32"/>
                </a:cubicBezTo>
                <a:cubicBezTo>
                  <a:pt x="74" y="32"/>
                  <a:pt x="73" y="41"/>
                  <a:pt x="73" y="48"/>
                </a:cubicBezTo>
                <a:cubicBezTo>
                  <a:pt x="73" y="54"/>
                  <a:pt x="73" y="62"/>
                  <a:pt x="86" y="62"/>
                </a:cubicBezTo>
                <a:cubicBezTo>
                  <a:pt x="98" y="62"/>
                  <a:pt x="97" y="48"/>
                  <a:pt x="97" y="45"/>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6" name="Freeform 156"/>
          <p:cNvSpPr/>
          <p:nvPr/>
        </p:nvSpPr>
        <p:spPr bwMode="auto">
          <a:xfrm>
            <a:off x="5681018" y="3871835"/>
            <a:ext cx="68521" cy="71376"/>
          </a:xfrm>
          <a:custGeom>
            <a:avLst/>
            <a:gdLst>
              <a:gd name="T0" fmla="*/ 16 w 20"/>
              <a:gd name="T1" fmla="*/ 17 h 21"/>
              <a:gd name="T2" fmla="*/ 9 w 20"/>
              <a:gd name="T3" fmla="*/ 17 h 21"/>
              <a:gd name="T4" fmla="*/ 8 w 20"/>
              <a:gd name="T5" fmla="*/ 15 h 21"/>
              <a:gd name="T6" fmla="*/ 8 w 20"/>
              <a:gd name="T7" fmla="*/ 0 h 21"/>
              <a:gd name="T8" fmla="*/ 0 w 20"/>
              <a:gd name="T9" fmla="*/ 0 h 21"/>
              <a:gd name="T10" fmla="*/ 0 w 20"/>
              <a:gd name="T11" fmla="*/ 17 h 21"/>
              <a:gd name="T12" fmla="*/ 7 w 20"/>
              <a:gd name="T13" fmla="*/ 21 h 21"/>
              <a:gd name="T14" fmla="*/ 20 w 20"/>
              <a:gd name="T15" fmla="*/ 21 h 21"/>
              <a:gd name="T16" fmla="*/ 20 w 20"/>
              <a:gd name="T17" fmla="*/ 1 h 21"/>
              <a:gd name="T18" fmla="*/ 16 w 20"/>
              <a:gd name="T19" fmla="*/ 1 h 21"/>
              <a:gd name="T20" fmla="*/ 16 w 20"/>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16" y="17"/>
                </a:moveTo>
                <a:cubicBezTo>
                  <a:pt x="9" y="17"/>
                  <a:pt x="9" y="17"/>
                  <a:pt x="9" y="17"/>
                </a:cubicBezTo>
                <a:cubicBezTo>
                  <a:pt x="9" y="17"/>
                  <a:pt x="8" y="16"/>
                  <a:pt x="8" y="15"/>
                </a:cubicBezTo>
                <a:cubicBezTo>
                  <a:pt x="8" y="0"/>
                  <a:pt x="8" y="0"/>
                  <a:pt x="8" y="0"/>
                </a:cubicBezTo>
                <a:cubicBezTo>
                  <a:pt x="0" y="0"/>
                  <a:pt x="0" y="0"/>
                  <a:pt x="0" y="0"/>
                </a:cubicBezTo>
                <a:cubicBezTo>
                  <a:pt x="0" y="17"/>
                  <a:pt x="0" y="17"/>
                  <a:pt x="0" y="17"/>
                </a:cubicBezTo>
                <a:cubicBezTo>
                  <a:pt x="0" y="17"/>
                  <a:pt x="1" y="21"/>
                  <a:pt x="7" y="21"/>
                </a:cubicBezTo>
                <a:cubicBezTo>
                  <a:pt x="20" y="21"/>
                  <a:pt x="20" y="21"/>
                  <a:pt x="20" y="21"/>
                </a:cubicBezTo>
                <a:cubicBezTo>
                  <a:pt x="20" y="1"/>
                  <a:pt x="20" y="1"/>
                  <a:pt x="20" y="1"/>
                </a:cubicBezTo>
                <a:cubicBezTo>
                  <a:pt x="16" y="1"/>
                  <a:pt x="16" y="1"/>
                  <a:pt x="16" y="1"/>
                </a:cubicBezTo>
                <a:lnTo>
                  <a:pt x="16" y="17"/>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7" name="Freeform 157"/>
          <p:cNvSpPr>
            <a:spLocks noEditPoints="1"/>
          </p:cNvSpPr>
          <p:nvPr/>
        </p:nvSpPr>
        <p:spPr bwMode="auto">
          <a:xfrm>
            <a:off x="5596795" y="3841857"/>
            <a:ext cx="71376" cy="101355"/>
          </a:xfrm>
          <a:custGeom>
            <a:avLst/>
            <a:gdLst>
              <a:gd name="T0" fmla="*/ 17 w 21"/>
              <a:gd name="T1" fmla="*/ 10 h 30"/>
              <a:gd name="T2" fmla="*/ 10 w 21"/>
              <a:gd name="T3" fmla="*/ 10 h 30"/>
              <a:gd name="T4" fmla="*/ 1 w 21"/>
              <a:gd name="T5" fmla="*/ 18 h 30"/>
              <a:gd name="T6" fmla="*/ 2 w 21"/>
              <a:gd name="T7" fmla="*/ 25 h 30"/>
              <a:gd name="T8" fmla="*/ 10 w 21"/>
              <a:gd name="T9" fmla="*/ 30 h 30"/>
              <a:gd name="T10" fmla="*/ 21 w 21"/>
              <a:gd name="T11" fmla="*/ 30 h 30"/>
              <a:gd name="T12" fmla="*/ 21 w 21"/>
              <a:gd name="T13" fmla="*/ 0 h 30"/>
              <a:gd name="T14" fmla="*/ 17 w 21"/>
              <a:gd name="T15" fmla="*/ 0 h 30"/>
              <a:gd name="T16" fmla="*/ 17 w 21"/>
              <a:gd name="T17" fmla="*/ 10 h 30"/>
              <a:gd name="T18" fmla="*/ 17 w 21"/>
              <a:gd name="T19" fmla="*/ 26 h 30"/>
              <a:gd name="T20" fmla="*/ 11 w 21"/>
              <a:gd name="T21" fmla="*/ 26 h 30"/>
              <a:gd name="T22" fmla="*/ 7 w 21"/>
              <a:gd name="T23" fmla="*/ 22 h 30"/>
              <a:gd name="T24" fmla="*/ 7 w 21"/>
              <a:gd name="T25" fmla="*/ 17 h 30"/>
              <a:gd name="T26" fmla="*/ 11 w 21"/>
              <a:gd name="T27" fmla="*/ 14 h 30"/>
              <a:gd name="T28" fmla="*/ 17 w 21"/>
              <a:gd name="T29" fmla="*/ 14 h 30"/>
              <a:gd name="T30" fmla="*/ 17 w 21"/>
              <a:gd name="T3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7" y="10"/>
                </a:moveTo>
                <a:cubicBezTo>
                  <a:pt x="10" y="10"/>
                  <a:pt x="10" y="10"/>
                  <a:pt x="10" y="10"/>
                </a:cubicBezTo>
                <a:cubicBezTo>
                  <a:pt x="10" y="10"/>
                  <a:pt x="3" y="10"/>
                  <a:pt x="1" y="18"/>
                </a:cubicBezTo>
                <a:cubicBezTo>
                  <a:pt x="0" y="23"/>
                  <a:pt x="1" y="25"/>
                  <a:pt x="2" y="25"/>
                </a:cubicBezTo>
                <a:cubicBezTo>
                  <a:pt x="2" y="26"/>
                  <a:pt x="4" y="30"/>
                  <a:pt x="10" y="30"/>
                </a:cubicBezTo>
                <a:cubicBezTo>
                  <a:pt x="21" y="30"/>
                  <a:pt x="21" y="30"/>
                  <a:pt x="21" y="30"/>
                </a:cubicBezTo>
                <a:cubicBezTo>
                  <a:pt x="21" y="0"/>
                  <a:pt x="21" y="0"/>
                  <a:pt x="21" y="0"/>
                </a:cubicBezTo>
                <a:cubicBezTo>
                  <a:pt x="17" y="0"/>
                  <a:pt x="17" y="0"/>
                  <a:pt x="17" y="0"/>
                </a:cubicBezTo>
                <a:lnTo>
                  <a:pt x="17" y="10"/>
                </a:lnTo>
                <a:close/>
                <a:moveTo>
                  <a:pt x="17" y="26"/>
                </a:moveTo>
                <a:cubicBezTo>
                  <a:pt x="11" y="26"/>
                  <a:pt x="11" y="26"/>
                  <a:pt x="11" y="26"/>
                </a:cubicBezTo>
                <a:cubicBezTo>
                  <a:pt x="11" y="26"/>
                  <a:pt x="8" y="26"/>
                  <a:pt x="7" y="22"/>
                </a:cubicBezTo>
                <a:cubicBezTo>
                  <a:pt x="6" y="20"/>
                  <a:pt x="7" y="18"/>
                  <a:pt x="7" y="17"/>
                </a:cubicBezTo>
                <a:cubicBezTo>
                  <a:pt x="7" y="16"/>
                  <a:pt x="9" y="14"/>
                  <a:pt x="11" y="14"/>
                </a:cubicBezTo>
                <a:cubicBezTo>
                  <a:pt x="17" y="14"/>
                  <a:pt x="17" y="14"/>
                  <a:pt x="17" y="14"/>
                </a:cubicBezTo>
                <a:lnTo>
                  <a:pt x="17" y="26"/>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5431202" y="3582048"/>
            <a:ext cx="506771" cy="506771"/>
          </a:xfrm>
          <a:custGeom>
            <a:avLst/>
            <a:gdLst>
              <a:gd name="T0" fmla="*/ 75 w 150"/>
              <a:gd name="T1" fmla="*/ 0 h 150"/>
              <a:gd name="T2" fmla="*/ 0 w 150"/>
              <a:gd name="T3" fmla="*/ 75 h 150"/>
              <a:gd name="T4" fmla="*/ 75 w 150"/>
              <a:gd name="T5" fmla="*/ 150 h 150"/>
              <a:gd name="T6" fmla="*/ 150 w 150"/>
              <a:gd name="T7" fmla="*/ 75 h 150"/>
              <a:gd name="T8" fmla="*/ 75 w 150"/>
              <a:gd name="T9" fmla="*/ 0 h 150"/>
              <a:gd name="T10" fmla="*/ 80 w 150"/>
              <a:gd name="T11" fmla="*/ 40 h 150"/>
              <a:gd name="T12" fmla="*/ 92 w 150"/>
              <a:gd name="T13" fmla="*/ 27 h 150"/>
              <a:gd name="T14" fmla="*/ 101 w 150"/>
              <a:gd name="T15" fmla="*/ 41 h 150"/>
              <a:gd name="T16" fmla="*/ 88 w 150"/>
              <a:gd name="T17" fmla="*/ 54 h 150"/>
              <a:gd name="T18" fmla="*/ 80 w 150"/>
              <a:gd name="T19" fmla="*/ 40 h 150"/>
              <a:gd name="T20" fmla="*/ 64 w 150"/>
              <a:gd name="T21" fmla="*/ 25 h 150"/>
              <a:gd name="T22" fmla="*/ 74 w 150"/>
              <a:gd name="T23" fmla="*/ 39 h 150"/>
              <a:gd name="T24" fmla="*/ 64 w 150"/>
              <a:gd name="T25" fmla="*/ 53 h 150"/>
              <a:gd name="T26" fmla="*/ 54 w 150"/>
              <a:gd name="T27" fmla="*/ 39 h 150"/>
              <a:gd name="T28" fmla="*/ 64 w 150"/>
              <a:gd name="T29" fmla="*/ 25 h 150"/>
              <a:gd name="T30" fmla="*/ 33 w 150"/>
              <a:gd name="T31" fmla="*/ 58 h 150"/>
              <a:gd name="T32" fmla="*/ 42 w 150"/>
              <a:gd name="T33" fmla="*/ 46 h 150"/>
              <a:gd name="T34" fmla="*/ 54 w 150"/>
              <a:gd name="T35" fmla="*/ 56 h 150"/>
              <a:gd name="T36" fmla="*/ 45 w 150"/>
              <a:gd name="T37" fmla="*/ 73 h 150"/>
              <a:gd name="T38" fmla="*/ 33 w 150"/>
              <a:gd name="T39" fmla="*/ 58 h 150"/>
              <a:gd name="T40" fmla="*/ 109 w 150"/>
              <a:gd name="T41" fmla="*/ 109 h 150"/>
              <a:gd name="T42" fmla="*/ 84 w 150"/>
              <a:gd name="T43" fmla="*/ 115 h 150"/>
              <a:gd name="T44" fmla="*/ 68 w 150"/>
              <a:gd name="T45" fmla="*/ 114 h 150"/>
              <a:gd name="T46" fmla="*/ 52 w 150"/>
              <a:gd name="T47" fmla="*/ 116 h 150"/>
              <a:gd name="T48" fmla="*/ 39 w 150"/>
              <a:gd name="T49" fmla="*/ 103 h 150"/>
              <a:gd name="T50" fmla="*/ 50 w 150"/>
              <a:gd name="T51" fmla="*/ 82 h 150"/>
              <a:gd name="T52" fmla="*/ 62 w 150"/>
              <a:gd name="T53" fmla="*/ 70 h 150"/>
              <a:gd name="T54" fmla="*/ 88 w 150"/>
              <a:gd name="T55" fmla="*/ 71 h 150"/>
              <a:gd name="T56" fmla="*/ 106 w 150"/>
              <a:gd name="T57" fmla="*/ 89 h 150"/>
              <a:gd name="T58" fmla="*/ 109 w 150"/>
              <a:gd name="T59" fmla="*/ 109 h 150"/>
              <a:gd name="T60" fmla="*/ 107 w 150"/>
              <a:gd name="T61" fmla="*/ 79 h 150"/>
              <a:gd name="T62" fmla="*/ 96 w 150"/>
              <a:gd name="T63" fmla="*/ 66 h 150"/>
              <a:gd name="T64" fmla="*/ 106 w 150"/>
              <a:gd name="T65" fmla="*/ 53 h 150"/>
              <a:gd name="T66" fmla="*/ 117 w 150"/>
              <a:gd name="T67" fmla="*/ 64 h 150"/>
              <a:gd name="T68" fmla="*/ 107 w 150"/>
              <a:gd name="T69"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0">
                <a:moveTo>
                  <a:pt x="75" y="0"/>
                </a:moveTo>
                <a:cubicBezTo>
                  <a:pt x="33" y="0"/>
                  <a:pt x="0" y="33"/>
                  <a:pt x="0" y="75"/>
                </a:cubicBezTo>
                <a:cubicBezTo>
                  <a:pt x="0" y="117"/>
                  <a:pt x="33" y="150"/>
                  <a:pt x="75" y="150"/>
                </a:cubicBezTo>
                <a:cubicBezTo>
                  <a:pt x="116" y="150"/>
                  <a:pt x="150" y="117"/>
                  <a:pt x="150" y="75"/>
                </a:cubicBezTo>
                <a:cubicBezTo>
                  <a:pt x="150" y="33"/>
                  <a:pt x="116" y="0"/>
                  <a:pt x="75" y="0"/>
                </a:cubicBezTo>
                <a:close/>
                <a:moveTo>
                  <a:pt x="80" y="40"/>
                </a:moveTo>
                <a:cubicBezTo>
                  <a:pt x="80" y="34"/>
                  <a:pt x="87" y="26"/>
                  <a:pt x="92" y="27"/>
                </a:cubicBezTo>
                <a:cubicBezTo>
                  <a:pt x="97" y="28"/>
                  <a:pt x="102" y="35"/>
                  <a:pt x="101" y="41"/>
                </a:cubicBezTo>
                <a:cubicBezTo>
                  <a:pt x="100" y="47"/>
                  <a:pt x="95" y="55"/>
                  <a:pt x="88" y="54"/>
                </a:cubicBezTo>
                <a:cubicBezTo>
                  <a:pt x="80" y="53"/>
                  <a:pt x="79" y="46"/>
                  <a:pt x="80" y="40"/>
                </a:cubicBezTo>
                <a:close/>
                <a:moveTo>
                  <a:pt x="64" y="25"/>
                </a:moveTo>
                <a:cubicBezTo>
                  <a:pt x="70" y="25"/>
                  <a:pt x="74" y="31"/>
                  <a:pt x="74" y="39"/>
                </a:cubicBezTo>
                <a:cubicBezTo>
                  <a:pt x="74" y="47"/>
                  <a:pt x="70" y="53"/>
                  <a:pt x="64" y="53"/>
                </a:cubicBezTo>
                <a:cubicBezTo>
                  <a:pt x="59" y="53"/>
                  <a:pt x="54" y="47"/>
                  <a:pt x="54" y="39"/>
                </a:cubicBezTo>
                <a:cubicBezTo>
                  <a:pt x="54" y="31"/>
                  <a:pt x="59" y="25"/>
                  <a:pt x="64" y="25"/>
                </a:cubicBezTo>
                <a:close/>
                <a:moveTo>
                  <a:pt x="33" y="58"/>
                </a:moveTo>
                <a:cubicBezTo>
                  <a:pt x="33" y="58"/>
                  <a:pt x="34" y="47"/>
                  <a:pt x="42" y="46"/>
                </a:cubicBezTo>
                <a:cubicBezTo>
                  <a:pt x="49" y="45"/>
                  <a:pt x="53" y="52"/>
                  <a:pt x="54" y="56"/>
                </a:cubicBezTo>
                <a:cubicBezTo>
                  <a:pt x="54" y="59"/>
                  <a:pt x="55" y="71"/>
                  <a:pt x="45" y="73"/>
                </a:cubicBezTo>
                <a:cubicBezTo>
                  <a:pt x="35" y="75"/>
                  <a:pt x="32" y="64"/>
                  <a:pt x="33" y="58"/>
                </a:cubicBezTo>
                <a:close/>
                <a:moveTo>
                  <a:pt x="109" y="109"/>
                </a:moveTo>
                <a:cubicBezTo>
                  <a:pt x="104" y="122"/>
                  <a:pt x="84" y="115"/>
                  <a:pt x="84" y="115"/>
                </a:cubicBezTo>
                <a:cubicBezTo>
                  <a:pt x="84" y="115"/>
                  <a:pt x="76" y="113"/>
                  <a:pt x="68" y="114"/>
                </a:cubicBezTo>
                <a:cubicBezTo>
                  <a:pt x="59" y="116"/>
                  <a:pt x="52" y="116"/>
                  <a:pt x="52" y="116"/>
                </a:cubicBezTo>
                <a:cubicBezTo>
                  <a:pt x="52" y="116"/>
                  <a:pt x="42" y="116"/>
                  <a:pt x="39" y="103"/>
                </a:cubicBezTo>
                <a:cubicBezTo>
                  <a:pt x="36" y="91"/>
                  <a:pt x="49" y="84"/>
                  <a:pt x="50" y="82"/>
                </a:cubicBezTo>
                <a:cubicBezTo>
                  <a:pt x="51" y="81"/>
                  <a:pt x="57" y="77"/>
                  <a:pt x="62" y="70"/>
                </a:cubicBezTo>
                <a:cubicBezTo>
                  <a:pt x="66" y="62"/>
                  <a:pt x="79" y="57"/>
                  <a:pt x="88" y="71"/>
                </a:cubicBezTo>
                <a:cubicBezTo>
                  <a:pt x="95" y="80"/>
                  <a:pt x="106" y="89"/>
                  <a:pt x="106" y="89"/>
                </a:cubicBezTo>
                <a:cubicBezTo>
                  <a:pt x="106" y="89"/>
                  <a:pt x="114" y="96"/>
                  <a:pt x="109" y="109"/>
                </a:cubicBezTo>
                <a:close/>
                <a:moveTo>
                  <a:pt x="107" y="79"/>
                </a:moveTo>
                <a:cubicBezTo>
                  <a:pt x="96" y="80"/>
                  <a:pt x="96" y="72"/>
                  <a:pt x="96" y="66"/>
                </a:cubicBezTo>
                <a:cubicBezTo>
                  <a:pt x="96" y="61"/>
                  <a:pt x="97" y="53"/>
                  <a:pt x="106" y="53"/>
                </a:cubicBezTo>
                <a:cubicBezTo>
                  <a:pt x="115" y="53"/>
                  <a:pt x="117" y="61"/>
                  <a:pt x="117" y="64"/>
                </a:cubicBezTo>
                <a:cubicBezTo>
                  <a:pt x="117" y="67"/>
                  <a:pt x="118" y="79"/>
                  <a:pt x="107" y="7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9" name="Rectangle 159"/>
          <p:cNvSpPr>
            <a:spLocks noChangeArrowheads="1"/>
          </p:cNvSpPr>
          <p:nvPr/>
        </p:nvSpPr>
        <p:spPr bwMode="auto">
          <a:xfrm>
            <a:off x="7557398" y="3761916"/>
            <a:ext cx="161311" cy="67094"/>
          </a:xfrm>
          <a:prstGeom prst="rect">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7391805" y="3574910"/>
            <a:ext cx="509626" cy="506771"/>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33 w 151"/>
              <a:gd name="T11" fmla="*/ 27 h 150"/>
              <a:gd name="T12" fmla="*/ 117 w 151"/>
              <a:gd name="T13" fmla="*/ 27 h 150"/>
              <a:gd name="T14" fmla="*/ 117 w 151"/>
              <a:gd name="T15" fmla="*/ 35 h 150"/>
              <a:gd name="T16" fmla="*/ 33 w 151"/>
              <a:gd name="T17" fmla="*/ 35 h 150"/>
              <a:gd name="T18" fmla="*/ 33 w 151"/>
              <a:gd name="T19" fmla="*/ 27 h 150"/>
              <a:gd name="T20" fmla="*/ 109 w 151"/>
              <a:gd name="T21" fmla="*/ 47 h 150"/>
              <a:gd name="T22" fmla="*/ 109 w 151"/>
              <a:gd name="T23" fmla="*/ 83 h 150"/>
              <a:gd name="T24" fmla="*/ 37 w 151"/>
              <a:gd name="T25" fmla="*/ 83 h 150"/>
              <a:gd name="T26" fmla="*/ 37 w 151"/>
              <a:gd name="T27" fmla="*/ 47 h 150"/>
              <a:gd name="T28" fmla="*/ 109 w 151"/>
              <a:gd name="T29" fmla="*/ 47 h 150"/>
              <a:gd name="T30" fmla="*/ 117 w 151"/>
              <a:gd name="T31" fmla="*/ 115 h 150"/>
              <a:gd name="T32" fmla="*/ 29 w 151"/>
              <a:gd name="T33" fmla="*/ 115 h 150"/>
              <a:gd name="T34" fmla="*/ 29 w 151"/>
              <a:gd name="T35" fmla="*/ 107 h 150"/>
              <a:gd name="T36" fmla="*/ 57 w 151"/>
              <a:gd name="T37" fmla="*/ 107 h 150"/>
              <a:gd name="T38" fmla="*/ 47 w 151"/>
              <a:gd name="T39" fmla="*/ 90 h 150"/>
              <a:gd name="T40" fmla="*/ 57 w 151"/>
              <a:gd name="T41" fmla="*/ 87 h 150"/>
              <a:gd name="T42" fmla="*/ 67 w 151"/>
              <a:gd name="T43" fmla="*/ 107 h 150"/>
              <a:gd name="T44" fmla="*/ 85 w 151"/>
              <a:gd name="T45" fmla="*/ 107 h 150"/>
              <a:gd name="T46" fmla="*/ 94 w 151"/>
              <a:gd name="T47" fmla="*/ 86 h 150"/>
              <a:gd name="T48" fmla="*/ 104 w 151"/>
              <a:gd name="T49" fmla="*/ 90 h 150"/>
              <a:gd name="T50" fmla="*/ 95 w 151"/>
              <a:gd name="T51" fmla="*/ 107 h 150"/>
              <a:gd name="T52" fmla="*/ 117 w 151"/>
              <a:gd name="T53" fmla="*/ 107 h 150"/>
              <a:gd name="T54" fmla="*/ 117 w 151"/>
              <a:gd name="T55" fmla="*/ 1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150">
                <a:moveTo>
                  <a:pt x="76" y="0"/>
                </a:moveTo>
                <a:cubicBezTo>
                  <a:pt x="34" y="0"/>
                  <a:pt x="0" y="33"/>
                  <a:pt x="0" y="75"/>
                </a:cubicBezTo>
                <a:cubicBezTo>
                  <a:pt x="0" y="117"/>
                  <a:pt x="34" y="150"/>
                  <a:pt x="76" y="150"/>
                </a:cubicBezTo>
                <a:cubicBezTo>
                  <a:pt x="117" y="150"/>
                  <a:pt x="151" y="117"/>
                  <a:pt x="151" y="75"/>
                </a:cubicBezTo>
                <a:cubicBezTo>
                  <a:pt x="151" y="33"/>
                  <a:pt x="117" y="0"/>
                  <a:pt x="76" y="0"/>
                </a:cubicBezTo>
                <a:close/>
                <a:moveTo>
                  <a:pt x="33" y="27"/>
                </a:moveTo>
                <a:cubicBezTo>
                  <a:pt x="117" y="27"/>
                  <a:pt x="117" y="27"/>
                  <a:pt x="117" y="27"/>
                </a:cubicBezTo>
                <a:cubicBezTo>
                  <a:pt x="117" y="35"/>
                  <a:pt x="117" y="35"/>
                  <a:pt x="117" y="35"/>
                </a:cubicBezTo>
                <a:cubicBezTo>
                  <a:pt x="33" y="35"/>
                  <a:pt x="33" y="35"/>
                  <a:pt x="33" y="35"/>
                </a:cubicBezTo>
                <a:lnTo>
                  <a:pt x="33" y="27"/>
                </a:lnTo>
                <a:close/>
                <a:moveTo>
                  <a:pt x="109" y="47"/>
                </a:moveTo>
                <a:cubicBezTo>
                  <a:pt x="109" y="83"/>
                  <a:pt x="109" y="83"/>
                  <a:pt x="109" y="83"/>
                </a:cubicBezTo>
                <a:cubicBezTo>
                  <a:pt x="37" y="83"/>
                  <a:pt x="37" y="83"/>
                  <a:pt x="37" y="83"/>
                </a:cubicBezTo>
                <a:cubicBezTo>
                  <a:pt x="37" y="47"/>
                  <a:pt x="37" y="47"/>
                  <a:pt x="37" y="47"/>
                </a:cubicBezTo>
                <a:lnTo>
                  <a:pt x="109" y="47"/>
                </a:lnTo>
                <a:close/>
                <a:moveTo>
                  <a:pt x="117" y="115"/>
                </a:moveTo>
                <a:cubicBezTo>
                  <a:pt x="29" y="115"/>
                  <a:pt x="29" y="115"/>
                  <a:pt x="29" y="115"/>
                </a:cubicBezTo>
                <a:cubicBezTo>
                  <a:pt x="29" y="107"/>
                  <a:pt x="29" y="107"/>
                  <a:pt x="29" y="107"/>
                </a:cubicBezTo>
                <a:cubicBezTo>
                  <a:pt x="57" y="107"/>
                  <a:pt x="57" y="107"/>
                  <a:pt x="57" y="107"/>
                </a:cubicBezTo>
                <a:cubicBezTo>
                  <a:pt x="54" y="99"/>
                  <a:pt x="51" y="96"/>
                  <a:pt x="47" y="90"/>
                </a:cubicBezTo>
                <a:cubicBezTo>
                  <a:pt x="57" y="87"/>
                  <a:pt x="57" y="87"/>
                  <a:pt x="57" y="87"/>
                </a:cubicBezTo>
                <a:cubicBezTo>
                  <a:pt x="61" y="92"/>
                  <a:pt x="64" y="99"/>
                  <a:pt x="67" y="107"/>
                </a:cubicBezTo>
                <a:cubicBezTo>
                  <a:pt x="85" y="107"/>
                  <a:pt x="85" y="107"/>
                  <a:pt x="85" y="107"/>
                </a:cubicBezTo>
                <a:cubicBezTo>
                  <a:pt x="88" y="99"/>
                  <a:pt x="91" y="94"/>
                  <a:pt x="94" y="86"/>
                </a:cubicBezTo>
                <a:cubicBezTo>
                  <a:pt x="104" y="90"/>
                  <a:pt x="104" y="90"/>
                  <a:pt x="104" y="90"/>
                </a:cubicBezTo>
                <a:cubicBezTo>
                  <a:pt x="101" y="97"/>
                  <a:pt x="99" y="99"/>
                  <a:pt x="95" y="107"/>
                </a:cubicBezTo>
                <a:cubicBezTo>
                  <a:pt x="117" y="107"/>
                  <a:pt x="117" y="107"/>
                  <a:pt x="117" y="107"/>
                </a:cubicBezTo>
                <a:lnTo>
                  <a:pt x="117" y="115"/>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1" name="Oval 161"/>
          <p:cNvSpPr>
            <a:spLocks noChangeArrowheads="1"/>
          </p:cNvSpPr>
          <p:nvPr/>
        </p:nvSpPr>
        <p:spPr bwMode="auto">
          <a:xfrm>
            <a:off x="10618007" y="3853278"/>
            <a:ext cx="29978" cy="32833"/>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2" name="Freeform 162"/>
          <p:cNvSpPr/>
          <p:nvPr/>
        </p:nvSpPr>
        <p:spPr bwMode="auto">
          <a:xfrm>
            <a:off x="10472400" y="3826154"/>
            <a:ext cx="131332" cy="148462"/>
          </a:xfrm>
          <a:custGeom>
            <a:avLst/>
            <a:gdLst>
              <a:gd name="T0" fmla="*/ 3 w 39"/>
              <a:gd name="T1" fmla="*/ 0 h 44"/>
              <a:gd name="T2" fmla="*/ 39 w 39"/>
              <a:gd name="T3" fmla="*/ 14 h 44"/>
              <a:gd name="T4" fmla="*/ 3 w 39"/>
              <a:gd name="T5" fmla="*/ 0 h 44"/>
            </a:gdLst>
            <a:ahLst/>
            <a:cxnLst>
              <a:cxn ang="0">
                <a:pos x="T0" y="T1"/>
              </a:cxn>
              <a:cxn ang="0">
                <a:pos x="T2" y="T3"/>
              </a:cxn>
              <a:cxn ang="0">
                <a:pos x="T4" y="T5"/>
              </a:cxn>
            </a:cxnLst>
            <a:rect l="0" t="0" r="r" b="b"/>
            <a:pathLst>
              <a:path w="39" h="44">
                <a:moveTo>
                  <a:pt x="3" y="0"/>
                </a:moveTo>
                <a:cubicBezTo>
                  <a:pt x="3" y="4"/>
                  <a:pt x="0" y="44"/>
                  <a:pt x="39" y="14"/>
                </a:cubicBezTo>
                <a:cubicBezTo>
                  <a:pt x="3" y="35"/>
                  <a:pt x="3" y="0"/>
                  <a:pt x="3"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3" name="Freeform 163"/>
          <p:cNvSpPr>
            <a:spLocks noEditPoints="1"/>
          </p:cNvSpPr>
          <p:nvPr/>
        </p:nvSpPr>
        <p:spPr bwMode="auto">
          <a:xfrm>
            <a:off x="10489530" y="3740503"/>
            <a:ext cx="128477" cy="142752"/>
          </a:xfrm>
          <a:custGeom>
            <a:avLst/>
            <a:gdLst>
              <a:gd name="T0" fmla="*/ 24 w 38"/>
              <a:gd name="T1" fmla="*/ 9 h 42"/>
              <a:gd name="T2" fmla="*/ 13 w 38"/>
              <a:gd name="T3" fmla="*/ 3 h 42"/>
              <a:gd name="T4" fmla="*/ 4 w 38"/>
              <a:gd name="T5" fmla="*/ 16 h 42"/>
              <a:gd name="T6" fmla="*/ 17 w 38"/>
              <a:gd name="T7" fmla="*/ 28 h 42"/>
              <a:gd name="T8" fmla="*/ 29 w 38"/>
              <a:gd name="T9" fmla="*/ 36 h 42"/>
              <a:gd name="T10" fmla="*/ 37 w 38"/>
              <a:gd name="T11" fmla="*/ 17 h 42"/>
              <a:gd name="T12" fmla="*/ 24 w 38"/>
              <a:gd name="T13" fmla="*/ 9 h 42"/>
              <a:gd name="T14" fmla="*/ 20 w 38"/>
              <a:gd name="T15" fmla="*/ 15 h 42"/>
              <a:gd name="T16" fmla="*/ 14 w 38"/>
              <a:gd name="T17" fmla="*/ 20 h 42"/>
              <a:gd name="T18" fmla="*/ 13 w 38"/>
              <a:gd name="T19" fmla="*/ 12 h 42"/>
              <a:gd name="T20" fmla="*/ 18 w 38"/>
              <a:gd name="T21" fmla="*/ 7 h 42"/>
              <a:gd name="T22" fmla="*/ 20 w 38"/>
              <a:gd name="T23" fmla="*/ 15 h 42"/>
              <a:gd name="T24" fmla="*/ 33 w 38"/>
              <a:gd name="T25" fmla="*/ 20 h 42"/>
              <a:gd name="T26" fmla="*/ 29 w 38"/>
              <a:gd name="T27" fmla="*/ 24 h 42"/>
              <a:gd name="T28" fmla="*/ 28 w 38"/>
              <a:gd name="T29" fmla="*/ 17 h 42"/>
              <a:gd name="T30" fmla="*/ 31 w 38"/>
              <a:gd name="T31" fmla="*/ 13 h 42"/>
              <a:gd name="T32" fmla="*/ 33 w 38"/>
              <a:gd name="T3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4" y="9"/>
                </a:moveTo>
                <a:cubicBezTo>
                  <a:pt x="24" y="5"/>
                  <a:pt x="20" y="0"/>
                  <a:pt x="13" y="3"/>
                </a:cubicBezTo>
                <a:cubicBezTo>
                  <a:pt x="7" y="4"/>
                  <a:pt x="4" y="16"/>
                  <a:pt x="4" y="16"/>
                </a:cubicBezTo>
                <a:cubicBezTo>
                  <a:pt x="0" y="37"/>
                  <a:pt x="17" y="28"/>
                  <a:pt x="17" y="28"/>
                </a:cubicBezTo>
                <a:cubicBezTo>
                  <a:pt x="17" y="28"/>
                  <a:pt x="18" y="42"/>
                  <a:pt x="29" y="36"/>
                </a:cubicBezTo>
                <a:cubicBezTo>
                  <a:pt x="35" y="30"/>
                  <a:pt x="37" y="17"/>
                  <a:pt x="37" y="17"/>
                </a:cubicBezTo>
                <a:cubicBezTo>
                  <a:pt x="38" y="0"/>
                  <a:pt x="24" y="9"/>
                  <a:pt x="24" y="9"/>
                </a:cubicBezTo>
                <a:close/>
                <a:moveTo>
                  <a:pt x="20" y="15"/>
                </a:moveTo>
                <a:cubicBezTo>
                  <a:pt x="18" y="17"/>
                  <a:pt x="16" y="20"/>
                  <a:pt x="14" y="20"/>
                </a:cubicBezTo>
                <a:cubicBezTo>
                  <a:pt x="12" y="19"/>
                  <a:pt x="12" y="16"/>
                  <a:pt x="13" y="12"/>
                </a:cubicBezTo>
                <a:cubicBezTo>
                  <a:pt x="14" y="9"/>
                  <a:pt x="16" y="7"/>
                  <a:pt x="18" y="7"/>
                </a:cubicBezTo>
                <a:cubicBezTo>
                  <a:pt x="20" y="8"/>
                  <a:pt x="21" y="11"/>
                  <a:pt x="20" y="15"/>
                </a:cubicBezTo>
                <a:close/>
                <a:moveTo>
                  <a:pt x="33" y="20"/>
                </a:moveTo>
                <a:cubicBezTo>
                  <a:pt x="31" y="22"/>
                  <a:pt x="30" y="24"/>
                  <a:pt x="29" y="24"/>
                </a:cubicBezTo>
                <a:cubicBezTo>
                  <a:pt x="28" y="22"/>
                  <a:pt x="26" y="20"/>
                  <a:pt x="28" y="17"/>
                </a:cubicBezTo>
                <a:cubicBezTo>
                  <a:pt x="29" y="15"/>
                  <a:pt x="30" y="13"/>
                  <a:pt x="31" y="13"/>
                </a:cubicBezTo>
                <a:cubicBezTo>
                  <a:pt x="34" y="13"/>
                  <a:pt x="34" y="17"/>
                  <a:pt x="33" y="2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4" name="Freeform 164"/>
          <p:cNvSpPr/>
          <p:nvPr/>
        </p:nvSpPr>
        <p:spPr bwMode="auto">
          <a:xfrm>
            <a:off x="10449559" y="3799032"/>
            <a:ext cx="25695" cy="29978"/>
          </a:xfrm>
          <a:custGeom>
            <a:avLst/>
            <a:gdLst>
              <a:gd name="T0" fmla="*/ 4 w 8"/>
              <a:gd name="T1" fmla="*/ 0 h 9"/>
              <a:gd name="T2" fmla="*/ 0 w 8"/>
              <a:gd name="T3" fmla="*/ 4 h 9"/>
              <a:gd name="T4" fmla="*/ 4 w 8"/>
              <a:gd name="T5" fmla="*/ 9 h 9"/>
              <a:gd name="T6" fmla="*/ 8 w 8"/>
              <a:gd name="T7" fmla="*/ 4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0"/>
                  <a:pt x="0" y="2"/>
                  <a:pt x="0" y="4"/>
                </a:cubicBezTo>
                <a:cubicBezTo>
                  <a:pt x="0" y="7"/>
                  <a:pt x="3" y="9"/>
                  <a:pt x="4" y="9"/>
                </a:cubicBezTo>
                <a:cubicBezTo>
                  <a:pt x="7" y="9"/>
                  <a:pt x="8" y="7"/>
                  <a:pt x="8" y="4"/>
                </a:cubicBezTo>
                <a:cubicBezTo>
                  <a:pt x="8" y="2"/>
                  <a:pt x="7" y="0"/>
                  <a:pt x="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5" name="Freeform 165"/>
          <p:cNvSpPr>
            <a:spLocks noEditPoints="1"/>
          </p:cNvSpPr>
          <p:nvPr/>
        </p:nvSpPr>
        <p:spPr bwMode="auto">
          <a:xfrm>
            <a:off x="10306807" y="3574910"/>
            <a:ext cx="511053" cy="506771"/>
          </a:xfrm>
          <a:custGeom>
            <a:avLst/>
            <a:gdLst>
              <a:gd name="T0" fmla="*/ 75 w 151"/>
              <a:gd name="T1" fmla="*/ 0 h 150"/>
              <a:gd name="T2" fmla="*/ 0 w 151"/>
              <a:gd name="T3" fmla="*/ 75 h 150"/>
              <a:gd name="T4" fmla="*/ 75 w 151"/>
              <a:gd name="T5" fmla="*/ 150 h 150"/>
              <a:gd name="T6" fmla="*/ 151 w 151"/>
              <a:gd name="T7" fmla="*/ 75 h 150"/>
              <a:gd name="T8" fmla="*/ 75 w 151"/>
              <a:gd name="T9" fmla="*/ 0 h 150"/>
              <a:gd name="T10" fmla="*/ 125 w 151"/>
              <a:gd name="T11" fmla="*/ 83 h 150"/>
              <a:gd name="T12" fmla="*/ 102 w 151"/>
              <a:gd name="T13" fmla="*/ 96 h 150"/>
              <a:gd name="T14" fmla="*/ 102 w 151"/>
              <a:gd name="T15" fmla="*/ 121 h 150"/>
              <a:gd name="T16" fmla="*/ 83 w 151"/>
              <a:gd name="T17" fmla="*/ 125 h 150"/>
              <a:gd name="T18" fmla="*/ 68 w 151"/>
              <a:gd name="T19" fmla="*/ 112 h 150"/>
              <a:gd name="T20" fmla="*/ 54 w 151"/>
              <a:gd name="T21" fmla="*/ 122 h 150"/>
              <a:gd name="T22" fmla="*/ 36 w 151"/>
              <a:gd name="T23" fmla="*/ 113 h 150"/>
              <a:gd name="T24" fmla="*/ 40 w 151"/>
              <a:gd name="T25" fmla="*/ 81 h 150"/>
              <a:gd name="T26" fmla="*/ 27 w 151"/>
              <a:gd name="T27" fmla="*/ 45 h 150"/>
              <a:gd name="T28" fmla="*/ 48 w 151"/>
              <a:gd name="T29" fmla="*/ 43 h 150"/>
              <a:gd name="T30" fmla="*/ 61 w 151"/>
              <a:gd name="T31" fmla="*/ 43 h 150"/>
              <a:gd name="T32" fmla="*/ 83 w 151"/>
              <a:gd name="T33" fmla="*/ 26 h 150"/>
              <a:gd name="T34" fmla="*/ 97 w 151"/>
              <a:gd name="T35" fmla="*/ 39 h 150"/>
              <a:gd name="T36" fmla="*/ 100 w 151"/>
              <a:gd name="T37" fmla="*/ 56 h 150"/>
              <a:gd name="T38" fmla="*/ 118 w 151"/>
              <a:gd name="T39" fmla="*/ 65 h 150"/>
              <a:gd name="T40" fmla="*/ 125 w 151"/>
              <a:gd name="T41" fmla="*/ 8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0">
                <a:moveTo>
                  <a:pt x="75" y="0"/>
                </a:moveTo>
                <a:cubicBezTo>
                  <a:pt x="34" y="0"/>
                  <a:pt x="0" y="33"/>
                  <a:pt x="0" y="75"/>
                </a:cubicBezTo>
                <a:cubicBezTo>
                  <a:pt x="0" y="117"/>
                  <a:pt x="34" y="150"/>
                  <a:pt x="75" y="150"/>
                </a:cubicBezTo>
                <a:cubicBezTo>
                  <a:pt x="117" y="150"/>
                  <a:pt x="151" y="117"/>
                  <a:pt x="151" y="75"/>
                </a:cubicBezTo>
                <a:cubicBezTo>
                  <a:pt x="151" y="33"/>
                  <a:pt x="117" y="0"/>
                  <a:pt x="75" y="0"/>
                </a:cubicBezTo>
                <a:close/>
                <a:moveTo>
                  <a:pt x="125" y="83"/>
                </a:moveTo>
                <a:cubicBezTo>
                  <a:pt x="125" y="83"/>
                  <a:pt x="114" y="94"/>
                  <a:pt x="102" y="96"/>
                </a:cubicBezTo>
                <a:cubicBezTo>
                  <a:pt x="102" y="96"/>
                  <a:pt x="102" y="112"/>
                  <a:pt x="102" y="121"/>
                </a:cubicBezTo>
                <a:cubicBezTo>
                  <a:pt x="102" y="121"/>
                  <a:pt x="106" y="137"/>
                  <a:pt x="83" y="125"/>
                </a:cubicBezTo>
                <a:cubicBezTo>
                  <a:pt x="68" y="112"/>
                  <a:pt x="68" y="112"/>
                  <a:pt x="68" y="112"/>
                </a:cubicBezTo>
                <a:cubicBezTo>
                  <a:pt x="54" y="122"/>
                  <a:pt x="54" y="122"/>
                  <a:pt x="54" y="122"/>
                </a:cubicBezTo>
                <a:cubicBezTo>
                  <a:pt x="54" y="122"/>
                  <a:pt x="40" y="133"/>
                  <a:pt x="36" y="113"/>
                </a:cubicBezTo>
                <a:cubicBezTo>
                  <a:pt x="36" y="113"/>
                  <a:pt x="36" y="82"/>
                  <a:pt x="40" y="81"/>
                </a:cubicBezTo>
                <a:cubicBezTo>
                  <a:pt x="36" y="75"/>
                  <a:pt x="27" y="64"/>
                  <a:pt x="27" y="45"/>
                </a:cubicBezTo>
                <a:cubicBezTo>
                  <a:pt x="27" y="45"/>
                  <a:pt x="25" y="30"/>
                  <a:pt x="48" y="43"/>
                </a:cubicBezTo>
                <a:cubicBezTo>
                  <a:pt x="55" y="47"/>
                  <a:pt x="57" y="47"/>
                  <a:pt x="61" y="43"/>
                </a:cubicBezTo>
                <a:cubicBezTo>
                  <a:pt x="63" y="39"/>
                  <a:pt x="75" y="27"/>
                  <a:pt x="83" y="26"/>
                </a:cubicBezTo>
                <a:cubicBezTo>
                  <a:pt x="83" y="26"/>
                  <a:pt x="95" y="22"/>
                  <a:pt x="97" y="39"/>
                </a:cubicBezTo>
                <a:cubicBezTo>
                  <a:pt x="100" y="56"/>
                  <a:pt x="100" y="56"/>
                  <a:pt x="100" y="56"/>
                </a:cubicBezTo>
                <a:cubicBezTo>
                  <a:pt x="100" y="56"/>
                  <a:pt x="97" y="65"/>
                  <a:pt x="118" y="65"/>
                </a:cubicBezTo>
                <a:cubicBezTo>
                  <a:pt x="118" y="65"/>
                  <a:pt x="142" y="65"/>
                  <a:pt x="125" y="83"/>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6" name="Freeform 166"/>
          <p:cNvSpPr/>
          <p:nvPr/>
        </p:nvSpPr>
        <p:spPr bwMode="auto">
          <a:xfrm>
            <a:off x="10481268" y="4857640"/>
            <a:ext cx="142752" cy="162738"/>
          </a:xfrm>
          <a:custGeom>
            <a:avLst/>
            <a:gdLst>
              <a:gd name="T0" fmla="*/ 3 w 42"/>
              <a:gd name="T1" fmla="*/ 0 h 48"/>
              <a:gd name="T2" fmla="*/ 42 w 42"/>
              <a:gd name="T3" fmla="*/ 15 h 48"/>
              <a:gd name="T4" fmla="*/ 3 w 42"/>
              <a:gd name="T5" fmla="*/ 0 h 48"/>
            </a:gdLst>
            <a:ahLst/>
            <a:cxnLst>
              <a:cxn ang="0">
                <a:pos x="T0" y="T1"/>
              </a:cxn>
              <a:cxn ang="0">
                <a:pos x="T2" y="T3"/>
              </a:cxn>
              <a:cxn ang="0">
                <a:pos x="T4" y="T5"/>
              </a:cxn>
            </a:cxnLst>
            <a:rect l="0" t="0" r="r" b="b"/>
            <a:pathLst>
              <a:path w="42" h="48">
                <a:moveTo>
                  <a:pt x="3" y="0"/>
                </a:moveTo>
                <a:cubicBezTo>
                  <a:pt x="3" y="4"/>
                  <a:pt x="0" y="48"/>
                  <a:pt x="42" y="15"/>
                </a:cubicBezTo>
                <a:cubicBezTo>
                  <a:pt x="3" y="38"/>
                  <a:pt x="3" y="0"/>
                  <a:pt x="3"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7" name="Freeform 167"/>
          <p:cNvSpPr>
            <a:spLocks noEditPoints="1"/>
          </p:cNvSpPr>
          <p:nvPr/>
        </p:nvSpPr>
        <p:spPr bwMode="auto">
          <a:xfrm>
            <a:off x="10305683" y="4604968"/>
            <a:ext cx="513908" cy="512481"/>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133 w 152"/>
              <a:gd name="T19" fmla="*/ 85 h 152"/>
              <a:gd name="T20" fmla="*/ 108 w 152"/>
              <a:gd name="T21" fmla="*/ 99 h 152"/>
              <a:gd name="T22" fmla="*/ 108 w 152"/>
              <a:gd name="T23" fmla="*/ 125 h 152"/>
              <a:gd name="T24" fmla="*/ 88 w 152"/>
              <a:gd name="T25" fmla="*/ 130 h 152"/>
              <a:gd name="T26" fmla="*/ 73 w 152"/>
              <a:gd name="T27" fmla="*/ 116 h 152"/>
              <a:gd name="T28" fmla="*/ 57 w 152"/>
              <a:gd name="T29" fmla="*/ 127 h 152"/>
              <a:gd name="T30" fmla="*/ 38 w 152"/>
              <a:gd name="T31" fmla="*/ 117 h 152"/>
              <a:gd name="T32" fmla="*/ 42 w 152"/>
              <a:gd name="T33" fmla="*/ 82 h 152"/>
              <a:gd name="T34" fmla="*/ 28 w 152"/>
              <a:gd name="T35" fmla="*/ 44 h 152"/>
              <a:gd name="T36" fmla="*/ 51 w 152"/>
              <a:gd name="T37" fmla="*/ 41 h 152"/>
              <a:gd name="T38" fmla="*/ 65 w 152"/>
              <a:gd name="T39" fmla="*/ 41 h 152"/>
              <a:gd name="T40" fmla="*/ 89 w 152"/>
              <a:gd name="T41" fmla="*/ 23 h 152"/>
              <a:gd name="T42" fmla="*/ 104 w 152"/>
              <a:gd name="T43" fmla="*/ 37 h 152"/>
              <a:gd name="T44" fmla="*/ 107 w 152"/>
              <a:gd name="T45" fmla="*/ 55 h 152"/>
              <a:gd name="T46" fmla="*/ 126 w 152"/>
              <a:gd name="T47" fmla="*/ 65 h 152"/>
              <a:gd name="T48" fmla="*/ 133 w 152"/>
              <a:gd name="T49" fmla="*/ 8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33" y="85"/>
                </a:moveTo>
                <a:cubicBezTo>
                  <a:pt x="133" y="85"/>
                  <a:pt x="120" y="96"/>
                  <a:pt x="108" y="99"/>
                </a:cubicBezTo>
                <a:cubicBezTo>
                  <a:pt x="108" y="99"/>
                  <a:pt x="108" y="116"/>
                  <a:pt x="108" y="125"/>
                </a:cubicBezTo>
                <a:cubicBezTo>
                  <a:pt x="108" y="125"/>
                  <a:pt x="113" y="142"/>
                  <a:pt x="88" y="130"/>
                </a:cubicBezTo>
                <a:cubicBezTo>
                  <a:pt x="73" y="116"/>
                  <a:pt x="73" y="116"/>
                  <a:pt x="73" y="116"/>
                </a:cubicBezTo>
                <a:cubicBezTo>
                  <a:pt x="57" y="127"/>
                  <a:pt x="57" y="127"/>
                  <a:pt x="57" y="127"/>
                </a:cubicBezTo>
                <a:cubicBezTo>
                  <a:pt x="57" y="127"/>
                  <a:pt x="42" y="138"/>
                  <a:pt x="38" y="117"/>
                </a:cubicBezTo>
                <a:cubicBezTo>
                  <a:pt x="38" y="117"/>
                  <a:pt x="38" y="83"/>
                  <a:pt x="42" y="82"/>
                </a:cubicBezTo>
                <a:cubicBezTo>
                  <a:pt x="38" y="76"/>
                  <a:pt x="28" y="64"/>
                  <a:pt x="28" y="44"/>
                </a:cubicBezTo>
                <a:cubicBezTo>
                  <a:pt x="28" y="44"/>
                  <a:pt x="27" y="27"/>
                  <a:pt x="51" y="41"/>
                </a:cubicBezTo>
                <a:cubicBezTo>
                  <a:pt x="59" y="45"/>
                  <a:pt x="60" y="45"/>
                  <a:pt x="65" y="41"/>
                </a:cubicBezTo>
                <a:cubicBezTo>
                  <a:pt x="67" y="37"/>
                  <a:pt x="80" y="24"/>
                  <a:pt x="89" y="23"/>
                </a:cubicBezTo>
                <a:cubicBezTo>
                  <a:pt x="89" y="23"/>
                  <a:pt x="101" y="19"/>
                  <a:pt x="104" y="37"/>
                </a:cubicBezTo>
                <a:cubicBezTo>
                  <a:pt x="107" y="55"/>
                  <a:pt x="107" y="55"/>
                  <a:pt x="107" y="55"/>
                </a:cubicBezTo>
                <a:cubicBezTo>
                  <a:pt x="107" y="55"/>
                  <a:pt x="104" y="65"/>
                  <a:pt x="126" y="65"/>
                </a:cubicBezTo>
                <a:cubicBezTo>
                  <a:pt x="126" y="65"/>
                  <a:pt x="151" y="65"/>
                  <a:pt x="133" y="85"/>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8" name="Freeform 168"/>
          <p:cNvSpPr/>
          <p:nvPr/>
        </p:nvSpPr>
        <p:spPr bwMode="auto">
          <a:xfrm>
            <a:off x="10458427" y="4827662"/>
            <a:ext cx="27123" cy="34261"/>
          </a:xfrm>
          <a:custGeom>
            <a:avLst/>
            <a:gdLst>
              <a:gd name="T0" fmla="*/ 4 w 8"/>
              <a:gd name="T1" fmla="*/ 0 h 10"/>
              <a:gd name="T2" fmla="*/ 0 w 8"/>
              <a:gd name="T3" fmla="*/ 5 h 10"/>
              <a:gd name="T4" fmla="*/ 4 w 8"/>
              <a:gd name="T5" fmla="*/ 10 h 10"/>
              <a:gd name="T6" fmla="*/ 8 w 8"/>
              <a:gd name="T7" fmla="*/ 5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3" y="0"/>
                  <a:pt x="0" y="2"/>
                  <a:pt x="0" y="5"/>
                </a:cubicBezTo>
                <a:cubicBezTo>
                  <a:pt x="0" y="7"/>
                  <a:pt x="3" y="10"/>
                  <a:pt x="4" y="10"/>
                </a:cubicBezTo>
                <a:cubicBezTo>
                  <a:pt x="7" y="10"/>
                  <a:pt x="8" y="7"/>
                  <a:pt x="8" y="5"/>
                </a:cubicBezTo>
                <a:cubicBezTo>
                  <a:pt x="8" y="2"/>
                  <a:pt x="7" y="0"/>
                  <a:pt x="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9" name="Freeform 169"/>
          <p:cNvSpPr>
            <a:spLocks noEditPoints="1"/>
          </p:cNvSpPr>
          <p:nvPr/>
        </p:nvSpPr>
        <p:spPr bwMode="auto">
          <a:xfrm>
            <a:off x="10502681" y="4766279"/>
            <a:ext cx="134187" cy="152745"/>
          </a:xfrm>
          <a:custGeom>
            <a:avLst/>
            <a:gdLst>
              <a:gd name="T0" fmla="*/ 25 w 40"/>
              <a:gd name="T1" fmla="*/ 10 h 45"/>
              <a:gd name="T2" fmla="*/ 14 w 40"/>
              <a:gd name="T3" fmla="*/ 3 h 45"/>
              <a:gd name="T4" fmla="*/ 4 w 40"/>
              <a:gd name="T5" fmla="*/ 17 h 45"/>
              <a:gd name="T6" fmla="*/ 18 w 40"/>
              <a:gd name="T7" fmla="*/ 30 h 45"/>
              <a:gd name="T8" fmla="*/ 31 w 40"/>
              <a:gd name="T9" fmla="*/ 38 h 45"/>
              <a:gd name="T10" fmla="*/ 39 w 40"/>
              <a:gd name="T11" fmla="*/ 18 h 45"/>
              <a:gd name="T12" fmla="*/ 25 w 40"/>
              <a:gd name="T13" fmla="*/ 10 h 45"/>
              <a:gd name="T14" fmla="*/ 21 w 40"/>
              <a:gd name="T15" fmla="*/ 16 h 45"/>
              <a:gd name="T16" fmla="*/ 15 w 40"/>
              <a:gd name="T17" fmla="*/ 21 h 45"/>
              <a:gd name="T18" fmla="*/ 14 w 40"/>
              <a:gd name="T19" fmla="*/ 13 h 45"/>
              <a:gd name="T20" fmla="*/ 19 w 40"/>
              <a:gd name="T21" fmla="*/ 7 h 45"/>
              <a:gd name="T22" fmla="*/ 21 w 40"/>
              <a:gd name="T23" fmla="*/ 16 h 45"/>
              <a:gd name="T24" fmla="*/ 35 w 40"/>
              <a:gd name="T25" fmla="*/ 21 h 45"/>
              <a:gd name="T26" fmla="*/ 31 w 40"/>
              <a:gd name="T27" fmla="*/ 25 h 45"/>
              <a:gd name="T28" fmla="*/ 29 w 40"/>
              <a:gd name="T29" fmla="*/ 18 h 45"/>
              <a:gd name="T30" fmla="*/ 33 w 40"/>
              <a:gd name="T31" fmla="*/ 14 h 45"/>
              <a:gd name="T32" fmla="*/ 35 w 40"/>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5">
                <a:moveTo>
                  <a:pt x="25" y="10"/>
                </a:moveTo>
                <a:cubicBezTo>
                  <a:pt x="25" y="6"/>
                  <a:pt x="21" y="0"/>
                  <a:pt x="14" y="3"/>
                </a:cubicBezTo>
                <a:cubicBezTo>
                  <a:pt x="7" y="4"/>
                  <a:pt x="4" y="17"/>
                  <a:pt x="4" y="17"/>
                </a:cubicBezTo>
                <a:cubicBezTo>
                  <a:pt x="0" y="39"/>
                  <a:pt x="18" y="30"/>
                  <a:pt x="18" y="30"/>
                </a:cubicBezTo>
                <a:cubicBezTo>
                  <a:pt x="18" y="30"/>
                  <a:pt x="19" y="45"/>
                  <a:pt x="31" y="38"/>
                </a:cubicBezTo>
                <a:cubicBezTo>
                  <a:pt x="38" y="32"/>
                  <a:pt x="39" y="18"/>
                  <a:pt x="39" y="18"/>
                </a:cubicBezTo>
                <a:cubicBezTo>
                  <a:pt x="40" y="0"/>
                  <a:pt x="25" y="10"/>
                  <a:pt x="25" y="10"/>
                </a:cubicBezTo>
                <a:close/>
                <a:moveTo>
                  <a:pt x="21" y="16"/>
                </a:moveTo>
                <a:cubicBezTo>
                  <a:pt x="19" y="18"/>
                  <a:pt x="16" y="21"/>
                  <a:pt x="15" y="21"/>
                </a:cubicBezTo>
                <a:cubicBezTo>
                  <a:pt x="12" y="20"/>
                  <a:pt x="12" y="17"/>
                  <a:pt x="14" y="13"/>
                </a:cubicBezTo>
                <a:cubicBezTo>
                  <a:pt x="15" y="10"/>
                  <a:pt x="16" y="7"/>
                  <a:pt x="19" y="7"/>
                </a:cubicBezTo>
                <a:cubicBezTo>
                  <a:pt x="21" y="9"/>
                  <a:pt x="22" y="11"/>
                  <a:pt x="21" y="16"/>
                </a:cubicBezTo>
                <a:close/>
                <a:moveTo>
                  <a:pt x="35" y="21"/>
                </a:moveTo>
                <a:cubicBezTo>
                  <a:pt x="33" y="24"/>
                  <a:pt x="32" y="25"/>
                  <a:pt x="31" y="25"/>
                </a:cubicBezTo>
                <a:cubicBezTo>
                  <a:pt x="29" y="24"/>
                  <a:pt x="28" y="21"/>
                  <a:pt x="29" y="18"/>
                </a:cubicBezTo>
                <a:cubicBezTo>
                  <a:pt x="31" y="16"/>
                  <a:pt x="32" y="14"/>
                  <a:pt x="33" y="14"/>
                </a:cubicBezTo>
                <a:cubicBezTo>
                  <a:pt x="36" y="14"/>
                  <a:pt x="36" y="18"/>
                  <a:pt x="35" y="2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0" name="Freeform 170"/>
          <p:cNvSpPr/>
          <p:nvPr/>
        </p:nvSpPr>
        <p:spPr bwMode="auto">
          <a:xfrm>
            <a:off x="10636868" y="4884763"/>
            <a:ext cx="34261" cy="41399"/>
          </a:xfrm>
          <a:custGeom>
            <a:avLst/>
            <a:gdLst>
              <a:gd name="T0" fmla="*/ 6 w 10"/>
              <a:gd name="T1" fmla="*/ 0 h 12"/>
              <a:gd name="T2" fmla="*/ 0 w 10"/>
              <a:gd name="T3" fmla="*/ 6 h 12"/>
              <a:gd name="T4" fmla="*/ 6 w 10"/>
              <a:gd name="T5" fmla="*/ 12 h 12"/>
              <a:gd name="T6" fmla="*/ 10 w 10"/>
              <a:gd name="T7" fmla="*/ 6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3" y="0"/>
                  <a:pt x="0" y="3"/>
                  <a:pt x="0" y="6"/>
                </a:cubicBezTo>
                <a:cubicBezTo>
                  <a:pt x="0" y="9"/>
                  <a:pt x="3" y="12"/>
                  <a:pt x="6" y="12"/>
                </a:cubicBezTo>
                <a:cubicBezTo>
                  <a:pt x="7" y="12"/>
                  <a:pt x="10" y="9"/>
                  <a:pt x="10" y="6"/>
                </a:cubicBezTo>
                <a:cubicBezTo>
                  <a:pt x="10" y="3"/>
                  <a:pt x="7" y="0"/>
                  <a:pt x="6"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1" name="Oval 171"/>
          <p:cNvSpPr>
            <a:spLocks noChangeArrowheads="1"/>
          </p:cNvSpPr>
          <p:nvPr/>
        </p:nvSpPr>
        <p:spPr bwMode="auto">
          <a:xfrm>
            <a:off x="4546138" y="4757514"/>
            <a:ext cx="39971" cy="41399"/>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2" name="Oval 172"/>
          <p:cNvSpPr>
            <a:spLocks noChangeArrowheads="1"/>
          </p:cNvSpPr>
          <p:nvPr/>
        </p:nvSpPr>
        <p:spPr bwMode="auto">
          <a:xfrm>
            <a:off x="4708875" y="4870288"/>
            <a:ext cx="32833" cy="29978"/>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3" name="Freeform 173"/>
          <p:cNvSpPr>
            <a:spLocks noEditPoints="1"/>
          </p:cNvSpPr>
          <p:nvPr/>
        </p:nvSpPr>
        <p:spPr bwMode="auto">
          <a:xfrm>
            <a:off x="4420516" y="4613334"/>
            <a:ext cx="513908" cy="512481"/>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58 w 152"/>
              <a:gd name="T19" fmla="*/ 101 h 152"/>
              <a:gd name="T20" fmla="*/ 42 w 152"/>
              <a:gd name="T21" fmla="*/ 99 h 152"/>
              <a:gd name="T22" fmla="*/ 27 w 152"/>
              <a:gd name="T23" fmla="*/ 107 h 152"/>
              <a:gd name="T24" fmla="*/ 31 w 152"/>
              <a:gd name="T25" fmla="*/ 93 h 152"/>
              <a:gd name="T26" fmla="*/ 13 w 152"/>
              <a:gd name="T27" fmla="*/ 62 h 152"/>
              <a:gd name="T28" fmla="*/ 58 w 152"/>
              <a:gd name="T29" fmla="*/ 24 h 152"/>
              <a:gd name="T30" fmla="*/ 104 w 152"/>
              <a:gd name="T31" fmla="*/ 56 h 152"/>
              <a:gd name="T32" fmla="*/ 99 w 152"/>
              <a:gd name="T33" fmla="*/ 55 h 152"/>
              <a:gd name="T34" fmla="*/ 61 w 152"/>
              <a:gd name="T35" fmla="*/ 91 h 152"/>
              <a:gd name="T36" fmla="*/ 62 w 152"/>
              <a:gd name="T37" fmla="*/ 101 h 152"/>
              <a:gd name="T38" fmla="*/ 58 w 152"/>
              <a:gd name="T39" fmla="*/ 101 h 152"/>
              <a:gd name="T40" fmla="*/ 125 w 152"/>
              <a:gd name="T41" fmla="*/ 117 h 152"/>
              <a:gd name="T42" fmla="*/ 128 w 152"/>
              <a:gd name="T43" fmla="*/ 128 h 152"/>
              <a:gd name="T44" fmla="*/ 116 w 152"/>
              <a:gd name="T45" fmla="*/ 121 h 152"/>
              <a:gd name="T46" fmla="*/ 102 w 152"/>
              <a:gd name="T47" fmla="*/ 123 h 152"/>
              <a:gd name="T48" fmla="*/ 64 w 152"/>
              <a:gd name="T49" fmla="*/ 91 h 152"/>
              <a:gd name="T50" fmla="*/ 102 w 152"/>
              <a:gd name="T51" fmla="*/ 58 h 152"/>
              <a:gd name="T52" fmla="*/ 141 w 152"/>
              <a:gd name="T53" fmla="*/ 91 h 152"/>
              <a:gd name="T54" fmla="*/ 125 w 152"/>
              <a:gd name="T5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58" y="101"/>
                </a:moveTo>
                <a:cubicBezTo>
                  <a:pt x="52" y="101"/>
                  <a:pt x="48" y="100"/>
                  <a:pt x="42" y="99"/>
                </a:cubicBezTo>
                <a:cubicBezTo>
                  <a:pt x="27" y="107"/>
                  <a:pt x="27" y="107"/>
                  <a:pt x="27" y="107"/>
                </a:cubicBezTo>
                <a:cubicBezTo>
                  <a:pt x="31" y="93"/>
                  <a:pt x="31" y="93"/>
                  <a:pt x="31" y="93"/>
                </a:cubicBezTo>
                <a:cubicBezTo>
                  <a:pt x="20" y="85"/>
                  <a:pt x="13" y="75"/>
                  <a:pt x="13" y="62"/>
                </a:cubicBezTo>
                <a:cubicBezTo>
                  <a:pt x="13" y="41"/>
                  <a:pt x="33" y="24"/>
                  <a:pt x="58" y="24"/>
                </a:cubicBezTo>
                <a:cubicBezTo>
                  <a:pt x="80" y="24"/>
                  <a:pt x="100" y="38"/>
                  <a:pt x="104" y="56"/>
                </a:cubicBezTo>
                <a:cubicBezTo>
                  <a:pt x="102" y="56"/>
                  <a:pt x="101" y="55"/>
                  <a:pt x="99" y="55"/>
                </a:cubicBezTo>
                <a:cubicBezTo>
                  <a:pt x="78" y="55"/>
                  <a:pt x="61" y="71"/>
                  <a:pt x="61" y="91"/>
                </a:cubicBezTo>
                <a:cubicBezTo>
                  <a:pt x="61" y="95"/>
                  <a:pt x="61" y="98"/>
                  <a:pt x="62" y="101"/>
                </a:cubicBezTo>
                <a:cubicBezTo>
                  <a:pt x="61" y="101"/>
                  <a:pt x="60" y="101"/>
                  <a:pt x="58" y="101"/>
                </a:cubicBezTo>
                <a:close/>
                <a:moveTo>
                  <a:pt x="125" y="117"/>
                </a:moveTo>
                <a:cubicBezTo>
                  <a:pt x="128" y="128"/>
                  <a:pt x="128" y="128"/>
                  <a:pt x="128" y="128"/>
                </a:cubicBezTo>
                <a:cubicBezTo>
                  <a:pt x="116" y="121"/>
                  <a:pt x="116" y="121"/>
                  <a:pt x="116" y="121"/>
                </a:cubicBezTo>
                <a:cubicBezTo>
                  <a:pt x="111" y="122"/>
                  <a:pt x="107" y="123"/>
                  <a:pt x="102" y="123"/>
                </a:cubicBezTo>
                <a:cubicBezTo>
                  <a:pt x="81" y="123"/>
                  <a:pt x="64" y="109"/>
                  <a:pt x="64" y="91"/>
                </a:cubicBezTo>
                <a:cubicBezTo>
                  <a:pt x="64" y="73"/>
                  <a:pt x="81" y="58"/>
                  <a:pt x="102" y="58"/>
                </a:cubicBezTo>
                <a:cubicBezTo>
                  <a:pt x="123" y="58"/>
                  <a:pt x="141" y="73"/>
                  <a:pt x="141" y="91"/>
                </a:cubicBezTo>
                <a:cubicBezTo>
                  <a:pt x="141" y="101"/>
                  <a:pt x="134" y="110"/>
                  <a:pt x="125" y="11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4" name="Oval 174"/>
          <p:cNvSpPr>
            <a:spLocks noChangeArrowheads="1"/>
          </p:cNvSpPr>
          <p:nvPr/>
        </p:nvSpPr>
        <p:spPr bwMode="auto">
          <a:xfrm>
            <a:off x="4793099" y="4870288"/>
            <a:ext cx="32833" cy="29978"/>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5" name="Oval 175"/>
          <p:cNvSpPr>
            <a:spLocks noChangeArrowheads="1"/>
          </p:cNvSpPr>
          <p:nvPr/>
        </p:nvSpPr>
        <p:spPr bwMode="auto">
          <a:xfrm>
            <a:off x="4650347" y="4757514"/>
            <a:ext cx="44254" cy="41399"/>
          </a:xfrm>
          <a:prstGeom prst="ellipse">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6" name="Freeform 176"/>
          <p:cNvSpPr>
            <a:spLocks noEditPoints="1"/>
          </p:cNvSpPr>
          <p:nvPr/>
        </p:nvSpPr>
        <p:spPr bwMode="auto">
          <a:xfrm>
            <a:off x="5569671" y="4893128"/>
            <a:ext cx="81369" cy="125622"/>
          </a:xfrm>
          <a:custGeom>
            <a:avLst/>
            <a:gdLst>
              <a:gd name="T0" fmla="*/ 20 w 24"/>
              <a:gd name="T1" fmla="*/ 9 h 37"/>
              <a:gd name="T2" fmla="*/ 12 w 24"/>
              <a:gd name="T3" fmla="*/ 9 h 37"/>
              <a:gd name="T4" fmla="*/ 1 w 24"/>
              <a:gd name="T5" fmla="*/ 19 h 37"/>
              <a:gd name="T6" fmla="*/ 2 w 24"/>
              <a:gd name="T7" fmla="*/ 30 h 37"/>
              <a:gd name="T8" fmla="*/ 11 w 24"/>
              <a:gd name="T9" fmla="*/ 37 h 37"/>
              <a:gd name="T10" fmla="*/ 24 w 24"/>
              <a:gd name="T11" fmla="*/ 37 h 37"/>
              <a:gd name="T12" fmla="*/ 24 w 24"/>
              <a:gd name="T13" fmla="*/ 0 h 37"/>
              <a:gd name="T14" fmla="*/ 20 w 24"/>
              <a:gd name="T15" fmla="*/ 0 h 37"/>
              <a:gd name="T16" fmla="*/ 20 w 24"/>
              <a:gd name="T17" fmla="*/ 9 h 37"/>
              <a:gd name="T18" fmla="*/ 20 w 24"/>
              <a:gd name="T19" fmla="*/ 29 h 37"/>
              <a:gd name="T20" fmla="*/ 13 w 24"/>
              <a:gd name="T21" fmla="*/ 29 h 37"/>
              <a:gd name="T22" fmla="*/ 8 w 24"/>
              <a:gd name="T23" fmla="*/ 24 h 37"/>
              <a:gd name="T24" fmla="*/ 8 w 24"/>
              <a:gd name="T25" fmla="*/ 20 h 37"/>
              <a:gd name="T26" fmla="*/ 13 w 24"/>
              <a:gd name="T27" fmla="*/ 17 h 37"/>
              <a:gd name="T28" fmla="*/ 20 w 24"/>
              <a:gd name="T29" fmla="*/ 17 h 37"/>
              <a:gd name="T30" fmla="*/ 20 w 24"/>
              <a:gd name="T31"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7">
                <a:moveTo>
                  <a:pt x="20" y="9"/>
                </a:moveTo>
                <a:cubicBezTo>
                  <a:pt x="12" y="9"/>
                  <a:pt x="12" y="9"/>
                  <a:pt x="12" y="9"/>
                </a:cubicBezTo>
                <a:cubicBezTo>
                  <a:pt x="12" y="9"/>
                  <a:pt x="4" y="10"/>
                  <a:pt x="1" y="19"/>
                </a:cubicBezTo>
                <a:cubicBezTo>
                  <a:pt x="0" y="25"/>
                  <a:pt x="2" y="29"/>
                  <a:pt x="2" y="30"/>
                </a:cubicBezTo>
                <a:cubicBezTo>
                  <a:pt x="2" y="31"/>
                  <a:pt x="5" y="33"/>
                  <a:pt x="11" y="37"/>
                </a:cubicBezTo>
                <a:cubicBezTo>
                  <a:pt x="24" y="37"/>
                  <a:pt x="24" y="37"/>
                  <a:pt x="24" y="37"/>
                </a:cubicBezTo>
                <a:cubicBezTo>
                  <a:pt x="24" y="0"/>
                  <a:pt x="24" y="0"/>
                  <a:pt x="24" y="0"/>
                </a:cubicBezTo>
                <a:cubicBezTo>
                  <a:pt x="20" y="0"/>
                  <a:pt x="20" y="0"/>
                  <a:pt x="20" y="0"/>
                </a:cubicBezTo>
                <a:lnTo>
                  <a:pt x="20" y="9"/>
                </a:lnTo>
                <a:close/>
                <a:moveTo>
                  <a:pt x="20" y="29"/>
                </a:moveTo>
                <a:cubicBezTo>
                  <a:pt x="13" y="29"/>
                  <a:pt x="13" y="29"/>
                  <a:pt x="13" y="29"/>
                </a:cubicBezTo>
                <a:cubicBezTo>
                  <a:pt x="13" y="29"/>
                  <a:pt x="9" y="29"/>
                  <a:pt x="8" y="24"/>
                </a:cubicBezTo>
                <a:cubicBezTo>
                  <a:pt x="7" y="22"/>
                  <a:pt x="8" y="21"/>
                  <a:pt x="8" y="20"/>
                </a:cubicBezTo>
                <a:cubicBezTo>
                  <a:pt x="9" y="19"/>
                  <a:pt x="10" y="17"/>
                  <a:pt x="13" y="17"/>
                </a:cubicBezTo>
                <a:cubicBezTo>
                  <a:pt x="20" y="17"/>
                  <a:pt x="20" y="17"/>
                  <a:pt x="20" y="17"/>
                </a:cubicBezTo>
                <a:lnTo>
                  <a:pt x="20" y="29"/>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7" name="Freeform 177"/>
          <p:cNvSpPr/>
          <p:nvPr/>
        </p:nvSpPr>
        <p:spPr bwMode="auto">
          <a:xfrm>
            <a:off x="5663888" y="4923107"/>
            <a:ext cx="81369" cy="95644"/>
          </a:xfrm>
          <a:custGeom>
            <a:avLst/>
            <a:gdLst>
              <a:gd name="T0" fmla="*/ 16 w 24"/>
              <a:gd name="T1" fmla="*/ 20 h 28"/>
              <a:gd name="T2" fmla="*/ 11 w 24"/>
              <a:gd name="T3" fmla="*/ 20 h 28"/>
              <a:gd name="T4" fmla="*/ 8 w 24"/>
              <a:gd name="T5" fmla="*/ 18 h 28"/>
              <a:gd name="T6" fmla="*/ 8 w 24"/>
              <a:gd name="T7" fmla="*/ 1 h 28"/>
              <a:gd name="T8" fmla="*/ 0 w 24"/>
              <a:gd name="T9" fmla="*/ 1 h 28"/>
              <a:gd name="T10" fmla="*/ 0 w 24"/>
              <a:gd name="T11" fmla="*/ 20 h 28"/>
              <a:gd name="T12" fmla="*/ 8 w 24"/>
              <a:gd name="T13" fmla="*/ 28 h 28"/>
              <a:gd name="T14" fmla="*/ 24 w 24"/>
              <a:gd name="T15" fmla="*/ 28 h 28"/>
              <a:gd name="T16" fmla="*/ 24 w 24"/>
              <a:gd name="T17" fmla="*/ 0 h 28"/>
              <a:gd name="T18" fmla="*/ 16 w 24"/>
              <a:gd name="T19" fmla="*/ 0 h 28"/>
              <a:gd name="T20" fmla="*/ 16 w 24"/>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16" y="20"/>
                </a:moveTo>
                <a:cubicBezTo>
                  <a:pt x="11" y="20"/>
                  <a:pt x="11" y="20"/>
                  <a:pt x="11" y="20"/>
                </a:cubicBezTo>
                <a:cubicBezTo>
                  <a:pt x="11" y="20"/>
                  <a:pt x="8" y="20"/>
                  <a:pt x="8" y="18"/>
                </a:cubicBezTo>
                <a:cubicBezTo>
                  <a:pt x="8" y="1"/>
                  <a:pt x="8" y="1"/>
                  <a:pt x="8" y="1"/>
                </a:cubicBezTo>
                <a:cubicBezTo>
                  <a:pt x="0" y="1"/>
                  <a:pt x="0" y="1"/>
                  <a:pt x="0" y="1"/>
                </a:cubicBezTo>
                <a:cubicBezTo>
                  <a:pt x="0" y="20"/>
                  <a:pt x="0" y="20"/>
                  <a:pt x="0" y="20"/>
                </a:cubicBezTo>
                <a:cubicBezTo>
                  <a:pt x="0" y="20"/>
                  <a:pt x="2" y="24"/>
                  <a:pt x="8" y="28"/>
                </a:cubicBezTo>
                <a:cubicBezTo>
                  <a:pt x="24" y="28"/>
                  <a:pt x="24" y="28"/>
                  <a:pt x="24" y="28"/>
                </a:cubicBezTo>
                <a:cubicBezTo>
                  <a:pt x="24" y="0"/>
                  <a:pt x="24" y="0"/>
                  <a:pt x="24" y="0"/>
                </a:cubicBezTo>
                <a:cubicBezTo>
                  <a:pt x="16" y="0"/>
                  <a:pt x="16" y="0"/>
                  <a:pt x="16" y="0"/>
                </a:cubicBezTo>
                <a:lnTo>
                  <a:pt x="16" y="2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8" name="Freeform 178"/>
          <p:cNvSpPr>
            <a:spLocks noEditPoints="1"/>
          </p:cNvSpPr>
          <p:nvPr/>
        </p:nvSpPr>
        <p:spPr bwMode="auto">
          <a:xfrm>
            <a:off x="5408362" y="4613334"/>
            <a:ext cx="512481" cy="512481"/>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83 w 152"/>
              <a:gd name="T19" fmla="*/ 41 h 152"/>
              <a:gd name="T20" fmla="*/ 97 w 152"/>
              <a:gd name="T21" fmla="*/ 27 h 152"/>
              <a:gd name="T22" fmla="*/ 107 w 152"/>
              <a:gd name="T23" fmla="*/ 43 h 152"/>
              <a:gd name="T24" fmla="*/ 92 w 152"/>
              <a:gd name="T25" fmla="*/ 57 h 152"/>
              <a:gd name="T26" fmla="*/ 83 w 152"/>
              <a:gd name="T27" fmla="*/ 41 h 152"/>
              <a:gd name="T28" fmla="*/ 65 w 152"/>
              <a:gd name="T29" fmla="*/ 24 h 152"/>
              <a:gd name="T30" fmla="*/ 77 w 152"/>
              <a:gd name="T31" fmla="*/ 40 h 152"/>
              <a:gd name="T32" fmla="*/ 65 w 152"/>
              <a:gd name="T33" fmla="*/ 56 h 152"/>
              <a:gd name="T34" fmla="*/ 54 w 152"/>
              <a:gd name="T35" fmla="*/ 40 h 152"/>
              <a:gd name="T36" fmla="*/ 65 w 152"/>
              <a:gd name="T37" fmla="*/ 24 h 152"/>
              <a:gd name="T38" fmla="*/ 30 w 152"/>
              <a:gd name="T39" fmla="*/ 62 h 152"/>
              <a:gd name="T40" fmla="*/ 41 w 152"/>
              <a:gd name="T41" fmla="*/ 48 h 152"/>
              <a:gd name="T42" fmla="*/ 54 w 152"/>
              <a:gd name="T43" fmla="*/ 60 h 152"/>
              <a:gd name="T44" fmla="*/ 44 w 152"/>
              <a:gd name="T45" fmla="*/ 79 h 152"/>
              <a:gd name="T46" fmla="*/ 30 w 152"/>
              <a:gd name="T47" fmla="*/ 62 h 152"/>
              <a:gd name="T48" fmla="*/ 116 w 152"/>
              <a:gd name="T49" fmla="*/ 119 h 152"/>
              <a:gd name="T50" fmla="*/ 87 w 152"/>
              <a:gd name="T51" fmla="*/ 126 h 152"/>
              <a:gd name="T52" fmla="*/ 69 w 152"/>
              <a:gd name="T53" fmla="*/ 125 h 152"/>
              <a:gd name="T54" fmla="*/ 51 w 152"/>
              <a:gd name="T55" fmla="*/ 127 h 152"/>
              <a:gd name="T56" fmla="*/ 37 w 152"/>
              <a:gd name="T57" fmla="*/ 113 h 152"/>
              <a:gd name="T58" fmla="*/ 49 w 152"/>
              <a:gd name="T59" fmla="*/ 89 h 152"/>
              <a:gd name="T60" fmla="*/ 63 w 152"/>
              <a:gd name="T61" fmla="*/ 75 h 152"/>
              <a:gd name="T62" fmla="*/ 92 w 152"/>
              <a:gd name="T63" fmla="*/ 76 h 152"/>
              <a:gd name="T64" fmla="*/ 113 w 152"/>
              <a:gd name="T65" fmla="*/ 97 h 152"/>
              <a:gd name="T66" fmla="*/ 116 w 152"/>
              <a:gd name="T67" fmla="*/ 119 h 152"/>
              <a:gd name="T68" fmla="*/ 114 w 152"/>
              <a:gd name="T69" fmla="*/ 86 h 152"/>
              <a:gd name="T70" fmla="*/ 101 w 152"/>
              <a:gd name="T71" fmla="*/ 71 h 152"/>
              <a:gd name="T72" fmla="*/ 113 w 152"/>
              <a:gd name="T73" fmla="*/ 56 h 152"/>
              <a:gd name="T74" fmla="*/ 125 w 152"/>
              <a:gd name="T75" fmla="*/ 69 h 152"/>
              <a:gd name="T76" fmla="*/ 114 w 152"/>
              <a:gd name="T77" fmla="*/ 8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83" y="41"/>
                </a:moveTo>
                <a:cubicBezTo>
                  <a:pt x="83" y="35"/>
                  <a:pt x="91" y="25"/>
                  <a:pt x="97" y="27"/>
                </a:cubicBezTo>
                <a:cubicBezTo>
                  <a:pt x="103" y="28"/>
                  <a:pt x="108" y="36"/>
                  <a:pt x="107" y="43"/>
                </a:cubicBezTo>
                <a:cubicBezTo>
                  <a:pt x="106" y="49"/>
                  <a:pt x="101" y="58"/>
                  <a:pt x="92" y="57"/>
                </a:cubicBezTo>
                <a:cubicBezTo>
                  <a:pt x="84" y="56"/>
                  <a:pt x="82" y="49"/>
                  <a:pt x="83" y="41"/>
                </a:cubicBezTo>
                <a:close/>
                <a:moveTo>
                  <a:pt x="65" y="24"/>
                </a:moveTo>
                <a:cubicBezTo>
                  <a:pt x="72" y="24"/>
                  <a:pt x="77" y="31"/>
                  <a:pt x="77" y="40"/>
                </a:cubicBezTo>
                <a:cubicBezTo>
                  <a:pt x="77" y="49"/>
                  <a:pt x="72" y="56"/>
                  <a:pt x="65" y="56"/>
                </a:cubicBezTo>
                <a:cubicBezTo>
                  <a:pt x="59" y="56"/>
                  <a:pt x="54" y="49"/>
                  <a:pt x="54" y="40"/>
                </a:cubicBezTo>
                <a:cubicBezTo>
                  <a:pt x="54" y="31"/>
                  <a:pt x="59" y="24"/>
                  <a:pt x="65" y="24"/>
                </a:cubicBezTo>
                <a:close/>
                <a:moveTo>
                  <a:pt x="30" y="62"/>
                </a:moveTo>
                <a:cubicBezTo>
                  <a:pt x="30" y="62"/>
                  <a:pt x="31" y="49"/>
                  <a:pt x="41" y="48"/>
                </a:cubicBezTo>
                <a:cubicBezTo>
                  <a:pt x="48" y="47"/>
                  <a:pt x="53" y="55"/>
                  <a:pt x="54" y="60"/>
                </a:cubicBezTo>
                <a:cubicBezTo>
                  <a:pt x="54" y="63"/>
                  <a:pt x="56" y="76"/>
                  <a:pt x="44" y="79"/>
                </a:cubicBezTo>
                <a:cubicBezTo>
                  <a:pt x="33" y="81"/>
                  <a:pt x="29" y="68"/>
                  <a:pt x="30" y="62"/>
                </a:cubicBezTo>
                <a:close/>
                <a:moveTo>
                  <a:pt x="116" y="119"/>
                </a:moveTo>
                <a:cubicBezTo>
                  <a:pt x="110" y="134"/>
                  <a:pt x="87" y="126"/>
                  <a:pt x="87" y="126"/>
                </a:cubicBezTo>
                <a:cubicBezTo>
                  <a:pt x="87" y="126"/>
                  <a:pt x="79" y="123"/>
                  <a:pt x="69" y="125"/>
                </a:cubicBezTo>
                <a:cubicBezTo>
                  <a:pt x="60" y="128"/>
                  <a:pt x="51" y="127"/>
                  <a:pt x="51" y="127"/>
                </a:cubicBezTo>
                <a:cubicBezTo>
                  <a:pt x="51" y="127"/>
                  <a:pt x="40" y="127"/>
                  <a:pt x="37" y="113"/>
                </a:cubicBezTo>
                <a:cubicBezTo>
                  <a:pt x="34" y="98"/>
                  <a:pt x="48" y="91"/>
                  <a:pt x="49" y="89"/>
                </a:cubicBezTo>
                <a:cubicBezTo>
                  <a:pt x="50" y="88"/>
                  <a:pt x="58" y="83"/>
                  <a:pt x="63" y="75"/>
                </a:cubicBezTo>
                <a:cubicBezTo>
                  <a:pt x="67" y="67"/>
                  <a:pt x="82" y="60"/>
                  <a:pt x="92" y="76"/>
                </a:cubicBezTo>
                <a:cubicBezTo>
                  <a:pt x="100" y="87"/>
                  <a:pt x="113" y="97"/>
                  <a:pt x="113" y="97"/>
                </a:cubicBezTo>
                <a:cubicBezTo>
                  <a:pt x="113" y="97"/>
                  <a:pt x="122" y="104"/>
                  <a:pt x="116" y="119"/>
                </a:cubicBezTo>
                <a:close/>
                <a:moveTo>
                  <a:pt x="114" y="86"/>
                </a:moveTo>
                <a:cubicBezTo>
                  <a:pt x="102" y="86"/>
                  <a:pt x="101" y="77"/>
                  <a:pt x="101" y="71"/>
                </a:cubicBezTo>
                <a:cubicBezTo>
                  <a:pt x="101" y="65"/>
                  <a:pt x="103" y="56"/>
                  <a:pt x="113" y="56"/>
                </a:cubicBezTo>
                <a:cubicBezTo>
                  <a:pt x="123" y="56"/>
                  <a:pt x="125" y="65"/>
                  <a:pt x="125" y="69"/>
                </a:cubicBezTo>
                <a:cubicBezTo>
                  <a:pt x="125" y="72"/>
                  <a:pt x="127" y="86"/>
                  <a:pt x="114" y="86"/>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9" name="Freeform 179"/>
          <p:cNvSpPr>
            <a:spLocks noEditPoints="1"/>
          </p:cNvSpPr>
          <p:nvPr/>
        </p:nvSpPr>
        <p:spPr bwMode="auto">
          <a:xfrm>
            <a:off x="2489077" y="4613334"/>
            <a:ext cx="512481" cy="512481"/>
          </a:xfrm>
          <a:custGeom>
            <a:avLst/>
            <a:gdLst>
              <a:gd name="T0" fmla="*/ 129 w 152"/>
              <a:gd name="T1" fmla="*/ 0 h 152"/>
              <a:gd name="T2" fmla="*/ 0 w 152"/>
              <a:gd name="T3" fmla="*/ 23 h 152"/>
              <a:gd name="T4" fmla="*/ 24 w 152"/>
              <a:gd name="T5" fmla="*/ 152 h 152"/>
              <a:gd name="T6" fmla="*/ 152 w 152"/>
              <a:gd name="T7" fmla="*/ 129 h 152"/>
              <a:gd name="T8" fmla="*/ 20 w 152"/>
              <a:gd name="T9" fmla="*/ 133 h 152"/>
              <a:gd name="T10" fmla="*/ 17 w 152"/>
              <a:gd name="T11" fmla="*/ 140 h 152"/>
              <a:gd name="T12" fmla="*/ 28 w 152"/>
              <a:gd name="T13" fmla="*/ 71 h 152"/>
              <a:gd name="T14" fmla="*/ 35 w 152"/>
              <a:gd name="T15" fmla="*/ 56 h 152"/>
              <a:gd name="T16" fmla="*/ 60 w 152"/>
              <a:gd name="T17" fmla="*/ 56 h 152"/>
              <a:gd name="T18" fmla="*/ 41 w 152"/>
              <a:gd name="T19" fmla="*/ 66 h 152"/>
              <a:gd name="T20" fmla="*/ 20 w 152"/>
              <a:gd name="T21" fmla="*/ 133 h 152"/>
              <a:gd name="T22" fmla="*/ 39 w 152"/>
              <a:gd name="T23" fmla="*/ 93 h 152"/>
              <a:gd name="T24" fmla="*/ 40 w 152"/>
              <a:gd name="T25" fmla="*/ 86 h 152"/>
              <a:gd name="T26" fmla="*/ 78 w 152"/>
              <a:gd name="T27" fmla="*/ 56 h 152"/>
              <a:gd name="T28" fmla="*/ 16 w 152"/>
              <a:gd name="T29" fmla="*/ 56 h 152"/>
              <a:gd name="T30" fmla="*/ 18 w 152"/>
              <a:gd name="T31" fmla="*/ 75 h 152"/>
              <a:gd name="T32" fmla="*/ 10 w 152"/>
              <a:gd name="T33" fmla="*/ 56 h 152"/>
              <a:gd name="T34" fmla="*/ 85 w 152"/>
              <a:gd name="T35" fmla="*/ 56 h 152"/>
              <a:gd name="T36" fmla="*/ 117 w 152"/>
              <a:gd name="T37" fmla="*/ 50 h 152"/>
              <a:gd name="T38" fmla="*/ 97 w 152"/>
              <a:gd name="T39" fmla="*/ 20 h 152"/>
              <a:gd name="T40" fmla="*/ 136 w 152"/>
              <a:gd name="T41" fmla="*/ 38 h 152"/>
              <a:gd name="T42" fmla="*/ 130 w 152"/>
              <a:gd name="T43" fmla="*/ 42 h 152"/>
              <a:gd name="T44" fmla="*/ 132 w 152"/>
              <a:gd name="T45" fmla="*/ 36 h 152"/>
              <a:gd name="T46" fmla="*/ 101 w 152"/>
              <a:gd name="T47" fmla="*/ 21 h 152"/>
              <a:gd name="T48" fmla="*/ 117 w 152"/>
              <a:gd name="T49" fmla="*/ 46 h 152"/>
              <a:gd name="T50" fmla="*/ 117 w 152"/>
              <a:gd name="T51" fmla="*/ 50 h 152"/>
              <a:gd name="T52" fmla="*/ 149 w 152"/>
              <a:gd name="T53" fmla="*/ 63 h 152"/>
              <a:gd name="T54" fmla="*/ 119 w 152"/>
              <a:gd name="T55" fmla="*/ 42 h 152"/>
              <a:gd name="T56" fmla="*/ 113 w 152"/>
              <a:gd name="T57" fmla="*/ 35 h 152"/>
              <a:gd name="T58" fmla="*/ 119 w 152"/>
              <a:gd name="T59" fmla="*/ 22 h 152"/>
              <a:gd name="T60" fmla="*/ 120 w 152"/>
              <a:gd name="T61" fmla="*/ 34 h 152"/>
              <a:gd name="T62" fmla="*/ 148 w 152"/>
              <a:gd name="T63"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20" y="133"/>
                </a:moveTo>
                <a:cubicBezTo>
                  <a:pt x="20" y="135"/>
                  <a:pt x="19" y="140"/>
                  <a:pt x="17" y="140"/>
                </a:cubicBezTo>
                <a:cubicBezTo>
                  <a:pt x="17" y="140"/>
                  <a:pt x="17" y="140"/>
                  <a:pt x="17" y="140"/>
                </a:cubicBezTo>
                <a:cubicBezTo>
                  <a:pt x="15" y="140"/>
                  <a:pt x="14" y="136"/>
                  <a:pt x="14" y="134"/>
                </a:cubicBezTo>
                <a:cubicBezTo>
                  <a:pt x="11" y="106"/>
                  <a:pt x="20" y="83"/>
                  <a:pt x="28" y="71"/>
                </a:cubicBezTo>
                <a:cubicBezTo>
                  <a:pt x="31" y="67"/>
                  <a:pt x="34" y="63"/>
                  <a:pt x="36" y="61"/>
                </a:cubicBezTo>
                <a:cubicBezTo>
                  <a:pt x="36" y="59"/>
                  <a:pt x="35" y="57"/>
                  <a:pt x="35" y="56"/>
                </a:cubicBezTo>
                <a:cubicBezTo>
                  <a:pt x="35" y="49"/>
                  <a:pt x="41" y="43"/>
                  <a:pt x="48" y="43"/>
                </a:cubicBezTo>
                <a:cubicBezTo>
                  <a:pt x="55" y="43"/>
                  <a:pt x="60" y="49"/>
                  <a:pt x="60" y="56"/>
                </a:cubicBezTo>
                <a:cubicBezTo>
                  <a:pt x="60" y="62"/>
                  <a:pt x="55" y="68"/>
                  <a:pt x="48" y="68"/>
                </a:cubicBezTo>
                <a:cubicBezTo>
                  <a:pt x="45" y="68"/>
                  <a:pt x="43" y="67"/>
                  <a:pt x="41" y="66"/>
                </a:cubicBezTo>
                <a:cubicBezTo>
                  <a:pt x="38" y="68"/>
                  <a:pt x="36" y="73"/>
                  <a:pt x="33" y="77"/>
                </a:cubicBezTo>
                <a:cubicBezTo>
                  <a:pt x="23" y="92"/>
                  <a:pt x="18" y="113"/>
                  <a:pt x="20" y="133"/>
                </a:cubicBezTo>
                <a:close/>
                <a:moveTo>
                  <a:pt x="47" y="94"/>
                </a:moveTo>
                <a:cubicBezTo>
                  <a:pt x="44" y="94"/>
                  <a:pt x="42" y="94"/>
                  <a:pt x="39" y="93"/>
                </a:cubicBezTo>
                <a:cubicBezTo>
                  <a:pt x="37" y="92"/>
                  <a:pt x="36" y="91"/>
                  <a:pt x="36" y="89"/>
                </a:cubicBezTo>
                <a:cubicBezTo>
                  <a:pt x="37" y="87"/>
                  <a:pt x="38" y="86"/>
                  <a:pt x="40" y="86"/>
                </a:cubicBezTo>
                <a:cubicBezTo>
                  <a:pt x="43" y="87"/>
                  <a:pt x="45" y="87"/>
                  <a:pt x="47" y="87"/>
                </a:cubicBezTo>
                <a:cubicBezTo>
                  <a:pt x="64" y="87"/>
                  <a:pt x="78" y="73"/>
                  <a:pt x="78" y="56"/>
                </a:cubicBezTo>
                <a:cubicBezTo>
                  <a:pt x="78" y="39"/>
                  <a:pt x="64" y="25"/>
                  <a:pt x="47" y="25"/>
                </a:cubicBezTo>
                <a:cubicBezTo>
                  <a:pt x="30" y="25"/>
                  <a:pt x="16" y="39"/>
                  <a:pt x="16" y="56"/>
                </a:cubicBezTo>
                <a:cubicBezTo>
                  <a:pt x="16" y="61"/>
                  <a:pt x="17" y="66"/>
                  <a:pt x="20" y="70"/>
                </a:cubicBezTo>
                <a:cubicBezTo>
                  <a:pt x="21" y="72"/>
                  <a:pt x="20" y="74"/>
                  <a:pt x="18" y="75"/>
                </a:cubicBezTo>
                <a:cubicBezTo>
                  <a:pt x="17" y="76"/>
                  <a:pt x="15" y="75"/>
                  <a:pt x="14" y="73"/>
                </a:cubicBezTo>
                <a:cubicBezTo>
                  <a:pt x="11" y="68"/>
                  <a:pt x="10" y="62"/>
                  <a:pt x="10" y="56"/>
                </a:cubicBezTo>
                <a:cubicBezTo>
                  <a:pt x="10" y="36"/>
                  <a:pt x="26" y="19"/>
                  <a:pt x="47" y="19"/>
                </a:cubicBezTo>
                <a:cubicBezTo>
                  <a:pt x="68" y="19"/>
                  <a:pt x="85" y="36"/>
                  <a:pt x="85" y="56"/>
                </a:cubicBezTo>
                <a:cubicBezTo>
                  <a:pt x="85" y="77"/>
                  <a:pt x="68" y="94"/>
                  <a:pt x="47" y="94"/>
                </a:cubicBezTo>
                <a:close/>
                <a:moveTo>
                  <a:pt x="117" y="50"/>
                </a:moveTo>
                <a:cubicBezTo>
                  <a:pt x="114" y="50"/>
                  <a:pt x="110" y="50"/>
                  <a:pt x="107" y="48"/>
                </a:cubicBezTo>
                <a:cubicBezTo>
                  <a:pt x="97" y="43"/>
                  <a:pt x="92" y="30"/>
                  <a:pt x="97" y="20"/>
                </a:cubicBezTo>
                <a:cubicBezTo>
                  <a:pt x="102" y="9"/>
                  <a:pt x="115" y="5"/>
                  <a:pt x="126" y="10"/>
                </a:cubicBezTo>
                <a:cubicBezTo>
                  <a:pt x="136" y="15"/>
                  <a:pt x="141" y="27"/>
                  <a:pt x="136" y="38"/>
                </a:cubicBezTo>
                <a:cubicBezTo>
                  <a:pt x="135" y="39"/>
                  <a:pt x="134" y="41"/>
                  <a:pt x="133" y="42"/>
                </a:cubicBezTo>
                <a:cubicBezTo>
                  <a:pt x="132" y="43"/>
                  <a:pt x="131" y="43"/>
                  <a:pt x="130" y="42"/>
                </a:cubicBezTo>
                <a:cubicBezTo>
                  <a:pt x="130" y="42"/>
                  <a:pt x="130" y="41"/>
                  <a:pt x="130" y="40"/>
                </a:cubicBezTo>
                <a:cubicBezTo>
                  <a:pt x="131" y="39"/>
                  <a:pt x="132" y="38"/>
                  <a:pt x="132" y="36"/>
                </a:cubicBezTo>
                <a:cubicBezTo>
                  <a:pt x="136" y="28"/>
                  <a:pt x="133" y="17"/>
                  <a:pt x="124" y="13"/>
                </a:cubicBezTo>
                <a:cubicBezTo>
                  <a:pt x="115" y="9"/>
                  <a:pt x="105" y="13"/>
                  <a:pt x="101" y="21"/>
                </a:cubicBezTo>
                <a:cubicBezTo>
                  <a:pt x="96" y="30"/>
                  <a:pt x="100" y="40"/>
                  <a:pt x="109" y="45"/>
                </a:cubicBezTo>
                <a:cubicBezTo>
                  <a:pt x="111" y="46"/>
                  <a:pt x="114" y="46"/>
                  <a:pt x="117" y="46"/>
                </a:cubicBezTo>
                <a:cubicBezTo>
                  <a:pt x="118" y="46"/>
                  <a:pt x="119" y="47"/>
                  <a:pt x="119" y="48"/>
                </a:cubicBezTo>
                <a:cubicBezTo>
                  <a:pt x="119" y="49"/>
                  <a:pt x="118" y="50"/>
                  <a:pt x="117" y="50"/>
                </a:cubicBezTo>
                <a:close/>
                <a:moveTo>
                  <a:pt x="149" y="63"/>
                </a:moveTo>
                <a:cubicBezTo>
                  <a:pt x="149" y="63"/>
                  <a:pt x="149" y="63"/>
                  <a:pt x="149" y="63"/>
                </a:cubicBezTo>
                <a:cubicBezTo>
                  <a:pt x="149" y="64"/>
                  <a:pt x="148" y="65"/>
                  <a:pt x="147" y="64"/>
                </a:cubicBezTo>
                <a:cubicBezTo>
                  <a:pt x="132" y="59"/>
                  <a:pt x="123" y="49"/>
                  <a:pt x="119" y="42"/>
                </a:cubicBezTo>
                <a:cubicBezTo>
                  <a:pt x="118" y="40"/>
                  <a:pt x="117" y="37"/>
                  <a:pt x="116" y="35"/>
                </a:cubicBezTo>
                <a:cubicBezTo>
                  <a:pt x="115" y="35"/>
                  <a:pt x="114" y="35"/>
                  <a:pt x="113" y="35"/>
                </a:cubicBezTo>
                <a:cubicBezTo>
                  <a:pt x="110" y="33"/>
                  <a:pt x="108" y="29"/>
                  <a:pt x="110" y="25"/>
                </a:cubicBezTo>
                <a:cubicBezTo>
                  <a:pt x="112" y="22"/>
                  <a:pt x="116" y="20"/>
                  <a:pt x="119" y="22"/>
                </a:cubicBezTo>
                <a:cubicBezTo>
                  <a:pt x="123" y="24"/>
                  <a:pt x="124" y="28"/>
                  <a:pt x="123" y="31"/>
                </a:cubicBezTo>
                <a:cubicBezTo>
                  <a:pt x="122" y="33"/>
                  <a:pt x="121" y="34"/>
                  <a:pt x="120" y="34"/>
                </a:cubicBezTo>
                <a:cubicBezTo>
                  <a:pt x="120" y="36"/>
                  <a:pt x="121" y="38"/>
                  <a:pt x="123" y="41"/>
                </a:cubicBezTo>
                <a:cubicBezTo>
                  <a:pt x="128" y="50"/>
                  <a:pt x="137" y="57"/>
                  <a:pt x="148" y="61"/>
                </a:cubicBezTo>
                <a:cubicBezTo>
                  <a:pt x="149" y="61"/>
                  <a:pt x="149" y="62"/>
                  <a:pt x="149" y="63"/>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0" name="Freeform 180"/>
          <p:cNvSpPr/>
          <p:nvPr/>
        </p:nvSpPr>
        <p:spPr bwMode="auto">
          <a:xfrm>
            <a:off x="11347062" y="2446554"/>
            <a:ext cx="215556" cy="196998"/>
          </a:xfrm>
          <a:custGeom>
            <a:avLst/>
            <a:gdLst>
              <a:gd name="T0" fmla="*/ 10 w 64"/>
              <a:gd name="T1" fmla="*/ 0 h 58"/>
              <a:gd name="T2" fmla="*/ 10 w 64"/>
              <a:gd name="T3" fmla="*/ 0 h 58"/>
              <a:gd name="T4" fmla="*/ 2 w 64"/>
              <a:gd name="T5" fmla="*/ 18 h 58"/>
              <a:gd name="T6" fmla="*/ 22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3" y="11"/>
                  <a:pt x="2" y="18"/>
                </a:cubicBezTo>
                <a:cubicBezTo>
                  <a:pt x="0" y="29"/>
                  <a:pt x="10" y="40"/>
                  <a:pt x="22" y="47"/>
                </a:cubicBezTo>
                <a:cubicBezTo>
                  <a:pt x="23"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1" name="Freeform 181"/>
          <p:cNvSpPr>
            <a:spLocks noEditPoints="1"/>
          </p:cNvSpPr>
          <p:nvPr/>
        </p:nvSpPr>
        <p:spPr bwMode="auto">
          <a:xfrm>
            <a:off x="11389887" y="2292381"/>
            <a:ext cx="372584" cy="346888"/>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80 w 110"/>
              <a:gd name="T13" fmla="*/ 84 h 103"/>
              <a:gd name="T14" fmla="*/ 110 w 110"/>
              <a:gd name="T15" fmla="*/ 44 h 103"/>
              <a:gd name="T16" fmla="*/ 86 w 110"/>
              <a:gd name="T17" fmla="*/ 32 h 103"/>
              <a:gd name="T18" fmla="*/ 82 w 110"/>
              <a:gd name="T19" fmla="*/ 36 h 103"/>
              <a:gd name="T20" fmla="*/ 82 w 110"/>
              <a:gd name="T21" fmla="*/ 36 h 103"/>
              <a:gd name="T22" fmla="*/ 78 w 110"/>
              <a:gd name="T23" fmla="*/ 32 h 103"/>
              <a:gd name="T24" fmla="*/ 78 w 110"/>
              <a:gd name="T25" fmla="*/ 32 h 103"/>
              <a:gd name="T26" fmla="*/ 82 w 110"/>
              <a:gd name="T27" fmla="*/ 28 h 103"/>
              <a:gd name="T28" fmla="*/ 82 w 110"/>
              <a:gd name="T29" fmla="*/ 28 h 103"/>
              <a:gd name="T30" fmla="*/ 86 w 110"/>
              <a:gd name="T31" fmla="*/ 32 h 103"/>
              <a:gd name="T32" fmla="*/ 69 w 110"/>
              <a:gd name="T33" fmla="*/ 58 h 103"/>
              <a:gd name="T34" fmla="*/ 64 w 110"/>
              <a:gd name="T35" fmla="*/ 64 h 103"/>
              <a:gd name="T36" fmla="*/ 63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7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7 w 110"/>
              <a:gd name="T75" fmla="*/ 28 h 103"/>
              <a:gd name="T76" fmla="*/ 60 w 110"/>
              <a:gd name="T77" fmla="*/ 28 h 103"/>
              <a:gd name="T78" fmla="*/ 69 w 110"/>
              <a:gd name="T79" fmla="*/ 35 h 103"/>
              <a:gd name="T80" fmla="*/ 69 w 110"/>
              <a:gd name="T81" fmla="*/ 58 h 103"/>
              <a:gd name="T82" fmla="*/ 85 w 110"/>
              <a:gd name="T83" fmla="*/ 60 h 103"/>
              <a:gd name="T84" fmla="*/ 82 w 110"/>
              <a:gd name="T85" fmla="*/ 64 h 103"/>
              <a:gd name="T86" fmla="*/ 81 w 110"/>
              <a:gd name="T87" fmla="*/ 64 h 103"/>
              <a:gd name="T88" fmla="*/ 77 w 110"/>
              <a:gd name="T89" fmla="*/ 60 h 103"/>
              <a:gd name="T90" fmla="*/ 77 w 110"/>
              <a:gd name="T91" fmla="*/ 44 h 103"/>
              <a:gd name="T92" fmla="*/ 81 w 110"/>
              <a:gd name="T93" fmla="*/ 40 h 103"/>
              <a:gd name="T94" fmla="*/ 82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8" y="90"/>
                  <a:pt x="80" y="84"/>
                </a:cubicBezTo>
                <a:cubicBezTo>
                  <a:pt x="98" y="76"/>
                  <a:pt x="110" y="61"/>
                  <a:pt x="110" y="44"/>
                </a:cubicBezTo>
                <a:close/>
                <a:moveTo>
                  <a:pt x="86" y="32"/>
                </a:moveTo>
                <a:cubicBezTo>
                  <a:pt x="86" y="34"/>
                  <a:pt x="84" y="36"/>
                  <a:pt x="82" y="36"/>
                </a:cubicBezTo>
                <a:cubicBezTo>
                  <a:pt x="82" y="36"/>
                  <a:pt x="82" y="36"/>
                  <a:pt x="82" y="36"/>
                </a:cubicBezTo>
                <a:cubicBezTo>
                  <a:pt x="80" y="36"/>
                  <a:pt x="78" y="34"/>
                  <a:pt x="78" y="32"/>
                </a:cubicBezTo>
                <a:cubicBezTo>
                  <a:pt x="78" y="32"/>
                  <a:pt x="78" y="32"/>
                  <a:pt x="78" y="32"/>
                </a:cubicBezTo>
                <a:cubicBezTo>
                  <a:pt x="78" y="30"/>
                  <a:pt x="80" y="28"/>
                  <a:pt x="82" y="28"/>
                </a:cubicBezTo>
                <a:cubicBezTo>
                  <a:pt x="82" y="28"/>
                  <a:pt x="82" y="28"/>
                  <a:pt x="82" y="28"/>
                </a:cubicBezTo>
                <a:cubicBezTo>
                  <a:pt x="84" y="28"/>
                  <a:pt x="86" y="30"/>
                  <a:pt x="86" y="32"/>
                </a:cubicBezTo>
                <a:close/>
                <a:moveTo>
                  <a:pt x="69" y="58"/>
                </a:moveTo>
                <a:cubicBezTo>
                  <a:pt x="69" y="60"/>
                  <a:pt x="66" y="64"/>
                  <a:pt x="64" y="64"/>
                </a:cubicBezTo>
                <a:cubicBezTo>
                  <a:pt x="63" y="64"/>
                  <a:pt x="63" y="64"/>
                  <a:pt x="63"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9" y="64"/>
                  <a:pt x="47"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1"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7" y="28"/>
                  <a:pt x="47" y="28"/>
                  <a:pt x="47" y="28"/>
                </a:cubicBezTo>
                <a:cubicBezTo>
                  <a:pt x="60" y="28"/>
                  <a:pt x="60" y="28"/>
                  <a:pt x="60" y="28"/>
                </a:cubicBezTo>
                <a:cubicBezTo>
                  <a:pt x="66" y="28"/>
                  <a:pt x="69" y="32"/>
                  <a:pt x="69" y="35"/>
                </a:cubicBezTo>
                <a:cubicBezTo>
                  <a:pt x="69" y="42"/>
                  <a:pt x="69" y="50"/>
                  <a:pt x="69" y="58"/>
                </a:cubicBezTo>
                <a:close/>
                <a:moveTo>
                  <a:pt x="85" y="60"/>
                </a:moveTo>
                <a:cubicBezTo>
                  <a:pt x="85" y="62"/>
                  <a:pt x="84" y="64"/>
                  <a:pt x="82" y="64"/>
                </a:cubicBezTo>
                <a:cubicBezTo>
                  <a:pt x="81" y="64"/>
                  <a:pt x="81" y="64"/>
                  <a:pt x="81" y="64"/>
                </a:cubicBezTo>
                <a:cubicBezTo>
                  <a:pt x="79" y="64"/>
                  <a:pt x="77" y="62"/>
                  <a:pt x="77" y="60"/>
                </a:cubicBezTo>
                <a:cubicBezTo>
                  <a:pt x="77" y="44"/>
                  <a:pt x="77" y="44"/>
                  <a:pt x="77" y="44"/>
                </a:cubicBezTo>
                <a:cubicBezTo>
                  <a:pt x="77" y="42"/>
                  <a:pt x="79" y="40"/>
                  <a:pt x="81" y="40"/>
                </a:cubicBezTo>
                <a:cubicBezTo>
                  <a:pt x="82" y="40"/>
                  <a:pt x="82" y="40"/>
                  <a:pt x="82" y="40"/>
                </a:cubicBezTo>
                <a:cubicBezTo>
                  <a:pt x="84" y="40"/>
                  <a:pt x="85" y="42"/>
                  <a:pt x="85" y="44"/>
                </a:cubicBezTo>
                <a:lnTo>
                  <a:pt x="85" y="6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2" name="Freeform 182"/>
          <p:cNvSpPr/>
          <p:nvPr/>
        </p:nvSpPr>
        <p:spPr bwMode="auto">
          <a:xfrm>
            <a:off x="11638686" y="3774763"/>
            <a:ext cx="27123" cy="81369"/>
          </a:xfrm>
          <a:custGeom>
            <a:avLst/>
            <a:gdLst>
              <a:gd name="T0" fmla="*/ 8 w 8"/>
              <a:gd name="T1" fmla="*/ 4 h 24"/>
              <a:gd name="T2" fmla="*/ 5 w 8"/>
              <a:gd name="T3" fmla="*/ 0 h 24"/>
              <a:gd name="T4" fmla="*/ 4 w 8"/>
              <a:gd name="T5" fmla="*/ 0 h 24"/>
              <a:gd name="T6" fmla="*/ 0 w 8"/>
              <a:gd name="T7" fmla="*/ 4 h 24"/>
              <a:gd name="T8" fmla="*/ 0 w 8"/>
              <a:gd name="T9" fmla="*/ 20 h 24"/>
              <a:gd name="T10" fmla="*/ 4 w 8"/>
              <a:gd name="T11" fmla="*/ 24 h 24"/>
              <a:gd name="T12" fmla="*/ 5 w 8"/>
              <a:gd name="T13" fmla="*/ 24 h 24"/>
              <a:gd name="T14" fmla="*/ 8 w 8"/>
              <a:gd name="T15" fmla="*/ 20 h 24"/>
              <a:gd name="T16" fmla="*/ 8 w 8"/>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4"/>
                </a:moveTo>
                <a:cubicBezTo>
                  <a:pt x="8" y="2"/>
                  <a:pt x="7" y="0"/>
                  <a:pt x="5" y="0"/>
                </a:cubicBezTo>
                <a:cubicBezTo>
                  <a:pt x="4" y="0"/>
                  <a:pt x="4" y="0"/>
                  <a:pt x="4" y="0"/>
                </a:cubicBezTo>
                <a:cubicBezTo>
                  <a:pt x="2" y="0"/>
                  <a:pt x="0" y="2"/>
                  <a:pt x="0" y="4"/>
                </a:cubicBezTo>
                <a:cubicBezTo>
                  <a:pt x="0" y="20"/>
                  <a:pt x="0" y="20"/>
                  <a:pt x="0" y="20"/>
                </a:cubicBezTo>
                <a:cubicBezTo>
                  <a:pt x="0" y="22"/>
                  <a:pt x="2" y="24"/>
                  <a:pt x="4" y="24"/>
                </a:cubicBezTo>
                <a:cubicBezTo>
                  <a:pt x="5" y="24"/>
                  <a:pt x="5" y="24"/>
                  <a:pt x="5" y="24"/>
                </a:cubicBezTo>
                <a:cubicBezTo>
                  <a:pt x="7" y="24"/>
                  <a:pt x="8" y="22"/>
                  <a:pt x="8" y="20"/>
                </a:cubicBezTo>
                <a:lnTo>
                  <a:pt x="8" y="4"/>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3" name="Freeform 183"/>
          <p:cNvSpPr/>
          <p:nvPr/>
        </p:nvSpPr>
        <p:spPr bwMode="auto">
          <a:xfrm>
            <a:off x="11641541" y="3734793"/>
            <a:ext cx="27123" cy="27123"/>
          </a:xfrm>
          <a:custGeom>
            <a:avLst/>
            <a:gdLst>
              <a:gd name="T0" fmla="*/ 4 w 8"/>
              <a:gd name="T1" fmla="*/ 0 h 8"/>
              <a:gd name="T2" fmla="*/ 4 w 8"/>
              <a:gd name="T3" fmla="*/ 0 h 8"/>
              <a:gd name="T4" fmla="*/ 0 w 8"/>
              <a:gd name="T5" fmla="*/ 4 h 8"/>
              <a:gd name="T6" fmla="*/ 0 w 8"/>
              <a:gd name="T7" fmla="*/ 4 h 8"/>
              <a:gd name="T8" fmla="*/ 4 w 8"/>
              <a:gd name="T9" fmla="*/ 8 h 8"/>
              <a:gd name="T10" fmla="*/ 4 w 8"/>
              <a:gd name="T11" fmla="*/ 8 h 8"/>
              <a:gd name="T12" fmla="*/ 8 w 8"/>
              <a:gd name="T13" fmla="*/ 4 h 8"/>
              <a:gd name="T14" fmla="*/ 8 w 8"/>
              <a:gd name="T15" fmla="*/ 4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4" y="0"/>
                  <a:pt x="4" y="0"/>
                  <a:pt x="4" y="0"/>
                </a:cubicBezTo>
                <a:cubicBezTo>
                  <a:pt x="2" y="0"/>
                  <a:pt x="0" y="2"/>
                  <a:pt x="0" y="4"/>
                </a:cubicBezTo>
                <a:cubicBezTo>
                  <a:pt x="0" y="4"/>
                  <a:pt x="0" y="4"/>
                  <a:pt x="0" y="4"/>
                </a:cubicBezTo>
                <a:cubicBezTo>
                  <a:pt x="0" y="6"/>
                  <a:pt x="2" y="8"/>
                  <a:pt x="4" y="8"/>
                </a:cubicBezTo>
                <a:cubicBezTo>
                  <a:pt x="4" y="8"/>
                  <a:pt x="4" y="8"/>
                  <a:pt x="4" y="8"/>
                </a:cubicBezTo>
                <a:cubicBezTo>
                  <a:pt x="6" y="8"/>
                  <a:pt x="8" y="6"/>
                  <a:pt x="8" y="4"/>
                </a:cubicBezTo>
                <a:cubicBezTo>
                  <a:pt x="8" y="4"/>
                  <a:pt x="8" y="4"/>
                  <a:pt x="8" y="4"/>
                </a:cubicBezTo>
                <a:cubicBezTo>
                  <a:pt x="8" y="2"/>
                  <a:pt x="6" y="0"/>
                  <a:pt x="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4" name="Freeform 184"/>
          <p:cNvSpPr/>
          <p:nvPr/>
        </p:nvSpPr>
        <p:spPr bwMode="auto">
          <a:xfrm>
            <a:off x="11448825" y="3734793"/>
            <a:ext cx="162738" cy="121340"/>
          </a:xfrm>
          <a:custGeom>
            <a:avLst/>
            <a:gdLst>
              <a:gd name="T0" fmla="*/ 39 w 48"/>
              <a:gd name="T1" fmla="*/ 0 h 36"/>
              <a:gd name="T2" fmla="*/ 26 w 48"/>
              <a:gd name="T3" fmla="*/ 0 h 36"/>
              <a:gd name="T4" fmla="*/ 24 w 48"/>
              <a:gd name="T5" fmla="*/ 0 h 36"/>
              <a:gd name="T6" fmla="*/ 7 w 48"/>
              <a:gd name="T7" fmla="*/ 0 h 36"/>
              <a:gd name="T8" fmla="*/ 0 w 48"/>
              <a:gd name="T9" fmla="*/ 2 h 36"/>
              <a:gd name="T10" fmla="*/ 0 w 48"/>
              <a:gd name="T11" fmla="*/ 30 h 36"/>
              <a:gd name="T12" fmla="*/ 6 w 48"/>
              <a:gd name="T13" fmla="*/ 36 h 36"/>
              <a:gd name="T14" fmla="*/ 8 w 48"/>
              <a:gd name="T15" fmla="*/ 36 h 36"/>
              <a:gd name="T16" fmla="*/ 12 w 48"/>
              <a:gd name="T17" fmla="*/ 30 h 36"/>
              <a:gd name="T18" fmla="*/ 12 w 48"/>
              <a:gd name="T19" fmla="*/ 8 h 36"/>
              <a:gd name="T20" fmla="*/ 17 w 48"/>
              <a:gd name="T21" fmla="*/ 8 h 36"/>
              <a:gd name="T22" fmla="*/ 20 w 48"/>
              <a:gd name="T23" fmla="*/ 12 h 36"/>
              <a:gd name="T24" fmla="*/ 20 w 48"/>
              <a:gd name="T25" fmla="*/ 30 h 36"/>
              <a:gd name="T26" fmla="*/ 24 w 48"/>
              <a:gd name="T27" fmla="*/ 36 h 36"/>
              <a:gd name="T28" fmla="*/ 26 w 48"/>
              <a:gd name="T29" fmla="*/ 36 h 36"/>
              <a:gd name="T30" fmla="*/ 28 w 48"/>
              <a:gd name="T31" fmla="*/ 30 h 36"/>
              <a:gd name="T32" fmla="*/ 28 w 48"/>
              <a:gd name="T33" fmla="*/ 8 h 36"/>
              <a:gd name="T34" fmla="*/ 35 w 48"/>
              <a:gd name="T35" fmla="*/ 8 h 36"/>
              <a:gd name="T36" fmla="*/ 36 w 48"/>
              <a:gd name="T37" fmla="*/ 12 h 36"/>
              <a:gd name="T38" fmla="*/ 36 w 48"/>
              <a:gd name="T39" fmla="*/ 30 h 36"/>
              <a:gd name="T40" fmla="*/ 42 w 48"/>
              <a:gd name="T41" fmla="*/ 36 h 36"/>
              <a:gd name="T42" fmla="*/ 43 w 48"/>
              <a:gd name="T43" fmla="*/ 36 h 36"/>
              <a:gd name="T44" fmla="*/ 48 w 48"/>
              <a:gd name="T45" fmla="*/ 30 h 36"/>
              <a:gd name="T46" fmla="*/ 48 w 48"/>
              <a:gd name="T47" fmla="*/ 7 h 36"/>
              <a:gd name="T48" fmla="*/ 39 w 4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39" y="0"/>
                </a:moveTo>
                <a:cubicBezTo>
                  <a:pt x="26" y="0"/>
                  <a:pt x="26" y="0"/>
                  <a:pt x="26" y="0"/>
                </a:cubicBezTo>
                <a:cubicBezTo>
                  <a:pt x="24" y="0"/>
                  <a:pt x="24" y="0"/>
                  <a:pt x="24" y="0"/>
                </a:cubicBezTo>
                <a:cubicBezTo>
                  <a:pt x="7" y="0"/>
                  <a:pt x="7" y="0"/>
                  <a:pt x="7" y="0"/>
                </a:cubicBezTo>
                <a:cubicBezTo>
                  <a:pt x="4" y="0"/>
                  <a:pt x="0" y="0"/>
                  <a:pt x="0" y="2"/>
                </a:cubicBezTo>
                <a:cubicBezTo>
                  <a:pt x="0" y="12"/>
                  <a:pt x="0" y="21"/>
                  <a:pt x="0" y="30"/>
                </a:cubicBezTo>
                <a:cubicBezTo>
                  <a:pt x="0" y="32"/>
                  <a:pt x="4" y="36"/>
                  <a:pt x="6" y="36"/>
                </a:cubicBezTo>
                <a:cubicBezTo>
                  <a:pt x="8" y="36"/>
                  <a:pt x="8" y="36"/>
                  <a:pt x="8" y="36"/>
                </a:cubicBezTo>
                <a:cubicBezTo>
                  <a:pt x="10" y="36"/>
                  <a:pt x="12" y="32"/>
                  <a:pt x="12" y="30"/>
                </a:cubicBezTo>
                <a:cubicBezTo>
                  <a:pt x="12" y="8"/>
                  <a:pt x="12" y="8"/>
                  <a:pt x="12" y="8"/>
                </a:cubicBezTo>
                <a:cubicBezTo>
                  <a:pt x="17" y="8"/>
                  <a:pt x="17" y="8"/>
                  <a:pt x="17" y="8"/>
                </a:cubicBezTo>
                <a:cubicBezTo>
                  <a:pt x="19" y="8"/>
                  <a:pt x="20" y="10"/>
                  <a:pt x="20" y="12"/>
                </a:cubicBezTo>
                <a:cubicBezTo>
                  <a:pt x="20" y="30"/>
                  <a:pt x="20" y="30"/>
                  <a:pt x="20" y="30"/>
                </a:cubicBezTo>
                <a:cubicBezTo>
                  <a:pt x="20" y="32"/>
                  <a:pt x="22" y="36"/>
                  <a:pt x="24" y="36"/>
                </a:cubicBezTo>
                <a:cubicBezTo>
                  <a:pt x="26" y="36"/>
                  <a:pt x="26" y="36"/>
                  <a:pt x="26" y="36"/>
                </a:cubicBezTo>
                <a:cubicBezTo>
                  <a:pt x="28" y="36"/>
                  <a:pt x="28" y="32"/>
                  <a:pt x="28" y="30"/>
                </a:cubicBezTo>
                <a:cubicBezTo>
                  <a:pt x="28" y="8"/>
                  <a:pt x="28" y="8"/>
                  <a:pt x="28" y="8"/>
                </a:cubicBezTo>
                <a:cubicBezTo>
                  <a:pt x="35" y="8"/>
                  <a:pt x="35" y="8"/>
                  <a:pt x="35" y="8"/>
                </a:cubicBezTo>
                <a:cubicBezTo>
                  <a:pt x="36" y="8"/>
                  <a:pt x="36" y="11"/>
                  <a:pt x="36" y="12"/>
                </a:cubicBezTo>
                <a:cubicBezTo>
                  <a:pt x="36" y="30"/>
                  <a:pt x="36" y="30"/>
                  <a:pt x="36" y="30"/>
                </a:cubicBezTo>
                <a:cubicBezTo>
                  <a:pt x="36" y="32"/>
                  <a:pt x="39" y="36"/>
                  <a:pt x="42" y="36"/>
                </a:cubicBezTo>
                <a:cubicBezTo>
                  <a:pt x="43" y="36"/>
                  <a:pt x="43" y="36"/>
                  <a:pt x="43" y="36"/>
                </a:cubicBezTo>
                <a:cubicBezTo>
                  <a:pt x="45" y="36"/>
                  <a:pt x="48" y="32"/>
                  <a:pt x="48" y="30"/>
                </a:cubicBezTo>
                <a:cubicBezTo>
                  <a:pt x="48" y="22"/>
                  <a:pt x="48" y="14"/>
                  <a:pt x="48" y="7"/>
                </a:cubicBezTo>
                <a:cubicBezTo>
                  <a:pt x="48" y="4"/>
                  <a:pt x="44" y="0"/>
                  <a:pt x="39"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5" name="Freeform 185"/>
          <p:cNvSpPr>
            <a:spLocks noEditPoints="1"/>
          </p:cNvSpPr>
          <p:nvPr/>
        </p:nvSpPr>
        <p:spPr bwMode="auto">
          <a:xfrm>
            <a:off x="11293226" y="3574910"/>
            <a:ext cx="506771" cy="511053"/>
          </a:xfrm>
          <a:custGeom>
            <a:avLst/>
            <a:gdLst>
              <a:gd name="T0" fmla="*/ 75 w 150"/>
              <a:gd name="T1" fmla="*/ 0 h 151"/>
              <a:gd name="T2" fmla="*/ 0 w 150"/>
              <a:gd name="T3" fmla="*/ 76 h 151"/>
              <a:gd name="T4" fmla="*/ 75 w 150"/>
              <a:gd name="T5" fmla="*/ 151 h 151"/>
              <a:gd name="T6" fmla="*/ 150 w 150"/>
              <a:gd name="T7" fmla="*/ 76 h 151"/>
              <a:gd name="T8" fmla="*/ 75 w 150"/>
              <a:gd name="T9" fmla="*/ 0 h 151"/>
              <a:gd name="T10" fmla="*/ 49 w 150"/>
              <a:gd name="T11" fmla="*/ 115 h 151"/>
              <a:gd name="T12" fmla="*/ 31 w 150"/>
              <a:gd name="T13" fmla="*/ 123 h 151"/>
              <a:gd name="T14" fmla="*/ 31 w 150"/>
              <a:gd name="T15" fmla="*/ 122 h 151"/>
              <a:gd name="T16" fmla="*/ 34 w 150"/>
              <a:gd name="T17" fmla="*/ 112 h 151"/>
              <a:gd name="T18" fmla="*/ 14 w 150"/>
              <a:gd name="T19" fmla="*/ 83 h 151"/>
              <a:gd name="T20" fmla="*/ 22 w 150"/>
              <a:gd name="T21" fmla="*/ 65 h 151"/>
              <a:gd name="T22" fmla="*/ 22 w 150"/>
              <a:gd name="T23" fmla="*/ 65 h 151"/>
              <a:gd name="T24" fmla="*/ 76 w 150"/>
              <a:gd name="T25" fmla="*/ 109 h 151"/>
              <a:gd name="T26" fmla="*/ 49 w 150"/>
              <a:gd name="T27" fmla="*/ 115 h 151"/>
              <a:gd name="T28" fmla="*/ 105 w 150"/>
              <a:gd name="T29" fmla="*/ 103 h 151"/>
              <a:gd name="T30" fmla="*/ 111 w 150"/>
              <a:gd name="T31" fmla="*/ 119 h 151"/>
              <a:gd name="T32" fmla="*/ 108 w 150"/>
              <a:gd name="T33" fmla="*/ 121 h 151"/>
              <a:gd name="T34" fmla="*/ 79 w 150"/>
              <a:gd name="T35" fmla="*/ 106 h 151"/>
              <a:gd name="T36" fmla="*/ 25 w 150"/>
              <a:gd name="T37" fmla="*/ 63 h 151"/>
              <a:gd name="T38" fmla="*/ 80 w 150"/>
              <a:gd name="T39" fmla="*/ 19 h 151"/>
              <a:gd name="T40" fmla="*/ 135 w 150"/>
              <a:gd name="T41" fmla="*/ 63 h 151"/>
              <a:gd name="T42" fmla="*/ 105 w 150"/>
              <a:gd name="T43" fmla="*/ 10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51">
                <a:moveTo>
                  <a:pt x="75" y="0"/>
                </a:moveTo>
                <a:cubicBezTo>
                  <a:pt x="33" y="0"/>
                  <a:pt x="0" y="34"/>
                  <a:pt x="0" y="76"/>
                </a:cubicBezTo>
                <a:cubicBezTo>
                  <a:pt x="0" y="117"/>
                  <a:pt x="33" y="151"/>
                  <a:pt x="75" y="151"/>
                </a:cubicBezTo>
                <a:cubicBezTo>
                  <a:pt x="116" y="151"/>
                  <a:pt x="150" y="117"/>
                  <a:pt x="150" y="76"/>
                </a:cubicBezTo>
                <a:cubicBezTo>
                  <a:pt x="150" y="34"/>
                  <a:pt x="116" y="0"/>
                  <a:pt x="75" y="0"/>
                </a:cubicBezTo>
                <a:close/>
                <a:moveTo>
                  <a:pt x="49" y="115"/>
                </a:moveTo>
                <a:cubicBezTo>
                  <a:pt x="46" y="118"/>
                  <a:pt x="38" y="123"/>
                  <a:pt x="31" y="123"/>
                </a:cubicBezTo>
                <a:cubicBezTo>
                  <a:pt x="31" y="123"/>
                  <a:pt x="29" y="123"/>
                  <a:pt x="31" y="122"/>
                </a:cubicBezTo>
                <a:cubicBezTo>
                  <a:pt x="31" y="122"/>
                  <a:pt x="35" y="116"/>
                  <a:pt x="34" y="112"/>
                </a:cubicBezTo>
                <a:cubicBezTo>
                  <a:pt x="22" y="105"/>
                  <a:pt x="12" y="94"/>
                  <a:pt x="14" y="83"/>
                </a:cubicBezTo>
                <a:cubicBezTo>
                  <a:pt x="15" y="76"/>
                  <a:pt x="18" y="70"/>
                  <a:pt x="22" y="65"/>
                </a:cubicBezTo>
                <a:cubicBezTo>
                  <a:pt x="22" y="65"/>
                  <a:pt x="22" y="65"/>
                  <a:pt x="22" y="65"/>
                </a:cubicBezTo>
                <a:cubicBezTo>
                  <a:pt x="22" y="88"/>
                  <a:pt x="47" y="107"/>
                  <a:pt x="76" y="109"/>
                </a:cubicBezTo>
                <a:cubicBezTo>
                  <a:pt x="68" y="113"/>
                  <a:pt x="59" y="116"/>
                  <a:pt x="49" y="115"/>
                </a:cubicBezTo>
                <a:close/>
                <a:moveTo>
                  <a:pt x="105" y="103"/>
                </a:moveTo>
                <a:cubicBezTo>
                  <a:pt x="103" y="109"/>
                  <a:pt x="111" y="119"/>
                  <a:pt x="111" y="119"/>
                </a:cubicBezTo>
                <a:cubicBezTo>
                  <a:pt x="113" y="122"/>
                  <a:pt x="108" y="121"/>
                  <a:pt x="108" y="121"/>
                </a:cubicBezTo>
                <a:cubicBezTo>
                  <a:pt x="98" y="121"/>
                  <a:pt x="84" y="111"/>
                  <a:pt x="79" y="106"/>
                </a:cubicBezTo>
                <a:cubicBezTo>
                  <a:pt x="49" y="106"/>
                  <a:pt x="25" y="87"/>
                  <a:pt x="25" y="63"/>
                </a:cubicBezTo>
                <a:cubicBezTo>
                  <a:pt x="25" y="39"/>
                  <a:pt x="49" y="19"/>
                  <a:pt x="80" y="19"/>
                </a:cubicBezTo>
                <a:cubicBezTo>
                  <a:pt x="111" y="19"/>
                  <a:pt x="135" y="39"/>
                  <a:pt x="135" y="63"/>
                </a:cubicBezTo>
                <a:cubicBezTo>
                  <a:pt x="135" y="80"/>
                  <a:pt x="123" y="95"/>
                  <a:pt x="105" y="103"/>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6" name="Freeform 186"/>
          <p:cNvSpPr/>
          <p:nvPr/>
        </p:nvSpPr>
        <p:spPr bwMode="auto">
          <a:xfrm>
            <a:off x="9504842" y="4820525"/>
            <a:ext cx="192716" cy="121340"/>
          </a:xfrm>
          <a:custGeom>
            <a:avLst/>
            <a:gdLst>
              <a:gd name="T0" fmla="*/ 133 w 135"/>
              <a:gd name="T1" fmla="*/ 0 h 85"/>
              <a:gd name="T2" fmla="*/ 8 w 135"/>
              <a:gd name="T3" fmla="*/ 0 h 85"/>
              <a:gd name="T4" fmla="*/ 90 w 135"/>
              <a:gd name="T5" fmla="*/ 14 h 85"/>
              <a:gd name="T6" fmla="*/ 0 w 135"/>
              <a:gd name="T7" fmla="*/ 85 h 85"/>
              <a:gd name="T8" fmla="*/ 135 w 135"/>
              <a:gd name="T9" fmla="*/ 85 h 85"/>
              <a:gd name="T10" fmla="*/ 55 w 135"/>
              <a:gd name="T11" fmla="*/ 69 h 85"/>
              <a:gd name="T12" fmla="*/ 133 w 135"/>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5" h="85">
                <a:moveTo>
                  <a:pt x="133" y="0"/>
                </a:moveTo>
                <a:lnTo>
                  <a:pt x="8" y="0"/>
                </a:lnTo>
                <a:lnTo>
                  <a:pt x="90" y="14"/>
                </a:lnTo>
                <a:lnTo>
                  <a:pt x="0" y="85"/>
                </a:lnTo>
                <a:lnTo>
                  <a:pt x="135" y="85"/>
                </a:lnTo>
                <a:lnTo>
                  <a:pt x="55" y="69"/>
                </a:lnTo>
                <a:lnTo>
                  <a:pt x="133" y="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7" name="Freeform 187"/>
          <p:cNvSpPr>
            <a:spLocks noEditPoints="1"/>
          </p:cNvSpPr>
          <p:nvPr/>
        </p:nvSpPr>
        <p:spPr bwMode="auto">
          <a:xfrm>
            <a:off x="9346387" y="4604968"/>
            <a:ext cx="513908" cy="512481"/>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125 w 152"/>
              <a:gd name="T19" fmla="*/ 67 h 152"/>
              <a:gd name="T20" fmla="*/ 105 w 152"/>
              <a:gd name="T21" fmla="*/ 84 h 152"/>
              <a:gd name="T22" fmla="*/ 112 w 152"/>
              <a:gd name="T23" fmla="*/ 126 h 152"/>
              <a:gd name="T24" fmla="*/ 109 w 152"/>
              <a:gd name="T25" fmla="*/ 127 h 152"/>
              <a:gd name="T26" fmla="*/ 75 w 152"/>
              <a:gd name="T27" fmla="*/ 106 h 152"/>
              <a:gd name="T28" fmla="*/ 42 w 152"/>
              <a:gd name="T29" fmla="*/ 127 h 152"/>
              <a:gd name="T30" fmla="*/ 39 w 152"/>
              <a:gd name="T31" fmla="*/ 126 h 152"/>
              <a:gd name="T32" fmla="*/ 44 w 152"/>
              <a:gd name="T33" fmla="*/ 84 h 152"/>
              <a:gd name="T34" fmla="*/ 23 w 152"/>
              <a:gd name="T35" fmla="*/ 66 h 152"/>
              <a:gd name="T36" fmla="*/ 16 w 152"/>
              <a:gd name="T37" fmla="*/ 61 h 152"/>
              <a:gd name="T38" fmla="*/ 16 w 152"/>
              <a:gd name="T39" fmla="*/ 60 h 152"/>
              <a:gd name="T40" fmla="*/ 34 w 152"/>
              <a:gd name="T41" fmla="*/ 60 h 152"/>
              <a:gd name="T42" fmla="*/ 56 w 152"/>
              <a:gd name="T43" fmla="*/ 60 h 152"/>
              <a:gd name="T44" fmla="*/ 61 w 152"/>
              <a:gd name="T45" fmla="*/ 51 h 152"/>
              <a:gd name="T46" fmla="*/ 74 w 152"/>
              <a:gd name="T47" fmla="*/ 24 h 152"/>
              <a:gd name="T48" fmla="*/ 77 w 152"/>
              <a:gd name="T49" fmla="*/ 24 h 152"/>
              <a:gd name="T50" fmla="*/ 91 w 152"/>
              <a:gd name="T51" fmla="*/ 51 h 152"/>
              <a:gd name="T52" fmla="*/ 96 w 152"/>
              <a:gd name="T53" fmla="*/ 60 h 152"/>
              <a:gd name="T54" fmla="*/ 118 w 152"/>
              <a:gd name="T55" fmla="*/ 60 h 152"/>
              <a:gd name="T56" fmla="*/ 131 w 152"/>
              <a:gd name="T57" fmla="*/ 60 h 152"/>
              <a:gd name="T58" fmla="*/ 133 w 152"/>
              <a:gd name="T59" fmla="*/ 61 h 152"/>
              <a:gd name="T60" fmla="*/ 125 w 152"/>
              <a:gd name="T61"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25" y="67"/>
                </a:moveTo>
                <a:cubicBezTo>
                  <a:pt x="105" y="84"/>
                  <a:pt x="105" y="84"/>
                  <a:pt x="105" y="84"/>
                </a:cubicBezTo>
                <a:cubicBezTo>
                  <a:pt x="112" y="126"/>
                  <a:pt x="112" y="126"/>
                  <a:pt x="112" y="126"/>
                </a:cubicBezTo>
                <a:cubicBezTo>
                  <a:pt x="111" y="127"/>
                  <a:pt x="110" y="127"/>
                  <a:pt x="109" y="127"/>
                </a:cubicBezTo>
                <a:cubicBezTo>
                  <a:pt x="75" y="106"/>
                  <a:pt x="75" y="106"/>
                  <a:pt x="75" y="106"/>
                </a:cubicBezTo>
                <a:cubicBezTo>
                  <a:pt x="42" y="127"/>
                  <a:pt x="42" y="127"/>
                  <a:pt x="42" y="127"/>
                </a:cubicBezTo>
                <a:cubicBezTo>
                  <a:pt x="39" y="127"/>
                  <a:pt x="39" y="127"/>
                  <a:pt x="39" y="126"/>
                </a:cubicBezTo>
                <a:cubicBezTo>
                  <a:pt x="44" y="84"/>
                  <a:pt x="44" y="84"/>
                  <a:pt x="44" y="84"/>
                </a:cubicBezTo>
                <a:cubicBezTo>
                  <a:pt x="23" y="66"/>
                  <a:pt x="23" y="66"/>
                  <a:pt x="23" y="66"/>
                </a:cubicBezTo>
                <a:cubicBezTo>
                  <a:pt x="16" y="61"/>
                  <a:pt x="16" y="61"/>
                  <a:pt x="16" y="61"/>
                </a:cubicBezTo>
                <a:cubicBezTo>
                  <a:pt x="16" y="60"/>
                  <a:pt x="16" y="60"/>
                  <a:pt x="16" y="60"/>
                </a:cubicBezTo>
                <a:cubicBezTo>
                  <a:pt x="34" y="60"/>
                  <a:pt x="34" y="60"/>
                  <a:pt x="34" y="60"/>
                </a:cubicBezTo>
                <a:cubicBezTo>
                  <a:pt x="56" y="60"/>
                  <a:pt x="56" y="60"/>
                  <a:pt x="56" y="60"/>
                </a:cubicBezTo>
                <a:cubicBezTo>
                  <a:pt x="61" y="51"/>
                  <a:pt x="61" y="51"/>
                  <a:pt x="61" y="51"/>
                </a:cubicBezTo>
                <a:cubicBezTo>
                  <a:pt x="74" y="24"/>
                  <a:pt x="74" y="24"/>
                  <a:pt x="74" y="24"/>
                </a:cubicBezTo>
                <a:cubicBezTo>
                  <a:pt x="75" y="24"/>
                  <a:pt x="75" y="24"/>
                  <a:pt x="77" y="24"/>
                </a:cubicBezTo>
                <a:cubicBezTo>
                  <a:pt x="91" y="51"/>
                  <a:pt x="91" y="51"/>
                  <a:pt x="91" y="51"/>
                </a:cubicBezTo>
                <a:cubicBezTo>
                  <a:pt x="96" y="60"/>
                  <a:pt x="96" y="60"/>
                  <a:pt x="96" y="60"/>
                </a:cubicBezTo>
                <a:cubicBezTo>
                  <a:pt x="118" y="60"/>
                  <a:pt x="118" y="60"/>
                  <a:pt x="118" y="60"/>
                </a:cubicBezTo>
                <a:cubicBezTo>
                  <a:pt x="131" y="60"/>
                  <a:pt x="131" y="60"/>
                  <a:pt x="131" y="60"/>
                </a:cubicBezTo>
                <a:cubicBezTo>
                  <a:pt x="133" y="60"/>
                  <a:pt x="133" y="60"/>
                  <a:pt x="133" y="61"/>
                </a:cubicBezTo>
                <a:lnTo>
                  <a:pt x="125" y="67"/>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8" name="Freeform 188"/>
          <p:cNvSpPr/>
          <p:nvPr/>
        </p:nvSpPr>
        <p:spPr bwMode="auto">
          <a:xfrm>
            <a:off x="11644699" y="4820525"/>
            <a:ext cx="27123" cy="81369"/>
          </a:xfrm>
          <a:custGeom>
            <a:avLst/>
            <a:gdLst>
              <a:gd name="T0" fmla="*/ 8 w 8"/>
              <a:gd name="T1" fmla="*/ 4 h 24"/>
              <a:gd name="T2" fmla="*/ 5 w 8"/>
              <a:gd name="T3" fmla="*/ 0 h 24"/>
              <a:gd name="T4" fmla="*/ 4 w 8"/>
              <a:gd name="T5" fmla="*/ 0 h 24"/>
              <a:gd name="T6" fmla="*/ 0 w 8"/>
              <a:gd name="T7" fmla="*/ 4 h 24"/>
              <a:gd name="T8" fmla="*/ 0 w 8"/>
              <a:gd name="T9" fmla="*/ 20 h 24"/>
              <a:gd name="T10" fmla="*/ 4 w 8"/>
              <a:gd name="T11" fmla="*/ 24 h 24"/>
              <a:gd name="T12" fmla="*/ 5 w 8"/>
              <a:gd name="T13" fmla="*/ 24 h 24"/>
              <a:gd name="T14" fmla="*/ 8 w 8"/>
              <a:gd name="T15" fmla="*/ 20 h 24"/>
              <a:gd name="T16" fmla="*/ 8 w 8"/>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4"/>
                </a:moveTo>
                <a:cubicBezTo>
                  <a:pt x="8" y="2"/>
                  <a:pt x="7" y="0"/>
                  <a:pt x="5" y="0"/>
                </a:cubicBezTo>
                <a:cubicBezTo>
                  <a:pt x="4" y="0"/>
                  <a:pt x="4" y="0"/>
                  <a:pt x="4" y="0"/>
                </a:cubicBezTo>
                <a:cubicBezTo>
                  <a:pt x="2" y="0"/>
                  <a:pt x="0" y="2"/>
                  <a:pt x="0" y="4"/>
                </a:cubicBezTo>
                <a:cubicBezTo>
                  <a:pt x="0" y="20"/>
                  <a:pt x="0" y="20"/>
                  <a:pt x="0" y="20"/>
                </a:cubicBezTo>
                <a:cubicBezTo>
                  <a:pt x="0" y="22"/>
                  <a:pt x="2" y="24"/>
                  <a:pt x="4" y="24"/>
                </a:cubicBezTo>
                <a:cubicBezTo>
                  <a:pt x="5" y="24"/>
                  <a:pt x="5" y="24"/>
                  <a:pt x="5" y="24"/>
                </a:cubicBezTo>
                <a:cubicBezTo>
                  <a:pt x="7" y="24"/>
                  <a:pt x="8" y="22"/>
                  <a:pt x="8" y="20"/>
                </a:cubicBezTo>
                <a:lnTo>
                  <a:pt x="8" y="4"/>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9" name="Freeform 189"/>
          <p:cNvSpPr>
            <a:spLocks noEditPoints="1"/>
          </p:cNvSpPr>
          <p:nvPr/>
        </p:nvSpPr>
        <p:spPr bwMode="auto">
          <a:xfrm>
            <a:off x="11293529" y="4604968"/>
            <a:ext cx="512481" cy="512481"/>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51 w 152"/>
              <a:gd name="T19" fmla="*/ 120 h 152"/>
              <a:gd name="T20" fmla="*/ 33 w 152"/>
              <a:gd name="T21" fmla="*/ 128 h 152"/>
              <a:gd name="T22" fmla="*/ 33 w 152"/>
              <a:gd name="T23" fmla="*/ 127 h 152"/>
              <a:gd name="T24" fmla="*/ 36 w 152"/>
              <a:gd name="T25" fmla="*/ 117 h 152"/>
              <a:gd name="T26" fmla="*/ 16 w 152"/>
              <a:gd name="T27" fmla="*/ 88 h 152"/>
              <a:gd name="T28" fmla="*/ 24 w 152"/>
              <a:gd name="T29" fmla="*/ 70 h 152"/>
              <a:gd name="T30" fmla="*/ 24 w 152"/>
              <a:gd name="T31" fmla="*/ 70 h 152"/>
              <a:gd name="T32" fmla="*/ 78 w 152"/>
              <a:gd name="T33" fmla="*/ 114 h 152"/>
              <a:gd name="T34" fmla="*/ 51 w 152"/>
              <a:gd name="T35" fmla="*/ 120 h 152"/>
              <a:gd name="T36" fmla="*/ 107 w 152"/>
              <a:gd name="T37" fmla="*/ 108 h 152"/>
              <a:gd name="T38" fmla="*/ 113 w 152"/>
              <a:gd name="T39" fmla="*/ 124 h 152"/>
              <a:gd name="T40" fmla="*/ 110 w 152"/>
              <a:gd name="T41" fmla="*/ 126 h 152"/>
              <a:gd name="T42" fmla="*/ 81 w 152"/>
              <a:gd name="T43" fmla="*/ 111 h 152"/>
              <a:gd name="T44" fmla="*/ 27 w 152"/>
              <a:gd name="T45" fmla="*/ 68 h 152"/>
              <a:gd name="T46" fmla="*/ 82 w 152"/>
              <a:gd name="T47" fmla="*/ 24 h 152"/>
              <a:gd name="T48" fmla="*/ 137 w 152"/>
              <a:gd name="T49" fmla="*/ 68 h 152"/>
              <a:gd name="T50" fmla="*/ 107 w 152"/>
              <a:gd name="T5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51" y="120"/>
                </a:moveTo>
                <a:cubicBezTo>
                  <a:pt x="48" y="123"/>
                  <a:pt x="40" y="128"/>
                  <a:pt x="33" y="128"/>
                </a:cubicBezTo>
                <a:cubicBezTo>
                  <a:pt x="33" y="128"/>
                  <a:pt x="31" y="128"/>
                  <a:pt x="33" y="127"/>
                </a:cubicBezTo>
                <a:cubicBezTo>
                  <a:pt x="33" y="127"/>
                  <a:pt x="37" y="121"/>
                  <a:pt x="36" y="117"/>
                </a:cubicBezTo>
                <a:cubicBezTo>
                  <a:pt x="24" y="110"/>
                  <a:pt x="14" y="99"/>
                  <a:pt x="16" y="88"/>
                </a:cubicBezTo>
                <a:cubicBezTo>
                  <a:pt x="17" y="81"/>
                  <a:pt x="20" y="75"/>
                  <a:pt x="24" y="70"/>
                </a:cubicBezTo>
                <a:cubicBezTo>
                  <a:pt x="24" y="70"/>
                  <a:pt x="24" y="70"/>
                  <a:pt x="24" y="70"/>
                </a:cubicBezTo>
                <a:cubicBezTo>
                  <a:pt x="24" y="93"/>
                  <a:pt x="49" y="112"/>
                  <a:pt x="78" y="114"/>
                </a:cubicBezTo>
                <a:cubicBezTo>
                  <a:pt x="70" y="118"/>
                  <a:pt x="61" y="121"/>
                  <a:pt x="51" y="120"/>
                </a:cubicBezTo>
                <a:close/>
                <a:moveTo>
                  <a:pt x="107" y="108"/>
                </a:moveTo>
                <a:cubicBezTo>
                  <a:pt x="105" y="114"/>
                  <a:pt x="113" y="124"/>
                  <a:pt x="113" y="124"/>
                </a:cubicBezTo>
                <a:cubicBezTo>
                  <a:pt x="115" y="127"/>
                  <a:pt x="110" y="126"/>
                  <a:pt x="110" y="126"/>
                </a:cubicBezTo>
                <a:cubicBezTo>
                  <a:pt x="100" y="126"/>
                  <a:pt x="86" y="116"/>
                  <a:pt x="81" y="111"/>
                </a:cubicBezTo>
                <a:cubicBezTo>
                  <a:pt x="51" y="111"/>
                  <a:pt x="27" y="92"/>
                  <a:pt x="27" y="68"/>
                </a:cubicBezTo>
                <a:cubicBezTo>
                  <a:pt x="27" y="44"/>
                  <a:pt x="51" y="24"/>
                  <a:pt x="82" y="24"/>
                </a:cubicBezTo>
                <a:cubicBezTo>
                  <a:pt x="113" y="24"/>
                  <a:pt x="137" y="44"/>
                  <a:pt x="137" y="68"/>
                </a:cubicBezTo>
                <a:cubicBezTo>
                  <a:pt x="137" y="85"/>
                  <a:pt x="125" y="100"/>
                  <a:pt x="107" y="10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0" name="Freeform 190"/>
          <p:cNvSpPr/>
          <p:nvPr/>
        </p:nvSpPr>
        <p:spPr bwMode="auto">
          <a:xfrm>
            <a:off x="11454838" y="4780554"/>
            <a:ext cx="162738" cy="121340"/>
          </a:xfrm>
          <a:custGeom>
            <a:avLst/>
            <a:gdLst>
              <a:gd name="T0" fmla="*/ 39 w 48"/>
              <a:gd name="T1" fmla="*/ 0 h 36"/>
              <a:gd name="T2" fmla="*/ 26 w 48"/>
              <a:gd name="T3" fmla="*/ 0 h 36"/>
              <a:gd name="T4" fmla="*/ 24 w 48"/>
              <a:gd name="T5" fmla="*/ 0 h 36"/>
              <a:gd name="T6" fmla="*/ 7 w 48"/>
              <a:gd name="T7" fmla="*/ 0 h 36"/>
              <a:gd name="T8" fmla="*/ 0 w 48"/>
              <a:gd name="T9" fmla="*/ 2 h 36"/>
              <a:gd name="T10" fmla="*/ 0 w 48"/>
              <a:gd name="T11" fmla="*/ 30 h 36"/>
              <a:gd name="T12" fmla="*/ 6 w 48"/>
              <a:gd name="T13" fmla="*/ 36 h 36"/>
              <a:gd name="T14" fmla="*/ 8 w 48"/>
              <a:gd name="T15" fmla="*/ 36 h 36"/>
              <a:gd name="T16" fmla="*/ 12 w 48"/>
              <a:gd name="T17" fmla="*/ 30 h 36"/>
              <a:gd name="T18" fmla="*/ 12 w 48"/>
              <a:gd name="T19" fmla="*/ 8 h 36"/>
              <a:gd name="T20" fmla="*/ 17 w 48"/>
              <a:gd name="T21" fmla="*/ 8 h 36"/>
              <a:gd name="T22" fmla="*/ 20 w 48"/>
              <a:gd name="T23" fmla="*/ 12 h 36"/>
              <a:gd name="T24" fmla="*/ 20 w 48"/>
              <a:gd name="T25" fmla="*/ 30 h 36"/>
              <a:gd name="T26" fmla="*/ 24 w 48"/>
              <a:gd name="T27" fmla="*/ 36 h 36"/>
              <a:gd name="T28" fmla="*/ 26 w 48"/>
              <a:gd name="T29" fmla="*/ 36 h 36"/>
              <a:gd name="T30" fmla="*/ 28 w 48"/>
              <a:gd name="T31" fmla="*/ 30 h 36"/>
              <a:gd name="T32" fmla="*/ 28 w 48"/>
              <a:gd name="T33" fmla="*/ 8 h 36"/>
              <a:gd name="T34" fmla="*/ 35 w 48"/>
              <a:gd name="T35" fmla="*/ 8 h 36"/>
              <a:gd name="T36" fmla="*/ 36 w 48"/>
              <a:gd name="T37" fmla="*/ 12 h 36"/>
              <a:gd name="T38" fmla="*/ 36 w 48"/>
              <a:gd name="T39" fmla="*/ 30 h 36"/>
              <a:gd name="T40" fmla="*/ 42 w 48"/>
              <a:gd name="T41" fmla="*/ 36 h 36"/>
              <a:gd name="T42" fmla="*/ 43 w 48"/>
              <a:gd name="T43" fmla="*/ 36 h 36"/>
              <a:gd name="T44" fmla="*/ 48 w 48"/>
              <a:gd name="T45" fmla="*/ 30 h 36"/>
              <a:gd name="T46" fmla="*/ 48 w 48"/>
              <a:gd name="T47" fmla="*/ 7 h 36"/>
              <a:gd name="T48" fmla="*/ 39 w 4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39" y="0"/>
                </a:moveTo>
                <a:cubicBezTo>
                  <a:pt x="26" y="0"/>
                  <a:pt x="26" y="0"/>
                  <a:pt x="26" y="0"/>
                </a:cubicBezTo>
                <a:cubicBezTo>
                  <a:pt x="24" y="0"/>
                  <a:pt x="24" y="0"/>
                  <a:pt x="24" y="0"/>
                </a:cubicBezTo>
                <a:cubicBezTo>
                  <a:pt x="7" y="0"/>
                  <a:pt x="7" y="0"/>
                  <a:pt x="7" y="0"/>
                </a:cubicBezTo>
                <a:cubicBezTo>
                  <a:pt x="4" y="0"/>
                  <a:pt x="0" y="0"/>
                  <a:pt x="0" y="2"/>
                </a:cubicBezTo>
                <a:cubicBezTo>
                  <a:pt x="0" y="12"/>
                  <a:pt x="0" y="21"/>
                  <a:pt x="0" y="30"/>
                </a:cubicBezTo>
                <a:cubicBezTo>
                  <a:pt x="0" y="32"/>
                  <a:pt x="4" y="36"/>
                  <a:pt x="6" y="36"/>
                </a:cubicBezTo>
                <a:cubicBezTo>
                  <a:pt x="8" y="36"/>
                  <a:pt x="8" y="36"/>
                  <a:pt x="8" y="36"/>
                </a:cubicBezTo>
                <a:cubicBezTo>
                  <a:pt x="10" y="36"/>
                  <a:pt x="12" y="32"/>
                  <a:pt x="12" y="30"/>
                </a:cubicBezTo>
                <a:cubicBezTo>
                  <a:pt x="12" y="8"/>
                  <a:pt x="12" y="8"/>
                  <a:pt x="12" y="8"/>
                </a:cubicBezTo>
                <a:cubicBezTo>
                  <a:pt x="17" y="8"/>
                  <a:pt x="17" y="8"/>
                  <a:pt x="17" y="8"/>
                </a:cubicBezTo>
                <a:cubicBezTo>
                  <a:pt x="19" y="8"/>
                  <a:pt x="20" y="10"/>
                  <a:pt x="20" y="12"/>
                </a:cubicBezTo>
                <a:cubicBezTo>
                  <a:pt x="20" y="30"/>
                  <a:pt x="20" y="30"/>
                  <a:pt x="20" y="30"/>
                </a:cubicBezTo>
                <a:cubicBezTo>
                  <a:pt x="20" y="32"/>
                  <a:pt x="22" y="36"/>
                  <a:pt x="24" y="36"/>
                </a:cubicBezTo>
                <a:cubicBezTo>
                  <a:pt x="26" y="36"/>
                  <a:pt x="26" y="36"/>
                  <a:pt x="26" y="36"/>
                </a:cubicBezTo>
                <a:cubicBezTo>
                  <a:pt x="28" y="36"/>
                  <a:pt x="28" y="32"/>
                  <a:pt x="28" y="30"/>
                </a:cubicBezTo>
                <a:cubicBezTo>
                  <a:pt x="28" y="8"/>
                  <a:pt x="28" y="8"/>
                  <a:pt x="28" y="8"/>
                </a:cubicBezTo>
                <a:cubicBezTo>
                  <a:pt x="35" y="8"/>
                  <a:pt x="35" y="8"/>
                  <a:pt x="35" y="8"/>
                </a:cubicBezTo>
                <a:cubicBezTo>
                  <a:pt x="36" y="8"/>
                  <a:pt x="36" y="11"/>
                  <a:pt x="36" y="12"/>
                </a:cubicBezTo>
                <a:cubicBezTo>
                  <a:pt x="36" y="30"/>
                  <a:pt x="36" y="30"/>
                  <a:pt x="36" y="30"/>
                </a:cubicBezTo>
                <a:cubicBezTo>
                  <a:pt x="36" y="32"/>
                  <a:pt x="39" y="36"/>
                  <a:pt x="42" y="36"/>
                </a:cubicBezTo>
                <a:cubicBezTo>
                  <a:pt x="43" y="36"/>
                  <a:pt x="43" y="36"/>
                  <a:pt x="43" y="36"/>
                </a:cubicBezTo>
                <a:cubicBezTo>
                  <a:pt x="45" y="36"/>
                  <a:pt x="48" y="32"/>
                  <a:pt x="48" y="30"/>
                </a:cubicBezTo>
                <a:cubicBezTo>
                  <a:pt x="48" y="22"/>
                  <a:pt x="48" y="14"/>
                  <a:pt x="48" y="7"/>
                </a:cubicBezTo>
                <a:cubicBezTo>
                  <a:pt x="48" y="4"/>
                  <a:pt x="44" y="0"/>
                  <a:pt x="39"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1" name="Freeform 191"/>
          <p:cNvSpPr/>
          <p:nvPr/>
        </p:nvSpPr>
        <p:spPr bwMode="auto">
          <a:xfrm>
            <a:off x="11647554" y="4780554"/>
            <a:ext cx="27123" cy="27123"/>
          </a:xfrm>
          <a:custGeom>
            <a:avLst/>
            <a:gdLst>
              <a:gd name="T0" fmla="*/ 4 w 8"/>
              <a:gd name="T1" fmla="*/ 0 h 8"/>
              <a:gd name="T2" fmla="*/ 4 w 8"/>
              <a:gd name="T3" fmla="*/ 0 h 8"/>
              <a:gd name="T4" fmla="*/ 0 w 8"/>
              <a:gd name="T5" fmla="*/ 4 h 8"/>
              <a:gd name="T6" fmla="*/ 0 w 8"/>
              <a:gd name="T7" fmla="*/ 4 h 8"/>
              <a:gd name="T8" fmla="*/ 4 w 8"/>
              <a:gd name="T9" fmla="*/ 8 h 8"/>
              <a:gd name="T10" fmla="*/ 4 w 8"/>
              <a:gd name="T11" fmla="*/ 8 h 8"/>
              <a:gd name="T12" fmla="*/ 8 w 8"/>
              <a:gd name="T13" fmla="*/ 4 h 8"/>
              <a:gd name="T14" fmla="*/ 8 w 8"/>
              <a:gd name="T15" fmla="*/ 4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4" y="0"/>
                  <a:pt x="4" y="0"/>
                  <a:pt x="4" y="0"/>
                </a:cubicBezTo>
                <a:cubicBezTo>
                  <a:pt x="2" y="0"/>
                  <a:pt x="0" y="2"/>
                  <a:pt x="0" y="4"/>
                </a:cubicBezTo>
                <a:cubicBezTo>
                  <a:pt x="0" y="4"/>
                  <a:pt x="0" y="4"/>
                  <a:pt x="0" y="4"/>
                </a:cubicBezTo>
                <a:cubicBezTo>
                  <a:pt x="0" y="6"/>
                  <a:pt x="2" y="8"/>
                  <a:pt x="4" y="8"/>
                </a:cubicBezTo>
                <a:cubicBezTo>
                  <a:pt x="4" y="8"/>
                  <a:pt x="4" y="8"/>
                  <a:pt x="4" y="8"/>
                </a:cubicBezTo>
                <a:cubicBezTo>
                  <a:pt x="6" y="8"/>
                  <a:pt x="8" y="6"/>
                  <a:pt x="8" y="4"/>
                </a:cubicBezTo>
                <a:cubicBezTo>
                  <a:pt x="8" y="4"/>
                  <a:pt x="8" y="4"/>
                  <a:pt x="8" y="4"/>
                </a:cubicBezTo>
                <a:cubicBezTo>
                  <a:pt x="8" y="2"/>
                  <a:pt x="6" y="0"/>
                  <a:pt x="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2" name="Rectangle 192"/>
          <p:cNvSpPr>
            <a:spLocks noChangeArrowheads="1"/>
          </p:cNvSpPr>
          <p:nvPr/>
        </p:nvSpPr>
        <p:spPr bwMode="auto">
          <a:xfrm>
            <a:off x="7563411" y="4793401"/>
            <a:ext cx="202708" cy="81369"/>
          </a:xfrm>
          <a:prstGeom prst="rect">
            <a:avLst/>
          </a:pr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3" name="Freeform 193"/>
          <p:cNvSpPr>
            <a:spLocks noEditPoints="1"/>
          </p:cNvSpPr>
          <p:nvPr/>
        </p:nvSpPr>
        <p:spPr bwMode="auto">
          <a:xfrm>
            <a:off x="7400673" y="4604968"/>
            <a:ext cx="513908" cy="512481"/>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28 w 152"/>
              <a:gd name="T19" fmla="*/ 24 h 152"/>
              <a:gd name="T20" fmla="*/ 128 w 152"/>
              <a:gd name="T21" fmla="*/ 24 h 152"/>
              <a:gd name="T22" fmla="*/ 128 w 152"/>
              <a:gd name="T23" fmla="*/ 36 h 152"/>
              <a:gd name="T24" fmla="*/ 28 w 152"/>
              <a:gd name="T25" fmla="*/ 36 h 152"/>
              <a:gd name="T26" fmla="*/ 28 w 152"/>
              <a:gd name="T27" fmla="*/ 24 h 152"/>
              <a:gd name="T28" fmla="*/ 120 w 152"/>
              <a:gd name="T29" fmla="*/ 44 h 152"/>
              <a:gd name="T30" fmla="*/ 120 w 152"/>
              <a:gd name="T31" fmla="*/ 92 h 152"/>
              <a:gd name="T32" fmla="*/ 36 w 152"/>
              <a:gd name="T33" fmla="*/ 92 h 152"/>
              <a:gd name="T34" fmla="*/ 36 w 152"/>
              <a:gd name="T35" fmla="*/ 44 h 152"/>
              <a:gd name="T36" fmla="*/ 120 w 152"/>
              <a:gd name="T37" fmla="*/ 44 h 152"/>
              <a:gd name="T38" fmla="*/ 132 w 152"/>
              <a:gd name="T39" fmla="*/ 128 h 152"/>
              <a:gd name="T40" fmla="*/ 24 w 152"/>
              <a:gd name="T41" fmla="*/ 128 h 152"/>
              <a:gd name="T42" fmla="*/ 24 w 152"/>
              <a:gd name="T43" fmla="*/ 116 h 152"/>
              <a:gd name="T44" fmla="*/ 56 w 152"/>
              <a:gd name="T45" fmla="*/ 116 h 152"/>
              <a:gd name="T46" fmla="*/ 45 w 152"/>
              <a:gd name="T47" fmla="*/ 97 h 152"/>
              <a:gd name="T48" fmla="*/ 56 w 152"/>
              <a:gd name="T49" fmla="*/ 92 h 152"/>
              <a:gd name="T50" fmla="*/ 68 w 152"/>
              <a:gd name="T51" fmla="*/ 116 h 152"/>
              <a:gd name="T52" fmla="*/ 89 w 152"/>
              <a:gd name="T53" fmla="*/ 116 h 152"/>
              <a:gd name="T54" fmla="*/ 100 w 152"/>
              <a:gd name="T55" fmla="*/ 92 h 152"/>
              <a:gd name="T56" fmla="*/ 112 w 152"/>
              <a:gd name="T57" fmla="*/ 97 h 152"/>
              <a:gd name="T58" fmla="*/ 102 w 152"/>
              <a:gd name="T59" fmla="*/ 116 h 152"/>
              <a:gd name="T60" fmla="*/ 132 w 152"/>
              <a:gd name="T61" fmla="*/ 116 h 152"/>
              <a:gd name="T62" fmla="*/ 132 w 152"/>
              <a:gd name="T63"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28" y="24"/>
                </a:moveTo>
                <a:cubicBezTo>
                  <a:pt x="128" y="24"/>
                  <a:pt x="128" y="24"/>
                  <a:pt x="128" y="24"/>
                </a:cubicBezTo>
                <a:cubicBezTo>
                  <a:pt x="128" y="36"/>
                  <a:pt x="128" y="36"/>
                  <a:pt x="128" y="36"/>
                </a:cubicBezTo>
                <a:cubicBezTo>
                  <a:pt x="28" y="36"/>
                  <a:pt x="28" y="36"/>
                  <a:pt x="28" y="36"/>
                </a:cubicBezTo>
                <a:lnTo>
                  <a:pt x="28" y="24"/>
                </a:lnTo>
                <a:close/>
                <a:moveTo>
                  <a:pt x="120" y="44"/>
                </a:moveTo>
                <a:cubicBezTo>
                  <a:pt x="120" y="92"/>
                  <a:pt x="120" y="92"/>
                  <a:pt x="120" y="92"/>
                </a:cubicBezTo>
                <a:cubicBezTo>
                  <a:pt x="36" y="92"/>
                  <a:pt x="36" y="92"/>
                  <a:pt x="36" y="92"/>
                </a:cubicBezTo>
                <a:cubicBezTo>
                  <a:pt x="36" y="44"/>
                  <a:pt x="36" y="44"/>
                  <a:pt x="36" y="44"/>
                </a:cubicBezTo>
                <a:lnTo>
                  <a:pt x="120" y="44"/>
                </a:lnTo>
                <a:close/>
                <a:moveTo>
                  <a:pt x="132" y="128"/>
                </a:moveTo>
                <a:cubicBezTo>
                  <a:pt x="24" y="128"/>
                  <a:pt x="24" y="128"/>
                  <a:pt x="24" y="128"/>
                </a:cubicBezTo>
                <a:cubicBezTo>
                  <a:pt x="24" y="116"/>
                  <a:pt x="24" y="116"/>
                  <a:pt x="24" y="116"/>
                </a:cubicBezTo>
                <a:cubicBezTo>
                  <a:pt x="56" y="116"/>
                  <a:pt x="56" y="116"/>
                  <a:pt x="56" y="116"/>
                </a:cubicBezTo>
                <a:cubicBezTo>
                  <a:pt x="53" y="108"/>
                  <a:pt x="49" y="103"/>
                  <a:pt x="45" y="97"/>
                </a:cubicBezTo>
                <a:cubicBezTo>
                  <a:pt x="56" y="92"/>
                  <a:pt x="56" y="92"/>
                  <a:pt x="56" y="92"/>
                </a:cubicBezTo>
                <a:cubicBezTo>
                  <a:pt x="60" y="99"/>
                  <a:pt x="64" y="108"/>
                  <a:pt x="68" y="116"/>
                </a:cubicBezTo>
                <a:cubicBezTo>
                  <a:pt x="89" y="116"/>
                  <a:pt x="89" y="116"/>
                  <a:pt x="89" y="116"/>
                </a:cubicBezTo>
                <a:cubicBezTo>
                  <a:pt x="93" y="108"/>
                  <a:pt x="97" y="101"/>
                  <a:pt x="100" y="92"/>
                </a:cubicBezTo>
                <a:cubicBezTo>
                  <a:pt x="112" y="97"/>
                  <a:pt x="112" y="97"/>
                  <a:pt x="112" y="97"/>
                </a:cubicBezTo>
                <a:cubicBezTo>
                  <a:pt x="109" y="104"/>
                  <a:pt x="105" y="112"/>
                  <a:pt x="102" y="116"/>
                </a:cubicBezTo>
                <a:cubicBezTo>
                  <a:pt x="132" y="116"/>
                  <a:pt x="132" y="116"/>
                  <a:pt x="132" y="116"/>
                </a:cubicBezTo>
                <a:lnTo>
                  <a:pt x="132" y="12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4" name="Freeform 194"/>
          <p:cNvSpPr>
            <a:spLocks noEditPoints="1"/>
          </p:cNvSpPr>
          <p:nvPr/>
        </p:nvSpPr>
        <p:spPr bwMode="auto">
          <a:xfrm>
            <a:off x="1599730" y="4843165"/>
            <a:ext cx="264092" cy="178441"/>
          </a:xfrm>
          <a:custGeom>
            <a:avLst/>
            <a:gdLst>
              <a:gd name="T0" fmla="*/ 39 w 78"/>
              <a:gd name="T1" fmla="*/ 1 h 53"/>
              <a:gd name="T2" fmla="*/ 0 w 78"/>
              <a:gd name="T3" fmla="*/ 28 h 53"/>
              <a:gd name="T4" fmla="*/ 39 w 78"/>
              <a:gd name="T5" fmla="*/ 52 h 53"/>
              <a:gd name="T6" fmla="*/ 78 w 78"/>
              <a:gd name="T7" fmla="*/ 23 h 53"/>
              <a:gd name="T8" fmla="*/ 39 w 78"/>
              <a:gd name="T9" fmla="*/ 1 h 53"/>
              <a:gd name="T10" fmla="*/ 54 w 78"/>
              <a:gd name="T11" fmla="*/ 37 h 53"/>
              <a:gd name="T12" fmla="*/ 21 w 78"/>
              <a:gd name="T13" fmla="*/ 43 h 53"/>
              <a:gd name="T14" fmla="*/ 16 w 78"/>
              <a:gd name="T15" fmla="*/ 33 h 53"/>
              <a:gd name="T16" fmla="*/ 35 w 78"/>
              <a:gd name="T17" fmla="*/ 11 h 53"/>
              <a:gd name="T18" fmla="*/ 54 w 78"/>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3">
                <a:moveTo>
                  <a:pt x="39" y="1"/>
                </a:moveTo>
                <a:cubicBezTo>
                  <a:pt x="18" y="2"/>
                  <a:pt x="0" y="14"/>
                  <a:pt x="0" y="28"/>
                </a:cubicBezTo>
                <a:cubicBezTo>
                  <a:pt x="0" y="42"/>
                  <a:pt x="18" y="53"/>
                  <a:pt x="39" y="52"/>
                </a:cubicBezTo>
                <a:cubicBezTo>
                  <a:pt x="60" y="51"/>
                  <a:pt x="78" y="38"/>
                  <a:pt x="78" y="23"/>
                </a:cubicBezTo>
                <a:cubicBezTo>
                  <a:pt x="78" y="9"/>
                  <a:pt x="60" y="0"/>
                  <a:pt x="39" y="1"/>
                </a:cubicBezTo>
                <a:close/>
                <a:moveTo>
                  <a:pt x="54" y="37"/>
                </a:moveTo>
                <a:cubicBezTo>
                  <a:pt x="47" y="46"/>
                  <a:pt x="34" y="50"/>
                  <a:pt x="21" y="43"/>
                </a:cubicBezTo>
                <a:cubicBezTo>
                  <a:pt x="15" y="40"/>
                  <a:pt x="16" y="33"/>
                  <a:pt x="16" y="33"/>
                </a:cubicBezTo>
                <a:cubicBezTo>
                  <a:pt x="16" y="33"/>
                  <a:pt x="13" y="13"/>
                  <a:pt x="35" y="11"/>
                </a:cubicBezTo>
                <a:cubicBezTo>
                  <a:pt x="56" y="8"/>
                  <a:pt x="60" y="29"/>
                  <a:pt x="54" y="3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5" name="Freeform 195"/>
          <p:cNvSpPr/>
          <p:nvPr/>
        </p:nvSpPr>
        <p:spPr bwMode="auto">
          <a:xfrm>
            <a:off x="1725352" y="4920252"/>
            <a:ext cx="22840" cy="19985"/>
          </a:xfrm>
          <a:custGeom>
            <a:avLst/>
            <a:gdLst>
              <a:gd name="T0" fmla="*/ 2 w 7"/>
              <a:gd name="T1" fmla="*/ 1 h 6"/>
              <a:gd name="T2" fmla="*/ 1 w 7"/>
              <a:gd name="T3" fmla="*/ 5 h 6"/>
              <a:gd name="T4" fmla="*/ 5 w 7"/>
              <a:gd name="T5" fmla="*/ 5 h 6"/>
              <a:gd name="T6" fmla="*/ 6 w 7"/>
              <a:gd name="T7" fmla="*/ 1 h 6"/>
              <a:gd name="T8" fmla="*/ 2 w 7"/>
              <a:gd name="T9" fmla="*/ 1 h 6"/>
            </a:gdLst>
            <a:ahLst/>
            <a:cxnLst>
              <a:cxn ang="0">
                <a:pos x="T0" y="T1"/>
              </a:cxn>
              <a:cxn ang="0">
                <a:pos x="T2" y="T3"/>
              </a:cxn>
              <a:cxn ang="0">
                <a:pos x="T4" y="T5"/>
              </a:cxn>
              <a:cxn ang="0">
                <a:pos x="T6" y="T7"/>
              </a:cxn>
              <a:cxn ang="0">
                <a:pos x="T8" y="T9"/>
              </a:cxn>
            </a:cxnLst>
            <a:rect l="0" t="0" r="r" b="b"/>
            <a:pathLst>
              <a:path w="7" h="6">
                <a:moveTo>
                  <a:pt x="2" y="1"/>
                </a:moveTo>
                <a:cubicBezTo>
                  <a:pt x="1" y="2"/>
                  <a:pt x="0" y="4"/>
                  <a:pt x="1" y="5"/>
                </a:cubicBezTo>
                <a:cubicBezTo>
                  <a:pt x="2" y="6"/>
                  <a:pt x="4" y="6"/>
                  <a:pt x="5" y="5"/>
                </a:cubicBezTo>
                <a:cubicBezTo>
                  <a:pt x="6" y="4"/>
                  <a:pt x="7" y="2"/>
                  <a:pt x="6" y="1"/>
                </a:cubicBezTo>
                <a:cubicBezTo>
                  <a:pt x="5" y="0"/>
                  <a:pt x="4" y="0"/>
                  <a:pt x="2" y="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6" name="Freeform 196"/>
          <p:cNvSpPr/>
          <p:nvPr/>
        </p:nvSpPr>
        <p:spPr bwMode="auto">
          <a:xfrm>
            <a:off x="1673962" y="4930244"/>
            <a:ext cx="51391" cy="44254"/>
          </a:xfrm>
          <a:custGeom>
            <a:avLst/>
            <a:gdLst>
              <a:gd name="T0" fmla="*/ 7 w 15"/>
              <a:gd name="T1" fmla="*/ 1 h 13"/>
              <a:gd name="T2" fmla="*/ 0 w 15"/>
              <a:gd name="T3" fmla="*/ 8 h 13"/>
              <a:gd name="T4" fmla="*/ 7 w 15"/>
              <a:gd name="T5" fmla="*/ 13 h 13"/>
              <a:gd name="T6" fmla="*/ 15 w 15"/>
              <a:gd name="T7" fmla="*/ 6 h 13"/>
              <a:gd name="T8" fmla="*/ 7 w 15"/>
              <a:gd name="T9" fmla="*/ 1 h 13"/>
            </a:gdLst>
            <a:ahLst/>
            <a:cxnLst>
              <a:cxn ang="0">
                <a:pos x="T0" y="T1"/>
              </a:cxn>
              <a:cxn ang="0">
                <a:pos x="T2" y="T3"/>
              </a:cxn>
              <a:cxn ang="0">
                <a:pos x="T4" y="T5"/>
              </a:cxn>
              <a:cxn ang="0">
                <a:pos x="T6" y="T7"/>
              </a:cxn>
              <a:cxn ang="0">
                <a:pos x="T8" y="T9"/>
              </a:cxn>
            </a:cxnLst>
            <a:rect l="0" t="0" r="r" b="b"/>
            <a:pathLst>
              <a:path w="15" h="13">
                <a:moveTo>
                  <a:pt x="7" y="1"/>
                </a:moveTo>
                <a:cubicBezTo>
                  <a:pt x="3" y="1"/>
                  <a:pt x="0" y="4"/>
                  <a:pt x="0" y="8"/>
                </a:cubicBezTo>
                <a:cubicBezTo>
                  <a:pt x="0" y="11"/>
                  <a:pt x="3" y="13"/>
                  <a:pt x="7" y="13"/>
                </a:cubicBezTo>
                <a:cubicBezTo>
                  <a:pt x="11" y="13"/>
                  <a:pt x="15" y="9"/>
                  <a:pt x="15" y="6"/>
                </a:cubicBezTo>
                <a:cubicBezTo>
                  <a:pt x="15" y="3"/>
                  <a:pt x="12" y="0"/>
                  <a:pt x="7" y="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7" name="Freeform 197"/>
          <p:cNvSpPr>
            <a:spLocks noEditPoints="1"/>
          </p:cNvSpPr>
          <p:nvPr/>
        </p:nvSpPr>
        <p:spPr bwMode="auto">
          <a:xfrm>
            <a:off x="1515506" y="4613334"/>
            <a:ext cx="513908" cy="512481"/>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122 w 152"/>
              <a:gd name="T19" fmla="*/ 101 h 152"/>
              <a:gd name="T20" fmla="*/ 62 w 152"/>
              <a:gd name="T21" fmla="*/ 127 h 152"/>
              <a:gd name="T22" fmla="*/ 13 w 152"/>
              <a:gd name="T23" fmla="*/ 94 h 152"/>
              <a:gd name="T24" fmla="*/ 22 w 152"/>
              <a:gd name="T25" fmla="*/ 68 h 152"/>
              <a:gd name="T26" fmla="*/ 56 w 152"/>
              <a:gd name="T27" fmla="*/ 40 h 152"/>
              <a:gd name="T28" fmla="*/ 77 w 152"/>
              <a:gd name="T29" fmla="*/ 50 h 152"/>
              <a:gd name="T30" fmla="*/ 81 w 152"/>
              <a:gd name="T31" fmla="*/ 57 h 152"/>
              <a:gd name="T32" fmla="*/ 106 w 152"/>
              <a:gd name="T33" fmla="*/ 56 h 152"/>
              <a:gd name="T34" fmla="*/ 107 w 152"/>
              <a:gd name="T35" fmla="*/ 70 h 152"/>
              <a:gd name="T36" fmla="*/ 110 w 152"/>
              <a:gd name="T37" fmla="*/ 74 h 152"/>
              <a:gd name="T38" fmla="*/ 122 w 152"/>
              <a:gd name="T39" fmla="*/ 101 h 152"/>
              <a:gd name="T40" fmla="*/ 104 w 152"/>
              <a:gd name="T41" fmla="*/ 49 h 152"/>
              <a:gd name="T42" fmla="*/ 101 w 152"/>
              <a:gd name="T43" fmla="*/ 46 h 152"/>
              <a:gd name="T44" fmla="*/ 104 w 152"/>
              <a:gd name="T45" fmla="*/ 42 h 152"/>
              <a:gd name="T46" fmla="*/ 124 w 152"/>
              <a:gd name="T47" fmla="*/ 62 h 152"/>
              <a:gd name="T48" fmla="*/ 123 w 152"/>
              <a:gd name="T49" fmla="*/ 62 h 152"/>
              <a:gd name="T50" fmla="*/ 120 w 152"/>
              <a:gd name="T51" fmla="*/ 65 h 152"/>
              <a:gd name="T52" fmla="*/ 116 w 152"/>
              <a:gd name="T53" fmla="*/ 61 h 152"/>
              <a:gd name="T54" fmla="*/ 104 w 152"/>
              <a:gd name="T55" fmla="*/ 49 h 152"/>
              <a:gd name="T56" fmla="*/ 141 w 152"/>
              <a:gd name="T57" fmla="*/ 68 h 152"/>
              <a:gd name="T58" fmla="*/ 141 w 152"/>
              <a:gd name="T59" fmla="*/ 68 h 152"/>
              <a:gd name="T60" fmla="*/ 136 w 152"/>
              <a:gd name="T61" fmla="*/ 72 h 152"/>
              <a:gd name="T62" fmla="*/ 131 w 152"/>
              <a:gd name="T63" fmla="*/ 68 h 152"/>
              <a:gd name="T64" fmla="*/ 132 w 152"/>
              <a:gd name="T65" fmla="*/ 63 h 152"/>
              <a:gd name="T66" fmla="*/ 131 w 152"/>
              <a:gd name="T67" fmla="*/ 46 h 152"/>
              <a:gd name="T68" fmla="*/ 105 w 152"/>
              <a:gd name="T69" fmla="*/ 33 h 152"/>
              <a:gd name="T70" fmla="*/ 101 w 152"/>
              <a:gd name="T71" fmla="*/ 34 h 152"/>
              <a:gd name="T72" fmla="*/ 95 w 152"/>
              <a:gd name="T73" fmla="*/ 29 h 152"/>
              <a:gd name="T74" fmla="*/ 99 w 152"/>
              <a:gd name="T75" fmla="*/ 24 h 152"/>
              <a:gd name="T76" fmla="*/ 99 w 152"/>
              <a:gd name="T77" fmla="*/ 24 h 152"/>
              <a:gd name="T78" fmla="*/ 100 w 152"/>
              <a:gd name="T79" fmla="*/ 24 h 152"/>
              <a:gd name="T80" fmla="*/ 117 w 152"/>
              <a:gd name="T81" fmla="*/ 24 h 152"/>
              <a:gd name="T82" fmla="*/ 141 w 152"/>
              <a:gd name="T8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2" y="101"/>
                </a:moveTo>
                <a:cubicBezTo>
                  <a:pt x="113" y="120"/>
                  <a:pt x="84" y="129"/>
                  <a:pt x="62" y="127"/>
                </a:cubicBezTo>
                <a:cubicBezTo>
                  <a:pt x="42" y="125"/>
                  <a:pt x="16" y="119"/>
                  <a:pt x="13" y="94"/>
                </a:cubicBezTo>
                <a:cubicBezTo>
                  <a:pt x="13" y="94"/>
                  <a:pt x="11" y="83"/>
                  <a:pt x="22" y="68"/>
                </a:cubicBezTo>
                <a:cubicBezTo>
                  <a:pt x="22" y="68"/>
                  <a:pt x="38" y="46"/>
                  <a:pt x="56" y="40"/>
                </a:cubicBezTo>
                <a:cubicBezTo>
                  <a:pt x="74" y="34"/>
                  <a:pt x="77" y="44"/>
                  <a:pt x="77" y="50"/>
                </a:cubicBezTo>
                <a:cubicBezTo>
                  <a:pt x="76" y="56"/>
                  <a:pt x="74" y="59"/>
                  <a:pt x="81" y="57"/>
                </a:cubicBezTo>
                <a:cubicBezTo>
                  <a:pt x="81" y="57"/>
                  <a:pt x="99" y="48"/>
                  <a:pt x="106" y="56"/>
                </a:cubicBezTo>
                <a:cubicBezTo>
                  <a:pt x="112" y="62"/>
                  <a:pt x="107" y="70"/>
                  <a:pt x="107" y="70"/>
                </a:cubicBezTo>
                <a:cubicBezTo>
                  <a:pt x="107" y="70"/>
                  <a:pt x="104" y="73"/>
                  <a:pt x="110" y="74"/>
                </a:cubicBezTo>
                <a:cubicBezTo>
                  <a:pt x="115" y="75"/>
                  <a:pt x="131" y="82"/>
                  <a:pt x="122" y="101"/>
                </a:cubicBezTo>
                <a:close/>
                <a:moveTo>
                  <a:pt x="104" y="49"/>
                </a:moveTo>
                <a:cubicBezTo>
                  <a:pt x="102" y="49"/>
                  <a:pt x="101" y="48"/>
                  <a:pt x="101" y="46"/>
                </a:cubicBezTo>
                <a:cubicBezTo>
                  <a:pt x="101" y="44"/>
                  <a:pt x="102" y="42"/>
                  <a:pt x="104" y="42"/>
                </a:cubicBezTo>
                <a:cubicBezTo>
                  <a:pt x="104" y="42"/>
                  <a:pt x="126" y="38"/>
                  <a:pt x="124" y="62"/>
                </a:cubicBezTo>
                <a:cubicBezTo>
                  <a:pt x="124" y="62"/>
                  <a:pt x="124" y="62"/>
                  <a:pt x="123" y="62"/>
                </a:cubicBezTo>
                <a:cubicBezTo>
                  <a:pt x="123" y="64"/>
                  <a:pt x="122" y="65"/>
                  <a:pt x="120" y="65"/>
                </a:cubicBezTo>
                <a:cubicBezTo>
                  <a:pt x="118" y="65"/>
                  <a:pt x="116" y="63"/>
                  <a:pt x="116" y="61"/>
                </a:cubicBezTo>
                <a:cubicBezTo>
                  <a:pt x="116" y="61"/>
                  <a:pt x="120" y="46"/>
                  <a:pt x="104" y="49"/>
                </a:cubicBezTo>
                <a:close/>
                <a:moveTo>
                  <a:pt x="141" y="68"/>
                </a:moveTo>
                <a:cubicBezTo>
                  <a:pt x="141" y="68"/>
                  <a:pt x="141" y="68"/>
                  <a:pt x="141" y="68"/>
                </a:cubicBezTo>
                <a:cubicBezTo>
                  <a:pt x="141" y="72"/>
                  <a:pt x="139" y="72"/>
                  <a:pt x="136" y="72"/>
                </a:cubicBezTo>
                <a:cubicBezTo>
                  <a:pt x="134" y="72"/>
                  <a:pt x="131" y="71"/>
                  <a:pt x="131" y="68"/>
                </a:cubicBezTo>
                <a:cubicBezTo>
                  <a:pt x="131" y="65"/>
                  <a:pt x="132" y="63"/>
                  <a:pt x="132" y="63"/>
                </a:cubicBezTo>
                <a:cubicBezTo>
                  <a:pt x="133" y="62"/>
                  <a:pt x="135" y="55"/>
                  <a:pt x="131" y="46"/>
                </a:cubicBezTo>
                <a:cubicBezTo>
                  <a:pt x="123" y="33"/>
                  <a:pt x="107" y="32"/>
                  <a:pt x="105" y="33"/>
                </a:cubicBezTo>
                <a:cubicBezTo>
                  <a:pt x="103" y="34"/>
                  <a:pt x="101" y="34"/>
                  <a:pt x="101" y="34"/>
                </a:cubicBezTo>
                <a:cubicBezTo>
                  <a:pt x="98" y="34"/>
                  <a:pt x="95" y="32"/>
                  <a:pt x="95" y="29"/>
                </a:cubicBezTo>
                <a:cubicBezTo>
                  <a:pt x="95" y="27"/>
                  <a:pt x="97" y="25"/>
                  <a:pt x="99" y="24"/>
                </a:cubicBezTo>
                <a:cubicBezTo>
                  <a:pt x="99" y="24"/>
                  <a:pt x="99" y="24"/>
                  <a:pt x="99" y="24"/>
                </a:cubicBezTo>
                <a:cubicBezTo>
                  <a:pt x="100" y="24"/>
                  <a:pt x="100" y="24"/>
                  <a:pt x="100" y="24"/>
                </a:cubicBezTo>
                <a:cubicBezTo>
                  <a:pt x="102" y="23"/>
                  <a:pt x="110" y="22"/>
                  <a:pt x="117" y="24"/>
                </a:cubicBezTo>
                <a:cubicBezTo>
                  <a:pt x="131" y="27"/>
                  <a:pt x="150" y="40"/>
                  <a:pt x="141" y="6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8" name="Freeform 198"/>
          <p:cNvSpPr>
            <a:spLocks noEditPoints="1"/>
          </p:cNvSpPr>
          <p:nvPr/>
        </p:nvSpPr>
        <p:spPr bwMode="auto">
          <a:xfrm>
            <a:off x="6427102" y="4604968"/>
            <a:ext cx="513908" cy="512481"/>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23 w 152"/>
              <a:gd name="T19" fmla="*/ 68 h 152"/>
              <a:gd name="T20" fmla="*/ 36 w 152"/>
              <a:gd name="T21" fmla="*/ 52 h 152"/>
              <a:gd name="T22" fmla="*/ 38 w 152"/>
              <a:gd name="T23" fmla="*/ 52 h 152"/>
              <a:gd name="T24" fmla="*/ 44 w 152"/>
              <a:gd name="T25" fmla="*/ 34 h 152"/>
              <a:gd name="T26" fmla="*/ 62 w 152"/>
              <a:gd name="T27" fmla="*/ 29 h 152"/>
              <a:gd name="T28" fmla="*/ 70 w 152"/>
              <a:gd name="T29" fmla="*/ 34 h 152"/>
              <a:gd name="T30" fmla="*/ 76 w 152"/>
              <a:gd name="T31" fmla="*/ 48 h 152"/>
              <a:gd name="T32" fmla="*/ 80 w 152"/>
              <a:gd name="T33" fmla="*/ 73 h 152"/>
              <a:gd name="T34" fmla="*/ 80 w 152"/>
              <a:gd name="T35" fmla="*/ 70 h 152"/>
              <a:gd name="T36" fmla="*/ 79 w 152"/>
              <a:gd name="T37" fmla="*/ 41 h 152"/>
              <a:gd name="T38" fmla="*/ 81 w 152"/>
              <a:gd name="T39" fmla="*/ 32 h 152"/>
              <a:gd name="T40" fmla="*/ 90 w 152"/>
              <a:gd name="T41" fmla="*/ 25 h 152"/>
              <a:gd name="T42" fmla="*/ 105 w 152"/>
              <a:gd name="T43" fmla="*/ 32 h 152"/>
              <a:gd name="T44" fmla="*/ 106 w 152"/>
              <a:gd name="T45" fmla="*/ 37 h 152"/>
              <a:gd name="T46" fmla="*/ 108 w 152"/>
              <a:gd name="T47" fmla="*/ 36 h 152"/>
              <a:gd name="T48" fmla="*/ 123 w 152"/>
              <a:gd name="T49" fmla="*/ 41 h 152"/>
              <a:gd name="T50" fmla="*/ 124 w 152"/>
              <a:gd name="T51" fmla="*/ 58 h 152"/>
              <a:gd name="T52" fmla="*/ 119 w 152"/>
              <a:gd name="T53" fmla="*/ 64 h 152"/>
              <a:gd name="T54" fmla="*/ 105 w 152"/>
              <a:gd name="T55" fmla="*/ 68 h 152"/>
              <a:gd name="T56" fmla="*/ 80 w 152"/>
              <a:gd name="T57" fmla="*/ 73 h 152"/>
              <a:gd name="T58" fmla="*/ 76 w 152"/>
              <a:gd name="T59" fmla="*/ 73 h 152"/>
              <a:gd name="T60" fmla="*/ 52 w 152"/>
              <a:gd name="T61" fmla="*/ 75 h 152"/>
              <a:gd name="T62" fmla="*/ 46 w 152"/>
              <a:gd name="T63" fmla="*/ 76 h 152"/>
              <a:gd name="T64" fmla="*/ 33 w 152"/>
              <a:gd name="T65" fmla="*/ 76 h 152"/>
              <a:gd name="T66" fmla="*/ 23 w 152"/>
              <a:gd name="T67" fmla="*/ 68 h 152"/>
              <a:gd name="T68" fmla="*/ 85 w 152"/>
              <a:gd name="T69" fmla="*/ 115 h 152"/>
              <a:gd name="T70" fmla="*/ 81 w 152"/>
              <a:gd name="T71" fmla="*/ 125 h 152"/>
              <a:gd name="T72" fmla="*/ 60 w 152"/>
              <a:gd name="T73" fmla="*/ 131 h 152"/>
              <a:gd name="T74" fmla="*/ 51 w 152"/>
              <a:gd name="T75" fmla="*/ 119 h 152"/>
              <a:gd name="T76" fmla="*/ 51 w 152"/>
              <a:gd name="T77" fmla="*/ 117 h 152"/>
              <a:gd name="T78" fmla="*/ 46 w 152"/>
              <a:gd name="T79" fmla="*/ 117 h 152"/>
              <a:gd name="T80" fmla="*/ 33 w 152"/>
              <a:gd name="T81" fmla="*/ 100 h 152"/>
              <a:gd name="T82" fmla="*/ 37 w 152"/>
              <a:gd name="T83" fmla="*/ 89 h 152"/>
              <a:gd name="T84" fmla="*/ 46 w 152"/>
              <a:gd name="T85" fmla="*/ 82 h 152"/>
              <a:gd name="T86" fmla="*/ 74 w 152"/>
              <a:gd name="T87" fmla="*/ 75 h 152"/>
              <a:gd name="T88" fmla="*/ 79 w 152"/>
              <a:gd name="T89" fmla="*/ 75 h 152"/>
              <a:gd name="T90" fmla="*/ 84 w 152"/>
              <a:gd name="T91" fmla="*/ 100 h 152"/>
              <a:gd name="T92" fmla="*/ 85 w 152"/>
              <a:gd name="T93" fmla="*/ 115 h 152"/>
              <a:gd name="T94" fmla="*/ 134 w 152"/>
              <a:gd name="T95" fmla="*/ 92 h 152"/>
              <a:gd name="T96" fmla="*/ 121 w 152"/>
              <a:gd name="T97" fmla="*/ 101 h 152"/>
              <a:gd name="T98" fmla="*/ 118 w 152"/>
              <a:gd name="T99" fmla="*/ 100 h 152"/>
              <a:gd name="T100" fmla="*/ 118 w 152"/>
              <a:gd name="T101" fmla="*/ 100 h 152"/>
              <a:gd name="T102" fmla="*/ 119 w 152"/>
              <a:gd name="T103" fmla="*/ 106 h 152"/>
              <a:gd name="T104" fmla="*/ 106 w 152"/>
              <a:gd name="T105" fmla="*/ 118 h 152"/>
              <a:gd name="T106" fmla="*/ 95 w 152"/>
              <a:gd name="T107" fmla="*/ 115 h 152"/>
              <a:gd name="T108" fmla="*/ 91 w 152"/>
              <a:gd name="T109" fmla="*/ 106 h 152"/>
              <a:gd name="T110" fmla="*/ 82 w 152"/>
              <a:gd name="T111" fmla="*/ 78 h 152"/>
              <a:gd name="T112" fmla="*/ 81 w 152"/>
              <a:gd name="T113" fmla="*/ 75 h 152"/>
              <a:gd name="T114" fmla="*/ 106 w 152"/>
              <a:gd name="T115" fmla="*/ 72 h 152"/>
              <a:gd name="T116" fmla="*/ 120 w 152"/>
              <a:gd name="T117" fmla="*/ 73 h 152"/>
              <a:gd name="T118" fmla="*/ 127 w 152"/>
              <a:gd name="T119" fmla="*/ 76 h 152"/>
              <a:gd name="T120" fmla="*/ 134 w 152"/>
              <a:gd name="T121" fmla="*/ 9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23" y="68"/>
                </a:moveTo>
                <a:cubicBezTo>
                  <a:pt x="23" y="68"/>
                  <a:pt x="18" y="52"/>
                  <a:pt x="36" y="52"/>
                </a:cubicBezTo>
                <a:cubicBezTo>
                  <a:pt x="37" y="52"/>
                  <a:pt x="38" y="52"/>
                  <a:pt x="38" y="52"/>
                </a:cubicBezTo>
                <a:cubicBezTo>
                  <a:pt x="38" y="52"/>
                  <a:pt x="34" y="40"/>
                  <a:pt x="44" y="34"/>
                </a:cubicBezTo>
                <a:cubicBezTo>
                  <a:pt x="44" y="34"/>
                  <a:pt x="52" y="27"/>
                  <a:pt x="62" y="29"/>
                </a:cubicBezTo>
                <a:cubicBezTo>
                  <a:pt x="62" y="29"/>
                  <a:pt x="67" y="30"/>
                  <a:pt x="70" y="34"/>
                </a:cubicBezTo>
                <a:cubicBezTo>
                  <a:pt x="71" y="35"/>
                  <a:pt x="74" y="41"/>
                  <a:pt x="76" y="48"/>
                </a:cubicBezTo>
                <a:cubicBezTo>
                  <a:pt x="78" y="56"/>
                  <a:pt x="80" y="66"/>
                  <a:pt x="80" y="73"/>
                </a:cubicBezTo>
                <a:cubicBezTo>
                  <a:pt x="80" y="72"/>
                  <a:pt x="80" y="71"/>
                  <a:pt x="80" y="70"/>
                </a:cubicBezTo>
                <a:cubicBezTo>
                  <a:pt x="79" y="60"/>
                  <a:pt x="79" y="51"/>
                  <a:pt x="79" y="41"/>
                </a:cubicBezTo>
                <a:cubicBezTo>
                  <a:pt x="80" y="38"/>
                  <a:pt x="80" y="35"/>
                  <a:pt x="81" y="32"/>
                </a:cubicBezTo>
                <a:cubicBezTo>
                  <a:pt x="83" y="29"/>
                  <a:pt x="85" y="27"/>
                  <a:pt x="90" y="25"/>
                </a:cubicBezTo>
                <a:cubicBezTo>
                  <a:pt x="93" y="24"/>
                  <a:pt x="103" y="23"/>
                  <a:pt x="105" y="32"/>
                </a:cubicBezTo>
                <a:cubicBezTo>
                  <a:pt x="106" y="33"/>
                  <a:pt x="106" y="36"/>
                  <a:pt x="106" y="37"/>
                </a:cubicBezTo>
                <a:cubicBezTo>
                  <a:pt x="106" y="37"/>
                  <a:pt x="108" y="36"/>
                  <a:pt x="108" y="36"/>
                </a:cubicBezTo>
                <a:cubicBezTo>
                  <a:pt x="109" y="35"/>
                  <a:pt x="117" y="32"/>
                  <a:pt x="123" y="41"/>
                </a:cubicBezTo>
                <a:cubicBezTo>
                  <a:pt x="124" y="41"/>
                  <a:pt x="128" y="49"/>
                  <a:pt x="124" y="58"/>
                </a:cubicBezTo>
                <a:cubicBezTo>
                  <a:pt x="124" y="58"/>
                  <a:pt x="122" y="62"/>
                  <a:pt x="119" y="64"/>
                </a:cubicBezTo>
                <a:cubicBezTo>
                  <a:pt x="117" y="65"/>
                  <a:pt x="113" y="67"/>
                  <a:pt x="105" y="68"/>
                </a:cubicBezTo>
                <a:cubicBezTo>
                  <a:pt x="92" y="70"/>
                  <a:pt x="88" y="71"/>
                  <a:pt x="80" y="73"/>
                </a:cubicBezTo>
                <a:cubicBezTo>
                  <a:pt x="80" y="73"/>
                  <a:pt x="77" y="73"/>
                  <a:pt x="76" y="73"/>
                </a:cubicBezTo>
                <a:cubicBezTo>
                  <a:pt x="72" y="72"/>
                  <a:pt x="63" y="72"/>
                  <a:pt x="52" y="75"/>
                </a:cubicBezTo>
                <a:cubicBezTo>
                  <a:pt x="52" y="75"/>
                  <a:pt x="49" y="75"/>
                  <a:pt x="46" y="76"/>
                </a:cubicBezTo>
                <a:cubicBezTo>
                  <a:pt x="43" y="76"/>
                  <a:pt x="37" y="77"/>
                  <a:pt x="33" y="76"/>
                </a:cubicBezTo>
                <a:cubicBezTo>
                  <a:pt x="30" y="76"/>
                  <a:pt x="25" y="73"/>
                  <a:pt x="23" y="68"/>
                </a:cubicBezTo>
                <a:close/>
                <a:moveTo>
                  <a:pt x="85" y="115"/>
                </a:moveTo>
                <a:cubicBezTo>
                  <a:pt x="85" y="120"/>
                  <a:pt x="82" y="124"/>
                  <a:pt x="81" y="125"/>
                </a:cubicBezTo>
                <a:cubicBezTo>
                  <a:pt x="76" y="134"/>
                  <a:pt x="63" y="133"/>
                  <a:pt x="60" y="131"/>
                </a:cubicBezTo>
                <a:cubicBezTo>
                  <a:pt x="53" y="127"/>
                  <a:pt x="51" y="120"/>
                  <a:pt x="51" y="119"/>
                </a:cubicBezTo>
                <a:cubicBezTo>
                  <a:pt x="51" y="118"/>
                  <a:pt x="51" y="117"/>
                  <a:pt x="51" y="117"/>
                </a:cubicBezTo>
                <a:cubicBezTo>
                  <a:pt x="51" y="117"/>
                  <a:pt x="47" y="117"/>
                  <a:pt x="46" y="117"/>
                </a:cubicBezTo>
                <a:cubicBezTo>
                  <a:pt x="31" y="116"/>
                  <a:pt x="32" y="103"/>
                  <a:pt x="33" y="100"/>
                </a:cubicBezTo>
                <a:cubicBezTo>
                  <a:pt x="33" y="95"/>
                  <a:pt x="36" y="91"/>
                  <a:pt x="37" y="89"/>
                </a:cubicBezTo>
                <a:cubicBezTo>
                  <a:pt x="39" y="87"/>
                  <a:pt x="43" y="84"/>
                  <a:pt x="46" y="82"/>
                </a:cubicBezTo>
                <a:cubicBezTo>
                  <a:pt x="53" y="79"/>
                  <a:pt x="62" y="76"/>
                  <a:pt x="74" y="75"/>
                </a:cubicBezTo>
                <a:cubicBezTo>
                  <a:pt x="75" y="75"/>
                  <a:pt x="78" y="75"/>
                  <a:pt x="79" y="75"/>
                </a:cubicBezTo>
                <a:cubicBezTo>
                  <a:pt x="79" y="83"/>
                  <a:pt x="81" y="89"/>
                  <a:pt x="84" y="100"/>
                </a:cubicBezTo>
                <a:cubicBezTo>
                  <a:pt x="85" y="108"/>
                  <a:pt x="85" y="114"/>
                  <a:pt x="85" y="115"/>
                </a:cubicBezTo>
                <a:close/>
                <a:moveTo>
                  <a:pt x="134" y="92"/>
                </a:moveTo>
                <a:cubicBezTo>
                  <a:pt x="131" y="102"/>
                  <a:pt x="122" y="101"/>
                  <a:pt x="121" y="101"/>
                </a:cubicBezTo>
                <a:cubicBezTo>
                  <a:pt x="121" y="101"/>
                  <a:pt x="118" y="100"/>
                  <a:pt x="118" y="100"/>
                </a:cubicBezTo>
                <a:cubicBezTo>
                  <a:pt x="118" y="100"/>
                  <a:pt x="118" y="100"/>
                  <a:pt x="118" y="100"/>
                </a:cubicBezTo>
                <a:cubicBezTo>
                  <a:pt x="118" y="100"/>
                  <a:pt x="119" y="105"/>
                  <a:pt x="119" y="106"/>
                </a:cubicBezTo>
                <a:cubicBezTo>
                  <a:pt x="120" y="116"/>
                  <a:pt x="108" y="118"/>
                  <a:pt x="106" y="118"/>
                </a:cubicBezTo>
                <a:cubicBezTo>
                  <a:pt x="100" y="119"/>
                  <a:pt x="97" y="116"/>
                  <a:pt x="95" y="115"/>
                </a:cubicBezTo>
                <a:cubicBezTo>
                  <a:pt x="93" y="112"/>
                  <a:pt x="92" y="109"/>
                  <a:pt x="91" y="106"/>
                </a:cubicBezTo>
                <a:cubicBezTo>
                  <a:pt x="87" y="98"/>
                  <a:pt x="84" y="88"/>
                  <a:pt x="82" y="78"/>
                </a:cubicBezTo>
                <a:cubicBezTo>
                  <a:pt x="81" y="77"/>
                  <a:pt x="81" y="76"/>
                  <a:pt x="81" y="75"/>
                </a:cubicBezTo>
                <a:cubicBezTo>
                  <a:pt x="89" y="74"/>
                  <a:pt x="94" y="73"/>
                  <a:pt x="106" y="72"/>
                </a:cubicBezTo>
                <a:cubicBezTo>
                  <a:pt x="114" y="72"/>
                  <a:pt x="119" y="73"/>
                  <a:pt x="120" y="73"/>
                </a:cubicBezTo>
                <a:cubicBezTo>
                  <a:pt x="125" y="74"/>
                  <a:pt x="127" y="76"/>
                  <a:pt x="127" y="76"/>
                </a:cubicBezTo>
                <a:cubicBezTo>
                  <a:pt x="135" y="80"/>
                  <a:pt x="135" y="90"/>
                  <a:pt x="134" y="9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9" name="Freeform 199"/>
          <p:cNvSpPr>
            <a:spLocks noEditPoints="1"/>
          </p:cNvSpPr>
          <p:nvPr/>
        </p:nvSpPr>
        <p:spPr bwMode="auto">
          <a:xfrm>
            <a:off x="541935" y="4613334"/>
            <a:ext cx="513908" cy="512481"/>
          </a:xfrm>
          <a:custGeom>
            <a:avLst/>
            <a:gdLst>
              <a:gd name="T0" fmla="*/ 24 w 152"/>
              <a:gd name="T1" fmla="*/ 0 h 152"/>
              <a:gd name="T2" fmla="*/ 0 w 152"/>
              <a:gd name="T3" fmla="*/ 129 h 152"/>
              <a:gd name="T4" fmla="*/ 129 w 152"/>
              <a:gd name="T5" fmla="*/ 152 h 152"/>
              <a:gd name="T6" fmla="*/ 152 w 152"/>
              <a:gd name="T7" fmla="*/ 23 h 152"/>
              <a:gd name="T8" fmla="*/ 32 w 152"/>
              <a:gd name="T9" fmla="*/ 29 h 152"/>
              <a:gd name="T10" fmla="*/ 32 w 152"/>
              <a:gd name="T11" fmla="*/ 50 h 152"/>
              <a:gd name="T12" fmla="*/ 32 w 152"/>
              <a:gd name="T13" fmla="*/ 29 h 152"/>
              <a:gd name="T14" fmla="*/ 27 w 152"/>
              <a:gd name="T15" fmla="*/ 125 h 152"/>
              <a:gd name="T16" fmla="*/ 33 w 152"/>
              <a:gd name="T17" fmla="*/ 87 h 152"/>
              <a:gd name="T18" fmla="*/ 15 w 152"/>
              <a:gd name="T19" fmla="*/ 66 h 152"/>
              <a:gd name="T20" fmla="*/ 40 w 152"/>
              <a:gd name="T21" fmla="*/ 70 h 152"/>
              <a:gd name="T22" fmla="*/ 138 w 152"/>
              <a:gd name="T23" fmla="*/ 105 h 152"/>
              <a:gd name="T24" fmla="*/ 95 w 152"/>
              <a:gd name="T25" fmla="*/ 116 h 152"/>
              <a:gd name="T26" fmla="*/ 120 w 152"/>
              <a:gd name="T27" fmla="*/ 103 h 152"/>
              <a:gd name="T28" fmla="*/ 74 w 152"/>
              <a:gd name="T29" fmla="*/ 48 h 152"/>
              <a:gd name="T30" fmla="*/ 76 w 152"/>
              <a:gd name="T31" fmla="*/ 60 h 152"/>
              <a:gd name="T32" fmla="*/ 116 w 152"/>
              <a:gd name="T33" fmla="*/ 68 h 152"/>
              <a:gd name="T34" fmla="*/ 92 w 152"/>
              <a:gd name="T35" fmla="*/ 76 h 152"/>
              <a:gd name="T36" fmla="*/ 116 w 152"/>
              <a:gd name="T37" fmla="*/ 84 h 152"/>
              <a:gd name="T38" fmla="*/ 92 w 152"/>
              <a:gd name="T39" fmla="*/ 102 h 152"/>
              <a:gd name="T40" fmla="*/ 100 w 152"/>
              <a:gd name="T41" fmla="*/ 90 h 152"/>
              <a:gd name="T42" fmla="*/ 120 w 152"/>
              <a:gd name="T43" fmla="*/ 108 h 152"/>
              <a:gd name="T44" fmla="*/ 104 w 152"/>
              <a:gd name="T45" fmla="*/ 105 h 152"/>
              <a:gd name="T46" fmla="*/ 49 w 152"/>
              <a:gd name="T47" fmla="*/ 89 h 152"/>
              <a:gd name="T48" fmla="*/ 65 w 152"/>
              <a:gd name="T49" fmla="*/ 88 h 152"/>
              <a:gd name="T50" fmla="*/ 75 w 152"/>
              <a:gd name="T51" fmla="*/ 104 h 152"/>
              <a:gd name="T52" fmla="*/ 76 w 152"/>
              <a:gd name="T53" fmla="*/ 84 h 152"/>
              <a:gd name="T54" fmla="*/ 52 w 152"/>
              <a:gd name="T55" fmla="*/ 76 h 152"/>
              <a:gd name="T56" fmla="*/ 76 w 152"/>
              <a:gd name="T57" fmla="*/ 68 h 152"/>
              <a:gd name="T58" fmla="*/ 59 w 152"/>
              <a:gd name="T59" fmla="*/ 78 h 152"/>
              <a:gd name="T60" fmla="*/ 65 w 152"/>
              <a:gd name="T61" fmla="*/ 52 h 152"/>
              <a:gd name="T62" fmla="*/ 48 w 152"/>
              <a:gd name="T63" fmla="*/ 65 h 152"/>
              <a:gd name="T64" fmla="*/ 55 w 152"/>
              <a:gd name="T65" fmla="*/ 27 h 152"/>
              <a:gd name="T66" fmla="*/ 68 w 152"/>
              <a:gd name="T67" fmla="*/ 40 h 152"/>
              <a:gd name="T68" fmla="*/ 138 w 152"/>
              <a:gd name="T69" fmla="*/ 10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32" y="29"/>
                </a:moveTo>
                <a:cubicBezTo>
                  <a:pt x="38" y="29"/>
                  <a:pt x="43" y="34"/>
                  <a:pt x="43" y="40"/>
                </a:cubicBezTo>
                <a:cubicBezTo>
                  <a:pt x="43" y="45"/>
                  <a:pt x="38" y="50"/>
                  <a:pt x="32" y="50"/>
                </a:cubicBezTo>
                <a:cubicBezTo>
                  <a:pt x="25" y="50"/>
                  <a:pt x="20" y="45"/>
                  <a:pt x="20" y="40"/>
                </a:cubicBezTo>
                <a:cubicBezTo>
                  <a:pt x="20" y="34"/>
                  <a:pt x="25" y="29"/>
                  <a:pt x="32" y="29"/>
                </a:cubicBezTo>
                <a:close/>
                <a:moveTo>
                  <a:pt x="41" y="92"/>
                </a:moveTo>
                <a:cubicBezTo>
                  <a:pt x="38" y="102"/>
                  <a:pt x="39" y="98"/>
                  <a:pt x="27" y="125"/>
                </a:cubicBezTo>
                <a:cubicBezTo>
                  <a:pt x="9" y="114"/>
                  <a:pt x="9" y="114"/>
                  <a:pt x="9" y="114"/>
                </a:cubicBezTo>
                <a:cubicBezTo>
                  <a:pt x="9" y="114"/>
                  <a:pt x="29" y="96"/>
                  <a:pt x="33" y="87"/>
                </a:cubicBezTo>
                <a:cubicBezTo>
                  <a:pt x="37" y="79"/>
                  <a:pt x="28" y="74"/>
                  <a:pt x="28" y="74"/>
                </a:cubicBezTo>
                <a:cubicBezTo>
                  <a:pt x="15" y="66"/>
                  <a:pt x="15" y="66"/>
                  <a:pt x="15" y="66"/>
                </a:cubicBezTo>
                <a:cubicBezTo>
                  <a:pt x="22" y="54"/>
                  <a:pt x="22" y="54"/>
                  <a:pt x="22" y="54"/>
                </a:cubicBezTo>
                <a:cubicBezTo>
                  <a:pt x="32" y="62"/>
                  <a:pt x="33" y="63"/>
                  <a:pt x="40" y="70"/>
                </a:cubicBezTo>
                <a:cubicBezTo>
                  <a:pt x="45" y="75"/>
                  <a:pt x="45" y="82"/>
                  <a:pt x="41" y="92"/>
                </a:cubicBezTo>
                <a:close/>
                <a:moveTo>
                  <a:pt x="138" y="105"/>
                </a:moveTo>
                <a:cubicBezTo>
                  <a:pt x="135" y="137"/>
                  <a:pt x="92" y="125"/>
                  <a:pt x="92" y="125"/>
                </a:cubicBezTo>
                <a:cubicBezTo>
                  <a:pt x="95" y="116"/>
                  <a:pt x="95" y="116"/>
                  <a:pt x="95" y="116"/>
                </a:cubicBezTo>
                <a:cubicBezTo>
                  <a:pt x="104" y="118"/>
                  <a:pt x="104" y="118"/>
                  <a:pt x="104" y="118"/>
                </a:cubicBezTo>
                <a:cubicBezTo>
                  <a:pt x="122" y="119"/>
                  <a:pt x="120" y="103"/>
                  <a:pt x="120" y="103"/>
                </a:cubicBezTo>
                <a:cubicBezTo>
                  <a:pt x="120" y="57"/>
                  <a:pt x="120" y="57"/>
                  <a:pt x="120" y="57"/>
                </a:cubicBezTo>
                <a:cubicBezTo>
                  <a:pt x="120" y="40"/>
                  <a:pt x="104" y="38"/>
                  <a:pt x="74" y="48"/>
                </a:cubicBezTo>
                <a:cubicBezTo>
                  <a:pt x="81" y="51"/>
                  <a:pt x="81" y="51"/>
                  <a:pt x="81" y="51"/>
                </a:cubicBezTo>
                <a:cubicBezTo>
                  <a:pt x="81" y="53"/>
                  <a:pt x="79" y="56"/>
                  <a:pt x="76" y="60"/>
                </a:cubicBezTo>
                <a:cubicBezTo>
                  <a:pt x="116" y="60"/>
                  <a:pt x="116" y="60"/>
                  <a:pt x="116" y="60"/>
                </a:cubicBezTo>
                <a:cubicBezTo>
                  <a:pt x="116" y="68"/>
                  <a:pt x="116" y="68"/>
                  <a:pt x="116" y="68"/>
                </a:cubicBezTo>
                <a:cubicBezTo>
                  <a:pt x="92" y="68"/>
                  <a:pt x="92" y="68"/>
                  <a:pt x="92" y="68"/>
                </a:cubicBezTo>
                <a:cubicBezTo>
                  <a:pt x="92" y="76"/>
                  <a:pt x="92" y="76"/>
                  <a:pt x="92" y="76"/>
                </a:cubicBezTo>
                <a:cubicBezTo>
                  <a:pt x="116" y="76"/>
                  <a:pt x="116" y="76"/>
                  <a:pt x="116" y="76"/>
                </a:cubicBezTo>
                <a:cubicBezTo>
                  <a:pt x="116" y="84"/>
                  <a:pt x="116" y="84"/>
                  <a:pt x="116" y="84"/>
                </a:cubicBezTo>
                <a:cubicBezTo>
                  <a:pt x="92" y="84"/>
                  <a:pt x="92" y="84"/>
                  <a:pt x="92" y="84"/>
                </a:cubicBezTo>
                <a:cubicBezTo>
                  <a:pt x="92" y="102"/>
                  <a:pt x="92" y="102"/>
                  <a:pt x="92" y="102"/>
                </a:cubicBezTo>
                <a:cubicBezTo>
                  <a:pt x="96" y="101"/>
                  <a:pt x="99" y="100"/>
                  <a:pt x="102" y="98"/>
                </a:cubicBezTo>
                <a:cubicBezTo>
                  <a:pt x="100" y="90"/>
                  <a:pt x="100" y="90"/>
                  <a:pt x="100" y="90"/>
                </a:cubicBezTo>
                <a:cubicBezTo>
                  <a:pt x="111" y="87"/>
                  <a:pt x="111" y="87"/>
                  <a:pt x="111" y="87"/>
                </a:cubicBezTo>
                <a:cubicBezTo>
                  <a:pt x="120" y="108"/>
                  <a:pt x="120" y="108"/>
                  <a:pt x="120" y="108"/>
                </a:cubicBezTo>
                <a:cubicBezTo>
                  <a:pt x="107" y="114"/>
                  <a:pt x="107" y="114"/>
                  <a:pt x="107" y="114"/>
                </a:cubicBezTo>
                <a:cubicBezTo>
                  <a:pt x="104" y="105"/>
                  <a:pt x="104" y="105"/>
                  <a:pt x="104" y="105"/>
                </a:cubicBezTo>
                <a:cubicBezTo>
                  <a:pt x="99" y="110"/>
                  <a:pt x="87" y="116"/>
                  <a:pt x="66" y="115"/>
                </a:cubicBezTo>
                <a:cubicBezTo>
                  <a:pt x="43" y="116"/>
                  <a:pt x="49" y="89"/>
                  <a:pt x="49" y="89"/>
                </a:cubicBezTo>
                <a:cubicBezTo>
                  <a:pt x="49" y="88"/>
                  <a:pt x="49" y="88"/>
                  <a:pt x="49" y="88"/>
                </a:cubicBezTo>
                <a:cubicBezTo>
                  <a:pt x="65" y="88"/>
                  <a:pt x="65" y="88"/>
                  <a:pt x="65" y="88"/>
                </a:cubicBezTo>
                <a:cubicBezTo>
                  <a:pt x="65" y="92"/>
                  <a:pt x="64" y="98"/>
                  <a:pt x="66" y="101"/>
                </a:cubicBezTo>
                <a:cubicBezTo>
                  <a:pt x="67" y="103"/>
                  <a:pt x="72" y="104"/>
                  <a:pt x="75" y="104"/>
                </a:cubicBezTo>
                <a:cubicBezTo>
                  <a:pt x="75" y="104"/>
                  <a:pt x="72" y="105"/>
                  <a:pt x="76" y="105"/>
                </a:cubicBezTo>
                <a:cubicBezTo>
                  <a:pt x="76" y="84"/>
                  <a:pt x="76" y="84"/>
                  <a:pt x="76" y="84"/>
                </a:cubicBezTo>
                <a:cubicBezTo>
                  <a:pt x="52" y="84"/>
                  <a:pt x="52" y="84"/>
                  <a:pt x="52" y="84"/>
                </a:cubicBezTo>
                <a:cubicBezTo>
                  <a:pt x="52" y="76"/>
                  <a:pt x="52" y="76"/>
                  <a:pt x="52" y="76"/>
                </a:cubicBezTo>
                <a:cubicBezTo>
                  <a:pt x="76" y="76"/>
                  <a:pt x="76" y="76"/>
                  <a:pt x="76" y="76"/>
                </a:cubicBezTo>
                <a:cubicBezTo>
                  <a:pt x="76" y="68"/>
                  <a:pt x="76" y="68"/>
                  <a:pt x="76" y="68"/>
                </a:cubicBezTo>
                <a:cubicBezTo>
                  <a:pt x="69" y="68"/>
                  <a:pt x="69" y="68"/>
                  <a:pt x="69" y="68"/>
                </a:cubicBezTo>
                <a:cubicBezTo>
                  <a:pt x="63" y="72"/>
                  <a:pt x="59" y="78"/>
                  <a:pt x="59" y="78"/>
                </a:cubicBezTo>
                <a:cubicBezTo>
                  <a:pt x="52" y="71"/>
                  <a:pt x="52" y="71"/>
                  <a:pt x="52" y="71"/>
                </a:cubicBezTo>
                <a:cubicBezTo>
                  <a:pt x="57" y="66"/>
                  <a:pt x="62" y="58"/>
                  <a:pt x="65" y="52"/>
                </a:cubicBezTo>
                <a:cubicBezTo>
                  <a:pt x="62" y="53"/>
                  <a:pt x="60" y="54"/>
                  <a:pt x="57" y="56"/>
                </a:cubicBezTo>
                <a:cubicBezTo>
                  <a:pt x="55" y="59"/>
                  <a:pt x="52" y="62"/>
                  <a:pt x="48" y="65"/>
                </a:cubicBezTo>
                <a:cubicBezTo>
                  <a:pt x="48" y="65"/>
                  <a:pt x="37" y="59"/>
                  <a:pt x="37" y="59"/>
                </a:cubicBezTo>
                <a:cubicBezTo>
                  <a:pt x="49" y="49"/>
                  <a:pt x="55" y="27"/>
                  <a:pt x="55" y="27"/>
                </a:cubicBezTo>
                <a:cubicBezTo>
                  <a:pt x="72" y="32"/>
                  <a:pt x="72" y="32"/>
                  <a:pt x="72" y="32"/>
                </a:cubicBezTo>
                <a:cubicBezTo>
                  <a:pt x="72" y="32"/>
                  <a:pt x="71" y="35"/>
                  <a:pt x="68" y="40"/>
                </a:cubicBezTo>
                <a:cubicBezTo>
                  <a:pt x="133" y="21"/>
                  <a:pt x="137" y="51"/>
                  <a:pt x="137" y="51"/>
                </a:cubicBezTo>
                <a:cubicBezTo>
                  <a:pt x="137" y="51"/>
                  <a:pt x="142" y="72"/>
                  <a:pt x="138" y="105"/>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0" name="Freeform 200"/>
          <p:cNvSpPr/>
          <p:nvPr/>
        </p:nvSpPr>
        <p:spPr bwMode="auto">
          <a:xfrm>
            <a:off x="8684017" y="4604968"/>
            <a:ext cx="202708" cy="418265"/>
          </a:xfrm>
          <a:custGeom>
            <a:avLst/>
            <a:gdLst>
              <a:gd name="T0" fmla="*/ 0 w 60"/>
              <a:gd name="T1" fmla="*/ 27 h 124"/>
              <a:gd name="T2" fmla="*/ 0 w 60"/>
              <a:gd name="T3" fmla="*/ 32 h 124"/>
              <a:gd name="T4" fmla="*/ 60 w 60"/>
              <a:gd name="T5" fmla="*/ 124 h 124"/>
              <a:gd name="T6" fmla="*/ 60 w 60"/>
              <a:gd name="T7" fmla="*/ 23 h 124"/>
              <a:gd name="T8" fmla="*/ 38 w 60"/>
              <a:gd name="T9" fmla="*/ 0 h 124"/>
              <a:gd name="T10" fmla="*/ 2 w 60"/>
              <a:gd name="T11" fmla="*/ 0 h 124"/>
              <a:gd name="T12" fmla="*/ 0 w 60"/>
              <a:gd name="T13" fmla="*/ 27 h 124"/>
            </a:gdLst>
            <a:ahLst/>
            <a:cxnLst>
              <a:cxn ang="0">
                <a:pos x="T0" y="T1"/>
              </a:cxn>
              <a:cxn ang="0">
                <a:pos x="T2" y="T3"/>
              </a:cxn>
              <a:cxn ang="0">
                <a:pos x="T4" y="T5"/>
              </a:cxn>
              <a:cxn ang="0">
                <a:pos x="T6" y="T7"/>
              </a:cxn>
              <a:cxn ang="0">
                <a:pos x="T8" y="T9"/>
              </a:cxn>
              <a:cxn ang="0">
                <a:pos x="T10" y="T11"/>
              </a:cxn>
              <a:cxn ang="0">
                <a:pos x="T12" y="T13"/>
              </a:cxn>
            </a:cxnLst>
            <a:rect l="0" t="0" r="r" b="b"/>
            <a:pathLst>
              <a:path w="60" h="124">
                <a:moveTo>
                  <a:pt x="0" y="27"/>
                </a:moveTo>
                <a:cubicBezTo>
                  <a:pt x="0" y="32"/>
                  <a:pt x="0" y="32"/>
                  <a:pt x="0" y="32"/>
                </a:cubicBezTo>
                <a:cubicBezTo>
                  <a:pt x="4" y="76"/>
                  <a:pt x="24" y="106"/>
                  <a:pt x="60" y="124"/>
                </a:cubicBezTo>
                <a:cubicBezTo>
                  <a:pt x="60" y="23"/>
                  <a:pt x="60" y="23"/>
                  <a:pt x="60" y="23"/>
                </a:cubicBezTo>
                <a:cubicBezTo>
                  <a:pt x="60" y="10"/>
                  <a:pt x="51" y="0"/>
                  <a:pt x="38" y="0"/>
                </a:cubicBezTo>
                <a:cubicBezTo>
                  <a:pt x="2" y="0"/>
                  <a:pt x="2" y="0"/>
                  <a:pt x="2" y="0"/>
                </a:cubicBezTo>
                <a:cubicBezTo>
                  <a:pt x="1" y="7"/>
                  <a:pt x="0" y="16"/>
                  <a:pt x="0" y="2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1" name="Freeform 201"/>
          <p:cNvSpPr/>
          <p:nvPr/>
        </p:nvSpPr>
        <p:spPr bwMode="auto">
          <a:xfrm>
            <a:off x="8427063" y="4874771"/>
            <a:ext cx="416837" cy="242679"/>
          </a:xfrm>
          <a:custGeom>
            <a:avLst/>
            <a:gdLst>
              <a:gd name="T0" fmla="*/ 64 w 123"/>
              <a:gd name="T1" fmla="*/ 0 h 72"/>
              <a:gd name="T2" fmla="*/ 0 w 123"/>
              <a:gd name="T3" fmla="*/ 70 h 72"/>
              <a:gd name="T4" fmla="*/ 8 w 123"/>
              <a:gd name="T5" fmla="*/ 72 h 72"/>
              <a:gd name="T6" fmla="*/ 114 w 123"/>
              <a:gd name="T7" fmla="*/ 72 h 72"/>
              <a:gd name="T8" fmla="*/ 123 w 123"/>
              <a:gd name="T9" fmla="*/ 70 h 72"/>
              <a:gd name="T10" fmla="*/ 64 w 123"/>
              <a:gd name="T11" fmla="*/ 0 h 72"/>
            </a:gdLst>
            <a:ahLst/>
            <a:cxnLst>
              <a:cxn ang="0">
                <a:pos x="T0" y="T1"/>
              </a:cxn>
              <a:cxn ang="0">
                <a:pos x="T2" y="T3"/>
              </a:cxn>
              <a:cxn ang="0">
                <a:pos x="T4" y="T5"/>
              </a:cxn>
              <a:cxn ang="0">
                <a:pos x="T6" y="T7"/>
              </a:cxn>
              <a:cxn ang="0">
                <a:pos x="T8" y="T9"/>
              </a:cxn>
              <a:cxn ang="0">
                <a:pos x="T10" y="T11"/>
              </a:cxn>
            </a:cxnLst>
            <a:rect l="0" t="0" r="r" b="b"/>
            <a:pathLst>
              <a:path w="123" h="72">
                <a:moveTo>
                  <a:pt x="64" y="0"/>
                </a:moveTo>
                <a:cubicBezTo>
                  <a:pt x="51" y="30"/>
                  <a:pt x="30" y="53"/>
                  <a:pt x="0" y="70"/>
                </a:cubicBezTo>
                <a:cubicBezTo>
                  <a:pt x="3" y="71"/>
                  <a:pt x="6" y="72"/>
                  <a:pt x="8" y="72"/>
                </a:cubicBezTo>
                <a:cubicBezTo>
                  <a:pt x="114" y="72"/>
                  <a:pt x="114" y="72"/>
                  <a:pt x="114" y="72"/>
                </a:cubicBezTo>
                <a:cubicBezTo>
                  <a:pt x="117" y="72"/>
                  <a:pt x="120" y="71"/>
                  <a:pt x="123" y="70"/>
                </a:cubicBezTo>
                <a:cubicBezTo>
                  <a:pt x="96" y="54"/>
                  <a:pt x="76" y="30"/>
                  <a:pt x="6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2" name="Freeform 202"/>
          <p:cNvSpPr/>
          <p:nvPr/>
        </p:nvSpPr>
        <p:spPr bwMode="auto">
          <a:xfrm>
            <a:off x="8374244" y="4604968"/>
            <a:ext cx="215556" cy="438250"/>
          </a:xfrm>
          <a:custGeom>
            <a:avLst/>
            <a:gdLst>
              <a:gd name="T0" fmla="*/ 64 w 64"/>
              <a:gd name="T1" fmla="*/ 33 h 130"/>
              <a:gd name="T2" fmla="*/ 64 w 64"/>
              <a:gd name="T3" fmla="*/ 0 h 130"/>
              <a:gd name="T4" fmla="*/ 24 w 64"/>
              <a:gd name="T5" fmla="*/ 0 h 130"/>
              <a:gd name="T6" fmla="*/ 0 w 64"/>
              <a:gd name="T7" fmla="*/ 23 h 130"/>
              <a:gd name="T8" fmla="*/ 0 w 64"/>
              <a:gd name="T9" fmla="*/ 129 h 130"/>
              <a:gd name="T10" fmla="*/ 1 w 64"/>
              <a:gd name="T11" fmla="*/ 130 h 130"/>
              <a:gd name="T12" fmla="*/ 64 w 64"/>
              <a:gd name="T13" fmla="*/ 33 h 130"/>
            </a:gdLst>
            <a:ahLst/>
            <a:cxnLst>
              <a:cxn ang="0">
                <a:pos x="T0" y="T1"/>
              </a:cxn>
              <a:cxn ang="0">
                <a:pos x="T2" y="T3"/>
              </a:cxn>
              <a:cxn ang="0">
                <a:pos x="T4" y="T5"/>
              </a:cxn>
              <a:cxn ang="0">
                <a:pos x="T6" y="T7"/>
              </a:cxn>
              <a:cxn ang="0">
                <a:pos x="T8" y="T9"/>
              </a:cxn>
              <a:cxn ang="0">
                <a:pos x="T10" y="T11"/>
              </a:cxn>
              <a:cxn ang="0">
                <a:pos x="T12" y="T13"/>
              </a:cxn>
            </a:cxnLst>
            <a:rect l="0" t="0" r="r" b="b"/>
            <a:pathLst>
              <a:path w="64" h="130">
                <a:moveTo>
                  <a:pt x="64" y="33"/>
                </a:moveTo>
                <a:cubicBezTo>
                  <a:pt x="64" y="0"/>
                  <a:pt x="64" y="0"/>
                  <a:pt x="64" y="0"/>
                </a:cubicBezTo>
                <a:cubicBezTo>
                  <a:pt x="24" y="0"/>
                  <a:pt x="24" y="0"/>
                  <a:pt x="24" y="0"/>
                </a:cubicBezTo>
                <a:cubicBezTo>
                  <a:pt x="12" y="0"/>
                  <a:pt x="0" y="10"/>
                  <a:pt x="0" y="23"/>
                </a:cubicBezTo>
                <a:cubicBezTo>
                  <a:pt x="0" y="129"/>
                  <a:pt x="0" y="129"/>
                  <a:pt x="0" y="129"/>
                </a:cubicBezTo>
                <a:cubicBezTo>
                  <a:pt x="0" y="129"/>
                  <a:pt x="1" y="129"/>
                  <a:pt x="1" y="130"/>
                </a:cubicBezTo>
                <a:cubicBezTo>
                  <a:pt x="43" y="109"/>
                  <a:pt x="64" y="76"/>
                  <a:pt x="64" y="33"/>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40" name="组合 239"/>
          <p:cNvGrpSpPr/>
          <p:nvPr/>
        </p:nvGrpSpPr>
        <p:grpSpPr>
          <a:xfrm>
            <a:off x="393473" y="2881948"/>
            <a:ext cx="847950" cy="151317"/>
            <a:chOff x="214993" y="1512887"/>
            <a:chExt cx="942976" cy="168275"/>
          </a:xfrm>
        </p:grpSpPr>
        <p:sp>
          <p:nvSpPr>
            <p:cNvPr id="203" name="Freeform 203"/>
            <p:cNvSpPr>
              <a:spLocks noEditPoints="1"/>
            </p:cNvSpPr>
            <p:nvPr/>
          </p:nvSpPr>
          <p:spPr bwMode="auto">
            <a:xfrm>
              <a:off x="214993" y="1512887"/>
              <a:ext cx="158750" cy="157163"/>
            </a:xfrm>
            <a:custGeom>
              <a:avLst/>
              <a:gdLst>
                <a:gd name="T0" fmla="*/ 3 w 42"/>
                <a:gd name="T1" fmla="*/ 42 h 42"/>
                <a:gd name="T2" fmla="*/ 0 w 42"/>
                <a:gd name="T3" fmla="*/ 42 h 42"/>
                <a:gd name="T4" fmla="*/ 6 w 42"/>
                <a:gd name="T5" fmla="*/ 24 h 42"/>
                <a:gd name="T6" fmla="*/ 8 w 42"/>
                <a:gd name="T7" fmla="*/ 24 h 42"/>
                <a:gd name="T8" fmla="*/ 3 w 42"/>
                <a:gd name="T9" fmla="*/ 42 h 42"/>
                <a:gd name="T10" fmla="*/ 4 w 42"/>
                <a:gd name="T11" fmla="*/ 1 h 42"/>
                <a:gd name="T12" fmla="*/ 8 w 42"/>
                <a:gd name="T13" fmla="*/ 10 h 42"/>
                <a:gd name="T14" fmla="*/ 5 w 42"/>
                <a:gd name="T15" fmla="*/ 10 h 42"/>
                <a:gd name="T16" fmla="*/ 1 w 42"/>
                <a:gd name="T17" fmla="*/ 1 h 42"/>
                <a:gd name="T18" fmla="*/ 4 w 42"/>
                <a:gd name="T19" fmla="*/ 1 h 42"/>
                <a:gd name="T20" fmla="*/ 4 w 42"/>
                <a:gd name="T21" fmla="*/ 12 h 42"/>
                <a:gd name="T22" fmla="*/ 8 w 42"/>
                <a:gd name="T23" fmla="*/ 21 h 42"/>
                <a:gd name="T24" fmla="*/ 5 w 42"/>
                <a:gd name="T25" fmla="*/ 21 h 42"/>
                <a:gd name="T26" fmla="*/ 1 w 42"/>
                <a:gd name="T27" fmla="*/ 12 h 42"/>
                <a:gd name="T28" fmla="*/ 4 w 42"/>
                <a:gd name="T29" fmla="*/ 12 h 42"/>
                <a:gd name="T30" fmla="*/ 11 w 42"/>
                <a:gd name="T31" fmla="*/ 10 h 42"/>
                <a:gd name="T32" fmla="*/ 18 w 42"/>
                <a:gd name="T33" fmla="*/ 0 h 42"/>
                <a:gd name="T34" fmla="*/ 21 w 42"/>
                <a:gd name="T35" fmla="*/ 0 h 42"/>
                <a:gd name="T36" fmla="*/ 19 w 42"/>
                <a:gd name="T37" fmla="*/ 5 h 42"/>
                <a:gd name="T38" fmla="*/ 42 w 42"/>
                <a:gd name="T39" fmla="*/ 5 h 42"/>
                <a:gd name="T40" fmla="*/ 42 w 42"/>
                <a:gd name="T41" fmla="*/ 37 h 42"/>
                <a:gd name="T42" fmla="*/ 36 w 42"/>
                <a:gd name="T43" fmla="*/ 42 h 42"/>
                <a:gd name="T44" fmla="*/ 32 w 42"/>
                <a:gd name="T45" fmla="*/ 42 h 42"/>
                <a:gd name="T46" fmla="*/ 32 w 42"/>
                <a:gd name="T47" fmla="*/ 40 h 42"/>
                <a:gd name="T48" fmla="*/ 36 w 42"/>
                <a:gd name="T49" fmla="*/ 40 h 42"/>
                <a:gd name="T50" fmla="*/ 39 w 42"/>
                <a:gd name="T51" fmla="*/ 37 h 42"/>
                <a:gd name="T52" fmla="*/ 39 w 42"/>
                <a:gd name="T53" fmla="*/ 7 h 42"/>
                <a:gd name="T54" fmla="*/ 18 w 42"/>
                <a:gd name="T55" fmla="*/ 7 h 42"/>
                <a:gd name="T56" fmla="*/ 11 w 42"/>
                <a:gd name="T57" fmla="*/ 12 h 42"/>
                <a:gd name="T58" fmla="*/ 11 w 42"/>
                <a:gd name="T59" fmla="*/ 10 h 42"/>
                <a:gd name="T60" fmla="*/ 11 w 42"/>
                <a:gd name="T61" fmla="*/ 18 h 42"/>
                <a:gd name="T62" fmla="*/ 17 w 42"/>
                <a:gd name="T63" fmla="*/ 10 h 42"/>
                <a:gd name="T64" fmla="*/ 20 w 42"/>
                <a:gd name="T65" fmla="*/ 10 h 42"/>
                <a:gd name="T66" fmla="*/ 19 w 42"/>
                <a:gd name="T67" fmla="*/ 13 h 42"/>
                <a:gd name="T68" fmla="*/ 34 w 42"/>
                <a:gd name="T69" fmla="*/ 13 h 42"/>
                <a:gd name="T70" fmla="*/ 34 w 42"/>
                <a:gd name="T71" fmla="*/ 15 h 42"/>
                <a:gd name="T72" fmla="*/ 25 w 42"/>
                <a:gd name="T73" fmla="*/ 15 h 42"/>
                <a:gd name="T74" fmla="*/ 25 w 42"/>
                <a:gd name="T75" fmla="*/ 22 h 42"/>
                <a:gd name="T76" fmla="*/ 36 w 42"/>
                <a:gd name="T77" fmla="*/ 22 h 42"/>
                <a:gd name="T78" fmla="*/ 36 w 42"/>
                <a:gd name="T79" fmla="*/ 24 h 42"/>
                <a:gd name="T80" fmla="*/ 25 w 42"/>
                <a:gd name="T81" fmla="*/ 24 h 42"/>
                <a:gd name="T82" fmla="*/ 25 w 42"/>
                <a:gd name="T83" fmla="*/ 34 h 42"/>
                <a:gd name="T84" fmla="*/ 28 w 42"/>
                <a:gd name="T85" fmla="*/ 34 h 42"/>
                <a:gd name="T86" fmla="*/ 31 w 42"/>
                <a:gd name="T87" fmla="*/ 32 h 42"/>
                <a:gd name="T88" fmla="*/ 31 w 42"/>
                <a:gd name="T89" fmla="*/ 27 h 42"/>
                <a:gd name="T90" fmla="*/ 34 w 42"/>
                <a:gd name="T91" fmla="*/ 27 h 42"/>
                <a:gd name="T92" fmla="*/ 34 w 42"/>
                <a:gd name="T93" fmla="*/ 32 h 42"/>
                <a:gd name="T94" fmla="*/ 29 w 42"/>
                <a:gd name="T95" fmla="*/ 36 h 42"/>
                <a:gd name="T96" fmla="*/ 13 w 42"/>
                <a:gd name="T97" fmla="*/ 36 h 42"/>
                <a:gd name="T98" fmla="*/ 13 w 42"/>
                <a:gd name="T99" fmla="*/ 27 h 42"/>
                <a:gd name="T100" fmla="*/ 16 w 42"/>
                <a:gd name="T101" fmla="*/ 27 h 42"/>
                <a:gd name="T102" fmla="*/ 16 w 42"/>
                <a:gd name="T103" fmla="*/ 34 h 42"/>
                <a:gd name="T104" fmla="*/ 22 w 42"/>
                <a:gd name="T105" fmla="*/ 34 h 42"/>
                <a:gd name="T106" fmla="*/ 22 w 42"/>
                <a:gd name="T107" fmla="*/ 24 h 42"/>
                <a:gd name="T108" fmla="*/ 11 w 42"/>
                <a:gd name="T109" fmla="*/ 24 h 42"/>
                <a:gd name="T110" fmla="*/ 11 w 42"/>
                <a:gd name="T111" fmla="*/ 22 h 42"/>
                <a:gd name="T112" fmla="*/ 22 w 42"/>
                <a:gd name="T113" fmla="*/ 22 h 42"/>
                <a:gd name="T114" fmla="*/ 22 w 42"/>
                <a:gd name="T115" fmla="*/ 15 h 42"/>
                <a:gd name="T116" fmla="*/ 18 w 42"/>
                <a:gd name="T117" fmla="*/ 15 h 42"/>
                <a:gd name="T118" fmla="*/ 11 w 42"/>
                <a:gd name="T119" fmla="*/ 20 h 42"/>
                <a:gd name="T120" fmla="*/ 11 w 42"/>
                <a:gd name="T1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42">
                  <a:moveTo>
                    <a:pt x="3" y="42"/>
                  </a:moveTo>
                  <a:cubicBezTo>
                    <a:pt x="0" y="42"/>
                    <a:pt x="0" y="42"/>
                    <a:pt x="0" y="42"/>
                  </a:cubicBezTo>
                  <a:cubicBezTo>
                    <a:pt x="3" y="37"/>
                    <a:pt x="5" y="30"/>
                    <a:pt x="6" y="24"/>
                  </a:cubicBezTo>
                  <a:cubicBezTo>
                    <a:pt x="8" y="24"/>
                    <a:pt x="8" y="24"/>
                    <a:pt x="8" y="24"/>
                  </a:cubicBezTo>
                  <a:cubicBezTo>
                    <a:pt x="8" y="30"/>
                    <a:pt x="6" y="37"/>
                    <a:pt x="3" y="42"/>
                  </a:cubicBezTo>
                  <a:close/>
                  <a:moveTo>
                    <a:pt x="4" y="1"/>
                  </a:moveTo>
                  <a:cubicBezTo>
                    <a:pt x="5" y="4"/>
                    <a:pt x="7" y="7"/>
                    <a:pt x="8" y="10"/>
                  </a:cubicBezTo>
                  <a:cubicBezTo>
                    <a:pt x="5" y="10"/>
                    <a:pt x="5" y="10"/>
                    <a:pt x="5" y="10"/>
                  </a:cubicBezTo>
                  <a:cubicBezTo>
                    <a:pt x="4" y="7"/>
                    <a:pt x="3" y="4"/>
                    <a:pt x="1" y="1"/>
                  </a:cubicBezTo>
                  <a:lnTo>
                    <a:pt x="4" y="1"/>
                  </a:lnTo>
                  <a:close/>
                  <a:moveTo>
                    <a:pt x="4" y="12"/>
                  </a:moveTo>
                  <a:cubicBezTo>
                    <a:pt x="6" y="15"/>
                    <a:pt x="7" y="18"/>
                    <a:pt x="8" y="21"/>
                  </a:cubicBezTo>
                  <a:cubicBezTo>
                    <a:pt x="5" y="21"/>
                    <a:pt x="5" y="21"/>
                    <a:pt x="5" y="21"/>
                  </a:cubicBezTo>
                  <a:cubicBezTo>
                    <a:pt x="5" y="18"/>
                    <a:pt x="3" y="15"/>
                    <a:pt x="1" y="12"/>
                  </a:cubicBezTo>
                  <a:lnTo>
                    <a:pt x="4" y="12"/>
                  </a:lnTo>
                  <a:close/>
                  <a:moveTo>
                    <a:pt x="11" y="10"/>
                  </a:moveTo>
                  <a:cubicBezTo>
                    <a:pt x="15" y="8"/>
                    <a:pt x="18" y="4"/>
                    <a:pt x="18" y="0"/>
                  </a:cubicBezTo>
                  <a:cubicBezTo>
                    <a:pt x="21" y="0"/>
                    <a:pt x="21" y="0"/>
                    <a:pt x="21" y="0"/>
                  </a:cubicBezTo>
                  <a:cubicBezTo>
                    <a:pt x="21" y="2"/>
                    <a:pt x="20" y="4"/>
                    <a:pt x="19" y="5"/>
                  </a:cubicBezTo>
                  <a:cubicBezTo>
                    <a:pt x="42" y="5"/>
                    <a:pt x="42" y="5"/>
                    <a:pt x="42" y="5"/>
                  </a:cubicBezTo>
                  <a:cubicBezTo>
                    <a:pt x="42" y="37"/>
                    <a:pt x="42" y="37"/>
                    <a:pt x="42" y="37"/>
                  </a:cubicBezTo>
                  <a:cubicBezTo>
                    <a:pt x="42" y="41"/>
                    <a:pt x="40" y="42"/>
                    <a:pt x="36" y="42"/>
                  </a:cubicBezTo>
                  <a:cubicBezTo>
                    <a:pt x="32" y="42"/>
                    <a:pt x="32" y="42"/>
                    <a:pt x="32" y="42"/>
                  </a:cubicBezTo>
                  <a:cubicBezTo>
                    <a:pt x="32" y="40"/>
                    <a:pt x="32" y="40"/>
                    <a:pt x="32" y="40"/>
                  </a:cubicBezTo>
                  <a:cubicBezTo>
                    <a:pt x="36" y="40"/>
                    <a:pt x="36" y="40"/>
                    <a:pt x="36" y="40"/>
                  </a:cubicBezTo>
                  <a:cubicBezTo>
                    <a:pt x="38" y="40"/>
                    <a:pt x="39" y="39"/>
                    <a:pt x="39" y="37"/>
                  </a:cubicBezTo>
                  <a:cubicBezTo>
                    <a:pt x="39" y="7"/>
                    <a:pt x="39" y="7"/>
                    <a:pt x="39" y="7"/>
                  </a:cubicBezTo>
                  <a:cubicBezTo>
                    <a:pt x="18" y="7"/>
                    <a:pt x="18" y="7"/>
                    <a:pt x="18" y="7"/>
                  </a:cubicBezTo>
                  <a:cubicBezTo>
                    <a:pt x="16" y="9"/>
                    <a:pt x="14" y="11"/>
                    <a:pt x="11" y="12"/>
                  </a:cubicBezTo>
                  <a:lnTo>
                    <a:pt x="11" y="10"/>
                  </a:lnTo>
                  <a:close/>
                  <a:moveTo>
                    <a:pt x="11" y="18"/>
                  </a:moveTo>
                  <a:cubicBezTo>
                    <a:pt x="15" y="16"/>
                    <a:pt x="17" y="13"/>
                    <a:pt x="17" y="10"/>
                  </a:cubicBezTo>
                  <a:cubicBezTo>
                    <a:pt x="20" y="10"/>
                    <a:pt x="20" y="10"/>
                    <a:pt x="20" y="10"/>
                  </a:cubicBezTo>
                  <a:cubicBezTo>
                    <a:pt x="20" y="11"/>
                    <a:pt x="19" y="12"/>
                    <a:pt x="19" y="13"/>
                  </a:cubicBezTo>
                  <a:cubicBezTo>
                    <a:pt x="34" y="13"/>
                    <a:pt x="34" y="13"/>
                    <a:pt x="34" y="13"/>
                  </a:cubicBezTo>
                  <a:cubicBezTo>
                    <a:pt x="34" y="15"/>
                    <a:pt x="34" y="15"/>
                    <a:pt x="34" y="15"/>
                  </a:cubicBezTo>
                  <a:cubicBezTo>
                    <a:pt x="25" y="15"/>
                    <a:pt x="25" y="15"/>
                    <a:pt x="25" y="15"/>
                  </a:cubicBezTo>
                  <a:cubicBezTo>
                    <a:pt x="25" y="22"/>
                    <a:pt x="25" y="22"/>
                    <a:pt x="25" y="22"/>
                  </a:cubicBezTo>
                  <a:cubicBezTo>
                    <a:pt x="36" y="22"/>
                    <a:pt x="36" y="22"/>
                    <a:pt x="36" y="22"/>
                  </a:cubicBezTo>
                  <a:cubicBezTo>
                    <a:pt x="36" y="24"/>
                    <a:pt x="36" y="24"/>
                    <a:pt x="36" y="24"/>
                  </a:cubicBezTo>
                  <a:cubicBezTo>
                    <a:pt x="25" y="24"/>
                    <a:pt x="25" y="24"/>
                    <a:pt x="25" y="24"/>
                  </a:cubicBezTo>
                  <a:cubicBezTo>
                    <a:pt x="25" y="34"/>
                    <a:pt x="25" y="34"/>
                    <a:pt x="25" y="34"/>
                  </a:cubicBezTo>
                  <a:cubicBezTo>
                    <a:pt x="28" y="34"/>
                    <a:pt x="28" y="34"/>
                    <a:pt x="28" y="34"/>
                  </a:cubicBezTo>
                  <a:cubicBezTo>
                    <a:pt x="30" y="35"/>
                    <a:pt x="31" y="34"/>
                    <a:pt x="31" y="32"/>
                  </a:cubicBezTo>
                  <a:cubicBezTo>
                    <a:pt x="31" y="27"/>
                    <a:pt x="31" y="27"/>
                    <a:pt x="31" y="27"/>
                  </a:cubicBezTo>
                  <a:cubicBezTo>
                    <a:pt x="34" y="27"/>
                    <a:pt x="34" y="27"/>
                    <a:pt x="34" y="27"/>
                  </a:cubicBezTo>
                  <a:cubicBezTo>
                    <a:pt x="34" y="32"/>
                    <a:pt x="34" y="32"/>
                    <a:pt x="34" y="32"/>
                  </a:cubicBezTo>
                  <a:cubicBezTo>
                    <a:pt x="34" y="35"/>
                    <a:pt x="32" y="36"/>
                    <a:pt x="29" y="36"/>
                  </a:cubicBezTo>
                  <a:cubicBezTo>
                    <a:pt x="13" y="36"/>
                    <a:pt x="13" y="36"/>
                    <a:pt x="13" y="36"/>
                  </a:cubicBezTo>
                  <a:cubicBezTo>
                    <a:pt x="13" y="27"/>
                    <a:pt x="13" y="27"/>
                    <a:pt x="13" y="27"/>
                  </a:cubicBezTo>
                  <a:cubicBezTo>
                    <a:pt x="16" y="27"/>
                    <a:pt x="16" y="27"/>
                    <a:pt x="16" y="27"/>
                  </a:cubicBezTo>
                  <a:cubicBezTo>
                    <a:pt x="16" y="34"/>
                    <a:pt x="16" y="34"/>
                    <a:pt x="16" y="34"/>
                  </a:cubicBezTo>
                  <a:cubicBezTo>
                    <a:pt x="22" y="34"/>
                    <a:pt x="22" y="34"/>
                    <a:pt x="22" y="34"/>
                  </a:cubicBezTo>
                  <a:cubicBezTo>
                    <a:pt x="22" y="24"/>
                    <a:pt x="22" y="24"/>
                    <a:pt x="22" y="24"/>
                  </a:cubicBezTo>
                  <a:cubicBezTo>
                    <a:pt x="11" y="24"/>
                    <a:pt x="11" y="24"/>
                    <a:pt x="11" y="24"/>
                  </a:cubicBezTo>
                  <a:cubicBezTo>
                    <a:pt x="11" y="22"/>
                    <a:pt x="11" y="22"/>
                    <a:pt x="11" y="22"/>
                  </a:cubicBezTo>
                  <a:cubicBezTo>
                    <a:pt x="22" y="22"/>
                    <a:pt x="22" y="22"/>
                    <a:pt x="22" y="22"/>
                  </a:cubicBezTo>
                  <a:cubicBezTo>
                    <a:pt x="22" y="15"/>
                    <a:pt x="22" y="15"/>
                    <a:pt x="22" y="15"/>
                  </a:cubicBezTo>
                  <a:cubicBezTo>
                    <a:pt x="18" y="15"/>
                    <a:pt x="18" y="15"/>
                    <a:pt x="18" y="15"/>
                  </a:cubicBezTo>
                  <a:cubicBezTo>
                    <a:pt x="16" y="17"/>
                    <a:pt x="14" y="19"/>
                    <a:pt x="11" y="20"/>
                  </a:cubicBezTo>
                  <a:lnTo>
                    <a:pt x="11" y="1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 name="Freeform 204"/>
            <p:cNvSpPr>
              <a:spLocks noEditPoints="1"/>
            </p:cNvSpPr>
            <p:nvPr/>
          </p:nvSpPr>
          <p:spPr bwMode="auto">
            <a:xfrm>
              <a:off x="395968" y="1512887"/>
              <a:ext cx="161925" cy="153988"/>
            </a:xfrm>
            <a:custGeom>
              <a:avLst/>
              <a:gdLst>
                <a:gd name="T0" fmla="*/ 3 w 43"/>
                <a:gd name="T1" fmla="*/ 17 h 41"/>
                <a:gd name="T2" fmla="*/ 3 w 43"/>
                <a:gd name="T3" fmla="*/ 15 h 41"/>
                <a:gd name="T4" fmla="*/ 40 w 43"/>
                <a:gd name="T5" fmla="*/ 15 h 41"/>
                <a:gd name="T6" fmla="*/ 40 w 43"/>
                <a:gd name="T7" fmla="*/ 17 h 41"/>
                <a:gd name="T8" fmla="*/ 23 w 43"/>
                <a:gd name="T9" fmla="*/ 17 h 41"/>
                <a:gd name="T10" fmla="*/ 23 w 43"/>
                <a:gd name="T11" fmla="*/ 25 h 41"/>
                <a:gd name="T12" fmla="*/ 39 w 43"/>
                <a:gd name="T13" fmla="*/ 25 h 41"/>
                <a:gd name="T14" fmla="*/ 39 w 43"/>
                <a:gd name="T15" fmla="*/ 27 h 41"/>
                <a:gd name="T16" fmla="*/ 23 w 43"/>
                <a:gd name="T17" fmla="*/ 27 h 41"/>
                <a:gd name="T18" fmla="*/ 23 w 43"/>
                <a:gd name="T19" fmla="*/ 39 h 41"/>
                <a:gd name="T20" fmla="*/ 43 w 43"/>
                <a:gd name="T21" fmla="*/ 39 h 41"/>
                <a:gd name="T22" fmla="*/ 43 w 43"/>
                <a:gd name="T23" fmla="*/ 41 h 41"/>
                <a:gd name="T24" fmla="*/ 0 w 43"/>
                <a:gd name="T25" fmla="*/ 41 h 41"/>
                <a:gd name="T26" fmla="*/ 0 w 43"/>
                <a:gd name="T27" fmla="*/ 39 h 41"/>
                <a:gd name="T28" fmla="*/ 20 w 43"/>
                <a:gd name="T29" fmla="*/ 39 h 41"/>
                <a:gd name="T30" fmla="*/ 20 w 43"/>
                <a:gd name="T31" fmla="*/ 27 h 41"/>
                <a:gd name="T32" fmla="*/ 5 w 43"/>
                <a:gd name="T33" fmla="*/ 27 h 41"/>
                <a:gd name="T34" fmla="*/ 5 w 43"/>
                <a:gd name="T35" fmla="*/ 25 h 41"/>
                <a:gd name="T36" fmla="*/ 20 w 43"/>
                <a:gd name="T37" fmla="*/ 25 h 41"/>
                <a:gd name="T38" fmla="*/ 20 w 43"/>
                <a:gd name="T39" fmla="*/ 17 h 41"/>
                <a:gd name="T40" fmla="*/ 3 w 43"/>
                <a:gd name="T41" fmla="*/ 17 h 41"/>
                <a:gd name="T42" fmla="*/ 42 w 43"/>
                <a:gd name="T43" fmla="*/ 5 h 41"/>
                <a:gd name="T44" fmla="*/ 42 w 43"/>
                <a:gd name="T45" fmla="*/ 12 h 41"/>
                <a:gd name="T46" fmla="*/ 39 w 43"/>
                <a:gd name="T47" fmla="*/ 12 h 41"/>
                <a:gd name="T48" fmla="*/ 39 w 43"/>
                <a:gd name="T49" fmla="*/ 7 h 41"/>
                <a:gd name="T50" fmla="*/ 4 w 43"/>
                <a:gd name="T51" fmla="*/ 7 h 41"/>
                <a:gd name="T52" fmla="*/ 4 w 43"/>
                <a:gd name="T53" fmla="*/ 12 h 41"/>
                <a:gd name="T54" fmla="*/ 2 w 43"/>
                <a:gd name="T55" fmla="*/ 12 h 41"/>
                <a:gd name="T56" fmla="*/ 2 w 43"/>
                <a:gd name="T57" fmla="*/ 5 h 41"/>
                <a:gd name="T58" fmla="*/ 20 w 43"/>
                <a:gd name="T59" fmla="*/ 5 h 41"/>
                <a:gd name="T60" fmla="*/ 20 w 43"/>
                <a:gd name="T61" fmla="*/ 0 h 41"/>
                <a:gd name="T62" fmla="*/ 23 w 43"/>
                <a:gd name="T63" fmla="*/ 0 h 41"/>
                <a:gd name="T64" fmla="*/ 23 w 43"/>
                <a:gd name="T65" fmla="*/ 5 h 41"/>
                <a:gd name="T66" fmla="*/ 42 w 43"/>
                <a:gd name="T67" fmla="*/ 5 h 41"/>
                <a:gd name="T68" fmla="*/ 34 w 43"/>
                <a:gd name="T69" fmla="*/ 30 h 41"/>
                <a:gd name="T70" fmla="*/ 36 w 43"/>
                <a:gd name="T71" fmla="*/ 37 h 41"/>
                <a:gd name="T72" fmla="*/ 33 w 43"/>
                <a:gd name="T73" fmla="*/ 37 h 41"/>
                <a:gd name="T74" fmla="*/ 31 w 43"/>
                <a:gd name="T75" fmla="*/ 30 h 41"/>
                <a:gd name="T76" fmla="*/ 34 w 43"/>
                <a:gd name="T7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41">
                  <a:moveTo>
                    <a:pt x="3" y="17"/>
                  </a:moveTo>
                  <a:cubicBezTo>
                    <a:pt x="3" y="15"/>
                    <a:pt x="3" y="15"/>
                    <a:pt x="3" y="15"/>
                  </a:cubicBezTo>
                  <a:cubicBezTo>
                    <a:pt x="40" y="15"/>
                    <a:pt x="40" y="15"/>
                    <a:pt x="40" y="15"/>
                  </a:cubicBezTo>
                  <a:cubicBezTo>
                    <a:pt x="40" y="17"/>
                    <a:pt x="40" y="17"/>
                    <a:pt x="40" y="17"/>
                  </a:cubicBezTo>
                  <a:cubicBezTo>
                    <a:pt x="23" y="17"/>
                    <a:pt x="23" y="17"/>
                    <a:pt x="23" y="17"/>
                  </a:cubicBezTo>
                  <a:cubicBezTo>
                    <a:pt x="23" y="25"/>
                    <a:pt x="23" y="25"/>
                    <a:pt x="23" y="25"/>
                  </a:cubicBezTo>
                  <a:cubicBezTo>
                    <a:pt x="39" y="25"/>
                    <a:pt x="39" y="25"/>
                    <a:pt x="39" y="25"/>
                  </a:cubicBezTo>
                  <a:cubicBezTo>
                    <a:pt x="39" y="27"/>
                    <a:pt x="39" y="27"/>
                    <a:pt x="39" y="27"/>
                  </a:cubicBezTo>
                  <a:cubicBezTo>
                    <a:pt x="23" y="27"/>
                    <a:pt x="23" y="27"/>
                    <a:pt x="23" y="27"/>
                  </a:cubicBezTo>
                  <a:cubicBezTo>
                    <a:pt x="23" y="39"/>
                    <a:pt x="23" y="39"/>
                    <a:pt x="23" y="39"/>
                  </a:cubicBezTo>
                  <a:cubicBezTo>
                    <a:pt x="43" y="39"/>
                    <a:pt x="43" y="39"/>
                    <a:pt x="43" y="39"/>
                  </a:cubicBezTo>
                  <a:cubicBezTo>
                    <a:pt x="43" y="41"/>
                    <a:pt x="43" y="41"/>
                    <a:pt x="43" y="41"/>
                  </a:cubicBezTo>
                  <a:cubicBezTo>
                    <a:pt x="0" y="41"/>
                    <a:pt x="0" y="41"/>
                    <a:pt x="0" y="41"/>
                  </a:cubicBezTo>
                  <a:cubicBezTo>
                    <a:pt x="0" y="39"/>
                    <a:pt x="0" y="39"/>
                    <a:pt x="0" y="39"/>
                  </a:cubicBezTo>
                  <a:cubicBezTo>
                    <a:pt x="20" y="39"/>
                    <a:pt x="20" y="39"/>
                    <a:pt x="20" y="39"/>
                  </a:cubicBezTo>
                  <a:cubicBezTo>
                    <a:pt x="20" y="27"/>
                    <a:pt x="20" y="27"/>
                    <a:pt x="20" y="27"/>
                  </a:cubicBezTo>
                  <a:cubicBezTo>
                    <a:pt x="5" y="27"/>
                    <a:pt x="5" y="27"/>
                    <a:pt x="5" y="27"/>
                  </a:cubicBezTo>
                  <a:cubicBezTo>
                    <a:pt x="5" y="25"/>
                    <a:pt x="5" y="25"/>
                    <a:pt x="5" y="25"/>
                  </a:cubicBezTo>
                  <a:cubicBezTo>
                    <a:pt x="20" y="25"/>
                    <a:pt x="20" y="25"/>
                    <a:pt x="20" y="25"/>
                  </a:cubicBezTo>
                  <a:cubicBezTo>
                    <a:pt x="20" y="17"/>
                    <a:pt x="20" y="17"/>
                    <a:pt x="20" y="17"/>
                  </a:cubicBezTo>
                  <a:lnTo>
                    <a:pt x="3" y="17"/>
                  </a:lnTo>
                  <a:close/>
                  <a:moveTo>
                    <a:pt x="42" y="5"/>
                  </a:moveTo>
                  <a:cubicBezTo>
                    <a:pt x="42" y="12"/>
                    <a:pt x="42" y="12"/>
                    <a:pt x="42" y="12"/>
                  </a:cubicBezTo>
                  <a:cubicBezTo>
                    <a:pt x="39" y="12"/>
                    <a:pt x="39" y="12"/>
                    <a:pt x="39" y="12"/>
                  </a:cubicBezTo>
                  <a:cubicBezTo>
                    <a:pt x="39" y="7"/>
                    <a:pt x="39" y="7"/>
                    <a:pt x="39" y="7"/>
                  </a:cubicBezTo>
                  <a:cubicBezTo>
                    <a:pt x="4" y="7"/>
                    <a:pt x="4" y="7"/>
                    <a:pt x="4" y="7"/>
                  </a:cubicBezTo>
                  <a:cubicBezTo>
                    <a:pt x="4" y="12"/>
                    <a:pt x="4" y="12"/>
                    <a:pt x="4" y="12"/>
                  </a:cubicBezTo>
                  <a:cubicBezTo>
                    <a:pt x="2" y="12"/>
                    <a:pt x="2" y="12"/>
                    <a:pt x="2" y="12"/>
                  </a:cubicBezTo>
                  <a:cubicBezTo>
                    <a:pt x="2" y="5"/>
                    <a:pt x="2" y="5"/>
                    <a:pt x="2" y="5"/>
                  </a:cubicBezTo>
                  <a:cubicBezTo>
                    <a:pt x="20" y="5"/>
                    <a:pt x="20" y="5"/>
                    <a:pt x="20" y="5"/>
                  </a:cubicBezTo>
                  <a:cubicBezTo>
                    <a:pt x="20" y="0"/>
                    <a:pt x="20" y="0"/>
                    <a:pt x="20" y="0"/>
                  </a:cubicBezTo>
                  <a:cubicBezTo>
                    <a:pt x="23" y="0"/>
                    <a:pt x="23" y="0"/>
                    <a:pt x="23" y="0"/>
                  </a:cubicBezTo>
                  <a:cubicBezTo>
                    <a:pt x="23" y="5"/>
                    <a:pt x="23" y="5"/>
                    <a:pt x="23" y="5"/>
                  </a:cubicBezTo>
                  <a:lnTo>
                    <a:pt x="42" y="5"/>
                  </a:lnTo>
                  <a:close/>
                  <a:moveTo>
                    <a:pt x="34" y="30"/>
                  </a:moveTo>
                  <a:cubicBezTo>
                    <a:pt x="35" y="32"/>
                    <a:pt x="35" y="34"/>
                    <a:pt x="36" y="37"/>
                  </a:cubicBezTo>
                  <a:cubicBezTo>
                    <a:pt x="33" y="37"/>
                    <a:pt x="33" y="37"/>
                    <a:pt x="33" y="37"/>
                  </a:cubicBezTo>
                  <a:cubicBezTo>
                    <a:pt x="33" y="35"/>
                    <a:pt x="32" y="33"/>
                    <a:pt x="31" y="30"/>
                  </a:cubicBezTo>
                  <a:lnTo>
                    <a:pt x="34" y="3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 name="Freeform 205"/>
            <p:cNvSpPr/>
            <p:nvPr/>
          </p:nvSpPr>
          <p:spPr bwMode="auto">
            <a:xfrm>
              <a:off x="569006" y="1512887"/>
              <a:ext cx="55563" cy="168275"/>
            </a:xfrm>
            <a:custGeom>
              <a:avLst/>
              <a:gdLst>
                <a:gd name="T0" fmla="*/ 7 w 35"/>
                <a:gd name="T1" fmla="*/ 106 h 106"/>
                <a:gd name="T2" fmla="*/ 0 w 35"/>
                <a:gd name="T3" fmla="*/ 106 h 106"/>
                <a:gd name="T4" fmla="*/ 28 w 35"/>
                <a:gd name="T5" fmla="*/ 0 h 106"/>
                <a:gd name="T6" fmla="*/ 35 w 35"/>
                <a:gd name="T7" fmla="*/ 0 h 106"/>
                <a:gd name="T8" fmla="*/ 7 w 35"/>
                <a:gd name="T9" fmla="*/ 106 h 106"/>
              </a:gdLst>
              <a:ahLst/>
              <a:cxnLst>
                <a:cxn ang="0">
                  <a:pos x="T0" y="T1"/>
                </a:cxn>
                <a:cxn ang="0">
                  <a:pos x="T2" y="T3"/>
                </a:cxn>
                <a:cxn ang="0">
                  <a:pos x="T4" y="T5"/>
                </a:cxn>
                <a:cxn ang="0">
                  <a:pos x="T6" y="T7"/>
                </a:cxn>
                <a:cxn ang="0">
                  <a:pos x="T8" y="T9"/>
                </a:cxn>
              </a:cxnLst>
              <a:rect l="0" t="0" r="r" b="b"/>
              <a:pathLst>
                <a:path w="35" h="106">
                  <a:moveTo>
                    <a:pt x="7" y="106"/>
                  </a:moveTo>
                  <a:lnTo>
                    <a:pt x="0" y="106"/>
                  </a:lnTo>
                  <a:lnTo>
                    <a:pt x="28" y="0"/>
                  </a:lnTo>
                  <a:lnTo>
                    <a:pt x="35" y="0"/>
                  </a:lnTo>
                  <a:lnTo>
                    <a:pt x="7" y="106"/>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 name="Freeform 206"/>
            <p:cNvSpPr>
              <a:spLocks noEditPoints="1"/>
            </p:cNvSpPr>
            <p:nvPr/>
          </p:nvSpPr>
          <p:spPr bwMode="auto">
            <a:xfrm>
              <a:off x="635681" y="1512887"/>
              <a:ext cx="158750" cy="157163"/>
            </a:xfrm>
            <a:custGeom>
              <a:avLst/>
              <a:gdLst>
                <a:gd name="T0" fmla="*/ 3 w 42"/>
                <a:gd name="T1" fmla="*/ 42 h 42"/>
                <a:gd name="T2" fmla="*/ 0 w 42"/>
                <a:gd name="T3" fmla="*/ 42 h 42"/>
                <a:gd name="T4" fmla="*/ 5 w 42"/>
                <a:gd name="T5" fmla="*/ 24 h 42"/>
                <a:gd name="T6" fmla="*/ 8 w 42"/>
                <a:gd name="T7" fmla="*/ 24 h 42"/>
                <a:gd name="T8" fmla="*/ 3 w 42"/>
                <a:gd name="T9" fmla="*/ 42 h 42"/>
                <a:gd name="T10" fmla="*/ 3 w 42"/>
                <a:gd name="T11" fmla="*/ 1 h 42"/>
                <a:gd name="T12" fmla="*/ 8 w 42"/>
                <a:gd name="T13" fmla="*/ 10 h 42"/>
                <a:gd name="T14" fmla="*/ 5 w 42"/>
                <a:gd name="T15" fmla="*/ 10 h 42"/>
                <a:gd name="T16" fmla="*/ 1 w 42"/>
                <a:gd name="T17" fmla="*/ 1 h 42"/>
                <a:gd name="T18" fmla="*/ 3 w 42"/>
                <a:gd name="T19" fmla="*/ 1 h 42"/>
                <a:gd name="T20" fmla="*/ 4 w 42"/>
                <a:gd name="T21" fmla="*/ 12 h 42"/>
                <a:gd name="T22" fmla="*/ 8 w 42"/>
                <a:gd name="T23" fmla="*/ 21 h 42"/>
                <a:gd name="T24" fmla="*/ 5 w 42"/>
                <a:gd name="T25" fmla="*/ 21 h 42"/>
                <a:gd name="T26" fmla="*/ 1 w 42"/>
                <a:gd name="T27" fmla="*/ 12 h 42"/>
                <a:gd name="T28" fmla="*/ 4 w 42"/>
                <a:gd name="T29" fmla="*/ 12 h 42"/>
                <a:gd name="T30" fmla="*/ 10 w 42"/>
                <a:gd name="T31" fmla="*/ 10 h 42"/>
                <a:gd name="T32" fmla="*/ 18 w 42"/>
                <a:gd name="T33" fmla="*/ 0 h 42"/>
                <a:gd name="T34" fmla="*/ 21 w 42"/>
                <a:gd name="T35" fmla="*/ 0 h 42"/>
                <a:gd name="T36" fmla="*/ 19 w 42"/>
                <a:gd name="T37" fmla="*/ 5 h 42"/>
                <a:gd name="T38" fmla="*/ 42 w 42"/>
                <a:gd name="T39" fmla="*/ 5 h 42"/>
                <a:gd name="T40" fmla="*/ 42 w 42"/>
                <a:gd name="T41" fmla="*/ 37 h 42"/>
                <a:gd name="T42" fmla="*/ 36 w 42"/>
                <a:gd name="T43" fmla="*/ 42 h 42"/>
                <a:gd name="T44" fmla="*/ 32 w 42"/>
                <a:gd name="T45" fmla="*/ 42 h 42"/>
                <a:gd name="T46" fmla="*/ 32 w 42"/>
                <a:gd name="T47" fmla="*/ 40 h 42"/>
                <a:gd name="T48" fmla="*/ 35 w 42"/>
                <a:gd name="T49" fmla="*/ 40 h 42"/>
                <a:gd name="T50" fmla="*/ 39 w 42"/>
                <a:gd name="T51" fmla="*/ 37 h 42"/>
                <a:gd name="T52" fmla="*/ 39 w 42"/>
                <a:gd name="T53" fmla="*/ 7 h 42"/>
                <a:gd name="T54" fmla="*/ 17 w 42"/>
                <a:gd name="T55" fmla="*/ 7 h 42"/>
                <a:gd name="T56" fmla="*/ 10 w 42"/>
                <a:gd name="T57" fmla="*/ 12 h 42"/>
                <a:gd name="T58" fmla="*/ 10 w 42"/>
                <a:gd name="T59" fmla="*/ 10 h 42"/>
                <a:gd name="T60" fmla="*/ 11 w 42"/>
                <a:gd name="T61" fmla="*/ 18 h 42"/>
                <a:gd name="T62" fmla="*/ 17 w 42"/>
                <a:gd name="T63" fmla="*/ 10 h 42"/>
                <a:gd name="T64" fmla="*/ 20 w 42"/>
                <a:gd name="T65" fmla="*/ 10 h 42"/>
                <a:gd name="T66" fmla="*/ 18 w 42"/>
                <a:gd name="T67" fmla="*/ 13 h 42"/>
                <a:gd name="T68" fmla="*/ 34 w 42"/>
                <a:gd name="T69" fmla="*/ 13 h 42"/>
                <a:gd name="T70" fmla="*/ 34 w 42"/>
                <a:gd name="T71" fmla="*/ 15 h 42"/>
                <a:gd name="T72" fmla="*/ 24 w 42"/>
                <a:gd name="T73" fmla="*/ 15 h 42"/>
                <a:gd name="T74" fmla="*/ 24 w 42"/>
                <a:gd name="T75" fmla="*/ 22 h 42"/>
                <a:gd name="T76" fmla="*/ 36 w 42"/>
                <a:gd name="T77" fmla="*/ 22 h 42"/>
                <a:gd name="T78" fmla="*/ 36 w 42"/>
                <a:gd name="T79" fmla="*/ 24 h 42"/>
                <a:gd name="T80" fmla="*/ 24 w 42"/>
                <a:gd name="T81" fmla="*/ 24 h 42"/>
                <a:gd name="T82" fmla="*/ 24 w 42"/>
                <a:gd name="T83" fmla="*/ 34 h 42"/>
                <a:gd name="T84" fmla="*/ 28 w 42"/>
                <a:gd name="T85" fmla="*/ 34 h 42"/>
                <a:gd name="T86" fmla="*/ 31 w 42"/>
                <a:gd name="T87" fmla="*/ 32 h 42"/>
                <a:gd name="T88" fmla="*/ 31 w 42"/>
                <a:gd name="T89" fmla="*/ 27 h 42"/>
                <a:gd name="T90" fmla="*/ 33 w 42"/>
                <a:gd name="T91" fmla="*/ 27 h 42"/>
                <a:gd name="T92" fmla="*/ 33 w 42"/>
                <a:gd name="T93" fmla="*/ 32 h 42"/>
                <a:gd name="T94" fmla="*/ 28 w 42"/>
                <a:gd name="T95" fmla="*/ 36 h 42"/>
                <a:gd name="T96" fmla="*/ 13 w 42"/>
                <a:gd name="T97" fmla="*/ 36 h 42"/>
                <a:gd name="T98" fmla="*/ 13 w 42"/>
                <a:gd name="T99" fmla="*/ 27 h 42"/>
                <a:gd name="T100" fmla="*/ 16 w 42"/>
                <a:gd name="T101" fmla="*/ 27 h 42"/>
                <a:gd name="T102" fmla="*/ 16 w 42"/>
                <a:gd name="T103" fmla="*/ 34 h 42"/>
                <a:gd name="T104" fmla="*/ 22 w 42"/>
                <a:gd name="T105" fmla="*/ 34 h 42"/>
                <a:gd name="T106" fmla="*/ 22 w 42"/>
                <a:gd name="T107" fmla="*/ 24 h 42"/>
                <a:gd name="T108" fmla="*/ 11 w 42"/>
                <a:gd name="T109" fmla="*/ 24 h 42"/>
                <a:gd name="T110" fmla="*/ 11 w 42"/>
                <a:gd name="T111" fmla="*/ 22 h 42"/>
                <a:gd name="T112" fmla="*/ 22 w 42"/>
                <a:gd name="T113" fmla="*/ 22 h 42"/>
                <a:gd name="T114" fmla="*/ 22 w 42"/>
                <a:gd name="T115" fmla="*/ 15 h 42"/>
                <a:gd name="T116" fmla="*/ 17 w 42"/>
                <a:gd name="T117" fmla="*/ 15 h 42"/>
                <a:gd name="T118" fmla="*/ 11 w 42"/>
                <a:gd name="T119" fmla="*/ 20 h 42"/>
                <a:gd name="T120" fmla="*/ 11 w 42"/>
                <a:gd name="T1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42">
                  <a:moveTo>
                    <a:pt x="3" y="42"/>
                  </a:moveTo>
                  <a:cubicBezTo>
                    <a:pt x="0" y="42"/>
                    <a:pt x="0" y="42"/>
                    <a:pt x="0" y="42"/>
                  </a:cubicBezTo>
                  <a:cubicBezTo>
                    <a:pt x="3" y="37"/>
                    <a:pt x="4" y="30"/>
                    <a:pt x="5" y="24"/>
                  </a:cubicBezTo>
                  <a:cubicBezTo>
                    <a:pt x="8" y="24"/>
                    <a:pt x="8" y="24"/>
                    <a:pt x="8" y="24"/>
                  </a:cubicBezTo>
                  <a:cubicBezTo>
                    <a:pt x="7" y="30"/>
                    <a:pt x="6" y="37"/>
                    <a:pt x="3" y="42"/>
                  </a:cubicBezTo>
                  <a:close/>
                  <a:moveTo>
                    <a:pt x="3" y="1"/>
                  </a:moveTo>
                  <a:cubicBezTo>
                    <a:pt x="5" y="4"/>
                    <a:pt x="6" y="7"/>
                    <a:pt x="8" y="10"/>
                  </a:cubicBezTo>
                  <a:cubicBezTo>
                    <a:pt x="5" y="10"/>
                    <a:pt x="5" y="10"/>
                    <a:pt x="5" y="10"/>
                  </a:cubicBezTo>
                  <a:cubicBezTo>
                    <a:pt x="4" y="7"/>
                    <a:pt x="2" y="4"/>
                    <a:pt x="1" y="1"/>
                  </a:cubicBezTo>
                  <a:lnTo>
                    <a:pt x="3" y="1"/>
                  </a:lnTo>
                  <a:close/>
                  <a:moveTo>
                    <a:pt x="4" y="12"/>
                  </a:moveTo>
                  <a:cubicBezTo>
                    <a:pt x="5" y="15"/>
                    <a:pt x="7" y="18"/>
                    <a:pt x="8" y="21"/>
                  </a:cubicBezTo>
                  <a:cubicBezTo>
                    <a:pt x="5" y="21"/>
                    <a:pt x="5" y="21"/>
                    <a:pt x="5" y="21"/>
                  </a:cubicBezTo>
                  <a:cubicBezTo>
                    <a:pt x="4" y="18"/>
                    <a:pt x="3" y="15"/>
                    <a:pt x="1" y="12"/>
                  </a:cubicBezTo>
                  <a:lnTo>
                    <a:pt x="4" y="12"/>
                  </a:lnTo>
                  <a:close/>
                  <a:moveTo>
                    <a:pt x="10" y="10"/>
                  </a:moveTo>
                  <a:cubicBezTo>
                    <a:pt x="15" y="8"/>
                    <a:pt x="17" y="4"/>
                    <a:pt x="18" y="0"/>
                  </a:cubicBezTo>
                  <a:cubicBezTo>
                    <a:pt x="21" y="0"/>
                    <a:pt x="21" y="0"/>
                    <a:pt x="21" y="0"/>
                  </a:cubicBezTo>
                  <a:cubicBezTo>
                    <a:pt x="20" y="2"/>
                    <a:pt x="20" y="4"/>
                    <a:pt x="19" y="5"/>
                  </a:cubicBezTo>
                  <a:cubicBezTo>
                    <a:pt x="42" y="5"/>
                    <a:pt x="42" y="5"/>
                    <a:pt x="42" y="5"/>
                  </a:cubicBezTo>
                  <a:cubicBezTo>
                    <a:pt x="42" y="37"/>
                    <a:pt x="42" y="37"/>
                    <a:pt x="42" y="37"/>
                  </a:cubicBezTo>
                  <a:cubicBezTo>
                    <a:pt x="42" y="41"/>
                    <a:pt x="40" y="42"/>
                    <a:pt x="36" y="42"/>
                  </a:cubicBezTo>
                  <a:cubicBezTo>
                    <a:pt x="32" y="42"/>
                    <a:pt x="32" y="42"/>
                    <a:pt x="32" y="42"/>
                  </a:cubicBezTo>
                  <a:cubicBezTo>
                    <a:pt x="32" y="40"/>
                    <a:pt x="32" y="40"/>
                    <a:pt x="32" y="40"/>
                  </a:cubicBezTo>
                  <a:cubicBezTo>
                    <a:pt x="35" y="40"/>
                    <a:pt x="35" y="40"/>
                    <a:pt x="35" y="40"/>
                  </a:cubicBezTo>
                  <a:cubicBezTo>
                    <a:pt x="38" y="40"/>
                    <a:pt x="39" y="39"/>
                    <a:pt x="39" y="37"/>
                  </a:cubicBezTo>
                  <a:cubicBezTo>
                    <a:pt x="39" y="7"/>
                    <a:pt x="39" y="7"/>
                    <a:pt x="39" y="7"/>
                  </a:cubicBezTo>
                  <a:cubicBezTo>
                    <a:pt x="17" y="7"/>
                    <a:pt x="17" y="7"/>
                    <a:pt x="17" y="7"/>
                  </a:cubicBezTo>
                  <a:cubicBezTo>
                    <a:pt x="16" y="9"/>
                    <a:pt x="14" y="11"/>
                    <a:pt x="10" y="12"/>
                  </a:cubicBezTo>
                  <a:lnTo>
                    <a:pt x="10" y="10"/>
                  </a:lnTo>
                  <a:close/>
                  <a:moveTo>
                    <a:pt x="11" y="18"/>
                  </a:moveTo>
                  <a:cubicBezTo>
                    <a:pt x="14" y="16"/>
                    <a:pt x="16" y="13"/>
                    <a:pt x="17" y="10"/>
                  </a:cubicBezTo>
                  <a:cubicBezTo>
                    <a:pt x="20" y="10"/>
                    <a:pt x="20" y="10"/>
                    <a:pt x="20" y="10"/>
                  </a:cubicBezTo>
                  <a:cubicBezTo>
                    <a:pt x="19" y="11"/>
                    <a:pt x="19" y="12"/>
                    <a:pt x="18" y="13"/>
                  </a:cubicBezTo>
                  <a:cubicBezTo>
                    <a:pt x="34" y="13"/>
                    <a:pt x="34" y="13"/>
                    <a:pt x="34" y="13"/>
                  </a:cubicBezTo>
                  <a:cubicBezTo>
                    <a:pt x="34" y="15"/>
                    <a:pt x="34" y="15"/>
                    <a:pt x="34" y="15"/>
                  </a:cubicBezTo>
                  <a:cubicBezTo>
                    <a:pt x="24" y="15"/>
                    <a:pt x="24" y="15"/>
                    <a:pt x="24" y="15"/>
                  </a:cubicBezTo>
                  <a:cubicBezTo>
                    <a:pt x="24" y="22"/>
                    <a:pt x="24" y="22"/>
                    <a:pt x="24" y="22"/>
                  </a:cubicBezTo>
                  <a:cubicBezTo>
                    <a:pt x="36" y="22"/>
                    <a:pt x="36" y="22"/>
                    <a:pt x="36" y="22"/>
                  </a:cubicBezTo>
                  <a:cubicBezTo>
                    <a:pt x="36" y="24"/>
                    <a:pt x="36" y="24"/>
                    <a:pt x="36" y="24"/>
                  </a:cubicBezTo>
                  <a:cubicBezTo>
                    <a:pt x="24" y="24"/>
                    <a:pt x="24" y="24"/>
                    <a:pt x="24" y="24"/>
                  </a:cubicBezTo>
                  <a:cubicBezTo>
                    <a:pt x="24" y="34"/>
                    <a:pt x="24" y="34"/>
                    <a:pt x="24" y="34"/>
                  </a:cubicBezTo>
                  <a:cubicBezTo>
                    <a:pt x="28" y="34"/>
                    <a:pt x="28" y="34"/>
                    <a:pt x="28" y="34"/>
                  </a:cubicBezTo>
                  <a:cubicBezTo>
                    <a:pt x="30" y="35"/>
                    <a:pt x="31" y="34"/>
                    <a:pt x="31" y="32"/>
                  </a:cubicBezTo>
                  <a:cubicBezTo>
                    <a:pt x="31" y="27"/>
                    <a:pt x="31" y="27"/>
                    <a:pt x="31" y="27"/>
                  </a:cubicBezTo>
                  <a:cubicBezTo>
                    <a:pt x="33" y="27"/>
                    <a:pt x="33" y="27"/>
                    <a:pt x="33" y="27"/>
                  </a:cubicBezTo>
                  <a:cubicBezTo>
                    <a:pt x="33" y="32"/>
                    <a:pt x="33" y="32"/>
                    <a:pt x="33" y="32"/>
                  </a:cubicBezTo>
                  <a:cubicBezTo>
                    <a:pt x="33" y="35"/>
                    <a:pt x="32" y="36"/>
                    <a:pt x="28" y="36"/>
                  </a:cubicBezTo>
                  <a:cubicBezTo>
                    <a:pt x="13" y="36"/>
                    <a:pt x="13" y="36"/>
                    <a:pt x="13" y="36"/>
                  </a:cubicBezTo>
                  <a:cubicBezTo>
                    <a:pt x="13" y="27"/>
                    <a:pt x="13" y="27"/>
                    <a:pt x="13" y="27"/>
                  </a:cubicBezTo>
                  <a:cubicBezTo>
                    <a:pt x="16" y="27"/>
                    <a:pt x="16" y="27"/>
                    <a:pt x="16" y="27"/>
                  </a:cubicBezTo>
                  <a:cubicBezTo>
                    <a:pt x="16" y="34"/>
                    <a:pt x="16" y="34"/>
                    <a:pt x="16" y="34"/>
                  </a:cubicBezTo>
                  <a:cubicBezTo>
                    <a:pt x="22" y="34"/>
                    <a:pt x="22" y="34"/>
                    <a:pt x="22" y="34"/>
                  </a:cubicBezTo>
                  <a:cubicBezTo>
                    <a:pt x="22" y="24"/>
                    <a:pt x="22" y="24"/>
                    <a:pt x="22" y="24"/>
                  </a:cubicBezTo>
                  <a:cubicBezTo>
                    <a:pt x="11" y="24"/>
                    <a:pt x="11" y="24"/>
                    <a:pt x="11" y="24"/>
                  </a:cubicBezTo>
                  <a:cubicBezTo>
                    <a:pt x="11" y="22"/>
                    <a:pt x="11" y="22"/>
                    <a:pt x="11" y="22"/>
                  </a:cubicBezTo>
                  <a:cubicBezTo>
                    <a:pt x="22" y="22"/>
                    <a:pt x="22" y="22"/>
                    <a:pt x="22" y="22"/>
                  </a:cubicBezTo>
                  <a:cubicBezTo>
                    <a:pt x="22" y="15"/>
                    <a:pt x="22" y="15"/>
                    <a:pt x="22" y="15"/>
                  </a:cubicBezTo>
                  <a:cubicBezTo>
                    <a:pt x="17" y="15"/>
                    <a:pt x="17" y="15"/>
                    <a:pt x="17" y="15"/>
                  </a:cubicBezTo>
                  <a:cubicBezTo>
                    <a:pt x="16" y="17"/>
                    <a:pt x="14" y="19"/>
                    <a:pt x="11" y="20"/>
                  </a:cubicBezTo>
                  <a:lnTo>
                    <a:pt x="11" y="1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 name="Freeform 207"/>
            <p:cNvSpPr/>
            <p:nvPr/>
          </p:nvSpPr>
          <p:spPr bwMode="auto">
            <a:xfrm>
              <a:off x="816656" y="1524000"/>
              <a:ext cx="161925" cy="150813"/>
            </a:xfrm>
            <a:custGeom>
              <a:avLst/>
              <a:gdLst>
                <a:gd name="T0" fmla="*/ 3 w 43"/>
                <a:gd name="T1" fmla="*/ 2 h 40"/>
                <a:gd name="T2" fmla="*/ 3 w 43"/>
                <a:gd name="T3" fmla="*/ 0 h 40"/>
                <a:gd name="T4" fmla="*/ 41 w 43"/>
                <a:gd name="T5" fmla="*/ 0 h 40"/>
                <a:gd name="T6" fmla="*/ 41 w 43"/>
                <a:gd name="T7" fmla="*/ 2 h 40"/>
                <a:gd name="T8" fmla="*/ 23 w 43"/>
                <a:gd name="T9" fmla="*/ 2 h 40"/>
                <a:gd name="T10" fmla="*/ 23 w 43"/>
                <a:gd name="T11" fmla="*/ 13 h 40"/>
                <a:gd name="T12" fmla="*/ 23 w 43"/>
                <a:gd name="T13" fmla="*/ 14 h 40"/>
                <a:gd name="T14" fmla="*/ 43 w 43"/>
                <a:gd name="T15" fmla="*/ 14 h 40"/>
                <a:gd name="T16" fmla="*/ 43 w 43"/>
                <a:gd name="T17" fmla="*/ 16 h 40"/>
                <a:gd name="T18" fmla="*/ 23 w 43"/>
                <a:gd name="T19" fmla="*/ 16 h 40"/>
                <a:gd name="T20" fmla="*/ 43 w 43"/>
                <a:gd name="T21" fmla="*/ 38 h 40"/>
                <a:gd name="T22" fmla="*/ 43 w 43"/>
                <a:gd name="T23" fmla="*/ 40 h 40"/>
                <a:gd name="T24" fmla="*/ 22 w 43"/>
                <a:gd name="T25" fmla="*/ 23 h 40"/>
                <a:gd name="T26" fmla="*/ 0 w 43"/>
                <a:gd name="T27" fmla="*/ 40 h 40"/>
                <a:gd name="T28" fmla="*/ 0 w 43"/>
                <a:gd name="T29" fmla="*/ 38 h 40"/>
                <a:gd name="T30" fmla="*/ 20 w 43"/>
                <a:gd name="T31" fmla="*/ 16 h 40"/>
                <a:gd name="T32" fmla="*/ 0 w 43"/>
                <a:gd name="T33" fmla="*/ 16 h 40"/>
                <a:gd name="T34" fmla="*/ 0 w 43"/>
                <a:gd name="T35" fmla="*/ 14 h 40"/>
                <a:gd name="T36" fmla="*/ 20 w 43"/>
                <a:gd name="T37" fmla="*/ 14 h 40"/>
                <a:gd name="T38" fmla="*/ 20 w 43"/>
                <a:gd name="T39" fmla="*/ 13 h 40"/>
                <a:gd name="T40" fmla="*/ 20 w 43"/>
                <a:gd name="T41" fmla="*/ 2 h 40"/>
                <a:gd name="T42" fmla="*/ 3 w 43"/>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3" y="2"/>
                  </a:moveTo>
                  <a:cubicBezTo>
                    <a:pt x="3" y="0"/>
                    <a:pt x="3" y="0"/>
                    <a:pt x="3" y="0"/>
                  </a:cubicBezTo>
                  <a:cubicBezTo>
                    <a:pt x="41" y="0"/>
                    <a:pt x="41" y="0"/>
                    <a:pt x="41" y="0"/>
                  </a:cubicBezTo>
                  <a:cubicBezTo>
                    <a:pt x="41" y="2"/>
                    <a:pt x="41" y="2"/>
                    <a:pt x="41" y="2"/>
                  </a:cubicBezTo>
                  <a:cubicBezTo>
                    <a:pt x="23" y="2"/>
                    <a:pt x="23" y="2"/>
                    <a:pt x="23" y="2"/>
                  </a:cubicBezTo>
                  <a:cubicBezTo>
                    <a:pt x="23" y="13"/>
                    <a:pt x="23" y="13"/>
                    <a:pt x="23" y="13"/>
                  </a:cubicBezTo>
                  <a:cubicBezTo>
                    <a:pt x="23" y="14"/>
                    <a:pt x="23" y="14"/>
                    <a:pt x="23" y="14"/>
                  </a:cubicBezTo>
                  <a:cubicBezTo>
                    <a:pt x="43" y="14"/>
                    <a:pt x="43" y="14"/>
                    <a:pt x="43" y="14"/>
                  </a:cubicBezTo>
                  <a:cubicBezTo>
                    <a:pt x="43" y="16"/>
                    <a:pt x="43" y="16"/>
                    <a:pt x="43" y="16"/>
                  </a:cubicBezTo>
                  <a:cubicBezTo>
                    <a:pt x="23" y="16"/>
                    <a:pt x="23" y="16"/>
                    <a:pt x="23" y="16"/>
                  </a:cubicBezTo>
                  <a:cubicBezTo>
                    <a:pt x="24" y="26"/>
                    <a:pt x="31" y="33"/>
                    <a:pt x="43" y="38"/>
                  </a:cubicBezTo>
                  <a:cubicBezTo>
                    <a:pt x="43" y="40"/>
                    <a:pt x="43" y="40"/>
                    <a:pt x="43" y="40"/>
                  </a:cubicBezTo>
                  <a:cubicBezTo>
                    <a:pt x="32" y="36"/>
                    <a:pt x="25" y="30"/>
                    <a:pt x="22" y="23"/>
                  </a:cubicBezTo>
                  <a:cubicBezTo>
                    <a:pt x="19" y="30"/>
                    <a:pt x="12" y="36"/>
                    <a:pt x="0" y="40"/>
                  </a:cubicBezTo>
                  <a:cubicBezTo>
                    <a:pt x="0" y="38"/>
                    <a:pt x="0" y="38"/>
                    <a:pt x="0" y="38"/>
                  </a:cubicBezTo>
                  <a:cubicBezTo>
                    <a:pt x="13" y="32"/>
                    <a:pt x="20" y="25"/>
                    <a:pt x="20" y="16"/>
                  </a:cubicBezTo>
                  <a:cubicBezTo>
                    <a:pt x="0" y="16"/>
                    <a:pt x="0" y="16"/>
                    <a:pt x="0" y="16"/>
                  </a:cubicBezTo>
                  <a:cubicBezTo>
                    <a:pt x="0" y="14"/>
                    <a:pt x="0" y="14"/>
                    <a:pt x="0" y="14"/>
                  </a:cubicBezTo>
                  <a:cubicBezTo>
                    <a:pt x="20" y="14"/>
                    <a:pt x="20" y="14"/>
                    <a:pt x="20" y="14"/>
                  </a:cubicBezTo>
                  <a:cubicBezTo>
                    <a:pt x="20" y="13"/>
                    <a:pt x="20" y="13"/>
                    <a:pt x="20" y="13"/>
                  </a:cubicBezTo>
                  <a:cubicBezTo>
                    <a:pt x="20" y="2"/>
                    <a:pt x="20" y="2"/>
                    <a:pt x="20" y="2"/>
                  </a:cubicBezTo>
                  <a:lnTo>
                    <a:pt x="3" y="2"/>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8" name="Freeform 208"/>
            <p:cNvSpPr>
              <a:spLocks noEditPoints="1"/>
            </p:cNvSpPr>
            <p:nvPr/>
          </p:nvSpPr>
          <p:spPr bwMode="auto">
            <a:xfrm>
              <a:off x="997631" y="1527175"/>
              <a:ext cx="160338" cy="147638"/>
            </a:xfrm>
            <a:custGeom>
              <a:avLst/>
              <a:gdLst>
                <a:gd name="T0" fmla="*/ 18 w 43"/>
                <a:gd name="T1" fmla="*/ 39 h 39"/>
                <a:gd name="T2" fmla="*/ 18 w 43"/>
                <a:gd name="T3" fmla="*/ 2 h 39"/>
                <a:gd name="T4" fmla="*/ 0 w 43"/>
                <a:gd name="T5" fmla="*/ 2 h 39"/>
                <a:gd name="T6" fmla="*/ 0 w 43"/>
                <a:gd name="T7" fmla="*/ 0 h 39"/>
                <a:gd name="T8" fmla="*/ 43 w 43"/>
                <a:gd name="T9" fmla="*/ 0 h 39"/>
                <a:gd name="T10" fmla="*/ 43 w 43"/>
                <a:gd name="T11" fmla="*/ 2 h 39"/>
                <a:gd name="T12" fmla="*/ 22 w 43"/>
                <a:gd name="T13" fmla="*/ 2 h 39"/>
                <a:gd name="T14" fmla="*/ 22 w 43"/>
                <a:gd name="T15" fmla="*/ 39 h 39"/>
                <a:gd name="T16" fmla="*/ 18 w 43"/>
                <a:gd name="T17" fmla="*/ 39 h 39"/>
                <a:gd name="T18" fmla="*/ 24 w 43"/>
                <a:gd name="T19" fmla="*/ 12 h 39"/>
                <a:gd name="T20" fmla="*/ 40 w 43"/>
                <a:gd name="T21" fmla="*/ 19 h 39"/>
                <a:gd name="T22" fmla="*/ 40 w 43"/>
                <a:gd name="T23" fmla="*/ 23 h 39"/>
                <a:gd name="T24" fmla="*/ 24 w 43"/>
                <a:gd name="T25" fmla="*/ 14 h 39"/>
                <a:gd name="T26" fmla="*/ 24 w 43"/>
                <a:gd name="T2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9">
                  <a:moveTo>
                    <a:pt x="18" y="39"/>
                  </a:moveTo>
                  <a:cubicBezTo>
                    <a:pt x="18" y="2"/>
                    <a:pt x="18" y="2"/>
                    <a:pt x="18" y="2"/>
                  </a:cubicBezTo>
                  <a:cubicBezTo>
                    <a:pt x="0" y="2"/>
                    <a:pt x="0" y="2"/>
                    <a:pt x="0" y="2"/>
                  </a:cubicBezTo>
                  <a:cubicBezTo>
                    <a:pt x="0" y="0"/>
                    <a:pt x="0" y="0"/>
                    <a:pt x="0" y="0"/>
                  </a:cubicBezTo>
                  <a:cubicBezTo>
                    <a:pt x="43" y="0"/>
                    <a:pt x="43" y="0"/>
                    <a:pt x="43" y="0"/>
                  </a:cubicBezTo>
                  <a:cubicBezTo>
                    <a:pt x="43" y="2"/>
                    <a:pt x="43" y="2"/>
                    <a:pt x="43" y="2"/>
                  </a:cubicBezTo>
                  <a:cubicBezTo>
                    <a:pt x="22" y="2"/>
                    <a:pt x="22" y="2"/>
                    <a:pt x="22" y="2"/>
                  </a:cubicBezTo>
                  <a:cubicBezTo>
                    <a:pt x="22" y="39"/>
                    <a:pt x="22" y="39"/>
                    <a:pt x="22" y="39"/>
                  </a:cubicBezTo>
                  <a:lnTo>
                    <a:pt x="18" y="39"/>
                  </a:lnTo>
                  <a:close/>
                  <a:moveTo>
                    <a:pt x="24" y="12"/>
                  </a:moveTo>
                  <a:cubicBezTo>
                    <a:pt x="30" y="14"/>
                    <a:pt x="35" y="16"/>
                    <a:pt x="40" y="19"/>
                  </a:cubicBezTo>
                  <a:cubicBezTo>
                    <a:pt x="40" y="23"/>
                    <a:pt x="40" y="23"/>
                    <a:pt x="40" y="23"/>
                  </a:cubicBezTo>
                  <a:cubicBezTo>
                    <a:pt x="35" y="19"/>
                    <a:pt x="30" y="16"/>
                    <a:pt x="24" y="14"/>
                  </a:cubicBezTo>
                  <a:lnTo>
                    <a:pt x="24" y="12"/>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1" name="组合 240"/>
          <p:cNvGrpSpPr/>
          <p:nvPr/>
        </p:nvGrpSpPr>
        <p:grpSpPr>
          <a:xfrm>
            <a:off x="1465543" y="2881948"/>
            <a:ext cx="638102" cy="145607"/>
            <a:chOff x="1407206" y="1512887"/>
            <a:chExt cx="709612" cy="161925"/>
          </a:xfrm>
        </p:grpSpPr>
        <p:sp>
          <p:nvSpPr>
            <p:cNvPr id="209" name="Freeform 209"/>
            <p:cNvSpPr>
              <a:spLocks noEditPoints="1"/>
            </p:cNvSpPr>
            <p:nvPr/>
          </p:nvSpPr>
          <p:spPr bwMode="auto">
            <a:xfrm>
              <a:off x="1407206" y="1512887"/>
              <a:ext cx="168275" cy="161925"/>
            </a:xfrm>
            <a:custGeom>
              <a:avLst/>
              <a:gdLst>
                <a:gd name="T0" fmla="*/ 0 w 45"/>
                <a:gd name="T1" fmla="*/ 39 h 43"/>
                <a:gd name="T2" fmla="*/ 8 w 45"/>
                <a:gd name="T3" fmla="*/ 28 h 43"/>
                <a:gd name="T4" fmla="*/ 20 w 45"/>
                <a:gd name="T5" fmla="*/ 9 h 43"/>
                <a:gd name="T6" fmla="*/ 24 w 45"/>
                <a:gd name="T7" fmla="*/ 16 h 43"/>
                <a:gd name="T8" fmla="*/ 14 w 45"/>
                <a:gd name="T9" fmla="*/ 18 h 43"/>
                <a:gd name="T10" fmla="*/ 23 w 45"/>
                <a:gd name="T11" fmla="*/ 24 h 43"/>
                <a:gd name="T12" fmla="*/ 14 w 45"/>
                <a:gd name="T13" fmla="*/ 26 h 43"/>
                <a:gd name="T14" fmla="*/ 9 w 45"/>
                <a:gd name="T15" fmla="*/ 42 h 43"/>
                <a:gd name="T16" fmla="*/ 6 w 45"/>
                <a:gd name="T17" fmla="*/ 40 h 43"/>
                <a:gd name="T18" fmla="*/ 11 w 45"/>
                <a:gd name="T19" fmla="*/ 38 h 43"/>
                <a:gd name="T20" fmla="*/ 2 w 45"/>
                <a:gd name="T21" fmla="*/ 26 h 43"/>
                <a:gd name="T22" fmla="*/ 11 w 45"/>
                <a:gd name="T23" fmla="*/ 24 h 43"/>
                <a:gd name="T24" fmla="*/ 1 w 45"/>
                <a:gd name="T25" fmla="*/ 18 h 43"/>
                <a:gd name="T26" fmla="*/ 6 w 45"/>
                <a:gd name="T27" fmla="*/ 16 h 43"/>
                <a:gd name="T28" fmla="*/ 7 w 45"/>
                <a:gd name="T29" fmla="*/ 9 h 43"/>
                <a:gd name="T30" fmla="*/ 16 w 45"/>
                <a:gd name="T31" fmla="*/ 16 h 43"/>
                <a:gd name="T32" fmla="*/ 20 w 45"/>
                <a:gd name="T33" fmla="*/ 9 h 43"/>
                <a:gd name="T34" fmla="*/ 2 w 45"/>
                <a:gd name="T35" fmla="*/ 4 h 43"/>
                <a:gd name="T36" fmla="*/ 11 w 45"/>
                <a:gd name="T37" fmla="*/ 0 h 43"/>
                <a:gd name="T38" fmla="*/ 14 w 45"/>
                <a:gd name="T39" fmla="*/ 4 h 43"/>
                <a:gd name="T40" fmla="*/ 23 w 45"/>
                <a:gd name="T41" fmla="*/ 6 h 43"/>
                <a:gd name="T42" fmla="*/ 35 w 45"/>
                <a:gd name="T43" fmla="*/ 3 h 43"/>
                <a:gd name="T44" fmla="*/ 44 w 45"/>
                <a:gd name="T45" fmla="*/ 4 h 43"/>
                <a:gd name="T46" fmla="*/ 29 w 45"/>
                <a:gd name="T47" fmla="*/ 5 h 43"/>
                <a:gd name="T48" fmla="*/ 45 w 45"/>
                <a:gd name="T49" fmla="*/ 14 h 43"/>
                <a:gd name="T50" fmla="*/ 39 w 45"/>
                <a:gd name="T51" fmla="*/ 16 h 43"/>
                <a:gd name="T52" fmla="*/ 36 w 45"/>
                <a:gd name="T53" fmla="*/ 43 h 43"/>
                <a:gd name="T54" fmla="*/ 29 w 45"/>
                <a:gd name="T55" fmla="*/ 16 h 43"/>
                <a:gd name="T56" fmla="*/ 23 w 45"/>
                <a:gd name="T57" fmla="*/ 43 h 43"/>
                <a:gd name="T58" fmla="*/ 24 w 45"/>
                <a:gd name="T59" fmla="*/ 40 h 43"/>
                <a:gd name="T60" fmla="*/ 20 w 45"/>
                <a:gd name="T61" fmla="*/ 28 h 43"/>
                <a:gd name="T62" fmla="*/ 24 w 45"/>
                <a:gd name="T63" fmla="*/ 40 h 43"/>
                <a:gd name="T64" fmla="*/ 26 w 45"/>
                <a:gd name="T6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3">
                  <a:moveTo>
                    <a:pt x="0" y="40"/>
                  </a:moveTo>
                  <a:cubicBezTo>
                    <a:pt x="0" y="39"/>
                    <a:pt x="0" y="39"/>
                    <a:pt x="0" y="39"/>
                  </a:cubicBezTo>
                  <a:cubicBezTo>
                    <a:pt x="3" y="36"/>
                    <a:pt x="5" y="33"/>
                    <a:pt x="5" y="28"/>
                  </a:cubicBezTo>
                  <a:cubicBezTo>
                    <a:pt x="8" y="28"/>
                    <a:pt x="8" y="28"/>
                    <a:pt x="8" y="28"/>
                  </a:cubicBezTo>
                  <a:cubicBezTo>
                    <a:pt x="7" y="34"/>
                    <a:pt x="5" y="38"/>
                    <a:pt x="0" y="40"/>
                  </a:cubicBezTo>
                  <a:close/>
                  <a:moveTo>
                    <a:pt x="20" y="9"/>
                  </a:moveTo>
                  <a:cubicBezTo>
                    <a:pt x="20" y="11"/>
                    <a:pt x="19" y="13"/>
                    <a:pt x="18" y="16"/>
                  </a:cubicBezTo>
                  <a:cubicBezTo>
                    <a:pt x="24" y="16"/>
                    <a:pt x="24" y="16"/>
                    <a:pt x="24" y="16"/>
                  </a:cubicBezTo>
                  <a:cubicBezTo>
                    <a:pt x="24" y="18"/>
                    <a:pt x="24" y="18"/>
                    <a:pt x="24" y="18"/>
                  </a:cubicBezTo>
                  <a:cubicBezTo>
                    <a:pt x="14" y="18"/>
                    <a:pt x="14" y="18"/>
                    <a:pt x="14" y="18"/>
                  </a:cubicBezTo>
                  <a:cubicBezTo>
                    <a:pt x="14" y="24"/>
                    <a:pt x="14" y="24"/>
                    <a:pt x="14" y="24"/>
                  </a:cubicBezTo>
                  <a:cubicBezTo>
                    <a:pt x="23" y="24"/>
                    <a:pt x="23" y="24"/>
                    <a:pt x="23" y="24"/>
                  </a:cubicBezTo>
                  <a:cubicBezTo>
                    <a:pt x="23" y="26"/>
                    <a:pt x="23" y="26"/>
                    <a:pt x="23" y="26"/>
                  </a:cubicBezTo>
                  <a:cubicBezTo>
                    <a:pt x="14" y="26"/>
                    <a:pt x="14" y="26"/>
                    <a:pt x="14" y="26"/>
                  </a:cubicBezTo>
                  <a:cubicBezTo>
                    <a:pt x="14" y="37"/>
                    <a:pt x="14" y="37"/>
                    <a:pt x="14" y="37"/>
                  </a:cubicBezTo>
                  <a:cubicBezTo>
                    <a:pt x="14" y="41"/>
                    <a:pt x="12" y="43"/>
                    <a:pt x="9" y="42"/>
                  </a:cubicBezTo>
                  <a:cubicBezTo>
                    <a:pt x="6" y="42"/>
                    <a:pt x="6" y="42"/>
                    <a:pt x="6" y="42"/>
                  </a:cubicBezTo>
                  <a:cubicBezTo>
                    <a:pt x="6" y="40"/>
                    <a:pt x="6" y="40"/>
                    <a:pt x="6" y="40"/>
                  </a:cubicBezTo>
                  <a:cubicBezTo>
                    <a:pt x="8" y="40"/>
                    <a:pt x="8" y="40"/>
                    <a:pt x="8" y="40"/>
                  </a:cubicBezTo>
                  <a:cubicBezTo>
                    <a:pt x="10" y="40"/>
                    <a:pt x="11" y="39"/>
                    <a:pt x="11" y="38"/>
                  </a:cubicBezTo>
                  <a:cubicBezTo>
                    <a:pt x="11" y="26"/>
                    <a:pt x="11" y="26"/>
                    <a:pt x="11" y="26"/>
                  </a:cubicBezTo>
                  <a:cubicBezTo>
                    <a:pt x="2" y="26"/>
                    <a:pt x="2" y="26"/>
                    <a:pt x="2" y="26"/>
                  </a:cubicBezTo>
                  <a:cubicBezTo>
                    <a:pt x="2" y="24"/>
                    <a:pt x="2" y="24"/>
                    <a:pt x="2" y="24"/>
                  </a:cubicBezTo>
                  <a:cubicBezTo>
                    <a:pt x="11" y="24"/>
                    <a:pt x="11" y="24"/>
                    <a:pt x="11" y="24"/>
                  </a:cubicBezTo>
                  <a:cubicBezTo>
                    <a:pt x="11" y="18"/>
                    <a:pt x="11" y="18"/>
                    <a:pt x="11" y="18"/>
                  </a:cubicBezTo>
                  <a:cubicBezTo>
                    <a:pt x="1" y="18"/>
                    <a:pt x="1" y="18"/>
                    <a:pt x="1" y="18"/>
                  </a:cubicBezTo>
                  <a:cubicBezTo>
                    <a:pt x="1" y="16"/>
                    <a:pt x="1" y="16"/>
                    <a:pt x="1" y="16"/>
                  </a:cubicBezTo>
                  <a:cubicBezTo>
                    <a:pt x="6" y="16"/>
                    <a:pt x="6" y="16"/>
                    <a:pt x="6" y="16"/>
                  </a:cubicBezTo>
                  <a:cubicBezTo>
                    <a:pt x="6" y="13"/>
                    <a:pt x="5" y="11"/>
                    <a:pt x="5" y="9"/>
                  </a:cubicBezTo>
                  <a:cubicBezTo>
                    <a:pt x="7" y="9"/>
                    <a:pt x="7" y="9"/>
                    <a:pt x="7" y="9"/>
                  </a:cubicBezTo>
                  <a:cubicBezTo>
                    <a:pt x="8" y="11"/>
                    <a:pt x="8" y="13"/>
                    <a:pt x="9" y="16"/>
                  </a:cubicBezTo>
                  <a:cubicBezTo>
                    <a:pt x="16" y="16"/>
                    <a:pt x="16" y="16"/>
                    <a:pt x="16" y="16"/>
                  </a:cubicBezTo>
                  <a:cubicBezTo>
                    <a:pt x="17" y="13"/>
                    <a:pt x="17" y="11"/>
                    <a:pt x="18" y="9"/>
                  </a:cubicBezTo>
                  <a:lnTo>
                    <a:pt x="20" y="9"/>
                  </a:lnTo>
                  <a:close/>
                  <a:moveTo>
                    <a:pt x="2" y="6"/>
                  </a:moveTo>
                  <a:cubicBezTo>
                    <a:pt x="2" y="4"/>
                    <a:pt x="2" y="4"/>
                    <a:pt x="2" y="4"/>
                  </a:cubicBezTo>
                  <a:cubicBezTo>
                    <a:pt x="11" y="4"/>
                    <a:pt x="11" y="4"/>
                    <a:pt x="11" y="4"/>
                  </a:cubicBezTo>
                  <a:cubicBezTo>
                    <a:pt x="11" y="0"/>
                    <a:pt x="11" y="0"/>
                    <a:pt x="11" y="0"/>
                  </a:cubicBezTo>
                  <a:cubicBezTo>
                    <a:pt x="14" y="0"/>
                    <a:pt x="14" y="0"/>
                    <a:pt x="14" y="0"/>
                  </a:cubicBezTo>
                  <a:cubicBezTo>
                    <a:pt x="14" y="4"/>
                    <a:pt x="14" y="4"/>
                    <a:pt x="14" y="4"/>
                  </a:cubicBezTo>
                  <a:cubicBezTo>
                    <a:pt x="23" y="4"/>
                    <a:pt x="23" y="4"/>
                    <a:pt x="23" y="4"/>
                  </a:cubicBezTo>
                  <a:cubicBezTo>
                    <a:pt x="23" y="6"/>
                    <a:pt x="23" y="6"/>
                    <a:pt x="23" y="6"/>
                  </a:cubicBezTo>
                  <a:lnTo>
                    <a:pt x="2" y="6"/>
                  </a:lnTo>
                  <a:close/>
                  <a:moveTo>
                    <a:pt x="35" y="3"/>
                  </a:moveTo>
                  <a:cubicBezTo>
                    <a:pt x="38" y="3"/>
                    <a:pt x="41" y="3"/>
                    <a:pt x="44" y="1"/>
                  </a:cubicBezTo>
                  <a:cubicBezTo>
                    <a:pt x="44" y="4"/>
                    <a:pt x="44" y="4"/>
                    <a:pt x="44" y="4"/>
                  </a:cubicBezTo>
                  <a:cubicBezTo>
                    <a:pt x="42" y="5"/>
                    <a:pt x="39" y="5"/>
                    <a:pt x="36" y="5"/>
                  </a:cubicBezTo>
                  <a:cubicBezTo>
                    <a:pt x="29" y="5"/>
                    <a:pt x="29" y="5"/>
                    <a:pt x="29" y="5"/>
                  </a:cubicBezTo>
                  <a:cubicBezTo>
                    <a:pt x="29" y="14"/>
                    <a:pt x="29" y="14"/>
                    <a:pt x="29" y="14"/>
                  </a:cubicBezTo>
                  <a:cubicBezTo>
                    <a:pt x="45" y="14"/>
                    <a:pt x="45" y="14"/>
                    <a:pt x="45" y="14"/>
                  </a:cubicBezTo>
                  <a:cubicBezTo>
                    <a:pt x="45" y="16"/>
                    <a:pt x="45" y="16"/>
                    <a:pt x="45" y="16"/>
                  </a:cubicBezTo>
                  <a:cubicBezTo>
                    <a:pt x="39" y="16"/>
                    <a:pt x="39" y="16"/>
                    <a:pt x="39" y="16"/>
                  </a:cubicBezTo>
                  <a:cubicBezTo>
                    <a:pt x="39" y="43"/>
                    <a:pt x="39" y="43"/>
                    <a:pt x="39" y="43"/>
                  </a:cubicBezTo>
                  <a:cubicBezTo>
                    <a:pt x="36" y="43"/>
                    <a:pt x="36" y="43"/>
                    <a:pt x="36" y="43"/>
                  </a:cubicBezTo>
                  <a:cubicBezTo>
                    <a:pt x="36" y="16"/>
                    <a:pt x="36" y="16"/>
                    <a:pt x="36" y="16"/>
                  </a:cubicBezTo>
                  <a:cubicBezTo>
                    <a:pt x="29" y="16"/>
                    <a:pt x="29" y="16"/>
                    <a:pt x="29" y="16"/>
                  </a:cubicBezTo>
                  <a:cubicBezTo>
                    <a:pt x="29" y="28"/>
                    <a:pt x="29" y="28"/>
                    <a:pt x="29" y="28"/>
                  </a:cubicBezTo>
                  <a:cubicBezTo>
                    <a:pt x="29" y="35"/>
                    <a:pt x="27" y="40"/>
                    <a:pt x="23" y="43"/>
                  </a:cubicBezTo>
                  <a:cubicBezTo>
                    <a:pt x="23" y="41"/>
                    <a:pt x="23" y="41"/>
                    <a:pt x="23" y="41"/>
                  </a:cubicBezTo>
                  <a:cubicBezTo>
                    <a:pt x="24" y="40"/>
                    <a:pt x="24" y="40"/>
                    <a:pt x="24" y="40"/>
                  </a:cubicBezTo>
                  <a:cubicBezTo>
                    <a:pt x="19" y="38"/>
                    <a:pt x="17" y="34"/>
                    <a:pt x="17" y="28"/>
                  </a:cubicBezTo>
                  <a:cubicBezTo>
                    <a:pt x="20" y="28"/>
                    <a:pt x="20" y="28"/>
                    <a:pt x="20" y="28"/>
                  </a:cubicBezTo>
                  <a:cubicBezTo>
                    <a:pt x="20" y="33"/>
                    <a:pt x="21" y="36"/>
                    <a:pt x="24" y="39"/>
                  </a:cubicBezTo>
                  <a:cubicBezTo>
                    <a:pt x="24" y="40"/>
                    <a:pt x="24" y="40"/>
                    <a:pt x="24" y="40"/>
                  </a:cubicBezTo>
                  <a:cubicBezTo>
                    <a:pt x="25" y="38"/>
                    <a:pt x="26" y="34"/>
                    <a:pt x="26" y="28"/>
                  </a:cubicBezTo>
                  <a:cubicBezTo>
                    <a:pt x="26" y="3"/>
                    <a:pt x="26" y="3"/>
                    <a:pt x="26" y="3"/>
                  </a:cubicBezTo>
                  <a:lnTo>
                    <a:pt x="35" y="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0" name="Freeform 210"/>
            <p:cNvSpPr>
              <a:spLocks noEditPoints="1"/>
            </p:cNvSpPr>
            <p:nvPr/>
          </p:nvSpPr>
          <p:spPr bwMode="auto">
            <a:xfrm>
              <a:off x="1594531" y="1512887"/>
              <a:ext cx="157163" cy="161925"/>
            </a:xfrm>
            <a:custGeom>
              <a:avLst/>
              <a:gdLst>
                <a:gd name="T0" fmla="*/ 3 w 42"/>
                <a:gd name="T1" fmla="*/ 42 h 43"/>
                <a:gd name="T2" fmla="*/ 0 w 42"/>
                <a:gd name="T3" fmla="*/ 42 h 43"/>
                <a:gd name="T4" fmla="*/ 5 w 42"/>
                <a:gd name="T5" fmla="*/ 24 h 43"/>
                <a:gd name="T6" fmla="*/ 7 w 42"/>
                <a:gd name="T7" fmla="*/ 24 h 43"/>
                <a:gd name="T8" fmla="*/ 3 w 42"/>
                <a:gd name="T9" fmla="*/ 42 h 43"/>
                <a:gd name="T10" fmla="*/ 3 w 42"/>
                <a:gd name="T11" fmla="*/ 1 h 43"/>
                <a:gd name="T12" fmla="*/ 7 w 42"/>
                <a:gd name="T13" fmla="*/ 10 h 43"/>
                <a:gd name="T14" fmla="*/ 4 w 42"/>
                <a:gd name="T15" fmla="*/ 10 h 43"/>
                <a:gd name="T16" fmla="*/ 1 w 42"/>
                <a:gd name="T17" fmla="*/ 1 h 43"/>
                <a:gd name="T18" fmla="*/ 3 w 42"/>
                <a:gd name="T19" fmla="*/ 1 h 43"/>
                <a:gd name="T20" fmla="*/ 3 w 42"/>
                <a:gd name="T21" fmla="*/ 12 h 43"/>
                <a:gd name="T22" fmla="*/ 7 w 42"/>
                <a:gd name="T23" fmla="*/ 21 h 43"/>
                <a:gd name="T24" fmla="*/ 4 w 42"/>
                <a:gd name="T25" fmla="*/ 21 h 43"/>
                <a:gd name="T26" fmla="*/ 1 w 42"/>
                <a:gd name="T27" fmla="*/ 12 h 43"/>
                <a:gd name="T28" fmla="*/ 3 w 42"/>
                <a:gd name="T29" fmla="*/ 12 h 43"/>
                <a:gd name="T30" fmla="*/ 27 w 42"/>
                <a:gd name="T31" fmla="*/ 0 h 43"/>
                <a:gd name="T32" fmla="*/ 27 w 42"/>
                <a:gd name="T33" fmla="*/ 4 h 43"/>
                <a:gd name="T34" fmla="*/ 38 w 42"/>
                <a:gd name="T35" fmla="*/ 4 h 43"/>
                <a:gd name="T36" fmla="*/ 38 w 42"/>
                <a:gd name="T37" fmla="*/ 18 h 43"/>
                <a:gd name="T38" fmla="*/ 32 w 42"/>
                <a:gd name="T39" fmla="*/ 23 h 43"/>
                <a:gd name="T40" fmla="*/ 15 w 42"/>
                <a:gd name="T41" fmla="*/ 23 h 43"/>
                <a:gd name="T42" fmla="*/ 15 w 42"/>
                <a:gd name="T43" fmla="*/ 39 h 43"/>
                <a:gd name="T44" fmla="*/ 25 w 42"/>
                <a:gd name="T45" fmla="*/ 36 h 43"/>
                <a:gd name="T46" fmla="*/ 25 w 42"/>
                <a:gd name="T47" fmla="*/ 38 h 43"/>
                <a:gd name="T48" fmla="*/ 13 w 42"/>
                <a:gd name="T49" fmla="*/ 43 h 43"/>
                <a:gd name="T50" fmla="*/ 13 w 42"/>
                <a:gd name="T51" fmla="*/ 4 h 43"/>
                <a:gd name="T52" fmla="*/ 24 w 42"/>
                <a:gd name="T53" fmla="*/ 4 h 43"/>
                <a:gd name="T54" fmla="*/ 24 w 42"/>
                <a:gd name="T55" fmla="*/ 0 h 43"/>
                <a:gd name="T56" fmla="*/ 27 w 42"/>
                <a:gd name="T57" fmla="*/ 0 h 43"/>
                <a:gd name="T58" fmla="*/ 15 w 42"/>
                <a:gd name="T59" fmla="*/ 6 h 43"/>
                <a:gd name="T60" fmla="*/ 15 w 42"/>
                <a:gd name="T61" fmla="*/ 13 h 43"/>
                <a:gd name="T62" fmla="*/ 36 w 42"/>
                <a:gd name="T63" fmla="*/ 13 h 43"/>
                <a:gd name="T64" fmla="*/ 36 w 42"/>
                <a:gd name="T65" fmla="*/ 6 h 43"/>
                <a:gd name="T66" fmla="*/ 15 w 42"/>
                <a:gd name="T67" fmla="*/ 6 h 43"/>
                <a:gd name="T68" fmla="*/ 32 w 42"/>
                <a:gd name="T69" fmla="*/ 21 h 43"/>
                <a:gd name="T70" fmla="*/ 36 w 42"/>
                <a:gd name="T71" fmla="*/ 18 h 43"/>
                <a:gd name="T72" fmla="*/ 36 w 42"/>
                <a:gd name="T73" fmla="*/ 15 h 43"/>
                <a:gd name="T74" fmla="*/ 15 w 42"/>
                <a:gd name="T75" fmla="*/ 15 h 43"/>
                <a:gd name="T76" fmla="*/ 15 w 42"/>
                <a:gd name="T77" fmla="*/ 21 h 43"/>
                <a:gd name="T78" fmla="*/ 32 w 42"/>
                <a:gd name="T79" fmla="*/ 21 h 43"/>
                <a:gd name="T80" fmla="*/ 42 w 42"/>
                <a:gd name="T81" fmla="*/ 41 h 43"/>
                <a:gd name="T82" fmla="*/ 42 w 42"/>
                <a:gd name="T83" fmla="*/ 43 h 43"/>
                <a:gd name="T84" fmla="*/ 22 w 42"/>
                <a:gd name="T85" fmla="*/ 25 h 43"/>
                <a:gd name="T86" fmla="*/ 25 w 42"/>
                <a:gd name="T87" fmla="*/ 25 h 43"/>
                <a:gd name="T88" fmla="*/ 29 w 42"/>
                <a:gd name="T89" fmla="*/ 33 h 43"/>
                <a:gd name="T90" fmla="*/ 38 w 42"/>
                <a:gd name="T91" fmla="*/ 25 h 43"/>
                <a:gd name="T92" fmla="*/ 40 w 42"/>
                <a:gd name="T93" fmla="*/ 25 h 43"/>
                <a:gd name="T94" fmla="*/ 31 w 42"/>
                <a:gd name="T95" fmla="*/ 35 h 43"/>
                <a:gd name="T96" fmla="*/ 42 w 42"/>
                <a:gd name="T9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43">
                  <a:moveTo>
                    <a:pt x="3" y="42"/>
                  </a:moveTo>
                  <a:cubicBezTo>
                    <a:pt x="0" y="42"/>
                    <a:pt x="0" y="42"/>
                    <a:pt x="0" y="42"/>
                  </a:cubicBezTo>
                  <a:cubicBezTo>
                    <a:pt x="2" y="37"/>
                    <a:pt x="4" y="31"/>
                    <a:pt x="5" y="24"/>
                  </a:cubicBezTo>
                  <a:cubicBezTo>
                    <a:pt x="7" y="24"/>
                    <a:pt x="7" y="24"/>
                    <a:pt x="7" y="24"/>
                  </a:cubicBezTo>
                  <a:cubicBezTo>
                    <a:pt x="7" y="30"/>
                    <a:pt x="5" y="36"/>
                    <a:pt x="3" y="42"/>
                  </a:cubicBezTo>
                  <a:close/>
                  <a:moveTo>
                    <a:pt x="3" y="1"/>
                  </a:moveTo>
                  <a:cubicBezTo>
                    <a:pt x="5" y="4"/>
                    <a:pt x="6" y="7"/>
                    <a:pt x="7" y="10"/>
                  </a:cubicBezTo>
                  <a:cubicBezTo>
                    <a:pt x="4" y="10"/>
                    <a:pt x="4" y="10"/>
                    <a:pt x="4" y="10"/>
                  </a:cubicBezTo>
                  <a:cubicBezTo>
                    <a:pt x="3" y="7"/>
                    <a:pt x="2" y="4"/>
                    <a:pt x="1" y="1"/>
                  </a:cubicBezTo>
                  <a:lnTo>
                    <a:pt x="3" y="1"/>
                  </a:lnTo>
                  <a:close/>
                  <a:moveTo>
                    <a:pt x="3" y="12"/>
                  </a:moveTo>
                  <a:cubicBezTo>
                    <a:pt x="5" y="15"/>
                    <a:pt x="6" y="18"/>
                    <a:pt x="7" y="21"/>
                  </a:cubicBezTo>
                  <a:cubicBezTo>
                    <a:pt x="4" y="21"/>
                    <a:pt x="4" y="21"/>
                    <a:pt x="4" y="21"/>
                  </a:cubicBezTo>
                  <a:cubicBezTo>
                    <a:pt x="4" y="18"/>
                    <a:pt x="3" y="15"/>
                    <a:pt x="1" y="12"/>
                  </a:cubicBezTo>
                  <a:lnTo>
                    <a:pt x="3" y="12"/>
                  </a:lnTo>
                  <a:close/>
                  <a:moveTo>
                    <a:pt x="27" y="0"/>
                  </a:moveTo>
                  <a:cubicBezTo>
                    <a:pt x="27" y="4"/>
                    <a:pt x="27" y="4"/>
                    <a:pt x="27" y="4"/>
                  </a:cubicBezTo>
                  <a:cubicBezTo>
                    <a:pt x="38" y="4"/>
                    <a:pt x="38" y="4"/>
                    <a:pt x="38" y="4"/>
                  </a:cubicBezTo>
                  <a:cubicBezTo>
                    <a:pt x="38" y="18"/>
                    <a:pt x="38" y="18"/>
                    <a:pt x="38" y="18"/>
                  </a:cubicBezTo>
                  <a:cubicBezTo>
                    <a:pt x="39" y="22"/>
                    <a:pt x="37" y="23"/>
                    <a:pt x="32" y="23"/>
                  </a:cubicBezTo>
                  <a:cubicBezTo>
                    <a:pt x="15" y="23"/>
                    <a:pt x="15" y="23"/>
                    <a:pt x="15" y="23"/>
                  </a:cubicBezTo>
                  <a:cubicBezTo>
                    <a:pt x="15" y="39"/>
                    <a:pt x="15" y="39"/>
                    <a:pt x="15" y="39"/>
                  </a:cubicBezTo>
                  <a:cubicBezTo>
                    <a:pt x="19" y="38"/>
                    <a:pt x="22" y="37"/>
                    <a:pt x="25" y="36"/>
                  </a:cubicBezTo>
                  <a:cubicBezTo>
                    <a:pt x="25" y="38"/>
                    <a:pt x="25" y="38"/>
                    <a:pt x="25" y="38"/>
                  </a:cubicBezTo>
                  <a:cubicBezTo>
                    <a:pt x="21" y="40"/>
                    <a:pt x="17" y="42"/>
                    <a:pt x="13" y="43"/>
                  </a:cubicBezTo>
                  <a:cubicBezTo>
                    <a:pt x="13" y="4"/>
                    <a:pt x="13" y="4"/>
                    <a:pt x="13" y="4"/>
                  </a:cubicBezTo>
                  <a:cubicBezTo>
                    <a:pt x="24" y="4"/>
                    <a:pt x="24" y="4"/>
                    <a:pt x="24" y="4"/>
                  </a:cubicBezTo>
                  <a:cubicBezTo>
                    <a:pt x="24" y="0"/>
                    <a:pt x="24" y="0"/>
                    <a:pt x="24" y="0"/>
                  </a:cubicBezTo>
                  <a:lnTo>
                    <a:pt x="27" y="0"/>
                  </a:lnTo>
                  <a:close/>
                  <a:moveTo>
                    <a:pt x="15" y="6"/>
                  </a:moveTo>
                  <a:cubicBezTo>
                    <a:pt x="15" y="13"/>
                    <a:pt x="15" y="13"/>
                    <a:pt x="15" y="13"/>
                  </a:cubicBezTo>
                  <a:cubicBezTo>
                    <a:pt x="36" y="13"/>
                    <a:pt x="36" y="13"/>
                    <a:pt x="36" y="13"/>
                  </a:cubicBezTo>
                  <a:cubicBezTo>
                    <a:pt x="36" y="6"/>
                    <a:pt x="36" y="6"/>
                    <a:pt x="36" y="6"/>
                  </a:cubicBezTo>
                  <a:lnTo>
                    <a:pt x="15" y="6"/>
                  </a:lnTo>
                  <a:close/>
                  <a:moveTo>
                    <a:pt x="32" y="21"/>
                  </a:moveTo>
                  <a:cubicBezTo>
                    <a:pt x="34" y="21"/>
                    <a:pt x="36" y="20"/>
                    <a:pt x="36" y="18"/>
                  </a:cubicBezTo>
                  <a:cubicBezTo>
                    <a:pt x="36" y="15"/>
                    <a:pt x="36" y="15"/>
                    <a:pt x="36" y="15"/>
                  </a:cubicBezTo>
                  <a:cubicBezTo>
                    <a:pt x="15" y="15"/>
                    <a:pt x="15" y="15"/>
                    <a:pt x="15" y="15"/>
                  </a:cubicBezTo>
                  <a:cubicBezTo>
                    <a:pt x="15" y="21"/>
                    <a:pt x="15" y="21"/>
                    <a:pt x="15" y="21"/>
                  </a:cubicBezTo>
                  <a:lnTo>
                    <a:pt x="32" y="21"/>
                  </a:lnTo>
                  <a:close/>
                  <a:moveTo>
                    <a:pt x="42" y="41"/>
                  </a:moveTo>
                  <a:cubicBezTo>
                    <a:pt x="42" y="43"/>
                    <a:pt x="42" y="43"/>
                    <a:pt x="42" y="43"/>
                  </a:cubicBezTo>
                  <a:cubicBezTo>
                    <a:pt x="32" y="40"/>
                    <a:pt x="25" y="34"/>
                    <a:pt x="22" y="25"/>
                  </a:cubicBezTo>
                  <a:cubicBezTo>
                    <a:pt x="25" y="25"/>
                    <a:pt x="25" y="25"/>
                    <a:pt x="25" y="25"/>
                  </a:cubicBezTo>
                  <a:cubicBezTo>
                    <a:pt x="26" y="29"/>
                    <a:pt x="27" y="31"/>
                    <a:pt x="29" y="33"/>
                  </a:cubicBezTo>
                  <a:cubicBezTo>
                    <a:pt x="33" y="31"/>
                    <a:pt x="36" y="29"/>
                    <a:pt x="38" y="25"/>
                  </a:cubicBezTo>
                  <a:cubicBezTo>
                    <a:pt x="40" y="25"/>
                    <a:pt x="40" y="25"/>
                    <a:pt x="40" y="25"/>
                  </a:cubicBezTo>
                  <a:cubicBezTo>
                    <a:pt x="39" y="30"/>
                    <a:pt x="35" y="33"/>
                    <a:pt x="31" y="35"/>
                  </a:cubicBezTo>
                  <a:cubicBezTo>
                    <a:pt x="33" y="37"/>
                    <a:pt x="37" y="39"/>
                    <a:pt x="42" y="41"/>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1" name="Freeform 211"/>
            <p:cNvSpPr>
              <a:spLocks noEditPoints="1"/>
            </p:cNvSpPr>
            <p:nvPr/>
          </p:nvSpPr>
          <p:spPr bwMode="auto">
            <a:xfrm>
              <a:off x="1767568" y="1512887"/>
              <a:ext cx="168275" cy="161925"/>
            </a:xfrm>
            <a:custGeom>
              <a:avLst/>
              <a:gdLst>
                <a:gd name="T0" fmla="*/ 9 w 45"/>
                <a:gd name="T1" fmla="*/ 12 h 43"/>
                <a:gd name="T2" fmla="*/ 8 w 45"/>
                <a:gd name="T3" fmla="*/ 19 h 43"/>
                <a:gd name="T4" fmla="*/ 6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4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2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6 w 45"/>
                <a:gd name="T57" fmla="*/ 5 h 43"/>
                <a:gd name="T58" fmla="*/ 45 w 45"/>
                <a:gd name="T59" fmla="*/ 6 h 43"/>
                <a:gd name="T60" fmla="*/ 42 w 45"/>
                <a:gd name="T61" fmla="*/ 8 h 43"/>
                <a:gd name="T62" fmla="*/ 44 w 45"/>
                <a:gd name="T63" fmla="*/ 41 h 43"/>
                <a:gd name="T64" fmla="*/ 36 w 45"/>
                <a:gd name="T65" fmla="*/ 29 h 43"/>
                <a:gd name="T66" fmla="*/ 35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9" y="12"/>
                  </a:cubicBezTo>
                  <a:cubicBezTo>
                    <a:pt x="11" y="12"/>
                    <a:pt x="11" y="12"/>
                    <a:pt x="11" y="12"/>
                  </a:cubicBezTo>
                  <a:cubicBezTo>
                    <a:pt x="10" y="15"/>
                    <a:pt x="9" y="17"/>
                    <a:pt x="8" y="19"/>
                  </a:cubicBezTo>
                  <a:cubicBezTo>
                    <a:pt x="8" y="43"/>
                    <a:pt x="8" y="43"/>
                    <a:pt x="8" y="43"/>
                  </a:cubicBezTo>
                  <a:cubicBezTo>
                    <a:pt x="6" y="43"/>
                    <a:pt x="6" y="43"/>
                    <a:pt x="6" y="43"/>
                  </a:cubicBezTo>
                  <a:cubicBezTo>
                    <a:pt x="6" y="22"/>
                    <a:pt x="6" y="22"/>
                    <a:pt x="6" y="22"/>
                  </a:cubicBezTo>
                  <a:cubicBezTo>
                    <a:pt x="4" y="23"/>
                    <a:pt x="2" y="24"/>
                    <a:pt x="0" y="25"/>
                  </a:cubicBezTo>
                  <a:lnTo>
                    <a:pt x="0" y="23"/>
                  </a:lnTo>
                  <a:close/>
                  <a:moveTo>
                    <a:pt x="0" y="11"/>
                  </a:moveTo>
                  <a:cubicBezTo>
                    <a:pt x="5" y="9"/>
                    <a:pt x="7" y="5"/>
                    <a:pt x="9" y="0"/>
                  </a:cubicBezTo>
                  <a:cubicBezTo>
                    <a:pt x="11" y="0"/>
                    <a:pt x="11" y="0"/>
                    <a:pt x="11" y="0"/>
                  </a:cubicBezTo>
                  <a:cubicBezTo>
                    <a:pt x="10" y="6"/>
                    <a:pt x="6" y="11"/>
                    <a:pt x="0" y="13"/>
                  </a:cubicBezTo>
                  <a:lnTo>
                    <a:pt x="0" y="11"/>
                  </a:lnTo>
                  <a:close/>
                  <a:moveTo>
                    <a:pt x="26" y="38"/>
                  </a:moveTo>
                  <a:cubicBezTo>
                    <a:pt x="28" y="37"/>
                    <a:pt x="29" y="36"/>
                    <a:pt x="30" y="34"/>
                  </a:cubicBezTo>
                  <a:cubicBezTo>
                    <a:pt x="30" y="36"/>
                    <a:pt x="30" y="36"/>
                    <a:pt x="30" y="36"/>
                  </a:cubicBezTo>
                  <a:cubicBezTo>
                    <a:pt x="29" y="38"/>
                    <a:pt x="26" y="40"/>
                    <a:pt x="24" y="42"/>
                  </a:cubicBezTo>
                  <a:cubicBezTo>
                    <a:pt x="24" y="27"/>
                    <a:pt x="24" y="27"/>
                    <a:pt x="24"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2" y="1"/>
                    <a:pt x="22" y="1"/>
                    <a:pt x="22" y="1"/>
                  </a:cubicBezTo>
                  <a:cubicBezTo>
                    <a:pt x="22" y="12"/>
                    <a:pt x="22" y="12"/>
                    <a:pt x="22" y="12"/>
                  </a:cubicBezTo>
                  <a:cubicBezTo>
                    <a:pt x="24" y="12"/>
                    <a:pt x="24" y="12"/>
                    <a:pt x="24" y="12"/>
                  </a:cubicBezTo>
                  <a:cubicBezTo>
                    <a:pt x="25" y="13"/>
                    <a:pt x="26" y="12"/>
                    <a:pt x="26" y="10"/>
                  </a:cubicBezTo>
                  <a:cubicBezTo>
                    <a:pt x="26" y="3"/>
                    <a:pt x="26" y="3"/>
                    <a:pt x="26" y="3"/>
                  </a:cubicBezTo>
                  <a:cubicBezTo>
                    <a:pt x="28" y="3"/>
                    <a:pt x="28" y="3"/>
                    <a:pt x="28" y="3"/>
                  </a:cubicBezTo>
                  <a:cubicBezTo>
                    <a:pt x="28" y="10"/>
                    <a:pt x="28" y="10"/>
                    <a:pt x="28" y="10"/>
                  </a:cubicBezTo>
                  <a:cubicBezTo>
                    <a:pt x="29" y="13"/>
                    <a:pt x="27" y="14"/>
                    <a:pt x="24" y="14"/>
                  </a:cubicBezTo>
                  <a:lnTo>
                    <a:pt x="12" y="14"/>
                  </a:lnTo>
                  <a:close/>
                  <a:moveTo>
                    <a:pt x="44" y="43"/>
                  </a:moveTo>
                  <a:cubicBezTo>
                    <a:pt x="41" y="40"/>
                    <a:pt x="38" y="37"/>
                    <a:pt x="36" y="34"/>
                  </a:cubicBezTo>
                  <a:cubicBezTo>
                    <a:pt x="35" y="37"/>
                    <a:pt x="32" y="40"/>
                    <a:pt x="28" y="43"/>
                  </a:cubicBezTo>
                  <a:cubicBezTo>
                    <a:pt x="28" y="41"/>
                    <a:pt x="28" y="41"/>
                    <a:pt x="28" y="41"/>
                  </a:cubicBezTo>
                  <a:cubicBezTo>
                    <a:pt x="31" y="38"/>
                    <a:pt x="34" y="35"/>
                    <a:pt x="35" y="32"/>
                  </a:cubicBezTo>
                  <a:cubicBezTo>
                    <a:pt x="33" y="27"/>
                    <a:pt x="31" y="21"/>
                    <a:pt x="30" y="14"/>
                  </a:cubicBezTo>
                  <a:cubicBezTo>
                    <a:pt x="30" y="15"/>
                    <a:pt x="29" y="16"/>
                    <a:pt x="29" y="16"/>
                  </a:cubicBezTo>
                  <a:cubicBezTo>
                    <a:pt x="29" y="14"/>
                    <a:pt x="29" y="14"/>
                    <a:pt x="29" y="14"/>
                  </a:cubicBezTo>
                  <a:cubicBezTo>
                    <a:pt x="32" y="10"/>
                    <a:pt x="33" y="6"/>
                    <a:pt x="34" y="0"/>
                  </a:cubicBezTo>
                  <a:cubicBezTo>
                    <a:pt x="37" y="0"/>
                    <a:pt x="37" y="0"/>
                    <a:pt x="37" y="0"/>
                  </a:cubicBezTo>
                  <a:cubicBezTo>
                    <a:pt x="37" y="1"/>
                    <a:pt x="36" y="3"/>
                    <a:pt x="36" y="5"/>
                  </a:cubicBezTo>
                  <a:cubicBezTo>
                    <a:pt x="36"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9" y="24"/>
                    <a:pt x="40" y="17"/>
                    <a:pt x="40" y="8"/>
                  </a:cubicBezTo>
                  <a:cubicBezTo>
                    <a:pt x="35" y="8"/>
                    <a:pt x="35" y="8"/>
                    <a:pt x="35" y="8"/>
                  </a:cubicBezTo>
                  <a:cubicBezTo>
                    <a:pt x="34" y="10"/>
                    <a:pt x="33" y="12"/>
                    <a:pt x="32" y="13"/>
                  </a:cubicBezTo>
                  <a:cubicBezTo>
                    <a:pt x="33" y="13"/>
                    <a:pt x="33" y="13"/>
                    <a:pt x="33" y="13"/>
                  </a:cubicBezTo>
                  <a:cubicBezTo>
                    <a:pt x="34" y="19"/>
                    <a:pt x="35" y="25"/>
                    <a:pt x="36" y="2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2" name="Freeform 212"/>
            <p:cNvSpPr>
              <a:spLocks noEditPoints="1"/>
            </p:cNvSpPr>
            <p:nvPr/>
          </p:nvSpPr>
          <p:spPr bwMode="auto">
            <a:xfrm>
              <a:off x="1951718" y="1512887"/>
              <a:ext cx="165100" cy="161925"/>
            </a:xfrm>
            <a:custGeom>
              <a:avLst/>
              <a:gdLst>
                <a:gd name="T0" fmla="*/ 4 w 44"/>
                <a:gd name="T1" fmla="*/ 13 h 43"/>
                <a:gd name="T2" fmla="*/ 0 w 44"/>
                <a:gd name="T3" fmla="*/ 11 h 43"/>
                <a:gd name="T4" fmla="*/ 4 w 44"/>
                <a:gd name="T5" fmla="*/ 0 h 43"/>
                <a:gd name="T6" fmla="*/ 7 w 44"/>
                <a:gd name="T7" fmla="*/ 11 h 43"/>
                <a:gd name="T8" fmla="*/ 11 w 44"/>
                <a:gd name="T9" fmla="*/ 13 h 43"/>
                <a:gd name="T10" fmla="*/ 7 w 44"/>
                <a:gd name="T11" fmla="*/ 43 h 43"/>
                <a:gd name="T12" fmla="*/ 36 w 44"/>
                <a:gd name="T13" fmla="*/ 27 h 43"/>
                <a:gd name="T14" fmla="*/ 44 w 44"/>
                <a:gd name="T15" fmla="*/ 30 h 43"/>
                <a:gd name="T16" fmla="*/ 36 w 44"/>
                <a:gd name="T17" fmla="*/ 32 h 43"/>
                <a:gd name="T18" fmla="*/ 31 w 44"/>
                <a:gd name="T19" fmla="*/ 43 h 43"/>
                <a:gd name="T20" fmla="*/ 27 w 44"/>
                <a:gd name="T21" fmla="*/ 41 h 43"/>
                <a:gd name="T22" fmla="*/ 33 w 44"/>
                <a:gd name="T23" fmla="*/ 38 h 43"/>
                <a:gd name="T24" fmla="*/ 11 w 44"/>
                <a:gd name="T25" fmla="*/ 32 h 43"/>
                <a:gd name="T26" fmla="*/ 33 w 44"/>
                <a:gd name="T27" fmla="*/ 30 h 43"/>
                <a:gd name="T28" fmla="*/ 36 w 44"/>
                <a:gd name="T29" fmla="*/ 27 h 43"/>
                <a:gd name="T30" fmla="*/ 14 w 44"/>
                <a:gd name="T31" fmla="*/ 27 h 43"/>
                <a:gd name="T32" fmla="*/ 25 w 44"/>
                <a:gd name="T33" fmla="*/ 10 h 43"/>
                <a:gd name="T34" fmla="*/ 11 w 44"/>
                <a:gd name="T35" fmla="*/ 6 h 43"/>
                <a:gd name="T36" fmla="*/ 25 w 44"/>
                <a:gd name="T37" fmla="*/ 5 h 43"/>
                <a:gd name="T38" fmla="*/ 28 w 44"/>
                <a:gd name="T39" fmla="*/ 0 h 43"/>
                <a:gd name="T40" fmla="*/ 35 w 44"/>
                <a:gd name="T41" fmla="*/ 5 h 43"/>
                <a:gd name="T42" fmla="*/ 38 w 44"/>
                <a:gd name="T43" fmla="*/ 0 h 43"/>
                <a:gd name="T44" fmla="*/ 42 w 44"/>
                <a:gd name="T45" fmla="*/ 5 h 43"/>
                <a:gd name="T46" fmla="*/ 28 w 44"/>
                <a:gd name="T47" fmla="*/ 6 h 43"/>
                <a:gd name="T48" fmla="*/ 40 w 44"/>
                <a:gd name="T49" fmla="*/ 10 h 43"/>
                <a:gd name="T50" fmla="*/ 37 w 44"/>
                <a:gd name="T51" fmla="*/ 27 h 43"/>
                <a:gd name="T52" fmla="*/ 28 w 44"/>
                <a:gd name="T53" fmla="*/ 24 h 43"/>
                <a:gd name="T54" fmla="*/ 25 w 44"/>
                <a:gd name="T55" fmla="*/ 27 h 43"/>
                <a:gd name="T56" fmla="*/ 16 w 44"/>
                <a:gd name="T57" fmla="*/ 24 h 43"/>
                <a:gd name="T58" fmla="*/ 16 w 44"/>
                <a:gd name="T59" fmla="*/ 12 h 43"/>
                <a:gd name="T60" fmla="*/ 25 w 44"/>
                <a:gd name="T61" fmla="*/ 16 h 43"/>
                <a:gd name="T62" fmla="*/ 16 w 44"/>
                <a:gd name="T63" fmla="*/ 12 h 43"/>
                <a:gd name="T64" fmla="*/ 16 w 44"/>
                <a:gd name="T65" fmla="*/ 22 h 43"/>
                <a:gd name="T66" fmla="*/ 25 w 44"/>
                <a:gd name="T67" fmla="*/ 18 h 43"/>
                <a:gd name="T68" fmla="*/ 19 w 44"/>
                <a:gd name="T69" fmla="*/ 34 h 43"/>
                <a:gd name="T70" fmla="*/ 19 w 44"/>
                <a:gd name="T71" fmla="*/ 40 h 43"/>
                <a:gd name="T72" fmla="*/ 19 w 44"/>
                <a:gd name="T73" fmla="*/ 34 h 43"/>
                <a:gd name="T74" fmla="*/ 28 w 44"/>
                <a:gd name="T75" fmla="*/ 12 h 43"/>
                <a:gd name="T76" fmla="*/ 37 w 44"/>
                <a:gd name="T77" fmla="*/ 16 h 43"/>
                <a:gd name="T78" fmla="*/ 28 w 44"/>
                <a:gd name="T79" fmla="*/ 18 h 43"/>
                <a:gd name="T80" fmla="*/ 37 w 44"/>
                <a:gd name="T81" fmla="*/ 22 h 43"/>
                <a:gd name="T82" fmla="*/ 28 w 44"/>
                <a:gd name="T8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3">
                  <a:moveTo>
                    <a:pt x="4" y="43"/>
                  </a:moveTo>
                  <a:cubicBezTo>
                    <a:pt x="4" y="13"/>
                    <a:pt x="4" y="13"/>
                    <a:pt x="4" y="13"/>
                  </a:cubicBezTo>
                  <a:cubicBezTo>
                    <a:pt x="0" y="13"/>
                    <a:pt x="0" y="13"/>
                    <a:pt x="0" y="13"/>
                  </a:cubicBezTo>
                  <a:cubicBezTo>
                    <a:pt x="0" y="11"/>
                    <a:pt x="0" y="11"/>
                    <a:pt x="0" y="11"/>
                  </a:cubicBezTo>
                  <a:cubicBezTo>
                    <a:pt x="4" y="11"/>
                    <a:pt x="4" y="11"/>
                    <a:pt x="4" y="11"/>
                  </a:cubicBezTo>
                  <a:cubicBezTo>
                    <a:pt x="4" y="0"/>
                    <a:pt x="4" y="0"/>
                    <a:pt x="4" y="0"/>
                  </a:cubicBezTo>
                  <a:cubicBezTo>
                    <a:pt x="7" y="0"/>
                    <a:pt x="7" y="0"/>
                    <a:pt x="7" y="0"/>
                  </a:cubicBezTo>
                  <a:cubicBezTo>
                    <a:pt x="7" y="11"/>
                    <a:pt x="7" y="11"/>
                    <a:pt x="7" y="11"/>
                  </a:cubicBezTo>
                  <a:cubicBezTo>
                    <a:pt x="11" y="11"/>
                    <a:pt x="11" y="11"/>
                    <a:pt x="11" y="11"/>
                  </a:cubicBezTo>
                  <a:cubicBezTo>
                    <a:pt x="11" y="13"/>
                    <a:pt x="11" y="13"/>
                    <a:pt x="11" y="13"/>
                  </a:cubicBezTo>
                  <a:cubicBezTo>
                    <a:pt x="7" y="13"/>
                    <a:pt x="7" y="13"/>
                    <a:pt x="7" y="13"/>
                  </a:cubicBezTo>
                  <a:cubicBezTo>
                    <a:pt x="7" y="43"/>
                    <a:pt x="7" y="43"/>
                    <a:pt x="7" y="43"/>
                  </a:cubicBezTo>
                  <a:lnTo>
                    <a:pt x="4" y="43"/>
                  </a:lnTo>
                  <a:close/>
                  <a:moveTo>
                    <a:pt x="36" y="27"/>
                  </a:moveTo>
                  <a:cubicBezTo>
                    <a:pt x="36" y="30"/>
                    <a:pt x="36" y="30"/>
                    <a:pt x="36" y="30"/>
                  </a:cubicBezTo>
                  <a:cubicBezTo>
                    <a:pt x="44" y="30"/>
                    <a:pt x="44" y="30"/>
                    <a:pt x="44" y="30"/>
                  </a:cubicBezTo>
                  <a:cubicBezTo>
                    <a:pt x="44" y="32"/>
                    <a:pt x="44" y="32"/>
                    <a:pt x="44" y="32"/>
                  </a:cubicBezTo>
                  <a:cubicBezTo>
                    <a:pt x="36" y="32"/>
                    <a:pt x="36" y="32"/>
                    <a:pt x="36" y="32"/>
                  </a:cubicBezTo>
                  <a:cubicBezTo>
                    <a:pt x="36" y="38"/>
                    <a:pt x="36" y="38"/>
                    <a:pt x="36" y="38"/>
                  </a:cubicBezTo>
                  <a:cubicBezTo>
                    <a:pt x="36" y="41"/>
                    <a:pt x="35" y="43"/>
                    <a:pt x="31" y="43"/>
                  </a:cubicBezTo>
                  <a:cubicBezTo>
                    <a:pt x="27" y="43"/>
                    <a:pt x="27" y="43"/>
                    <a:pt x="27" y="43"/>
                  </a:cubicBezTo>
                  <a:cubicBezTo>
                    <a:pt x="27" y="41"/>
                    <a:pt x="27" y="41"/>
                    <a:pt x="27" y="41"/>
                  </a:cubicBezTo>
                  <a:cubicBezTo>
                    <a:pt x="30" y="41"/>
                    <a:pt x="30" y="41"/>
                    <a:pt x="30" y="41"/>
                  </a:cubicBezTo>
                  <a:cubicBezTo>
                    <a:pt x="32" y="41"/>
                    <a:pt x="34" y="40"/>
                    <a:pt x="33" y="38"/>
                  </a:cubicBezTo>
                  <a:cubicBezTo>
                    <a:pt x="33" y="32"/>
                    <a:pt x="33" y="32"/>
                    <a:pt x="33" y="32"/>
                  </a:cubicBezTo>
                  <a:cubicBezTo>
                    <a:pt x="11" y="32"/>
                    <a:pt x="11" y="32"/>
                    <a:pt x="11" y="32"/>
                  </a:cubicBezTo>
                  <a:cubicBezTo>
                    <a:pt x="11" y="30"/>
                    <a:pt x="11" y="30"/>
                    <a:pt x="11" y="30"/>
                  </a:cubicBezTo>
                  <a:cubicBezTo>
                    <a:pt x="33" y="30"/>
                    <a:pt x="33" y="30"/>
                    <a:pt x="33" y="30"/>
                  </a:cubicBezTo>
                  <a:cubicBezTo>
                    <a:pt x="33" y="27"/>
                    <a:pt x="33" y="27"/>
                    <a:pt x="33" y="27"/>
                  </a:cubicBezTo>
                  <a:lnTo>
                    <a:pt x="36" y="27"/>
                  </a:lnTo>
                  <a:close/>
                  <a:moveTo>
                    <a:pt x="16" y="27"/>
                  </a:moveTo>
                  <a:cubicBezTo>
                    <a:pt x="14" y="27"/>
                    <a:pt x="14" y="27"/>
                    <a:pt x="14" y="27"/>
                  </a:cubicBezTo>
                  <a:cubicBezTo>
                    <a:pt x="14" y="10"/>
                    <a:pt x="14" y="10"/>
                    <a:pt x="14" y="10"/>
                  </a:cubicBezTo>
                  <a:cubicBezTo>
                    <a:pt x="25" y="10"/>
                    <a:pt x="25" y="10"/>
                    <a:pt x="25" y="10"/>
                  </a:cubicBezTo>
                  <a:cubicBezTo>
                    <a:pt x="25" y="6"/>
                    <a:pt x="25" y="6"/>
                    <a:pt x="25" y="6"/>
                  </a:cubicBezTo>
                  <a:cubicBezTo>
                    <a:pt x="11" y="6"/>
                    <a:pt x="11" y="6"/>
                    <a:pt x="11" y="6"/>
                  </a:cubicBezTo>
                  <a:cubicBezTo>
                    <a:pt x="11" y="5"/>
                    <a:pt x="11" y="5"/>
                    <a:pt x="11" y="5"/>
                  </a:cubicBezTo>
                  <a:cubicBezTo>
                    <a:pt x="25" y="5"/>
                    <a:pt x="25" y="5"/>
                    <a:pt x="25" y="5"/>
                  </a:cubicBezTo>
                  <a:cubicBezTo>
                    <a:pt x="25" y="0"/>
                    <a:pt x="25" y="0"/>
                    <a:pt x="25" y="0"/>
                  </a:cubicBezTo>
                  <a:cubicBezTo>
                    <a:pt x="28" y="0"/>
                    <a:pt x="28" y="0"/>
                    <a:pt x="28" y="0"/>
                  </a:cubicBezTo>
                  <a:cubicBezTo>
                    <a:pt x="28" y="5"/>
                    <a:pt x="28" y="5"/>
                    <a:pt x="28" y="5"/>
                  </a:cubicBezTo>
                  <a:cubicBezTo>
                    <a:pt x="35" y="5"/>
                    <a:pt x="35" y="5"/>
                    <a:pt x="35" y="5"/>
                  </a:cubicBezTo>
                  <a:cubicBezTo>
                    <a:pt x="35" y="0"/>
                    <a:pt x="35" y="0"/>
                    <a:pt x="35" y="0"/>
                  </a:cubicBezTo>
                  <a:cubicBezTo>
                    <a:pt x="38" y="0"/>
                    <a:pt x="38" y="0"/>
                    <a:pt x="38" y="0"/>
                  </a:cubicBezTo>
                  <a:cubicBezTo>
                    <a:pt x="38" y="5"/>
                    <a:pt x="38" y="5"/>
                    <a:pt x="38" y="5"/>
                  </a:cubicBezTo>
                  <a:cubicBezTo>
                    <a:pt x="42" y="5"/>
                    <a:pt x="42" y="5"/>
                    <a:pt x="42" y="5"/>
                  </a:cubicBezTo>
                  <a:cubicBezTo>
                    <a:pt x="42" y="6"/>
                    <a:pt x="42" y="6"/>
                    <a:pt x="42" y="6"/>
                  </a:cubicBezTo>
                  <a:cubicBezTo>
                    <a:pt x="28" y="6"/>
                    <a:pt x="28" y="6"/>
                    <a:pt x="28" y="6"/>
                  </a:cubicBezTo>
                  <a:cubicBezTo>
                    <a:pt x="28" y="10"/>
                    <a:pt x="28" y="10"/>
                    <a:pt x="28" y="10"/>
                  </a:cubicBezTo>
                  <a:cubicBezTo>
                    <a:pt x="40" y="10"/>
                    <a:pt x="40" y="10"/>
                    <a:pt x="40" y="10"/>
                  </a:cubicBezTo>
                  <a:cubicBezTo>
                    <a:pt x="40" y="27"/>
                    <a:pt x="40" y="27"/>
                    <a:pt x="40" y="27"/>
                  </a:cubicBezTo>
                  <a:cubicBezTo>
                    <a:pt x="37" y="27"/>
                    <a:pt x="37" y="27"/>
                    <a:pt x="37" y="27"/>
                  </a:cubicBezTo>
                  <a:cubicBezTo>
                    <a:pt x="37" y="24"/>
                    <a:pt x="37" y="24"/>
                    <a:pt x="37" y="24"/>
                  </a:cubicBezTo>
                  <a:cubicBezTo>
                    <a:pt x="28" y="24"/>
                    <a:pt x="28" y="24"/>
                    <a:pt x="28" y="24"/>
                  </a:cubicBezTo>
                  <a:cubicBezTo>
                    <a:pt x="28" y="27"/>
                    <a:pt x="28" y="27"/>
                    <a:pt x="28" y="27"/>
                  </a:cubicBezTo>
                  <a:cubicBezTo>
                    <a:pt x="25" y="27"/>
                    <a:pt x="25" y="27"/>
                    <a:pt x="25" y="27"/>
                  </a:cubicBezTo>
                  <a:cubicBezTo>
                    <a:pt x="25" y="24"/>
                    <a:pt x="25" y="24"/>
                    <a:pt x="25" y="24"/>
                  </a:cubicBezTo>
                  <a:cubicBezTo>
                    <a:pt x="16" y="24"/>
                    <a:pt x="16" y="24"/>
                    <a:pt x="16" y="24"/>
                  </a:cubicBezTo>
                  <a:lnTo>
                    <a:pt x="16" y="27"/>
                  </a:lnTo>
                  <a:close/>
                  <a:moveTo>
                    <a:pt x="16" y="12"/>
                  </a:moveTo>
                  <a:cubicBezTo>
                    <a:pt x="16" y="16"/>
                    <a:pt x="16" y="16"/>
                    <a:pt x="16" y="16"/>
                  </a:cubicBezTo>
                  <a:cubicBezTo>
                    <a:pt x="25" y="16"/>
                    <a:pt x="25" y="16"/>
                    <a:pt x="25" y="16"/>
                  </a:cubicBezTo>
                  <a:cubicBezTo>
                    <a:pt x="25" y="12"/>
                    <a:pt x="25" y="12"/>
                    <a:pt x="25" y="12"/>
                  </a:cubicBezTo>
                  <a:lnTo>
                    <a:pt x="16" y="12"/>
                  </a:lnTo>
                  <a:close/>
                  <a:moveTo>
                    <a:pt x="16" y="18"/>
                  </a:moveTo>
                  <a:cubicBezTo>
                    <a:pt x="16" y="22"/>
                    <a:pt x="16" y="22"/>
                    <a:pt x="16" y="22"/>
                  </a:cubicBezTo>
                  <a:cubicBezTo>
                    <a:pt x="25" y="22"/>
                    <a:pt x="25" y="22"/>
                    <a:pt x="25" y="22"/>
                  </a:cubicBezTo>
                  <a:cubicBezTo>
                    <a:pt x="25" y="18"/>
                    <a:pt x="25" y="18"/>
                    <a:pt x="25" y="18"/>
                  </a:cubicBezTo>
                  <a:lnTo>
                    <a:pt x="16" y="18"/>
                  </a:lnTo>
                  <a:close/>
                  <a:moveTo>
                    <a:pt x="19" y="34"/>
                  </a:moveTo>
                  <a:cubicBezTo>
                    <a:pt x="20" y="36"/>
                    <a:pt x="21" y="38"/>
                    <a:pt x="22" y="40"/>
                  </a:cubicBezTo>
                  <a:cubicBezTo>
                    <a:pt x="19" y="40"/>
                    <a:pt x="19" y="40"/>
                    <a:pt x="19" y="40"/>
                  </a:cubicBezTo>
                  <a:cubicBezTo>
                    <a:pt x="19" y="39"/>
                    <a:pt x="18" y="37"/>
                    <a:pt x="17" y="34"/>
                  </a:cubicBezTo>
                  <a:lnTo>
                    <a:pt x="19" y="34"/>
                  </a:lnTo>
                  <a:close/>
                  <a:moveTo>
                    <a:pt x="37" y="12"/>
                  </a:moveTo>
                  <a:cubicBezTo>
                    <a:pt x="28" y="12"/>
                    <a:pt x="28" y="12"/>
                    <a:pt x="28" y="12"/>
                  </a:cubicBezTo>
                  <a:cubicBezTo>
                    <a:pt x="28" y="16"/>
                    <a:pt x="28" y="16"/>
                    <a:pt x="28" y="16"/>
                  </a:cubicBezTo>
                  <a:cubicBezTo>
                    <a:pt x="37" y="16"/>
                    <a:pt x="37" y="16"/>
                    <a:pt x="37" y="16"/>
                  </a:cubicBezTo>
                  <a:lnTo>
                    <a:pt x="37" y="12"/>
                  </a:lnTo>
                  <a:close/>
                  <a:moveTo>
                    <a:pt x="28" y="18"/>
                  </a:moveTo>
                  <a:cubicBezTo>
                    <a:pt x="28" y="22"/>
                    <a:pt x="28" y="22"/>
                    <a:pt x="28" y="22"/>
                  </a:cubicBezTo>
                  <a:cubicBezTo>
                    <a:pt x="37" y="22"/>
                    <a:pt x="37" y="22"/>
                    <a:pt x="37" y="22"/>
                  </a:cubicBezTo>
                  <a:cubicBezTo>
                    <a:pt x="37" y="18"/>
                    <a:pt x="37" y="18"/>
                    <a:pt x="37" y="18"/>
                  </a:cubicBezTo>
                  <a:lnTo>
                    <a:pt x="28" y="1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2" name="组合 241"/>
          <p:cNvGrpSpPr/>
          <p:nvPr/>
        </p:nvGrpSpPr>
        <p:grpSpPr>
          <a:xfrm>
            <a:off x="2447679" y="2881948"/>
            <a:ext cx="635247" cy="148462"/>
            <a:chOff x="2499406" y="1512887"/>
            <a:chExt cx="706437" cy="165100"/>
          </a:xfrm>
        </p:grpSpPr>
        <p:sp>
          <p:nvSpPr>
            <p:cNvPr id="213" name="Freeform 213"/>
            <p:cNvSpPr>
              <a:spLocks noEditPoints="1"/>
            </p:cNvSpPr>
            <p:nvPr/>
          </p:nvSpPr>
          <p:spPr bwMode="auto">
            <a:xfrm>
              <a:off x="2499406" y="1512887"/>
              <a:ext cx="169863" cy="165100"/>
            </a:xfrm>
            <a:custGeom>
              <a:avLst/>
              <a:gdLst>
                <a:gd name="T0" fmla="*/ 12 w 45"/>
                <a:gd name="T1" fmla="*/ 39 h 44"/>
                <a:gd name="T2" fmla="*/ 6 w 45"/>
                <a:gd name="T3" fmla="*/ 28 h 44"/>
                <a:gd name="T4" fmla="*/ 0 w 45"/>
                <a:gd name="T5" fmla="*/ 41 h 44"/>
                <a:gd name="T6" fmla="*/ 3 w 45"/>
                <a:gd name="T7" fmla="*/ 3 h 44"/>
                <a:gd name="T8" fmla="*/ 14 w 45"/>
                <a:gd name="T9" fmla="*/ 39 h 44"/>
                <a:gd name="T10" fmla="*/ 8 w 45"/>
                <a:gd name="T11" fmla="*/ 43 h 44"/>
                <a:gd name="T12" fmla="*/ 10 w 45"/>
                <a:gd name="T13" fmla="*/ 41 h 44"/>
                <a:gd name="T14" fmla="*/ 6 w 45"/>
                <a:gd name="T15" fmla="*/ 5 h 44"/>
                <a:gd name="T16" fmla="*/ 12 w 45"/>
                <a:gd name="T17" fmla="*/ 14 h 44"/>
                <a:gd name="T18" fmla="*/ 6 w 45"/>
                <a:gd name="T19" fmla="*/ 16 h 44"/>
                <a:gd name="T20" fmla="*/ 12 w 45"/>
                <a:gd name="T21" fmla="*/ 26 h 44"/>
                <a:gd name="T22" fmla="*/ 6 w 45"/>
                <a:gd name="T23" fmla="*/ 16 h 44"/>
                <a:gd name="T24" fmla="*/ 41 w 45"/>
                <a:gd name="T25" fmla="*/ 38 h 44"/>
                <a:gd name="T26" fmla="*/ 33 w 45"/>
                <a:gd name="T27" fmla="*/ 43 h 44"/>
                <a:gd name="T28" fmla="*/ 36 w 45"/>
                <a:gd name="T29" fmla="*/ 41 h 44"/>
                <a:gd name="T30" fmla="*/ 38 w 45"/>
                <a:gd name="T31" fmla="*/ 31 h 44"/>
                <a:gd name="T32" fmla="*/ 21 w 45"/>
                <a:gd name="T33" fmla="*/ 28 h 44"/>
                <a:gd name="T34" fmla="*/ 24 w 45"/>
                <a:gd name="T35" fmla="*/ 25 h 44"/>
                <a:gd name="T36" fmla="*/ 26 w 45"/>
                <a:gd name="T37" fmla="*/ 30 h 44"/>
                <a:gd name="T38" fmla="*/ 34 w 45"/>
                <a:gd name="T39" fmla="*/ 23 h 44"/>
                <a:gd name="T40" fmla="*/ 16 w 45"/>
                <a:gd name="T41" fmla="*/ 27 h 44"/>
                <a:gd name="T42" fmla="*/ 25 w 45"/>
                <a:gd name="T43" fmla="*/ 16 h 44"/>
                <a:gd name="T44" fmla="*/ 17 w 45"/>
                <a:gd name="T45" fmla="*/ 14 h 44"/>
                <a:gd name="T46" fmla="*/ 28 w 45"/>
                <a:gd name="T47" fmla="*/ 9 h 44"/>
                <a:gd name="T48" fmla="*/ 18 w 45"/>
                <a:gd name="T49" fmla="*/ 8 h 44"/>
                <a:gd name="T50" fmla="*/ 20 w 45"/>
                <a:gd name="T51" fmla="*/ 1 h 44"/>
                <a:gd name="T52" fmla="*/ 24 w 45"/>
                <a:gd name="T53" fmla="*/ 8 h 44"/>
                <a:gd name="T54" fmla="*/ 28 w 45"/>
                <a:gd name="T55" fmla="*/ 2 h 44"/>
                <a:gd name="T56" fmla="*/ 31 w 45"/>
                <a:gd name="T57" fmla="*/ 0 h 44"/>
                <a:gd name="T58" fmla="*/ 31 w 45"/>
                <a:gd name="T59" fmla="*/ 8 h 44"/>
                <a:gd name="T60" fmla="*/ 38 w 45"/>
                <a:gd name="T61" fmla="*/ 1 h 44"/>
                <a:gd name="T62" fmla="*/ 38 w 45"/>
                <a:gd name="T63" fmla="*/ 8 h 44"/>
                <a:gd name="T64" fmla="*/ 42 w 45"/>
                <a:gd name="T65" fmla="*/ 9 h 44"/>
                <a:gd name="T66" fmla="*/ 29 w 45"/>
                <a:gd name="T67" fmla="*/ 14 h 44"/>
                <a:gd name="T68" fmla="*/ 44 w 45"/>
                <a:gd name="T69" fmla="*/ 16 h 44"/>
                <a:gd name="T70" fmla="*/ 45 w 45"/>
                <a:gd name="T71" fmla="*/ 25 h 44"/>
                <a:gd name="T72" fmla="*/ 37 w 45"/>
                <a:gd name="T73" fmla="*/ 22 h 44"/>
                <a:gd name="T74" fmla="*/ 41 w 45"/>
                <a:gd name="T75" fmla="*/ 30 h 44"/>
                <a:gd name="T76" fmla="*/ 35 w 45"/>
                <a:gd name="T77" fmla="*/ 36 h 44"/>
                <a:gd name="T78" fmla="*/ 17 w 45"/>
                <a:gd name="T79" fmla="*/ 35 h 44"/>
                <a:gd name="T80" fmla="*/ 28 w 45"/>
                <a:gd name="T81" fmla="*/ 16 h 44"/>
                <a:gd name="T82" fmla="*/ 37 w 45"/>
                <a:gd name="T83" fmla="*/ 22 h 44"/>
                <a:gd name="T84" fmla="*/ 28 w 45"/>
                <a:gd name="T8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4">
                  <a:moveTo>
                    <a:pt x="10" y="41"/>
                  </a:moveTo>
                  <a:cubicBezTo>
                    <a:pt x="11" y="41"/>
                    <a:pt x="12" y="40"/>
                    <a:pt x="12" y="39"/>
                  </a:cubicBezTo>
                  <a:cubicBezTo>
                    <a:pt x="12" y="28"/>
                    <a:pt x="12" y="28"/>
                    <a:pt x="12" y="28"/>
                  </a:cubicBezTo>
                  <a:cubicBezTo>
                    <a:pt x="6" y="28"/>
                    <a:pt x="6" y="28"/>
                    <a:pt x="6" y="28"/>
                  </a:cubicBezTo>
                  <a:cubicBezTo>
                    <a:pt x="6" y="35"/>
                    <a:pt x="4" y="40"/>
                    <a:pt x="0" y="44"/>
                  </a:cubicBezTo>
                  <a:cubicBezTo>
                    <a:pt x="0" y="41"/>
                    <a:pt x="0" y="41"/>
                    <a:pt x="0" y="41"/>
                  </a:cubicBezTo>
                  <a:cubicBezTo>
                    <a:pt x="3" y="39"/>
                    <a:pt x="4" y="34"/>
                    <a:pt x="3" y="28"/>
                  </a:cubicBezTo>
                  <a:cubicBezTo>
                    <a:pt x="3" y="3"/>
                    <a:pt x="3" y="3"/>
                    <a:pt x="3" y="3"/>
                  </a:cubicBezTo>
                  <a:cubicBezTo>
                    <a:pt x="14" y="3"/>
                    <a:pt x="14" y="3"/>
                    <a:pt x="14" y="3"/>
                  </a:cubicBezTo>
                  <a:cubicBezTo>
                    <a:pt x="14" y="39"/>
                    <a:pt x="14" y="39"/>
                    <a:pt x="14" y="39"/>
                  </a:cubicBezTo>
                  <a:cubicBezTo>
                    <a:pt x="15" y="41"/>
                    <a:pt x="13" y="43"/>
                    <a:pt x="10" y="43"/>
                  </a:cubicBezTo>
                  <a:cubicBezTo>
                    <a:pt x="8" y="43"/>
                    <a:pt x="8" y="43"/>
                    <a:pt x="8" y="43"/>
                  </a:cubicBezTo>
                  <a:cubicBezTo>
                    <a:pt x="8" y="41"/>
                    <a:pt x="8" y="41"/>
                    <a:pt x="8" y="41"/>
                  </a:cubicBezTo>
                  <a:lnTo>
                    <a:pt x="10" y="41"/>
                  </a:lnTo>
                  <a:close/>
                  <a:moveTo>
                    <a:pt x="12" y="5"/>
                  </a:moveTo>
                  <a:cubicBezTo>
                    <a:pt x="6" y="5"/>
                    <a:pt x="6" y="5"/>
                    <a:pt x="6" y="5"/>
                  </a:cubicBezTo>
                  <a:cubicBezTo>
                    <a:pt x="6" y="14"/>
                    <a:pt x="6" y="14"/>
                    <a:pt x="6" y="14"/>
                  </a:cubicBezTo>
                  <a:cubicBezTo>
                    <a:pt x="12" y="14"/>
                    <a:pt x="12" y="14"/>
                    <a:pt x="12" y="14"/>
                  </a:cubicBezTo>
                  <a:lnTo>
                    <a:pt x="12" y="5"/>
                  </a:lnTo>
                  <a:close/>
                  <a:moveTo>
                    <a:pt x="6" y="16"/>
                  </a:moveTo>
                  <a:cubicBezTo>
                    <a:pt x="6" y="26"/>
                    <a:pt x="6" y="26"/>
                    <a:pt x="6" y="26"/>
                  </a:cubicBezTo>
                  <a:cubicBezTo>
                    <a:pt x="12" y="26"/>
                    <a:pt x="12" y="26"/>
                    <a:pt x="12" y="26"/>
                  </a:cubicBezTo>
                  <a:cubicBezTo>
                    <a:pt x="12" y="16"/>
                    <a:pt x="12" y="16"/>
                    <a:pt x="12" y="16"/>
                  </a:cubicBezTo>
                  <a:lnTo>
                    <a:pt x="6" y="16"/>
                  </a:lnTo>
                  <a:close/>
                  <a:moveTo>
                    <a:pt x="41" y="30"/>
                  </a:moveTo>
                  <a:cubicBezTo>
                    <a:pt x="41" y="38"/>
                    <a:pt x="41" y="38"/>
                    <a:pt x="41" y="38"/>
                  </a:cubicBezTo>
                  <a:cubicBezTo>
                    <a:pt x="41" y="41"/>
                    <a:pt x="40" y="43"/>
                    <a:pt x="37" y="43"/>
                  </a:cubicBezTo>
                  <a:cubicBezTo>
                    <a:pt x="33" y="43"/>
                    <a:pt x="33" y="43"/>
                    <a:pt x="33" y="43"/>
                  </a:cubicBezTo>
                  <a:cubicBezTo>
                    <a:pt x="33" y="41"/>
                    <a:pt x="33" y="41"/>
                    <a:pt x="33" y="41"/>
                  </a:cubicBezTo>
                  <a:cubicBezTo>
                    <a:pt x="36" y="41"/>
                    <a:pt x="36" y="41"/>
                    <a:pt x="36" y="41"/>
                  </a:cubicBezTo>
                  <a:cubicBezTo>
                    <a:pt x="38" y="41"/>
                    <a:pt x="38" y="40"/>
                    <a:pt x="38" y="38"/>
                  </a:cubicBezTo>
                  <a:cubicBezTo>
                    <a:pt x="38" y="31"/>
                    <a:pt x="38" y="31"/>
                    <a:pt x="38" y="31"/>
                  </a:cubicBezTo>
                  <a:cubicBezTo>
                    <a:pt x="25" y="31"/>
                    <a:pt x="25" y="31"/>
                    <a:pt x="25" y="31"/>
                  </a:cubicBezTo>
                  <a:cubicBezTo>
                    <a:pt x="22" y="31"/>
                    <a:pt x="21" y="30"/>
                    <a:pt x="21" y="28"/>
                  </a:cubicBezTo>
                  <a:cubicBezTo>
                    <a:pt x="21" y="25"/>
                    <a:pt x="21" y="25"/>
                    <a:pt x="21" y="25"/>
                  </a:cubicBezTo>
                  <a:cubicBezTo>
                    <a:pt x="24" y="25"/>
                    <a:pt x="24" y="25"/>
                    <a:pt x="24" y="25"/>
                  </a:cubicBezTo>
                  <a:cubicBezTo>
                    <a:pt x="24" y="27"/>
                    <a:pt x="24" y="27"/>
                    <a:pt x="24" y="27"/>
                  </a:cubicBezTo>
                  <a:cubicBezTo>
                    <a:pt x="24" y="29"/>
                    <a:pt x="24" y="30"/>
                    <a:pt x="26" y="30"/>
                  </a:cubicBezTo>
                  <a:cubicBezTo>
                    <a:pt x="34" y="30"/>
                    <a:pt x="34" y="30"/>
                    <a:pt x="34" y="30"/>
                  </a:cubicBezTo>
                  <a:cubicBezTo>
                    <a:pt x="34" y="23"/>
                    <a:pt x="34" y="23"/>
                    <a:pt x="34" y="23"/>
                  </a:cubicBezTo>
                  <a:cubicBezTo>
                    <a:pt x="21" y="23"/>
                    <a:pt x="21" y="23"/>
                    <a:pt x="21" y="23"/>
                  </a:cubicBezTo>
                  <a:cubicBezTo>
                    <a:pt x="20" y="24"/>
                    <a:pt x="18" y="26"/>
                    <a:pt x="16" y="27"/>
                  </a:cubicBezTo>
                  <a:cubicBezTo>
                    <a:pt x="16" y="25"/>
                    <a:pt x="16" y="25"/>
                    <a:pt x="16" y="25"/>
                  </a:cubicBezTo>
                  <a:cubicBezTo>
                    <a:pt x="20" y="22"/>
                    <a:pt x="23" y="19"/>
                    <a:pt x="25" y="16"/>
                  </a:cubicBezTo>
                  <a:cubicBezTo>
                    <a:pt x="17" y="16"/>
                    <a:pt x="17" y="16"/>
                    <a:pt x="17" y="16"/>
                  </a:cubicBezTo>
                  <a:cubicBezTo>
                    <a:pt x="17" y="14"/>
                    <a:pt x="17" y="14"/>
                    <a:pt x="17" y="14"/>
                  </a:cubicBezTo>
                  <a:cubicBezTo>
                    <a:pt x="26" y="14"/>
                    <a:pt x="26" y="14"/>
                    <a:pt x="26" y="14"/>
                  </a:cubicBezTo>
                  <a:cubicBezTo>
                    <a:pt x="27" y="13"/>
                    <a:pt x="27" y="11"/>
                    <a:pt x="28" y="9"/>
                  </a:cubicBezTo>
                  <a:cubicBezTo>
                    <a:pt x="18" y="9"/>
                    <a:pt x="18" y="9"/>
                    <a:pt x="18" y="9"/>
                  </a:cubicBezTo>
                  <a:cubicBezTo>
                    <a:pt x="18" y="8"/>
                    <a:pt x="18" y="8"/>
                    <a:pt x="18" y="8"/>
                  </a:cubicBezTo>
                  <a:cubicBezTo>
                    <a:pt x="21" y="8"/>
                    <a:pt x="21" y="8"/>
                    <a:pt x="21" y="8"/>
                  </a:cubicBezTo>
                  <a:cubicBezTo>
                    <a:pt x="20" y="6"/>
                    <a:pt x="20" y="4"/>
                    <a:pt x="20" y="1"/>
                  </a:cubicBezTo>
                  <a:cubicBezTo>
                    <a:pt x="22" y="1"/>
                    <a:pt x="22" y="1"/>
                    <a:pt x="22" y="1"/>
                  </a:cubicBezTo>
                  <a:cubicBezTo>
                    <a:pt x="22" y="4"/>
                    <a:pt x="23" y="6"/>
                    <a:pt x="24" y="8"/>
                  </a:cubicBezTo>
                  <a:cubicBezTo>
                    <a:pt x="28" y="8"/>
                    <a:pt x="28" y="8"/>
                    <a:pt x="28" y="8"/>
                  </a:cubicBezTo>
                  <a:cubicBezTo>
                    <a:pt x="28" y="6"/>
                    <a:pt x="28" y="4"/>
                    <a:pt x="28" y="2"/>
                  </a:cubicBezTo>
                  <a:cubicBezTo>
                    <a:pt x="28" y="0"/>
                    <a:pt x="28" y="0"/>
                    <a:pt x="28" y="0"/>
                  </a:cubicBezTo>
                  <a:cubicBezTo>
                    <a:pt x="31" y="0"/>
                    <a:pt x="31" y="0"/>
                    <a:pt x="31" y="0"/>
                  </a:cubicBezTo>
                  <a:cubicBezTo>
                    <a:pt x="31" y="2"/>
                    <a:pt x="31" y="2"/>
                    <a:pt x="31" y="2"/>
                  </a:cubicBezTo>
                  <a:cubicBezTo>
                    <a:pt x="31" y="4"/>
                    <a:pt x="31" y="6"/>
                    <a:pt x="31" y="8"/>
                  </a:cubicBezTo>
                  <a:cubicBezTo>
                    <a:pt x="36" y="8"/>
                    <a:pt x="36" y="8"/>
                    <a:pt x="36" y="8"/>
                  </a:cubicBezTo>
                  <a:cubicBezTo>
                    <a:pt x="37" y="6"/>
                    <a:pt x="37" y="4"/>
                    <a:pt x="38" y="1"/>
                  </a:cubicBezTo>
                  <a:cubicBezTo>
                    <a:pt x="40" y="1"/>
                    <a:pt x="40" y="1"/>
                    <a:pt x="40" y="1"/>
                  </a:cubicBezTo>
                  <a:cubicBezTo>
                    <a:pt x="40" y="4"/>
                    <a:pt x="39" y="6"/>
                    <a:pt x="38" y="8"/>
                  </a:cubicBezTo>
                  <a:cubicBezTo>
                    <a:pt x="42" y="8"/>
                    <a:pt x="42" y="8"/>
                    <a:pt x="42" y="8"/>
                  </a:cubicBezTo>
                  <a:cubicBezTo>
                    <a:pt x="42" y="9"/>
                    <a:pt x="42" y="9"/>
                    <a:pt x="42" y="9"/>
                  </a:cubicBezTo>
                  <a:cubicBezTo>
                    <a:pt x="30" y="9"/>
                    <a:pt x="30" y="9"/>
                    <a:pt x="30" y="9"/>
                  </a:cubicBezTo>
                  <a:cubicBezTo>
                    <a:pt x="30" y="11"/>
                    <a:pt x="30" y="13"/>
                    <a:pt x="29" y="14"/>
                  </a:cubicBezTo>
                  <a:cubicBezTo>
                    <a:pt x="44" y="14"/>
                    <a:pt x="44" y="14"/>
                    <a:pt x="44" y="14"/>
                  </a:cubicBezTo>
                  <a:cubicBezTo>
                    <a:pt x="44" y="16"/>
                    <a:pt x="44" y="16"/>
                    <a:pt x="44" y="16"/>
                  </a:cubicBezTo>
                  <a:cubicBezTo>
                    <a:pt x="35" y="16"/>
                    <a:pt x="35" y="16"/>
                    <a:pt x="35" y="16"/>
                  </a:cubicBezTo>
                  <a:cubicBezTo>
                    <a:pt x="37" y="20"/>
                    <a:pt x="40" y="23"/>
                    <a:pt x="45" y="25"/>
                  </a:cubicBezTo>
                  <a:cubicBezTo>
                    <a:pt x="45" y="27"/>
                    <a:pt x="45" y="27"/>
                    <a:pt x="45" y="27"/>
                  </a:cubicBezTo>
                  <a:cubicBezTo>
                    <a:pt x="41" y="25"/>
                    <a:pt x="39" y="23"/>
                    <a:pt x="37" y="22"/>
                  </a:cubicBezTo>
                  <a:cubicBezTo>
                    <a:pt x="37" y="30"/>
                    <a:pt x="37" y="30"/>
                    <a:pt x="37" y="30"/>
                  </a:cubicBezTo>
                  <a:lnTo>
                    <a:pt x="41" y="30"/>
                  </a:lnTo>
                  <a:close/>
                  <a:moveTo>
                    <a:pt x="35" y="35"/>
                  </a:moveTo>
                  <a:cubicBezTo>
                    <a:pt x="35" y="36"/>
                    <a:pt x="35" y="36"/>
                    <a:pt x="35" y="36"/>
                  </a:cubicBezTo>
                  <a:cubicBezTo>
                    <a:pt x="17" y="36"/>
                    <a:pt x="17" y="36"/>
                    <a:pt x="17" y="36"/>
                  </a:cubicBezTo>
                  <a:cubicBezTo>
                    <a:pt x="17" y="35"/>
                    <a:pt x="17" y="35"/>
                    <a:pt x="17" y="35"/>
                  </a:cubicBezTo>
                  <a:lnTo>
                    <a:pt x="35" y="35"/>
                  </a:lnTo>
                  <a:close/>
                  <a:moveTo>
                    <a:pt x="28" y="16"/>
                  </a:moveTo>
                  <a:cubicBezTo>
                    <a:pt x="27" y="18"/>
                    <a:pt x="25" y="20"/>
                    <a:pt x="23" y="22"/>
                  </a:cubicBezTo>
                  <a:cubicBezTo>
                    <a:pt x="37" y="22"/>
                    <a:pt x="37" y="22"/>
                    <a:pt x="37" y="22"/>
                  </a:cubicBezTo>
                  <a:cubicBezTo>
                    <a:pt x="35" y="20"/>
                    <a:pt x="34" y="18"/>
                    <a:pt x="32" y="16"/>
                  </a:cubicBezTo>
                  <a:lnTo>
                    <a:pt x="28" y="16"/>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4" name="Freeform 214"/>
            <p:cNvSpPr>
              <a:spLocks noEditPoints="1"/>
            </p:cNvSpPr>
            <p:nvPr/>
          </p:nvSpPr>
          <p:spPr bwMode="auto">
            <a:xfrm>
              <a:off x="2680381" y="1512887"/>
              <a:ext cx="168275" cy="161925"/>
            </a:xfrm>
            <a:custGeom>
              <a:avLst/>
              <a:gdLst>
                <a:gd name="T0" fmla="*/ 8 w 45"/>
                <a:gd name="T1" fmla="*/ 38 h 43"/>
                <a:gd name="T2" fmla="*/ 15 w 45"/>
                <a:gd name="T3" fmla="*/ 34 h 43"/>
                <a:gd name="T4" fmla="*/ 15 w 45"/>
                <a:gd name="T5" fmla="*/ 36 h 43"/>
                <a:gd name="T6" fmla="*/ 5 w 45"/>
                <a:gd name="T7" fmla="*/ 42 h 43"/>
                <a:gd name="T8" fmla="*/ 5 w 45"/>
                <a:gd name="T9" fmla="*/ 16 h 43"/>
                <a:gd name="T10" fmla="*/ 0 w 45"/>
                <a:gd name="T11" fmla="*/ 16 h 43"/>
                <a:gd name="T12" fmla="*/ 0 w 45"/>
                <a:gd name="T13" fmla="*/ 14 h 43"/>
                <a:gd name="T14" fmla="*/ 8 w 45"/>
                <a:gd name="T15" fmla="*/ 14 h 43"/>
                <a:gd name="T16" fmla="*/ 8 w 45"/>
                <a:gd name="T17" fmla="*/ 38 h 43"/>
                <a:gd name="T18" fmla="*/ 7 w 45"/>
                <a:gd name="T19" fmla="*/ 0 h 43"/>
                <a:gd name="T20" fmla="*/ 11 w 45"/>
                <a:gd name="T21" fmla="*/ 10 h 43"/>
                <a:gd name="T22" fmla="*/ 8 w 45"/>
                <a:gd name="T23" fmla="*/ 10 h 43"/>
                <a:gd name="T24" fmla="*/ 4 w 45"/>
                <a:gd name="T25" fmla="*/ 0 h 43"/>
                <a:gd name="T26" fmla="*/ 7 w 45"/>
                <a:gd name="T27" fmla="*/ 0 h 43"/>
                <a:gd name="T28" fmla="*/ 12 w 45"/>
                <a:gd name="T29" fmla="*/ 4 h 43"/>
                <a:gd name="T30" fmla="*/ 12 w 45"/>
                <a:gd name="T31" fmla="*/ 2 h 43"/>
                <a:gd name="T32" fmla="*/ 36 w 45"/>
                <a:gd name="T33" fmla="*/ 2 h 43"/>
                <a:gd name="T34" fmla="*/ 36 w 45"/>
                <a:gd name="T35" fmla="*/ 18 h 43"/>
                <a:gd name="T36" fmla="*/ 36 w 45"/>
                <a:gd name="T37" fmla="*/ 28 h 43"/>
                <a:gd name="T38" fmla="*/ 41 w 45"/>
                <a:gd name="T39" fmla="*/ 41 h 43"/>
                <a:gd name="T40" fmla="*/ 43 w 45"/>
                <a:gd name="T41" fmla="*/ 36 h 43"/>
                <a:gd name="T42" fmla="*/ 45 w 45"/>
                <a:gd name="T43" fmla="*/ 36 h 43"/>
                <a:gd name="T44" fmla="*/ 41 w 45"/>
                <a:gd name="T45" fmla="*/ 43 h 43"/>
                <a:gd name="T46" fmla="*/ 34 w 45"/>
                <a:gd name="T47" fmla="*/ 27 h 43"/>
                <a:gd name="T48" fmla="*/ 33 w 45"/>
                <a:gd name="T49" fmla="*/ 4 h 43"/>
                <a:gd name="T50" fmla="*/ 23 w 45"/>
                <a:gd name="T51" fmla="*/ 4 h 43"/>
                <a:gd name="T52" fmla="*/ 23 w 45"/>
                <a:gd name="T53" fmla="*/ 19 h 43"/>
                <a:gd name="T54" fmla="*/ 31 w 45"/>
                <a:gd name="T55" fmla="*/ 19 h 43"/>
                <a:gd name="T56" fmla="*/ 31 w 45"/>
                <a:gd name="T57" fmla="*/ 21 h 43"/>
                <a:gd name="T58" fmla="*/ 23 w 45"/>
                <a:gd name="T59" fmla="*/ 21 h 43"/>
                <a:gd name="T60" fmla="*/ 23 w 45"/>
                <a:gd name="T61" fmla="*/ 43 h 43"/>
                <a:gd name="T62" fmla="*/ 20 w 45"/>
                <a:gd name="T63" fmla="*/ 43 h 43"/>
                <a:gd name="T64" fmla="*/ 20 w 45"/>
                <a:gd name="T65" fmla="*/ 21 h 43"/>
                <a:gd name="T66" fmla="*/ 12 w 45"/>
                <a:gd name="T67" fmla="*/ 21 h 43"/>
                <a:gd name="T68" fmla="*/ 12 w 45"/>
                <a:gd name="T69" fmla="*/ 19 h 43"/>
                <a:gd name="T70" fmla="*/ 20 w 45"/>
                <a:gd name="T71" fmla="*/ 19 h 43"/>
                <a:gd name="T72" fmla="*/ 20 w 45"/>
                <a:gd name="T73" fmla="*/ 4 h 43"/>
                <a:gd name="T74" fmla="*/ 12 w 45"/>
                <a:gd name="T7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8" y="38"/>
                  </a:moveTo>
                  <a:cubicBezTo>
                    <a:pt x="10" y="37"/>
                    <a:pt x="12" y="36"/>
                    <a:pt x="15" y="34"/>
                  </a:cubicBezTo>
                  <a:cubicBezTo>
                    <a:pt x="15" y="36"/>
                    <a:pt x="15" y="36"/>
                    <a:pt x="15" y="36"/>
                  </a:cubicBezTo>
                  <a:cubicBezTo>
                    <a:pt x="13" y="38"/>
                    <a:pt x="10" y="40"/>
                    <a:pt x="5" y="42"/>
                  </a:cubicBezTo>
                  <a:cubicBezTo>
                    <a:pt x="5" y="16"/>
                    <a:pt x="5" y="16"/>
                    <a:pt x="5" y="16"/>
                  </a:cubicBezTo>
                  <a:cubicBezTo>
                    <a:pt x="0" y="16"/>
                    <a:pt x="0" y="16"/>
                    <a:pt x="0" y="16"/>
                  </a:cubicBezTo>
                  <a:cubicBezTo>
                    <a:pt x="0" y="14"/>
                    <a:pt x="0" y="14"/>
                    <a:pt x="0" y="14"/>
                  </a:cubicBezTo>
                  <a:cubicBezTo>
                    <a:pt x="8" y="14"/>
                    <a:pt x="8" y="14"/>
                    <a:pt x="8" y="14"/>
                  </a:cubicBezTo>
                  <a:lnTo>
                    <a:pt x="8" y="38"/>
                  </a:lnTo>
                  <a:close/>
                  <a:moveTo>
                    <a:pt x="7" y="0"/>
                  </a:moveTo>
                  <a:cubicBezTo>
                    <a:pt x="8" y="4"/>
                    <a:pt x="10" y="7"/>
                    <a:pt x="11" y="10"/>
                  </a:cubicBezTo>
                  <a:cubicBezTo>
                    <a:pt x="8" y="10"/>
                    <a:pt x="8" y="10"/>
                    <a:pt x="8" y="10"/>
                  </a:cubicBezTo>
                  <a:cubicBezTo>
                    <a:pt x="7" y="7"/>
                    <a:pt x="6" y="4"/>
                    <a:pt x="4" y="0"/>
                  </a:cubicBezTo>
                  <a:lnTo>
                    <a:pt x="7" y="0"/>
                  </a:lnTo>
                  <a:close/>
                  <a:moveTo>
                    <a:pt x="12" y="4"/>
                  </a:moveTo>
                  <a:cubicBezTo>
                    <a:pt x="12" y="2"/>
                    <a:pt x="12" y="2"/>
                    <a:pt x="12" y="2"/>
                  </a:cubicBezTo>
                  <a:cubicBezTo>
                    <a:pt x="36" y="2"/>
                    <a:pt x="36" y="2"/>
                    <a:pt x="36" y="2"/>
                  </a:cubicBezTo>
                  <a:cubicBezTo>
                    <a:pt x="36" y="10"/>
                    <a:pt x="36" y="15"/>
                    <a:pt x="36" y="18"/>
                  </a:cubicBezTo>
                  <a:cubicBezTo>
                    <a:pt x="36" y="21"/>
                    <a:pt x="36" y="25"/>
                    <a:pt x="36" y="28"/>
                  </a:cubicBezTo>
                  <a:cubicBezTo>
                    <a:pt x="37" y="36"/>
                    <a:pt x="38" y="40"/>
                    <a:pt x="41" y="41"/>
                  </a:cubicBezTo>
                  <a:cubicBezTo>
                    <a:pt x="42" y="41"/>
                    <a:pt x="43" y="39"/>
                    <a:pt x="43" y="36"/>
                  </a:cubicBezTo>
                  <a:cubicBezTo>
                    <a:pt x="45" y="36"/>
                    <a:pt x="45" y="36"/>
                    <a:pt x="45" y="36"/>
                  </a:cubicBezTo>
                  <a:cubicBezTo>
                    <a:pt x="45" y="41"/>
                    <a:pt x="44" y="43"/>
                    <a:pt x="41" y="43"/>
                  </a:cubicBezTo>
                  <a:cubicBezTo>
                    <a:pt x="36" y="43"/>
                    <a:pt x="34" y="38"/>
                    <a:pt x="34" y="27"/>
                  </a:cubicBezTo>
                  <a:cubicBezTo>
                    <a:pt x="33" y="24"/>
                    <a:pt x="33" y="16"/>
                    <a:pt x="33" y="4"/>
                  </a:cubicBezTo>
                  <a:cubicBezTo>
                    <a:pt x="23" y="4"/>
                    <a:pt x="23" y="4"/>
                    <a:pt x="23" y="4"/>
                  </a:cubicBezTo>
                  <a:cubicBezTo>
                    <a:pt x="23" y="19"/>
                    <a:pt x="23" y="19"/>
                    <a:pt x="23" y="19"/>
                  </a:cubicBezTo>
                  <a:cubicBezTo>
                    <a:pt x="31" y="19"/>
                    <a:pt x="31" y="19"/>
                    <a:pt x="31" y="19"/>
                  </a:cubicBezTo>
                  <a:cubicBezTo>
                    <a:pt x="31" y="21"/>
                    <a:pt x="31" y="21"/>
                    <a:pt x="31" y="21"/>
                  </a:cubicBezTo>
                  <a:cubicBezTo>
                    <a:pt x="23" y="21"/>
                    <a:pt x="23" y="21"/>
                    <a:pt x="23" y="21"/>
                  </a:cubicBezTo>
                  <a:cubicBezTo>
                    <a:pt x="23" y="43"/>
                    <a:pt x="23" y="43"/>
                    <a:pt x="23" y="43"/>
                  </a:cubicBezTo>
                  <a:cubicBezTo>
                    <a:pt x="20" y="43"/>
                    <a:pt x="20" y="43"/>
                    <a:pt x="20" y="43"/>
                  </a:cubicBezTo>
                  <a:cubicBezTo>
                    <a:pt x="20" y="21"/>
                    <a:pt x="20" y="21"/>
                    <a:pt x="20" y="21"/>
                  </a:cubicBezTo>
                  <a:cubicBezTo>
                    <a:pt x="12" y="21"/>
                    <a:pt x="12" y="21"/>
                    <a:pt x="12" y="21"/>
                  </a:cubicBezTo>
                  <a:cubicBezTo>
                    <a:pt x="12" y="19"/>
                    <a:pt x="12" y="19"/>
                    <a:pt x="12" y="19"/>
                  </a:cubicBezTo>
                  <a:cubicBezTo>
                    <a:pt x="20" y="19"/>
                    <a:pt x="20" y="19"/>
                    <a:pt x="20" y="19"/>
                  </a:cubicBezTo>
                  <a:cubicBezTo>
                    <a:pt x="20" y="4"/>
                    <a:pt x="20" y="4"/>
                    <a:pt x="20" y="4"/>
                  </a:cubicBezTo>
                  <a:lnTo>
                    <a:pt x="12" y="4"/>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5" name="Freeform 215"/>
            <p:cNvSpPr>
              <a:spLocks noEditPoints="1"/>
            </p:cNvSpPr>
            <p:nvPr/>
          </p:nvSpPr>
          <p:spPr bwMode="auto">
            <a:xfrm>
              <a:off x="2861356" y="1512887"/>
              <a:ext cx="168275" cy="161925"/>
            </a:xfrm>
            <a:custGeom>
              <a:avLst/>
              <a:gdLst>
                <a:gd name="T0" fmla="*/ 8 w 45"/>
                <a:gd name="T1" fmla="*/ 12 h 43"/>
                <a:gd name="T2" fmla="*/ 8 w 45"/>
                <a:gd name="T3" fmla="*/ 19 h 43"/>
                <a:gd name="T4" fmla="*/ 5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3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1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5 w 45"/>
                <a:gd name="T57" fmla="*/ 5 h 43"/>
                <a:gd name="T58" fmla="*/ 45 w 45"/>
                <a:gd name="T59" fmla="*/ 6 h 43"/>
                <a:gd name="T60" fmla="*/ 42 w 45"/>
                <a:gd name="T61" fmla="*/ 8 h 43"/>
                <a:gd name="T62" fmla="*/ 44 w 45"/>
                <a:gd name="T63" fmla="*/ 41 h 43"/>
                <a:gd name="T64" fmla="*/ 36 w 45"/>
                <a:gd name="T65" fmla="*/ 29 h 43"/>
                <a:gd name="T66" fmla="*/ 34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8" y="12"/>
                  </a:cubicBezTo>
                  <a:cubicBezTo>
                    <a:pt x="11" y="12"/>
                    <a:pt x="11" y="12"/>
                    <a:pt x="11" y="12"/>
                  </a:cubicBezTo>
                  <a:cubicBezTo>
                    <a:pt x="10" y="15"/>
                    <a:pt x="9" y="17"/>
                    <a:pt x="8" y="19"/>
                  </a:cubicBezTo>
                  <a:cubicBezTo>
                    <a:pt x="8" y="43"/>
                    <a:pt x="8" y="43"/>
                    <a:pt x="8" y="43"/>
                  </a:cubicBezTo>
                  <a:cubicBezTo>
                    <a:pt x="5" y="43"/>
                    <a:pt x="5" y="43"/>
                    <a:pt x="5" y="43"/>
                  </a:cubicBezTo>
                  <a:cubicBezTo>
                    <a:pt x="5" y="22"/>
                    <a:pt x="5" y="22"/>
                    <a:pt x="5" y="22"/>
                  </a:cubicBezTo>
                  <a:cubicBezTo>
                    <a:pt x="4" y="23"/>
                    <a:pt x="2" y="24"/>
                    <a:pt x="0" y="25"/>
                  </a:cubicBezTo>
                  <a:lnTo>
                    <a:pt x="0" y="23"/>
                  </a:lnTo>
                  <a:close/>
                  <a:moveTo>
                    <a:pt x="0" y="11"/>
                  </a:moveTo>
                  <a:cubicBezTo>
                    <a:pt x="4" y="9"/>
                    <a:pt x="7" y="5"/>
                    <a:pt x="8" y="0"/>
                  </a:cubicBezTo>
                  <a:cubicBezTo>
                    <a:pt x="11" y="0"/>
                    <a:pt x="11" y="0"/>
                    <a:pt x="11" y="0"/>
                  </a:cubicBezTo>
                  <a:cubicBezTo>
                    <a:pt x="10" y="6"/>
                    <a:pt x="6" y="11"/>
                    <a:pt x="0" y="13"/>
                  </a:cubicBezTo>
                  <a:lnTo>
                    <a:pt x="0" y="11"/>
                  </a:lnTo>
                  <a:close/>
                  <a:moveTo>
                    <a:pt x="26" y="38"/>
                  </a:moveTo>
                  <a:cubicBezTo>
                    <a:pt x="27" y="37"/>
                    <a:pt x="29" y="36"/>
                    <a:pt x="30" y="34"/>
                  </a:cubicBezTo>
                  <a:cubicBezTo>
                    <a:pt x="30" y="36"/>
                    <a:pt x="30" y="36"/>
                    <a:pt x="30" y="36"/>
                  </a:cubicBezTo>
                  <a:cubicBezTo>
                    <a:pt x="28" y="38"/>
                    <a:pt x="26" y="40"/>
                    <a:pt x="23" y="42"/>
                  </a:cubicBezTo>
                  <a:cubicBezTo>
                    <a:pt x="23" y="27"/>
                    <a:pt x="23" y="27"/>
                    <a:pt x="23"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1" y="1"/>
                    <a:pt x="21" y="1"/>
                    <a:pt x="21" y="1"/>
                  </a:cubicBezTo>
                  <a:cubicBezTo>
                    <a:pt x="21" y="12"/>
                    <a:pt x="21" y="12"/>
                    <a:pt x="21" y="12"/>
                  </a:cubicBezTo>
                  <a:cubicBezTo>
                    <a:pt x="23" y="12"/>
                    <a:pt x="23" y="12"/>
                    <a:pt x="23" y="12"/>
                  </a:cubicBezTo>
                  <a:cubicBezTo>
                    <a:pt x="25" y="13"/>
                    <a:pt x="26" y="12"/>
                    <a:pt x="26" y="10"/>
                  </a:cubicBezTo>
                  <a:cubicBezTo>
                    <a:pt x="26" y="3"/>
                    <a:pt x="26" y="3"/>
                    <a:pt x="26" y="3"/>
                  </a:cubicBezTo>
                  <a:cubicBezTo>
                    <a:pt x="28" y="3"/>
                    <a:pt x="28" y="3"/>
                    <a:pt x="28" y="3"/>
                  </a:cubicBezTo>
                  <a:cubicBezTo>
                    <a:pt x="28" y="10"/>
                    <a:pt x="28" y="10"/>
                    <a:pt x="28" y="10"/>
                  </a:cubicBezTo>
                  <a:cubicBezTo>
                    <a:pt x="28" y="13"/>
                    <a:pt x="27" y="14"/>
                    <a:pt x="24" y="14"/>
                  </a:cubicBezTo>
                  <a:lnTo>
                    <a:pt x="12" y="14"/>
                  </a:lnTo>
                  <a:close/>
                  <a:moveTo>
                    <a:pt x="44" y="43"/>
                  </a:moveTo>
                  <a:cubicBezTo>
                    <a:pt x="40" y="40"/>
                    <a:pt x="38" y="37"/>
                    <a:pt x="36" y="34"/>
                  </a:cubicBezTo>
                  <a:cubicBezTo>
                    <a:pt x="34" y="37"/>
                    <a:pt x="32" y="40"/>
                    <a:pt x="28" y="43"/>
                  </a:cubicBezTo>
                  <a:cubicBezTo>
                    <a:pt x="28" y="41"/>
                    <a:pt x="28" y="41"/>
                    <a:pt x="28" y="41"/>
                  </a:cubicBezTo>
                  <a:cubicBezTo>
                    <a:pt x="31" y="38"/>
                    <a:pt x="33" y="35"/>
                    <a:pt x="35" y="32"/>
                  </a:cubicBezTo>
                  <a:cubicBezTo>
                    <a:pt x="33" y="27"/>
                    <a:pt x="31" y="21"/>
                    <a:pt x="30" y="14"/>
                  </a:cubicBezTo>
                  <a:cubicBezTo>
                    <a:pt x="30" y="15"/>
                    <a:pt x="29" y="16"/>
                    <a:pt x="29" y="16"/>
                  </a:cubicBezTo>
                  <a:cubicBezTo>
                    <a:pt x="29" y="14"/>
                    <a:pt x="29" y="14"/>
                    <a:pt x="29" y="14"/>
                  </a:cubicBezTo>
                  <a:cubicBezTo>
                    <a:pt x="31" y="10"/>
                    <a:pt x="33" y="6"/>
                    <a:pt x="34" y="0"/>
                  </a:cubicBezTo>
                  <a:cubicBezTo>
                    <a:pt x="36" y="0"/>
                    <a:pt x="36" y="0"/>
                    <a:pt x="36" y="0"/>
                  </a:cubicBezTo>
                  <a:cubicBezTo>
                    <a:pt x="36" y="1"/>
                    <a:pt x="36" y="3"/>
                    <a:pt x="35" y="5"/>
                  </a:cubicBezTo>
                  <a:cubicBezTo>
                    <a:pt x="35"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8" y="24"/>
                    <a:pt x="39" y="17"/>
                    <a:pt x="40" y="8"/>
                  </a:cubicBezTo>
                  <a:cubicBezTo>
                    <a:pt x="34" y="8"/>
                    <a:pt x="34" y="8"/>
                    <a:pt x="34" y="8"/>
                  </a:cubicBezTo>
                  <a:cubicBezTo>
                    <a:pt x="34" y="10"/>
                    <a:pt x="33" y="12"/>
                    <a:pt x="31" y="13"/>
                  </a:cubicBezTo>
                  <a:cubicBezTo>
                    <a:pt x="33" y="13"/>
                    <a:pt x="33" y="13"/>
                    <a:pt x="33" y="13"/>
                  </a:cubicBezTo>
                  <a:cubicBezTo>
                    <a:pt x="33" y="19"/>
                    <a:pt x="34" y="25"/>
                    <a:pt x="36" y="2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6" name="Freeform 216"/>
            <p:cNvSpPr>
              <a:spLocks noEditPoints="1"/>
            </p:cNvSpPr>
            <p:nvPr/>
          </p:nvSpPr>
          <p:spPr bwMode="auto">
            <a:xfrm>
              <a:off x="3040743" y="1512887"/>
              <a:ext cx="165100" cy="161925"/>
            </a:xfrm>
            <a:custGeom>
              <a:avLst/>
              <a:gdLst>
                <a:gd name="T0" fmla="*/ 5 w 44"/>
                <a:gd name="T1" fmla="*/ 13 h 43"/>
                <a:gd name="T2" fmla="*/ 0 w 44"/>
                <a:gd name="T3" fmla="*/ 11 h 43"/>
                <a:gd name="T4" fmla="*/ 5 w 44"/>
                <a:gd name="T5" fmla="*/ 0 h 43"/>
                <a:gd name="T6" fmla="*/ 8 w 44"/>
                <a:gd name="T7" fmla="*/ 11 h 43"/>
                <a:gd name="T8" fmla="*/ 12 w 44"/>
                <a:gd name="T9" fmla="*/ 13 h 43"/>
                <a:gd name="T10" fmla="*/ 8 w 44"/>
                <a:gd name="T11" fmla="*/ 43 h 43"/>
                <a:gd name="T12" fmla="*/ 37 w 44"/>
                <a:gd name="T13" fmla="*/ 27 h 43"/>
                <a:gd name="T14" fmla="*/ 44 w 44"/>
                <a:gd name="T15" fmla="*/ 30 h 43"/>
                <a:gd name="T16" fmla="*/ 37 w 44"/>
                <a:gd name="T17" fmla="*/ 32 h 43"/>
                <a:gd name="T18" fmla="*/ 32 w 44"/>
                <a:gd name="T19" fmla="*/ 43 h 43"/>
                <a:gd name="T20" fmla="*/ 28 w 44"/>
                <a:gd name="T21" fmla="*/ 41 h 43"/>
                <a:gd name="T22" fmla="*/ 34 w 44"/>
                <a:gd name="T23" fmla="*/ 38 h 43"/>
                <a:gd name="T24" fmla="*/ 12 w 44"/>
                <a:gd name="T25" fmla="*/ 32 h 43"/>
                <a:gd name="T26" fmla="*/ 34 w 44"/>
                <a:gd name="T27" fmla="*/ 30 h 43"/>
                <a:gd name="T28" fmla="*/ 37 w 44"/>
                <a:gd name="T29" fmla="*/ 27 h 43"/>
                <a:gd name="T30" fmla="*/ 14 w 44"/>
                <a:gd name="T31" fmla="*/ 27 h 43"/>
                <a:gd name="T32" fmla="*/ 26 w 44"/>
                <a:gd name="T33" fmla="*/ 10 h 43"/>
                <a:gd name="T34" fmla="*/ 12 w 44"/>
                <a:gd name="T35" fmla="*/ 6 h 43"/>
                <a:gd name="T36" fmla="*/ 26 w 44"/>
                <a:gd name="T37" fmla="*/ 5 h 43"/>
                <a:gd name="T38" fmla="*/ 29 w 44"/>
                <a:gd name="T39" fmla="*/ 0 h 43"/>
                <a:gd name="T40" fmla="*/ 35 w 44"/>
                <a:gd name="T41" fmla="*/ 5 h 43"/>
                <a:gd name="T42" fmla="*/ 38 w 44"/>
                <a:gd name="T43" fmla="*/ 0 h 43"/>
                <a:gd name="T44" fmla="*/ 43 w 44"/>
                <a:gd name="T45" fmla="*/ 5 h 43"/>
                <a:gd name="T46" fmla="*/ 29 w 44"/>
                <a:gd name="T47" fmla="*/ 6 h 43"/>
                <a:gd name="T48" fmla="*/ 41 w 44"/>
                <a:gd name="T49" fmla="*/ 10 h 43"/>
                <a:gd name="T50" fmla="*/ 38 w 44"/>
                <a:gd name="T51" fmla="*/ 27 h 43"/>
                <a:gd name="T52" fmla="*/ 29 w 44"/>
                <a:gd name="T53" fmla="*/ 24 h 43"/>
                <a:gd name="T54" fmla="*/ 26 w 44"/>
                <a:gd name="T55" fmla="*/ 27 h 43"/>
                <a:gd name="T56" fmla="*/ 17 w 44"/>
                <a:gd name="T57" fmla="*/ 24 h 43"/>
                <a:gd name="T58" fmla="*/ 17 w 44"/>
                <a:gd name="T59" fmla="*/ 12 h 43"/>
                <a:gd name="T60" fmla="*/ 26 w 44"/>
                <a:gd name="T61" fmla="*/ 16 h 43"/>
                <a:gd name="T62" fmla="*/ 17 w 44"/>
                <a:gd name="T63" fmla="*/ 12 h 43"/>
                <a:gd name="T64" fmla="*/ 17 w 44"/>
                <a:gd name="T65" fmla="*/ 22 h 43"/>
                <a:gd name="T66" fmla="*/ 26 w 44"/>
                <a:gd name="T67" fmla="*/ 18 h 43"/>
                <a:gd name="T68" fmla="*/ 20 w 44"/>
                <a:gd name="T69" fmla="*/ 34 h 43"/>
                <a:gd name="T70" fmla="*/ 20 w 44"/>
                <a:gd name="T71" fmla="*/ 40 h 43"/>
                <a:gd name="T72" fmla="*/ 20 w 44"/>
                <a:gd name="T73" fmla="*/ 34 h 43"/>
                <a:gd name="T74" fmla="*/ 29 w 44"/>
                <a:gd name="T75" fmla="*/ 12 h 43"/>
                <a:gd name="T76" fmla="*/ 38 w 44"/>
                <a:gd name="T77" fmla="*/ 16 h 43"/>
                <a:gd name="T78" fmla="*/ 29 w 44"/>
                <a:gd name="T79" fmla="*/ 18 h 43"/>
                <a:gd name="T80" fmla="*/ 38 w 44"/>
                <a:gd name="T81" fmla="*/ 22 h 43"/>
                <a:gd name="T82" fmla="*/ 29 w 44"/>
                <a:gd name="T8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3">
                  <a:moveTo>
                    <a:pt x="5" y="43"/>
                  </a:moveTo>
                  <a:cubicBezTo>
                    <a:pt x="5" y="13"/>
                    <a:pt x="5" y="13"/>
                    <a:pt x="5" y="13"/>
                  </a:cubicBezTo>
                  <a:cubicBezTo>
                    <a:pt x="0" y="13"/>
                    <a:pt x="0" y="13"/>
                    <a:pt x="0" y="13"/>
                  </a:cubicBezTo>
                  <a:cubicBezTo>
                    <a:pt x="0" y="11"/>
                    <a:pt x="0" y="11"/>
                    <a:pt x="0" y="11"/>
                  </a:cubicBezTo>
                  <a:cubicBezTo>
                    <a:pt x="5" y="11"/>
                    <a:pt x="5" y="11"/>
                    <a:pt x="5" y="11"/>
                  </a:cubicBezTo>
                  <a:cubicBezTo>
                    <a:pt x="5" y="0"/>
                    <a:pt x="5" y="0"/>
                    <a:pt x="5" y="0"/>
                  </a:cubicBezTo>
                  <a:cubicBezTo>
                    <a:pt x="8" y="0"/>
                    <a:pt x="8" y="0"/>
                    <a:pt x="8" y="0"/>
                  </a:cubicBezTo>
                  <a:cubicBezTo>
                    <a:pt x="8" y="11"/>
                    <a:pt x="8" y="11"/>
                    <a:pt x="8" y="11"/>
                  </a:cubicBezTo>
                  <a:cubicBezTo>
                    <a:pt x="12" y="11"/>
                    <a:pt x="12" y="11"/>
                    <a:pt x="12" y="11"/>
                  </a:cubicBezTo>
                  <a:cubicBezTo>
                    <a:pt x="12" y="13"/>
                    <a:pt x="12" y="13"/>
                    <a:pt x="12" y="13"/>
                  </a:cubicBezTo>
                  <a:cubicBezTo>
                    <a:pt x="8" y="13"/>
                    <a:pt x="8" y="13"/>
                    <a:pt x="8" y="13"/>
                  </a:cubicBezTo>
                  <a:cubicBezTo>
                    <a:pt x="8" y="43"/>
                    <a:pt x="8" y="43"/>
                    <a:pt x="8" y="43"/>
                  </a:cubicBezTo>
                  <a:lnTo>
                    <a:pt x="5" y="43"/>
                  </a:lnTo>
                  <a:close/>
                  <a:moveTo>
                    <a:pt x="37" y="27"/>
                  </a:moveTo>
                  <a:cubicBezTo>
                    <a:pt x="37" y="30"/>
                    <a:pt x="37" y="30"/>
                    <a:pt x="37" y="30"/>
                  </a:cubicBezTo>
                  <a:cubicBezTo>
                    <a:pt x="44" y="30"/>
                    <a:pt x="44" y="30"/>
                    <a:pt x="44" y="30"/>
                  </a:cubicBezTo>
                  <a:cubicBezTo>
                    <a:pt x="44" y="32"/>
                    <a:pt x="44" y="32"/>
                    <a:pt x="44" y="32"/>
                  </a:cubicBezTo>
                  <a:cubicBezTo>
                    <a:pt x="37" y="32"/>
                    <a:pt x="37" y="32"/>
                    <a:pt x="37" y="32"/>
                  </a:cubicBezTo>
                  <a:cubicBezTo>
                    <a:pt x="37" y="38"/>
                    <a:pt x="37" y="38"/>
                    <a:pt x="37" y="38"/>
                  </a:cubicBezTo>
                  <a:cubicBezTo>
                    <a:pt x="37" y="41"/>
                    <a:pt x="35" y="43"/>
                    <a:pt x="32" y="43"/>
                  </a:cubicBezTo>
                  <a:cubicBezTo>
                    <a:pt x="28" y="43"/>
                    <a:pt x="28" y="43"/>
                    <a:pt x="28" y="43"/>
                  </a:cubicBezTo>
                  <a:cubicBezTo>
                    <a:pt x="28" y="41"/>
                    <a:pt x="28" y="41"/>
                    <a:pt x="28" y="41"/>
                  </a:cubicBezTo>
                  <a:cubicBezTo>
                    <a:pt x="31" y="41"/>
                    <a:pt x="31" y="41"/>
                    <a:pt x="31" y="41"/>
                  </a:cubicBezTo>
                  <a:cubicBezTo>
                    <a:pt x="33" y="41"/>
                    <a:pt x="34" y="40"/>
                    <a:pt x="34" y="38"/>
                  </a:cubicBezTo>
                  <a:cubicBezTo>
                    <a:pt x="34" y="32"/>
                    <a:pt x="34" y="32"/>
                    <a:pt x="34" y="32"/>
                  </a:cubicBezTo>
                  <a:cubicBezTo>
                    <a:pt x="12" y="32"/>
                    <a:pt x="12" y="32"/>
                    <a:pt x="12" y="32"/>
                  </a:cubicBezTo>
                  <a:cubicBezTo>
                    <a:pt x="12" y="30"/>
                    <a:pt x="12" y="30"/>
                    <a:pt x="12" y="30"/>
                  </a:cubicBezTo>
                  <a:cubicBezTo>
                    <a:pt x="34" y="30"/>
                    <a:pt x="34" y="30"/>
                    <a:pt x="34" y="30"/>
                  </a:cubicBezTo>
                  <a:cubicBezTo>
                    <a:pt x="34" y="27"/>
                    <a:pt x="34" y="27"/>
                    <a:pt x="34" y="27"/>
                  </a:cubicBezTo>
                  <a:lnTo>
                    <a:pt x="37" y="27"/>
                  </a:lnTo>
                  <a:close/>
                  <a:moveTo>
                    <a:pt x="17" y="27"/>
                  </a:moveTo>
                  <a:cubicBezTo>
                    <a:pt x="14" y="27"/>
                    <a:pt x="14" y="27"/>
                    <a:pt x="14" y="27"/>
                  </a:cubicBezTo>
                  <a:cubicBezTo>
                    <a:pt x="14" y="10"/>
                    <a:pt x="14" y="10"/>
                    <a:pt x="14" y="10"/>
                  </a:cubicBezTo>
                  <a:cubicBezTo>
                    <a:pt x="26" y="10"/>
                    <a:pt x="26" y="10"/>
                    <a:pt x="26" y="10"/>
                  </a:cubicBezTo>
                  <a:cubicBezTo>
                    <a:pt x="26" y="6"/>
                    <a:pt x="26" y="6"/>
                    <a:pt x="26" y="6"/>
                  </a:cubicBezTo>
                  <a:cubicBezTo>
                    <a:pt x="12" y="6"/>
                    <a:pt x="12" y="6"/>
                    <a:pt x="12" y="6"/>
                  </a:cubicBezTo>
                  <a:cubicBezTo>
                    <a:pt x="12" y="5"/>
                    <a:pt x="12" y="5"/>
                    <a:pt x="12" y="5"/>
                  </a:cubicBezTo>
                  <a:cubicBezTo>
                    <a:pt x="26" y="5"/>
                    <a:pt x="26" y="5"/>
                    <a:pt x="26" y="5"/>
                  </a:cubicBezTo>
                  <a:cubicBezTo>
                    <a:pt x="26" y="0"/>
                    <a:pt x="26" y="0"/>
                    <a:pt x="26" y="0"/>
                  </a:cubicBezTo>
                  <a:cubicBezTo>
                    <a:pt x="29" y="0"/>
                    <a:pt x="29" y="0"/>
                    <a:pt x="29" y="0"/>
                  </a:cubicBezTo>
                  <a:cubicBezTo>
                    <a:pt x="29" y="5"/>
                    <a:pt x="29" y="5"/>
                    <a:pt x="29" y="5"/>
                  </a:cubicBezTo>
                  <a:cubicBezTo>
                    <a:pt x="35" y="5"/>
                    <a:pt x="35" y="5"/>
                    <a:pt x="35" y="5"/>
                  </a:cubicBezTo>
                  <a:cubicBezTo>
                    <a:pt x="35" y="0"/>
                    <a:pt x="35" y="0"/>
                    <a:pt x="35" y="0"/>
                  </a:cubicBezTo>
                  <a:cubicBezTo>
                    <a:pt x="38" y="0"/>
                    <a:pt x="38" y="0"/>
                    <a:pt x="38" y="0"/>
                  </a:cubicBezTo>
                  <a:cubicBezTo>
                    <a:pt x="38" y="5"/>
                    <a:pt x="38" y="5"/>
                    <a:pt x="38" y="5"/>
                  </a:cubicBezTo>
                  <a:cubicBezTo>
                    <a:pt x="43" y="5"/>
                    <a:pt x="43" y="5"/>
                    <a:pt x="43" y="5"/>
                  </a:cubicBezTo>
                  <a:cubicBezTo>
                    <a:pt x="43" y="6"/>
                    <a:pt x="43" y="6"/>
                    <a:pt x="43" y="6"/>
                  </a:cubicBezTo>
                  <a:cubicBezTo>
                    <a:pt x="29" y="6"/>
                    <a:pt x="29" y="6"/>
                    <a:pt x="29" y="6"/>
                  </a:cubicBezTo>
                  <a:cubicBezTo>
                    <a:pt x="29" y="10"/>
                    <a:pt x="29" y="10"/>
                    <a:pt x="29" y="10"/>
                  </a:cubicBezTo>
                  <a:cubicBezTo>
                    <a:pt x="41" y="10"/>
                    <a:pt x="41" y="10"/>
                    <a:pt x="41" y="10"/>
                  </a:cubicBezTo>
                  <a:cubicBezTo>
                    <a:pt x="41" y="27"/>
                    <a:pt x="41" y="27"/>
                    <a:pt x="41" y="27"/>
                  </a:cubicBezTo>
                  <a:cubicBezTo>
                    <a:pt x="38" y="27"/>
                    <a:pt x="38" y="27"/>
                    <a:pt x="38" y="27"/>
                  </a:cubicBezTo>
                  <a:cubicBezTo>
                    <a:pt x="38" y="24"/>
                    <a:pt x="38" y="24"/>
                    <a:pt x="38" y="24"/>
                  </a:cubicBezTo>
                  <a:cubicBezTo>
                    <a:pt x="29" y="24"/>
                    <a:pt x="29" y="24"/>
                    <a:pt x="29" y="24"/>
                  </a:cubicBezTo>
                  <a:cubicBezTo>
                    <a:pt x="29" y="27"/>
                    <a:pt x="29" y="27"/>
                    <a:pt x="29" y="27"/>
                  </a:cubicBezTo>
                  <a:cubicBezTo>
                    <a:pt x="26" y="27"/>
                    <a:pt x="26" y="27"/>
                    <a:pt x="26" y="27"/>
                  </a:cubicBezTo>
                  <a:cubicBezTo>
                    <a:pt x="26" y="24"/>
                    <a:pt x="26" y="24"/>
                    <a:pt x="26" y="24"/>
                  </a:cubicBezTo>
                  <a:cubicBezTo>
                    <a:pt x="17" y="24"/>
                    <a:pt x="17" y="24"/>
                    <a:pt x="17" y="24"/>
                  </a:cubicBezTo>
                  <a:lnTo>
                    <a:pt x="17" y="27"/>
                  </a:lnTo>
                  <a:close/>
                  <a:moveTo>
                    <a:pt x="17" y="12"/>
                  </a:moveTo>
                  <a:cubicBezTo>
                    <a:pt x="17" y="16"/>
                    <a:pt x="17" y="16"/>
                    <a:pt x="17" y="16"/>
                  </a:cubicBezTo>
                  <a:cubicBezTo>
                    <a:pt x="26" y="16"/>
                    <a:pt x="26" y="16"/>
                    <a:pt x="26" y="16"/>
                  </a:cubicBezTo>
                  <a:cubicBezTo>
                    <a:pt x="26" y="12"/>
                    <a:pt x="26" y="12"/>
                    <a:pt x="26" y="12"/>
                  </a:cubicBezTo>
                  <a:lnTo>
                    <a:pt x="17" y="12"/>
                  </a:lnTo>
                  <a:close/>
                  <a:moveTo>
                    <a:pt x="17" y="18"/>
                  </a:moveTo>
                  <a:cubicBezTo>
                    <a:pt x="17" y="22"/>
                    <a:pt x="17" y="22"/>
                    <a:pt x="17" y="22"/>
                  </a:cubicBezTo>
                  <a:cubicBezTo>
                    <a:pt x="26" y="22"/>
                    <a:pt x="26" y="22"/>
                    <a:pt x="26" y="22"/>
                  </a:cubicBezTo>
                  <a:cubicBezTo>
                    <a:pt x="26" y="18"/>
                    <a:pt x="26" y="18"/>
                    <a:pt x="26" y="18"/>
                  </a:cubicBezTo>
                  <a:lnTo>
                    <a:pt x="17" y="18"/>
                  </a:lnTo>
                  <a:close/>
                  <a:moveTo>
                    <a:pt x="20" y="34"/>
                  </a:moveTo>
                  <a:cubicBezTo>
                    <a:pt x="21" y="36"/>
                    <a:pt x="22" y="38"/>
                    <a:pt x="23" y="40"/>
                  </a:cubicBezTo>
                  <a:cubicBezTo>
                    <a:pt x="20" y="40"/>
                    <a:pt x="20" y="40"/>
                    <a:pt x="20" y="40"/>
                  </a:cubicBezTo>
                  <a:cubicBezTo>
                    <a:pt x="19" y="39"/>
                    <a:pt x="19" y="37"/>
                    <a:pt x="17" y="34"/>
                  </a:cubicBezTo>
                  <a:lnTo>
                    <a:pt x="20" y="34"/>
                  </a:lnTo>
                  <a:close/>
                  <a:moveTo>
                    <a:pt x="38" y="12"/>
                  </a:moveTo>
                  <a:cubicBezTo>
                    <a:pt x="29" y="12"/>
                    <a:pt x="29" y="12"/>
                    <a:pt x="29" y="12"/>
                  </a:cubicBezTo>
                  <a:cubicBezTo>
                    <a:pt x="29" y="16"/>
                    <a:pt x="29" y="16"/>
                    <a:pt x="29" y="16"/>
                  </a:cubicBezTo>
                  <a:cubicBezTo>
                    <a:pt x="38" y="16"/>
                    <a:pt x="38" y="16"/>
                    <a:pt x="38" y="16"/>
                  </a:cubicBezTo>
                  <a:lnTo>
                    <a:pt x="38" y="12"/>
                  </a:lnTo>
                  <a:close/>
                  <a:moveTo>
                    <a:pt x="29" y="18"/>
                  </a:moveTo>
                  <a:cubicBezTo>
                    <a:pt x="29" y="22"/>
                    <a:pt x="29" y="22"/>
                    <a:pt x="29" y="22"/>
                  </a:cubicBezTo>
                  <a:cubicBezTo>
                    <a:pt x="38" y="22"/>
                    <a:pt x="38" y="22"/>
                    <a:pt x="38" y="22"/>
                  </a:cubicBezTo>
                  <a:cubicBezTo>
                    <a:pt x="38" y="18"/>
                    <a:pt x="38" y="18"/>
                    <a:pt x="38" y="18"/>
                  </a:cubicBezTo>
                  <a:lnTo>
                    <a:pt x="29" y="18"/>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3" name="组合 242"/>
          <p:cNvGrpSpPr/>
          <p:nvPr/>
        </p:nvGrpSpPr>
        <p:grpSpPr>
          <a:xfrm>
            <a:off x="3599690" y="2884803"/>
            <a:ext cx="274084" cy="169876"/>
            <a:chOff x="3780518" y="1516062"/>
            <a:chExt cx="304800" cy="188913"/>
          </a:xfrm>
        </p:grpSpPr>
        <p:sp>
          <p:nvSpPr>
            <p:cNvPr id="217" name="Freeform 217"/>
            <p:cNvSpPr>
              <a:spLocks noEditPoints="1"/>
            </p:cNvSpPr>
            <p:nvPr/>
          </p:nvSpPr>
          <p:spPr bwMode="auto">
            <a:xfrm>
              <a:off x="3780518" y="1516062"/>
              <a:ext cx="147638" cy="188913"/>
            </a:xfrm>
            <a:custGeom>
              <a:avLst/>
              <a:gdLst>
                <a:gd name="T0" fmla="*/ 30 w 39"/>
                <a:gd name="T1" fmla="*/ 50 h 50"/>
                <a:gd name="T2" fmla="*/ 20 w 39"/>
                <a:gd name="T3" fmla="*/ 41 h 50"/>
                <a:gd name="T4" fmla="*/ 0 w 39"/>
                <a:gd name="T5" fmla="*/ 21 h 50"/>
                <a:gd name="T6" fmla="*/ 20 w 39"/>
                <a:gd name="T7" fmla="*/ 0 h 50"/>
                <a:gd name="T8" fmla="*/ 39 w 39"/>
                <a:gd name="T9" fmla="*/ 21 h 50"/>
                <a:gd name="T10" fmla="*/ 24 w 39"/>
                <a:gd name="T11" fmla="*/ 40 h 50"/>
                <a:gd name="T12" fmla="*/ 35 w 39"/>
                <a:gd name="T13" fmla="*/ 50 h 50"/>
                <a:gd name="T14" fmla="*/ 30 w 39"/>
                <a:gd name="T15" fmla="*/ 50 h 50"/>
                <a:gd name="T16" fmla="*/ 20 w 39"/>
                <a:gd name="T17" fmla="*/ 2 h 50"/>
                <a:gd name="T18" fmla="*/ 3 w 39"/>
                <a:gd name="T19" fmla="*/ 21 h 50"/>
                <a:gd name="T20" fmla="*/ 19 w 39"/>
                <a:gd name="T21" fmla="*/ 38 h 50"/>
                <a:gd name="T22" fmla="*/ 35 w 39"/>
                <a:gd name="T23" fmla="*/ 21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0" y="50"/>
                  </a:moveTo>
                  <a:cubicBezTo>
                    <a:pt x="20" y="41"/>
                    <a:pt x="20" y="41"/>
                    <a:pt x="20" y="41"/>
                  </a:cubicBezTo>
                  <a:cubicBezTo>
                    <a:pt x="7" y="40"/>
                    <a:pt x="0" y="34"/>
                    <a:pt x="0" y="21"/>
                  </a:cubicBezTo>
                  <a:cubicBezTo>
                    <a:pt x="0" y="8"/>
                    <a:pt x="7" y="1"/>
                    <a:pt x="20" y="0"/>
                  </a:cubicBezTo>
                  <a:cubicBezTo>
                    <a:pt x="32" y="1"/>
                    <a:pt x="38" y="8"/>
                    <a:pt x="39" y="21"/>
                  </a:cubicBezTo>
                  <a:cubicBezTo>
                    <a:pt x="39" y="32"/>
                    <a:pt x="34" y="38"/>
                    <a:pt x="24" y="40"/>
                  </a:cubicBezTo>
                  <a:cubicBezTo>
                    <a:pt x="35" y="50"/>
                    <a:pt x="35" y="50"/>
                    <a:pt x="35" y="50"/>
                  </a:cubicBezTo>
                  <a:lnTo>
                    <a:pt x="30" y="50"/>
                  </a:lnTo>
                  <a:close/>
                  <a:moveTo>
                    <a:pt x="20" y="2"/>
                  </a:moveTo>
                  <a:cubicBezTo>
                    <a:pt x="9" y="3"/>
                    <a:pt x="4" y="9"/>
                    <a:pt x="3" y="21"/>
                  </a:cubicBezTo>
                  <a:cubicBezTo>
                    <a:pt x="4" y="32"/>
                    <a:pt x="9" y="38"/>
                    <a:pt x="19" y="38"/>
                  </a:cubicBezTo>
                  <a:cubicBezTo>
                    <a:pt x="30" y="38"/>
                    <a:pt x="35" y="32"/>
                    <a:pt x="35" y="21"/>
                  </a:cubicBezTo>
                  <a:cubicBezTo>
                    <a:pt x="35" y="9"/>
                    <a:pt x="30" y="3"/>
                    <a:pt x="20"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8" name="Freeform 218"/>
            <p:cNvSpPr>
              <a:spLocks noEditPoints="1"/>
            </p:cNvSpPr>
            <p:nvPr/>
          </p:nvSpPr>
          <p:spPr bwMode="auto">
            <a:xfrm>
              <a:off x="3939268" y="1516062"/>
              <a:ext cx="146050" cy="188913"/>
            </a:xfrm>
            <a:custGeom>
              <a:avLst/>
              <a:gdLst>
                <a:gd name="T0" fmla="*/ 31 w 39"/>
                <a:gd name="T1" fmla="*/ 50 h 50"/>
                <a:gd name="T2" fmla="*/ 21 w 39"/>
                <a:gd name="T3" fmla="*/ 41 h 50"/>
                <a:gd name="T4" fmla="*/ 0 w 39"/>
                <a:gd name="T5" fmla="*/ 21 h 50"/>
                <a:gd name="T6" fmla="*/ 20 w 39"/>
                <a:gd name="T7" fmla="*/ 0 h 50"/>
                <a:gd name="T8" fmla="*/ 39 w 39"/>
                <a:gd name="T9" fmla="*/ 21 h 50"/>
                <a:gd name="T10" fmla="*/ 24 w 39"/>
                <a:gd name="T11" fmla="*/ 40 h 50"/>
                <a:gd name="T12" fmla="*/ 35 w 39"/>
                <a:gd name="T13" fmla="*/ 50 h 50"/>
                <a:gd name="T14" fmla="*/ 31 w 39"/>
                <a:gd name="T15" fmla="*/ 50 h 50"/>
                <a:gd name="T16" fmla="*/ 20 w 39"/>
                <a:gd name="T17" fmla="*/ 2 h 50"/>
                <a:gd name="T18" fmla="*/ 4 w 39"/>
                <a:gd name="T19" fmla="*/ 21 h 50"/>
                <a:gd name="T20" fmla="*/ 20 w 39"/>
                <a:gd name="T21" fmla="*/ 38 h 50"/>
                <a:gd name="T22" fmla="*/ 36 w 39"/>
                <a:gd name="T23" fmla="*/ 21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1" y="50"/>
                  </a:moveTo>
                  <a:cubicBezTo>
                    <a:pt x="21" y="41"/>
                    <a:pt x="21" y="41"/>
                    <a:pt x="21" y="41"/>
                  </a:cubicBezTo>
                  <a:cubicBezTo>
                    <a:pt x="8" y="40"/>
                    <a:pt x="1" y="34"/>
                    <a:pt x="0" y="21"/>
                  </a:cubicBezTo>
                  <a:cubicBezTo>
                    <a:pt x="1" y="8"/>
                    <a:pt x="7" y="1"/>
                    <a:pt x="20" y="0"/>
                  </a:cubicBezTo>
                  <a:cubicBezTo>
                    <a:pt x="32" y="1"/>
                    <a:pt x="39" y="8"/>
                    <a:pt x="39" y="21"/>
                  </a:cubicBezTo>
                  <a:cubicBezTo>
                    <a:pt x="39" y="32"/>
                    <a:pt x="34" y="38"/>
                    <a:pt x="24" y="40"/>
                  </a:cubicBezTo>
                  <a:cubicBezTo>
                    <a:pt x="35" y="50"/>
                    <a:pt x="35" y="50"/>
                    <a:pt x="35" y="50"/>
                  </a:cubicBezTo>
                  <a:lnTo>
                    <a:pt x="31" y="50"/>
                  </a:lnTo>
                  <a:close/>
                  <a:moveTo>
                    <a:pt x="20" y="2"/>
                  </a:moveTo>
                  <a:cubicBezTo>
                    <a:pt x="10" y="3"/>
                    <a:pt x="4" y="9"/>
                    <a:pt x="4" y="21"/>
                  </a:cubicBezTo>
                  <a:cubicBezTo>
                    <a:pt x="4" y="32"/>
                    <a:pt x="9" y="38"/>
                    <a:pt x="20" y="38"/>
                  </a:cubicBezTo>
                  <a:cubicBezTo>
                    <a:pt x="30" y="38"/>
                    <a:pt x="36" y="32"/>
                    <a:pt x="36" y="21"/>
                  </a:cubicBezTo>
                  <a:cubicBezTo>
                    <a:pt x="35" y="9"/>
                    <a:pt x="30" y="3"/>
                    <a:pt x="20"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4" name="组合 243"/>
          <p:cNvGrpSpPr/>
          <p:nvPr/>
        </p:nvGrpSpPr>
        <p:grpSpPr>
          <a:xfrm>
            <a:off x="4543283" y="2881948"/>
            <a:ext cx="311200" cy="145607"/>
            <a:chOff x="4829856" y="1512887"/>
            <a:chExt cx="346075" cy="161925"/>
          </a:xfrm>
        </p:grpSpPr>
        <p:sp>
          <p:nvSpPr>
            <p:cNvPr id="219" name="Freeform 219"/>
            <p:cNvSpPr>
              <a:spLocks noEditPoints="1"/>
            </p:cNvSpPr>
            <p:nvPr/>
          </p:nvSpPr>
          <p:spPr bwMode="auto">
            <a:xfrm>
              <a:off x="4829856" y="1512887"/>
              <a:ext cx="168275" cy="161925"/>
            </a:xfrm>
            <a:custGeom>
              <a:avLst/>
              <a:gdLst>
                <a:gd name="T0" fmla="*/ 8 w 45"/>
                <a:gd name="T1" fmla="*/ 12 h 43"/>
                <a:gd name="T2" fmla="*/ 8 w 45"/>
                <a:gd name="T3" fmla="*/ 19 h 43"/>
                <a:gd name="T4" fmla="*/ 5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3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1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6 w 45"/>
                <a:gd name="T57" fmla="*/ 5 h 43"/>
                <a:gd name="T58" fmla="*/ 45 w 45"/>
                <a:gd name="T59" fmla="*/ 6 h 43"/>
                <a:gd name="T60" fmla="*/ 42 w 45"/>
                <a:gd name="T61" fmla="*/ 8 h 43"/>
                <a:gd name="T62" fmla="*/ 44 w 45"/>
                <a:gd name="T63" fmla="*/ 41 h 43"/>
                <a:gd name="T64" fmla="*/ 36 w 45"/>
                <a:gd name="T65" fmla="*/ 29 h 43"/>
                <a:gd name="T66" fmla="*/ 34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8" y="12"/>
                  </a:cubicBezTo>
                  <a:cubicBezTo>
                    <a:pt x="11" y="12"/>
                    <a:pt x="11" y="12"/>
                    <a:pt x="11" y="12"/>
                  </a:cubicBezTo>
                  <a:cubicBezTo>
                    <a:pt x="10" y="15"/>
                    <a:pt x="9" y="17"/>
                    <a:pt x="8" y="19"/>
                  </a:cubicBezTo>
                  <a:cubicBezTo>
                    <a:pt x="8" y="43"/>
                    <a:pt x="8" y="43"/>
                    <a:pt x="8" y="43"/>
                  </a:cubicBezTo>
                  <a:cubicBezTo>
                    <a:pt x="5" y="43"/>
                    <a:pt x="5" y="43"/>
                    <a:pt x="5" y="43"/>
                  </a:cubicBezTo>
                  <a:cubicBezTo>
                    <a:pt x="5" y="22"/>
                    <a:pt x="5" y="22"/>
                    <a:pt x="5" y="22"/>
                  </a:cubicBezTo>
                  <a:cubicBezTo>
                    <a:pt x="4" y="23"/>
                    <a:pt x="2" y="24"/>
                    <a:pt x="0" y="25"/>
                  </a:cubicBezTo>
                  <a:lnTo>
                    <a:pt x="0" y="23"/>
                  </a:lnTo>
                  <a:close/>
                  <a:moveTo>
                    <a:pt x="0" y="11"/>
                  </a:moveTo>
                  <a:cubicBezTo>
                    <a:pt x="4" y="9"/>
                    <a:pt x="7" y="5"/>
                    <a:pt x="9" y="0"/>
                  </a:cubicBezTo>
                  <a:cubicBezTo>
                    <a:pt x="11" y="0"/>
                    <a:pt x="11" y="0"/>
                    <a:pt x="11" y="0"/>
                  </a:cubicBezTo>
                  <a:cubicBezTo>
                    <a:pt x="10" y="6"/>
                    <a:pt x="6" y="11"/>
                    <a:pt x="0" y="13"/>
                  </a:cubicBezTo>
                  <a:lnTo>
                    <a:pt x="0" y="11"/>
                  </a:lnTo>
                  <a:close/>
                  <a:moveTo>
                    <a:pt x="26" y="38"/>
                  </a:moveTo>
                  <a:cubicBezTo>
                    <a:pt x="27" y="37"/>
                    <a:pt x="29" y="36"/>
                    <a:pt x="30" y="34"/>
                  </a:cubicBezTo>
                  <a:cubicBezTo>
                    <a:pt x="30" y="36"/>
                    <a:pt x="30" y="36"/>
                    <a:pt x="30" y="36"/>
                  </a:cubicBezTo>
                  <a:cubicBezTo>
                    <a:pt x="28" y="38"/>
                    <a:pt x="26" y="40"/>
                    <a:pt x="23" y="42"/>
                  </a:cubicBezTo>
                  <a:cubicBezTo>
                    <a:pt x="23" y="27"/>
                    <a:pt x="23" y="27"/>
                    <a:pt x="23"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1" y="1"/>
                    <a:pt x="21" y="1"/>
                    <a:pt x="21" y="1"/>
                  </a:cubicBezTo>
                  <a:cubicBezTo>
                    <a:pt x="21" y="12"/>
                    <a:pt x="21" y="12"/>
                    <a:pt x="21" y="12"/>
                  </a:cubicBezTo>
                  <a:cubicBezTo>
                    <a:pt x="24" y="12"/>
                    <a:pt x="24" y="12"/>
                    <a:pt x="24" y="12"/>
                  </a:cubicBezTo>
                  <a:cubicBezTo>
                    <a:pt x="25" y="13"/>
                    <a:pt x="26" y="12"/>
                    <a:pt x="26" y="10"/>
                  </a:cubicBezTo>
                  <a:cubicBezTo>
                    <a:pt x="26" y="3"/>
                    <a:pt x="26" y="3"/>
                    <a:pt x="26" y="3"/>
                  </a:cubicBezTo>
                  <a:cubicBezTo>
                    <a:pt x="28" y="3"/>
                    <a:pt x="28" y="3"/>
                    <a:pt x="28" y="3"/>
                  </a:cubicBezTo>
                  <a:cubicBezTo>
                    <a:pt x="28" y="10"/>
                    <a:pt x="28" y="10"/>
                    <a:pt x="28" y="10"/>
                  </a:cubicBezTo>
                  <a:cubicBezTo>
                    <a:pt x="28" y="13"/>
                    <a:pt x="27" y="14"/>
                    <a:pt x="24" y="14"/>
                  </a:cubicBezTo>
                  <a:lnTo>
                    <a:pt x="12" y="14"/>
                  </a:lnTo>
                  <a:close/>
                  <a:moveTo>
                    <a:pt x="44" y="43"/>
                  </a:moveTo>
                  <a:cubicBezTo>
                    <a:pt x="41" y="40"/>
                    <a:pt x="38" y="37"/>
                    <a:pt x="36" y="34"/>
                  </a:cubicBezTo>
                  <a:cubicBezTo>
                    <a:pt x="35" y="37"/>
                    <a:pt x="32" y="40"/>
                    <a:pt x="28" y="43"/>
                  </a:cubicBezTo>
                  <a:cubicBezTo>
                    <a:pt x="28" y="41"/>
                    <a:pt x="28" y="41"/>
                    <a:pt x="28" y="41"/>
                  </a:cubicBezTo>
                  <a:cubicBezTo>
                    <a:pt x="31" y="38"/>
                    <a:pt x="34" y="35"/>
                    <a:pt x="35" y="32"/>
                  </a:cubicBezTo>
                  <a:cubicBezTo>
                    <a:pt x="33" y="27"/>
                    <a:pt x="31" y="21"/>
                    <a:pt x="30" y="14"/>
                  </a:cubicBezTo>
                  <a:cubicBezTo>
                    <a:pt x="30" y="15"/>
                    <a:pt x="29" y="16"/>
                    <a:pt x="29" y="16"/>
                  </a:cubicBezTo>
                  <a:cubicBezTo>
                    <a:pt x="29" y="14"/>
                    <a:pt x="29" y="14"/>
                    <a:pt x="29" y="14"/>
                  </a:cubicBezTo>
                  <a:cubicBezTo>
                    <a:pt x="31" y="10"/>
                    <a:pt x="33" y="6"/>
                    <a:pt x="34" y="0"/>
                  </a:cubicBezTo>
                  <a:cubicBezTo>
                    <a:pt x="36" y="0"/>
                    <a:pt x="36" y="0"/>
                    <a:pt x="36" y="0"/>
                  </a:cubicBezTo>
                  <a:cubicBezTo>
                    <a:pt x="36" y="1"/>
                    <a:pt x="36" y="3"/>
                    <a:pt x="36" y="5"/>
                  </a:cubicBezTo>
                  <a:cubicBezTo>
                    <a:pt x="35"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8" y="24"/>
                    <a:pt x="40" y="17"/>
                    <a:pt x="40" y="8"/>
                  </a:cubicBezTo>
                  <a:cubicBezTo>
                    <a:pt x="34" y="8"/>
                    <a:pt x="34" y="8"/>
                    <a:pt x="34" y="8"/>
                  </a:cubicBezTo>
                  <a:cubicBezTo>
                    <a:pt x="34" y="10"/>
                    <a:pt x="33" y="12"/>
                    <a:pt x="31" y="13"/>
                  </a:cubicBezTo>
                  <a:cubicBezTo>
                    <a:pt x="33" y="13"/>
                    <a:pt x="33" y="13"/>
                    <a:pt x="33" y="13"/>
                  </a:cubicBezTo>
                  <a:cubicBezTo>
                    <a:pt x="33" y="19"/>
                    <a:pt x="35" y="25"/>
                    <a:pt x="36" y="2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0" name="Freeform 220"/>
            <p:cNvSpPr>
              <a:spLocks noEditPoints="1"/>
            </p:cNvSpPr>
            <p:nvPr/>
          </p:nvSpPr>
          <p:spPr bwMode="auto">
            <a:xfrm>
              <a:off x="5009243" y="1512887"/>
              <a:ext cx="166688" cy="161925"/>
            </a:xfrm>
            <a:custGeom>
              <a:avLst/>
              <a:gdLst>
                <a:gd name="T0" fmla="*/ 6 w 44"/>
                <a:gd name="T1" fmla="*/ 43 h 43"/>
                <a:gd name="T2" fmla="*/ 6 w 44"/>
                <a:gd name="T3" fmla="*/ 14 h 43"/>
                <a:gd name="T4" fmla="*/ 0 w 44"/>
                <a:gd name="T5" fmla="*/ 18 h 43"/>
                <a:gd name="T6" fmla="*/ 0 w 44"/>
                <a:gd name="T7" fmla="*/ 16 h 43"/>
                <a:gd name="T8" fmla="*/ 10 w 44"/>
                <a:gd name="T9" fmla="*/ 0 h 43"/>
                <a:gd name="T10" fmla="*/ 13 w 44"/>
                <a:gd name="T11" fmla="*/ 0 h 43"/>
                <a:gd name="T12" fmla="*/ 9 w 44"/>
                <a:gd name="T13" fmla="*/ 10 h 43"/>
                <a:gd name="T14" fmla="*/ 9 w 44"/>
                <a:gd name="T15" fmla="*/ 43 h 43"/>
                <a:gd name="T16" fmla="*/ 6 w 44"/>
                <a:gd name="T17" fmla="*/ 43 h 43"/>
                <a:gd name="T18" fmla="*/ 13 w 44"/>
                <a:gd name="T19" fmla="*/ 6 h 43"/>
                <a:gd name="T20" fmla="*/ 13 w 44"/>
                <a:gd name="T21" fmla="*/ 5 h 43"/>
                <a:gd name="T22" fmla="*/ 27 w 44"/>
                <a:gd name="T23" fmla="*/ 5 h 43"/>
                <a:gd name="T24" fmla="*/ 27 w 44"/>
                <a:gd name="T25" fmla="*/ 0 h 43"/>
                <a:gd name="T26" fmla="*/ 30 w 44"/>
                <a:gd name="T27" fmla="*/ 0 h 43"/>
                <a:gd name="T28" fmla="*/ 30 w 44"/>
                <a:gd name="T29" fmla="*/ 5 h 43"/>
                <a:gd name="T30" fmla="*/ 44 w 44"/>
                <a:gd name="T31" fmla="*/ 5 h 43"/>
                <a:gd name="T32" fmla="*/ 44 w 44"/>
                <a:gd name="T33" fmla="*/ 6 h 43"/>
                <a:gd name="T34" fmla="*/ 13 w 44"/>
                <a:gd name="T35" fmla="*/ 6 h 43"/>
                <a:gd name="T36" fmla="*/ 16 w 44"/>
                <a:gd name="T37" fmla="*/ 14 h 43"/>
                <a:gd name="T38" fmla="*/ 16 w 44"/>
                <a:gd name="T39" fmla="*/ 12 h 43"/>
                <a:gd name="T40" fmla="*/ 42 w 44"/>
                <a:gd name="T41" fmla="*/ 12 h 43"/>
                <a:gd name="T42" fmla="*/ 42 w 44"/>
                <a:gd name="T43" fmla="*/ 14 h 43"/>
                <a:gd name="T44" fmla="*/ 16 w 44"/>
                <a:gd name="T45" fmla="*/ 14 h 43"/>
                <a:gd name="T46" fmla="*/ 16 w 44"/>
                <a:gd name="T47" fmla="*/ 22 h 43"/>
                <a:gd name="T48" fmla="*/ 16 w 44"/>
                <a:gd name="T49" fmla="*/ 20 h 43"/>
                <a:gd name="T50" fmla="*/ 42 w 44"/>
                <a:gd name="T51" fmla="*/ 20 h 43"/>
                <a:gd name="T52" fmla="*/ 42 w 44"/>
                <a:gd name="T53" fmla="*/ 22 h 43"/>
                <a:gd name="T54" fmla="*/ 16 w 44"/>
                <a:gd name="T55" fmla="*/ 22 h 43"/>
                <a:gd name="T56" fmla="*/ 16 w 44"/>
                <a:gd name="T57" fmla="*/ 42 h 43"/>
                <a:gd name="T58" fmla="*/ 16 w 44"/>
                <a:gd name="T59" fmla="*/ 27 h 43"/>
                <a:gd name="T60" fmla="*/ 41 w 44"/>
                <a:gd name="T61" fmla="*/ 27 h 43"/>
                <a:gd name="T62" fmla="*/ 41 w 44"/>
                <a:gd name="T63" fmla="*/ 37 h 43"/>
                <a:gd name="T64" fmla="*/ 36 w 44"/>
                <a:gd name="T65" fmla="*/ 42 h 43"/>
                <a:gd name="T66" fmla="*/ 16 w 44"/>
                <a:gd name="T67" fmla="*/ 42 h 43"/>
                <a:gd name="T68" fmla="*/ 38 w 44"/>
                <a:gd name="T69" fmla="*/ 38 h 43"/>
                <a:gd name="T70" fmla="*/ 38 w 44"/>
                <a:gd name="T71" fmla="*/ 29 h 43"/>
                <a:gd name="T72" fmla="*/ 19 w 44"/>
                <a:gd name="T73" fmla="*/ 29 h 43"/>
                <a:gd name="T74" fmla="*/ 19 w 44"/>
                <a:gd name="T75" fmla="*/ 40 h 43"/>
                <a:gd name="T76" fmla="*/ 36 w 44"/>
                <a:gd name="T77" fmla="*/ 40 h 43"/>
                <a:gd name="T78" fmla="*/ 38 w 44"/>
                <a:gd name="T7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3">
                  <a:moveTo>
                    <a:pt x="6" y="43"/>
                  </a:moveTo>
                  <a:cubicBezTo>
                    <a:pt x="6" y="14"/>
                    <a:pt x="6" y="14"/>
                    <a:pt x="6" y="14"/>
                  </a:cubicBezTo>
                  <a:cubicBezTo>
                    <a:pt x="5" y="15"/>
                    <a:pt x="3" y="16"/>
                    <a:pt x="0" y="18"/>
                  </a:cubicBezTo>
                  <a:cubicBezTo>
                    <a:pt x="0" y="16"/>
                    <a:pt x="0" y="16"/>
                    <a:pt x="0" y="16"/>
                  </a:cubicBezTo>
                  <a:cubicBezTo>
                    <a:pt x="6" y="12"/>
                    <a:pt x="9" y="7"/>
                    <a:pt x="10" y="0"/>
                  </a:cubicBezTo>
                  <a:cubicBezTo>
                    <a:pt x="13" y="0"/>
                    <a:pt x="13" y="0"/>
                    <a:pt x="13" y="0"/>
                  </a:cubicBezTo>
                  <a:cubicBezTo>
                    <a:pt x="12" y="4"/>
                    <a:pt x="11" y="8"/>
                    <a:pt x="9" y="10"/>
                  </a:cubicBezTo>
                  <a:cubicBezTo>
                    <a:pt x="9" y="43"/>
                    <a:pt x="9" y="43"/>
                    <a:pt x="9" y="43"/>
                  </a:cubicBezTo>
                  <a:lnTo>
                    <a:pt x="6" y="43"/>
                  </a:lnTo>
                  <a:close/>
                  <a:moveTo>
                    <a:pt x="13" y="6"/>
                  </a:moveTo>
                  <a:cubicBezTo>
                    <a:pt x="13" y="5"/>
                    <a:pt x="13" y="5"/>
                    <a:pt x="13" y="5"/>
                  </a:cubicBezTo>
                  <a:cubicBezTo>
                    <a:pt x="27" y="5"/>
                    <a:pt x="27" y="5"/>
                    <a:pt x="27" y="5"/>
                  </a:cubicBezTo>
                  <a:cubicBezTo>
                    <a:pt x="27" y="0"/>
                    <a:pt x="27" y="0"/>
                    <a:pt x="27" y="0"/>
                  </a:cubicBezTo>
                  <a:cubicBezTo>
                    <a:pt x="30" y="0"/>
                    <a:pt x="30" y="0"/>
                    <a:pt x="30" y="0"/>
                  </a:cubicBezTo>
                  <a:cubicBezTo>
                    <a:pt x="30" y="5"/>
                    <a:pt x="30" y="5"/>
                    <a:pt x="30" y="5"/>
                  </a:cubicBezTo>
                  <a:cubicBezTo>
                    <a:pt x="44" y="5"/>
                    <a:pt x="44" y="5"/>
                    <a:pt x="44" y="5"/>
                  </a:cubicBezTo>
                  <a:cubicBezTo>
                    <a:pt x="44" y="6"/>
                    <a:pt x="44" y="6"/>
                    <a:pt x="44" y="6"/>
                  </a:cubicBezTo>
                  <a:lnTo>
                    <a:pt x="13" y="6"/>
                  </a:lnTo>
                  <a:close/>
                  <a:moveTo>
                    <a:pt x="16" y="14"/>
                  </a:moveTo>
                  <a:cubicBezTo>
                    <a:pt x="16" y="12"/>
                    <a:pt x="16" y="12"/>
                    <a:pt x="16" y="12"/>
                  </a:cubicBezTo>
                  <a:cubicBezTo>
                    <a:pt x="42" y="12"/>
                    <a:pt x="42" y="12"/>
                    <a:pt x="42" y="12"/>
                  </a:cubicBezTo>
                  <a:cubicBezTo>
                    <a:pt x="42" y="14"/>
                    <a:pt x="42" y="14"/>
                    <a:pt x="42" y="14"/>
                  </a:cubicBezTo>
                  <a:lnTo>
                    <a:pt x="16" y="14"/>
                  </a:lnTo>
                  <a:close/>
                  <a:moveTo>
                    <a:pt x="16" y="22"/>
                  </a:moveTo>
                  <a:cubicBezTo>
                    <a:pt x="16" y="20"/>
                    <a:pt x="16" y="20"/>
                    <a:pt x="16" y="20"/>
                  </a:cubicBezTo>
                  <a:cubicBezTo>
                    <a:pt x="42" y="20"/>
                    <a:pt x="42" y="20"/>
                    <a:pt x="42" y="20"/>
                  </a:cubicBezTo>
                  <a:cubicBezTo>
                    <a:pt x="42" y="22"/>
                    <a:pt x="42" y="22"/>
                    <a:pt x="42" y="22"/>
                  </a:cubicBezTo>
                  <a:lnTo>
                    <a:pt x="16" y="22"/>
                  </a:lnTo>
                  <a:close/>
                  <a:moveTo>
                    <a:pt x="16" y="42"/>
                  </a:moveTo>
                  <a:cubicBezTo>
                    <a:pt x="16" y="27"/>
                    <a:pt x="16" y="27"/>
                    <a:pt x="16" y="27"/>
                  </a:cubicBezTo>
                  <a:cubicBezTo>
                    <a:pt x="41" y="27"/>
                    <a:pt x="41" y="27"/>
                    <a:pt x="41" y="27"/>
                  </a:cubicBezTo>
                  <a:cubicBezTo>
                    <a:pt x="41" y="37"/>
                    <a:pt x="41" y="37"/>
                    <a:pt x="41" y="37"/>
                  </a:cubicBezTo>
                  <a:cubicBezTo>
                    <a:pt x="41" y="40"/>
                    <a:pt x="40" y="42"/>
                    <a:pt x="36" y="42"/>
                  </a:cubicBezTo>
                  <a:lnTo>
                    <a:pt x="16" y="42"/>
                  </a:lnTo>
                  <a:close/>
                  <a:moveTo>
                    <a:pt x="38" y="38"/>
                  </a:moveTo>
                  <a:cubicBezTo>
                    <a:pt x="38" y="29"/>
                    <a:pt x="38" y="29"/>
                    <a:pt x="38" y="29"/>
                  </a:cubicBezTo>
                  <a:cubicBezTo>
                    <a:pt x="19" y="29"/>
                    <a:pt x="19" y="29"/>
                    <a:pt x="19" y="29"/>
                  </a:cubicBezTo>
                  <a:cubicBezTo>
                    <a:pt x="19" y="40"/>
                    <a:pt x="19" y="40"/>
                    <a:pt x="19" y="40"/>
                  </a:cubicBezTo>
                  <a:cubicBezTo>
                    <a:pt x="36" y="40"/>
                    <a:pt x="36" y="40"/>
                    <a:pt x="36" y="40"/>
                  </a:cubicBezTo>
                  <a:cubicBezTo>
                    <a:pt x="37" y="40"/>
                    <a:pt x="38" y="39"/>
                    <a:pt x="38" y="3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5" name="组合 244"/>
          <p:cNvGrpSpPr/>
          <p:nvPr/>
        </p:nvGrpSpPr>
        <p:grpSpPr>
          <a:xfrm>
            <a:off x="5529701" y="2881948"/>
            <a:ext cx="306918" cy="145607"/>
            <a:chOff x="5926818" y="1512887"/>
            <a:chExt cx="341313" cy="161925"/>
          </a:xfrm>
        </p:grpSpPr>
        <p:sp>
          <p:nvSpPr>
            <p:cNvPr id="221" name="Freeform 221"/>
            <p:cNvSpPr>
              <a:spLocks noEditPoints="1"/>
            </p:cNvSpPr>
            <p:nvPr/>
          </p:nvSpPr>
          <p:spPr bwMode="auto">
            <a:xfrm>
              <a:off x="5926818" y="1524000"/>
              <a:ext cx="161925" cy="142875"/>
            </a:xfrm>
            <a:custGeom>
              <a:avLst/>
              <a:gdLst>
                <a:gd name="T0" fmla="*/ 0 w 43"/>
                <a:gd name="T1" fmla="*/ 2 h 38"/>
                <a:gd name="T2" fmla="*/ 0 w 43"/>
                <a:gd name="T3" fmla="*/ 0 h 38"/>
                <a:gd name="T4" fmla="*/ 43 w 43"/>
                <a:gd name="T5" fmla="*/ 0 h 38"/>
                <a:gd name="T6" fmla="*/ 43 w 43"/>
                <a:gd name="T7" fmla="*/ 2 h 38"/>
                <a:gd name="T8" fmla="*/ 23 w 43"/>
                <a:gd name="T9" fmla="*/ 2 h 38"/>
                <a:gd name="T10" fmla="*/ 21 w 43"/>
                <a:gd name="T11" fmla="*/ 9 h 38"/>
                <a:gd name="T12" fmla="*/ 39 w 43"/>
                <a:gd name="T13" fmla="*/ 9 h 38"/>
                <a:gd name="T14" fmla="*/ 39 w 43"/>
                <a:gd name="T15" fmla="*/ 33 h 38"/>
                <a:gd name="T16" fmla="*/ 32 w 43"/>
                <a:gd name="T17" fmla="*/ 38 h 38"/>
                <a:gd name="T18" fmla="*/ 5 w 43"/>
                <a:gd name="T19" fmla="*/ 38 h 38"/>
                <a:gd name="T20" fmla="*/ 5 w 43"/>
                <a:gd name="T21" fmla="*/ 9 h 38"/>
                <a:gd name="T22" fmla="*/ 18 w 43"/>
                <a:gd name="T23" fmla="*/ 9 h 38"/>
                <a:gd name="T24" fmla="*/ 19 w 43"/>
                <a:gd name="T25" fmla="*/ 4 h 38"/>
                <a:gd name="T26" fmla="*/ 20 w 43"/>
                <a:gd name="T27" fmla="*/ 2 h 38"/>
                <a:gd name="T28" fmla="*/ 0 w 43"/>
                <a:gd name="T29" fmla="*/ 2 h 38"/>
                <a:gd name="T30" fmla="*/ 8 w 43"/>
                <a:gd name="T31" fmla="*/ 11 h 38"/>
                <a:gd name="T32" fmla="*/ 8 w 43"/>
                <a:gd name="T33" fmla="*/ 22 h 38"/>
                <a:gd name="T34" fmla="*/ 36 w 43"/>
                <a:gd name="T35" fmla="*/ 22 h 38"/>
                <a:gd name="T36" fmla="*/ 36 w 43"/>
                <a:gd name="T37" fmla="*/ 11 h 38"/>
                <a:gd name="T38" fmla="*/ 8 w 43"/>
                <a:gd name="T39" fmla="*/ 11 h 38"/>
                <a:gd name="T40" fmla="*/ 36 w 43"/>
                <a:gd name="T41" fmla="*/ 32 h 38"/>
                <a:gd name="T42" fmla="*/ 36 w 43"/>
                <a:gd name="T43" fmla="*/ 24 h 38"/>
                <a:gd name="T44" fmla="*/ 8 w 43"/>
                <a:gd name="T45" fmla="*/ 24 h 38"/>
                <a:gd name="T46" fmla="*/ 8 w 43"/>
                <a:gd name="T47" fmla="*/ 36 h 38"/>
                <a:gd name="T48" fmla="*/ 32 w 43"/>
                <a:gd name="T49" fmla="*/ 36 h 38"/>
                <a:gd name="T50" fmla="*/ 36 w 43"/>
                <a:gd name="T5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8">
                  <a:moveTo>
                    <a:pt x="0" y="2"/>
                  </a:moveTo>
                  <a:cubicBezTo>
                    <a:pt x="0" y="0"/>
                    <a:pt x="0" y="0"/>
                    <a:pt x="0" y="0"/>
                  </a:cubicBezTo>
                  <a:cubicBezTo>
                    <a:pt x="43" y="0"/>
                    <a:pt x="43" y="0"/>
                    <a:pt x="43" y="0"/>
                  </a:cubicBezTo>
                  <a:cubicBezTo>
                    <a:pt x="43" y="2"/>
                    <a:pt x="43" y="2"/>
                    <a:pt x="43" y="2"/>
                  </a:cubicBezTo>
                  <a:cubicBezTo>
                    <a:pt x="23" y="2"/>
                    <a:pt x="23" y="2"/>
                    <a:pt x="23" y="2"/>
                  </a:cubicBezTo>
                  <a:cubicBezTo>
                    <a:pt x="22" y="5"/>
                    <a:pt x="22" y="7"/>
                    <a:pt x="21" y="9"/>
                  </a:cubicBezTo>
                  <a:cubicBezTo>
                    <a:pt x="39" y="9"/>
                    <a:pt x="39" y="9"/>
                    <a:pt x="39" y="9"/>
                  </a:cubicBezTo>
                  <a:cubicBezTo>
                    <a:pt x="39" y="33"/>
                    <a:pt x="39" y="33"/>
                    <a:pt x="39" y="33"/>
                  </a:cubicBezTo>
                  <a:cubicBezTo>
                    <a:pt x="39" y="37"/>
                    <a:pt x="37" y="38"/>
                    <a:pt x="32" y="38"/>
                  </a:cubicBezTo>
                  <a:cubicBezTo>
                    <a:pt x="5" y="38"/>
                    <a:pt x="5" y="38"/>
                    <a:pt x="5" y="38"/>
                  </a:cubicBezTo>
                  <a:cubicBezTo>
                    <a:pt x="5" y="9"/>
                    <a:pt x="5" y="9"/>
                    <a:pt x="5" y="9"/>
                  </a:cubicBezTo>
                  <a:cubicBezTo>
                    <a:pt x="18" y="9"/>
                    <a:pt x="18" y="9"/>
                    <a:pt x="18" y="9"/>
                  </a:cubicBezTo>
                  <a:cubicBezTo>
                    <a:pt x="19" y="8"/>
                    <a:pt x="19" y="6"/>
                    <a:pt x="19" y="4"/>
                  </a:cubicBezTo>
                  <a:cubicBezTo>
                    <a:pt x="20" y="3"/>
                    <a:pt x="20" y="2"/>
                    <a:pt x="20" y="2"/>
                  </a:cubicBezTo>
                  <a:lnTo>
                    <a:pt x="0" y="2"/>
                  </a:lnTo>
                  <a:close/>
                  <a:moveTo>
                    <a:pt x="8" y="11"/>
                  </a:moveTo>
                  <a:cubicBezTo>
                    <a:pt x="8" y="22"/>
                    <a:pt x="8" y="22"/>
                    <a:pt x="8" y="22"/>
                  </a:cubicBezTo>
                  <a:cubicBezTo>
                    <a:pt x="36" y="22"/>
                    <a:pt x="36" y="22"/>
                    <a:pt x="36" y="22"/>
                  </a:cubicBezTo>
                  <a:cubicBezTo>
                    <a:pt x="36" y="11"/>
                    <a:pt x="36" y="11"/>
                    <a:pt x="36" y="11"/>
                  </a:cubicBezTo>
                  <a:lnTo>
                    <a:pt x="8" y="11"/>
                  </a:lnTo>
                  <a:close/>
                  <a:moveTo>
                    <a:pt x="36" y="32"/>
                  </a:moveTo>
                  <a:cubicBezTo>
                    <a:pt x="36" y="24"/>
                    <a:pt x="36" y="24"/>
                    <a:pt x="36" y="24"/>
                  </a:cubicBezTo>
                  <a:cubicBezTo>
                    <a:pt x="8" y="24"/>
                    <a:pt x="8" y="24"/>
                    <a:pt x="8" y="24"/>
                  </a:cubicBezTo>
                  <a:cubicBezTo>
                    <a:pt x="8" y="36"/>
                    <a:pt x="8" y="36"/>
                    <a:pt x="8" y="36"/>
                  </a:cubicBezTo>
                  <a:cubicBezTo>
                    <a:pt x="32" y="36"/>
                    <a:pt x="32" y="36"/>
                    <a:pt x="32" y="36"/>
                  </a:cubicBezTo>
                  <a:cubicBezTo>
                    <a:pt x="35" y="36"/>
                    <a:pt x="36" y="35"/>
                    <a:pt x="36" y="3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2" name="Freeform 222"/>
            <p:cNvSpPr>
              <a:spLocks noEditPoints="1"/>
            </p:cNvSpPr>
            <p:nvPr/>
          </p:nvSpPr>
          <p:spPr bwMode="auto">
            <a:xfrm>
              <a:off x="6106206" y="1512887"/>
              <a:ext cx="161925" cy="161925"/>
            </a:xfrm>
            <a:custGeom>
              <a:avLst/>
              <a:gdLst>
                <a:gd name="T0" fmla="*/ 7 w 43"/>
                <a:gd name="T1" fmla="*/ 18 h 43"/>
                <a:gd name="T2" fmla="*/ 6 w 43"/>
                <a:gd name="T3" fmla="*/ 34 h 43"/>
                <a:gd name="T4" fmla="*/ 0 w 43"/>
                <a:gd name="T5" fmla="*/ 43 h 43"/>
                <a:gd name="T6" fmla="*/ 0 w 43"/>
                <a:gd name="T7" fmla="*/ 41 h 43"/>
                <a:gd name="T8" fmla="*/ 4 w 43"/>
                <a:gd name="T9" fmla="*/ 32 h 43"/>
                <a:gd name="T10" fmla="*/ 5 w 43"/>
                <a:gd name="T11" fmla="*/ 19 h 43"/>
                <a:gd name="T12" fmla="*/ 5 w 43"/>
                <a:gd name="T13" fmla="*/ 4 h 43"/>
                <a:gd name="T14" fmla="*/ 22 w 43"/>
                <a:gd name="T15" fmla="*/ 4 h 43"/>
                <a:gd name="T16" fmla="*/ 22 w 43"/>
                <a:gd name="T17" fmla="*/ 0 h 43"/>
                <a:gd name="T18" fmla="*/ 25 w 43"/>
                <a:gd name="T19" fmla="*/ 0 h 43"/>
                <a:gd name="T20" fmla="*/ 25 w 43"/>
                <a:gd name="T21" fmla="*/ 4 h 43"/>
                <a:gd name="T22" fmla="*/ 43 w 43"/>
                <a:gd name="T23" fmla="*/ 4 h 43"/>
                <a:gd name="T24" fmla="*/ 43 w 43"/>
                <a:gd name="T25" fmla="*/ 6 h 43"/>
                <a:gd name="T26" fmla="*/ 7 w 43"/>
                <a:gd name="T27" fmla="*/ 6 h 43"/>
                <a:gd name="T28" fmla="*/ 7 w 43"/>
                <a:gd name="T29" fmla="*/ 18 h 43"/>
                <a:gd name="T30" fmla="*/ 43 w 43"/>
                <a:gd name="T31" fmla="*/ 43 h 43"/>
                <a:gd name="T32" fmla="*/ 25 w 43"/>
                <a:gd name="T33" fmla="*/ 39 h 43"/>
                <a:gd name="T34" fmla="*/ 7 w 43"/>
                <a:gd name="T35" fmla="*/ 43 h 43"/>
                <a:gd name="T36" fmla="*/ 7 w 43"/>
                <a:gd name="T37" fmla="*/ 41 h 43"/>
                <a:gd name="T38" fmla="*/ 22 w 43"/>
                <a:gd name="T39" fmla="*/ 37 h 43"/>
                <a:gd name="T40" fmla="*/ 13 w 43"/>
                <a:gd name="T41" fmla="*/ 29 h 43"/>
                <a:gd name="T42" fmla="*/ 16 w 43"/>
                <a:gd name="T43" fmla="*/ 29 h 43"/>
                <a:gd name="T44" fmla="*/ 25 w 43"/>
                <a:gd name="T45" fmla="*/ 36 h 43"/>
                <a:gd name="T46" fmla="*/ 35 w 43"/>
                <a:gd name="T47" fmla="*/ 27 h 43"/>
                <a:gd name="T48" fmla="*/ 10 w 43"/>
                <a:gd name="T49" fmla="*/ 27 h 43"/>
                <a:gd name="T50" fmla="*/ 10 w 43"/>
                <a:gd name="T51" fmla="*/ 26 h 43"/>
                <a:gd name="T52" fmla="*/ 38 w 43"/>
                <a:gd name="T53" fmla="*/ 26 h 43"/>
                <a:gd name="T54" fmla="*/ 38 w 43"/>
                <a:gd name="T55" fmla="*/ 27 h 43"/>
                <a:gd name="T56" fmla="*/ 27 w 43"/>
                <a:gd name="T57" fmla="*/ 37 h 43"/>
                <a:gd name="T58" fmla="*/ 43 w 43"/>
                <a:gd name="T59" fmla="*/ 41 h 43"/>
                <a:gd name="T60" fmla="*/ 43 w 43"/>
                <a:gd name="T61" fmla="*/ 43 h 43"/>
                <a:gd name="T62" fmla="*/ 9 w 43"/>
                <a:gd name="T63" fmla="*/ 14 h 43"/>
                <a:gd name="T64" fmla="*/ 9 w 43"/>
                <a:gd name="T65" fmla="*/ 12 h 43"/>
                <a:gd name="T66" fmla="*/ 16 w 43"/>
                <a:gd name="T67" fmla="*/ 12 h 43"/>
                <a:gd name="T68" fmla="*/ 16 w 43"/>
                <a:gd name="T69" fmla="*/ 8 h 43"/>
                <a:gd name="T70" fmla="*/ 19 w 43"/>
                <a:gd name="T71" fmla="*/ 8 h 43"/>
                <a:gd name="T72" fmla="*/ 19 w 43"/>
                <a:gd name="T73" fmla="*/ 12 h 43"/>
                <a:gd name="T74" fmla="*/ 32 w 43"/>
                <a:gd name="T75" fmla="*/ 12 h 43"/>
                <a:gd name="T76" fmla="*/ 32 w 43"/>
                <a:gd name="T77" fmla="*/ 8 h 43"/>
                <a:gd name="T78" fmla="*/ 35 w 43"/>
                <a:gd name="T79" fmla="*/ 8 h 43"/>
                <a:gd name="T80" fmla="*/ 35 w 43"/>
                <a:gd name="T81" fmla="*/ 12 h 43"/>
                <a:gd name="T82" fmla="*/ 43 w 43"/>
                <a:gd name="T83" fmla="*/ 12 h 43"/>
                <a:gd name="T84" fmla="*/ 43 w 43"/>
                <a:gd name="T85" fmla="*/ 14 h 43"/>
                <a:gd name="T86" fmla="*/ 35 w 43"/>
                <a:gd name="T87" fmla="*/ 14 h 43"/>
                <a:gd name="T88" fmla="*/ 35 w 43"/>
                <a:gd name="T89" fmla="*/ 17 h 43"/>
                <a:gd name="T90" fmla="*/ 30 w 43"/>
                <a:gd name="T91" fmla="*/ 21 h 43"/>
                <a:gd name="T92" fmla="*/ 16 w 43"/>
                <a:gd name="T93" fmla="*/ 21 h 43"/>
                <a:gd name="T94" fmla="*/ 16 w 43"/>
                <a:gd name="T95" fmla="*/ 14 h 43"/>
                <a:gd name="T96" fmla="*/ 9 w 43"/>
                <a:gd name="T97" fmla="*/ 14 h 43"/>
                <a:gd name="T98" fmla="*/ 29 w 43"/>
                <a:gd name="T99" fmla="*/ 20 h 43"/>
                <a:gd name="T100" fmla="*/ 32 w 43"/>
                <a:gd name="T101" fmla="*/ 17 h 43"/>
                <a:gd name="T102" fmla="*/ 32 w 43"/>
                <a:gd name="T103" fmla="*/ 14 h 43"/>
                <a:gd name="T104" fmla="*/ 19 w 43"/>
                <a:gd name="T105" fmla="*/ 14 h 43"/>
                <a:gd name="T106" fmla="*/ 19 w 43"/>
                <a:gd name="T107" fmla="*/ 20 h 43"/>
                <a:gd name="T108" fmla="*/ 29 w 43"/>
                <a:gd name="T10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 h="43">
                  <a:moveTo>
                    <a:pt x="7" y="18"/>
                  </a:moveTo>
                  <a:cubicBezTo>
                    <a:pt x="7" y="25"/>
                    <a:pt x="7" y="30"/>
                    <a:pt x="6" y="34"/>
                  </a:cubicBezTo>
                  <a:cubicBezTo>
                    <a:pt x="5" y="37"/>
                    <a:pt x="3" y="40"/>
                    <a:pt x="0" y="43"/>
                  </a:cubicBezTo>
                  <a:cubicBezTo>
                    <a:pt x="0" y="41"/>
                    <a:pt x="0" y="41"/>
                    <a:pt x="0" y="41"/>
                  </a:cubicBezTo>
                  <a:cubicBezTo>
                    <a:pt x="2" y="38"/>
                    <a:pt x="3" y="35"/>
                    <a:pt x="4" y="32"/>
                  </a:cubicBezTo>
                  <a:cubicBezTo>
                    <a:pt x="4" y="29"/>
                    <a:pt x="5" y="25"/>
                    <a:pt x="5" y="19"/>
                  </a:cubicBezTo>
                  <a:cubicBezTo>
                    <a:pt x="5" y="4"/>
                    <a:pt x="5" y="4"/>
                    <a:pt x="5" y="4"/>
                  </a:cubicBezTo>
                  <a:cubicBezTo>
                    <a:pt x="22" y="4"/>
                    <a:pt x="22" y="4"/>
                    <a:pt x="22" y="4"/>
                  </a:cubicBezTo>
                  <a:cubicBezTo>
                    <a:pt x="22" y="0"/>
                    <a:pt x="22" y="0"/>
                    <a:pt x="22" y="0"/>
                  </a:cubicBezTo>
                  <a:cubicBezTo>
                    <a:pt x="25" y="0"/>
                    <a:pt x="25" y="0"/>
                    <a:pt x="25" y="0"/>
                  </a:cubicBezTo>
                  <a:cubicBezTo>
                    <a:pt x="25" y="4"/>
                    <a:pt x="25" y="4"/>
                    <a:pt x="25" y="4"/>
                  </a:cubicBezTo>
                  <a:cubicBezTo>
                    <a:pt x="43" y="4"/>
                    <a:pt x="43" y="4"/>
                    <a:pt x="43" y="4"/>
                  </a:cubicBezTo>
                  <a:cubicBezTo>
                    <a:pt x="43" y="6"/>
                    <a:pt x="43" y="6"/>
                    <a:pt x="43" y="6"/>
                  </a:cubicBezTo>
                  <a:cubicBezTo>
                    <a:pt x="7" y="6"/>
                    <a:pt x="7" y="6"/>
                    <a:pt x="7" y="6"/>
                  </a:cubicBezTo>
                  <a:lnTo>
                    <a:pt x="7" y="18"/>
                  </a:lnTo>
                  <a:close/>
                  <a:moveTo>
                    <a:pt x="43" y="43"/>
                  </a:moveTo>
                  <a:cubicBezTo>
                    <a:pt x="36" y="42"/>
                    <a:pt x="29" y="40"/>
                    <a:pt x="25" y="39"/>
                  </a:cubicBezTo>
                  <a:cubicBezTo>
                    <a:pt x="20" y="40"/>
                    <a:pt x="14" y="42"/>
                    <a:pt x="7" y="43"/>
                  </a:cubicBezTo>
                  <a:cubicBezTo>
                    <a:pt x="7" y="41"/>
                    <a:pt x="7" y="41"/>
                    <a:pt x="7" y="41"/>
                  </a:cubicBezTo>
                  <a:cubicBezTo>
                    <a:pt x="13" y="40"/>
                    <a:pt x="18" y="39"/>
                    <a:pt x="22" y="37"/>
                  </a:cubicBezTo>
                  <a:cubicBezTo>
                    <a:pt x="19" y="35"/>
                    <a:pt x="16" y="33"/>
                    <a:pt x="13" y="29"/>
                  </a:cubicBezTo>
                  <a:cubicBezTo>
                    <a:pt x="16" y="29"/>
                    <a:pt x="16" y="29"/>
                    <a:pt x="16" y="29"/>
                  </a:cubicBezTo>
                  <a:cubicBezTo>
                    <a:pt x="19" y="32"/>
                    <a:pt x="21" y="34"/>
                    <a:pt x="25" y="36"/>
                  </a:cubicBezTo>
                  <a:cubicBezTo>
                    <a:pt x="29" y="34"/>
                    <a:pt x="32" y="31"/>
                    <a:pt x="35" y="27"/>
                  </a:cubicBezTo>
                  <a:cubicBezTo>
                    <a:pt x="10" y="27"/>
                    <a:pt x="10" y="27"/>
                    <a:pt x="10" y="27"/>
                  </a:cubicBezTo>
                  <a:cubicBezTo>
                    <a:pt x="10" y="26"/>
                    <a:pt x="10" y="26"/>
                    <a:pt x="10" y="26"/>
                  </a:cubicBezTo>
                  <a:cubicBezTo>
                    <a:pt x="38" y="26"/>
                    <a:pt x="38" y="26"/>
                    <a:pt x="38" y="26"/>
                  </a:cubicBezTo>
                  <a:cubicBezTo>
                    <a:pt x="38" y="27"/>
                    <a:pt x="38" y="27"/>
                    <a:pt x="38" y="27"/>
                  </a:cubicBezTo>
                  <a:cubicBezTo>
                    <a:pt x="35" y="32"/>
                    <a:pt x="32" y="35"/>
                    <a:pt x="27" y="37"/>
                  </a:cubicBezTo>
                  <a:cubicBezTo>
                    <a:pt x="30" y="38"/>
                    <a:pt x="36" y="40"/>
                    <a:pt x="43" y="41"/>
                  </a:cubicBezTo>
                  <a:lnTo>
                    <a:pt x="43" y="43"/>
                  </a:lnTo>
                  <a:close/>
                  <a:moveTo>
                    <a:pt x="9" y="14"/>
                  </a:moveTo>
                  <a:cubicBezTo>
                    <a:pt x="9" y="12"/>
                    <a:pt x="9" y="12"/>
                    <a:pt x="9" y="12"/>
                  </a:cubicBezTo>
                  <a:cubicBezTo>
                    <a:pt x="16" y="12"/>
                    <a:pt x="16" y="12"/>
                    <a:pt x="16" y="12"/>
                  </a:cubicBezTo>
                  <a:cubicBezTo>
                    <a:pt x="16" y="8"/>
                    <a:pt x="16" y="8"/>
                    <a:pt x="16" y="8"/>
                  </a:cubicBezTo>
                  <a:cubicBezTo>
                    <a:pt x="19" y="8"/>
                    <a:pt x="19" y="8"/>
                    <a:pt x="19" y="8"/>
                  </a:cubicBezTo>
                  <a:cubicBezTo>
                    <a:pt x="19" y="12"/>
                    <a:pt x="19" y="12"/>
                    <a:pt x="19" y="12"/>
                  </a:cubicBezTo>
                  <a:cubicBezTo>
                    <a:pt x="32" y="12"/>
                    <a:pt x="32" y="12"/>
                    <a:pt x="32" y="12"/>
                  </a:cubicBezTo>
                  <a:cubicBezTo>
                    <a:pt x="32" y="8"/>
                    <a:pt x="32" y="8"/>
                    <a:pt x="32" y="8"/>
                  </a:cubicBezTo>
                  <a:cubicBezTo>
                    <a:pt x="35" y="8"/>
                    <a:pt x="35" y="8"/>
                    <a:pt x="35" y="8"/>
                  </a:cubicBezTo>
                  <a:cubicBezTo>
                    <a:pt x="35" y="12"/>
                    <a:pt x="35" y="12"/>
                    <a:pt x="35" y="12"/>
                  </a:cubicBezTo>
                  <a:cubicBezTo>
                    <a:pt x="43" y="12"/>
                    <a:pt x="43" y="12"/>
                    <a:pt x="43" y="12"/>
                  </a:cubicBezTo>
                  <a:cubicBezTo>
                    <a:pt x="43" y="14"/>
                    <a:pt x="43" y="14"/>
                    <a:pt x="43" y="14"/>
                  </a:cubicBezTo>
                  <a:cubicBezTo>
                    <a:pt x="35" y="14"/>
                    <a:pt x="35" y="14"/>
                    <a:pt x="35" y="14"/>
                  </a:cubicBezTo>
                  <a:cubicBezTo>
                    <a:pt x="35" y="17"/>
                    <a:pt x="35" y="17"/>
                    <a:pt x="35" y="17"/>
                  </a:cubicBezTo>
                  <a:cubicBezTo>
                    <a:pt x="35" y="20"/>
                    <a:pt x="33" y="22"/>
                    <a:pt x="30" y="21"/>
                  </a:cubicBezTo>
                  <a:cubicBezTo>
                    <a:pt x="16" y="21"/>
                    <a:pt x="16" y="21"/>
                    <a:pt x="16" y="21"/>
                  </a:cubicBezTo>
                  <a:cubicBezTo>
                    <a:pt x="16" y="14"/>
                    <a:pt x="16" y="14"/>
                    <a:pt x="16" y="14"/>
                  </a:cubicBezTo>
                  <a:lnTo>
                    <a:pt x="9" y="14"/>
                  </a:lnTo>
                  <a:close/>
                  <a:moveTo>
                    <a:pt x="29" y="20"/>
                  </a:moveTo>
                  <a:cubicBezTo>
                    <a:pt x="31" y="20"/>
                    <a:pt x="32" y="19"/>
                    <a:pt x="32" y="17"/>
                  </a:cubicBezTo>
                  <a:cubicBezTo>
                    <a:pt x="32" y="14"/>
                    <a:pt x="32" y="14"/>
                    <a:pt x="32" y="14"/>
                  </a:cubicBezTo>
                  <a:cubicBezTo>
                    <a:pt x="19" y="14"/>
                    <a:pt x="19" y="14"/>
                    <a:pt x="19" y="14"/>
                  </a:cubicBezTo>
                  <a:cubicBezTo>
                    <a:pt x="19" y="20"/>
                    <a:pt x="19" y="20"/>
                    <a:pt x="19" y="20"/>
                  </a:cubicBezTo>
                  <a:lnTo>
                    <a:pt x="29" y="2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51" name="组合 250"/>
          <p:cNvGrpSpPr/>
          <p:nvPr/>
        </p:nvGrpSpPr>
        <p:grpSpPr>
          <a:xfrm>
            <a:off x="6460651" y="2851970"/>
            <a:ext cx="459662" cy="145608"/>
            <a:chOff x="429306" y="2582862"/>
            <a:chExt cx="511175" cy="161926"/>
          </a:xfrm>
        </p:grpSpPr>
        <p:sp>
          <p:nvSpPr>
            <p:cNvPr id="223" name="Freeform 223"/>
            <p:cNvSpPr>
              <a:spLocks noEditPoints="1"/>
            </p:cNvSpPr>
            <p:nvPr/>
          </p:nvSpPr>
          <p:spPr bwMode="auto">
            <a:xfrm>
              <a:off x="429306" y="2590800"/>
              <a:ext cx="150813" cy="153988"/>
            </a:xfrm>
            <a:custGeom>
              <a:avLst/>
              <a:gdLst>
                <a:gd name="T0" fmla="*/ 12 w 40"/>
                <a:gd name="T1" fmla="*/ 38 h 41"/>
                <a:gd name="T2" fmla="*/ 15 w 40"/>
                <a:gd name="T3" fmla="*/ 35 h 41"/>
                <a:gd name="T4" fmla="*/ 15 w 40"/>
                <a:gd name="T5" fmla="*/ 24 h 41"/>
                <a:gd name="T6" fmla="*/ 6 w 40"/>
                <a:gd name="T7" fmla="*/ 24 h 41"/>
                <a:gd name="T8" fmla="*/ 6 w 40"/>
                <a:gd name="T9" fmla="*/ 25 h 41"/>
                <a:gd name="T10" fmla="*/ 0 w 40"/>
                <a:gd name="T11" fmla="*/ 41 h 41"/>
                <a:gd name="T12" fmla="*/ 0 w 40"/>
                <a:gd name="T13" fmla="*/ 38 h 41"/>
                <a:gd name="T14" fmla="*/ 3 w 40"/>
                <a:gd name="T15" fmla="*/ 26 h 41"/>
                <a:gd name="T16" fmla="*/ 3 w 40"/>
                <a:gd name="T17" fmla="*/ 0 h 41"/>
                <a:gd name="T18" fmla="*/ 18 w 40"/>
                <a:gd name="T19" fmla="*/ 0 h 41"/>
                <a:gd name="T20" fmla="*/ 18 w 40"/>
                <a:gd name="T21" fmla="*/ 35 h 41"/>
                <a:gd name="T22" fmla="*/ 12 w 40"/>
                <a:gd name="T23" fmla="*/ 40 h 41"/>
                <a:gd name="T24" fmla="*/ 10 w 40"/>
                <a:gd name="T25" fmla="*/ 40 h 41"/>
                <a:gd name="T26" fmla="*/ 10 w 40"/>
                <a:gd name="T27" fmla="*/ 38 h 41"/>
                <a:gd name="T28" fmla="*/ 12 w 40"/>
                <a:gd name="T29" fmla="*/ 38 h 41"/>
                <a:gd name="T30" fmla="*/ 15 w 40"/>
                <a:gd name="T31" fmla="*/ 2 h 41"/>
                <a:gd name="T32" fmla="*/ 6 w 40"/>
                <a:gd name="T33" fmla="*/ 2 h 41"/>
                <a:gd name="T34" fmla="*/ 6 w 40"/>
                <a:gd name="T35" fmla="*/ 11 h 41"/>
                <a:gd name="T36" fmla="*/ 15 w 40"/>
                <a:gd name="T37" fmla="*/ 11 h 41"/>
                <a:gd name="T38" fmla="*/ 15 w 40"/>
                <a:gd name="T39" fmla="*/ 2 h 41"/>
                <a:gd name="T40" fmla="*/ 6 w 40"/>
                <a:gd name="T41" fmla="*/ 13 h 41"/>
                <a:gd name="T42" fmla="*/ 6 w 40"/>
                <a:gd name="T43" fmla="*/ 23 h 41"/>
                <a:gd name="T44" fmla="*/ 15 w 40"/>
                <a:gd name="T45" fmla="*/ 23 h 41"/>
                <a:gd name="T46" fmla="*/ 15 w 40"/>
                <a:gd name="T47" fmla="*/ 13 h 41"/>
                <a:gd name="T48" fmla="*/ 6 w 40"/>
                <a:gd name="T49" fmla="*/ 13 h 41"/>
                <a:gd name="T50" fmla="*/ 34 w 40"/>
                <a:gd name="T51" fmla="*/ 38 h 41"/>
                <a:gd name="T52" fmla="*/ 37 w 40"/>
                <a:gd name="T53" fmla="*/ 36 h 41"/>
                <a:gd name="T54" fmla="*/ 37 w 40"/>
                <a:gd name="T55" fmla="*/ 24 h 41"/>
                <a:gd name="T56" fmla="*/ 26 w 40"/>
                <a:gd name="T57" fmla="*/ 24 h 41"/>
                <a:gd name="T58" fmla="*/ 20 w 40"/>
                <a:gd name="T59" fmla="*/ 41 h 41"/>
                <a:gd name="T60" fmla="*/ 20 w 40"/>
                <a:gd name="T61" fmla="*/ 38 h 41"/>
                <a:gd name="T62" fmla="*/ 23 w 40"/>
                <a:gd name="T63" fmla="*/ 25 h 41"/>
                <a:gd name="T64" fmla="*/ 23 w 40"/>
                <a:gd name="T65" fmla="*/ 0 h 41"/>
                <a:gd name="T66" fmla="*/ 40 w 40"/>
                <a:gd name="T67" fmla="*/ 0 h 41"/>
                <a:gd name="T68" fmla="*/ 40 w 40"/>
                <a:gd name="T69" fmla="*/ 35 h 41"/>
                <a:gd name="T70" fmla="*/ 34 w 40"/>
                <a:gd name="T71" fmla="*/ 40 h 41"/>
                <a:gd name="T72" fmla="*/ 32 w 40"/>
                <a:gd name="T73" fmla="*/ 40 h 41"/>
                <a:gd name="T74" fmla="*/ 32 w 40"/>
                <a:gd name="T75" fmla="*/ 38 h 41"/>
                <a:gd name="T76" fmla="*/ 34 w 40"/>
                <a:gd name="T77" fmla="*/ 38 h 41"/>
                <a:gd name="T78" fmla="*/ 37 w 40"/>
                <a:gd name="T79" fmla="*/ 2 h 41"/>
                <a:gd name="T80" fmla="*/ 26 w 40"/>
                <a:gd name="T81" fmla="*/ 2 h 41"/>
                <a:gd name="T82" fmla="*/ 26 w 40"/>
                <a:gd name="T83" fmla="*/ 11 h 41"/>
                <a:gd name="T84" fmla="*/ 37 w 40"/>
                <a:gd name="T85" fmla="*/ 11 h 41"/>
                <a:gd name="T86" fmla="*/ 37 w 40"/>
                <a:gd name="T87" fmla="*/ 2 h 41"/>
                <a:gd name="T88" fmla="*/ 26 w 40"/>
                <a:gd name="T89" fmla="*/ 13 h 41"/>
                <a:gd name="T90" fmla="*/ 26 w 40"/>
                <a:gd name="T91" fmla="*/ 22 h 41"/>
                <a:gd name="T92" fmla="*/ 37 w 40"/>
                <a:gd name="T93" fmla="*/ 22 h 41"/>
                <a:gd name="T94" fmla="*/ 37 w 40"/>
                <a:gd name="T95" fmla="*/ 13 h 41"/>
                <a:gd name="T96" fmla="*/ 26 w 40"/>
                <a:gd name="T97"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1">
                  <a:moveTo>
                    <a:pt x="12" y="38"/>
                  </a:moveTo>
                  <a:cubicBezTo>
                    <a:pt x="14" y="38"/>
                    <a:pt x="15" y="37"/>
                    <a:pt x="15" y="35"/>
                  </a:cubicBezTo>
                  <a:cubicBezTo>
                    <a:pt x="15" y="24"/>
                    <a:pt x="15" y="24"/>
                    <a:pt x="15" y="24"/>
                  </a:cubicBezTo>
                  <a:cubicBezTo>
                    <a:pt x="6" y="24"/>
                    <a:pt x="6" y="24"/>
                    <a:pt x="6" y="24"/>
                  </a:cubicBezTo>
                  <a:cubicBezTo>
                    <a:pt x="6" y="25"/>
                    <a:pt x="6" y="25"/>
                    <a:pt x="6" y="25"/>
                  </a:cubicBezTo>
                  <a:cubicBezTo>
                    <a:pt x="6" y="32"/>
                    <a:pt x="4" y="37"/>
                    <a:pt x="0" y="41"/>
                  </a:cubicBezTo>
                  <a:cubicBezTo>
                    <a:pt x="0" y="38"/>
                    <a:pt x="0" y="38"/>
                    <a:pt x="0" y="38"/>
                  </a:cubicBezTo>
                  <a:cubicBezTo>
                    <a:pt x="2" y="36"/>
                    <a:pt x="3" y="32"/>
                    <a:pt x="3" y="26"/>
                  </a:cubicBezTo>
                  <a:cubicBezTo>
                    <a:pt x="3" y="0"/>
                    <a:pt x="3" y="0"/>
                    <a:pt x="3" y="0"/>
                  </a:cubicBezTo>
                  <a:cubicBezTo>
                    <a:pt x="18" y="0"/>
                    <a:pt x="18" y="0"/>
                    <a:pt x="18" y="0"/>
                  </a:cubicBezTo>
                  <a:cubicBezTo>
                    <a:pt x="18" y="35"/>
                    <a:pt x="18" y="35"/>
                    <a:pt x="18" y="35"/>
                  </a:cubicBezTo>
                  <a:cubicBezTo>
                    <a:pt x="18" y="38"/>
                    <a:pt x="16" y="40"/>
                    <a:pt x="12" y="40"/>
                  </a:cubicBezTo>
                  <a:cubicBezTo>
                    <a:pt x="10" y="40"/>
                    <a:pt x="10" y="40"/>
                    <a:pt x="10" y="40"/>
                  </a:cubicBezTo>
                  <a:cubicBezTo>
                    <a:pt x="10" y="38"/>
                    <a:pt x="10" y="38"/>
                    <a:pt x="10" y="38"/>
                  </a:cubicBezTo>
                  <a:lnTo>
                    <a:pt x="12" y="38"/>
                  </a:lnTo>
                  <a:close/>
                  <a:moveTo>
                    <a:pt x="15" y="2"/>
                  </a:moveTo>
                  <a:cubicBezTo>
                    <a:pt x="6" y="2"/>
                    <a:pt x="6" y="2"/>
                    <a:pt x="6" y="2"/>
                  </a:cubicBezTo>
                  <a:cubicBezTo>
                    <a:pt x="6" y="11"/>
                    <a:pt x="6" y="11"/>
                    <a:pt x="6" y="11"/>
                  </a:cubicBezTo>
                  <a:cubicBezTo>
                    <a:pt x="15" y="11"/>
                    <a:pt x="15" y="11"/>
                    <a:pt x="15" y="11"/>
                  </a:cubicBezTo>
                  <a:lnTo>
                    <a:pt x="15" y="2"/>
                  </a:lnTo>
                  <a:close/>
                  <a:moveTo>
                    <a:pt x="6" y="13"/>
                  </a:moveTo>
                  <a:cubicBezTo>
                    <a:pt x="6" y="23"/>
                    <a:pt x="6" y="23"/>
                    <a:pt x="6" y="23"/>
                  </a:cubicBezTo>
                  <a:cubicBezTo>
                    <a:pt x="15" y="23"/>
                    <a:pt x="15" y="23"/>
                    <a:pt x="15" y="23"/>
                  </a:cubicBezTo>
                  <a:cubicBezTo>
                    <a:pt x="15" y="13"/>
                    <a:pt x="15" y="13"/>
                    <a:pt x="15" y="13"/>
                  </a:cubicBezTo>
                  <a:lnTo>
                    <a:pt x="6" y="13"/>
                  </a:lnTo>
                  <a:close/>
                  <a:moveTo>
                    <a:pt x="34" y="38"/>
                  </a:moveTo>
                  <a:cubicBezTo>
                    <a:pt x="36" y="38"/>
                    <a:pt x="37" y="37"/>
                    <a:pt x="37" y="36"/>
                  </a:cubicBezTo>
                  <a:cubicBezTo>
                    <a:pt x="37" y="24"/>
                    <a:pt x="37" y="24"/>
                    <a:pt x="37" y="24"/>
                  </a:cubicBezTo>
                  <a:cubicBezTo>
                    <a:pt x="26" y="24"/>
                    <a:pt x="26" y="24"/>
                    <a:pt x="26" y="24"/>
                  </a:cubicBezTo>
                  <a:cubicBezTo>
                    <a:pt x="27" y="32"/>
                    <a:pt x="25" y="37"/>
                    <a:pt x="20" y="41"/>
                  </a:cubicBezTo>
                  <a:cubicBezTo>
                    <a:pt x="20" y="38"/>
                    <a:pt x="20" y="38"/>
                    <a:pt x="20" y="38"/>
                  </a:cubicBezTo>
                  <a:cubicBezTo>
                    <a:pt x="23" y="36"/>
                    <a:pt x="24" y="31"/>
                    <a:pt x="23" y="25"/>
                  </a:cubicBezTo>
                  <a:cubicBezTo>
                    <a:pt x="23" y="0"/>
                    <a:pt x="23" y="0"/>
                    <a:pt x="23" y="0"/>
                  </a:cubicBezTo>
                  <a:cubicBezTo>
                    <a:pt x="40" y="0"/>
                    <a:pt x="40" y="0"/>
                    <a:pt x="40" y="0"/>
                  </a:cubicBezTo>
                  <a:cubicBezTo>
                    <a:pt x="40" y="35"/>
                    <a:pt x="40" y="35"/>
                    <a:pt x="40" y="35"/>
                  </a:cubicBezTo>
                  <a:cubicBezTo>
                    <a:pt x="40" y="39"/>
                    <a:pt x="38" y="40"/>
                    <a:pt x="34" y="40"/>
                  </a:cubicBezTo>
                  <a:cubicBezTo>
                    <a:pt x="32" y="40"/>
                    <a:pt x="32" y="40"/>
                    <a:pt x="32" y="40"/>
                  </a:cubicBezTo>
                  <a:cubicBezTo>
                    <a:pt x="32" y="38"/>
                    <a:pt x="32" y="38"/>
                    <a:pt x="32" y="38"/>
                  </a:cubicBezTo>
                  <a:lnTo>
                    <a:pt x="34" y="38"/>
                  </a:lnTo>
                  <a:close/>
                  <a:moveTo>
                    <a:pt x="37" y="2"/>
                  </a:moveTo>
                  <a:cubicBezTo>
                    <a:pt x="26" y="2"/>
                    <a:pt x="26" y="2"/>
                    <a:pt x="26" y="2"/>
                  </a:cubicBezTo>
                  <a:cubicBezTo>
                    <a:pt x="26" y="11"/>
                    <a:pt x="26" y="11"/>
                    <a:pt x="26" y="11"/>
                  </a:cubicBezTo>
                  <a:cubicBezTo>
                    <a:pt x="37" y="11"/>
                    <a:pt x="37" y="11"/>
                    <a:pt x="37" y="11"/>
                  </a:cubicBezTo>
                  <a:lnTo>
                    <a:pt x="37" y="2"/>
                  </a:lnTo>
                  <a:close/>
                  <a:moveTo>
                    <a:pt x="26" y="13"/>
                  </a:moveTo>
                  <a:cubicBezTo>
                    <a:pt x="26" y="22"/>
                    <a:pt x="26" y="22"/>
                    <a:pt x="26" y="22"/>
                  </a:cubicBezTo>
                  <a:cubicBezTo>
                    <a:pt x="37" y="22"/>
                    <a:pt x="37" y="22"/>
                    <a:pt x="37" y="22"/>
                  </a:cubicBezTo>
                  <a:cubicBezTo>
                    <a:pt x="37" y="13"/>
                    <a:pt x="37" y="13"/>
                    <a:pt x="37" y="13"/>
                  </a:cubicBezTo>
                  <a:lnTo>
                    <a:pt x="26" y="1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4" name="Freeform 224"/>
            <p:cNvSpPr/>
            <p:nvPr/>
          </p:nvSpPr>
          <p:spPr bwMode="auto">
            <a:xfrm>
              <a:off x="610281" y="2582862"/>
              <a:ext cx="157163" cy="161925"/>
            </a:xfrm>
            <a:custGeom>
              <a:avLst/>
              <a:gdLst>
                <a:gd name="T0" fmla="*/ 14 w 42"/>
                <a:gd name="T1" fmla="*/ 0 h 43"/>
                <a:gd name="T2" fmla="*/ 17 w 42"/>
                <a:gd name="T3" fmla="*/ 0 h 43"/>
                <a:gd name="T4" fmla="*/ 16 w 42"/>
                <a:gd name="T5" fmla="*/ 3 h 43"/>
                <a:gd name="T6" fmla="*/ 16 w 42"/>
                <a:gd name="T7" fmla="*/ 5 h 43"/>
                <a:gd name="T8" fmla="*/ 42 w 42"/>
                <a:gd name="T9" fmla="*/ 5 h 43"/>
                <a:gd name="T10" fmla="*/ 42 w 42"/>
                <a:gd name="T11" fmla="*/ 7 h 43"/>
                <a:gd name="T12" fmla="*/ 15 w 42"/>
                <a:gd name="T13" fmla="*/ 7 h 43"/>
                <a:gd name="T14" fmla="*/ 14 w 42"/>
                <a:gd name="T15" fmla="*/ 16 h 43"/>
                <a:gd name="T16" fmla="*/ 37 w 42"/>
                <a:gd name="T17" fmla="*/ 16 h 43"/>
                <a:gd name="T18" fmla="*/ 37 w 42"/>
                <a:gd name="T19" fmla="*/ 18 h 43"/>
                <a:gd name="T20" fmla="*/ 26 w 42"/>
                <a:gd name="T21" fmla="*/ 34 h 43"/>
                <a:gd name="T22" fmla="*/ 42 w 42"/>
                <a:gd name="T23" fmla="*/ 41 h 43"/>
                <a:gd name="T24" fmla="*/ 42 w 42"/>
                <a:gd name="T25" fmla="*/ 43 h 43"/>
                <a:gd name="T26" fmla="*/ 24 w 42"/>
                <a:gd name="T27" fmla="*/ 35 h 43"/>
                <a:gd name="T28" fmla="*/ 7 w 42"/>
                <a:gd name="T29" fmla="*/ 43 h 43"/>
                <a:gd name="T30" fmla="*/ 7 w 42"/>
                <a:gd name="T31" fmla="*/ 41 h 43"/>
                <a:gd name="T32" fmla="*/ 22 w 42"/>
                <a:gd name="T33" fmla="*/ 33 h 43"/>
                <a:gd name="T34" fmla="*/ 13 w 42"/>
                <a:gd name="T35" fmla="*/ 21 h 43"/>
                <a:gd name="T36" fmla="*/ 16 w 42"/>
                <a:gd name="T37" fmla="*/ 21 h 43"/>
                <a:gd name="T38" fmla="*/ 24 w 42"/>
                <a:gd name="T39" fmla="*/ 32 h 43"/>
                <a:gd name="T40" fmla="*/ 34 w 42"/>
                <a:gd name="T41" fmla="*/ 18 h 43"/>
                <a:gd name="T42" fmla="*/ 13 w 42"/>
                <a:gd name="T43" fmla="*/ 18 h 43"/>
                <a:gd name="T44" fmla="*/ 0 w 42"/>
                <a:gd name="T45" fmla="*/ 40 h 43"/>
                <a:gd name="T46" fmla="*/ 0 w 42"/>
                <a:gd name="T47" fmla="*/ 38 h 43"/>
                <a:gd name="T48" fmla="*/ 12 w 42"/>
                <a:gd name="T49" fmla="*/ 7 h 43"/>
                <a:gd name="T50" fmla="*/ 0 w 42"/>
                <a:gd name="T51" fmla="*/ 7 h 43"/>
                <a:gd name="T52" fmla="*/ 0 w 42"/>
                <a:gd name="T53" fmla="*/ 5 h 43"/>
                <a:gd name="T54" fmla="*/ 13 w 42"/>
                <a:gd name="T55" fmla="*/ 5 h 43"/>
                <a:gd name="T56" fmla="*/ 14 w 42"/>
                <a:gd name="T5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3">
                  <a:moveTo>
                    <a:pt x="14" y="0"/>
                  </a:moveTo>
                  <a:cubicBezTo>
                    <a:pt x="17" y="0"/>
                    <a:pt x="17" y="0"/>
                    <a:pt x="17" y="0"/>
                  </a:cubicBezTo>
                  <a:cubicBezTo>
                    <a:pt x="16" y="0"/>
                    <a:pt x="16" y="1"/>
                    <a:pt x="16" y="3"/>
                  </a:cubicBezTo>
                  <a:cubicBezTo>
                    <a:pt x="16" y="4"/>
                    <a:pt x="16" y="5"/>
                    <a:pt x="16" y="5"/>
                  </a:cubicBezTo>
                  <a:cubicBezTo>
                    <a:pt x="42" y="5"/>
                    <a:pt x="42" y="5"/>
                    <a:pt x="42" y="5"/>
                  </a:cubicBezTo>
                  <a:cubicBezTo>
                    <a:pt x="42" y="7"/>
                    <a:pt x="42" y="7"/>
                    <a:pt x="42" y="7"/>
                  </a:cubicBezTo>
                  <a:cubicBezTo>
                    <a:pt x="15" y="7"/>
                    <a:pt x="15" y="7"/>
                    <a:pt x="15" y="7"/>
                  </a:cubicBezTo>
                  <a:cubicBezTo>
                    <a:pt x="15" y="10"/>
                    <a:pt x="14" y="13"/>
                    <a:pt x="14" y="16"/>
                  </a:cubicBezTo>
                  <a:cubicBezTo>
                    <a:pt x="37" y="16"/>
                    <a:pt x="37" y="16"/>
                    <a:pt x="37" y="16"/>
                  </a:cubicBezTo>
                  <a:cubicBezTo>
                    <a:pt x="37" y="18"/>
                    <a:pt x="37" y="18"/>
                    <a:pt x="37" y="18"/>
                  </a:cubicBezTo>
                  <a:cubicBezTo>
                    <a:pt x="34" y="25"/>
                    <a:pt x="30" y="30"/>
                    <a:pt x="26" y="34"/>
                  </a:cubicBezTo>
                  <a:cubicBezTo>
                    <a:pt x="29" y="36"/>
                    <a:pt x="34" y="38"/>
                    <a:pt x="42" y="41"/>
                  </a:cubicBezTo>
                  <a:cubicBezTo>
                    <a:pt x="42" y="43"/>
                    <a:pt x="42" y="43"/>
                    <a:pt x="42" y="43"/>
                  </a:cubicBezTo>
                  <a:cubicBezTo>
                    <a:pt x="34" y="41"/>
                    <a:pt x="28" y="38"/>
                    <a:pt x="24" y="35"/>
                  </a:cubicBezTo>
                  <a:cubicBezTo>
                    <a:pt x="20" y="38"/>
                    <a:pt x="14" y="40"/>
                    <a:pt x="7" y="43"/>
                  </a:cubicBezTo>
                  <a:cubicBezTo>
                    <a:pt x="7" y="41"/>
                    <a:pt x="7" y="41"/>
                    <a:pt x="7" y="41"/>
                  </a:cubicBezTo>
                  <a:cubicBezTo>
                    <a:pt x="14" y="38"/>
                    <a:pt x="19" y="36"/>
                    <a:pt x="22" y="33"/>
                  </a:cubicBezTo>
                  <a:cubicBezTo>
                    <a:pt x="19" y="30"/>
                    <a:pt x="16" y="26"/>
                    <a:pt x="13" y="21"/>
                  </a:cubicBezTo>
                  <a:cubicBezTo>
                    <a:pt x="16" y="21"/>
                    <a:pt x="16" y="21"/>
                    <a:pt x="16" y="21"/>
                  </a:cubicBezTo>
                  <a:cubicBezTo>
                    <a:pt x="18" y="25"/>
                    <a:pt x="21" y="29"/>
                    <a:pt x="24" y="32"/>
                  </a:cubicBezTo>
                  <a:cubicBezTo>
                    <a:pt x="28" y="29"/>
                    <a:pt x="31" y="24"/>
                    <a:pt x="34" y="18"/>
                  </a:cubicBezTo>
                  <a:cubicBezTo>
                    <a:pt x="13" y="18"/>
                    <a:pt x="13" y="18"/>
                    <a:pt x="13" y="18"/>
                  </a:cubicBezTo>
                  <a:cubicBezTo>
                    <a:pt x="11" y="25"/>
                    <a:pt x="6" y="33"/>
                    <a:pt x="0" y="40"/>
                  </a:cubicBezTo>
                  <a:cubicBezTo>
                    <a:pt x="0" y="38"/>
                    <a:pt x="0" y="38"/>
                    <a:pt x="0" y="38"/>
                  </a:cubicBezTo>
                  <a:cubicBezTo>
                    <a:pt x="7" y="29"/>
                    <a:pt x="11" y="18"/>
                    <a:pt x="12" y="7"/>
                  </a:cubicBezTo>
                  <a:cubicBezTo>
                    <a:pt x="0" y="7"/>
                    <a:pt x="0" y="7"/>
                    <a:pt x="0" y="7"/>
                  </a:cubicBezTo>
                  <a:cubicBezTo>
                    <a:pt x="0" y="5"/>
                    <a:pt x="0" y="5"/>
                    <a:pt x="0" y="5"/>
                  </a:cubicBezTo>
                  <a:cubicBezTo>
                    <a:pt x="13" y="5"/>
                    <a:pt x="13" y="5"/>
                    <a:pt x="13" y="5"/>
                  </a:cubicBezTo>
                  <a:cubicBezTo>
                    <a:pt x="13" y="4"/>
                    <a:pt x="13" y="2"/>
                    <a:pt x="14" y="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5" name="Freeform 225"/>
            <p:cNvSpPr>
              <a:spLocks noEditPoints="1"/>
            </p:cNvSpPr>
            <p:nvPr/>
          </p:nvSpPr>
          <p:spPr bwMode="auto">
            <a:xfrm>
              <a:off x="794431" y="2587625"/>
              <a:ext cx="146050" cy="153988"/>
            </a:xfrm>
            <a:custGeom>
              <a:avLst/>
              <a:gdLst>
                <a:gd name="T0" fmla="*/ 0 w 39"/>
                <a:gd name="T1" fmla="*/ 0 h 41"/>
                <a:gd name="T2" fmla="*/ 39 w 39"/>
                <a:gd name="T3" fmla="*/ 35 h 41"/>
                <a:gd name="T4" fmla="*/ 0 w 39"/>
                <a:gd name="T5" fmla="*/ 41 h 41"/>
                <a:gd name="T6" fmla="*/ 3 w 39"/>
                <a:gd name="T7" fmla="*/ 2 h 41"/>
                <a:gd name="T8" fmla="*/ 32 w 39"/>
                <a:gd name="T9" fmla="*/ 39 h 41"/>
                <a:gd name="T10" fmla="*/ 36 w 39"/>
                <a:gd name="T11" fmla="*/ 2 h 41"/>
                <a:gd name="T12" fmla="*/ 28 w 39"/>
                <a:gd name="T13" fmla="*/ 10 h 41"/>
                <a:gd name="T14" fmla="*/ 33 w 39"/>
                <a:gd name="T15" fmla="*/ 11 h 41"/>
                <a:gd name="T16" fmla="*/ 19 w 39"/>
                <a:gd name="T17" fmla="*/ 15 h 41"/>
                <a:gd name="T18" fmla="*/ 34 w 39"/>
                <a:gd name="T19" fmla="*/ 17 h 41"/>
                <a:gd name="T20" fmla="*/ 34 w 39"/>
                <a:gd name="T21" fmla="*/ 24 h 41"/>
                <a:gd name="T22" fmla="*/ 27 w 39"/>
                <a:gd name="T23" fmla="*/ 22 h 41"/>
                <a:gd name="T24" fmla="*/ 22 w 39"/>
                <a:gd name="T25" fmla="*/ 30 h 41"/>
                <a:gd name="T26" fmla="*/ 20 w 39"/>
                <a:gd name="T27" fmla="*/ 28 h 41"/>
                <a:gd name="T28" fmla="*/ 25 w 39"/>
                <a:gd name="T29" fmla="*/ 25 h 41"/>
                <a:gd name="T30" fmla="*/ 14 w 39"/>
                <a:gd name="T31" fmla="*/ 24 h 41"/>
                <a:gd name="T32" fmla="*/ 17 w 39"/>
                <a:gd name="T33" fmla="*/ 33 h 41"/>
                <a:gd name="T34" fmla="*/ 30 w 39"/>
                <a:gd name="T35" fmla="*/ 30 h 41"/>
                <a:gd name="T36" fmla="*/ 32 w 39"/>
                <a:gd name="T37" fmla="*/ 29 h 41"/>
                <a:gd name="T38" fmla="*/ 27 w 39"/>
                <a:gd name="T39" fmla="*/ 35 h 41"/>
                <a:gd name="T40" fmla="*/ 11 w 39"/>
                <a:gd name="T41" fmla="*/ 30 h 41"/>
                <a:gd name="T42" fmla="*/ 6 w 39"/>
                <a:gd name="T43" fmla="*/ 25 h 41"/>
                <a:gd name="T44" fmla="*/ 16 w 39"/>
                <a:gd name="T45" fmla="*/ 17 h 41"/>
                <a:gd name="T46" fmla="*/ 5 w 39"/>
                <a:gd name="T47" fmla="*/ 15 h 41"/>
                <a:gd name="T48" fmla="*/ 18 w 39"/>
                <a:gd name="T49" fmla="*/ 11 h 41"/>
                <a:gd name="T50" fmla="*/ 6 w 39"/>
                <a:gd name="T51" fmla="*/ 10 h 41"/>
                <a:gd name="T52" fmla="*/ 10 w 39"/>
                <a:gd name="T53" fmla="*/ 6 h 41"/>
                <a:gd name="T54" fmla="*/ 12 w 39"/>
                <a:gd name="T55" fmla="*/ 6 h 41"/>
                <a:gd name="T56" fmla="*/ 18 w 39"/>
                <a:gd name="T57" fmla="*/ 10 h 41"/>
                <a:gd name="T58" fmla="*/ 18 w 39"/>
                <a:gd name="T59" fmla="*/ 4 h 41"/>
                <a:gd name="T60" fmla="*/ 21 w 39"/>
                <a:gd name="T61" fmla="*/ 8 h 41"/>
                <a:gd name="T62" fmla="*/ 26 w 39"/>
                <a:gd name="T63" fmla="*/ 10 h 41"/>
                <a:gd name="T64" fmla="*/ 30 w 39"/>
                <a:gd name="T65" fmla="*/ 6 h 41"/>
                <a:gd name="T66" fmla="*/ 13 w 39"/>
                <a:gd name="T67" fmla="*/ 22 h 41"/>
                <a:gd name="T68" fmla="*/ 22 w 39"/>
                <a:gd name="T6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41">
                  <a:moveTo>
                    <a:pt x="0" y="41"/>
                  </a:moveTo>
                  <a:cubicBezTo>
                    <a:pt x="0" y="0"/>
                    <a:pt x="0" y="0"/>
                    <a:pt x="0" y="0"/>
                  </a:cubicBezTo>
                  <a:cubicBezTo>
                    <a:pt x="39" y="0"/>
                    <a:pt x="39" y="0"/>
                    <a:pt x="39" y="0"/>
                  </a:cubicBezTo>
                  <a:cubicBezTo>
                    <a:pt x="39" y="35"/>
                    <a:pt x="39" y="35"/>
                    <a:pt x="39" y="35"/>
                  </a:cubicBezTo>
                  <a:cubicBezTo>
                    <a:pt x="39" y="39"/>
                    <a:pt x="37" y="41"/>
                    <a:pt x="33" y="41"/>
                  </a:cubicBezTo>
                  <a:lnTo>
                    <a:pt x="0" y="41"/>
                  </a:lnTo>
                  <a:close/>
                  <a:moveTo>
                    <a:pt x="36" y="2"/>
                  </a:moveTo>
                  <a:cubicBezTo>
                    <a:pt x="3" y="2"/>
                    <a:pt x="3" y="2"/>
                    <a:pt x="3" y="2"/>
                  </a:cubicBezTo>
                  <a:cubicBezTo>
                    <a:pt x="3" y="39"/>
                    <a:pt x="3" y="39"/>
                    <a:pt x="3" y="39"/>
                  </a:cubicBezTo>
                  <a:cubicBezTo>
                    <a:pt x="32" y="39"/>
                    <a:pt x="32" y="39"/>
                    <a:pt x="32" y="39"/>
                  </a:cubicBezTo>
                  <a:cubicBezTo>
                    <a:pt x="35" y="39"/>
                    <a:pt x="36" y="38"/>
                    <a:pt x="36" y="36"/>
                  </a:cubicBezTo>
                  <a:lnTo>
                    <a:pt x="36" y="2"/>
                  </a:lnTo>
                  <a:close/>
                  <a:moveTo>
                    <a:pt x="30" y="6"/>
                  </a:moveTo>
                  <a:cubicBezTo>
                    <a:pt x="29" y="7"/>
                    <a:pt x="29" y="8"/>
                    <a:pt x="28" y="10"/>
                  </a:cubicBezTo>
                  <a:cubicBezTo>
                    <a:pt x="33" y="10"/>
                    <a:pt x="33" y="10"/>
                    <a:pt x="33" y="10"/>
                  </a:cubicBezTo>
                  <a:cubicBezTo>
                    <a:pt x="33" y="11"/>
                    <a:pt x="33" y="11"/>
                    <a:pt x="33" y="11"/>
                  </a:cubicBezTo>
                  <a:cubicBezTo>
                    <a:pt x="21" y="11"/>
                    <a:pt x="21" y="11"/>
                    <a:pt x="21" y="11"/>
                  </a:cubicBezTo>
                  <a:cubicBezTo>
                    <a:pt x="20" y="13"/>
                    <a:pt x="20" y="14"/>
                    <a:pt x="19" y="15"/>
                  </a:cubicBezTo>
                  <a:cubicBezTo>
                    <a:pt x="34" y="15"/>
                    <a:pt x="34" y="15"/>
                    <a:pt x="34" y="15"/>
                  </a:cubicBezTo>
                  <a:cubicBezTo>
                    <a:pt x="34" y="17"/>
                    <a:pt x="34" y="17"/>
                    <a:pt x="34" y="17"/>
                  </a:cubicBezTo>
                  <a:cubicBezTo>
                    <a:pt x="24" y="17"/>
                    <a:pt x="24" y="17"/>
                    <a:pt x="24" y="17"/>
                  </a:cubicBezTo>
                  <a:cubicBezTo>
                    <a:pt x="26" y="19"/>
                    <a:pt x="29" y="22"/>
                    <a:pt x="34" y="24"/>
                  </a:cubicBezTo>
                  <a:cubicBezTo>
                    <a:pt x="34" y="25"/>
                    <a:pt x="34" y="25"/>
                    <a:pt x="34" y="25"/>
                  </a:cubicBezTo>
                  <a:cubicBezTo>
                    <a:pt x="31" y="24"/>
                    <a:pt x="28" y="23"/>
                    <a:pt x="27" y="22"/>
                  </a:cubicBezTo>
                  <a:cubicBezTo>
                    <a:pt x="27" y="25"/>
                    <a:pt x="27" y="25"/>
                    <a:pt x="27" y="25"/>
                  </a:cubicBezTo>
                  <a:cubicBezTo>
                    <a:pt x="27" y="28"/>
                    <a:pt x="26" y="30"/>
                    <a:pt x="22" y="30"/>
                  </a:cubicBezTo>
                  <a:cubicBezTo>
                    <a:pt x="20" y="30"/>
                    <a:pt x="20" y="30"/>
                    <a:pt x="20" y="30"/>
                  </a:cubicBezTo>
                  <a:cubicBezTo>
                    <a:pt x="20" y="28"/>
                    <a:pt x="20" y="28"/>
                    <a:pt x="20" y="28"/>
                  </a:cubicBezTo>
                  <a:cubicBezTo>
                    <a:pt x="22" y="28"/>
                    <a:pt x="22" y="28"/>
                    <a:pt x="22" y="28"/>
                  </a:cubicBezTo>
                  <a:cubicBezTo>
                    <a:pt x="24" y="28"/>
                    <a:pt x="25" y="27"/>
                    <a:pt x="25" y="25"/>
                  </a:cubicBezTo>
                  <a:cubicBezTo>
                    <a:pt x="25" y="24"/>
                    <a:pt x="25" y="24"/>
                    <a:pt x="25" y="24"/>
                  </a:cubicBezTo>
                  <a:cubicBezTo>
                    <a:pt x="14" y="24"/>
                    <a:pt x="14" y="24"/>
                    <a:pt x="14" y="24"/>
                  </a:cubicBezTo>
                  <a:cubicBezTo>
                    <a:pt x="14" y="30"/>
                    <a:pt x="14" y="30"/>
                    <a:pt x="14" y="30"/>
                  </a:cubicBezTo>
                  <a:cubicBezTo>
                    <a:pt x="14" y="32"/>
                    <a:pt x="15" y="33"/>
                    <a:pt x="17" y="33"/>
                  </a:cubicBezTo>
                  <a:cubicBezTo>
                    <a:pt x="27" y="33"/>
                    <a:pt x="27" y="33"/>
                    <a:pt x="27" y="33"/>
                  </a:cubicBezTo>
                  <a:cubicBezTo>
                    <a:pt x="29" y="33"/>
                    <a:pt x="30" y="32"/>
                    <a:pt x="30" y="30"/>
                  </a:cubicBezTo>
                  <a:cubicBezTo>
                    <a:pt x="30" y="29"/>
                    <a:pt x="30" y="29"/>
                    <a:pt x="30" y="29"/>
                  </a:cubicBezTo>
                  <a:cubicBezTo>
                    <a:pt x="32" y="29"/>
                    <a:pt x="32" y="29"/>
                    <a:pt x="32" y="29"/>
                  </a:cubicBezTo>
                  <a:cubicBezTo>
                    <a:pt x="32" y="30"/>
                    <a:pt x="32" y="30"/>
                    <a:pt x="32" y="30"/>
                  </a:cubicBezTo>
                  <a:cubicBezTo>
                    <a:pt x="32" y="34"/>
                    <a:pt x="30" y="35"/>
                    <a:pt x="27" y="35"/>
                  </a:cubicBezTo>
                  <a:cubicBezTo>
                    <a:pt x="17" y="35"/>
                    <a:pt x="17" y="35"/>
                    <a:pt x="17" y="35"/>
                  </a:cubicBezTo>
                  <a:cubicBezTo>
                    <a:pt x="13" y="35"/>
                    <a:pt x="11" y="33"/>
                    <a:pt x="11" y="30"/>
                  </a:cubicBezTo>
                  <a:cubicBezTo>
                    <a:pt x="11" y="23"/>
                    <a:pt x="11" y="23"/>
                    <a:pt x="11" y="23"/>
                  </a:cubicBezTo>
                  <a:cubicBezTo>
                    <a:pt x="10" y="24"/>
                    <a:pt x="8" y="24"/>
                    <a:pt x="6" y="25"/>
                  </a:cubicBezTo>
                  <a:cubicBezTo>
                    <a:pt x="6" y="24"/>
                    <a:pt x="6" y="24"/>
                    <a:pt x="6" y="24"/>
                  </a:cubicBezTo>
                  <a:cubicBezTo>
                    <a:pt x="10" y="22"/>
                    <a:pt x="14" y="19"/>
                    <a:pt x="16" y="17"/>
                  </a:cubicBezTo>
                  <a:cubicBezTo>
                    <a:pt x="5" y="17"/>
                    <a:pt x="5" y="17"/>
                    <a:pt x="5" y="17"/>
                  </a:cubicBezTo>
                  <a:cubicBezTo>
                    <a:pt x="5" y="15"/>
                    <a:pt x="5" y="15"/>
                    <a:pt x="5" y="15"/>
                  </a:cubicBezTo>
                  <a:cubicBezTo>
                    <a:pt x="17" y="15"/>
                    <a:pt x="17" y="15"/>
                    <a:pt x="17" y="15"/>
                  </a:cubicBezTo>
                  <a:cubicBezTo>
                    <a:pt x="17" y="14"/>
                    <a:pt x="18" y="13"/>
                    <a:pt x="18" y="11"/>
                  </a:cubicBezTo>
                  <a:cubicBezTo>
                    <a:pt x="6" y="11"/>
                    <a:pt x="6" y="11"/>
                    <a:pt x="6" y="11"/>
                  </a:cubicBezTo>
                  <a:cubicBezTo>
                    <a:pt x="6" y="10"/>
                    <a:pt x="6" y="10"/>
                    <a:pt x="6" y="10"/>
                  </a:cubicBezTo>
                  <a:cubicBezTo>
                    <a:pt x="11" y="10"/>
                    <a:pt x="11" y="10"/>
                    <a:pt x="11" y="10"/>
                  </a:cubicBezTo>
                  <a:cubicBezTo>
                    <a:pt x="11" y="9"/>
                    <a:pt x="10" y="8"/>
                    <a:pt x="10" y="6"/>
                  </a:cubicBezTo>
                  <a:cubicBezTo>
                    <a:pt x="10" y="6"/>
                    <a:pt x="10" y="6"/>
                    <a:pt x="10" y="6"/>
                  </a:cubicBezTo>
                  <a:cubicBezTo>
                    <a:pt x="12" y="6"/>
                    <a:pt x="12" y="6"/>
                    <a:pt x="12" y="6"/>
                  </a:cubicBezTo>
                  <a:cubicBezTo>
                    <a:pt x="12" y="7"/>
                    <a:pt x="13" y="8"/>
                    <a:pt x="13" y="10"/>
                  </a:cubicBezTo>
                  <a:cubicBezTo>
                    <a:pt x="18" y="10"/>
                    <a:pt x="18" y="10"/>
                    <a:pt x="18" y="10"/>
                  </a:cubicBezTo>
                  <a:cubicBezTo>
                    <a:pt x="18" y="9"/>
                    <a:pt x="18" y="9"/>
                    <a:pt x="18" y="8"/>
                  </a:cubicBezTo>
                  <a:cubicBezTo>
                    <a:pt x="18" y="4"/>
                    <a:pt x="18" y="4"/>
                    <a:pt x="18" y="4"/>
                  </a:cubicBezTo>
                  <a:cubicBezTo>
                    <a:pt x="21" y="4"/>
                    <a:pt x="21" y="4"/>
                    <a:pt x="21" y="4"/>
                  </a:cubicBezTo>
                  <a:cubicBezTo>
                    <a:pt x="21" y="8"/>
                    <a:pt x="21" y="8"/>
                    <a:pt x="21" y="8"/>
                  </a:cubicBezTo>
                  <a:cubicBezTo>
                    <a:pt x="21" y="8"/>
                    <a:pt x="21" y="9"/>
                    <a:pt x="21" y="10"/>
                  </a:cubicBezTo>
                  <a:cubicBezTo>
                    <a:pt x="26" y="10"/>
                    <a:pt x="26" y="10"/>
                    <a:pt x="26" y="10"/>
                  </a:cubicBezTo>
                  <a:cubicBezTo>
                    <a:pt x="26" y="8"/>
                    <a:pt x="27" y="7"/>
                    <a:pt x="27" y="6"/>
                  </a:cubicBezTo>
                  <a:lnTo>
                    <a:pt x="30" y="6"/>
                  </a:lnTo>
                  <a:close/>
                  <a:moveTo>
                    <a:pt x="19" y="17"/>
                  </a:moveTo>
                  <a:cubicBezTo>
                    <a:pt x="17" y="19"/>
                    <a:pt x="16" y="20"/>
                    <a:pt x="13" y="22"/>
                  </a:cubicBezTo>
                  <a:cubicBezTo>
                    <a:pt x="26" y="22"/>
                    <a:pt x="26" y="22"/>
                    <a:pt x="26" y="22"/>
                  </a:cubicBezTo>
                  <a:cubicBezTo>
                    <a:pt x="24" y="20"/>
                    <a:pt x="23" y="19"/>
                    <a:pt x="22" y="17"/>
                  </a:cubicBezTo>
                  <a:lnTo>
                    <a:pt x="19" y="17"/>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50" name="组合 249"/>
          <p:cNvGrpSpPr/>
          <p:nvPr/>
        </p:nvGrpSpPr>
        <p:grpSpPr>
          <a:xfrm>
            <a:off x="7505598" y="2851970"/>
            <a:ext cx="309772" cy="145607"/>
            <a:chOff x="1591356" y="2582862"/>
            <a:chExt cx="344487" cy="161925"/>
          </a:xfrm>
        </p:grpSpPr>
        <p:sp>
          <p:nvSpPr>
            <p:cNvPr id="226" name="Freeform 226"/>
            <p:cNvSpPr>
              <a:spLocks noEditPoints="1"/>
            </p:cNvSpPr>
            <p:nvPr/>
          </p:nvSpPr>
          <p:spPr bwMode="auto">
            <a:xfrm>
              <a:off x="1591356" y="2593975"/>
              <a:ext cx="160338" cy="139700"/>
            </a:xfrm>
            <a:custGeom>
              <a:avLst/>
              <a:gdLst>
                <a:gd name="T0" fmla="*/ 34 w 43"/>
                <a:gd name="T1" fmla="*/ 26 h 37"/>
                <a:gd name="T2" fmla="*/ 30 w 43"/>
                <a:gd name="T3" fmla="*/ 35 h 37"/>
                <a:gd name="T4" fmla="*/ 43 w 43"/>
                <a:gd name="T5" fmla="*/ 35 h 37"/>
                <a:gd name="T6" fmla="*/ 43 w 43"/>
                <a:gd name="T7" fmla="*/ 37 h 37"/>
                <a:gd name="T8" fmla="*/ 0 w 43"/>
                <a:gd name="T9" fmla="*/ 37 h 37"/>
                <a:gd name="T10" fmla="*/ 0 w 43"/>
                <a:gd name="T11" fmla="*/ 35 h 37"/>
                <a:gd name="T12" fmla="*/ 13 w 43"/>
                <a:gd name="T13" fmla="*/ 35 h 37"/>
                <a:gd name="T14" fmla="*/ 9 w 43"/>
                <a:gd name="T15" fmla="*/ 26 h 37"/>
                <a:gd name="T16" fmla="*/ 12 w 43"/>
                <a:gd name="T17" fmla="*/ 26 h 37"/>
                <a:gd name="T18" fmla="*/ 15 w 43"/>
                <a:gd name="T19" fmla="*/ 35 h 37"/>
                <a:gd name="T20" fmla="*/ 28 w 43"/>
                <a:gd name="T21" fmla="*/ 35 h 37"/>
                <a:gd name="T22" fmla="*/ 31 w 43"/>
                <a:gd name="T23" fmla="*/ 26 h 37"/>
                <a:gd name="T24" fmla="*/ 34 w 43"/>
                <a:gd name="T25" fmla="*/ 26 h 37"/>
                <a:gd name="T26" fmla="*/ 1 w 43"/>
                <a:gd name="T27" fmla="*/ 2 h 37"/>
                <a:gd name="T28" fmla="*/ 1 w 43"/>
                <a:gd name="T29" fmla="*/ 0 h 37"/>
                <a:gd name="T30" fmla="*/ 42 w 43"/>
                <a:gd name="T31" fmla="*/ 0 h 37"/>
                <a:gd name="T32" fmla="*/ 42 w 43"/>
                <a:gd name="T33" fmla="*/ 2 h 37"/>
                <a:gd name="T34" fmla="*/ 1 w 43"/>
                <a:gd name="T35" fmla="*/ 2 h 37"/>
                <a:gd name="T36" fmla="*/ 6 w 43"/>
                <a:gd name="T37" fmla="*/ 22 h 37"/>
                <a:gd name="T38" fmla="*/ 6 w 43"/>
                <a:gd name="T39" fmla="*/ 8 h 37"/>
                <a:gd name="T40" fmla="*/ 38 w 43"/>
                <a:gd name="T41" fmla="*/ 8 h 37"/>
                <a:gd name="T42" fmla="*/ 38 w 43"/>
                <a:gd name="T43" fmla="*/ 17 h 37"/>
                <a:gd name="T44" fmla="*/ 32 w 43"/>
                <a:gd name="T45" fmla="*/ 22 h 37"/>
                <a:gd name="T46" fmla="*/ 6 w 43"/>
                <a:gd name="T47" fmla="*/ 22 h 37"/>
                <a:gd name="T48" fmla="*/ 35 w 43"/>
                <a:gd name="T49" fmla="*/ 17 h 37"/>
                <a:gd name="T50" fmla="*/ 35 w 43"/>
                <a:gd name="T51" fmla="*/ 10 h 37"/>
                <a:gd name="T52" fmla="*/ 8 w 43"/>
                <a:gd name="T53" fmla="*/ 10 h 37"/>
                <a:gd name="T54" fmla="*/ 8 w 43"/>
                <a:gd name="T55" fmla="*/ 20 h 37"/>
                <a:gd name="T56" fmla="*/ 31 w 43"/>
                <a:gd name="T57" fmla="*/ 20 h 37"/>
                <a:gd name="T58" fmla="*/ 35 w 43"/>
                <a:gd name="T5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7">
                  <a:moveTo>
                    <a:pt x="34" y="26"/>
                  </a:moveTo>
                  <a:cubicBezTo>
                    <a:pt x="33" y="29"/>
                    <a:pt x="32" y="33"/>
                    <a:pt x="30" y="35"/>
                  </a:cubicBezTo>
                  <a:cubicBezTo>
                    <a:pt x="43" y="35"/>
                    <a:pt x="43" y="35"/>
                    <a:pt x="43" y="35"/>
                  </a:cubicBezTo>
                  <a:cubicBezTo>
                    <a:pt x="43" y="37"/>
                    <a:pt x="43" y="37"/>
                    <a:pt x="43" y="37"/>
                  </a:cubicBezTo>
                  <a:cubicBezTo>
                    <a:pt x="0" y="37"/>
                    <a:pt x="0" y="37"/>
                    <a:pt x="0" y="37"/>
                  </a:cubicBezTo>
                  <a:cubicBezTo>
                    <a:pt x="0" y="35"/>
                    <a:pt x="0" y="35"/>
                    <a:pt x="0" y="35"/>
                  </a:cubicBezTo>
                  <a:cubicBezTo>
                    <a:pt x="13" y="35"/>
                    <a:pt x="13" y="35"/>
                    <a:pt x="13" y="35"/>
                  </a:cubicBezTo>
                  <a:cubicBezTo>
                    <a:pt x="11" y="32"/>
                    <a:pt x="10" y="29"/>
                    <a:pt x="9" y="26"/>
                  </a:cubicBezTo>
                  <a:cubicBezTo>
                    <a:pt x="12" y="26"/>
                    <a:pt x="12" y="26"/>
                    <a:pt x="12" y="26"/>
                  </a:cubicBezTo>
                  <a:cubicBezTo>
                    <a:pt x="13" y="29"/>
                    <a:pt x="14" y="33"/>
                    <a:pt x="15" y="35"/>
                  </a:cubicBezTo>
                  <a:cubicBezTo>
                    <a:pt x="28" y="35"/>
                    <a:pt x="28" y="35"/>
                    <a:pt x="28" y="35"/>
                  </a:cubicBezTo>
                  <a:cubicBezTo>
                    <a:pt x="29" y="33"/>
                    <a:pt x="31" y="29"/>
                    <a:pt x="31" y="26"/>
                  </a:cubicBezTo>
                  <a:lnTo>
                    <a:pt x="34" y="26"/>
                  </a:lnTo>
                  <a:close/>
                  <a:moveTo>
                    <a:pt x="1" y="2"/>
                  </a:moveTo>
                  <a:cubicBezTo>
                    <a:pt x="1" y="0"/>
                    <a:pt x="1" y="0"/>
                    <a:pt x="1" y="0"/>
                  </a:cubicBezTo>
                  <a:cubicBezTo>
                    <a:pt x="42" y="0"/>
                    <a:pt x="42" y="0"/>
                    <a:pt x="42" y="0"/>
                  </a:cubicBezTo>
                  <a:cubicBezTo>
                    <a:pt x="42" y="2"/>
                    <a:pt x="42" y="2"/>
                    <a:pt x="42" y="2"/>
                  </a:cubicBezTo>
                  <a:lnTo>
                    <a:pt x="1" y="2"/>
                  </a:lnTo>
                  <a:close/>
                  <a:moveTo>
                    <a:pt x="6" y="22"/>
                  </a:moveTo>
                  <a:cubicBezTo>
                    <a:pt x="6" y="8"/>
                    <a:pt x="6" y="8"/>
                    <a:pt x="6" y="8"/>
                  </a:cubicBezTo>
                  <a:cubicBezTo>
                    <a:pt x="38" y="8"/>
                    <a:pt x="38" y="8"/>
                    <a:pt x="38" y="8"/>
                  </a:cubicBezTo>
                  <a:cubicBezTo>
                    <a:pt x="38" y="17"/>
                    <a:pt x="38" y="17"/>
                    <a:pt x="38" y="17"/>
                  </a:cubicBezTo>
                  <a:cubicBezTo>
                    <a:pt x="38" y="21"/>
                    <a:pt x="36" y="23"/>
                    <a:pt x="32" y="22"/>
                  </a:cubicBezTo>
                  <a:lnTo>
                    <a:pt x="6" y="22"/>
                  </a:lnTo>
                  <a:close/>
                  <a:moveTo>
                    <a:pt x="35" y="17"/>
                  </a:moveTo>
                  <a:cubicBezTo>
                    <a:pt x="35" y="10"/>
                    <a:pt x="35" y="10"/>
                    <a:pt x="35" y="10"/>
                  </a:cubicBezTo>
                  <a:cubicBezTo>
                    <a:pt x="8" y="10"/>
                    <a:pt x="8" y="10"/>
                    <a:pt x="8" y="10"/>
                  </a:cubicBezTo>
                  <a:cubicBezTo>
                    <a:pt x="8" y="20"/>
                    <a:pt x="8" y="20"/>
                    <a:pt x="8" y="20"/>
                  </a:cubicBezTo>
                  <a:cubicBezTo>
                    <a:pt x="31" y="20"/>
                    <a:pt x="31" y="20"/>
                    <a:pt x="31" y="20"/>
                  </a:cubicBezTo>
                  <a:cubicBezTo>
                    <a:pt x="34" y="20"/>
                    <a:pt x="35" y="19"/>
                    <a:pt x="35" y="17"/>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7" name="Freeform 227"/>
            <p:cNvSpPr>
              <a:spLocks noEditPoints="1"/>
            </p:cNvSpPr>
            <p:nvPr/>
          </p:nvSpPr>
          <p:spPr bwMode="auto">
            <a:xfrm>
              <a:off x="1770743" y="2582862"/>
              <a:ext cx="165100" cy="161925"/>
            </a:xfrm>
            <a:custGeom>
              <a:avLst/>
              <a:gdLst>
                <a:gd name="T0" fmla="*/ 11 w 44"/>
                <a:gd name="T1" fmla="*/ 16 h 43"/>
                <a:gd name="T2" fmla="*/ 13 w 44"/>
                <a:gd name="T3" fmla="*/ 18 h 43"/>
                <a:gd name="T4" fmla="*/ 8 w 44"/>
                <a:gd name="T5" fmla="*/ 24 h 43"/>
                <a:gd name="T6" fmla="*/ 13 w 44"/>
                <a:gd name="T7" fmla="*/ 26 h 43"/>
                <a:gd name="T8" fmla="*/ 8 w 44"/>
                <a:gd name="T9" fmla="*/ 28 h 43"/>
                <a:gd name="T10" fmla="*/ 1 w 44"/>
                <a:gd name="T11" fmla="*/ 40 h 43"/>
                <a:gd name="T12" fmla="*/ 1 w 44"/>
                <a:gd name="T13" fmla="*/ 28 h 43"/>
                <a:gd name="T14" fmla="*/ 6 w 44"/>
                <a:gd name="T15" fmla="*/ 26 h 43"/>
                <a:gd name="T16" fmla="*/ 6 w 44"/>
                <a:gd name="T17" fmla="*/ 18 h 43"/>
                <a:gd name="T18" fmla="*/ 0 w 44"/>
                <a:gd name="T19" fmla="*/ 16 h 43"/>
                <a:gd name="T20" fmla="*/ 2 w 44"/>
                <a:gd name="T21" fmla="*/ 8 h 43"/>
                <a:gd name="T22" fmla="*/ 5 w 44"/>
                <a:gd name="T23" fmla="*/ 16 h 43"/>
                <a:gd name="T24" fmla="*/ 10 w 44"/>
                <a:gd name="T25" fmla="*/ 8 h 43"/>
                <a:gd name="T26" fmla="*/ 1 w 44"/>
                <a:gd name="T27" fmla="*/ 6 h 43"/>
                <a:gd name="T28" fmla="*/ 6 w 44"/>
                <a:gd name="T29" fmla="*/ 4 h 43"/>
                <a:gd name="T30" fmla="*/ 8 w 44"/>
                <a:gd name="T31" fmla="*/ 0 h 43"/>
                <a:gd name="T32" fmla="*/ 13 w 44"/>
                <a:gd name="T33" fmla="*/ 4 h 43"/>
                <a:gd name="T34" fmla="*/ 1 w 44"/>
                <a:gd name="T35" fmla="*/ 6 h 43"/>
                <a:gd name="T36" fmla="*/ 28 w 44"/>
                <a:gd name="T37" fmla="*/ 40 h 43"/>
                <a:gd name="T38" fmla="*/ 25 w 44"/>
                <a:gd name="T39" fmla="*/ 41 h 43"/>
                <a:gd name="T40" fmla="*/ 25 w 44"/>
                <a:gd name="T41" fmla="*/ 38 h 43"/>
                <a:gd name="T42" fmla="*/ 20 w 44"/>
                <a:gd name="T43" fmla="*/ 4 h 43"/>
                <a:gd name="T44" fmla="*/ 17 w 44"/>
                <a:gd name="T45" fmla="*/ 19 h 43"/>
                <a:gd name="T46" fmla="*/ 11 w 44"/>
                <a:gd name="T47" fmla="*/ 40 h 43"/>
                <a:gd name="T48" fmla="*/ 15 w 44"/>
                <a:gd name="T49" fmla="*/ 19 h 43"/>
                <a:gd name="T50" fmla="*/ 24 w 44"/>
                <a:gd name="T51" fmla="*/ 2 h 43"/>
                <a:gd name="T52" fmla="*/ 31 w 44"/>
                <a:gd name="T53" fmla="*/ 3 h 43"/>
                <a:gd name="T54" fmla="*/ 28 w 44"/>
                <a:gd name="T55" fmla="*/ 4 h 43"/>
                <a:gd name="T56" fmla="*/ 33 w 44"/>
                <a:gd name="T57" fmla="*/ 39 h 43"/>
                <a:gd name="T58" fmla="*/ 26 w 44"/>
                <a:gd name="T59" fmla="*/ 9 h 43"/>
                <a:gd name="T60" fmla="*/ 25 w 44"/>
                <a:gd name="T61" fmla="*/ 4 h 43"/>
                <a:gd name="T62" fmla="*/ 22 w 44"/>
                <a:gd name="T63" fmla="*/ 37 h 43"/>
                <a:gd name="T64" fmla="*/ 24 w 44"/>
                <a:gd name="T65" fmla="*/ 29 h 43"/>
                <a:gd name="T66" fmla="*/ 25 w 44"/>
                <a:gd name="T67" fmla="*/ 28 h 43"/>
                <a:gd name="T68" fmla="*/ 41 w 44"/>
                <a:gd name="T69" fmla="*/ 16 h 43"/>
                <a:gd name="T70" fmla="*/ 44 w 44"/>
                <a:gd name="T71" fmla="*/ 18 h 43"/>
                <a:gd name="T72" fmla="*/ 38 w 44"/>
                <a:gd name="T73" fmla="*/ 26 h 43"/>
                <a:gd name="T74" fmla="*/ 43 w 44"/>
                <a:gd name="T75" fmla="*/ 28 h 43"/>
                <a:gd name="T76" fmla="*/ 38 w 44"/>
                <a:gd name="T77" fmla="*/ 43 h 43"/>
                <a:gd name="T78" fmla="*/ 35 w 44"/>
                <a:gd name="T79" fmla="*/ 28 h 43"/>
                <a:gd name="T80" fmla="*/ 31 w 44"/>
                <a:gd name="T81" fmla="*/ 26 h 43"/>
                <a:gd name="T82" fmla="*/ 35 w 44"/>
                <a:gd name="T83" fmla="*/ 18 h 43"/>
                <a:gd name="T84" fmla="*/ 30 w 44"/>
                <a:gd name="T85" fmla="*/ 16 h 43"/>
                <a:gd name="T86" fmla="*/ 32 w 44"/>
                <a:gd name="T87" fmla="*/ 8 h 43"/>
                <a:gd name="T88" fmla="*/ 35 w 44"/>
                <a:gd name="T89" fmla="*/ 16 h 43"/>
                <a:gd name="T90" fmla="*/ 40 w 44"/>
                <a:gd name="T91" fmla="*/ 8 h 43"/>
                <a:gd name="T92" fmla="*/ 31 w 44"/>
                <a:gd name="T93" fmla="*/ 6 h 43"/>
                <a:gd name="T94" fmla="*/ 35 w 44"/>
                <a:gd name="T95" fmla="*/ 4 h 43"/>
                <a:gd name="T96" fmla="*/ 38 w 44"/>
                <a:gd name="T97" fmla="*/ 0 h 43"/>
                <a:gd name="T98" fmla="*/ 43 w 44"/>
                <a:gd name="T99" fmla="*/ 4 h 43"/>
                <a:gd name="T100" fmla="*/ 31 w 44"/>
                <a:gd name="T10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43">
                  <a:moveTo>
                    <a:pt x="12" y="8"/>
                  </a:moveTo>
                  <a:cubicBezTo>
                    <a:pt x="12" y="11"/>
                    <a:pt x="11" y="14"/>
                    <a:pt x="11" y="16"/>
                  </a:cubicBezTo>
                  <a:cubicBezTo>
                    <a:pt x="13" y="16"/>
                    <a:pt x="13" y="16"/>
                    <a:pt x="13" y="16"/>
                  </a:cubicBezTo>
                  <a:cubicBezTo>
                    <a:pt x="13" y="18"/>
                    <a:pt x="13" y="18"/>
                    <a:pt x="13" y="18"/>
                  </a:cubicBezTo>
                  <a:cubicBezTo>
                    <a:pt x="8" y="18"/>
                    <a:pt x="8" y="18"/>
                    <a:pt x="8" y="18"/>
                  </a:cubicBezTo>
                  <a:cubicBezTo>
                    <a:pt x="8" y="24"/>
                    <a:pt x="8" y="24"/>
                    <a:pt x="8" y="24"/>
                  </a:cubicBezTo>
                  <a:cubicBezTo>
                    <a:pt x="8" y="25"/>
                    <a:pt x="8" y="26"/>
                    <a:pt x="8" y="26"/>
                  </a:cubicBezTo>
                  <a:cubicBezTo>
                    <a:pt x="13" y="26"/>
                    <a:pt x="13" y="26"/>
                    <a:pt x="13" y="26"/>
                  </a:cubicBezTo>
                  <a:cubicBezTo>
                    <a:pt x="13" y="28"/>
                    <a:pt x="13" y="28"/>
                    <a:pt x="13" y="28"/>
                  </a:cubicBezTo>
                  <a:cubicBezTo>
                    <a:pt x="8" y="28"/>
                    <a:pt x="8" y="28"/>
                    <a:pt x="8" y="28"/>
                  </a:cubicBezTo>
                  <a:cubicBezTo>
                    <a:pt x="8" y="34"/>
                    <a:pt x="6" y="39"/>
                    <a:pt x="1" y="43"/>
                  </a:cubicBezTo>
                  <a:cubicBezTo>
                    <a:pt x="1" y="40"/>
                    <a:pt x="1" y="40"/>
                    <a:pt x="1" y="40"/>
                  </a:cubicBezTo>
                  <a:cubicBezTo>
                    <a:pt x="4" y="37"/>
                    <a:pt x="5" y="33"/>
                    <a:pt x="6" y="28"/>
                  </a:cubicBezTo>
                  <a:cubicBezTo>
                    <a:pt x="1" y="28"/>
                    <a:pt x="1" y="28"/>
                    <a:pt x="1" y="28"/>
                  </a:cubicBezTo>
                  <a:cubicBezTo>
                    <a:pt x="1" y="26"/>
                    <a:pt x="1" y="26"/>
                    <a:pt x="1" y="26"/>
                  </a:cubicBezTo>
                  <a:cubicBezTo>
                    <a:pt x="6" y="26"/>
                    <a:pt x="6" y="26"/>
                    <a:pt x="6" y="26"/>
                  </a:cubicBezTo>
                  <a:cubicBezTo>
                    <a:pt x="6" y="26"/>
                    <a:pt x="6" y="26"/>
                    <a:pt x="6" y="26"/>
                  </a:cubicBezTo>
                  <a:cubicBezTo>
                    <a:pt x="6" y="18"/>
                    <a:pt x="6" y="18"/>
                    <a:pt x="6" y="18"/>
                  </a:cubicBezTo>
                  <a:cubicBezTo>
                    <a:pt x="0" y="18"/>
                    <a:pt x="0" y="18"/>
                    <a:pt x="0" y="18"/>
                  </a:cubicBezTo>
                  <a:cubicBezTo>
                    <a:pt x="0" y="16"/>
                    <a:pt x="0" y="16"/>
                    <a:pt x="0" y="16"/>
                  </a:cubicBezTo>
                  <a:cubicBezTo>
                    <a:pt x="3" y="16"/>
                    <a:pt x="3" y="16"/>
                    <a:pt x="3" y="16"/>
                  </a:cubicBezTo>
                  <a:cubicBezTo>
                    <a:pt x="3" y="14"/>
                    <a:pt x="2" y="12"/>
                    <a:pt x="2" y="8"/>
                  </a:cubicBezTo>
                  <a:cubicBezTo>
                    <a:pt x="4" y="8"/>
                    <a:pt x="4" y="8"/>
                    <a:pt x="4" y="8"/>
                  </a:cubicBezTo>
                  <a:cubicBezTo>
                    <a:pt x="4" y="11"/>
                    <a:pt x="5" y="14"/>
                    <a:pt x="5" y="16"/>
                  </a:cubicBezTo>
                  <a:cubicBezTo>
                    <a:pt x="8" y="16"/>
                    <a:pt x="8" y="16"/>
                    <a:pt x="8" y="16"/>
                  </a:cubicBezTo>
                  <a:cubicBezTo>
                    <a:pt x="9" y="14"/>
                    <a:pt x="9" y="11"/>
                    <a:pt x="10" y="8"/>
                  </a:cubicBezTo>
                  <a:lnTo>
                    <a:pt x="12" y="8"/>
                  </a:lnTo>
                  <a:close/>
                  <a:moveTo>
                    <a:pt x="1" y="6"/>
                  </a:moveTo>
                  <a:cubicBezTo>
                    <a:pt x="1" y="4"/>
                    <a:pt x="1" y="4"/>
                    <a:pt x="1" y="4"/>
                  </a:cubicBezTo>
                  <a:cubicBezTo>
                    <a:pt x="6" y="4"/>
                    <a:pt x="6" y="4"/>
                    <a:pt x="6" y="4"/>
                  </a:cubicBezTo>
                  <a:cubicBezTo>
                    <a:pt x="6" y="0"/>
                    <a:pt x="6" y="0"/>
                    <a:pt x="6" y="0"/>
                  </a:cubicBezTo>
                  <a:cubicBezTo>
                    <a:pt x="8" y="0"/>
                    <a:pt x="8" y="0"/>
                    <a:pt x="8" y="0"/>
                  </a:cubicBezTo>
                  <a:cubicBezTo>
                    <a:pt x="8" y="4"/>
                    <a:pt x="8" y="4"/>
                    <a:pt x="8" y="4"/>
                  </a:cubicBezTo>
                  <a:cubicBezTo>
                    <a:pt x="13" y="4"/>
                    <a:pt x="13" y="4"/>
                    <a:pt x="13" y="4"/>
                  </a:cubicBezTo>
                  <a:cubicBezTo>
                    <a:pt x="13" y="6"/>
                    <a:pt x="13" y="6"/>
                    <a:pt x="13" y="6"/>
                  </a:cubicBezTo>
                  <a:lnTo>
                    <a:pt x="1" y="6"/>
                  </a:lnTo>
                  <a:close/>
                  <a:moveTo>
                    <a:pt x="25" y="28"/>
                  </a:moveTo>
                  <a:cubicBezTo>
                    <a:pt x="26" y="31"/>
                    <a:pt x="27" y="35"/>
                    <a:pt x="28" y="40"/>
                  </a:cubicBezTo>
                  <a:cubicBezTo>
                    <a:pt x="28" y="41"/>
                    <a:pt x="28" y="41"/>
                    <a:pt x="28" y="41"/>
                  </a:cubicBezTo>
                  <a:cubicBezTo>
                    <a:pt x="25" y="41"/>
                    <a:pt x="25" y="41"/>
                    <a:pt x="25" y="41"/>
                  </a:cubicBezTo>
                  <a:cubicBezTo>
                    <a:pt x="25" y="41"/>
                    <a:pt x="25" y="40"/>
                    <a:pt x="25" y="39"/>
                  </a:cubicBezTo>
                  <a:cubicBezTo>
                    <a:pt x="25" y="38"/>
                    <a:pt x="25" y="38"/>
                    <a:pt x="25" y="38"/>
                  </a:cubicBezTo>
                  <a:cubicBezTo>
                    <a:pt x="24" y="38"/>
                    <a:pt x="22" y="39"/>
                    <a:pt x="20" y="40"/>
                  </a:cubicBezTo>
                  <a:cubicBezTo>
                    <a:pt x="20" y="4"/>
                    <a:pt x="20" y="4"/>
                    <a:pt x="20" y="4"/>
                  </a:cubicBezTo>
                  <a:cubicBezTo>
                    <a:pt x="17" y="4"/>
                    <a:pt x="17" y="4"/>
                    <a:pt x="17" y="4"/>
                  </a:cubicBezTo>
                  <a:cubicBezTo>
                    <a:pt x="17" y="19"/>
                    <a:pt x="17" y="19"/>
                    <a:pt x="17" y="19"/>
                  </a:cubicBezTo>
                  <a:cubicBezTo>
                    <a:pt x="18" y="30"/>
                    <a:pt x="15" y="38"/>
                    <a:pt x="11" y="43"/>
                  </a:cubicBezTo>
                  <a:cubicBezTo>
                    <a:pt x="11" y="40"/>
                    <a:pt x="11" y="40"/>
                    <a:pt x="11" y="40"/>
                  </a:cubicBezTo>
                  <a:cubicBezTo>
                    <a:pt x="12" y="37"/>
                    <a:pt x="13" y="34"/>
                    <a:pt x="14" y="31"/>
                  </a:cubicBezTo>
                  <a:cubicBezTo>
                    <a:pt x="15" y="28"/>
                    <a:pt x="15" y="24"/>
                    <a:pt x="15" y="19"/>
                  </a:cubicBezTo>
                  <a:cubicBezTo>
                    <a:pt x="15" y="2"/>
                    <a:pt x="15" y="2"/>
                    <a:pt x="15" y="2"/>
                  </a:cubicBezTo>
                  <a:cubicBezTo>
                    <a:pt x="24" y="2"/>
                    <a:pt x="24" y="2"/>
                    <a:pt x="24" y="2"/>
                  </a:cubicBezTo>
                  <a:cubicBezTo>
                    <a:pt x="26" y="2"/>
                    <a:pt x="28" y="2"/>
                    <a:pt x="31" y="1"/>
                  </a:cubicBezTo>
                  <a:cubicBezTo>
                    <a:pt x="31" y="3"/>
                    <a:pt x="31" y="3"/>
                    <a:pt x="31" y="3"/>
                  </a:cubicBezTo>
                  <a:cubicBezTo>
                    <a:pt x="30" y="3"/>
                    <a:pt x="30" y="3"/>
                    <a:pt x="30" y="3"/>
                  </a:cubicBezTo>
                  <a:cubicBezTo>
                    <a:pt x="30" y="3"/>
                    <a:pt x="29" y="3"/>
                    <a:pt x="28" y="4"/>
                  </a:cubicBezTo>
                  <a:cubicBezTo>
                    <a:pt x="28" y="9"/>
                    <a:pt x="28" y="9"/>
                    <a:pt x="28" y="9"/>
                  </a:cubicBezTo>
                  <a:cubicBezTo>
                    <a:pt x="28" y="21"/>
                    <a:pt x="29" y="32"/>
                    <a:pt x="33" y="39"/>
                  </a:cubicBezTo>
                  <a:cubicBezTo>
                    <a:pt x="33" y="43"/>
                    <a:pt x="33" y="43"/>
                    <a:pt x="33" y="43"/>
                  </a:cubicBezTo>
                  <a:cubicBezTo>
                    <a:pt x="28" y="35"/>
                    <a:pt x="25" y="23"/>
                    <a:pt x="26" y="9"/>
                  </a:cubicBezTo>
                  <a:cubicBezTo>
                    <a:pt x="26" y="4"/>
                    <a:pt x="26" y="4"/>
                    <a:pt x="26" y="4"/>
                  </a:cubicBezTo>
                  <a:cubicBezTo>
                    <a:pt x="25" y="4"/>
                    <a:pt x="25" y="4"/>
                    <a:pt x="25" y="4"/>
                  </a:cubicBezTo>
                  <a:cubicBezTo>
                    <a:pt x="22" y="4"/>
                    <a:pt x="22" y="4"/>
                    <a:pt x="22" y="4"/>
                  </a:cubicBezTo>
                  <a:cubicBezTo>
                    <a:pt x="22" y="37"/>
                    <a:pt x="22" y="37"/>
                    <a:pt x="22" y="37"/>
                  </a:cubicBezTo>
                  <a:cubicBezTo>
                    <a:pt x="23" y="37"/>
                    <a:pt x="24" y="36"/>
                    <a:pt x="25" y="36"/>
                  </a:cubicBezTo>
                  <a:cubicBezTo>
                    <a:pt x="25" y="34"/>
                    <a:pt x="24" y="32"/>
                    <a:pt x="24" y="29"/>
                  </a:cubicBezTo>
                  <a:cubicBezTo>
                    <a:pt x="24" y="28"/>
                    <a:pt x="23" y="28"/>
                    <a:pt x="23" y="28"/>
                  </a:cubicBezTo>
                  <a:lnTo>
                    <a:pt x="25" y="28"/>
                  </a:lnTo>
                  <a:close/>
                  <a:moveTo>
                    <a:pt x="42" y="8"/>
                  </a:moveTo>
                  <a:cubicBezTo>
                    <a:pt x="42" y="12"/>
                    <a:pt x="41" y="14"/>
                    <a:pt x="41" y="16"/>
                  </a:cubicBezTo>
                  <a:cubicBezTo>
                    <a:pt x="44" y="16"/>
                    <a:pt x="44" y="16"/>
                    <a:pt x="44" y="16"/>
                  </a:cubicBezTo>
                  <a:cubicBezTo>
                    <a:pt x="44" y="18"/>
                    <a:pt x="44" y="18"/>
                    <a:pt x="44" y="18"/>
                  </a:cubicBezTo>
                  <a:cubicBezTo>
                    <a:pt x="38" y="18"/>
                    <a:pt x="38" y="18"/>
                    <a:pt x="38" y="18"/>
                  </a:cubicBezTo>
                  <a:cubicBezTo>
                    <a:pt x="38" y="26"/>
                    <a:pt x="38" y="26"/>
                    <a:pt x="38" y="26"/>
                  </a:cubicBezTo>
                  <a:cubicBezTo>
                    <a:pt x="43" y="26"/>
                    <a:pt x="43" y="26"/>
                    <a:pt x="43" y="26"/>
                  </a:cubicBezTo>
                  <a:cubicBezTo>
                    <a:pt x="43" y="28"/>
                    <a:pt x="43" y="28"/>
                    <a:pt x="43" y="28"/>
                  </a:cubicBezTo>
                  <a:cubicBezTo>
                    <a:pt x="38" y="28"/>
                    <a:pt x="38" y="28"/>
                    <a:pt x="38" y="28"/>
                  </a:cubicBezTo>
                  <a:cubicBezTo>
                    <a:pt x="38" y="43"/>
                    <a:pt x="38" y="43"/>
                    <a:pt x="38" y="43"/>
                  </a:cubicBezTo>
                  <a:cubicBezTo>
                    <a:pt x="35" y="43"/>
                    <a:pt x="35" y="43"/>
                    <a:pt x="35" y="43"/>
                  </a:cubicBezTo>
                  <a:cubicBezTo>
                    <a:pt x="35" y="28"/>
                    <a:pt x="35" y="28"/>
                    <a:pt x="35" y="28"/>
                  </a:cubicBezTo>
                  <a:cubicBezTo>
                    <a:pt x="31" y="28"/>
                    <a:pt x="31" y="28"/>
                    <a:pt x="31" y="28"/>
                  </a:cubicBezTo>
                  <a:cubicBezTo>
                    <a:pt x="31" y="26"/>
                    <a:pt x="31" y="26"/>
                    <a:pt x="31" y="26"/>
                  </a:cubicBezTo>
                  <a:cubicBezTo>
                    <a:pt x="35" y="26"/>
                    <a:pt x="35" y="26"/>
                    <a:pt x="35" y="26"/>
                  </a:cubicBezTo>
                  <a:cubicBezTo>
                    <a:pt x="35" y="18"/>
                    <a:pt x="35" y="18"/>
                    <a:pt x="35" y="18"/>
                  </a:cubicBezTo>
                  <a:cubicBezTo>
                    <a:pt x="30" y="18"/>
                    <a:pt x="30" y="18"/>
                    <a:pt x="30" y="18"/>
                  </a:cubicBezTo>
                  <a:cubicBezTo>
                    <a:pt x="30" y="16"/>
                    <a:pt x="30" y="16"/>
                    <a:pt x="30" y="16"/>
                  </a:cubicBezTo>
                  <a:cubicBezTo>
                    <a:pt x="33" y="16"/>
                    <a:pt x="33" y="16"/>
                    <a:pt x="33" y="16"/>
                  </a:cubicBezTo>
                  <a:cubicBezTo>
                    <a:pt x="32" y="14"/>
                    <a:pt x="32" y="12"/>
                    <a:pt x="32" y="8"/>
                  </a:cubicBezTo>
                  <a:cubicBezTo>
                    <a:pt x="34" y="8"/>
                    <a:pt x="34" y="8"/>
                    <a:pt x="34" y="8"/>
                  </a:cubicBezTo>
                  <a:cubicBezTo>
                    <a:pt x="34" y="11"/>
                    <a:pt x="34" y="14"/>
                    <a:pt x="35" y="16"/>
                  </a:cubicBezTo>
                  <a:cubicBezTo>
                    <a:pt x="38" y="16"/>
                    <a:pt x="38" y="16"/>
                    <a:pt x="38" y="16"/>
                  </a:cubicBezTo>
                  <a:cubicBezTo>
                    <a:pt x="39" y="14"/>
                    <a:pt x="40" y="11"/>
                    <a:pt x="40" y="8"/>
                  </a:cubicBezTo>
                  <a:lnTo>
                    <a:pt x="42" y="8"/>
                  </a:lnTo>
                  <a:close/>
                  <a:moveTo>
                    <a:pt x="31" y="6"/>
                  </a:moveTo>
                  <a:cubicBezTo>
                    <a:pt x="31" y="4"/>
                    <a:pt x="31" y="4"/>
                    <a:pt x="31" y="4"/>
                  </a:cubicBezTo>
                  <a:cubicBezTo>
                    <a:pt x="35" y="4"/>
                    <a:pt x="35" y="4"/>
                    <a:pt x="35" y="4"/>
                  </a:cubicBezTo>
                  <a:cubicBezTo>
                    <a:pt x="35" y="0"/>
                    <a:pt x="35" y="0"/>
                    <a:pt x="35" y="0"/>
                  </a:cubicBezTo>
                  <a:cubicBezTo>
                    <a:pt x="38" y="0"/>
                    <a:pt x="38" y="0"/>
                    <a:pt x="38" y="0"/>
                  </a:cubicBezTo>
                  <a:cubicBezTo>
                    <a:pt x="38" y="4"/>
                    <a:pt x="38" y="4"/>
                    <a:pt x="38" y="4"/>
                  </a:cubicBezTo>
                  <a:cubicBezTo>
                    <a:pt x="43" y="4"/>
                    <a:pt x="43" y="4"/>
                    <a:pt x="43" y="4"/>
                  </a:cubicBezTo>
                  <a:cubicBezTo>
                    <a:pt x="43" y="6"/>
                    <a:pt x="43" y="6"/>
                    <a:pt x="43" y="6"/>
                  </a:cubicBezTo>
                  <a:lnTo>
                    <a:pt x="31" y="6"/>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9" name="组合 248"/>
          <p:cNvGrpSpPr/>
          <p:nvPr/>
        </p:nvGrpSpPr>
        <p:grpSpPr>
          <a:xfrm>
            <a:off x="8407792" y="2851970"/>
            <a:ext cx="458235" cy="145607"/>
            <a:chOff x="2594656" y="2582862"/>
            <a:chExt cx="509588" cy="161925"/>
          </a:xfrm>
        </p:grpSpPr>
        <p:sp>
          <p:nvSpPr>
            <p:cNvPr id="228" name="Freeform 228"/>
            <p:cNvSpPr/>
            <p:nvPr/>
          </p:nvSpPr>
          <p:spPr bwMode="auto">
            <a:xfrm>
              <a:off x="2594656" y="2582862"/>
              <a:ext cx="160338" cy="161925"/>
            </a:xfrm>
            <a:custGeom>
              <a:avLst/>
              <a:gdLst>
                <a:gd name="T0" fmla="*/ 43 w 43"/>
                <a:gd name="T1" fmla="*/ 43 h 43"/>
                <a:gd name="T2" fmla="*/ 21 w 43"/>
                <a:gd name="T3" fmla="*/ 13 h 43"/>
                <a:gd name="T4" fmla="*/ 0 w 43"/>
                <a:gd name="T5" fmla="*/ 43 h 43"/>
                <a:gd name="T6" fmla="*/ 0 w 43"/>
                <a:gd name="T7" fmla="*/ 40 h 43"/>
                <a:gd name="T8" fmla="*/ 20 w 43"/>
                <a:gd name="T9" fmla="*/ 3 h 43"/>
                <a:gd name="T10" fmla="*/ 20 w 43"/>
                <a:gd name="T11" fmla="*/ 0 h 43"/>
                <a:gd name="T12" fmla="*/ 21 w 43"/>
                <a:gd name="T13" fmla="*/ 0 h 43"/>
                <a:gd name="T14" fmla="*/ 23 w 43"/>
                <a:gd name="T15" fmla="*/ 0 h 43"/>
                <a:gd name="T16" fmla="*/ 23 w 43"/>
                <a:gd name="T17" fmla="*/ 3 h 43"/>
                <a:gd name="T18" fmla="*/ 43 w 43"/>
                <a:gd name="T19" fmla="*/ 40 h 43"/>
                <a:gd name="T20" fmla="*/ 43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43" y="43"/>
                  </a:moveTo>
                  <a:cubicBezTo>
                    <a:pt x="31" y="34"/>
                    <a:pt x="24" y="24"/>
                    <a:pt x="21" y="13"/>
                  </a:cubicBezTo>
                  <a:cubicBezTo>
                    <a:pt x="19" y="24"/>
                    <a:pt x="12" y="34"/>
                    <a:pt x="0" y="43"/>
                  </a:cubicBezTo>
                  <a:cubicBezTo>
                    <a:pt x="0" y="40"/>
                    <a:pt x="0" y="40"/>
                    <a:pt x="0" y="40"/>
                  </a:cubicBezTo>
                  <a:cubicBezTo>
                    <a:pt x="13" y="30"/>
                    <a:pt x="20" y="17"/>
                    <a:pt x="20" y="3"/>
                  </a:cubicBezTo>
                  <a:cubicBezTo>
                    <a:pt x="20" y="0"/>
                    <a:pt x="20" y="0"/>
                    <a:pt x="20" y="0"/>
                  </a:cubicBezTo>
                  <a:cubicBezTo>
                    <a:pt x="21" y="0"/>
                    <a:pt x="21" y="0"/>
                    <a:pt x="21" y="0"/>
                  </a:cubicBezTo>
                  <a:cubicBezTo>
                    <a:pt x="23" y="0"/>
                    <a:pt x="23" y="0"/>
                    <a:pt x="23" y="0"/>
                  </a:cubicBezTo>
                  <a:cubicBezTo>
                    <a:pt x="23" y="3"/>
                    <a:pt x="23" y="3"/>
                    <a:pt x="23" y="3"/>
                  </a:cubicBezTo>
                  <a:cubicBezTo>
                    <a:pt x="23" y="17"/>
                    <a:pt x="30" y="30"/>
                    <a:pt x="43" y="40"/>
                  </a:cubicBezTo>
                  <a:lnTo>
                    <a:pt x="43" y="4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9" name="Freeform 229"/>
            <p:cNvSpPr/>
            <p:nvPr/>
          </p:nvSpPr>
          <p:spPr bwMode="auto">
            <a:xfrm>
              <a:off x="2774043" y="2582862"/>
              <a:ext cx="161925" cy="161925"/>
            </a:xfrm>
            <a:custGeom>
              <a:avLst/>
              <a:gdLst>
                <a:gd name="T0" fmla="*/ 43 w 43"/>
                <a:gd name="T1" fmla="*/ 43 h 43"/>
                <a:gd name="T2" fmla="*/ 21 w 43"/>
                <a:gd name="T3" fmla="*/ 13 h 43"/>
                <a:gd name="T4" fmla="*/ 0 w 43"/>
                <a:gd name="T5" fmla="*/ 43 h 43"/>
                <a:gd name="T6" fmla="*/ 0 w 43"/>
                <a:gd name="T7" fmla="*/ 40 h 43"/>
                <a:gd name="T8" fmla="*/ 20 w 43"/>
                <a:gd name="T9" fmla="*/ 3 h 43"/>
                <a:gd name="T10" fmla="*/ 20 w 43"/>
                <a:gd name="T11" fmla="*/ 0 h 43"/>
                <a:gd name="T12" fmla="*/ 21 w 43"/>
                <a:gd name="T13" fmla="*/ 0 h 43"/>
                <a:gd name="T14" fmla="*/ 23 w 43"/>
                <a:gd name="T15" fmla="*/ 0 h 43"/>
                <a:gd name="T16" fmla="*/ 23 w 43"/>
                <a:gd name="T17" fmla="*/ 3 h 43"/>
                <a:gd name="T18" fmla="*/ 43 w 43"/>
                <a:gd name="T19" fmla="*/ 40 h 43"/>
                <a:gd name="T20" fmla="*/ 43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43" y="43"/>
                  </a:moveTo>
                  <a:cubicBezTo>
                    <a:pt x="31" y="34"/>
                    <a:pt x="24" y="24"/>
                    <a:pt x="21" y="13"/>
                  </a:cubicBezTo>
                  <a:cubicBezTo>
                    <a:pt x="19" y="24"/>
                    <a:pt x="12" y="34"/>
                    <a:pt x="0" y="43"/>
                  </a:cubicBezTo>
                  <a:cubicBezTo>
                    <a:pt x="0" y="40"/>
                    <a:pt x="0" y="40"/>
                    <a:pt x="0" y="40"/>
                  </a:cubicBezTo>
                  <a:cubicBezTo>
                    <a:pt x="13" y="30"/>
                    <a:pt x="20" y="17"/>
                    <a:pt x="20" y="3"/>
                  </a:cubicBezTo>
                  <a:cubicBezTo>
                    <a:pt x="20" y="0"/>
                    <a:pt x="20" y="0"/>
                    <a:pt x="20" y="0"/>
                  </a:cubicBezTo>
                  <a:cubicBezTo>
                    <a:pt x="21" y="0"/>
                    <a:pt x="21" y="0"/>
                    <a:pt x="21" y="0"/>
                  </a:cubicBezTo>
                  <a:cubicBezTo>
                    <a:pt x="23" y="0"/>
                    <a:pt x="23" y="0"/>
                    <a:pt x="23" y="0"/>
                  </a:cubicBezTo>
                  <a:cubicBezTo>
                    <a:pt x="23" y="3"/>
                    <a:pt x="23" y="3"/>
                    <a:pt x="23" y="3"/>
                  </a:cubicBezTo>
                  <a:cubicBezTo>
                    <a:pt x="23" y="17"/>
                    <a:pt x="30" y="30"/>
                    <a:pt x="43" y="40"/>
                  </a:cubicBezTo>
                  <a:lnTo>
                    <a:pt x="43" y="4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0" name="Freeform 230"/>
            <p:cNvSpPr>
              <a:spLocks noEditPoints="1"/>
            </p:cNvSpPr>
            <p:nvPr/>
          </p:nvSpPr>
          <p:spPr bwMode="auto">
            <a:xfrm>
              <a:off x="2966131" y="2590800"/>
              <a:ext cx="138113" cy="150813"/>
            </a:xfrm>
            <a:custGeom>
              <a:avLst/>
              <a:gdLst>
                <a:gd name="T0" fmla="*/ 0 w 37"/>
                <a:gd name="T1" fmla="*/ 40 h 40"/>
                <a:gd name="T2" fmla="*/ 0 w 37"/>
                <a:gd name="T3" fmla="*/ 0 h 40"/>
                <a:gd name="T4" fmla="*/ 37 w 37"/>
                <a:gd name="T5" fmla="*/ 0 h 40"/>
                <a:gd name="T6" fmla="*/ 37 w 37"/>
                <a:gd name="T7" fmla="*/ 34 h 40"/>
                <a:gd name="T8" fmla="*/ 31 w 37"/>
                <a:gd name="T9" fmla="*/ 40 h 40"/>
                <a:gd name="T10" fmla="*/ 28 w 37"/>
                <a:gd name="T11" fmla="*/ 40 h 40"/>
                <a:gd name="T12" fmla="*/ 28 w 37"/>
                <a:gd name="T13" fmla="*/ 38 h 40"/>
                <a:gd name="T14" fmla="*/ 30 w 37"/>
                <a:gd name="T15" fmla="*/ 38 h 40"/>
                <a:gd name="T16" fmla="*/ 34 w 37"/>
                <a:gd name="T17" fmla="*/ 35 h 40"/>
                <a:gd name="T18" fmla="*/ 34 w 37"/>
                <a:gd name="T19" fmla="*/ 2 h 40"/>
                <a:gd name="T20" fmla="*/ 2 w 37"/>
                <a:gd name="T21" fmla="*/ 2 h 40"/>
                <a:gd name="T22" fmla="*/ 2 w 37"/>
                <a:gd name="T23" fmla="*/ 40 h 40"/>
                <a:gd name="T24" fmla="*/ 0 w 37"/>
                <a:gd name="T25" fmla="*/ 40 h 40"/>
                <a:gd name="T26" fmla="*/ 5 w 37"/>
                <a:gd name="T27" fmla="*/ 5 h 40"/>
                <a:gd name="T28" fmla="*/ 8 w 37"/>
                <a:gd name="T29" fmla="*/ 5 h 40"/>
                <a:gd name="T30" fmla="*/ 12 w 37"/>
                <a:gd name="T31" fmla="*/ 20 h 40"/>
                <a:gd name="T32" fmla="*/ 16 w 37"/>
                <a:gd name="T33" fmla="*/ 5 h 40"/>
                <a:gd name="T34" fmla="*/ 18 w 37"/>
                <a:gd name="T35" fmla="*/ 5 h 40"/>
                <a:gd name="T36" fmla="*/ 13 w 37"/>
                <a:gd name="T37" fmla="*/ 23 h 40"/>
                <a:gd name="T38" fmla="*/ 18 w 37"/>
                <a:gd name="T39" fmla="*/ 33 h 40"/>
                <a:gd name="T40" fmla="*/ 18 w 37"/>
                <a:gd name="T41" fmla="*/ 35 h 40"/>
                <a:gd name="T42" fmla="*/ 12 w 37"/>
                <a:gd name="T43" fmla="*/ 26 h 40"/>
                <a:gd name="T44" fmla="*/ 5 w 37"/>
                <a:gd name="T45" fmla="*/ 35 h 40"/>
                <a:gd name="T46" fmla="*/ 5 w 37"/>
                <a:gd name="T47" fmla="*/ 33 h 40"/>
                <a:gd name="T48" fmla="*/ 10 w 37"/>
                <a:gd name="T49" fmla="*/ 23 h 40"/>
                <a:gd name="T50" fmla="*/ 5 w 37"/>
                <a:gd name="T51" fmla="*/ 5 h 40"/>
                <a:gd name="T52" fmla="*/ 32 w 37"/>
                <a:gd name="T53" fmla="*/ 5 h 40"/>
                <a:gd name="T54" fmla="*/ 26 w 37"/>
                <a:gd name="T55" fmla="*/ 23 h 40"/>
                <a:gd name="T56" fmla="*/ 31 w 37"/>
                <a:gd name="T57" fmla="*/ 33 h 40"/>
                <a:gd name="T58" fmla="*/ 31 w 37"/>
                <a:gd name="T59" fmla="*/ 35 h 40"/>
                <a:gd name="T60" fmla="*/ 25 w 37"/>
                <a:gd name="T61" fmla="*/ 26 h 40"/>
                <a:gd name="T62" fmla="*/ 19 w 37"/>
                <a:gd name="T63" fmla="*/ 35 h 40"/>
                <a:gd name="T64" fmla="*/ 19 w 37"/>
                <a:gd name="T65" fmla="*/ 33 h 40"/>
                <a:gd name="T66" fmla="*/ 24 w 37"/>
                <a:gd name="T67" fmla="*/ 23 h 40"/>
                <a:gd name="T68" fmla="*/ 19 w 37"/>
                <a:gd name="T69" fmla="*/ 5 h 40"/>
                <a:gd name="T70" fmla="*/ 21 w 37"/>
                <a:gd name="T71" fmla="*/ 5 h 40"/>
                <a:gd name="T72" fmla="*/ 25 w 37"/>
                <a:gd name="T73" fmla="*/ 20 h 40"/>
                <a:gd name="T74" fmla="*/ 29 w 37"/>
                <a:gd name="T75" fmla="*/ 5 h 40"/>
                <a:gd name="T76" fmla="*/ 32 w 37"/>
                <a:gd name="T7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40">
                  <a:moveTo>
                    <a:pt x="0" y="40"/>
                  </a:moveTo>
                  <a:cubicBezTo>
                    <a:pt x="0" y="0"/>
                    <a:pt x="0" y="0"/>
                    <a:pt x="0" y="0"/>
                  </a:cubicBezTo>
                  <a:cubicBezTo>
                    <a:pt x="37" y="0"/>
                    <a:pt x="37" y="0"/>
                    <a:pt x="37" y="0"/>
                  </a:cubicBezTo>
                  <a:cubicBezTo>
                    <a:pt x="37" y="34"/>
                    <a:pt x="37" y="34"/>
                    <a:pt x="37" y="34"/>
                  </a:cubicBezTo>
                  <a:cubicBezTo>
                    <a:pt x="37" y="38"/>
                    <a:pt x="35" y="40"/>
                    <a:pt x="31" y="40"/>
                  </a:cubicBezTo>
                  <a:cubicBezTo>
                    <a:pt x="28" y="40"/>
                    <a:pt x="28" y="40"/>
                    <a:pt x="28" y="40"/>
                  </a:cubicBezTo>
                  <a:cubicBezTo>
                    <a:pt x="28" y="38"/>
                    <a:pt x="28" y="38"/>
                    <a:pt x="28" y="38"/>
                  </a:cubicBezTo>
                  <a:cubicBezTo>
                    <a:pt x="30" y="38"/>
                    <a:pt x="30" y="38"/>
                    <a:pt x="30" y="38"/>
                  </a:cubicBezTo>
                  <a:cubicBezTo>
                    <a:pt x="33" y="38"/>
                    <a:pt x="34" y="37"/>
                    <a:pt x="34" y="35"/>
                  </a:cubicBezTo>
                  <a:cubicBezTo>
                    <a:pt x="34" y="2"/>
                    <a:pt x="34" y="2"/>
                    <a:pt x="34" y="2"/>
                  </a:cubicBezTo>
                  <a:cubicBezTo>
                    <a:pt x="2" y="2"/>
                    <a:pt x="2" y="2"/>
                    <a:pt x="2" y="2"/>
                  </a:cubicBezTo>
                  <a:cubicBezTo>
                    <a:pt x="2" y="40"/>
                    <a:pt x="2" y="40"/>
                    <a:pt x="2" y="40"/>
                  </a:cubicBezTo>
                  <a:lnTo>
                    <a:pt x="0" y="40"/>
                  </a:lnTo>
                  <a:close/>
                  <a:moveTo>
                    <a:pt x="5" y="5"/>
                  </a:moveTo>
                  <a:cubicBezTo>
                    <a:pt x="8" y="5"/>
                    <a:pt x="8" y="5"/>
                    <a:pt x="8" y="5"/>
                  </a:cubicBezTo>
                  <a:cubicBezTo>
                    <a:pt x="9" y="11"/>
                    <a:pt x="10" y="16"/>
                    <a:pt x="12" y="20"/>
                  </a:cubicBezTo>
                  <a:cubicBezTo>
                    <a:pt x="13" y="15"/>
                    <a:pt x="15" y="10"/>
                    <a:pt x="16" y="5"/>
                  </a:cubicBezTo>
                  <a:cubicBezTo>
                    <a:pt x="18" y="5"/>
                    <a:pt x="18" y="5"/>
                    <a:pt x="18" y="5"/>
                  </a:cubicBezTo>
                  <a:cubicBezTo>
                    <a:pt x="17" y="12"/>
                    <a:pt x="15" y="18"/>
                    <a:pt x="13" y="23"/>
                  </a:cubicBezTo>
                  <a:cubicBezTo>
                    <a:pt x="14" y="26"/>
                    <a:pt x="16" y="29"/>
                    <a:pt x="18" y="33"/>
                  </a:cubicBezTo>
                  <a:cubicBezTo>
                    <a:pt x="18" y="35"/>
                    <a:pt x="18" y="35"/>
                    <a:pt x="18" y="35"/>
                  </a:cubicBezTo>
                  <a:cubicBezTo>
                    <a:pt x="15" y="31"/>
                    <a:pt x="13" y="28"/>
                    <a:pt x="12" y="26"/>
                  </a:cubicBezTo>
                  <a:cubicBezTo>
                    <a:pt x="10" y="28"/>
                    <a:pt x="8" y="31"/>
                    <a:pt x="5" y="35"/>
                  </a:cubicBezTo>
                  <a:cubicBezTo>
                    <a:pt x="5" y="33"/>
                    <a:pt x="5" y="33"/>
                    <a:pt x="5" y="33"/>
                  </a:cubicBezTo>
                  <a:cubicBezTo>
                    <a:pt x="7" y="29"/>
                    <a:pt x="9" y="26"/>
                    <a:pt x="10" y="23"/>
                  </a:cubicBezTo>
                  <a:cubicBezTo>
                    <a:pt x="8" y="19"/>
                    <a:pt x="6" y="13"/>
                    <a:pt x="5" y="5"/>
                  </a:cubicBezTo>
                  <a:close/>
                  <a:moveTo>
                    <a:pt x="32" y="5"/>
                  </a:moveTo>
                  <a:cubicBezTo>
                    <a:pt x="30" y="13"/>
                    <a:pt x="28" y="19"/>
                    <a:pt x="26" y="23"/>
                  </a:cubicBezTo>
                  <a:cubicBezTo>
                    <a:pt x="28" y="26"/>
                    <a:pt x="29" y="29"/>
                    <a:pt x="31" y="33"/>
                  </a:cubicBezTo>
                  <a:cubicBezTo>
                    <a:pt x="31" y="35"/>
                    <a:pt x="31" y="35"/>
                    <a:pt x="31" y="35"/>
                  </a:cubicBezTo>
                  <a:cubicBezTo>
                    <a:pt x="28" y="31"/>
                    <a:pt x="26" y="28"/>
                    <a:pt x="25" y="26"/>
                  </a:cubicBezTo>
                  <a:cubicBezTo>
                    <a:pt x="24" y="28"/>
                    <a:pt x="22" y="31"/>
                    <a:pt x="19" y="35"/>
                  </a:cubicBezTo>
                  <a:cubicBezTo>
                    <a:pt x="19" y="33"/>
                    <a:pt x="19" y="33"/>
                    <a:pt x="19" y="33"/>
                  </a:cubicBezTo>
                  <a:cubicBezTo>
                    <a:pt x="21" y="29"/>
                    <a:pt x="23" y="26"/>
                    <a:pt x="24" y="23"/>
                  </a:cubicBezTo>
                  <a:cubicBezTo>
                    <a:pt x="22" y="18"/>
                    <a:pt x="20" y="12"/>
                    <a:pt x="19" y="5"/>
                  </a:cubicBezTo>
                  <a:cubicBezTo>
                    <a:pt x="21" y="5"/>
                    <a:pt x="21" y="5"/>
                    <a:pt x="21" y="5"/>
                  </a:cubicBezTo>
                  <a:cubicBezTo>
                    <a:pt x="22" y="10"/>
                    <a:pt x="23" y="15"/>
                    <a:pt x="25" y="20"/>
                  </a:cubicBezTo>
                  <a:cubicBezTo>
                    <a:pt x="27" y="16"/>
                    <a:pt x="28" y="11"/>
                    <a:pt x="29" y="5"/>
                  </a:cubicBezTo>
                  <a:lnTo>
                    <a:pt x="32" y="5"/>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8" name="组合 247"/>
          <p:cNvGrpSpPr/>
          <p:nvPr/>
        </p:nvGrpSpPr>
        <p:grpSpPr>
          <a:xfrm>
            <a:off x="9312842" y="2851970"/>
            <a:ext cx="590995" cy="172731"/>
            <a:chOff x="3601131" y="2582862"/>
            <a:chExt cx="657225" cy="192088"/>
          </a:xfrm>
        </p:grpSpPr>
        <p:sp>
          <p:nvSpPr>
            <p:cNvPr id="231" name="Freeform 231"/>
            <p:cNvSpPr>
              <a:spLocks noEditPoints="1"/>
            </p:cNvSpPr>
            <p:nvPr/>
          </p:nvSpPr>
          <p:spPr bwMode="auto">
            <a:xfrm>
              <a:off x="3601131" y="2587625"/>
              <a:ext cx="146050" cy="187325"/>
            </a:xfrm>
            <a:custGeom>
              <a:avLst/>
              <a:gdLst>
                <a:gd name="T0" fmla="*/ 30 w 39"/>
                <a:gd name="T1" fmla="*/ 50 h 50"/>
                <a:gd name="T2" fmla="*/ 20 w 39"/>
                <a:gd name="T3" fmla="*/ 40 h 50"/>
                <a:gd name="T4" fmla="*/ 0 w 39"/>
                <a:gd name="T5" fmla="*/ 20 h 50"/>
                <a:gd name="T6" fmla="*/ 20 w 39"/>
                <a:gd name="T7" fmla="*/ 0 h 50"/>
                <a:gd name="T8" fmla="*/ 39 w 39"/>
                <a:gd name="T9" fmla="*/ 20 h 50"/>
                <a:gd name="T10" fmla="*/ 24 w 39"/>
                <a:gd name="T11" fmla="*/ 40 h 50"/>
                <a:gd name="T12" fmla="*/ 35 w 39"/>
                <a:gd name="T13" fmla="*/ 50 h 50"/>
                <a:gd name="T14" fmla="*/ 30 w 39"/>
                <a:gd name="T15" fmla="*/ 50 h 50"/>
                <a:gd name="T16" fmla="*/ 20 w 39"/>
                <a:gd name="T17" fmla="*/ 2 h 50"/>
                <a:gd name="T18" fmla="*/ 3 w 39"/>
                <a:gd name="T19" fmla="*/ 20 h 50"/>
                <a:gd name="T20" fmla="*/ 19 w 39"/>
                <a:gd name="T21" fmla="*/ 38 h 50"/>
                <a:gd name="T22" fmla="*/ 35 w 39"/>
                <a:gd name="T23" fmla="*/ 20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0" y="50"/>
                  </a:moveTo>
                  <a:cubicBezTo>
                    <a:pt x="20" y="40"/>
                    <a:pt x="20" y="40"/>
                    <a:pt x="20" y="40"/>
                  </a:cubicBezTo>
                  <a:cubicBezTo>
                    <a:pt x="7" y="40"/>
                    <a:pt x="0" y="33"/>
                    <a:pt x="0" y="20"/>
                  </a:cubicBezTo>
                  <a:cubicBezTo>
                    <a:pt x="0" y="7"/>
                    <a:pt x="7" y="0"/>
                    <a:pt x="20" y="0"/>
                  </a:cubicBezTo>
                  <a:cubicBezTo>
                    <a:pt x="32" y="0"/>
                    <a:pt x="38" y="7"/>
                    <a:pt x="39" y="20"/>
                  </a:cubicBezTo>
                  <a:cubicBezTo>
                    <a:pt x="39" y="31"/>
                    <a:pt x="34" y="37"/>
                    <a:pt x="24" y="40"/>
                  </a:cubicBezTo>
                  <a:cubicBezTo>
                    <a:pt x="35" y="50"/>
                    <a:pt x="35" y="50"/>
                    <a:pt x="35" y="50"/>
                  </a:cubicBezTo>
                  <a:lnTo>
                    <a:pt x="30" y="50"/>
                  </a:lnTo>
                  <a:close/>
                  <a:moveTo>
                    <a:pt x="20" y="2"/>
                  </a:moveTo>
                  <a:cubicBezTo>
                    <a:pt x="9" y="3"/>
                    <a:pt x="4" y="9"/>
                    <a:pt x="3" y="20"/>
                  </a:cubicBezTo>
                  <a:cubicBezTo>
                    <a:pt x="4" y="31"/>
                    <a:pt x="9" y="37"/>
                    <a:pt x="19" y="38"/>
                  </a:cubicBezTo>
                  <a:cubicBezTo>
                    <a:pt x="30" y="38"/>
                    <a:pt x="35" y="32"/>
                    <a:pt x="35" y="20"/>
                  </a:cubicBezTo>
                  <a:cubicBezTo>
                    <a:pt x="35" y="9"/>
                    <a:pt x="30" y="3"/>
                    <a:pt x="20"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2" name="Freeform 232"/>
            <p:cNvSpPr>
              <a:spLocks noEditPoints="1"/>
            </p:cNvSpPr>
            <p:nvPr/>
          </p:nvSpPr>
          <p:spPr bwMode="auto">
            <a:xfrm>
              <a:off x="3758293" y="2587625"/>
              <a:ext cx="147638" cy="187325"/>
            </a:xfrm>
            <a:custGeom>
              <a:avLst/>
              <a:gdLst>
                <a:gd name="T0" fmla="*/ 31 w 39"/>
                <a:gd name="T1" fmla="*/ 50 h 50"/>
                <a:gd name="T2" fmla="*/ 21 w 39"/>
                <a:gd name="T3" fmla="*/ 40 h 50"/>
                <a:gd name="T4" fmla="*/ 0 w 39"/>
                <a:gd name="T5" fmla="*/ 20 h 50"/>
                <a:gd name="T6" fmla="*/ 20 w 39"/>
                <a:gd name="T7" fmla="*/ 0 h 50"/>
                <a:gd name="T8" fmla="*/ 39 w 39"/>
                <a:gd name="T9" fmla="*/ 20 h 50"/>
                <a:gd name="T10" fmla="*/ 24 w 39"/>
                <a:gd name="T11" fmla="*/ 40 h 50"/>
                <a:gd name="T12" fmla="*/ 35 w 39"/>
                <a:gd name="T13" fmla="*/ 50 h 50"/>
                <a:gd name="T14" fmla="*/ 31 w 39"/>
                <a:gd name="T15" fmla="*/ 50 h 50"/>
                <a:gd name="T16" fmla="*/ 20 w 39"/>
                <a:gd name="T17" fmla="*/ 2 h 50"/>
                <a:gd name="T18" fmla="*/ 4 w 39"/>
                <a:gd name="T19" fmla="*/ 20 h 50"/>
                <a:gd name="T20" fmla="*/ 20 w 39"/>
                <a:gd name="T21" fmla="*/ 38 h 50"/>
                <a:gd name="T22" fmla="*/ 36 w 39"/>
                <a:gd name="T23" fmla="*/ 20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1" y="50"/>
                  </a:moveTo>
                  <a:cubicBezTo>
                    <a:pt x="21" y="40"/>
                    <a:pt x="21" y="40"/>
                    <a:pt x="21" y="40"/>
                  </a:cubicBezTo>
                  <a:cubicBezTo>
                    <a:pt x="8" y="40"/>
                    <a:pt x="1" y="33"/>
                    <a:pt x="0" y="20"/>
                  </a:cubicBezTo>
                  <a:cubicBezTo>
                    <a:pt x="1" y="7"/>
                    <a:pt x="7" y="0"/>
                    <a:pt x="20" y="0"/>
                  </a:cubicBezTo>
                  <a:cubicBezTo>
                    <a:pt x="32" y="0"/>
                    <a:pt x="39" y="7"/>
                    <a:pt x="39" y="20"/>
                  </a:cubicBezTo>
                  <a:cubicBezTo>
                    <a:pt x="39" y="31"/>
                    <a:pt x="34" y="37"/>
                    <a:pt x="24" y="40"/>
                  </a:cubicBezTo>
                  <a:cubicBezTo>
                    <a:pt x="35" y="50"/>
                    <a:pt x="35" y="50"/>
                    <a:pt x="35" y="50"/>
                  </a:cubicBezTo>
                  <a:lnTo>
                    <a:pt x="31" y="50"/>
                  </a:lnTo>
                  <a:close/>
                  <a:moveTo>
                    <a:pt x="20" y="2"/>
                  </a:moveTo>
                  <a:cubicBezTo>
                    <a:pt x="10" y="3"/>
                    <a:pt x="4" y="9"/>
                    <a:pt x="4" y="20"/>
                  </a:cubicBezTo>
                  <a:cubicBezTo>
                    <a:pt x="4" y="31"/>
                    <a:pt x="9" y="37"/>
                    <a:pt x="20" y="38"/>
                  </a:cubicBezTo>
                  <a:cubicBezTo>
                    <a:pt x="30" y="38"/>
                    <a:pt x="36" y="32"/>
                    <a:pt x="36" y="20"/>
                  </a:cubicBezTo>
                  <a:cubicBezTo>
                    <a:pt x="35" y="9"/>
                    <a:pt x="30" y="3"/>
                    <a:pt x="20" y="2"/>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3" name="Freeform 233"/>
            <p:cNvSpPr>
              <a:spLocks noEditPoints="1"/>
            </p:cNvSpPr>
            <p:nvPr/>
          </p:nvSpPr>
          <p:spPr bwMode="auto">
            <a:xfrm>
              <a:off x="3923393" y="2582862"/>
              <a:ext cx="158750" cy="150813"/>
            </a:xfrm>
            <a:custGeom>
              <a:avLst/>
              <a:gdLst>
                <a:gd name="T0" fmla="*/ 14 w 42"/>
                <a:gd name="T1" fmla="*/ 10 h 40"/>
                <a:gd name="T2" fmla="*/ 18 w 42"/>
                <a:gd name="T3" fmla="*/ 10 h 40"/>
                <a:gd name="T4" fmla="*/ 0 w 42"/>
                <a:gd name="T5" fmla="*/ 21 h 40"/>
                <a:gd name="T6" fmla="*/ 0 w 42"/>
                <a:gd name="T7" fmla="*/ 19 h 40"/>
                <a:gd name="T8" fmla="*/ 14 w 42"/>
                <a:gd name="T9" fmla="*/ 10 h 40"/>
                <a:gd name="T10" fmla="*/ 6 w 42"/>
                <a:gd name="T11" fmla="*/ 23 h 40"/>
                <a:gd name="T12" fmla="*/ 37 w 42"/>
                <a:gd name="T13" fmla="*/ 23 h 40"/>
                <a:gd name="T14" fmla="*/ 37 w 42"/>
                <a:gd name="T15" fmla="*/ 25 h 40"/>
                <a:gd name="T16" fmla="*/ 23 w 42"/>
                <a:gd name="T17" fmla="*/ 25 h 40"/>
                <a:gd name="T18" fmla="*/ 23 w 42"/>
                <a:gd name="T19" fmla="*/ 38 h 40"/>
                <a:gd name="T20" fmla="*/ 41 w 42"/>
                <a:gd name="T21" fmla="*/ 38 h 40"/>
                <a:gd name="T22" fmla="*/ 41 w 42"/>
                <a:gd name="T23" fmla="*/ 40 h 40"/>
                <a:gd name="T24" fmla="*/ 1 w 42"/>
                <a:gd name="T25" fmla="*/ 40 h 40"/>
                <a:gd name="T26" fmla="*/ 1 w 42"/>
                <a:gd name="T27" fmla="*/ 38 h 40"/>
                <a:gd name="T28" fmla="*/ 20 w 42"/>
                <a:gd name="T29" fmla="*/ 38 h 40"/>
                <a:gd name="T30" fmla="*/ 20 w 42"/>
                <a:gd name="T31" fmla="*/ 25 h 40"/>
                <a:gd name="T32" fmla="*/ 6 w 42"/>
                <a:gd name="T33" fmla="*/ 25 h 40"/>
                <a:gd name="T34" fmla="*/ 6 w 42"/>
                <a:gd name="T35" fmla="*/ 23 h 40"/>
                <a:gd name="T36" fmla="*/ 41 w 42"/>
                <a:gd name="T37" fmla="*/ 4 h 40"/>
                <a:gd name="T38" fmla="*/ 41 w 42"/>
                <a:gd name="T39" fmla="*/ 11 h 40"/>
                <a:gd name="T40" fmla="*/ 38 w 42"/>
                <a:gd name="T41" fmla="*/ 11 h 40"/>
                <a:gd name="T42" fmla="*/ 38 w 42"/>
                <a:gd name="T43" fmla="*/ 6 h 40"/>
                <a:gd name="T44" fmla="*/ 4 w 42"/>
                <a:gd name="T45" fmla="*/ 6 h 40"/>
                <a:gd name="T46" fmla="*/ 4 w 42"/>
                <a:gd name="T47" fmla="*/ 11 h 40"/>
                <a:gd name="T48" fmla="*/ 1 w 42"/>
                <a:gd name="T49" fmla="*/ 11 h 40"/>
                <a:gd name="T50" fmla="*/ 1 w 42"/>
                <a:gd name="T51" fmla="*/ 4 h 40"/>
                <a:gd name="T52" fmla="*/ 20 w 42"/>
                <a:gd name="T53" fmla="*/ 4 h 40"/>
                <a:gd name="T54" fmla="*/ 20 w 42"/>
                <a:gd name="T55" fmla="*/ 0 h 40"/>
                <a:gd name="T56" fmla="*/ 23 w 42"/>
                <a:gd name="T57" fmla="*/ 0 h 40"/>
                <a:gd name="T58" fmla="*/ 23 w 42"/>
                <a:gd name="T59" fmla="*/ 4 h 40"/>
                <a:gd name="T60" fmla="*/ 41 w 42"/>
                <a:gd name="T61" fmla="*/ 4 h 40"/>
                <a:gd name="T62" fmla="*/ 28 w 42"/>
                <a:gd name="T63" fmla="*/ 10 h 40"/>
                <a:gd name="T64" fmla="*/ 42 w 42"/>
                <a:gd name="T65" fmla="*/ 19 h 40"/>
                <a:gd name="T66" fmla="*/ 42 w 42"/>
                <a:gd name="T67" fmla="*/ 21 h 40"/>
                <a:gd name="T68" fmla="*/ 24 w 42"/>
                <a:gd name="T69" fmla="*/ 10 h 40"/>
                <a:gd name="T70" fmla="*/ 28 w 42"/>
                <a:gd name="T7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40">
                  <a:moveTo>
                    <a:pt x="14" y="10"/>
                  </a:moveTo>
                  <a:cubicBezTo>
                    <a:pt x="18" y="10"/>
                    <a:pt x="18" y="10"/>
                    <a:pt x="18" y="10"/>
                  </a:cubicBezTo>
                  <a:cubicBezTo>
                    <a:pt x="15" y="15"/>
                    <a:pt x="9" y="19"/>
                    <a:pt x="0" y="21"/>
                  </a:cubicBezTo>
                  <a:cubicBezTo>
                    <a:pt x="0" y="19"/>
                    <a:pt x="0" y="19"/>
                    <a:pt x="0" y="19"/>
                  </a:cubicBezTo>
                  <a:cubicBezTo>
                    <a:pt x="7" y="17"/>
                    <a:pt x="12" y="14"/>
                    <a:pt x="14" y="10"/>
                  </a:cubicBezTo>
                  <a:close/>
                  <a:moveTo>
                    <a:pt x="6" y="23"/>
                  </a:moveTo>
                  <a:cubicBezTo>
                    <a:pt x="37" y="23"/>
                    <a:pt x="37" y="23"/>
                    <a:pt x="37" y="23"/>
                  </a:cubicBezTo>
                  <a:cubicBezTo>
                    <a:pt x="37" y="25"/>
                    <a:pt x="37" y="25"/>
                    <a:pt x="37" y="25"/>
                  </a:cubicBezTo>
                  <a:cubicBezTo>
                    <a:pt x="23" y="25"/>
                    <a:pt x="23" y="25"/>
                    <a:pt x="23" y="25"/>
                  </a:cubicBezTo>
                  <a:cubicBezTo>
                    <a:pt x="23" y="38"/>
                    <a:pt x="23" y="38"/>
                    <a:pt x="23" y="38"/>
                  </a:cubicBezTo>
                  <a:cubicBezTo>
                    <a:pt x="41" y="38"/>
                    <a:pt x="41" y="38"/>
                    <a:pt x="41" y="38"/>
                  </a:cubicBezTo>
                  <a:cubicBezTo>
                    <a:pt x="41" y="40"/>
                    <a:pt x="41" y="40"/>
                    <a:pt x="41" y="40"/>
                  </a:cubicBezTo>
                  <a:cubicBezTo>
                    <a:pt x="1" y="40"/>
                    <a:pt x="1" y="40"/>
                    <a:pt x="1" y="40"/>
                  </a:cubicBezTo>
                  <a:cubicBezTo>
                    <a:pt x="1" y="38"/>
                    <a:pt x="1" y="38"/>
                    <a:pt x="1" y="38"/>
                  </a:cubicBezTo>
                  <a:cubicBezTo>
                    <a:pt x="20" y="38"/>
                    <a:pt x="20" y="38"/>
                    <a:pt x="20" y="38"/>
                  </a:cubicBezTo>
                  <a:cubicBezTo>
                    <a:pt x="20" y="25"/>
                    <a:pt x="20" y="25"/>
                    <a:pt x="20" y="25"/>
                  </a:cubicBezTo>
                  <a:cubicBezTo>
                    <a:pt x="6" y="25"/>
                    <a:pt x="6" y="25"/>
                    <a:pt x="6" y="25"/>
                  </a:cubicBezTo>
                  <a:lnTo>
                    <a:pt x="6" y="23"/>
                  </a:lnTo>
                  <a:close/>
                  <a:moveTo>
                    <a:pt x="41" y="4"/>
                  </a:moveTo>
                  <a:cubicBezTo>
                    <a:pt x="41" y="11"/>
                    <a:pt x="41" y="11"/>
                    <a:pt x="41" y="11"/>
                  </a:cubicBezTo>
                  <a:cubicBezTo>
                    <a:pt x="38" y="11"/>
                    <a:pt x="38" y="11"/>
                    <a:pt x="38" y="11"/>
                  </a:cubicBezTo>
                  <a:cubicBezTo>
                    <a:pt x="38" y="6"/>
                    <a:pt x="38" y="6"/>
                    <a:pt x="38" y="6"/>
                  </a:cubicBezTo>
                  <a:cubicBezTo>
                    <a:pt x="4" y="6"/>
                    <a:pt x="4" y="6"/>
                    <a:pt x="4" y="6"/>
                  </a:cubicBezTo>
                  <a:cubicBezTo>
                    <a:pt x="4" y="11"/>
                    <a:pt x="4" y="11"/>
                    <a:pt x="4" y="11"/>
                  </a:cubicBezTo>
                  <a:cubicBezTo>
                    <a:pt x="1" y="11"/>
                    <a:pt x="1" y="11"/>
                    <a:pt x="1" y="11"/>
                  </a:cubicBezTo>
                  <a:cubicBezTo>
                    <a:pt x="1" y="4"/>
                    <a:pt x="1" y="4"/>
                    <a:pt x="1" y="4"/>
                  </a:cubicBezTo>
                  <a:cubicBezTo>
                    <a:pt x="20" y="4"/>
                    <a:pt x="20" y="4"/>
                    <a:pt x="20" y="4"/>
                  </a:cubicBezTo>
                  <a:cubicBezTo>
                    <a:pt x="20" y="0"/>
                    <a:pt x="20" y="0"/>
                    <a:pt x="20" y="0"/>
                  </a:cubicBezTo>
                  <a:cubicBezTo>
                    <a:pt x="23" y="0"/>
                    <a:pt x="23" y="0"/>
                    <a:pt x="23" y="0"/>
                  </a:cubicBezTo>
                  <a:cubicBezTo>
                    <a:pt x="23" y="4"/>
                    <a:pt x="23" y="4"/>
                    <a:pt x="23" y="4"/>
                  </a:cubicBezTo>
                  <a:lnTo>
                    <a:pt x="41" y="4"/>
                  </a:lnTo>
                  <a:close/>
                  <a:moveTo>
                    <a:pt x="28" y="10"/>
                  </a:moveTo>
                  <a:cubicBezTo>
                    <a:pt x="30" y="14"/>
                    <a:pt x="35" y="17"/>
                    <a:pt x="42" y="19"/>
                  </a:cubicBezTo>
                  <a:cubicBezTo>
                    <a:pt x="42" y="21"/>
                    <a:pt x="42" y="21"/>
                    <a:pt x="42" y="21"/>
                  </a:cubicBezTo>
                  <a:cubicBezTo>
                    <a:pt x="33" y="19"/>
                    <a:pt x="27" y="15"/>
                    <a:pt x="24" y="10"/>
                  </a:cubicBezTo>
                  <a:lnTo>
                    <a:pt x="28" y="10"/>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4" name="Freeform 234"/>
            <p:cNvSpPr>
              <a:spLocks noEditPoints="1"/>
            </p:cNvSpPr>
            <p:nvPr/>
          </p:nvSpPr>
          <p:spPr bwMode="auto">
            <a:xfrm>
              <a:off x="4107543" y="2582862"/>
              <a:ext cx="150813" cy="161925"/>
            </a:xfrm>
            <a:custGeom>
              <a:avLst/>
              <a:gdLst>
                <a:gd name="T0" fmla="*/ 0 w 40"/>
                <a:gd name="T1" fmla="*/ 43 h 43"/>
                <a:gd name="T2" fmla="*/ 0 w 40"/>
                <a:gd name="T3" fmla="*/ 10 h 43"/>
                <a:gd name="T4" fmla="*/ 3 w 40"/>
                <a:gd name="T5" fmla="*/ 10 h 43"/>
                <a:gd name="T6" fmla="*/ 3 w 40"/>
                <a:gd name="T7" fmla="*/ 43 h 43"/>
                <a:gd name="T8" fmla="*/ 0 w 40"/>
                <a:gd name="T9" fmla="*/ 43 h 43"/>
                <a:gd name="T10" fmla="*/ 5 w 40"/>
                <a:gd name="T11" fmla="*/ 0 h 43"/>
                <a:gd name="T12" fmla="*/ 9 w 40"/>
                <a:gd name="T13" fmla="*/ 8 h 43"/>
                <a:gd name="T14" fmla="*/ 6 w 40"/>
                <a:gd name="T15" fmla="*/ 8 h 43"/>
                <a:gd name="T16" fmla="*/ 3 w 40"/>
                <a:gd name="T17" fmla="*/ 0 h 43"/>
                <a:gd name="T18" fmla="*/ 5 w 40"/>
                <a:gd name="T19" fmla="*/ 0 h 43"/>
                <a:gd name="T20" fmla="*/ 11 w 40"/>
                <a:gd name="T21" fmla="*/ 34 h 43"/>
                <a:gd name="T22" fmla="*/ 11 w 40"/>
                <a:gd name="T23" fmla="*/ 11 h 43"/>
                <a:gd name="T24" fmla="*/ 29 w 40"/>
                <a:gd name="T25" fmla="*/ 11 h 43"/>
                <a:gd name="T26" fmla="*/ 29 w 40"/>
                <a:gd name="T27" fmla="*/ 28 h 43"/>
                <a:gd name="T28" fmla="*/ 23 w 40"/>
                <a:gd name="T29" fmla="*/ 34 h 43"/>
                <a:gd name="T30" fmla="*/ 11 w 40"/>
                <a:gd name="T31" fmla="*/ 34 h 43"/>
                <a:gd name="T32" fmla="*/ 12 w 40"/>
                <a:gd name="T33" fmla="*/ 2 h 43"/>
                <a:gd name="T34" fmla="*/ 40 w 40"/>
                <a:gd name="T35" fmla="*/ 2 h 43"/>
                <a:gd name="T36" fmla="*/ 40 w 40"/>
                <a:gd name="T37" fmla="*/ 37 h 43"/>
                <a:gd name="T38" fmla="*/ 34 w 40"/>
                <a:gd name="T39" fmla="*/ 42 h 43"/>
                <a:gd name="T40" fmla="*/ 29 w 40"/>
                <a:gd name="T41" fmla="*/ 42 h 43"/>
                <a:gd name="T42" fmla="*/ 29 w 40"/>
                <a:gd name="T43" fmla="*/ 40 h 43"/>
                <a:gd name="T44" fmla="*/ 34 w 40"/>
                <a:gd name="T45" fmla="*/ 40 h 43"/>
                <a:gd name="T46" fmla="*/ 37 w 40"/>
                <a:gd name="T47" fmla="*/ 37 h 43"/>
                <a:gd name="T48" fmla="*/ 37 w 40"/>
                <a:gd name="T49" fmla="*/ 4 h 43"/>
                <a:gd name="T50" fmla="*/ 12 w 40"/>
                <a:gd name="T51" fmla="*/ 4 h 43"/>
                <a:gd name="T52" fmla="*/ 12 w 40"/>
                <a:gd name="T53" fmla="*/ 2 h 43"/>
                <a:gd name="T54" fmla="*/ 14 w 40"/>
                <a:gd name="T55" fmla="*/ 13 h 43"/>
                <a:gd name="T56" fmla="*/ 14 w 40"/>
                <a:gd name="T57" fmla="*/ 21 h 43"/>
                <a:gd name="T58" fmla="*/ 26 w 40"/>
                <a:gd name="T59" fmla="*/ 21 h 43"/>
                <a:gd name="T60" fmla="*/ 26 w 40"/>
                <a:gd name="T61" fmla="*/ 13 h 43"/>
                <a:gd name="T62" fmla="*/ 14 w 40"/>
                <a:gd name="T63" fmla="*/ 13 h 43"/>
                <a:gd name="T64" fmla="*/ 26 w 40"/>
                <a:gd name="T65" fmla="*/ 28 h 43"/>
                <a:gd name="T66" fmla="*/ 26 w 40"/>
                <a:gd name="T67" fmla="*/ 23 h 43"/>
                <a:gd name="T68" fmla="*/ 14 w 40"/>
                <a:gd name="T69" fmla="*/ 23 h 43"/>
                <a:gd name="T70" fmla="*/ 14 w 40"/>
                <a:gd name="T71" fmla="*/ 32 h 43"/>
                <a:gd name="T72" fmla="*/ 23 w 40"/>
                <a:gd name="T73" fmla="*/ 32 h 43"/>
                <a:gd name="T74" fmla="*/ 26 w 40"/>
                <a:gd name="T75"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3">
                  <a:moveTo>
                    <a:pt x="0" y="43"/>
                  </a:moveTo>
                  <a:cubicBezTo>
                    <a:pt x="0" y="10"/>
                    <a:pt x="0" y="10"/>
                    <a:pt x="0" y="10"/>
                  </a:cubicBezTo>
                  <a:cubicBezTo>
                    <a:pt x="3" y="10"/>
                    <a:pt x="3" y="10"/>
                    <a:pt x="3" y="10"/>
                  </a:cubicBezTo>
                  <a:cubicBezTo>
                    <a:pt x="3" y="43"/>
                    <a:pt x="3" y="43"/>
                    <a:pt x="3" y="43"/>
                  </a:cubicBezTo>
                  <a:lnTo>
                    <a:pt x="0" y="43"/>
                  </a:lnTo>
                  <a:close/>
                  <a:moveTo>
                    <a:pt x="5" y="0"/>
                  </a:moveTo>
                  <a:cubicBezTo>
                    <a:pt x="7" y="2"/>
                    <a:pt x="8" y="5"/>
                    <a:pt x="9" y="8"/>
                  </a:cubicBezTo>
                  <a:cubicBezTo>
                    <a:pt x="6" y="8"/>
                    <a:pt x="6" y="8"/>
                    <a:pt x="6" y="8"/>
                  </a:cubicBezTo>
                  <a:cubicBezTo>
                    <a:pt x="5" y="6"/>
                    <a:pt x="4" y="3"/>
                    <a:pt x="3" y="0"/>
                  </a:cubicBezTo>
                  <a:lnTo>
                    <a:pt x="5" y="0"/>
                  </a:lnTo>
                  <a:close/>
                  <a:moveTo>
                    <a:pt x="11" y="34"/>
                  </a:moveTo>
                  <a:cubicBezTo>
                    <a:pt x="11" y="11"/>
                    <a:pt x="11" y="11"/>
                    <a:pt x="11" y="11"/>
                  </a:cubicBezTo>
                  <a:cubicBezTo>
                    <a:pt x="29" y="11"/>
                    <a:pt x="29" y="11"/>
                    <a:pt x="29" y="11"/>
                  </a:cubicBezTo>
                  <a:cubicBezTo>
                    <a:pt x="29" y="28"/>
                    <a:pt x="29" y="28"/>
                    <a:pt x="29" y="28"/>
                  </a:cubicBezTo>
                  <a:cubicBezTo>
                    <a:pt x="29" y="32"/>
                    <a:pt x="27" y="34"/>
                    <a:pt x="23" y="34"/>
                  </a:cubicBezTo>
                  <a:lnTo>
                    <a:pt x="11" y="34"/>
                  </a:lnTo>
                  <a:close/>
                  <a:moveTo>
                    <a:pt x="12" y="2"/>
                  </a:moveTo>
                  <a:cubicBezTo>
                    <a:pt x="40" y="2"/>
                    <a:pt x="40" y="2"/>
                    <a:pt x="40" y="2"/>
                  </a:cubicBezTo>
                  <a:cubicBezTo>
                    <a:pt x="40" y="37"/>
                    <a:pt x="40" y="37"/>
                    <a:pt x="40" y="37"/>
                  </a:cubicBezTo>
                  <a:cubicBezTo>
                    <a:pt x="40" y="41"/>
                    <a:pt x="38" y="42"/>
                    <a:pt x="34" y="42"/>
                  </a:cubicBezTo>
                  <a:cubicBezTo>
                    <a:pt x="29" y="42"/>
                    <a:pt x="29" y="42"/>
                    <a:pt x="29" y="42"/>
                  </a:cubicBezTo>
                  <a:cubicBezTo>
                    <a:pt x="29" y="40"/>
                    <a:pt x="29" y="40"/>
                    <a:pt x="29" y="40"/>
                  </a:cubicBezTo>
                  <a:cubicBezTo>
                    <a:pt x="34" y="40"/>
                    <a:pt x="34" y="40"/>
                    <a:pt x="34" y="40"/>
                  </a:cubicBezTo>
                  <a:cubicBezTo>
                    <a:pt x="36" y="40"/>
                    <a:pt x="37" y="39"/>
                    <a:pt x="37" y="37"/>
                  </a:cubicBezTo>
                  <a:cubicBezTo>
                    <a:pt x="37" y="4"/>
                    <a:pt x="37" y="4"/>
                    <a:pt x="37" y="4"/>
                  </a:cubicBezTo>
                  <a:cubicBezTo>
                    <a:pt x="12" y="4"/>
                    <a:pt x="12" y="4"/>
                    <a:pt x="12" y="4"/>
                  </a:cubicBezTo>
                  <a:lnTo>
                    <a:pt x="12" y="2"/>
                  </a:lnTo>
                  <a:close/>
                  <a:moveTo>
                    <a:pt x="14" y="13"/>
                  </a:moveTo>
                  <a:cubicBezTo>
                    <a:pt x="14" y="21"/>
                    <a:pt x="14" y="21"/>
                    <a:pt x="14" y="21"/>
                  </a:cubicBezTo>
                  <a:cubicBezTo>
                    <a:pt x="26" y="21"/>
                    <a:pt x="26" y="21"/>
                    <a:pt x="26" y="21"/>
                  </a:cubicBezTo>
                  <a:cubicBezTo>
                    <a:pt x="26" y="13"/>
                    <a:pt x="26" y="13"/>
                    <a:pt x="26" y="13"/>
                  </a:cubicBezTo>
                  <a:lnTo>
                    <a:pt x="14" y="13"/>
                  </a:lnTo>
                  <a:close/>
                  <a:moveTo>
                    <a:pt x="26" y="28"/>
                  </a:moveTo>
                  <a:cubicBezTo>
                    <a:pt x="26" y="23"/>
                    <a:pt x="26" y="23"/>
                    <a:pt x="26" y="23"/>
                  </a:cubicBezTo>
                  <a:cubicBezTo>
                    <a:pt x="14" y="23"/>
                    <a:pt x="14" y="23"/>
                    <a:pt x="14" y="23"/>
                  </a:cubicBezTo>
                  <a:cubicBezTo>
                    <a:pt x="14" y="32"/>
                    <a:pt x="14" y="32"/>
                    <a:pt x="14" y="32"/>
                  </a:cubicBezTo>
                  <a:cubicBezTo>
                    <a:pt x="23" y="32"/>
                    <a:pt x="23" y="32"/>
                    <a:pt x="23" y="32"/>
                  </a:cubicBezTo>
                  <a:cubicBezTo>
                    <a:pt x="25" y="32"/>
                    <a:pt x="26" y="31"/>
                    <a:pt x="26" y="28"/>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7" name="组合 246"/>
          <p:cNvGrpSpPr/>
          <p:nvPr/>
        </p:nvGrpSpPr>
        <p:grpSpPr>
          <a:xfrm>
            <a:off x="10339230" y="2851970"/>
            <a:ext cx="459663" cy="145608"/>
            <a:chOff x="4742543" y="2582862"/>
            <a:chExt cx="511176" cy="161926"/>
          </a:xfrm>
        </p:grpSpPr>
        <p:sp>
          <p:nvSpPr>
            <p:cNvPr id="235" name="Freeform 235"/>
            <p:cNvSpPr>
              <a:spLocks noEditPoints="1"/>
            </p:cNvSpPr>
            <p:nvPr/>
          </p:nvSpPr>
          <p:spPr bwMode="auto">
            <a:xfrm>
              <a:off x="4742543" y="2593975"/>
              <a:ext cx="161925" cy="150813"/>
            </a:xfrm>
            <a:custGeom>
              <a:avLst/>
              <a:gdLst>
                <a:gd name="T0" fmla="*/ 2 w 43"/>
                <a:gd name="T1" fmla="*/ 0 h 40"/>
                <a:gd name="T2" fmla="*/ 42 w 43"/>
                <a:gd name="T3" fmla="*/ 0 h 40"/>
                <a:gd name="T4" fmla="*/ 42 w 43"/>
                <a:gd name="T5" fmla="*/ 2 h 40"/>
                <a:gd name="T6" fmla="*/ 33 w 43"/>
                <a:gd name="T7" fmla="*/ 2 h 40"/>
                <a:gd name="T8" fmla="*/ 33 w 43"/>
                <a:gd name="T9" fmla="*/ 16 h 40"/>
                <a:gd name="T10" fmla="*/ 43 w 43"/>
                <a:gd name="T11" fmla="*/ 16 h 40"/>
                <a:gd name="T12" fmla="*/ 43 w 43"/>
                <a:gd name="T13" fmla="*/ 19 h 40"/>
                <a:gd name="T14" fmla="*/ 33 w 43"/>
                <a:gd name="T15" fmla="*/ 19 h 40"/>
                <a:gd name="T16" fmla="*/ 33 w 43"/>
                <a:gd name="T17" fmla="*/ 40 h 40"/>
                <a:gd name="T18" fmla="*/ 29 w 43"/>
                <a:gd name="T19" fmla="*/ 40 h 40"/>
                <a:gd name="T20" fmla="*/ 29 w 43"/>
                <a:gd name="T21" fmla="*/ 19 h 40"/>
                <a:gd name="T22" fmla="*/ 15 w 43"/>
                <a:gd name="T23" fmla="*/ 19 h 40"/>
                <a:gd name="T24" fmla="*/ 15 w 43"/>
                <a:gd name="T25" fmla="*/ 19 h 40"/>
                <a:gd name="T26" fmla="*/ 1 w 43"/>
                <a:gd name="T27" fmla="*/ 40 h 40"/>
                <a:gd name="T28" fmla="*/ 1 w 43"/>
                <a:gd name="T29" fmla="*/ 38 h 40"/>
                <a:gd name="T30" fmla="*/ 12 w 43"/>
                <a:gd name="T31" fmla="*/ 19 h 40"/>
                <a:gd name="T32" fmla="*/ 12 w 43"/>
                <a:gd name="T33" fmla="*/ 19 h 40"/>
                <a:gd name="T34" fmla="*/ 0 w 43"/>
                <a:gd name="T35" fmla="*/ 19 h 40"/>
                <a:gd name="T36" fmla="*/ 0 w 43"/>
                <a:gd name="T37" fmla="*/ 16 h 40"/>
                <a:gd name="T38" fmla="*/ 12 w 43"/>
                <a:gd name="T39" fmla="*/ 16 h 40"/>
                <a:gd name="T40" fmla="*/ 12 w 43"/>
                <a:gd name="T41" fmla="*/ 2 h 40"/>
                <a:gd name="T42" fmla="*/ 2 w 43"/>
                <a:gd name="T43" fmla="*/ 2 h 40"/>
                <a:gd name="T44" fmla="*/ 2 w 43"/>
                <a:gd name="T45" fmla="*/ 0 h 40"/>
                <a:gd name="T46" fmla="*/ 15 w 43"/>
                <a:gd name="T47" fmla="*/ 2 h 40"/>
                <a:gd name="T48" fmla="*/ 15 w 43"/>
                <a:gd name="T49" fmla="*/ 16 h 40"/>
                <a:gd name="T50" fmla="*/ 29 w 43"/>
                <a:gd name="T51" fmla="*/ 16 h 40"/>
                <a:gd name="T52" fmla="*/ 29 w 43"/>
                <a:gd name="T53" fmla="*/ 2 h 40"/>
                <a:gd name="T54" fmla="*/ 15 w 43"/>
                <a:gd name="T5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0">
                  <a:moveTo>
                    <a:pt x="2" y="0"/>
                  </a:moveTo>
                  <a:cubicBezTo>
                    <a:pt x="42" y="0"/>
                    <a:pt x="42" y="0"/>
                    <a:pt x="42" y="0"/>
                  </a:cubicBezTo>
                  <a:cubicBezTo>
                    <a:pt x="42" y="2"/>
                    <a:pt x="42" y="2"/>
                    <a:pt x="42" y="2"/>
                  </a:cubicBezTo>
                  <a:cubicBezTo>
                    <a:pt x="33" y="2"/>
                    <a:pt x="33" y="2"/>
                    <a:pt x="33" y="2"/>
                  </a:cubicBezTo>
                  <a:cubicBezTo>
                    <a:pt x="33" y="16"/>
                    <a:pt x="33" y="16"/>
                    <a:pt x="33" y="16"/>
                  </a:cubicBezTo>
                  <a:cubicBezTo>
                    <a:pt x="43" y="16"/>
                    <a:pt x="43" y="16"/>
                    <a:pt x="43" y="16"/>
                  </a:cubicBezTo>
                  <a:cubicBezTo>
                    <a:pt x="43" y="19"/>
                    <a:pt x="43" y="19"/>
                    <a:pt x="43" y="19"/>
                  </a:cubicBezTo>
                  <a:cubicBezTo>
                    <a:pt x="33" y="19"/>
                    <a:pt x="33" y="19"/>
                    <a:pt x="33" y="19"/>
                  </a:cubicBezTo>
                  <a:cubicBezTo>
                    <a:pt x="33" y="40"/>
                    <a:pt x="33" y="40"/>
                    <a:pt x="33" y="40"/>
                  </a:cubicBezTo>
                  <a:cubicBezTo>
                    <a:pt x="29" y="40"/>
                    <a:pt x="29" y="40"/>
                    <a:pt x="29" y="40"/>
                  </a:cubicBezTo>
                  <a:cubicBezTo>
                    <a:pt x="29" y="19"/>
                    <a:pt x="29" y="19"/>
                    <a:pt x="29" y="19"/>
                  </a:cubicBezTo>
                  <a:cubicBezTo>
                    <a:pt x="15" y="19"/>
                    <a:pt x="15" y="19"/>
                    <a:pt x="15" y="19"/>
                  </a:cubicBezTo>
                  <a:cubicBezTo>
                    <a:pt x="15" y="19"/>
                    <a:pt x="15" y="19"/>
                    <a:pt x="15" y="19"/>
                  </a:cubicBezTo>
                  <a:cubicBezTo>
                    <a:pt x="15" y="28"/>
                    <a:pt x="11" y="35"/>
                    <a:pt x="1" y="40"/>
                  </a:cubicBezTo>
                  <a:cubicBezTo>
                    <a:pt x="1" y="38"/>
                    <a:pt x="1" y="38"/>
                    <a:pt x="1" y="38"/>
                  </a:cubicBezTo>
                  <a:cubicBezTo>
                    <a:pt x="9" y="34"/>
                    <a:pt x="12" y="27"/>
                    <a:pt x="12" y="19"/>
                  </a:cubicBezTo>
                  <a:cubicBezTo>
                    <a:pt x="12" y="19"/>
                    <a:pt x="12" y="19"/>
                    <a:pt x="12" y="19"/>
                  </a:cubicBezTo>
                  <a:cubicBezTo>
                    <a:pt x="0" y="19"/>
                    <a:pt x="0" y="19"/>
                    <a:pt x="0" y="19"/>
                  </a:cubicBezTo>
                  <a:cubicBezTo>
                    <a:pt x="0" y="16"/>
                    <a:pt x="0" y="16"/>
                    <a:pt x="0" y="16"/>
                  </a:cubicBezTo>
                  <a:cubicBezTo>
                    <a:pt x="12" y="16"/>
                    <a:pt x="12" y="16"/>
                    <a:pt x="12" y="16"/>
                  </a:cubicBezTo>
                  <a:cubicBezTo>
                    <a:pt x="12" y="2"/>
                    <a:pt x="12" y="2"/>
                    <a:pt x="12" y="2"/>
                  </a:cubicBezTo>
                  <a:cubicBezTo>
                    <a:pt x="2" y="2"/>
                    <a:pt x="2" y="2"/>
                    <a:pt x="2" y="2"/>
                  </a:cubicBezTo>
                  <a:lnTo>
                    <a:pt x="2" y="0"/>
                  </a:lnTo>
                  <a:close/>
                  <a:moveTo>
                    <a:pt x="15" y="2"/>
                  </a:moveTo>
                  <a:cubicBezTo>
                    <a:pt x="15" y="16"/>
                    <a:pt x="15" y="16"/>
                    <a:pt x="15" y="16"/>
                  </a:cubicBezTo>
                  <a:cubicBezTo>
                    <a:pt x="29" y="16"/>
                    <a:pt x="29" y="16"/>
                    <a:pt x="29" y="16"/>
                  </a:cubicBezTo>
                  <a:cubicBezTo>
                    <a:pt x="29" y="2"/>
                    <a:pt x="29" y="2"/>
                    <a:pt x="29" y="2"/>
                  </a:cubicBezTo>
                  <a:lnTo>
                    <a:pt x="15" y="2"/>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6" name="Freeform 236"/>
            <p:cNvSpPr>
              <a:spLocks noEditPoints="1"/>
            </p:cNvSpPr>
            <p:nvPr/>
          </p:nvSpPr>
          <p:spPr bwMode="auto">
            <a:xfrm>
              <a:off x="4926693" y="2582862"/>
              <a:ext cx="158750" cy="153988"/>
            </a:xfrm>
            <a:custGeom>
              <a:avLst/>
              <a:gdLst>
                <a:gd name="T0" fmla="*/ 3 w 42"/>
                <a:gd name="T1" fmla="*/ 9 h 41"/>
                <a:gd name="T2" fmla="*/ 5 w 42"/>
                <a:gd name="T3" fmla="*/ 9 h 41"/>
                <a:gd name="T4" fmla="*/ 3 w 42"/>
                <a:gd name="T5" fmla="*/ 34 h 41"/>
                <a:gd name="T6" fmla="*/ 0 w 42"/>
                <a:gd name="T7" fmla="*/ 34 h 41"/>
                <a:gd name="T8" fmla="*/ 3 w 42"/>
                <a:gd name="T9" fmla="*/ 9 h 41"/>
                <a:gd name="T10" fmla="*/ 10 w 42"/>
                <a:gd name="T11" fmla="*/ 3 h 41"/>
                <a:gd name="T12" fmla="*/ 13 w 42"/>
                <a:gd name="T13" fmla="*/ 3 h 41"/>
                <a:gd name="T14" fmla="*/ 13 w 42"/>
                <a:gd name="T15" fmla="*/ 35 h 41"/>
                <a:gd name="T16" fmla="*/ 18 w 42"/>
                <a:gd name="T17" fmla="*/ 39 h 41"/>
                <a:gd name="T18" fmla="*/ 28 w 42"/>
                <a:gd name="T19" fmla="*/ 39 h 41"/>
                <a:gd name="T20" fmla="*/ 32 w 42"/>
                <a:gd name="T21" fmla="*/ 35 h 41"/>
                <a:gd name="T22" fmla="*/ 32 w 42"/>
                <a:gd name="T23" fmla="*/ 33 h 41"/>
                <a:gd name="T24" fmla="*/ 35 w 42"/>
                <a:gd name="T25" fmla="*/ 33 h 41"/>
                <a:gd name="T26" fmla="*/ 35 w 42"/>
                <a:gd name="T27" fmla="*/ 35 h 41"/>
                <a:gd name="T28" fmla="*/ 29 w 42"/>
                <a:gd name="T29" fmla="*/ 41 h 41"/>
                <a:gd name="T30" fmla="*/ 17 w 42"/>
                <a:gd name="T31" fmla="*/ 41 h 41"/>
                <a:gd name="T32" fmla="*/ 10 w 42"/>
                <a:gd name="T33" fmla="*/ 34 h 41"/>
                <a:gd name="T34" fmla="*/ 10 w 42"/>
                <a:gd name="T35" fmla="*/ 3 h 41"/>
                <a:gd name="T36" fmla="*/ 24 w 42"/>
                <a:gd name="T37" fmla="*/ 0 h 41"/>
                <a:gd name="T38" fmla="*/ 28 w 42"/>
                <a:gd name="T39" fmla="*/ 20 h 41"/>
                <a:gd name="T40" fmla="*/ 25 w 42"/>
                <a:gd name="T41" fmla="*/ 20 h 41"/>
                <a:gd name="T42" fmla="*/ 22 w 42"/>
                <a:gd name="T43" fmla="*/ 0 h 41"/>
                <a:gd name="T44" fmla="*/ 24 w 42"/>
                <a:gd name="T45" fmla="*/ 0 h 41"/>
                <a:gd name="T46" fmla="*/ 38 w 42"/>
                <a:gd name="T47" fmla="*/ 9 h 41"/>
                <a:gd name="T48" fmla="*/ 42 w 42"/>
                <a:gd name="T49" fmla="*/ 34 h 41"/>
                <a:gd name="T50" fmla="*/ 39 w 42"/>
                <a:gd name="T51" fmla="*/ 34 h 41"/>
                <a:gd name="T52" fmla="*/ 36 w 42"/>
                <a:gd name="T53" fmla="*/ 9 h 41"/>
                <a:gd name="T54" fmla="*/ 38 w 42"/>
                <a:gd name="T5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1">
                  <a:moveTo>
                    <a:pt x="3" y="9"/>
                  </a:moveTo>
                  <a:cubicBezTo>
                    <a:pt x="5" y="9"/>
                    <a:pt x="5" y="9"/>
                    <a:pt x="5" y="9"/>
                  </a:cubicBezTo>
                  <a:cubicBezTo>
                    <a:pt x="5" y="18"/>
                    <a:pt x="4" y="27"/>
                    <a:pt x="3" y="34"/>
                  </a:cubicBezTo>
                  <a:cubicBezTo>
                    <a:pt x="0" y="34"/>
                    <a:pt x="0" y="34"/>
                    <a:pt x="0" y="34"/>
                  </a:cubicBezTo>
                  <a:cubicBezTo>
                    <a:pt x="1" y="26"/>
                    <a:pt x="2" y="18"/>
                    <a:pt x="3" y="9"/>
                  </a:cubicBezTo>
                  <a:close/>
                  <a:moveTo>
                    <a:pt x="10" y="3"/>
                  </a:moveTo>
                  <a:cubicBezTo>
                    <a:pt x="13" y="3"/>
                    <a:pt x="13" y="3"/>
                    <a:pt x="13" y="3"/>
                  </a:cubicBezTo>
                  <a:cubicBezTo>
                    <a:pt x="13" y="35"/>
                    <a:pt x="13" y="35"/>
                    <a:pt x="13" y="35"/>
                  </a:cubicBezTo>
                  <a:cubicBezTo>
                    <a:pt x="13" y="38"/>
                    <a:pt x="15" y="39"/>
                    <a:pt x="18" y="39"/>
                  </a:cubicBezTo>
                  <a:cubicBezTo>
                    <a:pt x="28" y="39"/>
                    <a:pt x="28" y="39"/>
                    <a:pt x="28" y="39"/>
                  </a:cubicBezTo>
                  <a:cubicBezTo>
                    <a:pt x="31" y="39"/>
                    <a:pt x="33" y="38"/>
                    <a:pt x="32" y="35"/>
                  </a:cubicBezTo>
                  <a:cubicBezTo>
                    <a:pt x="32" y="33"/>
                    <a:pt x="32" y="33"/>
                    <a:pt x="32" y="33"/>
                  </a:cubicBezTo>
                  <a:cubicBezTo>
                    <a:pt x="35" y="33"/>
                    <a:pt x="35" y="33"/>
                    <a:pt x="35" y="33"/>
                  </a:cubicBezTo>
                  <a:cubicBezTo>
                    <a:pt x="35" y="35"/>
                    <a:pt x="35" y="35"/>
                    <a:pt x="35" y="35"/>
                  </a:cubicBezTo>
                  <a:cubicBezTo>
                    <a:pt x="35" y="39"/>
                    <a:pt x="33" y="41"/>
                    <a:pt x="29" y="41"/>
                  </a:cubicBezTo>
                  <a:cubicBezTo>
                    <a:pt x="17" y="41"/>
                    <a:pt x="17" y="41"/>
                    <a:pt x="17" y="41"/>
                  </a:cubicBezTo>
                  <a:cubicBezTo>
                    <a:pt x="12" y="41"/>
                    <a:pt x="10" y="39"/>
                    <a:pt x="10" y="34"/>
                  </a:cubicBezTo>
                  <a:lnTo>
                    <a:pt x="10" y="3"/>
                  </a:lnTo>
                  <a:close/>
                  <a:moveTo>
                    <a:pt x="24" y="0"/>
                  </a:moveTo>
                  <a:cubicBezTo>
                    <a:pt x="26" y="5"/>
                    <a:pt x="27" y="12"/>
                    <a:pt x="28" y="20"/>
                  </a:cubicBezTo>
                  <a:cubicBezTo>
                    <a:pt x="25" y="20"/>
                    <a:pt x="25" y="20"/>
                    <a:pt x="25" y="20"/>
                  </a:cubicBezTo>
                  <a:cubicBezTo>
                    <a:pt x="24" y="13"/>
                    <a:pt x="23" y="6"/>
                    <a:pt x="22" y="0"/>
                  </a:cubicBezTo>
                  <a:lnTo>
                    <a:pt x="24" y="0"/>
                  </a:lnTo>
                  <a:close/>
                  <a:moveTo>
                    <a:pt x="38" y="9"/>
                  </a:moveTo>
                  <a:cubicBezTo>
                    <a:pt x="40" y="18"/>
                    <a:pt x="41" y="26"/>
                    <a:pt x="42" y="34"/>
                  </a:cubicBezTo>
                  <a:cubicBezTo>
                    <a:pt x="39" y="34"/>
                    <a:pt x="39" y="34"/>
                    <a:pt x="39" y="34"/>
                  </a:cubicBezTo>
                  <a:cubicBezTo>
                    <a:pt x="38" y="25"/>
                    <a:pt x="37" y="16"/>
                    <a:pt x="36" y="9"/>
                  </a:cubicBezTo>
                  <a:lnTo>
                    <a:pt x="38" y="9"/>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7" name="Freeform 237"/>
            <p:cNvSpPr>
              <a:spLocks noEditPoints="1"/>
            </p:cNvSpPr>
            <p:nvPr/>
          </p:nvSpPr>
          <p:spPr bwMode="auto">
            <a:xfrm>
              <a:off x="5115606" y="2590800"/>
              <a:ext cx="138113" cy="150813"/>
            </a:xfrm>
            <a:custGeom>
              <a:avLst/>
              <a:gdLst>
                <a:gd name="T0" fmla="*/ 0 w 37"/>
                <a:gd name="T1" fmla="*/ 40 h 40"/>
                <a:gd name="T2" fmla="*/ 0 w 37"/>
                <a:gd name="T3" fmla="*/ 0 h 40"/>
                <a:gd name="T4" fmla="*/ 37 w 37"/>
                <a:gd name="T5" fmla="*/ 0 h 40"/>
                <a:gd name="T6" fmla="*/ 37 w 37"/>
                <a:gd name="T7" fmla="*/ 34 h 40"/>
                <a:gd name="T8" fmla="*/ 31 w 37"/>
                <a:gd name="T9" fmla="*/ 40 h 40"/>
                <a:gd name="T10" fmla="*/ 28 w 37"/>
                <a:gd name="T11" fmla="*/ 40 h 40"/>
                <a:gd name="T12" fmla="*/ 28 w 37"/>
                <a:gd name="T13" fmla="*/ 38 h 40"/>
                <a:gd name="T14" fmla="*/ 30 w 37"/>
                <a:gd name="T15" fmla="*/ 38 h 40"/>
                <a:gd name="T16" fmla="*/ 34 w 37"/>
                <a:gd name="T17" fmla="*/ 35 h 40"/>
                <a:gd name="T18" fmla="*/ 34 w 37"/>
                <a:gd name="T19" fmla="*/ 2 h 40"/>
                <a:gd name="T20" fmla="*/ 2 w 37"/>
                <a:gd name="T21" fmla="*/ 2 h 40"/>
                <a:gd name="T22" fmla="*/ 2 w 37"/>
                <a:gd name="T23" fmla="*/ 40 h 40"/>
                <a:gd name="T24" fmla="*/ 0 w 37"/>
                <a:gd name="T25" fmla="*/ 40 h 40"/>
                <a:gd name="T26" fmla="*/ 5 w 37"/>
                <a:gd name="T27" fmla="*/ 5 h 40"/>
                <a:gd name="T28" fmla="*/ 8 w 37"/>
                <a:gd name="T29" fmla="*/ 5 h 40"/>
                <a:gd name="T30" fmla="*/ 12 w 37"/>
                <a:gd name="T31" fmla="*/ 20 h 40"/>
                <a:gd name="T32" fmla="*/ 16 w 37"/>
                <a:gd name="T33" fmla="*/ 5 h 40"/>
                <a:gd name="T34" fmla="*/ 18 w 37"/>
                <a:gd name="T35" fmla="*/ 5 h 40"/>
                <a:gd name="T36" fmla="*/ 13 w 37"/>
                <a:gd name="T37" fmla="*/ 23 h 40"/>
                <a:gd name="T38" fmla="*/ 18 w 37"/>
                <a:gd name="T39" fmla="*/ 33 h 40"/>
                <a:gd name="T40" fmla="*/ 18 w 37"/>
                <a:gd name="T41" fmla="*/ 35 h 40"/>
                <a:gd name="T42" fmla="*/ 12 w 37"/>
                <a:gd name="T43" fmla="*/ 26 h 40"/>
                <a:gd name="T44" fmla="*/ 5 w 37"/>
                <a:gd name="T45" fmla="*/ 35 h 40"/>
                <a:gd name="T46" fmla="*/ 5 w 37"/>
                <a:gd name="T47" fmla="*/ 33 h 40"/>
                <a:gd name="T48" fmla="*/ 11 w 37"/>
                <a:gd name="T49" fmla="*/ 23 h 40"/>
                <a:gd name="T50" fmla="*/ 5 w 37"/>
                <a:gd name="T51" fmla="*/ 5 h 40"/>
                <a:gd name="T52" fmla="*/ 32 w 37"/>
                <a:gd name="T53" fmla="*/ 5 h 40"/>
                <a:gd name="T54" fmla="*/ 26 w 37"/>
                <a:gd name="T55" fmla="*/ 23 h 40"/>
                <a:gd name="T56" fmla="*/ 32 w 37"/>
                <a:gd name="T57" fmla="*/ 33 h 40"/>
                <a:gd name="T58" fmla="*/ 32 w 37"/>
                <a:gd name="T59" fmla="*/ 35 h 40"/>
                <a:gd name="T60" fmla="*/ 25 w 37"/>
                <a:gd name="T61" fmla="*/ 26 h 40"/>
                <a:gd name="T62" fmla="*/ 19 w 37"/>
                <a:gd name="T63" fmla="*/ 35 h 40"/>
                <a:gd name="T64" fmla="*/ 19 w 37"/>
                <a:gd name="T65" fmla="*/ 33 h 40"/>
                <a:gd name="T66" fmla="*/ 24 w 37"/>
                <a:gd name="T67" fmla="*/ 23 h 40"/>
                <a:gd name="T68" fmla="*/ 19 w 37"/>
                <a:gd name="T69" fmla="*/ 5 h 40"/>
                <a:gd name="T70" fmla="*/ 21 w 37"/>
                <a:gd name="T71" fmla="*/ 5 h 40"/>
                <a:gd name="T72" fmla="*/ 25 w 37"/>
                <a:gd name="T73" fmla="*/ 20 h 40"/>
                <a:gd name="T74" fmla="*/ 29 w 37"/>
                <a:gd name="T75" fmla="*/ 5 h 40"/>
                <a:gd name="T76" fmla="*/ 32 w 37"/>
                <a:gd name="T7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40">
                  <a:moveTo>
                    <a:pt x="0" y="40"/>
                  </a:moveTo>
                  <a:cubicBezTo>
                    <a:pt x="0" y="0"/>
                    <a:pt x="0" y="0"/>
                    <a:pt x="0" y="0"/>
                  </a:cubicBezTo>
                  <a:cubicBezTo>
                    <a:pt x="37" y="0"/>
                    <a:pt x="37" y="0"/>
                    <a:pt x="37" y="0"/>
                  </a:cubicBezTo>
                  <a:cubicBezTo>
                    <a:pt x="37" y="34"/>
                    <a:pt x="37" y="34"/>
                    <a:pt x="37" y="34"/>
                  </a:cubicBezTo>
                  <a:cubicBezTo>
                    <a:pt x="37" y="38"/>
                    <a:pt x="35" y="40"/>
                    <a:pt x="31" y="40"/>
                  </a:cubicBezTo>
                  <a:cubicBezTo>
                    <a:pt x="28" y="40"/>
                    <a:pt x="28" y="40"/>
                    <a:pt x="28" y="40"/>
                  </a:cubicBezTo>
                  <a:cubicBezTo>
                    <a:pt x="28" y="38"/>
                    <a:pt x="28" y="38"/>
                    <a:pt x="28" y="38"/>
                  </a:cubicBezTo>
                  <a:cubicBezTo>
                    <a:pt x="30" y="38"/>
                    <a:pt x="30" y="38"/>
                    <a:pt x="30" y="38"/>
                  </a:cubicBezTo>
                  <a:cubicBezTo>
                    <a:pt x="33" y="38"/>
                    <a:pt x="34" y="37"/>
                    <a:pt x="34" y="35"/>
                  </a:cubicBezTo>
                  <a:cubicBezTo>
                    <a:pt x="34" y="2"/>
                    <a:pt x="34" y="2"/>
                    <a:pt x="34" y="2"/>
                  </a:cubicBezTo>
                  <a:cubicBezTo>
                    <a:pt x="2" y="2"/>
                    <a:pt x="2" y="2"/>
                    <a:pt x="2" y="2"/>
                  </a:cubicBezTo>
                  <a:cubicBezTo>
                    <a:pt x="2" y="40"/>
                    <a:pt x="2" y="40"/>
                    <a:pt x="2" y="40"/>
                  </a:cubicBezTo>
                  <a:lnTo>
                    <a:pt x="0" y="40"/>
                  </a:lnTo>
                  <a:close/>
                  <a:moveTo>
                    <a:pt x="5" y="5"/>
                  </a:moveTo>
                  <a:cubicBezTo>
                    <a:pt x="8" y="5"/>
                    <a:pt x="8" y="5"/>
                    <a:pt x="8" y="5"/>
                  </a:cubicBezTo>
                  <a:cubicBezTo>
                    <a:pt x="9" y="11"/>
                    <a:pt x="10" y="16"/>
                    <a:pt x="12" y="20"/>
                  </a:cubicBezTo>
                  <a:cubicBezTo>
                    <a:pt x="14" y="15"/>
                    <a:pt x="15" y="10"/>
                    <a:pt x="16" y="5"/>
                  </a:cubicBezTo>
                  <a:cubicBezTo>
                    <a:pt x="18" y="5"/>
                    <a:pt x="18" y="5"/>
                    <a:pt x="18" y="5"/>
                  </a:cubicBezTo>
                  <a:cubicBezTo>
                    <a:pt x="17" y="12"/>
                    <a:pt x="15" y="18"/>
                    <a:pt x="13" y="23"/>
                  </a:cubicBezTo>
                  <a:cubicBezTo>
                    <a:pt x="14" y="26"/>
                    <a:pt x="16" y="29"/>
                    <a:pt x="18" y="33"/>
                  </a:cubicBezTo>
                  <a:cubicBezTo>
                    <a:pt x="18" y="35"/>
                    <a:pt x="18" y="35"/>
                    <a:pt x="18" y="35"/>
                  </a:cubicBezTo>
                  <a:cubicBezTo>
                    <a:pt x="15" y="31"/>
                    <a:pt x="13" y="28"/>
                    <a:pt x="12" y="26"/>
                  </a:cubicBezTo>
                  <a:cubicBezTo>
                    <a:pt x="11" y="28"/>
                    <a:pt x="8" y="31"/>
                    <a:pt x="5" y="35"/>
                  </a:cubicBezTo>
                  <a:cubicBezTo>
                    <a:pt x="5" y="33"/>
                    <a:pt x="5" y="33"/>
                    <a:pt x="5" y="33"/>
                  </a:cubicBezTo>
                  <a:cubicBezTo>
                    <a:pt x="7" y="29"/>
                    <a:pt x="9" y="26"/>
                    <a:pt x="11" y="23"/>
                  </a:cubicBezTo>
                  <a:cubicBezTo>
                    <a:pt x="8" y="19"/>
                    <a:pt x="6" y="13"/>
                    <a:pt x="5" y="5"/>
                  </a:cubicBezTo>
                  <a:close/>
                  <a:moveTo>
                    <a:pt x="32" y="5"/>
                  </a:moveTo>
                  <a:cubicBezTo>
                    <a:pt x="30" y="13"/>
                    <a:pt x="28" y="19"/>
                    <a:pt x="26" y="23"/>
                  </a:cubicBezTo>
                  <a:cubicBezTo>
                    <a:pt x="28" y="26"/>
                    <a:pt x="30" y="29"/>
                    <a:pt x="32" y="33"/>
                  </a:cubicBezTo>
                  <a:cubicBezTo>
                    <a:pt x="32" y="35"/>
                    <a:pt x="32" y="35"/>
                    <a:pt x="32" y="35"/>
                  </a:cubicBezTo>
                  <a:cubicBezTo>
                    <a:pt x="28" y="31"/>
                    <a:pt x="26" y="28"/>
                    <a:pt x="25" y="26"/>
                  </a:cubicBezTo>
                  <a:cubicBezTo>
                    <a:pt x="24" y="28"/>
                    <a:pt x="22" y="31"/>
                    <a:pt x="19" y="35"/>
                  </a:cubicBezTo>
                  <a:cubicBezTo>
                    <a:pt x="19" y="33"/>
                    <a:pt x="19" y="33"/>
                    <a:pt x="19" y="33"/>
                  </a:cubicBezTo>
                  <a:cubicBezTo>
                    <a:pt x="21" y="29"/>
                    <a:pt x="23" y="26"/>
                    <a:pt x="24" y="23"/>
                  </a:cubicBezTo>
                  <a:cubicBezTo>
                    <a:pt x="22" y="18"/>
                    <a:pt x="20" y="12"/>
                    <a:pt x="19" y="5"/>
                  </a:cubicBezTo>
                  <a:cubicBezTo>
                    <a:pt x="21" y="5"/>
                    <a:pt x="21" y="5"/>
                    <a:pt x="21" y="5"/>
                  </a:cubicBezTo>
                  <a:cubicBezTo>
                    <a:pt x="22" y="10"/>
                    <a:pt x="23" y="15"/>
                    <a:pt x="25" y="20"/>
                  </a:cubicBezTo>
                  <a:cubicBezTo>
                    <a:pt x="27" y="16"/>
                    <a:pt x="28" y="11"/>
                    <a:pt x="29" y="5"/>
                  </a:cubicBezTo>
                  <a:lnTo>
                    <a:pt x="32" y="5"/>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46" name="组合 245"/>
          <p:cNvGrpSpPr/>
          <p:nvPr/>
        </p:nvGrpSpPr>
        <p:grpSpPr>
          <a:xfrm>
            <a:off x="11407018" y="2851970"/>
            <a:ext cx="301208" cy="145608"/>
            <a:chOff x="5929993" y="2582862"/>
            <a:chExt cx="334963" cy="161926"/>
          </a:xfrm>
        </p:grpSpPr>
        <p:sp>
          <p:nvSpPr>
            <p:cNvPr id="238" name="Freeform 238"/>
            <p:cNvSpPr>
              <a:spLocks noEditPoints="1"/>
            </p:cNvSpPr>
            <p:nvPr/>
          </p:nvSpPr>
          <p:spPr bwMode="auto">
            <a:xfrm>
              <a:off x="5929993" y="2582862"/>
              <a:ext cx="158750" cy="161925"/>
            </a:xfrm>
            <a:custGeom>
              <a:avLst/>
              <a:gdLst>
                <a:gd name="T0" fmla="*/ 42 w 42"/>
                <a:gd name="T1" fmla="*/ 40 h 43"/>
                <a:gd name="T2" fmla="*/ 26 w 42"/>
                <a:gd name="T3" fmla="*/ 19 h 43"/>
                <a:gd name="T4" fmla="*/ 22 w 42"/>
                <a:gd name="T5" fmla="*/ 19 h 43"/>
                <a:gd name="T6" fmla="*/ 22 w 42"/>
                <a:gd name="T7" fmla="*/ 43 h 43"/>
                <a:gd name="T8" fmla="*/ 19 w 42"/>
                <a:gd name="T9" fmla="*/ 43 h 43"/>
                <a:gd name="T10" fmla="*/ 19 w 42"/>
                <a:gd name="T11" fmla="*/ 19 h 43"/>
                <a:gd name="T12" fmla="*/ 16 w 42"/>
                <a:gd name="T13" fmla="*/ 19 h 43"/>
                <a:gd name="T14" fmla="*/ 0 w 42"/>
                <a:gd name="T15" fmla="*/ 40 h 43"/>
                <a:gd name="T16" fmla="*/ 0 w 42"/>
                <a:gd name="T17" fmla="*/ 38 h 43"/>
                <a:gd name="T18" fmla="*/ 13 w 42"/>
                <a:gd name="T19" fmla="*/ 19 h 43"/>
                <a:gd name="T20" fmla="*/ 0 w 42"/>
                <a:gd name="T21" fmla="*/ 19 h 43"/>
                <a:gd name="T22" fmla="*/ 0 w 42"/>
                <a:gd name="T23" fmla="*/ 17 h 43"/>
                <a:gd name="T24" fmla="*/ 19 w 42"/>
                <a:gd name="T25" fmla="*/ 17 h 43"/>
                <a:gd name="T26" fmla="*/ 19 w 42"/>
                <a:gd name="T27" fmla="*/ 0 h 43"/>
                <a:gd name="T28" fmla="*/ 22 w 42"/>
                <a:gd name="T29" fmla="*/ 0 h 43"/>
                <a:gd name="T30" fmla="*/ 22 w 42"/>
                <a:gd name="T31" fmla="*/ 17 h 43"/>
                <a:gd name="T32" fmla="*/ 42 w 42"/>
                <a:gd name="T33" fmla="*/ 17 h 43"/>
                <a:gd name="T34" fmla="*/ 42 w 42"/>
                <a:gd name="T35" fmla="*/ 19 h 43"/>
                <a:gd name="T36" fmla="*/ 29 w 42"/>
                <a:gd name="T37" fmla="*/ 19 h 43"/>
                <a:gd name="T38" fmla="*/ 42 w 42"/>
                <a:gd name="T39" fmla="*/ 38 h 43"/>
                <a:gd name="T40" fmla="*/ 42 w 42"/>
                <a:gd name="T41" fmla="*/ 40 h 43"/>
                <a:gd name="T42" fmla="*/ 5 w 42"/>
                <a:gd name="T43" fmla="*/ 3 h 43"/>
                <a:gd name="T44" fmla="*/ 8 w 42"/>
                <a:gd name="T45" fmla="*/ 3 h 43"/>
                <a:gd name="T46" fmla="*/ 11 w 42"/>
                <a:gd name="T47" fmla="*/ 14 h 43"/>
                <a:gd name="T48" fmla="*/ 9 w 42"/>
                <a:gd name="T49" fmla="*/ 14 h 43"/>
                <a:gd name="T50" fmla="*/ 5 w 42"/>
                <a:gd name="T51" fmla="*/ 3 h 43"/>
                <a:gd name="T52" fmla="*/ 37 w 42"/>
                <a:gd name="T53" fmla="*/ 3 h 43"/>
                <a:gd name="T54" fmla="*/ 33 w 42"/>
                <a:gd name="T55" fmla="*/ 14 h 43"/>
                <a:gd name="T56" fmla="*/ 31 w 42"/>
                <a:gd name="T57" fmla="*/ 14 h 43"/>
                <a:gd name="T58" fmla="*/ 34 w 42"/>
                <a:gd name="T59" fmla="*/ 3 h 43"/>
                <a:gd name="T60" fmla="*/ 37 w 42"/>
                <a:gd name="T6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3">
                  <a:moveTo>
                    <a:pt x="42" y="40"/>
                  </a:moveTo>
                  <a:cubicBezTo>
                    <a:pt x="34" y="35"/>
                    <a:pt x="28" y="28"/>
                    <a:pt x="26" y="19"/>
                  </a:cubicBezTo>
                  <a:cubicBezTo>
                    <a:pt x="22" y="19"/>
                    <a:pt x="22" y="19"/>
                    <a:pt x="22" y="19"/>
                  </a:cubicBezTo>
                  <a:cubicBezTo>
                    <a:pt x="22" y="43"/>
                    <a:pt x="22" y="43"/>
                    <a:pt x="22" y="43"/>
                  </a:cubicBezTo>
                  <a:cubicBezTo>
                    <a:pt x="19" y="43"/>
                    <a:pt x="19" y="43"/>
                    <a:pt x="19" y="43"/>
                  </a:cubicBezTo>
                  <a:cubicBezTo>
                    <a:pt x="19" y="19"/>
                    <a:pt x="19" y="19"/>
                    <a:pt x="19" y="19"/>
                  </a:cubicBezTo>
                  <a:cubicBezTo>
                    <a:pt x="16" y="19"/>
                    <a:pt x="16" y="19"/>
                    <a:pt x="16" y="19"/>
                  </a:cubicBezTo>
                  <a:cubicBezTo>
                    <a:pt x="14" y="28"/>
                    <a:pt x="8" y="35"/>
                    <a:pt x="0" y="40"/>
                  </a:cubicBezTo>
                  <a:cubicBezTo>
                    <a:pt x="0" y="38"/>
                    <a:pt x="0" y="38"/>
                    <a:pt x="0" y="38"/>
                  </a:cubicBezTo>
                  <a:cubicBezTo>
                    <a:pt x="7" y="33"/>
                    <a:pt x="11" y="26"/>
                    <a:pt x="13" y="19"/>
                  </a:cubicBezTo>
                  <a:cubicBezTo>
                    <a:pt x="0" y="19"/>
                    <a:pt x="0" y="19"/>
                    <a:pt x="0" y="19"/>
                  </a:cubicBezTo>
                  <a:cubicBezTo>
                    <a:pt x="0" y="17"/>
                    <a:pt x="0" y="17"/>
                    <a:pt x="0" y="17"/>
                  </a:cubicBezTo>
                  <a:cubicBezTo>
                    <a:pt x="19" y="17"/>
                    <a:pt x="19" y="17"/>
                    <a:pt x="19" y="17"/>
                  </a:cubicBezTo>
                  <a:cubicBezTo>
                    <a:pt x="19" y="0"/>
                    <a:pt x="19" y="0"/>
                    <a:pt x="19" y="0"/>
                  </a:cubicBezTo>
                  <a:cubicBezTo>
                    <a:pt x="22" y="0"/>
                    <a:pt x="22" y="0"/>
                    <a:pt x="22" y="0"/>
                  </a:cubicBezTo>
                  <a:cubicBezTo>
                    <a:pt x="22" y="17"/>
                    <a:pt x="22" y="17"/>
                    <a:pt x="22" y="17"/>
                  </a:cubicBezTo>
                  <a:cubicBezTo>
                    <a:pt x="42" y="17"/>
                    <a:pt x="42" y="17"/>
                    <a:pt x="42" y="17"/>
                  </a:cubicBezTo>
                  <a:cubicBezTo>
                    <a:pt x="42" y="19"/>
                    <a:pt x="42" y="19"/>
                    <a:pt x="42" y="19"/>
                  </a:cubicBezTo>
                  <a:cubicBezTo>
                    <a:pt x="29" y="19"/>
                    <a:pt x="29" y="19"/>
                    <a:pt x="29" y="19"/>
                  </a:cubicBezTo>
                  <a:cubicBezTo>
                    <a:pt x="30" y="26"/>
                    <a:pt x="35" y="33"/>
                    <a:pt x="42" y="38"/>
                  </a:cubicBezTo>
                  <a:lnTo>
                    <a:pt x="42" y="40"/>
                  </a:lnTo>
                  <a:close/>
                  <a:moveTo>
                    <a:pt x="5" y="3"/>
                  </a:moveTo>
                  <a:cubicBezTo>
                    <a:pt x="8" y="3"/>
                    <a:pt x="8" y="3"/>
                    <a:pt x="8" y="3"/>
                  </a:cubicBezTo>
                  <a:cubicBezTo>
                    <a:pt x="8" y="7"/>
                    <a:pt x="9" y="10"/>
                    <a:pt x="11" y="14"/>
                  </a:cubicBezTo>
                  <a:cubicBezTo>
                    <a:pt x="9" y="14"/>
                    <a:pt x="9" y="14"/>
                    <a:pt x="9" y="14"/>
                  </a:cubicBezTo>
                  <a:cubicBezTo>
                    <a:pt x="7" y="11"/>
                    <a:pt x="5" y="7"/>
                    <a:pt x="5" y="3"/>
                  </a:cubicBezTo>
                  <a:close/>
                  <a:moveTo>
                    <a:pt x="37" y="3"/>
                  </a:moveTo>
                  <a:cubicBezTo>
                    <a:pt x="36" y="8"/>
                    <a:pt x="35" y="11"/>
                    <a:pt x="33" y="14"/>
                  </a:cubicBezTo>
                  <a:cubicBezTo>
                    <a:pt x="31" y="14"/>
                    <a:pt x="31" y="14"/>
                    <a:pt x="31" y="14"/>
                  </a:cubicBezTo>
                  <a:cubicBezTo>
                    <a:pt x="33" y="10"/>
                    <a:pt x="34" y="7"/>
                    <a:pt x="34" y="3"/>
                  </a:cubicBezTo>
                  <a:lnTo>
                    <a:pt x="37" y="3"/>
                  </a:ln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9" name="Freeform 239"/>
            <p:cNvSpPr>
              <a:spLocks noEditPoints="1"/>
            </p:cNvSpPr>
            <p:nvPr/>
          </p:nvSpPr>
          <p:spPr bwMode="auto">
            <a:xfrm>
              <a:off x="6106206" y="2587625"/>
              <a:ext cx="158750" cy="157163"/>
            </a:xfrm>
            <a:custGeom>
              <a:avLst/>
              <a:gdLst>
                <a:gd name="T0" fmla="*/ 11 w 42"/>
                <a:gd name="T1" fmla="*/ 42 h 42"/>
                <a:gd name="T2" fmla="*/ 11 w 42"/>
                <a:gd name="T3" fmla="*/ 33 h 42"/>
                <a:gd name="T4" fmla="*/ 0 w 42"/>
                <a:gd name="T5" fmla="*/ 35 h 42"/>
                <a:gd name="T6" fmla="*/ 0 w 42"/>
                <a:gd name="T7" fmla="*/ 33 h 42"/>
                <a:gd name="T8" fmla="*/ 3 w 42"/>
                <a:gd name="T9" fmla="*/ 32 h 42"/>
                <a:gd name="T10" fmla="*/ 3 w 42"/>
                <a:gd name="T11" fmla="*/ 3 h 42"/>
                <a:gd name="T12" fmla="*/ 0 w 42"/>
                <a:gd name="T13" fmla="*/ 3 h 42"/>
                <a:gd name="T14" fmla="*/ 0 w 42"/>
                <a:gd name="T15" fmla="*/ 1 h 42"/>
                <a:gd name="T16" fmla="*/ 16 w 42"/>
                <a:gd name="T17" fmla="*/ 1 h 42"/>
                <a:gd name="T18" fmla="*/ 16 w 42"/>
                <a:gd name="T19" fmla="*/ 3 h 42"/>
                <a:gd name="T20" fmla="*/ 13 w 42"/>
                <a:gd name="T21" fmla="*/ 3 h 42"/>
                <a:gd name="T22" fmla="*/ 13 w 42"/>
                <a:gd name="T23" fmla="*/ 31 h 42"/>
                <a:gd name="T24" fmla="*/ 16 w 42"/>
                <a:gd name="T25" fmla="*/ 30 h 42"/>
                <a:gd name="T26" fmla="*/ 16 w 42"/>
                <a:gd name="T27" fmla="*/ 32 h 42"/>
                <a:gd name="T28" fmla="*/ 15 w 42"/>
                <a:gd name="T29" fmla="*/ 32 h 42"/>
                <a:gd name="T30" fmla="*/ 13 w 42"/>
                <a:gd name="T31" fmla="*/ 33 h 42"/>
                <a:gd name="T32" fmla="*/ 13 w 42"/>
                <a:gd name="T33" fmla="*/ 42 h 42"/>
                <a:gd name="T34" fmla="*/ 11 w 42"/>
                <a:gd name="T35" fmla="*/ 42 h 42"/>
                <a:gd name="T36" fmla="*/ 5 w 42"/>
                <a:gd name="T37" fmla="*/ 3 h 42"/>
                <a:gd name="T38" fmla="*/ 5 w 42"/>
                <a:gd name="T39" fmla="*/ 11 h 42"/>
                <a:gd name="T40" fmla="*/ 11 w 42"/>
                <a:gd name="T41" fmla="*/ 11 h 42"/>
                <a:gd name="T42" fmla="*/ 11 w 42"/>
                <a:gd name="T43" fmla="*/ 3 h 42"/>
                <a:gd name="T44" fmla="*/ 5 w 42"/>
                <a:gd name="T45" fmla="*/ 3 h 42"/>
                <a:gd name="T46" fmla="*/ 5 w 42"/>
                <a:gd name="T47" fmla="*/ 13 h 42"/>
                <a:gd name="T48" fmla="*/ 5 w 42"/>
                <a:gd name="T49" fmla="*/ 21 h 42"/>
                <a:gd name="T50" fmla="*/ 11 w 42"/>
                <a:gd name="T51" fmla="*/ 21 h 42"/>
                <a:gd name="T52" fmla="*/ 11 w 42"/>
                <a:gd name="T53" fmla="*/ 13 h 42"/>
                <a:gd name="T54" fmla="*/ 5 w 42"/>
                <a:gd name="T55" fmla="*/ 13 h 42"/>
                <a:gd name="T56" fmla="*/ 5 w 42"/>
                <a:gd name="T57" fmla="*/ 32 h 42"/>
                <a:gd name="T58" fmla="*/ 8 w 42"/>
                <a:gd name="T59" fmla="*/ 32 h 42"/>
                <a:gd name="T60" fmla="*/ 11 w 42"/>
                <a:gd name="T61" fmla="*/ 31 h 42"/>
                <a:gd name="T62" fmla="*/ 11 w 42"/>
                <a:gd name="T63" fmla="*/ 23 h 42"/>
                <a:gd name="T64" fmla="*/ 5 w 42"/>
                <a:gd name="T65" fmla="*/ 23 h 42"/>
                <a:gd name="T66" fmla="*/ 5 w 42"/>
                <a:gd name="T67" fmla="*/ 32 h 42"/>
                <a:gd name="T68" fmla="*/ 28 w 42"/>
                <a:gd name="T69" fmla="*/ 6 h 42"/>
                <a:gd name="T70" fmla="*/ 28 w 42"/>
                <a:gd name="T71" fmla="*/ 24 h 42"/>
                <a:gd name="T72" fmla="*/ 18 w 42"/>
                <a:gd name="T73" fmla="*/ 42 h 42"/>
                <a:gd name="T74" fmla="*/ 18 w 42"/>
                <a:gd name="T75" fmla="*/ 40 h 42"/>
                <a:gd name="T76" fmla="*/ 25 w 42"/>
                <a:gd name="T77" fmla="*/ 26 h 42"/>
                <a:gd name="T78" fmla="*/ 18 w 42"/>
                <a:gd name="T79" fmla="*/ 30 h 42"/>
                <a:gd name="T80" fmla="*/ 18 w 42"/>
                <a:gd name="T81" fmla="*/ 1 h 42"/>
                <a:gd name="T82" fmla="*/ 23 w 42"/>
                <a:gd name="T83" fmla="*/ 1 h 42"/>
                <a:gd name="T84" fmla="*/ 30 w 42"/>
                <a:gd name="T85" fmla="*/ 0 h 42"/>
                <a:gd name="T86" fmla="*/ 30 w 42"/>
                <a:gd name="T87" fmla="*/ 2 h 42"/>
                <a:gd name="T88" fmla="*/ 24 w 42"/>
                <a:gd name="T89" fmla="*/ 3 h 42"/>
                <a:gd name="T90" fmla="*/ 21 w 42"/>
                <a:gd name="T91" fmla="*/ 3 h 42"/>
                <a:gd name="T92" fmla="*/ 21 w 42"/>
                <a:gd name="T93" fmla="*/ 26 h 42"/>
                <a:gd name="T94" fmla="*/ 25 w 42"/>
                <a:gd name="T95" fmla="*/ 24 h 42"/>
                <a:gd name="T96" fmla="*/ 25 w 42"/>
                <a:gd name="T97" fmla="*/ 6 h 42"/>
                <a:gd name="T98" fmla="*/ 28 w 42"/>
                <a:gd name="T99" fmla="*/ 6 h 42"/>
                <a:gd name="T100" fmla="*/ 40 w 42"/>
                <a:gd name="T101" fmla="*/ 29 h 42"/>
                <a:gd name="T102" fmla="*/ 40 w 42"/>
                <a:gd name="T103" fmla="*/ 3 h 42"/>
                <a:gd name="T104" fmla="*/ 34 w 42"/>
                <a:gd name="T105" fmla="*/ 3 h 42"/>
                <a:gd name="T106" fmla="*/ 34 w 42"/>
                <a:gd name="T107" fmla="*/ 42 h 42"/>
                <a:gd name="T108" fmla="*/ 32 w 42"/>
                <a:gd name="T109" fmla="*/ 42 h 42"/>
                <a:gd name="T110" fmla="*/ 32 w 42"/>
                <a:gd name="T111" fmla="*/ 1 h 42"/>
                <a:gd name="T112" fmla="*/ 42 w 42"/>
                <a:gd name="T113" fmla="*/ 1 h 42"/>
                <a:gd name="T114" fmla="*/ 42 w 42"/>
                <a:gd name="T115" fmla="*/ 29 h 42"/>
                <a:gd name="T116" fmla="*/ 38 w 42"/>
                <a:gd name="T117" fmla="*/ 33 h 42"/>
                <a:gd name="T118" fmla="*/ 36 w 42"/>
                <a:gd name="T119" fmla="*/ 33 h 42"/>
                <a:gd name="T120" fmla="*/ 36 w 42"/>
                <a:gd name="T121" fmla="*/ 32 h 42"/>
                <a:gd name="T122" fmla="*/ 37 w 42"/>
                <a:gd name="T123" fmla="*/ 32 h 42"/>
                <a:gd name="T124" fmla="*/ 40 w 42"/>
                <a:gd name="T125"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42">
                  <a:moveTo>
                    <a:pt x="11" y="42"/>
                  </a:moveTo>
                  <a:cubicBezTo>
                    <a:pt x="11" y="33"/>
                    <a:pt x="11" y="33"/>
                    <a:pt x="11" y="33"/>
                  </a:cubicBezTo>
                  <a:cubicBezTo>
                    <a:pt x="9" y="34"/>
                    <a:pt x="5" y="34"/>
                    <a:pt x="0" y="35"/>
                  </a:cubicBezTo>
                  <a:cubicBezTo>
                    <a:pt x="0" y="33"/>
                    <a:pt x="0" y="33"/>
                    <a:pt x="0" y="33"/>
                  </a:cubicBezTo>
                  <a:cubicBezTo>
                    <a:pt x="3" y="32"/>
                    <a:pt x="3" y="32"/>
                    <a:pt x="3" y="32"/>
                  </a:cubicBezTo>
                  <a:cubicBezTo>
                    <a:pt x="3" y="3"/>
                    <a:pt x="3" y="3"/>
                    <a:pt x="3" y="3"/>
                  </a:cubicBezTo>
                  <a:cubicBezTo>
                    <a:pt x="0" y="3"/>
                    <a:pt x="0" y="3"/>
                    <a:pt x="0" y="3"/>
                  </a:cubicBezTo>
                  <a:cubicBezTo>
                    <a:pt x="0" y="1"/>
                    <a:pt x="0" y="1"/>
                    <a:pt x="0" y="1"/>
                  </a:cubicBezTo>
                  <a:cubicBezTo>
                    <a:pt x="16" y="1"/>
                    <a:pt x="16" y="1"/>
                    <a:pt x="16" y="1"/>
                  </a:cubicBezTo>
                  <a:cubicBezTo>
                    <a:pt x="16" y="3"/>
                    <a:pt x="16" y="3"/>
                    <a:pt x="16" y="3"/>
                  </a:cubicBezTo>
                  <a:cubicBezTo>
                    <a:pt x="13" y="3"/>
                    <a:pt x="13" y="3"/>
                    <a:pt x="13" y="3"/>
                  </a:cubicBezTo>
                  <a:cubicBezTo>
                    <a:pt x="13" y="31"/>
                    <a:pt x="13" y="31"/>
                    <a:pt x="13" y="31"/>
                  </a:cubicBezTo>
                  <a:cubicBezTo>
                    <a:pt x="14" y="31"/>
                    <a:pt x="15" y="30"/>
                    <a:pt x="16" y="30"/>
                  </a:cubicBezTo>
                  <a:cubicBezTo>
                    <a:pt x="16" y="32"/>
                    <a:pt x="16" y="32"/>
                    <a:pt x="16" y="32"/>
                  </a:cubicBezTo>
                  <a:cubicBezTo>
                    <a:pt x="16" y="32"/>
                    <a:pt x="16" y="32"/>
                    <a:pt x="15" y="32"/>
                  </a:cubicBezTo>
                  <a:cubicBezTo>
                    <a:pt x="14" y="32"/>
                    <a:pt x="14" y="32"/>
                    <a:pt x="13" y="33"/>
                  </a:cubicBezTo>
                  <a:cubicBezTo>
                    <a:pt x="13" y="42"/>
                    <a:pt x="13" y="42"/>
                    <a:pt x="13" y="42"/>
                  </a:cubicBezTo>
                  <a:lnTo>
                    <a:pt x="11" y="42"/>
                  </a:lnTo>
                  <a:close/>
                  <a:moveTo>
                    <a:pt x="5" y="3"/>
                  </a:moveTo>
                  <a:cubicBezTo>
                    <a:pt x="5" y="11"/>
                    <a:pt x="5" y="11"/>
                    <a:pt x="5" y="11"/>
                  </a:cubicBezTo>
                  <a:cubicBezTo>
                    <a:pt x="11" y="11"/>
                    <a:pt x="11" y="11"/>
                    <a:pt x="11" y="11"/>
                  </a:cubicBezTo>
                  <a:cubicBezTo>
                    <a:pt x="11" y="3"/>
                    <a:pt x="11" y="3"/>
                    <a:pt x="11" y="3"/>
                  </a:cubicBezTo>
                  <a:lnTo>
                    <a:pt x="5" y="3"/>
                  </a:lnTo>
                  <a:close/>
                  <a:moveTo>
                    <a:pt x="5" y="13"/>
                  </a:moveTo>
                  <a:cubicBezTo>
                    <a:pt x="5" y="21"/>
                    <a:pt x="5" y="21"/>
                    <a:pt x="5" y="21"/>
                  </a:cubicBezTo>
                  <a:cubicBezTo>
                    <a:pt x="11" y="21"/>
                    <a:pt x="11" y="21"/>
                    <a:pt x="11" y="21"/>
                  </a:cubicBezTo>
                  <a:cubicBezTo>
                    <a:pt x="11" y="13"/>
                    <a:pt x="11" y="13"/>
                    <a:pt x="11" y="13"/>
                  </a:cubicBezTo>
                  <a:lnTo>
                    <a:pt x="5" y="13"/>
                  </a:lnTo>
                  <a:close/>
                  <a:moveTo>
                    <a:pt x="5" y="32"/>
                  </a:moveTo>
                  <a:cubicBezTo>
                    <a:pt x="6" y="32"/>
                    <a:pt x="7" y="32"/>
                    <a:pt x="8" y="32"/>
                  </a:cubicBezTo>
                  <a:cubicBezTo>
                    <a:pt x="9" y="31"/>
                    <a:pt x="10" y="31"/>
                    <a:pt x="11" y="31"/>
                  </a:cubicBezTo>
                  <a:cubicBezTo>
                    <a:pt x="11" y="23"/>
                    <a:pt x="11" y="23"/>
                    <a:pt x="11" y="23"/>
                  </a:cubicBezTo>
                  <a:cubicBezTo>
                    <a:pt x="5" y="23"/>
                    <a:pt x="5" y="23"/>
                    <a:pt x="5" y="23"/>
                  </a:cubicBezTo>
                  <a:lnTo>
                    <a:pt x="5" y="32"/>
                  </a:lnTo>
                  <a:close/>
                  <a:moveTo>
                    <a:pt x="28" y="6"/>
                  </a:moveTo>
                  <a:cubicBezTo>
                    <a:pt x="28" y="24"/>
                    <a:pt x="28" y="24"/>
                    <a:pt x="28" y="24"/>
                  </a:cubicBezTo>
                  <a:cubicBezTo>
                    <a:pt x="29" y="32"/>
                    <a:pt x="25" y="38"/>
                    <a:pt x="18" y="42"/>
                  </a:cubicBezTo>
                  <a:cubicBezTo>
                    <a:pt x="18" y="40"/>
                    <a:pt x="18" y="40"/>
                    <a:pt x="18" y="40"/>
                  </a:cubicBezTo>
                  <a:cubicBezTo>
                    <a:pt x="23" y="37"/>
                    <a:pt x="26" y="32"/>
                    <a:pt x="25" y="26"/>
                  </a:cubicBezTo>
                  <a:cubicBezTo>
                    <a:pt x="23" y="28"/>
                    <a:pt x="21" y="29"/>
                    <a:pt x="18" y="30"/>
                  </a:cubicBezTo>
                  <a:cubicBezTo>
                    <a:pt x="18" y="1"/>
                    <a:pt x="18" y="1"/>
                    <a:pt x="18" y="1"/>
                  </a:cubicBezTo>
                  <a:cubicBezTo>
                    <a:pt x="23" y="1"/>
                    <a:pt x="23" y="1"/>
                    <a:pt x="23" y="1"/>
                  </a:cubicBezTo>
                  <a:cubicBezTo>
                    <a:pt x="26" y="1"/>
                    <a:pt x="28" y="0"/>
                    <a:pt x="30" y="0"/>
                  </a:cubicBezTo>
                  <a:cubicBezTo>
                    <a:pt x="30" y="2"/>
                    <a:pt x="30" y="2"/>
                    <a:pt x="30" y="2"/>
                  </a:cubicBezTo>
                  <a:cubicBezTo>
                    <a:pt x="28" y="2"/>
                    <a:pt x="26" y="3"/>
                    <a:pt x="24" y="3"/>
                  </a:cubicBezTo>
                  <a:cubicBezTo>
                    <a:pt x="21" y="3"/>
                    <a:pt x="21" y="3"/>
                    <a:pt x="21" y="3"/>
                  </a:cubicBezTo>
                  <a:cubicBezTo>
                    <a:pt x="21" y="26"/>
                    <a:pt x="21" y="26"/>
                    <a:pt x="21" y="26"/>
                  </a:cubicBezTo>
                  <a:cubicBezTo>
                    <a:pt x="22" y="26"/>
                    <a:pt x="23" y="25"/>
                    <a:pt x="25" y="24"/>
                  </a:cubicBezTo>
                  <a:cubicBezTo>
                    <a:pt x="25" y="6"/>
                    <a:pt x="25" y="6"/>
                    <a:pt x="25" y="6"/>
                  </a:cubicBezTo>
                  <a:lnTo>
                    <a:pt x="28" y="6"/>
                  </a:lnTo>
                  <a:close/>
                  <a:moveTo>
                    <a:pt x="40" y="29"/>
                  </a:moveTo>
                  <a:cubicBezTo>
                    <a:pt x="40" y="3"/>
                    <a:pt x="40" y="3"/>
                    <a:pt x="40" y="3"/>
                  </a:cubicBezTo>
                  <a:cubicBezTo>
                    <a:pt x="34" y="3"/>
                    <a:pt x="34" y="3"/>
                    <a:pt x="34" y="3"/>
                  </a:cubicBezTo>
                  <a:cubicBezTo>
                    <a:pt x="34" y="42"/>
                    <a:pt x="34" y="42"/>
                    <a:pt x="34" y="42"/>
                  </a:cubicBezTo>
                  <a:cubicBezTo>
                    <a:pt x="32" y="42"/>
                    <a:pt x="32" y="42"/>
                    <a:pt x="32" y="42"/>
                  </a:cubicBezTo>
                  <a:cubicBezTo>
                    <a:pt x="32" y="1"/>
                    <a:pt x="32" y="1"/>
                    <a:pt x="32" y="1"/>
                  </a:cubicBezTo>
                  <a:cubicBezTo>
                    <a:pt x="42" y="1"/>
                    <a:pt x="42" y="1"/>
                    <a:pt x="42" y="1"/>
                  </a:cubicBezTo>
                  <a:cubicBezTo>
                    <a:pt x="42" y="29"/>
                    <a:pt x="42" y="29"/>
                    <a:pt x="42" y="29"/>
                  </a:cubicBezTo>
                  <a:cubicBezTo>
                    <a:pt x="42" y="32"/>
                    <a:pt x="41" y="34"/>
                    <a:pt x="38" y="33"/>
                  </a:cubicBezTo>
                  <a:cubicBezTo>
                    <a:pt x="36" y="33"/>
                    <a:pt x="36" y="33"/>
                    <a:pt x="36" y="33"/>
                  </a:cubicBezTo>
                  <a:cubicBezTo>
                    <a:pt x="36" y="32"/>
                    <a:pt x="36" y="32"/>
                    <a:pt x="36" y="32"/>
                  </a:cubicBezTo>
                  <a:cubicBezTo>
                    <a:pt x="37" y="32"/>
                    <a:pt x="37" y="32"/>
                    <a:pt x="37" y="32"/>
                  </a:cubicBezTo>
                  <a:cubicBezTo>
                    <a:pt x="39" y="32"/>
                    <a:pt x="40" y="31"/>
                    <a:pt x="40" y="2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53" name="组合 252"/>
          <p:cNvGrpSpPr/>
          <p:nvPr/>
        </p:nvGrpSpPr>
        <p:grpSpPr>
          <a:xfrm>
            <a:off x="4610583" y="990677"/>
            <a:ext cx="2993127" cy="928282"/>
            <a:chOff x="4610583" y="990677"/>
            <a:chExt cx="2993127" cy="928282"/>
          </a:xfrm>
        </p:grpSpPr>
        <p:sp>
          <p:nvSpPr>
            <p:cNvPr id="254" name="矩形 253"/>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5" name="Text Box 3"/>
            <p:cNvSpPr txBox="1">
              <a:spLocks noChangeArrowheads="1"/>
            </p:cNvSpPr>
            <p:nvPr/>
          </p:nvSpPr>
          <p:spPr bwMode="auto">
            <a:xfrm>
              <a:off x="5315187" y="990677"/>
              <a:ext cx="162266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6</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56" name="矩形 255"/>
            <p:cNvSpPr/>
            <p:nvPr/>
          </p:nvSpPr>
          <p:spPr>
            <a:xfrm>
              <a:off x="4610583" y="1359825"/>
              <a:ext cx="2993127" cy="369332"/>
            </a:xfrm>
            <a:prstGeom prst="rect">
              <a:avLst/>
            </a:prstGeom>
          </p:spPr>
          <p:txBody>
            <a:bodyPr wrap="none">
              <a:spAutoFit/>
            </a:bodyPr>
            <a:lstStyle/>
            <a:p>
              <a:pPr fontAlgn="base"/>
              <a:r>
                <a:rPr lang="en-US" altLang="zh-CN" dirty="0">
                  <a:solidFill>
                    <a:srgbClr val="888888"/>
                  </a:solidFill>
                  <a:latin typeface="微软雅黑" panose="020B0503020204020204" pitchFamily="34" charset="-122"/>
                  <a:ea typeface="微软雅黑" panose="020B0503020204020204" pitchFamily="34" charset="-122"/>
                </a:rPr>
                <a:t>12</a:t>
              </a:r>
              <a:r>
                <a:rPr lang="zh-CN" altLang="en-US" dirty="0">
                  <a:solidFill>
                    <a:srgbClr val="888888"/>
                  </a:solidFill>
                  <a:latin typeface="微软雅黑" panose="020B0503020204020204" pitchFamily="34" charset="-122"/>
                  <a:ea typeface="微软雅黑" panose="020B0503020204020204" pitchFamily="34" charset="-122"/>
                </a:rPr>
                <a:t>款国内常见</a:t>
              </a:r>
              <a:r>
                <a:rPr lang="zh-CN" altLang="en-US" b="1" dirty="0">
                  <a:solidFill>
                    <a:srgbClr val="888888"/>
                  </a:solidFill>
                  <a:latin typeface="微软雅黑" panose="020B0503020204020204" pitchFamily="34" charset="-122"/>
                  <a:ea typeface="微软雅黑" panose="020B0503020204020204" pitchFamily="34" charset="-122"/>
                </a:rPr>
                <a:t>社交网站</a:t>
              </a:r>
              <a:r>
                <a:rPr lang="zh-CN" altLang="en-US" dirty="0">
                  <a:solidFill>
                    <a:srgbClr val="888888"/>
                  </a:solidFill>
                  <a:latin typeface="微软雅黑" panose="020B0503020204020204" pitchFamily="34" charset="-122"/>
                  <a:ea typeface="微软雅黑" panose="020B0503020204020204" pitchFamily="34" charset="-122"/>
                </a:rPr>
                <a:t>图标</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9"/>
          <p:cNvSpPr>
            <a:spLocks noEditPoints="1"/>
          </p:cNvSpPr>
          <p:nvPr/>
        </p:nvSpPr>
        <p:spPr bwMode="auto">
          <a:xfrm>
            <a:off x="6321570" y="4330024"/>
            <a:ext cx="623572" cy="608494"/>
          </a:xfrm>
          <a:custGeom>
            <a:avLst/>
            <a:gdLst>
              <a:gd name="T0" fmla="*/ 210 w 245"/>
              <a:gd name="T1" fmla="*/ 122 h 239"/>
              <a:gd name="T2" fmla="*/ 106 w 245"/>
              <a:gd name="T3" fmla="*/ 166 h 239"/>
              <a:gd name="T4" fmla="*/ 210 w 245"/>
              <a:gd name="T5" fmla="*/ 219 h 239"/>
              <a:gd name="T6" fmla="*/ 0 w 245"/>
              <a:gd name="T7" fmla="*/ 79 h 239"/>
              <a:gd name="T8" fmla="*/ 81 w 245"/>
              <a:gd name="T9" fmla="*/ 41 h 239"/>
              <a:gd name="T10" fmla="*/ 25 w 245"/>
              <a:gd name="T11" fmla="*/ 220 h 239"/>
              <a:gd name="T12" fmla="*/ 41 w 245"/>
              <a:gd name="T13" fmla="*/ 226 h 239"/>
              <a:gd name="T14" fmla="*/ 25 w 245"/>
              <a:gd name="T15" fmla="*/ 220 h 239"/>
              <a:gd name="T16" fmla="*/ 157 w 245"/>
              <a:gd name="T17" fmla="*/ 155 h 239"/>
              <a:gd name="T18" fmla="*/ 22 w 245"/>
              <a:gd name="T19" fmla="*/ 98 h 239"/>
              <a:gd name="T20" fmla="*/ 44 w 245"/>
              <a:gd name="T21" fmla="*/ 98 h 239"/>
              <a:gd name="T22" fmla="*/ 173 w 245"/>
              <a:gd name="T23" fmla="*/ 98 h 239"/>
              <a:gd name="T24" fmla="*/ 195 w 245"/>
              <a:gd name="T25" fmla="*/ 98 h 239"/>
              <a:gd name="T26" fmla="*/ 146 w 245"/>
              <a:gd name="T27" fmla="*/ 96 h 239"/>
              <a:gd name="T28" fmla="*/ 162 w 245"/>
              <a:gd name="T29" fmla="*/ 101 h 239"/>
              <a:gd name="T30" fmla="*/ 146 w 245"/>
              <a:gd name="T31" fmla="*/ 96 h 239"/>
              <a:gd name="T32" fmla="*/ 117 w 245"/>
              <a:gd name="T33" fmla="*/ 101 h 239"/>
              <a:gd name="T34" fmla="*/ 133 w 245"/>
              <a:gd name="T35" fmla="*/ 96 h 239"/>
              <a:gd name="T36" fmla="*/ 84 w 245"/>
              <a:gd name="T37" fmla="*/ 98 h 239"/>
              <a:gd name="T38" fmla="*/ 106 w 245"/>
              <a:gd name="T39" fmla="*/ 98 h 239"/>
              <a:gd name="T40" fmla="*/ 52 w 245"/>
              <a:gd name="T41" fmla="*/ 98 h 239"/>
              <a:gd name="T42" fmla="*/ 74 w 245"/>
              <a:gd name="T43" fmla="*/ 98 h 239"/>
              <a:gd name="T44" fmla="*/ 20 w 245"/>
              <a:gd name="T45" fmla="*/ 109 h 239"/>
              <a:gd name="T46" fmla="*/ 15 w 245"/>
              <a:gd name="T47" fmla="*/ 125 h 239"/>
              <a:gd name="T48" fmla="*/ 20 w 245"/>
              <a:gd name="T49" fmla="*/ 109 h 239"/>
              <a:gd name="T50" fmla="*/ 18 w 245"/>
              <a:gd name="T51" fmla="*/ 198 h 239"/>
              <a:gd name="T52" fmla="*/ 18 w 245"/>
              <a:gd name="T53" fmla="*/ 220 h 239"/>
              <a:gd name="T54" fmla="*/ 20 w 245"/>
              <a:gd name="T55" fmla="*/ 171 h 239"/>
              <a:gd name="T56" fmla="*/ 15 w 245"/>
              <a:gd name="T57" fmla="*/ 187 h 239"/>
              <a:gd name="T58" fmla="*/ 20 w 245"/>
              <a:gd name="T59" fmla="*/ 171 h 239"/>
              <a:gd name="T60" fmla="*/ 15 w 245"/>
              <a:gd name="T61" fmla="*/ 139 h 239"/>
              <a:gd name="T62" fmla="*/ 20 w 245"/>
              <a:gd name="T63" fmla="*/ 155 h 239"/>
              <a:gd name="T64" fmla="*/ 173 w 245"/>
              <a:gd name="T65" fmla="*/ 223 h 239"/>
              <a:gd name="T66" fmla="*/ 195 w 245"/>
              <a:gd name="T67" fmla="*/ 223 h 239"/>
              <a:gd name="T68" fmla="*/ 143 w 245"/>
              <a:gd name="T69" fmla="*/ 223 h 239"/>
              <a:gd name="T70" fmla="*/ 165 w 245"/>
              <a:gd name="T71" fmla="*/ 223 h 239"/>
              <a:gd name="T72" fmla="*/ 117 w 245"/>
              <a:gd name="T73" fmla="*/ 220 h 239"/>
              <a:gd name="T74" fmla="*/ 133 w 245"/>
              <a:gd name="T75" fmla="*/ 226 h 239"/>
              <a:gd name="T76" fmla="*/ 117 w 245"/>
              <a:gd name="T77" fmla="*/ 220 h 239"/>
              <a:gd name="T78" fmla="*/ 87 w 245"/>
              <a:gd name="T79" fmla="*/ 226 h 239"/>
              <a:gd name="T80" fmla="*/ 103 w 245"/>
              <a:gd name="T81" fmla="*/ 220 h 239"/>
              <a:gd name="T82" fmla="*/ 52 w 245"/>
              <a:gd name="T83" fmla="*/ 223 h 239"/>
              <a:gd name="T84" fmla="*/ 74 w 245"/>
              <a:gd name="T85" fmla="*/ 223 h 239"/>
              <a:gd name="T86" fmla="*/ 58 w 245"/>
              <a:gd name="T87" fmla="*/ 72 h 239"/>
              <a:gd name="T88" fmla="*/ 217 w 245"/>
              <a:gd name="T89" fmla="*/ 125 h 239"/>
              <a:gd name="T90" fmla="*/ 190 w 245"/>
              <a:gd name="T91" fmla="*/ 3 h 239"/>
              <a:gd name="T92" fmla="*/ 128 w 245"/>
              <a:gd name="T93" fmla="*/ 131 h 239"/>
              <a:gd name="T94" fmla="*/ 119 w 245"/>
              <a:gd name="T95" fmla="*/ 175 h 239"/>
              <a:gd name="T96" fmla="*/ 216 w 245"/>
              <a:gd name="T97" fmla="*/ 1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39">
                <a:moveTo>
                  <a:pt x="25" y="78"/>
                </a:moveTo>
                <a:cubicBezTo>
                  <a:pt x="190" y="78"/>
                  <a:pt x="190" y="78"/>
                  <a:pt x="190" y="78"/>
                </a:cubicBezTo>
                <a:cubicBezTo>
                  <a:pt x="201" y="78"/>
                  <a:pt x="210" y="87"/>
                  <a:pt x="210" y="98"/>
                </a:cubicBezTo>
                <a:cubicBezTo>
                  <a:pt x="210" y="122"/>
                  <a:pt x="210" y="122"/>
                  <a:pt x="210" y="122"/>
                </a:cubicBezTo>
                <a:cubicBezTo>
                  <a:pt x="128" y="122"/>
                  <a:pt x="128" y="122"/>
                  <a:pt x="128" y="122"/>
                </a:cubicBezTo>
                <a:cubicBezTo>
                  <a:pt x="122" y="122"/>
                  <a:pt x="116" y="124"/>
                  <a:pt x="113" y="128"/>
                </a:cubicBezTo>
                <a:cubicBezTo>
                  <a:pt x="109" y="132"/>
                  <a:pt x="106" y="137"/>
                  <a:pt x="106" y="143"/>
                </a:cubicBezTo>
                <a:cubicBezTo>
                  <a:pt x="106" y="166"/>
                  <a:pt x="106" y="166"/>
                  <a:pt x="106" y="166"/>
                </a:cubicBezTo>
                <a:cubicBezTo>
                  <a:pt x="106" y="172"/>
                  <a:pt x="109" y="177"/>
                  <a:pt x="113" y="181"/>
                </a:cubicBezTo>
                <a:cubicBezTo>
                  <a:pt x="116" y="185"/>
                  <a:pt x="122" y="188"/>
                  <a:pt x="128" y="188"/>
                </a:cubicBezTo>
                <a:cubicBezTo>
                  <a:pt x="210" y="188"/>
                  <a:pt x="210" y="188"/>
                  <a:pt x="210" y="188"/>
                </a:cubicBezTo>
                <a:cubicBezTo>
                  <a:pt x="210" y="219"/>
                  <a:pt x="210" y="219"/>
                  <a:pt x="210" y="219"/>
                </a:cubicBezTo>
                <a:cubicBezTo>
                  <a:pt x="210" y="230"/>
                  <a:pt x="201" y="239"/>
                  <a:pt x="190" y="239"/>
                </a:cubicBezTo>
                <a:cubicBezTo>
                  <a:pt x="25" y="239"/>
                  <a:pt x="25" y="239"/>
                  <a:pt x="25" y="239"/>
                </a:cubicBezTo>
                <a:cubicBezTo>
                  <a:pt x="11" y="239"/>
                  <a:pt x="1" y="234"/>
                  <a:pt x="0" y="219"/>
                </a:cubicBezTo>
                <a:cubicBezTo>
                  <a:pt x="0" y="79"/>
                  <a:pt x="0" y="79"/>
                  <a:pt x="0" y="79"/>
                </a:cubicBezTo>
                <a:cubicBezTo>
                  <a:pt x="0" y="60"/>
                  <a:pt x="7" y="44"/>
                  <a:pt x="21" y="42"/>
                </a:cubicBezTo>
                <a:cubicBezTo>
                  <a:pt x="22" y="41"/>
                  <a:pt x="22" y="41"/>
                  <a:pt x="22" y="41"/>
                </a:cubicBezTo>
                <a:cubicBezTo>
                  <a:pt x="23" y="41"/>
                  <a:pt x="23" y="41"/>
                  <a:pt x="23" y="41"/>
                </a:cubicBezTo>
                <a:cubicBezTo>
                  <a:pt x="81" y="41"/>
                  <a:pt x="81" y="41"/>
                  <a:pt x="81" y="41"/>
                </a:cubicBezTo>
                <a:cubicBezTo>
                  <a:pt x="39" y="60"/>
                  <a:pt x="39" y="60"/>
                  <a:pt x="39" y="60"/>
                </a:cubicBezTo>
                <a:cubicBezTo>
                  <a:pt x="24" y="60"/>
                  <a:pt x="24" y="60"/>
                  <a:pt x="24" y="60"/>
                </a:cubicBezTo>
                <a:cubicBezTo>
                  <a:pt x="20" y="63"/>
                  <a:pt x="18" y="77"/>
                  <a:pt x="25" y="78"/>
                </a:cubicBezTo>
                <a:close/>
                <a:moveTo>
                  <a:pt x="25" y="220"/>
                </a:moveTo>
                <a:cubicBezTo>
                  <a:pt x="24" y="220"/>
                  <a:pt x="22" y="222"/>
                  <a:pt x="22" y="223"/>
                </a:cubicBezTo>
                <a:cubicBezTo>
                  <a:pt x="22" y="223"/>
                  <a:pt x="22" y="223"/>
                  <a:pt x="22" y="223"/>
                </a:cubicBezTo>
                <a:cubicBezTo>
                  <a:pt x="22" y="225"/>
                  <a:pt x="24" y="226"/>
                  <a:pt x="25" y="226"/>
                </a:cubicBezTo>
                <a:cubicBezTo>
                  <a:pt x="41" y="226"/>
                  <a:pt x="41" y="226"/>
                  <a:pt x="41" y="226"/>
                </a:cubicBezTo>
                <a:cubicBezTo>
                  <a:pt x="43" y="226"/>
                  <a:pt x="44" y="225"/>
                  <a:pt x="44" y="223"/>
                </a:cubicBezTo>
                <a:cubicBezTo>
                  <a:pt x="44" y="223"/>
                  <a:pt x="44" y="223"/>
                  <a:pt x="44" y="223"/>
                </a:cubicBezTo>
                <a:cubicBezTo>
                  <a:pt x="44" y="222"/>
                  <a:pt x="43" y="220"/>
                  <a:pt x="41" y="220"/>
                </a:cubicBezTo>
                <a:cubicBezTo>
                  <a:pt x="25" y="220"/>
                  <a:pt x="25" y="220"/>
                  <a:pt x="25" y="220"/>
                </a:cubicBezTo>
                <a:close/>
                <a:moveTo>
                  <a:pt x="142" y="140"/>
                </a:moveTo>
                <a:cubicBezTo>
                  <a:pt x="134" y="140"/>
                  <a:pt x="128" y="147"/>
                  <a:pt x="128" y="155"/>
                </a:cubicBezTo>
                <a:cubicBezTo>
                  <a:pt x="128" y="163"/>
                  <a:pt x="134" y="169"/>
                  <a:pt x="142" y="169"/>
                </a:cubicBezTo>
                <a:cubicBezTo>
                  <a:pt x="150" y="169"/>
                  <a:pt x="157" y="163"/>
                  <a:pt x="157" y="155"/>
                </a:cubicBezTo>
                <a:cubicBezTo>
                  <a:pt x="157" y="147"/>
                  <a:pt x="150" y="140"/>
                  <a:pt x="142" y="140"/>
                </a:cubicBezTo>
                <a:close/>
                <a:moveTo>
                  <a:pt x="25" y="96"/>
                </a:moveTo>
                <a:cubicBezTo>
                  <a:pt x="24" y="96"/>
                  <a:pt x="22" y="97"/>
                  <a:pt x="22" y="98"/>
                </a:cubicBezTo>
                <a:cubicBezTo>
                  <a:pt x="22" y="98"/>
                  <a:pt x="22" y="98"/>
                  <a:pt x="22" y="98"/>
                </a:cubicBezTo>
                <a:cubicBezTo>
                  <a:pt x="22" y="100"/>
                  <a:pt x="24" y="101"/>
                  <a:pt x="25" y="101"/>
                </a:cubicBezTo>
                <a:cubicBezTo>
                  <a:pt x="41" y="101"/>
                  <a:pt x="41" y="101"/>
                  <a:pt x="41" y="101"/>
                </a:cubicBezTo>
                <a:cubicBezTo>
                  <a:pt x="43" y="101"/>
                  <a:pt x="44" y="100"/>
                  <a:pt x="44" y="98"/>
                </a:cubicBezTo>
                <a:cubicBezTo>
                  <a:pt x="44" y="98"/>
                  <a:pt x="44" y="98"/>
                  <a:pt x="44" y="98"/>
                </a:cubicBezTo>
                <a:cubicBezTo>
                  <a:pt x="44" y="97"/>
                  <a:pt x="43" y="96"/>
                  <a:pt x="41" y="96"/>
                </a:cubicBezTo>
                <a:cubicBezTo>
                  <a:pt x="25" y="96"/>
                  <a:pt x="25" y="96"/>
                  <a:pt x="25" y="96"/>
                </a:cubicBezTo>
                <a:close/>
                <a:moveTo>
                  <a:pt x="175" y="96"/>
                </a:moveTo>
                <a:cubicBezTo>
                  <a:pt x="174" y="96"/>
                  <a:pt x="173" y="97"/>
                  <a:pt x="173" y="98"/>
                </a:cubicBezTo>
                <a:cubicBezTo>
                  <a:pt x="173" y="98"/>
                  <a:pt x="173" y="98"/>
                  <a:pt x="173" y="98"/>
                </a:cubicBezTo>
                <a:cubicBezTo>
                  <a:pt x="173" y="100"/>
                  <a:pt x="174" y="101"/>
                  <a:pt x="175" y="101"/>
                </a:cubicBezTo>
                <a:cubicBezTo>
                  <a:pt x="192" y="101"/>
                  <a:pt x="192" y="101"/>
                  <a:pt x="192" y="101"/>
                </a:cubicBezTo>
                <a:cubicBezTo>
                  <a:pt x="193" y="101"/>
                  <a:pt x="195" y="100"/>
                  <a:pt x="195" y="98"/>
                </a:cubicBezTo>
                <a:cubicBezTo>
                  <a:pt x="195" y="98"/>
                  <a:pt x="195" y="98"/>
                  <a:pt x="195" y="98"/>
                </a:cubicBezTo>
                <a:cubicBezTo>
                  <a:pt x="195" y="97"/>
                  <a:pt x="193" y="96"/>
                  <a:pt x="192" y="96"/>
                </a:cubicBezTo>
                <a:cubicBezTo>
                  <a:pt x="175" y="96"/>
                  <a:pt x="175" y="96"/>
                  <a:pt x="175" y="96"/>
                </a:cubicBezTo>
                <a:close/>
                <a:moveTo>
                  <a:pt x="146" y="96"/>
                </a:moveTo>
                <a:cubicBezTo>
                  <a:pt x="144" y="96"/>
                  <a:pt x="143" y="97"/>
                  <a:pt x="143" y="98"/>
                </a:cubicBezTo>
                <a:cubicBezTo>
                  <a:pt x="143" y="98"/>
                  <a:pt x="143" y="98"/>
                  <a:pt x="143" y="98"/>
                </a:cubicBezTo>
                <a:cubicBezTo>
                  <a:pt x="143" y="100"/>
                  <a:pt x="144" y="101"/>
                  <a:pt x="146" y="101"/>
                </a:cubicBezTo>
                <a:cubicBezTo>
                  <a:pt x="162" y="101"/>
                  <a:pt x="162" y="101"/>
                  <a:pt x="162" y="101"/>
                </a:cubicBezTo>
                <a:cubicBezTo>
                  <a:pt x="163" y="101"/>
                  <a:pt x="165" y="100"/>
                  <a:pt x="165" y="98"/>
                </a:cubicBezTo>
                <a:cubicBezTo>
                  <a:pt x="165" y="98"/>
                  <a:pt x="165" y="98"/>
                  <a:pt x="165" y="98"/>
                </a:cubicBezTo>
                <a:cubicBezTo>
                  <a:pt x="165" y="97"/>
                  <a:pt x="163" y="96"/>
                  <a:pt x="162" y="96"/>
                </a:cubicBezTo>
                <a:cubicBezTo>
                  <a:pt x="146" y="96"/>
                  <a:pt x="146" y="96"/>
                  <a:pt x="146" y="96"/>
                </a:cubicBezTo>
                <a:close/>
                <a:moveTo>
                  <a:pt x="117" y="96"/>
                </a:moveTo>
                <a:cubicBezTo>
                  <a:pt x="115" y="96"/>
                  <a:pt x="114" y="97"/>
                  <a:pt x="114" y="98"/>
                </a:cubicBezTo>
                <a:cubicBezTo>
                  <a:pt x="114" y="98"/>
                  <a:pt x="114" y="98"/>
                  <a:pt x="114" y="98"/>
                </a:cubicBezTo>
                <a:cubicBezTo>
                  <a:pt x="114" y="100"/>
                  <a:pt x="115" y="101"/>
                  <a:pt x="117" y="101"/>
                </a:cubicBezTo>
                <a:cubicBezTo>
                  <a:pt x="133" y="101"/>
                  <a:pt x="133" y="101"/>
                  <a:pt x="133" y="101"/>
                </a:cubicBezTo>
                <a:cubicBezTo>
                  <a:pt x="135" y="101"/>
                  <a:pt x="136" y="100"/>
                  <a:pt x="136" y="98"/>
                </a:cubicBezTo>
                <a:cubicBezTo>
                  <a:pt x="136" y="98"/>
                  <a:pt x="136" y="98"/>
                  <a:pt x="136" y="98"/>
                </a:cubicBezTo>
                <a:cubicBezTo>
                  <a:pt x="136" y="97"/>
                  <a:pt x="135" y="96"/>
                  <a:pt x="133" y="96"/>
                </a:cubicBezTo>
                <a:cubicBezTo>
                  <a:pt x="117" y="96"/>
                  <a:pt x="117" y="96"/>
                  <a:pt x="117" y="96"/>
                </a:cubicBezTo>
                <a:close/>
                <a:moveTo>
                  <a:pt x="87" y="96"/>
                </a:moveTo>
                <a:cubicBezTo>
                  <a:pt x="85" y="96"/>
                  <a:pt x="84" y="97"/>
                  <a:pt x="84" y="98"/>
                </a:cubicBezTo>
                <a:cubicBezTo>
                  <a:pt x="84" y="98"/>
                  <a:pt x="84" y="98"/>
                  <a:pt x="84" y="98"/>
                </a:cubicBezTo>
                <a:cubicBezTo>
                  <a:pt x="84" y="100"/>
                  <a:pt x="85" y="101"/>
                  <a:pt x="87" y="101"/>
                </a:cubicBezTo>
                <a:cubicBezTo>
                  <a:pt x="103" y="101"/>
                  <a:pt x="103" y="101"/>
                  <a:pt x="103" y="101"/>
                </a:cubicBezTo>
                <a:cubicBezTo>
                  <a:pt x="105" y="101"/>
                  <a:pt x="106" y="100"/>
                  <a:pt x="106" y="98"/>
                </a:cubicBezTo>
                <a:cubicBezTo>
                  <a:pt x="106" y="98"/>
                  <a:pt x="106" y="98"/>
                  <a:pt x="106" y="98"/>
                </a:cubicBezTo>
                <a:cubicBezTo>
                  <a:pt x="106" y="97"/>
                  <a:pt x="105" y="96"/>
                  <a:pt x="103" y="96"/>
                </a:cubicBezTo>
                <a:cubicBezTo>
                  <a:pt x="87" y="96"/>
                  <a:pt x="87" y="96"/>
                  <a:pt x="87" y="96"/>
                </a:cubicBezTo>
                <a:close/>
                <a:moveTo>
                  <a:pt x="55" y="96"/>
                </a:moveTo>
                <a:cubicBezTo>
                  <a:pt x="53" y="96"/>
                  <a:pt x="52" y="97"/>
                  <a:pt x="52" y="98"/>
                </a:cubicBezTo>
                <a:cubicBezTo>
                  <a:pt x="52" y="98"/>
                  <a:pt x="52" y="98"/>
                  <a:pt x="52" y="98"/>
                </a:cubicBezTo>
                <a:cubicBezTo>
                  <a:pt x="52" y="100"/>
                  <a:pt x="53" y="101"/>
                  <a:pt x="55" y="101"/>
                </a:cubicBezTo>
                <a:cubicBezTo>
                  <a:pt x="71" y="101"/>
                  <a:pt x="71" y="101"/>
                  <a:pt x="71" y="101"/>
                </a:cubicBezTo>
                <a:cubicBezTo>
                  <a:pt x="73" y="101"/>
                  <a:pt x="74" y="100"/>
                  <a:pt x="74" y="98"/>
                </a:cubicBezTo>
                <a:cubicBezTo>
                  <a:pt x="74" y="98"/>
                  <a:pt x="74" y="98"/>
                  <a:pt x="74" y="98"/>
                </a:cubicBezTo>
                <a:cubicBezTo>
                  <a:pt x="74" y="97"/>
                  <a:pt x="73" y="96"/>
                  <a:pt x="71" y="96"/>
                </a:cubicBezTo>
                <a:cubicBezTo>
                  <a:pt x="55" y="96"/>
                  <a:pt x="55" y="96"/>
                  <a:pt x="55" y="96"/>
                </a:cubicBezTo>
                <a:close/>
                <a:moveTo>
                  <a:pt x="20" y="109"/>
                </a:moveTo>
                <a:cubicBezTo>
                  <a:pt x="20" y="107"/>
                  <a:pt x="19" y="106"/>
                  <a:pt x="18" y="106"/>
                </a:cubicBezTo>
                <a:cubicBezTo>
                  <a:pt x="18" y="106"/>
                  <a:pt x="18" y="106"/>
                  <a:pt x="18" y="106"/>
                </a:cubicBezTo>
                <a:cubicBezTo>
                  <a:pt x="16" y="106"/>
                  <a:pt x="15" y="107"/>
                  <a:pt x="15" y="109"/>
                </a:cubicBezTo>
                <a:cubicBezTo>
                  <a:pt x="15" y="125"/>
                  <a:pt x="15" y="125"/>
                  <a:pt x="15" y="125"/>
                </a:cubicBezTo>
                <a:cubicBezTo>
                  <a:pt x="15" y="127"/>
                  <a:pt x="16" y="128"/>
                  <a:pt x="18" y="128"/>
                </a:cubicBezTo>
                <a:cubicBezTo>
                  <a:pt x="18" y="128"/>
                  <a:pt x="18" y="128"/>
                  <a:pt x="18" y="128"/>
                </a:cubicBezTo>
                <a:cubicBezTo>
                  <a:pt x="19" y="128"/>
                  <a:pt x="20" y="127"/>
                  <a:pt x="20" y="125"/>
                </a:cubicBezTo>
                <a:cubicBezTo>
                  <a:pt x="20" y="109"/>
                  <a:pt x="20" y="109"/>
                  <a:pt x="20" y="109"/>
                </a:cubicBezTo>
                <a:close/>
                <a:moveTo>
                  <a:pt x="18" y="227"/>
                </a:moveTo>
                <a:cubicBezTo>
                  <a:pt x="30" y="227"/>
                  <a:pt x="5" y="227"/>
                  <a:pt x="18" y="227"/>
                </a:cubicBezTo>
                <a:close/>
                <a:moveTo>
                  <a:pt x="20" y="200"/>
                </a:moveTo>
                <a:cubicBezTo>
                  <a:pt x="20" y="199"/>
                  <a:pt x="19" y="198"/>
                  <a:pt x="18" y="198"/>
                </a:cubicBezTo>
                <a:cubicBezTo>
                  <a:pt x="18" y="198"/>
                  <a:pt x="18" y="198"/>
                  <a:pt x="18" y="198"/>
                </a:cubicBezTo>
                <a:cubicBezTo>
                  <a:pt x="16" y="198"/>
                  <a:pt x="15" y="199"/>
                  <a:pt x="15" y="200"/>
                </a:cubicBezTo>
                <a:cubicBezTo>
                  <a:pt x="15" y="217"/>
                  <a:pt x="15" y="217"/>
                  <a:pt x="15" y="217"/>
                </a:cubicBezTo>
                <a:cubicBezTo>
                  <a:pt x="15" y="218"/>
                  <a:pt x="16" y="220"/>
                  <a:pt x="18" y="220"/>
                </a:cubicBezTo>
                <a:cubicBezTo>
                  <a:pt x="18" y="220"/>
                  <a:pt x="18" y="220"/>
                  <a:pt x="18" y="220"/>
                </a:cubicBezTo>
                <a:cubicBezTo>
                  <a:pt x="19" y="220"/>
                  <a:pt x="20" y="218"/>
                  <a:pt x="20" y="217"/>
                </a:cubicBezTo>
                <a:cubicBezTo>
                  <a:pt x="20" y="200"/>
                  <a:pt x="20" y="200"/>
                  <a:pt x="20" y="200"/>
                </a:cubicBezTo>
                <a:close/>
                <a:moveTo>
                  <a:pt x="20" y="171"/>
                </a:moveTo>
                <a:cubicBezTo>
                  <a:pt x="20" y="169"/>
                  <a:pt x="19" y="168"/>
                  <a:pt x="18" y="168"/>
                </a:cubicBezTo>
                <a:cubicBezTo>
                  <a:pt x="18" y="168"/>
                  <a:pt x="18" y="168"/>
                  <a:pt x="18" y="168"/>
                </a:cubicBezTo>
                <a:cubicBezTo>
                  <a:pt x="16" y="168"/>
                  <a:pt x="15" y="169"/>
                  <a:pt x="15" y="171"/>
                </a:cubicBezTo>
                <a:cubicBezTo>
                  <a:pt x="15" y="187"/>
                  <a:pt x="15" y="187"/>
                  <a:pt x="15" y="187"/>
                </a:cubicBezTo>
                <a:cubicBezTo>
                  <a:pt x="15" y="188"/>
                  <a:pt x="16" y="190"/>
                  <a:pt x="18" y="190"/>
                </a:cubicBezTo>
                <a:cubicBezTo>
                  <a:pt x="18" y="190"/>
                  <a:pt x="18" y="190"/>
                  <a:pt x="18" y="190"/>
                </a:cubicBezTo>
                <a:cubicBezTo>
                  <a:pt x="19" y="190"/>
                  <a:pt x="20" y="188"/>
                  <a:pt x="20" y="187"/>
                </a:cubicBezTo>
                <a:cubicBezTo>
                  <a:pt x="20" y="171"/>
                  <a:pt x="20" y="171"/>
                  <a:pt x="20" y="171"/>
                </a:cubicBezTo>
                <a:close/>
                <a:moveTo>
                  <a:pt x="20" y="139"/>
                </a:moveTo>
                <a:cubicBezTo>
                  <a:pt x="20" y="137"/>
                  <a:pt x="19" y="136"/>
                  <a:pt x="18" y="136"/>
                </a:cubicBezTo>
                <a:cubicBezTo>
                  <a:pt x="18" y="136"/>
                  <a:pt x="18" y="136"/>
                  <a:pt x="18" y="136"/>
                </a:cubicBezTo>
                <a:cubicBezTo>
                  <a:pt x="16" y="136"/>
                  <a:pt x="15" y="137"/>
                  <a:pt x="15" y="139"/>
                </a:cubicBezTo>
                <a:cubicBezTo>
                  <a:pt x="15" y="155"/>
                  <a:pt x="15" y="155"/>
                  <a:pt x="15" y="155"/>
                </a:cubicBezTo>
                <a:cubicBezTo>
                  <a:pt x="15" y="157"/>
                  <a:pt x="16" y="158"/>
                  <a:pt x="18" y="158"/>
                </a:cubicBezTo>
                <a:cubicBezTo>
                  <a:pt x="18" y="158"/>
                  <a:pt x="18" y="158"/>
                  <a:pt x="18" y="158"/>
                </a:cubicBezTo>
                <a:cubicBezTo>
                  <a:pt x="19" y="158"/>
                  <a:pt x="20" y="157"/>
                  <a:pt x="20" y="155"/>
                </a:cubicBezTo>
                <a:cubicBezTo>
                  <a:pt x="20" y="139"/>
                  <a:pt x="20" y="139"/>
                  <a:pt x="20" y="139"/>
                </a:cubicBezTo>
                <a:close/>
                <a:moveTo>
                  <a:pt x="175" y="220"/>
                </a:moveTo>
                <a:cubicBezTo>
                  <a:pt x="174" y="220"/>
                  <a:pt x="173" y="222"/>
                  <a:pt x="173" y="223"/>
                </a:cubicBezTo>
                <a:cubicBezTo>
                  <a:pt x="173" y="223"/>
                  <a:pt x="173" y="223"/>
                  <a:pt x="173" y="223"/>
                </a:cubicBezTo>
                <a:cubicBezTo>
                  <a:pt x="173" y="225"/>
                  <a:pt x="174" y="226"/>
                  <a:pt x="175" y="226"/>
                </a:cubicBezTo>
                <a:cubicBezTo>
                  <a:pt x="192" y="226"/>
                  <a:pt x="192" y="226"/>
                  <a:pt x="192" y="226"/>
                </a:cubicBezTo>
                <a:cubicBezTo>
                  <a:pt x="193" y="226"/>
                  <a:pt x="195" y="225"/>
                  <a:pt x="195" y="223"/>
                </a:cubicBezTo>
                <a:cubicBezTo>
                  <a:pt x="195" y="223"/>
                  <a:pt x="195" y="223"/>
                  <a:pt x="195" y="223"/>
                </a:cubicBezTo>
                <a:cubicBezTo>
                  <a:pt x="195" y="222"/>
                  <a:pt x="193" y="220"/>
                  <a:pt x="192" y="220"/>
                </a:cubicBezTo>
                <a:cubicBezTo>
                  <a:pt x="175" y="220"/>
                  <a:pt x="175" y="220"/>
                  <a:pt x="175" y="220"/>
                </a:cubicBezTo>
                <a:close/>
                <a:moveTo>
                  <a:pt x="146" y="220"/>
                </a:moveTo>
                <a:cubicBezTo>
                  <a:pt x="144" y="220"/>
                  <a:pt x="143" y="222"/>
                  <a:pt x="143" y="223"/>
                </a:cubicBezTo>
                <a:cubicBezTo>
                  <a:pt x="143" y="223"/>
                  <a:pt x="143" y="223"/>
                  <a:pt x="143" y="223"/>
                </a:cubicBezTo>
                <a:cubicBezTo>
                  <a:pt x="143" y="225"/>
                  <a:pt x="144" y="226"/>
                  <a:pt x="146" y="226"/>
                </a:cubicBezTo>
                <a:cubicBezTo>
                  <a:pt x="162" y="226"/>
                  <a:pt x="162" y="226"/>
                  <a:pt x="162" y="226"/>
                </a:cubicBezTo>
                <a:cubicBezTo>
                  <a:pt x="163" y="226"/>
                  <a:pt x="165" y="225"/>
                  <a:pt x="165" y="223"/>
                </a:cubicBezTo>
                <a:cubicBezTo>
                  <a:pt x="165" y="223"/>
                  <a:pt x="165" y="223"/>
                  <a:pt x="165" y="223"/>
                </a:cubicBezTo>
                <a:cubicBezTo>
                  <a:pt x="165" y="222"/>
                  <a:pt x="163" y="220"/>
                  <a:pt x="162" y="220"/>
                </a:cubicBezTo>
                <a:cubicBezTo>
                  <a:pt x="146" y="220"/>
                  <a:pt x="146" y="220"/>
                  <a:pt x="146" y="220"/>
                </a:cubicBezTo>
                <a:close/>
                <a:moveTo>
                  <a:pt x="117" y="220"/>
                </a:moveTo>
                <a:cubicBezTo>
                  <a:pt x="115" y="220"/>
                  <a:pt x="114" y="222"/>
                  <a:pt x="114" y="223"/>
                </a:cubicBezTo>
                <a:cubicBezTo>
                  <a:pt x="114" y="223"/>
                  <a:pt x="114" y="223"/>
                  <a:pt x="114" y="223"/>
                </a:cubicBezTo>
                <a:cubicBezTo>
                  <a:pt x="114" y="225"/>
                  <a:pt x="115" y="226"/>
                  <a:pt x="117" y="226"/>
                </a:cubicBezTo>
                <a:cubicBezTo>
                  <a:pt x="133" y="226"/>
                  <a:pt x="133" y="226"/>
                  <a:pt x="133" y="226"/>
                </a:cubicBezTo>
                <a:cubicBezTo>
                  <a:pt x="135" y="226"/>
                  <a:pt x="136" y="225"/>
                  <a:pt x="136" y="223"/>
                </a:cubicBezTo>
                <a:cubicBezTo>
                  <a:pt x="136" y="223"/>
                  <a:pt x="136" y="223"/>
                  <a:pt x="136" y="223"/>
                </a:cubicBezTo>
                <a:cubicBezTo>
                  <a:pt x="136" y="222"/>
                  <a:pt x="135" y="220"/>
                  <a:pt x="133" y="220"/>
                </a:cubicBezTo>
                <a:cubicBezTo>
                  <a:pt x="117" y="220"/>
                  <a:pt x="117" y="220"/>
                  <a:pt x="117" y="220"/>
                </a:cubicBezTo>
                <a:close/>
                <a:moveTo>
                  <a:pt x="87" y="220"/>
                </a:moveTo>
                <a:cubicBezTo>
                  <a:pt x="85" y="220"/>
                  <a:pt x="84" y="222"/>
                  <a:pt x="84" y="223"/>
                </a:cubicBezTo>
                <a:cubicBezTo>
                  <a:pt x="84" y="223"/>
                  <a:pt x="84" y="223"/>
                  <a:pt x="84" y="223"/>
                </a:cubicBezTo>
                <a:cubicBezTo>
                  <a:pt x="84" y="225"/>
                  <a:pt x="85" y="226"/>
                  <a:pt x="87" y="226"/>
                </a:cubicBezTo>
                <a:cubicBezTo>
                  <a:pt x="103" y="226"/>
                  <a:pt x="103" y="226"/>
                  <a:pt x="103" y="226"/>
                </a:cubicBezTo>
                <a:cubicBezTo>
                  <a:pt x="105" y="226"/>
                  <a:pt x="106" y="225"/>
                  <a:pt x="106" y="223"/>
                </a:cubicBezTo>
                <a:cubicBezTo>
                  <a:pt x="106" y="223"/>
                  <a:pt x="106" y="223"/>
                  <a:pt x="106" y="223"/>
                </a:cubicBezTo>
                <a:cubicBezTo>
                  <a:pt x="106" y="222"/>
                  <a:pt x="105" y="220"/>
                  <a:pt x="103" y="220"/>
                </a:cubicBezTo>
                <a:cubicBezTo>
                  <a:pt x="87" y="220"/>
                  <a:pt x="87" y="220"/>
                  <a:pt x="87" y="220"/>
                </a:cubicBezTo>
                <a:close/>
                <a:moveTo>
                  <a:pt x="55" y="220"/>
                </a:moveTo>
                <a:cubicBezTo>
                  <a:pt x="53" y="220"/>
                  <a:pt x="52" y="222"/>
                  <a:pt x="52" y="223"/>
                </a:cubicBezTo>
                <a:cubicBezTo>
                  <a:pt x="52" y="223"/>
                  <a:pt x="52" y="223"/>
                  <a:pt x="52" y="223"/>
                </a:cubicBezTo>
                <a:cubicBezTo>
                  <a:pt x="52" y="225"/>
                  <a:pt x="53" y="226"/>
                  <a:pt x="55" y="226"/>
                </a:cubicBezTo>
                <a:cubicBezTo>
                  <a:pt x="71" y="226"/>
                  <a:pt x="71" y="226"/>
                  <a:pt x="71" y="226"/>
                </a:cubicBezTo>
                <a:cubicBezTo>
                  <a:pt x="73" y="226"/>
                  <a:pt x="74" y="225"/>
                  <a:pt x="74" y="223"/>
                </a:cubicBezTo>
                <a:cubicBezTo>
                  <a:pt x="74" y="223"/>
                  <a:pt x="74" y="223"/>
                  <a:pt x="74" y="223"/>
                </a:cubicBezTo>
                <a:cubicBezTo>
                  <a:pt x="74" y="222"/>
                  <a:pt x="73" y="220"/>
                  <a:pt x="71" y="220"/>
                </a:cubicBezTo>
                <a:cubicBezTo>
                  <a:pt x="55" y="220"/>
                  <a:pt x="55" y="220"/>
                  <a:pt x="55" y="220"/>
                </a:cubicBezTo>
                <a:close/>
                <a:moveTo>
                  <a:pt x="25" y="71"/>
                </a:moveTo>
                <a:cubicBezTo>
                  <a:pt x="58" y="72"/>
                  <a:pt x="58" y="72"/>
                  <a:pt x="58" y="72"/>
                </a:cubicBezTo>
                <a:cubicBezTo>
                  <a:pt x="189" y="18"/>
                  <a:pt x="189" y="18"/>
                  <a:pt x="189" y="18"/>
                </a:cubicBezTo>
                <a:cubicBezTo>
                  <a:pt x="227" y="103"/>
                  <a:pt x="227" y="103"/>
                  <a:pt x="227" y="103"/>
                </a:cubicBezTo>
                <a:cubicBezTo>
                  <a:pt x="217" y="109"/>
                  <a:pt x="217" y="109"/>
                  <a:pt x="217" y="109"/>
                </a:cubicBezTo>
                <a:cubicBezTo>
                  <a:pt x="217" y="125"/>
                  <a:pt x="217" y="125"/>
                  <a:pt x="217" y="125"/>
                </a:cubicBezTo>
                <a:cubicBezTo>
                  <a:pt x="245" y="109"/>
                  <a:pt x="245" y="109"/>
                  <a:pt x="245" y="109"/>
                </a:cubicBezTo>
                <a:cubicBezTo>
                  <a:pt x="199" y="7"/>
                  <a:pt x="199" y="7"/>
                  <a:pt x="199" y="7"/>
                </a:cubicBezTo>
                <a:cubicBezTo>
                  <a:pt x="196" y="0"/>
                  <a:pt x="196" y="0"/>
                  <a:pt x="196" y="0"/>
                </a:cubicBezTo>
                <a:cubicBezTo>
                  <a:pt x="190" y="3"/>
                  <a:pt x="190" y="3"/>
                  <a:pt x="190" y="3"/>
                </a:cubicBezTo>
                <a:cubicBezTo>
                  <a:pt x="25" y="71"/>
                  <a:pt x="25" y="71"/>
                  <a:pt x="25" y="71"/>
                </a:cubicBezTo>
                <a:close/>
                <a:moveTo>
                  <a:pt x="216" y="131"/>
                </a:moveTo>
                <a:cubicBezTo>
                  <a:pt x="210" y="131"/>
                  <a:pt x="210" y="131"/>
                  <a:pt x="210" y="131"/>
                </a:cubicBezTo>
                <a:cubicBezTo>
                  <a:pt x="128" y="131"/>
                  <a:pt x="128" y="131"/>
                  <a:pt x="128" y="131"/>
                </a:cubicBezTo>
                <a:cubicBezTo>
                  <a:pt x="124" y="131"/>
                  <a:pt x="121" y="132"/>
                  <a:pt x="119" y="135"/>
                </a:cubicBezTo>
                <a:cubicBezTo>
                  <a:pt x="117" y="137"/>
                  <a:pt x="116" y="140"/>
                  <a:pt x="116" y="143"/>
                </a:cubicBezTo>
                <a:cubicBezTo>
                  <a:pt x="116" y="166"/>
                  <a:pt x="116" y="166"/>
                  <a:pt x="116" y="166"/>
                </a:cubicBezTo>
                <a:cubicBezTo>
                  <a:pt x="116" y="170"/>
                  <a:pt x="117" y="173"/>
                  <a:pt x="119" y="175"/>
                </a:cubicBezTo>
                <a:cubicBezTo>
                  <a:pt x="121" y="177"/>
                  <a:pt x="124" y="178"/>
                  <a:pt x="128" y="178"/>
                </a:cubicBezTo>
                <a:cubicBezTo>
                  <a:pt x="210" y="178"/>
                  <a:pt x="210" y="178"/>
                  <a:pt x="210" y="178"/>
                </a:cubicBezTo>
                <a:cubicBezTo>
                  <a:pt x="216" y="178"/>
                  <a:pt x="216" y="178"/>
                  <a:pt x="216" y="178"/>
                </a:cubicBezTo>
                <a:lnTo>
                  <a:pt x="216" y="1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110"/>
          <p:cNvSpPr>
            <a:spLocks noEditPoints="1"/>
          </p:cNvSpPr>
          <p:nvPr/>
        </p:nvSpPr>
        <p:spPr bwMode="auto">
          <a:xfrm>
            <a:off x="6297877" y="5463007"/>
            <a:ext cx="624649" cy="478179"/>
          </a:xfrm>
          <a:custGeom>
            <a:avLst/>
            <a:gdLst>
              <a:gd name="T0" fmla="*/ 221 w 245"/>
              <a:gd name="T1" fmla="*/ 0 h 188"/>
              <a:gd name="T2" fmla="*/ 245 w 245"/>
              <a:gd name="T3" fmla="*/ 75 h 188"/>
              <a:gd name="T4" fmla="*/ 223 w 245"/>
              <a:gd name="T5" fmla="*/ 177 h 188"/>
              <a:gd name="T6" fmla="*/ 29 w 245"/>
              <a:gd name="T7" fmla="*/ 188 h 188"/>
              <a:gd name="T8" fmla="*/ 48 w 245"/>
              <a:gd name="T9" fmla="*/ 37 h 188"/>
              <a:gd name="T10" fmla="*/ 38 w 245"/>
              <a:gd name="T11" fmla="*/ 31 h 188"/>
              <a:gd name="T12" fmla="*/ 0 w 245"/>
              <a:gd name="T13" fmla="*/ 75 h 188"/>
              <a:gd name="T14" fmla="*/ 23 w 245"/>
              <a:gd name="T15" fmla="*/ 0 h 188"/>
              <a:gd name="T16" fmla="*/ 104 w 245"/>
              <a:gd name="T17" fmla="*/ 64 h 188"/>
              <a:gd name="T18" fmla="*/ 88 w 245"/>
              <a:gd name="T19" fmla="*/ 71 h 188"/>
              <a:gd name="T20" fmla="*/ 79 w 245"/>
              <a:gd name="T21" fmla="*/ 77 h 188"/>
              <a:gd name="T22" fmla="*/ 84 w 245"/>
              <a:gd name="T23" fmla="*/ 84 h 188"/>
              <a:gd name="T24" fmla="*/ 88 w 245"/>
              <a:gd name="T25" fmla="*/ 97 h 188"/>
              <a:gd name="T26" fmla="*/ 113 w 245"/>
              <a:gd name="T27" fmla="*/ 99 h 188"/>
              <a:gd name="T28" fmla="*/ 129 w 245"/>
              <a:gd name="T29" fmla="*/ 84 h 188"/>
              <a:gd name="T30" fmla="*/ 143 w 245"/>
              <a:gd name="T31" fmla="*/ 78 h 188"/>
              <a:gd name="T32" fmla="*/ 149 w 245"/>
              <a:gd name="T33" fmla="*/ 81 h 188"/>
              <a:gd name="T34" fmla="*/ 138 w 245"/>
              <a:gd name="T35" fmla="*/ 84 h 188"/>
              <a:gd name="T36" fmla="*/ 134 w 245"/>
              <a:gd name="T37" fmla="*/ 92 h 188"/>
              <a:gd name="T38" fmla="*/ 138 w 245"/>
              <a:gd name="T39" fmla="*/ 101 h 188"/>
              <a:gd name="T40" fmla="*/ 159 w 245"/>
              <a:gd name="T41" fmla="*/ 90 h 188"/>
              <a:gd name="T42" fmla="*/ 168 w 245"/>
              <a:gd name="T43" fmla="*/ 84 h 188"/>
              <a:gd name="T44" fmla="*/ 159 w 245"/>
              <a:gd name="T45" fmla="*/ 77 h 188"/>
              <a:gd name="T46" fmla="*/ 151 w 245"/>
              <a:gd name="T47" fmla="*/ 66 h 188"/>
              <a:gd name="T48" fmla="*/ 127 w 245"/>
              <a:gd name="T49" fmla="*/ 64 h 188"/>
              <a:gd name="T50" fmla="*/ 114 w 245"/>
              <a:gd name="T51" fmla="*/ 74 h 188"/>
              <a:gd name="T52" fmla="*/ 101 w 245"/>
              <a:gd name="T53" fmla="*/ 84 h 188"/>
              <a:gd name="T54" fmla="*/ 96 w 245"/>
              <a:gd name="T55" fmla="*/ 81 h 188"/>
              <a:gd name="T56" fmla="*/ 104 w 245"/>
              <a:gd name="T57" fmla="*/ 78 h 188"/>
              <a:gd name="T58" fmla="*/ 107 w 245"/>
              <a:gd name="T59" fmla="*/ 71 h 188"/>
              <a:gd name="T60" fmla="*/ 186 w 245"/>
              <a:gd name="T61" fmla="*/ 90 h 188"/>
              <a:gd name="T62" fmla="*/ 57 w 245"/>
              <a:gd name="T63" fmla="*/ 89 h 188"/>
              <a:gd name="T64" fmla="*/ 69 w 245"/>
              <a:gd name="T65" fmla="*/ 149 h 188"/>
              <a:gd name="T66" fmla="*/ 162 w 245"/>
              <a:gd name="T67" fmla="*/ 169 h 188"/>
              <a:gd name="T68" fmla="*/ 197 w 245"/>
              <a:gd name="T69"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5" h="188">
                <a:moveTo>
                  <a:pt x="23" y="0"/>
                </a:moveTo>
                <a:cubicBezTo>
                  <a:pt x="221" y="0"/>
                  <a:pt x="221" y="0"/>
                  <a:pt x="221" y="0"/>
                </a:cubicBezTo>
                <a:cubicBezTo>
                  <a:pt x="234" y="0"/>
                  <a:pt x="245" y="11"/>
                  <a:pt x="245" y="24"/>
                </a:cubicBezTo>
                <a:cubicBezTo>
                  <a:pt x="245" y="75"/>
                  <a:pt x="245" y="75"/>
                  <a:pt x="245" y="75"/>
                </a:cubicBezTo>
                <a:cubicBezTo>
                  <a:pt x="202" y="75"/>
                  <a:pt x="202" y="75"/>
                  <a:pt x="202" y="75"/>
                </a:cubicBezTo>
                <a:cubicBezTo>
                  <a:pt x="223" y="177"/>
                  <a:pt x="223" y="177"/>
                  <a:pt x="223" y="177"/>
                </a:cubicBezTo>
                <a:cubicBezTo>
                  <a:pt x="214" y="188"/>
                  <a:pt x="214" y="188"/>
                  <a:pt x="214" y="188"/>
                </a:cubicBezTo>
                <a:cubicBezTo>
                  <a:pt x="29" y="188"/>
                  <a:pt x="29" y="188"/>
                  <a:pt x="29" y="188"/>
                </a:cubicBezTo>
                <a:cubicBezTo>
                  <a:pt x="20" y="177"/>
                  <a:pt x="20" y="177"/>
                  <a:pt x="20" y="177"/>
                </a:cubicBezTo>
                <a:cubicBezTo>
                  <a:pt x="48" y="37"/>
                  <a:pt x="48" y="37"/>
                  <a:pt x="48" y="37"/>
                </a:cubicBezTo>
                <a:cubicBezTo>
                  <a:pt x="50" y="31"/>
                  <a:pt x="50" y="31"/>
                  <a:pt x="50" y="31"/>
                </a:cubicBezTo>
                <a:cubicBezTo>
                  <a:pt x="38" y="31"/>
                  <a:pt x="38" y="31"/>
                  <a:pt x="38" y="31"/>
                </a:cubicBezTo>
                <a:cubicBezTo>
                  <a:pt x="24" y="75"/>
                  <a:pt x="24" y="75"/>
                  <a:pt x="24" y="75"/>
                </a:cubicBezTo>
                <a:cubicBezTo>
                  <a:pt x="0" y="75"/>
                  <a:pt x="0" y="75"/>
                  <a:pt x="0" y="75"/>
                </a:cubicBezTo>
                <a:cubicBezTo>
                  <a:pt x="0" y="24"/>
                  <a:pt x="0" y="24"/>
                  <a:pt x="0" y="24"/>
                </a:cubicBezTo>
                <a:cubicBezTo>
                  <a:pt x="0" y="11"/>
                  <a:pt x="10" y="0"/>
                  <a:pt x="23" y="0"/>
                </a:cubicBezTo>
                <a:close/>
                <a:moveTo>
                  <a:pt x="108" y="64"/>
                </a:moveTo>
                <a:cubicBezTo>
                  <a:pt x="106" y="64"/>
                  <a:pt x="105" y="64"/>
                  <a:pt x="104" y="64"/>
                </a:cubicBezTo>
                <a:cubicBezTo>
                  <a:pt x="99" y="64"/>
                  <a:pt x="95" y="65"/>
                  <a:pt x="92" y="67"/>
                </a:cubicBezTo>
                <a:cubicBezTo>
                  <a:pt x="90" y="68"/>
                  <a:pt x="89" y="69"/>
                  <a:pt x="88" y="71"/>
                </a:cubicBezTo>
                <a:cubicBezTo>
                  <a:pt x="87" y="73"/>
                  <a:pt x="86" y="75"/>
                  <a:pt x="85" y="77"/>
                </a:cubicBezTo>
                <a:cubicBezTo>
                  <a:pt x="83" y="77"/>
                  <a:pt x="81" y="77"/>
                  <a:pt x="79" y="77"/>
                </a:cubicBezTo>
                <a:cubicBezTo>
                  <a:pt x="79" y="79"/>
                  <a:pt x="78" y="82"/>
                  <a:pt x="78" y="84"/>
                </a:cubicBezTo>
                <a:cubicBezTo>
                  <a:pt x="80" y="84"/>
                  <a:pt x="82" y="84"/>
                  <a:pt x="84" y="84"/>
                </a:cubicBezTo>
                <a:cubicBezTo>
                  <a:pt x="84" y="87"/>
                  <a:pt x="84" y="89"/>
                  <a:pt x="85" y="92"/>
                </a:cubicBezTo>
                <a:cubicBezTo>
                  <a:pt x="86" y="94"/>
                  <a:pt x="87" y="96"/>
                  <a:pt x="88" y="97"/>
                </a:cubicBezTo>
                <a:cubicBezTo>
                  <a:pt x="92" y="100"/>
                  <a:pt x="96" y="102"/>
                  <a:pt x="102" y="102"/>
                </a:cubicBezTo>
                <a:cubicBezTo>
                  <a:pt x="106" y="102"/>
                  <a:pt x="110" y="101"/>
                  <a:pt x="113" y="99"/>
                </a:cubicBezTo>
                <a:cubicBezTo>
                  <a:pt x="117" y="98"/>
                  <a:pt x="119" y="96"/>
                  <a:pt x="121" y="94"/>
                </a:cubicBezTo>
                <a:cubicBezTo>
                  <a:pt x="123" y="93"/>
                  <a:pt x="125" y="89"/>
                  <a:pt x="129" y="84"/>
                </a:cubicBezTo>
                <a:cubicBezTo>
                  <a:pt x="131" y="81"/>
                  <a:pt x="133" y="79"/>
                  <a:pt x="135" y="79"/>
                </a:cubicBezTo>
                <a:cubicBezTo>
                  <a:pt x="136" y="79"/>
                  <a:pt x="139" y="78"/>
                  <a:pt x="143" y="78"/>
                </a:cubicBezTo>
                <a:cubicBezTo>
                  <a:pt x="145" y="78"/>
                  <a:pt x="146" y="79"/>
                  <a:pt x="147" y="79"/>
                </a:cubicBezTo>
                <a:cubicBezTo>
                  <a:pt x="148" y="80"/>
                  <a:pt x="149" y="80"/>
                  <a:pt x="149" y="81"/>
                </a:cubicBezTo>
                <a:cubicBezTo>
                  <a:pt x="149" y="83"/>
                  <a:pt x="148" y="83"/>
                  <a:pt x="147" y="84"/>
                </a:cubicBezTo>
                <a:cubicBezTo>
                  <a:pt x="146" y="84"/>
                  <a:pt x="143" y="84"/>
                  <a:pt x="138" y="84"/>
                </a:cubicBezTo>
                <a:cubicBezTo>
                  <a:pt x="136" y="84"/>
                  <a:pt x="135" y="84"/>
                  <a:pt x="133" y="84"/>
                </a:cubicBezTo>
                <a:cubicBezTo>
                  <a:pt x="133" y="87"/>
                  <a:pt x="133" y="90"/>
                  <a:pt x="134" y="92"/>
                </a:cubicBezTo>
                <a:cubicBezTo>
                  <a:pt x="134" y="95"/>
                  <a:pt x="134" y="98"/>
                  <a:pt x="134" y="101"/>
                </a:cubicBezTo>
                <a:cubicBezTo>
                  <a:pt x="135" y="101"/>
                  <a:pt x="137" y="101"/>
                  <a:pt x="138" y="101"/>
                </a:cubicBezTo>
                <a:cubicBezTo>
                  <a:pt x="147" y="101"/>
                  <a:pt x="153" y="99"/>
                  <a:pt x="156" y="96"/>
                </a:cubicBezTo>
                <a:cubicBezTo>
                  <a:pt x="158" y="94"/>
                  <a:pt x="159" y="92"/>
                  <a:pt x="159" y="90"/>
                </a:cubicBezTo>
                <a:cubicBezTo>
                  <a:pt x="160" y="88"/>
                  <a:pt x="160" y="86"/>
                  <a:pt x="160" y="84"/>
                </a:cubicBezTo>
                <a:cubicBezTo>
                  <a:pt x="163" y="84"/>
                  <a:pt x="165" y="84"/>
                  <a:pt x="168" y="84"/>
                </a:cubicBezTo>
                <a:cubicBezTo>
                  <a:pt x="167" y="82"/>
                  <a:pt x="167" y="79"/>
                  <a:pt x="166" y="77"/>
                </a:cubicBezTo>
                <a:cubicBezTo>
                  <a:pt x="164" y="77"/>
                  <a:pt x="162" y="77"/>
                  <a:pt x="159" y="77"/>
                </a:cubicBezTo>
                <a:cubicBezTo>
                  <a:pt x="159" y="74"/>
                  <a:pt x="157" y="72"/>
                  <a:pt x="156" y="70"/>
                </a:cubicBezTo>
                <a:cubicBezTo>
                  <a:pt x="155" y="69"/>
                  <a:pt x="153" y="67"/>
                  <a:pt x="151" y="66"/>
                </a:cubicBezTo>
                <a:cubicBezTo>
                  <a:pt x="147" y="64"/>
                  <a:pt x="142" y="62"/>
                  <a:pt x="136" y="62"/>
                </a:cubicBezTo>
                <a:cubicBezTo>
                  <a:pt x="132" y="62"/>
                  <a:pt x="129" y="63"/>
                  <a:pt x="127" y="64"/>
                </a:cubicBezTo>
                <a:cubicBezTo>
                  <a:pt x="124" y="65"/>
                  <a:pt x="122" y="66"/>
                  <a:pt x="120" y="67"/>
                </a:cubicBezTo>
                <a:cubicBezTo>
                  <a:pt x="119" y="68"/>
                  <a:pt x="117" y="71"/>
                  <a:pt x="114" y="74"/>
                </a:cubicBezTo>
                <a:cubicBezTo>
                  <a:pt x="111" y="79"/>
                  <a:pt x="108" y="82"/>
                  <a:pt x="107" y="83"/>
                </a:cubicBezTo>
                <a:cubicBezTo>
                  <a:pt x="106" y="84"/>
                  <a:pt x="104" y="84"/>
                  <a:pt x="101" y="84"/>
                </a:cubicBezTo>
                <a:cubicBezTo>
                  <a:pt x="99" y="84"/>
                  <a:pt x="98" y="84"/>
                  <a:pt x="97" y="83"/>
                </a:cubicBezTo>
                <a:cubicBezTo>
                  <a:pt x="96" y="83"/>
                  <a:pt x="96" y="82"/>
                  <a:pt x="96" y="81"/>
                </a:cubicBezTo>
                <a:cubicBezTo>
                  <a:pt x="96" y="80"/>
                  <a:pt x="96" y="79"/>
                  <a:pt x="97" y="79"/>
                </a:cubicBezTo>
                <a:cubicBezTo>
                  <a:pt x="98" y="79"/>
                  <a:pt x="101" y="78"/>
                  <a:pt x="104" y="78"/>
                </a:cubicBezTo>
                <a:cubicBezTo>
                  <a:pt x="105" y="78"/>
                  <a:pt x="106" y="78"/>
                  <a:pt x="107" y="78"/>
                </a:cubicBezTo>
                <a:cubicBezTo>
                  <a:pt x="107" y="76"/>
                  <a:pt x="107" y="73"/>
                  <a:pt x="107" y="71"/>
                </a:cubicBezTo>
                <a:cubicBezTo>
                  <a:pt x="107" y="69"/>
                  <a:pt x="108" y="66"/>
                  <a:pt x="108" y="64"/>
                </a:cubicBezTo>
                <a:close/>
                <a:moveTo>
                  <a:pt x="186" y="90"/>
                </a:moveTo>
                <a:cubicBezTo>
                  <a:pt x="179" y="107"/>
                  <a:pt x="153" y="120"/>
                  <a:pt x="122" y="120"/>
                </a:cubicBezTo>
                <a:cubicBezTo>
                  <a:pt x="89" y="120"/>
                  <a:pt x="63" y="106"/>
                  <a:pt x="57" y="89"/>
                </a:cubicBezTo>
                <a:cubicBezTo>
                  <a:pt x="46" y="141"/>
                  <a:pt x="46" y="141"/>
                  <a:pt x="46" y="141"/>
                </a:cubicBezTo>
                <a:cubicBezTo>
                  <a:pt x="52" y="142"/>
                  <a:pt x="61" y="143"/>
                  <a:pt x="69" y="149"/>
                </a:cubicBezTo>
                <a:cubicBezTo>
                  <a:pt x="77" y="155"/>
                  <a:pt x="79" y="164"/>
                  <a:pt x="79" y="169"/>
                </a:cubicBezTo>
                <a:cubicBezTo>
                  <a:pt x="162" y="169"/>
                  <a:pt x="162" y="169"/>
                  <a:pt x="162" y="169"/>
                </a:cubicBezTo>
                <a:cubicBezTo>
                  <a:pt x="163" y="164"/>
                  <a:pt x="164" y="155"/>
                  <a:pt x="173" y="149"/>
                </a:cubicBezTo>
                <a:cubicBezTo>
                  <a:pt x="181" y="143"/>
                  <a:pt x="191" y="142"/>
                  <a:pt x="197" y="141"/>
                </a:cubicBezTo>
                <a:lnTo>
                  <a:pt x="186"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111"/>
          <p:cNvSpPr>
            <a:spLocks noEditPoints="1"/>
          </p:cNvSpPr>
          <p:nvPr/>
        </p:nvSpPr>
        <p:spPr bwMode="auto">
          <a:xfrm>
            <a:off x="6269875" y="3380127"/>
            <a:ext cx="697883" cy="519105"/>
          </a:xfrm>
          <a:custGeom>
            <a:avLst/>
            <a:gdLst>
              <a:gd name="T0" fmla="*/ 29 w 274"/>
              <a:gd name="T1" fmla="*/ 163 h 204"/>
              <a:gd name="T2" fmla="*/ 253 w 274"/>
              <a:gd name="T3" fmla="*/ 135 h 204"/>
              <a:gd name="T4" fmla="*/ 223 w 274"/>
              <a:gd name="T5" fmla="*/ 0 h 204"/>
              <a:gd name="T6" fmla="*/ 27 w 274"/>
              <a:gd name="T7" fmla="*/ 33 h 204"/>
              <a:gd name="T8" fmla="*/ 28 w 274"/>
              <a:gd name="T9" fmla="*/ 30 h 204"/>
              <a:gd name="T10" fmla="*/ 39 w 274"/>
              <a:gd name="T11" fmla="*/ 30 h 204"/>
              <a:gd name="T12" fmla="*/ 45 w 274"/>
              <a:gd name="T13" fmla="*/ 33 h 204"/>
              <a:gd name="T14" fmla="*/ 48 w 274"/>
              <a:gd name="T15" fmla="*/ 27 h 204"/>
              <a:gd name="T16" fmla="*/ 59 w 274"/>
              <a:gd name="T17" fmla="*/ 26 h 204"/>
              <a:gd name="T18" fmla="*/ 67 w 274"/>
              <a:gd name="T19" fmla="*/ 22 h 204"/>
              <a:gd name="T20" fmla="*/ 72 w 274"/>
              <a:gd name="T21" fmla="*/ 27 h 204"/>
              <a:gd name="T22" fmla="*/ 69 w 274"/>
              <a:gd name="T23" fmla="*/ 25 h 204"/>
              <a:gd name="T24" fmla="*/ 83 w 274"/>
              <a:gd name="T25" fmla="*/ 26 h 204"/>
              <a:gd name="T26" fmla="*/ 92 w 274"/>
              <a:gd name="T27" fmla="*/ 25 h 204"/>
              <a:gd name="T28" fmla="*/ 86 w 274"/>
              <a:gd name="T29" fmla="*/ 30 h 204"/>
              <a:gd name="T30" fmla="*/ 89 w 274"/>
              <a:gd name="T31" fmla="*/ 32 h 204"/>
              <a:gd name="T32" fmla="*/ 100 w 274"/>
              <a:gd name="T33" fmla="*/ 25 h 204"/>
              <a:gd name="T34" fmla="*/ 101 w 274"/>
              <a:gd name="T35" fmla="*/ 29 h 204"/>
              <a:gd name="T36" fmla="*/ 105 w 274"/>
              <a:gd name="T37" fmla="*/ 32 h 204"/>
              <a:gd name="T38" fmla="*/ 34 w 274"/>
              <a:gd name="T39" fmla="*/ 115 h 204"/>
              <a:gd name="T40" fmla="*/ 178 w 274"/>
              <a:gd name="T41" fmla="*/ 118 h 204"/>
              <a:gd name="T42" fmla="*/ 207 w 274"/>
              <a:gd name="T43" fmla="*/ 107 h 204"/>
              <a:gd name="T44" fmla="*/ 211 w 274"/>
              <a:gd name="T45" fmla="*/ 106 h 204"/>
              <a:gd name="T46" fmla="*/ 213 w 274"/>
              <a:gd name="T47" fmla="*/ 115 h 204"/>
              <a:gd name="T48" fmla="*/ 203 w 274"/>
              <a:gd name="T49" fmla="*/ 117 h 204"/>
              <a:gd name="T50" fmla="*/ 197 w 274"/>
              <a:gd name="T51" fmla="*/ 109 h 204"/>
              <a:gd name="T52" fmla="*/ 186 w 274"/>
              <a:gd name="T53" fmla="*/ 107 h 204"/>
              <a:gd name="T54" fmla="*/ 193 w 274"/>
              <a:gd name="T55" fmla="*/ 107 h 204"/>
              <a:gd name="T56" fmla="*/ 192 w 274"/>
              <a:gd name="T57" fmla="*/ 116 h 204"/>
              <a:gd name="T58" fmla="*/ 178 w 274"/>
              <a:gd name="T59" fmla="*/ 117 h 204"/>
              <a:gd name="T60" fmla="*/ 125 w 274"/>
              <a:gd name="T61" fmla="*/ 115 h 204"/>
              <a:gd name="T62" fmla="*/ 159 w 274"/>
              <a:gd name="T63" fmla="*/ 106 h 204"/>
              <a:gd name="T64" fmla="*/ 163 w 274"/>
              <a:gd name="T65" fmla="*/ 107 h 204"/>
              <a:gd name="T66" fmla="*/ 162 w 274"/>
              <a:gd name="T67" fmla="*/ 116 h 204"/>
              <a:gd name="T68" fmla="*/ 149 w 274"/>
              <a:gd name="T69" fmla="*/ 118 h 204"/>
              <a:gd name="T70" fmla="*/ 148 w 274"/>
              <a:gd name="T71" fmla="*/ 108 h 204"/>
              <a:gd name="T72" fmla="*/ 151 w 274"/>
              <a:gd name="T73" fmla="*/ 108 h 204"/>
              <a:gd name="T74" fmla="*/ 143 w 274"/>
              <a:gd name="T75" fmla="*/ 107 h 204"/>
              <a:gd name="T76" fmla="*/ 141 w 274"/>
              <a:gd name="T77" fmla="*/ 117 h 204"/>
              <a:gd name="T78" fmla="*/ 127 w 274"/>
              <a:gd name="T79" fmla="*/ 115 h 204"/>
              <a:gd name="T80" fmla="*/ 76 w 274"/>
              <a:gd name="T81" fmla="*/ 107 h 204"/>
              <a:gd name="T82" fmla="*/ 80 w 274"/>
              <a:gd name="T83" fmla="*/ 106 h 204"/>
              <a:gd name="T84" fmla="*/ 114 w 274"/>
              <a:gd name="T85" fmla="*/ 109 h 204"/>
              <a:gd name="T86" fmla="*/ 109 w 274"/>
              <a:gd name="T87" fmla="*/ 117 h 204"/>
              <a:gd name="T88" fmla="*/ 96 w 274"/>
              <a:gd name="T89" fmla="*/ 115 h 204"/>
              <a:gd name="T90" fmla="*/ 101 w 274"/>
              <a:gd name="T91" fmla="*/ 108 h 204"/>
              <a:gd name="T92" fmla="*/ 102 w 274"/>
              <a:gd name="T93" fmla="*/ 108 h 204"/>
              <a:gd name="T94" fmla="*/ 94 w 274"/>
              <a:gd name="T95" fmla="*/ 115 h 204"/>
              <a:gd name="T96" fmla="*/ 88 w 274"/>
              <a:gd name="T97" fmla="*/ 116 h 204"/>
              <a:gd name="T98" fmla="*/ 77 w 274"/>
              <a:gd name="T99" fmla="*/ 108 h 204"/>
              <a:gd name="T100" fmla="*/ 59 w 274"/>
              <a:gd name="T101" fmla="*/ 106 h 204"/>
              <a:gd name="T102" fmla="*/ 63 w 274"/>
              <a:gd name="T103" fmla="*/ 107 h 204"/>
              <a:gd name="T104" fmla="*/ 62 w 274"/>
              <a:gd name="T105" fmla="*/ 116 h 204"/>
              <a:gd name="T106" fmla="*/ 49 w 274"/>
              <a:gd name="T107" fmla="*/ 118 h 204"/>
              <a:gd name="T108" fmla="*/ 48 w 274"/>
              <a:gd name="T109" fmla="*/ 108 h 204"/>
              <a:gd name="T110" fmla="*/ 51 w 274"/>
              <a:gd name="T111" fmla="*/ 108 h 204"/>
              <a:gd name="T112" fmla="*/ 43 w 274"/>
              <a:gd name="T113" fmla="*/ 107 h 204"/>
              <a:gd name="T114" fmla="*/ 41 w 274"/>
              <a:gd name="T115" fmla="*/ 117 h 204"/>
              <a:gd name="T116" fmla="*/ 27 w 274"/>
              <a:gd name="T117" fmla="*/ 115 h 204"/>
              <a:gd name="T118" fmla="*/ 52 w 274"/>
              <a:gd name="T119" fmla="*/ 87 h 204"/>
              <a:gd name="T120" fmla="*/ 64 w 274"/>
              <a:gd name="T121" fmla="*/ 71 h 204"/>
              <a:gd name="T122" fmla="*/ 25 w 274"/>
              <a:gd name="T123" fmla="*/ 79 h 204"/>
              <a:gd name="T124" fmla="*/ 25 w 274"/>
              <a:gd name="T125" fmla="*/ 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04">
                <a:moveTo>
                  <a:pt x="253" y="49"/>
                </a:moveTo>
                <a:cubicBezTo>
                  <a:pt x="259" y="50"/>
                  <a:pt x="264" y="52"/>
                  <a:pt x="267" y="56"/>
                </a:cubicBezTo>
                <a:cubicBezTo>
                  <a:pt x="267" y="56"/>
                  <a:pt x="267" y="56"/>
                  <a:pt x="267" y="56"/>
                </a:cubicBezTo>
                <a:cubicBezTo>
                  <a:pt x="271" y="60"/>
                  <a:pt x="274" y="66"/>
                  <a:pt x="274" y="72"/>
                </a:cubicBezTo>
                <a:cubicBezTo>
                  <a:pt x="274" y="181"/>
                  <a:pt x="274" y="181"/>
                  <a:pt x="274" y="181"/>
                </a:cubicBezTo>
                <a:cubicBezTo>
                  <a:pt x="274" y="188"/>
                  <a:pt x="271" y="193"/>
                  <a:pt x="267" y="198"/>
                </a:cubicBezTo>
                <a:cubicBezTo>
                  <a:pt x="267" y="198"/>
                  <a:pt x="267" y="198"/>
                  <a:pt x="267" y="198"/>
                </a:cubicBezTo>
                <a:cubicBezTo>
                  <a:pt x="263" y="202"/>
                  <a:pt x="257" y="204"/>
                  <a:pt x="251" y="204"/>
                </a:cubicBezTo>
                <a:cubicBezTo>
                  <a:pt x="52" y="204"/>
                  <a:pt x="52" y="204"/>
                  <a:pt x="52" y="204"/>
                </a:cubicBezTo>
                <a:cubicBezTo>
                  <a:pt x="46" y="204"/>
                  <a:pt x="40" y="202"/>
                  <a:pt x="36" y="198"/>
                </a:cubicBezTo>
                <a:cubicBezTo>
                  <a:pt x="36" y="198"/>
                  <a:pt x="36" y="198"/>
                  <a:pt x="36" y="198"/>
                </a:cubicBezTo>
                <a:cubicBezTo>
                  <a:pt x="32" y="193"/>
                  <a:pt x="29" y="188"/>
                  <a:pt x="29" y="181"/>
                </a:cubicBezTo>
                <a:cubicBezTo>
                  <a:pt x="29" y="163"/>
                  <a:pt x="29" y="163"/>
                  <a:pt x="29" y="163"/>
                </a:cubicBezTo>
                <a:cubicBezTo>
                  <a:pt x="43" y="163"/>
                  <a:pt x="43" y="163"/>
                  <a:pt x="43" y="163"/>
                </a:cubicBezTo>
                <a:cubicBezTo>
                  <a:pt x="43" y="181"/>
                  <a:pt x="43" y="181"/>
                  <a:pt x="43" y="181"/>
                </a:cubicBezTo>
                <a:cubicBezTo>
                  <a:pt x="43" y="184"/>
                  <a:pt x="44" y="186"/>
                  <a:pt x="45" y="188"/>
                </a:cubicBezTo>
                <a:cubicBezTo>
                  <a:pt x="47" y="190"/>
                  <a:pt x="49" y="191"/>
                  <a:pt x="52" y="191"/>
                </a:cubicBezTo>
                <a:cubicBezTo>
                  <a:pt x="251" y="191"/>
                  <a:pt x="251" y="191"/>
                  <a:pt x="251" y="191"/>
                </a:cubicBezTo>
                <a:cubicBezTo>
                  <a:pt x="254" y="191"/>
                  <a:pt x="256" y="190"/>
                  <a:pt x="258" y="188"/>
                </a:cubicBezTo>
                <a:cubicBezTo>
                  <a:pt x="259" y="186"/>
                  <a:pt x="261" y="184"/>
                  <a:pt x="261" y="181"/>
                </a:cubicBezTo>
                <a:cubicBezTo>
                  <a:pt x="261" y="179"/>
                  <a:pt x="261" y="179"/>
                  <a:pt x="261" y="179"/>
                </a:cubicBezTo>
                <a:cubicBezTo>
                  <a:pt x="80" y="179"/>
                  <a:pt x="80" y="179"/>
                  <a:pt x="80" y="179"/>
                </a:cubicBezTo>
                <a:cubicBezTo>
                  <a:pt x="80" y="163"/>
                  <a:pt x="80" y="163"/>
                  <a:pt x="80" y="163"/>
                </a:cubicBezTo>
                <a:cubicBezTo>
                  <a:pt x="228" y="163"/>
                  <a:pt x="228" y="163"/>
                  <a:pt x="228" y="163"/>
                </a:cubicBezTo>
                <a:cubicBezTo>
                  <a:pt x="242" y="163"/>
                  <a:pt x="253" y="152"/>
                  <a:pt x="253" y="138"/>
                </a:cubicBezTo>
                <a:cubicBezTo>
                  <a:pt x="253" y="135"/>
                  <a:pt x="253" y="135"/>
                  <a:pt x="253" y="135"/>
                </a:cubicBezTo>
                <a:cubicBezTo>
                  <a:pt x="261" y="135"/>
                  <a:pt x="261" y="135"/>
                  <a:pt x="261" y="135"/>
                </a:cubicBezTo>
                <a:cubicBezTo>
                  <a:pt x="261" y="72"/>
                  <a:pt x="261" y="72"/>
                  <a:pt x="261" y="72"/>
                </a:cubicBezTo>
                <a:cubicBezTo>
                  <a:pt x="261" y="69"/>
                  <a:pt x="259" y="67"/>
                  <a:pt x="258" y="65"/>
                </a:cubicBezTo>
                <a:cubicBezTo>
                  <a:pt x="257" y="64"/>
                  <a:pt x="255" y="63"/>
                  <a:pt x="253" y="63"/>
                </a:cubicBezTo>
                <a:cubicBezTo>
                  <a:pt x="253" y="49"/>
                  <a:pt x="253" y="49"/>
                  <a:pt x="253" y="49"/>
                </a:cubicBezTo>
                <a:close/>
                <a:moveTo>
                  <a:pt x="13" y="0"/>
                </a:moveTo>
                <a:cubicBezTo>
                  <a:pt x="6" y="0"/>
                  <a:pt x="0" y="6"/>
                  <a:pt x="0" y="12"/>
                </a:cubicBezTo>
                <a:cubicBezTo>
                  <a:pt x="0" y="133"/>
                  <a:pt x="0" y="133"/>
                  <a:pt x="0" y="133"/>
                </a:cubicBezTo>
                <a:cubicBezTo>
                  <a:pt x="0" y="140"/>
                  <a:pt x="6" y="146"/>
                  <a:pt x="13" y="146"/>
                </a:cubicBezTo>
                <a:cubicBezTo>
                  <a:pt x="223" y="146"/>
                  <a:pt x="223" y="146"/>
                  <a:pt x="223" y="146"/>
                </a:cubicBezTo>
                <a:cubicBezTo>
                  <a:pt x="230" y="146"/>
                  <a:pt x="235" y="140"/>
                  <a:pt x="235" y="133"/>
                </a:cubicBezTo>
                <a:cubicBezTo>
                  <a:pt x="235" y="12"/>
                  <a:pt x="235" y="12"/>
                  <a:pt x="235" y="12"/>
                </a:cubicBezTo>
                <a:cubicBezTo>
                  <a:pt x="235" y="6"/>
                  <a:pt x="230" y="0"/>
                  <a:pt x="223" y="0"/>
                </a:cubicBezTo>
                <a:cubicBezTo>
                  <a:pt x="13" y="0"/>
                  <a:pt x="13" y="0"/>
                  <a:pt x="13" y="0"/>
                </a:cubicBezTo>
                <a:close/>
                <a:moveTo>
                  <a:pt x="31" y="51"/>
                </a:moveTo>
                <a:cubicBezTo>
                  <a:pt x="28" y="51"/>
                  <a:pt x="25" y="54"/>
                  <a:pt x="25" y="57"/>
                </a:cubicBezTo>
                <a:cubicBezTo>
                  <a:pt x="25" y="60"/>
                  <a:pt x="25" y="60"/>
                  <a:pt x="25" y="60"/>
                </a:cubicBezTo>
                <a:cubicBezTo>
                  <a:pt x="36" y="60"/>
                  <a:pt x="36" y="60"/>
                  <a:pt x="36" y="60"/>
                </a:cubicBezTo>
                <a:cubicBezTo>
                  <a:pt x="36" y="51"/>
                  <a:pt x="36" y="51"/>
                  <a:pt x="36" y="51"/>
                </a:cubicBezTo>
                <a:cubicBezTo>
                  <a:pt x="31" y="51"/>
                  <a:pt x="31" y="51"/>
                  <a:pt x="31" y="51"/>
                </a:cubicBezTo>
                <a:close/>
                <a:moveTo>
                  <a:pt x="32" y="29"/>
                </a:moveTo>
                <a:cubicBezTo>
                  <a:pt x="35" y="29"/>
                  <a:pt x="35" y="29"/>
                  <a:pt x="35" y="29"/>
                </a:cubicBezTo>
                <a:cubicBezTo>
                  <a:pt x="34" y="30"/>
                  <a:pt x="34" y="31"/>
                  <a:pt x="34" y="31"/>
                </a:cubicBezTo>
                <a:cubicBezTo>
                  <a:pt x="33" y="32"/>
                  <a:pt x="33" y="32"/>
                  <a:pt x="32" y="33"/>
                </a:cubicBezTo>
                <a:cubicBezTo>
                  <a:pt x="31" y="33"/>
                  <a:pt x="31" y="33"/>
                  <a:pt x="30" y="33"/>
                </a:cubicBezTo>
                <a:cubicBezTo>
                  <a:pt x="28" y="33"/>
                  <a:pt x="27" y="33"/>
                  <a:pt x="27" y="33"/>
                </a:cubicBezTo>
                <a:cubicBezTo>
                  <a:pt x="26" y="32"/>
                  <a:pt x="25" y="32"/>
                  <a:pt x="25" y="31"/>
                </a:cubicBezTo>
                <a:cubicBezTo>
                  <a:pt x="24" y="30"/>
                  <a:pt x="24" y="29"/>
                  <a:pt x="24" y="27"/>
                </a:cubicBezTo>
                <a:cubicBezTo>
                  <a:pt x="24" y="26"/>
                  <a:pt x="24" y="24"/>
                  <a:pt x="25" y="23"/>
                </a:cubicBezTo>
                <a:cubicBezTo>
                  <a:pt x="26" y="22"/>
                  <a:pt x="28" y="22"/>
                  <a:pt x="30" y="22"/>
                </a:cubicBezTo>
                <a:cubicBezTo>
                  <a:pt x="31" y="22"/>
                  <a:pt x="32" y="22"/>
                  <a:pt x="33" y="23"/>
                </a:cubicBezTo>
                <a:cubicBezTo>
                  <a:pt x="34" y="23"/>
                  <a:pt x="34" y="24"/>
                  <a:pt x="35" y="25"/>
                </a:cubicBezTo>
                <a:cubicBezTo>
                  <a:pt x="32" y="26"/>
                  <a:pt x="32" y="26"/>
                  <a:pt x="32" y="26"/>
                </a:cubicBezTo>
                <a:cubicBezTo>
                  <a:pt x="31" y="26"/>
                  <a:pt x="31" y="25"/>
                  <a:pt x="31" y="25"/>
                </a:cubicBezTo>
                <a:cubicBezTo>
                  <a:pt x="31" y="25"/>
                  <a:pt x="31" y="25"/>
                  <a:pt x="31" y="25"/>
                </a:cubicBezTo>
                <a:cubicBezTo>
                  <a:pt x="30" y="24"/>
                  <a:pt x="30" y="24"/>
                  <a:pt x="30" y="24"/>
                </a:cubicBezTo>
                <a:cubicBezTo>
                  <a:pt x="29" y="24"/>
                  <a:pt x="28" y="25"/>
                  <a:pt x="28" y="25"/>
                </a:cubicBezTo>
                <a:cubicBezTo>
                  <a:pt x="28" y="26"/>
                  <a:pt x="27" y="27"/>
                  <a:pt x="27" y="27"/>
                </a:cubicBezTo>
                <a:cubicBezTo>
                  <a:pt x="27" y="29"/>
                  <a:pt x="28" y="30"/>
                  <a:pt x="28" y="30"/>
                </a:cubicBezTo>
                <a:cubicBezTo>
                  <a:pt x="28" y="30"/>
                  <a:pt x="29" y="31"/>
                  <a:pt x="29" y="31"/>
                </a:cubicBezTo>
                <a:cubicBezTo>
                  <a:pt x="30" y="31"/>
                  <a:pt x="31" y="30"/>
                  <a:pt x="31" y="30"/>
                </a:cubicBezTo>
                <a:cubicBezTo>
                  <a:pt x="31" y="30"/>
                  <a:pt x="32" y="29"/>
                  <a:pt x="32" y="29"/>
                </a:cubicBezTo>
                <a:close/>
                <a:moveTo>
                  <a:pt x="36" y="25"/>
                </a:moveTo>
                <a:cubicBezTo>
                  <a:pt x="39" y="25"/>
                  <a:pt x="39" y="25"/>
                  <a:pt x="39" y="25"/>
                </a:cubicBezTo>
                <a:cubicBezTo>
                  <a:pt x="39" y="26"/>
                  <a:pt x="39" y="26"/>
                  <a:pt x="39" y="26"/>
                </a:cubicBezTo>
                <a:cubicBezTo>
                  <a:pt x="39" y="26"/>
                  <a:pt x="40" y="25"/>
                  <a:pt x="40" y="25"/>
                </a:cubicBezTo>
                <a:cubicBezTo>
                  <a:pt x="40" y="25"/>
                  <a:pt x="40" y="25"/>
                  <a:pt x="41" y="25"/>
                </a:cubicBezTo>
                <a:cubicBezTo>
                  <a:pt x="41" y="25"/>
                  <a:pt x="42" y="25"/>
                  <a:pt x="42" y="25"/>
                </a:cubicBezTo>
                <a:cubicBezTo>
                  <a:pt x="41" y="27"/>
                  <a:pt x="41" y="27"/>
                  <a:pt x="41" y="27"/>
                </a:cubicBezTo>
                <a:cubicBezTo>
                  <a:pt x="41" y="27"/>
                  <a:pt x="41" y="27"/>
                  <a:pt x="41" y="27"/>
                </a:cubicBezTo>
                <a:cubicBezTo>
                  <a:pt x="40" y="27"/>
                  <a:pt x="40" y="27"/>
                  <a:pt x="40" y="28"/>
                </a:cubicBezTo>
                <a:cubicBezTo>
                  <a:pt x="39" y="28"/>
                  <a:pt x="39" y="29"/>
                  <a:pt x="39" y="30"/>
                </a:cubicBezTo>
                <a:cubicBezTo>
                  <a:pt x="39" y="33"/>
                  <a:pt x="39" y="33"/>
                  <a:pt x="39" y="33"/>
                </a:cubicBezTo>
                <a:cubicBezTo>
                  <a:pt x="36" y="33"/>
                  <a:pt x="36" y="33"/>
                  <a:pt x="36" y="33"/>
                </a:cubicBezTo>
                <a:cubicBezTo>
                  <a:pt x="36" y="25"/>
                  <a:pt x="36" y="25"/>
                  <a:pt x="36" y="25"/>
                </a:cubicBezTo>
                <a:close/>
                <a:moveTo>
                  <a:pt x="52" y="30"/>
                </a:moveTo>
                <a:cubicBezTo>
                  <a:pt x="46" y="30"/>
                  <a:pt x="46" y="30"/>
                  <a:pt x="46" y="30"/>
                </a:cubicBezTo>
                <a:cubicBezTo>
                  <a:pt x="46" y="30"/>
                  <a:pt x="46" y="31"/>
                  <a:pt x="46" y="31"/>
                </a:cubicBezTo>
                <a:cubicBezTo>
                  <a:pt x="47" y="31"/>
                  <a:pt x="47" y="31"/>
                  <a:pt x="47" y="31"/>
                </a:cubicBezTo>
                <a:cubicBezTo>
                  <a:pt x="48" y="31"/>
                  <a:pt x="48" y="31"/>
                  <a:pt x="48" y="31"/>
                </a:cubicBezTo>
                <a:cubicBezTo>
                  <a:pt x="48" y="31"/>
                  <a:pt x="49" y="31"/>
                  <a:pt x="49" y="31"/>
                </a:cubicBezTo>
                <a:cubicBezTo>
                  <a:pt x="52" y="31"/>
                  <a:pt x="52" y="31"/>
                  <a:pt x="52" y="31"/>
                </a:cubicBezTo>
                <a:cubicBezTo>
                  <a:pt x="51" y="32"/>
                  <a:pt x="51" y="32"/>
                  <a:pt x="50" y="33"/>
                </a:cubicBezTo>
                <a:cubicBezTo>
                  <a:pt x="49" y="33"/>
                  <a:pt x="48" y="33"/>
                  <a:pt x="47" y="33"/>
                </a:cubicBezTo>
                <a:cubicBezTo>
                  <a:pt x="46" y="33"/>
                  <a:pt x="45" y="33"/>
                  <a:pt x="45" y="33"/>
                </a:cubicBezTo>
                <a:cubicBezTo>
                  <a:pt x="44" y="32"/>
                  <a:pt x="44" y="32"/>
                  <a:pt x="43" y="31"/>
                </a:cubicBezTo>
                <a:cubicBezTo>
                  <a:pt x="43" y="31"/>
                  <a:pt x="43" y="30"/>
                  <a:pt x="43" y="29"/>
                </a:cubicBezTo>
                <a:cubicBezTo>
                  <a:pt x="43" y="28"/>
                  <a:pt x="43" y="27"/>
                  <a:pt x="44" y="26"/>
                </a:cubicBezTo>
                <a:cubicBezTo>
                  <a:pt x="45" y="25"/>
                  <a:pt x="46" y="25"/>
                  <a:pt x="47" y="25"/>
                </a:cubicBezTo>
                <a:cubicBezTo>
                  <a:pt x="48" y="25"/>
                  <a:pt x="49" y="25"/>
                  <a:pt x="50" y="25"/>
                </a:cubicBezTo>
                <a:cubicBezTo>
                  <a:pt x="51" y="26"/>
                  <a:pt x="51" y="26"/>
                  <a:pt x="51" y="27"/>
                </a:cubicBezTo>
                <a:cubicBezTo>
                  <a:pt x="52" y="28"/>
                  <a:pt x="52" y="28"/>
                  <a:pt x="52" y="29"/>
                </a:cubicBezTo>
                <a:cubicBezTo>
                  <a:pt x="52" y="30"/>
                  <a:pt x="52" y="30"/>
                  <a:pt x="52" y="30"/>
                </a:cubicBezTo>
                <a:close/>
                <a:moveTo>
                  <a:pt x="49" y="28"/>
                </a:moveTo>
                <a:cubicBezTo>
                  <a:pt x="46" y="28"/>
                  <a:pt x="46" y="28"/>
                  <a:pt x="46" y="28"/>
                </a:cubicBezTo>
                <a:cubicBezTo>
                  <a:pt x="46" y="28"/>
                  <a:pt x="46" y="27"/>
                  <a:pt x="46" y="27"/>
                </a:cubicBezTo>
                <a:cubicBezTo>
                  <a:pt x="46" y="27"/>
                  <a:pt x="47" y="27"/>
                  <a:pt x="47" y="27"/>
                </a:cubicBezTo>
                <a:cubicBezTo>
                  <a:pt x="48" y="27"/>
                  <a:pt x="48" y="27"/>
                  <a:pt x="48" y="27"/>
                </a:cubicBezTo>
                <a:cubicBezTo>
                  <a:pt x="49" y="27"/>
                  <a:pt x="49" y="28"/>
                  <a:pt x="49" y="28"/>
                </a:cubicBezTo>
                <a:close/>
                <a:moveTo>
                  <a:pt x="62" y="22"/>
                </a:moveTo>
                <a:cubicBezTo>
                  <a:pt x="62" y="33"/>
                  <a:pt x="62" y="33"/>
                  <a:pt x="62" y="33"/>
                </a:cubicBezTo>
                <a:cubicBezTo>
                  <a:pt x="59" y="33"/>
                  <a:pt x="59" y="33"/>
                  <a:pt x="59" y="33"/>
                </a:cubicBezTo>
                <a:cubicBezTo>
                  <a:pt x="59" y="32"/>
                  <a:pt x="59" y="32"/>
                  <a:pt x="59" y="32"/>
                </a:cubicBezTo>
                <a:cubicBezTo>
                  <a:pt x="58" y="32"/>
                  <a:pt x="58" y="33"/>
                  <a:pt x="58" y="33"/>
                </a:cubicBezTo>
                <a:cubicBezTo>
                  <a:pt x="57" y="33"/>
                  <a:pt x="57" y="33"/>
                  <a:pt x="56" y="33"/>
                </a:cubicBezTo>
                <a:cubicBezTo>
                  <a:pt x="55" y="33"/>
                  <a:pt x="54" y="33"/>
                  <a:pt x="54" y="32"/>
                </a:cubicBezTo>
                <a:cubicBezTo>
                  <a:pt x="53" y="31"/>
                  <a:pt x="53" y="30"/>
                  <a:pt x="53" y="29"/>
                </a:cubicBezTo>
                <a:cubicBezTo>
                  <a:pt x="53" y="28"/>
                  <a:pt x="53" y="27"/>
                  <a:pt x="54" y="26"/>
                </a:cubicBezTo>
                <a:cubicBezTo>
                  <a:pt x="54" y="25"/>
                  <a:pt x="55" y="25"/>
                  <a:pt x="56" y="25"/>
                </a:cubicBezTo>
                <a:cubicBezTo>
                  <a:pt x="57" y="25"/>
                  <a:pt x="57" y="25"/>
                  <a:pt x="58" y="25"/>
                </a:cubicBezTo>
                <a:cubicBezTo>
                  <a:pt x="58" y="25"/>
                  <a:pt x="58" y="26"/>
                  <a:pt x="59" y="26"/>
                </a:cubicBezTo>
                <a:cubicBezTo>
                  <a:pt x="59" y="22"/>
                  <a:pt x="59" y="22"/>
                  <a:pt x="59" y="22"/>
                </a:cubicBezTo>
                <a:cubicBezTo>
                  <a:pt x="62" y="22"/>
                  <a:pt x="62" y="22"/>
                  <a:pt x="62" y="22"/>
                </a:cubicBezTo>
                <a:close/>
                <a:moveTo>
                  <a:pt x="59" y="29"/>
                </a:moveTo>
                <a:cubicBezTo>
                  <a:pt x="59" y="30"/>
                  <a:pt x="58" y="30"/>
                  <a:pt x="58" y="30"/>
                </a:cubicBezTo>
                <a:cubicBezTo>
                  <a:pt x="58" y="31"/>
                  <a:pt x="58" y="31"/>
                  <a:pt x="57" y="31"/>
                </a:cubicBezTo>
                <a:cubicBezTo>
                  <a:pt x="57" y="31"/>
                  <a:pt x="57" y="31"/>
                  <a:pt x="56" y="30"/>
                </a:cubicBezTo>
                <a:cubicBezTo>
                  <a:pt x="56" y="30"/>
                  <a:pt x="56" y="30"/>
                  <a:pt x="56" y="29"/>
                </a:cubicBezTo>
                <a:cubicBezTo>
                  <a:pt x="56" y="28"/>
                  <a:pt x="56" y="28"/>
                  <a:pt x="56" y="28"/>
                </a:cubicBezTo>
                <a:cubicBezTo>
                  <a:pt x="57" y="27"/>
                  <a:pt x="57" y="27"/>
                  <a:pt x="57" y="27"/>
                </a:cubicBezTo>
                <a:cubicBezTo>
                  <a:pt x="58" y="27"/>
                  <a:pt x="58" y="27"/>
                  <a:pt x="58" y="28"/>
                </a:cubicBezTo>
                <a:cubicBezTo>
                  <a:pt x="58" y="28"/>
                  <a:pt x="59" y="28"/>
                  <a:pt x="59" y="29"/>
                </a:cubicBezTo>
                <a:close/>
                <a:moveTo>
                  <a:pt x="64" y="22"/>
                </a:moveTo>
                <a:cubicBezTo>
                  <a:pt x="67" y="22"/>
                  <a:pt x="67" y="22"/>
                  <a:pt x="67" y="22"/>
                </a:cubicBezTo>
                <a:cubicBezTo>
                  <a:pt x="67" y="24"/>
                  <a:pt x="67" y="24"/>
                  <a:pt x="67" y="24"/>
                </a:cubicBezTo>
                <a:cubicBezTo>
                  <a:pt x="64" y="24"/>
                  <a:pt x="64" y="24"/>
                  <a:pt x="64" y="24"/>
                </a:cubicBezTo>
                <a:cubicBezTo>
                  <a:pt x="64" y="22"/>
                  <a:pt x="64" y="22"/>
                  <a:pt x="64" y="22"/>
                </a:cubicBezTo>
                <a:close/>
                <a:moveTo>
                  <a:pt x="64" y="25"/>
                </a:moveTo>
                <a:cubicBezTo>
                  <a:pt x="67" y="25"/>
                  <a:pt x="67" y="25"/>
                  <a:pt x="67" y="25"/>
                </a:cubicBezTo>
                <a:cubicBezTo>
                  <a:pt x="67" y="33"/>
                  <a:pt x="67" y="33"/>
                  <a:pt x="67" y="33"/>
                </a:cubicBezTo>
                <a:cubicBezTo>
                  <a:pt x="64" y="33"/>
                  <a:pt x="64" y="33"/>
                  <a:pt x="64" y="33"/>
                </a:cubicBezTo>
                <a:cubicBezTo>
                  <a:pt x="64" y="25"/>
                  <a:pt x="64" y="25"/>
                  <a:pt x="64" y="25"/>
                </a:cubicBezTo>
                <a:close/>
                <a:moveTo>
                  <a:pt x="72" y="22"/>
                </a:moveTo>
                <a:cubicBezTo>
                  <a:pt x="72" y="25"/>
                  <a:pt x="72" y="25"/>
                  <a:pt x="72" y="25"/>
                </a:cubicBezTo>
                <a:cubicBezTo>
                  <a:pt x="74" y="25"/>
                  <a:pt x="74" y="25"/>
                  <a:pt x="74" y="25"/>
                </a:cubicBezTo>
                <a:cubicBezTo>
                  <a:pt x="74" y="27"/>
                  <a:pt x="74" y="27"/>
                  <a:pt x="74" y="27"/>
                </a:cubicBezTo>
                <a:cubicBezTo>
                  <a:pt x="72" y="27"/>
                  <a:pt x="72" y="27"/>
                  <a:pt x="72" y="27"/>
                </a:cubicBezTo>
                <a:cubicBezTo>
                  <a:pt x="72" y="30"/>
                  <a:pt x="72" y="30"/>
                  <a:pt x="72" y="30"/>
                </a:cubicBezTo>
                <a:cubicBezTo>
                  <a:pt x="72" y="30"/>
                  <a:pt x="72" y="31"/>
                  <a:pt x="72" y="31"/>
                </a:cubicBezTo>
                <a:cubicBezTo>
                  <a:pt x="72" y="31"/>
                  <a:pt x="73" y="31"/>
                  <a:pt x="73" y="31"/>
                </a:cubicBezTo>
                <a:cubicBezTo>
                  <a:pt x="73" y="31"/>
                  <a:pt x="73" y="31"/>
                  <a:pt x="74" y="31"/>
                </a:cubicBezTo>
                <a:cubicBezTo>
                  <a:pt x="74" y="33"/>
                  <a:pt x="74" y="33"/>
                  <a:pt x="74" y="33"/>
                </a:cubicBezTo>
                <a:cubicBezTo>
                  <a:pt x="73" y="33"/>
                  <a:pt x="73" y="33"/>
                  <a:pt x="72" y="33"/>
                </a:cubicBezTo>
                <a:cubicBezTo>
                  <a:pt x="71" y="33"/>
                  <a:pt x="71" y="33"/>
                  <a:pt x="70" y="33"/>
                </a:cubicBezTo>
                <a:cubicBezTo>
                  <a:pt x="70" y="33"/>
                  <a:pt x="70" y="32"/>
                  <a:pt x="69" y="32"/>
                </a:cubicBezTo>
                <a:cubicBezTo>
                  <a:pt x="69" y="32"/>
                  <a:pt x="69" y="31"/>
                  <a:pt x="69" y="30"/>
                </a:cubicBezTo>
                <a:cubicBezTo>
                  <a:pt x="69" y="27"/>
                  <a:pt x="69" y="27"/>
                  <a:pt x="69" y="27"/>
                </a:cubicBezTo>
                <a:cubicBezTo>
                  <a:pt x="68" y="27"/>
                  <a:pt x="68" y="27"/>
                  <a:pt x="68" y="27"/>
                </a:cubicBezTo>
                <a:cubicBezTo>
                  <a:pt x="68" y="25"/>
                  <a:pt x="68" y="25"/>
                  <a:pt x="68" y="25"/>
                </a:cubicBezTo>
                <a:cubicBezTo>
                  <a:pt x="69" y="25"/>
                  <a:pt x="69" y="25"/>
                  <a:pt x="69" y="25"/>
                </a:cubicBezTo>
                <a:cubicBezTo>
                  <a:pt x="69" y="24"/>
                  <a:pt x="69" y="24"/>
                  <a:pt x="69" y="24"/>
                </a:cubicBezTo>
                <a:cubicBezTo>
                  <a:pt x="72" y="22"/>
                  <a:pt x="72" y="22"/>
                  <a:pt x="72" y="22"/>
                </a:cubicBezTo>
                <a:close/>
                <a:moveTo>
                  <a:pt x="83" y="29"/>
                </a:moveTo>
                <a:cubicBezTo>
                  <a:pt x="85" y="30"/>
                  <a:pt x="85" y="30"/>
                  <a:pt x="85" y="30"/>
                </a:cubicBezTo>
                <a:cubicBezTo>
                  <a:pt x="84" y="31"/>
                  <a:pt x="84" y="32"/>
                  <a:pt x="83" y="32"/>
                </a:cubicBezTo>
                <a:cubicBezTo>
                  <a:pt x="82" y="33"/>
                  <a:pt x="81" y="33"/>
                  <a:pt x="80" y="33"/>
                </a:cubicBezTo>
                <a:cubicBezTo>
                  <a:pt x="79" y="33"/>
                  <a:pt x="78" y="33"/>
                  <a:pt x="77" y="32"/>
                </a:cubicBezTo>
                <a:cubicBezTo>
                  <a:pt x="76" y="31"/>
                  <a:pt x="75" y="29"/>
                  <a:pt x="75" y="28"/>
                </a:cubicBezTo>
                <a:cubicBezTo>
                  <a:pt x="75" y="26"/>
                  <a:pt x="76" y="24"/>
                  <a:pt x="77" y="23"/>
                </a:cubicBezTo>
                <a:cubicBezTo>
                  <a:pt x="78" y="22"/>
                  <a:pt x="79" y="22"/>
                  <a:pt x="80" y="22"/>
                </a:cubicBezTo>
                <a:cubicBezTo>
                  <a:pt x="82" y="22"/>
                  <a:pt x="83" y="22"/>
                  <a:pt x="84" y="23"/>
                </a:cubicBezTo>
                <a:cubicBezTo>
                  <a:pt x="84" y="24"/>
                  <a:pt x="84" y="24"/>
                  <a:pt x="85" y="25"/>
                </a:cubicBezTo>
                <a:cubicBezTo>
                  <a:pt x="83" y="26"/>
                  <a:pt x="83" y="26"/>
                  <a:pt x="83" y="26"/>
                </a:cubicBezTo>
                <a:cubicBezTo>
                  <a:pt x="82" y="25"/>
                  <a:pt x="82" y="25"/>
                  <a:pt x="82" y="24"/>
                </a:cubicBezTo>
                <a:cubicBezTo>
                  <a:pt x="81" y="24"/>
                  <a:pt x="81" y="24"/>
                  <a:pt x="80" y="24"/>
                </a:cubicBezTo>
                <a:cubicBezTo>
                  <a:pt x="79" y="24"/>
                  <a:pt x="79" y="24"/>
                  <a:pt x="78" y="25"/>
                </a:cubicBezTo>
                <a:cubicBezTo>
                  <a:pt x="78" y="25"/>
                  <a:pt x="77" y="26"/>
                  <a:pt x="77" y="27"/>
                </a:cubicBezTo>
                <a:cubicBezTo>
                  <a:pt x="77" y="29"/>
                  <a:pt x="78" y="30"/>
                  <a:pt x="78" y="30"/>
                </a:cubicBezTo>
                <a:cubicBezTo>
                  <a:pt x="79" y="31"/>
                  <a:pt x="79" y="31"/>
                  <a:pt x="80" y="31"/>
                </a:cubicBezTo>
                <a:cubicBezTo>
                  <a:pt x="81" y="31"/>
                  <a:pt x="81" y="31"/>
                  <a:pt x="82" y="31"/>
                </a:cubicBezTo>
                <a:cubicBezTo>
                  <a:pt x="82" y="30"/>
                  <a:pt x="82" y="30"/>
                  <a:pt x="83" y="29"/>
                </a:cubicBezTo>
                <a:close/>
                <a:moveTo>
                  <a:pt x="88" y="28"/>
                </a:moveTo>
                <a:cubicBezTo>
                  <a:pt x="86" y="27"/>
                  <a:pt x="86" y="27"/>
                  <a:pt x="86" y="27"/>
                </a:cubicBezTo>
                <a:cubicBezTo>
                  <a:pt x="86" y="26"/>
                  <a:pt x="87" y="26"/>
                  <a:pt x="87" y="25"/>
                </a:cubicBezTo>
                <a:cubicBezTo>
                  <a:pt x="88" y="25"/>
                  <a:pt x="89" y="25"/>
                  <a:pt x="90" y="25"/>
                </a:cubicBezTo>
                <a:cubicBezTo>
                  <a:pt x="91" y="25"/>
                  <a:pt x="91" y="25"/>
                  <a:pt x="92" y="25"/>
                </a:cubicBezTo>
                <a:cubicBezTo>
                  <a:pt x="92" y="25"/>
                  <a:pt x="93" y="26"/>
                  <a:pt x="93" y="26"/>
                </a:cubicBezTo>
                <a:cubicBezTo>
                  <a:pt x="93" y="26"/>
                  <a:pt x="93" y="27"/>
                  <a:pt x="93" y="28"/>
                </a:cubicBezTo>
                <a:cubicBezTo>
                  <a:pt x="93" y="30"/>
                  <a:pt x="93" y="30"/>
                  <a:pt x="93" y="30"/>
                </a:cubicBezTo>
                <a:cubicBezTo>
                  <a:pt x="93" y="31"/>
                  <a:pt x="93" y="32"/>
                  <a:pt x="93" y="32"/>
                </a:cubicBezTo>
                <a:cubicBezTo>
                  <a:pt x="93" y="32"/>
                  <a:pt x="93" y="33"/>
                  <a:pt x="93" y="33"/>
                </a:cubicBezTo>
                <a:cubicBezTo>
                  <a:pt x="91" y="33"/>
                  <a:pt x="91" y="33"/>
                  <a:pt x="91" y="33"/>
                </a:cubicBezTo>
                <a:cubicBezTo>
                  <a:pt x="91" y="33"/>
                  <a:pt x="91" y="33"/>
                  <a:pt x="91" y="32"/>
                </a:cubicBezTo>
                <a:cubicBezTo>
                  <a:pt x="91" y="32"/>
                  <a:pt x="91" y="32"/>
                  <a:pt x="91" y="32"/>
                </a:cubicBezTo>
                <a:cubicBezTo>
                  <a:pt x="91" y="32"/>
                  <a:pt x="90" y="33"/>
                  <a:pt x="90" y="33"/>
                </a:cubicBezTo>
                <a:cubicBezTo>
                  <a:pt x="90" y="33"/>
                  <a:pt x="89" y="33"/>
                  <a:pt x="89" y="33"/>
                </a:cubicBezTo>
                <a:cubicBezTo>
                  <a:pt x="88" y="33"/>
                  <a:pt x="87" y="33"/>
                  <a:pt x="87" y="33"/>
                </a:cubicBezTo>
                <a:cubicBezTo>
                  <a:pt x="86" y="32"/>
                  <a:pt x="86" y="32"/>
                  <a:pt x="86" y="31"/>
                </a:cubicBezTo>
                <a:cubicBezTo>
                  <a:pt x="86" y="30"/>
                  <a:pt x="86" y="30"/>
                  <a:pt x="86" y="30"/>
                </a:cubicBezTo>
                <a:cubicBezTo>
                  <a:pt x="87" y="29"/>
                  <a:pt x="87" y="29"/>
                  <a:pt x="87" y="29"/>
                </a:cubicBezTo>
                <a:cubicBezTo>
                  <a:pt x="88" y="29"/>
                  <a:pt x="88" y="29"/>
                  <a:pt x="89" y="28"/>
                </a:cubicBezTo>
                <a:cubicBezTo>
                  <a:pt x="90" y="28"/>
                  <a:pt x="91" y="28"/>
                  <a:pt x="91" y="28"/>
                </a:cubicBezTo>
                <a:cubicBezTo>
                  <a:pt x="91" y="28"/>
                  <a:pt x="91" y="28"/>
                  <a:pt x="91" y="28"/>
                </a:cubicBezTo>
                <a:cubicBezTo>
                  <a:pt x="91" y="27"/>
                  <a:pt x="91" y="27"/>
                  <a:pt x="91" y="27"/>
                </a:cubicBezTo>
                <a:cubicBezTo>
                  <a:pt x="90" y="27"/>
                  <a:pt x="90" y="26"/>
                  <a:pt x="90" y="26"/>
                </a:cubicBezTo>
                <a:cubicBezTo>
                  <a:pt x="89" y="26"/>
                  <a:pt x="89" y="27"/>
                  <a:pt x="89" y="27"/>
                </a:cubicBezTo>
                <a:cubicBezTo>
                  <a:pt x="88" y="27"/>
                  <a:pt x="88" y="27"/>
                  <a:pt x="88" y="28"/>
                </a:cubicBezTo>
                <a:close/>
                <a:moveTo>
                  <a:pt x="91" y="29"/>
                </a:moveTo>
                <a:cubicBezTo>
                  <a:pt x="91" y="30"/>
                  <a:pt x="91" y="30"/>
                  <a:pt x="91" y="30"/>
                </a:cubicBezTo>
                <a:cubicBezTo>
                  <a:pt x="91" y="30"/>
                  <a:pt x="91" y="30"/>
                  <a:pt x="91" y="31"/>
                </a:cubicBezTo>
                <a:cubicBezTo>
                  <a:pt x="91" y="31"/>
                  <a:pt x="91" y="31"/>
                  <a:pt x="90" y="31"/>
                </a:cubicBezTo>
                <a:cubicBezTo>
                  <a:pt x="90" y="32"/>
                  <a:pt x="90" y="32"/>
                  <a:pt x="89" y="32"/>
                </a:cubicBezTo>
                <a:cubicBezTo>
                  <a:pt x="89" y="32"/>
                  <a:pt x="89" y="32"/>
                  <a:pt x="88" y="31"/>
                </a:cubicBezTo>
                <a:cubicBezTo>
                  <a:pt x="88" y="31"/>
                  <a:pt x="88" y="31"/>
                  <a:pt x="88" y="31"/>
                </a:cubicBezTo>
                <a:cubicBezTo>
                  <a:pt x="88" y="30"/>
                  <a:pt x="88" y="30"/>
                  <a:pt x="89" y="30"/>
                </a:cubicBezTo>
                <a:cubicBezTo>
                  <a:pt x="89" y="30"/>
                  <a:pt x="89" y="30"/>
                  <a:pt x="90" y="30"/>
                </a:cubicBezTo>
                <a:cubicBezTo>
                  <a:pt x="90" y="29"/>
                  <a:pt x="91" y="29"/>
                  <a:pt x="91" y="29"/>
                </a:cubicBezTo>
                <a:close/>
                <a:moveTo>
                  <a:pt x="97" y="33"/>
                </a:moveTo>
                <a:cubicBezTo>
                  <a:pt x="95" y="33"/>
                  <a:pt x="95" y="33"/>
                  <a:pt x="95" y="33"/>
                </a:cubicBezTo>
                <a:cubicBezTo>
                  <a:pt x="95" y="25"/>
                  <a:pt x="95" y="25"/>
                  <a:pt x="95" y="25"/>
                </a:cubicBezTo>
                <a:cubicBezTo>
                  <a:pt x="97" y="25"/>
                  <a:pt x="97" y="25"/>
                  <a:pt x="97" y="25"/>
                </a:cubicBezTo>
                <a:cubicBezTo>
                  <a:pt x="97" y="26"/>
                  <a:pt x="97" y="26"/>
                  <a:pt x="97" y="26"/>
                </a:cubicBezTo>
                <a:cubicBezTo>
                  <a:pt x="97" y="26"/>
                  <a:pt x="98" y="25"/>
                  <a:pt x="98" y="25"/>
                </a:cubicBezTo>
                <a:cubicBezTo>
                  <a:pt x="98" y="25"/>
                  <a:pt x="98" y="25"/>
                  <a:pt x="99" y="25"/>
                </a:cubicBezTo>
                <a:cubicBezTo>
                  <a:pt x="99" y="25"/>
                  <a:pt x="100" y="25"/>
                  <a:pt x="100" y="25"/>
                </a:cubicBezTo>
                <a:cubicBezTo>
                  <a:pt x="100" y="27"/>
                  <a:pt x="100" y="27"/>
                  <a:pt x="100" y="27"/>
                </a:cubicBezTo>
                <a:cubicBezTo>
                  <a:pt x="99" y="27"/>
                  <a:pt x="99" y="27"/>
                  <a:pt x="99" y="27"/>
                </a:cubicBezTo>
                <a:cubicBezTo>
                  <a:pt x="98" y="27"/>
                  <a:pt x="98" y="27"/>
                  <a:pt x="98" y="27"/>
                </a:cubicBezTo>
                <a:cubicBezTo>
                  <a:pt x="98" y="27"/>
                  <a:pt x="97" y="27"/>
                  <a:pt x="97" y="28"/>
                </a:cubicBezTo>
                <a:cubicBezTo>
                  <a:pt x="97" y="28"/>
                  <a:pt x="97" y="29"/>
                  <a:pt x="97" y="31"/>
                </a:cubicBezTo>
                <a:cubicBezTo>
                  <a:pt x="97" y="33"/>
                  <a:pt x="97" y="33"/>
                  <a:pt x="97" y="33"/>
                </a:cubicBezTo>
                <a:close/>
                <a:moveTo>
                  <a:pt x="108" y="33"/>
                </a:moveTo>
                <a:cubicBezTo>
                  <a:pt x="106" y="33"/>
                  <a:pt x="106" y="33"/>
                  <a:pt x="106" y="33"/>
                </a:cubicBezTo>
                <a:cubicBezTo>
                  <a:pt x="106" y="32"/>
                  <a:pt x="106" y="32"/>
                  <a:pt x="106" y="32"/>
                </a:cubicBezTo>
                <a:cubicBezTo>
                  <a:pt x="106" y="32"/>
                  <a:pt x="106" y="33"/>
                  <a:pt x="105" y="33"/>
                </a:cubicBezTo>
                <a:cubicBezTo>
                  <a:pt x="105" y="33"/>
                  <a:pt x="104" y="33"/>
                  <a:pt x="104" y="33"/>
                </a:cubicBezTo>
                <a:cubicBezTo>
                  <a:pt x="103" y="33"/>
                  <a:pt x="102" y="33"/>
                  <a:pt x="102" y="32"/>
                </a:cubicBezTo>
                <a:cubicBezTo>
                  <a:pt x="101" y="31"/>
                  <a:pt x="101" y="30"/>
                  <a:pt x="101" y="29"/>
                </a:cubicBezTo>
                <a:cubicBezTo>
                  <a:pt x="101" y="28"/>
                  <a:pt x="101" y="27"/>
                  <a:pt x="102" y="26"/>
                </a:cubicBezTo>
                <a:cubicBezTo>
                  <a:pt x="102" y="25"/>
                  <a:pt x="103" y="25"/>
                  <a:pt x="104" y="25"/>
                </a:cubicBezTo>
                <a:cubicBezTo>
                  <a:pt x="105" y="25"/>
                  <a:pt x="106" y="25"/>
                  <a:pt x="106" y="26"/>
                </a:cubicBezTo>
                <a:cubicBezTo>
                  <a:pt x="106" y="22"/>
                  <a:pt x="106" y="22"/>
                  <a:pt x="106" y="22"/>
                </a:cubicBezTo>
                <a:cubicBezTo>
                  <a:pt x="108" y="22"/>
                  <a:pt x="108" y="22"/>
                  <a:pt x="108" y="22"/>
                </a:cubicBezTo>
                <a:cubicBezTo>
                  <a:pt x="108" y="33"/>
                  <a:pt x="108" y="33"/>
                  <a:pt x="108" y="33"/>
                </a:cubicBezTo>
                <a:close/>
                <a:moveTo>
                  <a:pt x="103" y="29"/>
                </a:moveTo>
                <a:cubicBezTo>
                  <a:pt x="103" y="28"/>
                  <a:pt x="103" y="27"/>
                  <a:pt x="103" y="27"/>
                </a:cubicBezTo>
                <a:cubicBezTo>
                  <a:pt x="104" y="27"/>
                  <a:pt x="104" y="26"/>
                  <a:pt x="105" y="26"/>
                </a:cubicBezTo>
                <a:cubicBezTo>
                  <a:pt x="105" y="26"/>
                  <a:pt x="105" y="27"/>
                  <a:pt x="106" y="27"/>
                </a:cubicBezTo>
                <a:cubicBezTo>
                  <a:pt x="106" y="28"/>
                  <a:pt x="106" y="28"/>
                  <a:pt x="106" y="29"/>
                </a:cubicBezTo>
                <a:cubicBezTo>
                  <a:pt x="106" y="30"/>
                  <a:pt x="106" y="31"/>
                  <a:pt x="106" y="31"/>
                </a:cubicBezTo>
                <a:cubicBezTo>
                  <a:pt x="105" y="31"/>
                  <a:pt x="105" y="32"/>
                  <a:pt x="105" y="32"/>
                </a:cubicBezTo>
                <a:cubicBezTo>
                  <a:pt x="104" y="32"/>
                  <a:pt x="103" y="31"/>
                  <a:pt x="103" y="31"/>
                </a:cubicBezTo>
                <a:cubicBezTo>
                  <a:pt x="103" y="30"/>
                  <a:pt x="103" y="30"/>
                  <a:pt x="103" y="29"/>
                </a:cubicBezTo>
                <a:close/>
                <a:moveTo>
                  <a:pt x="28" y="106"/>
                </a:moveTo>
                <a:cubicBezTo>
                  <a:pt x="28" y="106"/>
                  <a:pt x="27" y="107"/>
                  <a:pt x="26" y="107"/>
                </a:cubicBezTo>
                <a:cubicBezTo>
                  <a:pt x="26" y="107"/>
                  <a:pt x="26" y="107"/>
                  <a:pt x="26" y="107"/>
                </a:cubicBezTo>
                <a:cubicBezTo>
                  <a:pt x="26" y="108"/>
                  <a:pt x="25" y="109"/>
                  <a:pt x="25" y="109"/>
                </a:cubicBezTo>
                <a:cubicBezTo>
                  <a:pt x="25" y="115"/>
                  <a:pt x="25" y="115"/>
                  <a:pt x="25" y="115"/>
                </a:cubicBezTo>
                <a:cubicBezTo>
                  <a:pt x="25" y="116"/>
                  <a:pt x="26" y="117"/>
                  <a:pt x="26" y="117"/>
                </a:cubicBezTo>
                <a:cubicBezTo>
                  <a:pt x="27" y="118"/>
                  <a:pt x="28" y="118"/>
                  <a:pt x="28" y="118"/>
                </a:cubicBezTo>
                <a:cubicBezTo>
                  <a:pt x="30" y="118"/>
                  <a:pt x="30" y="118"/>
                  <a:pt x="30" y="118"/>
                </a:cubicBezTo>
                <a:cubicBezTo>
                  <a:pt x="31" y="118"/>
                  <a:pt x="32" y="118"/>
                  <a:pt x="33" y="117"/>
                </a:cubicBezTo>
                <a:cubicBezTo>
                  <a:pt x="33" y="117"/>
                  <a:pt x="33" y="117"/>
                  <a:pt x="33" y="117"/>
                </a:cubicBezTo>
                <a:cubicBezTo>
                  <a:pt x="33" y="117"/>
                  <a:pt x="34" y="116"/>
                  <a:pt x="34" y="115"/>
                </a:cubicBezTo>
                <a:cubicBezTo>
                  <a:pt x="34" y="109"/>
                  <a:pt x="34" y="109"/>
                  <a:pt x="34" y="109"/>
                </a:cubicBezTo>
                <a:cubicBezTo>
                  <a:pt x="34" y="109"/>
                  <a:pt x="33" y="108"/>
                  <a:pt x="33" y="107"/>
                </a:cubicBezTo>
                <a:cubicBezTo>
                  <a:pt x="33" y="107"/>
                  <a:pt x="33" y="107"/>
                  <a:pt x="33" y="107"/>
                </a:cubicBezTo>
                <a:cubicBezTo>
                  <a:pt x="33" y="107"/>
                  <a:pt x="33" y="107"/>
                  <a:pt x="33" y="107"/>
                </a:cubicBezTo>
                <a:cubicBezTo>
                  <a:pt x="32" y="107"/>
                  <a:pt x="31" y="106"/>
                  <a:pt x="30" y="106"/>
                </a:cubicBezTo>
                <a:cubicBezTo>
                  <a:pt x="28" y="106"/>
                  <a:pt x="28" y="106"/>
                  <a:pt x="28" y="106"/>
                </a:cubicBezTo>
                <a:close/>
                <a:moveTo>
                  <a:pt x="178" y="106"/>
                </a:moveTo>
                <a:cubicBezTo>
                  <a:pt x="177" y="106"/>
                  <a:pt x="177" y="107"/>
                  <a:pt x="176" y="107"/>
                </a:cubicBezTo>
                <a:cubicBezTo>
                  <a:pt x="176" y="107"/>
                  <a:pt x="176" y="107"/>
                  <a:pt x="176" y="107"/>
                </a:cubicBezTo>
                <a:cubicBezTo>
                  <a:pt x="176" y="108"/>
                  <a:pt x="175" y="109"/>
                  <a:pt x="175" y="109"/>
                </a:cubicBezTo>
                <a:cubicBezTo>
                  <a:pt x="175" y="115"/>
                  <a:pt x="175" y="115"/>
                  <a:pt x="175" y="115"/>
                </a:cubicBezTo>
                <a:cubicBezTo>
                  <a:pt x="175" y="116"/>
                  <a:pt x="176" y="117"/>
                  <a:pt x="176" y="117"/>
                </a:cubicBezTo>
                <a:cubicBezTo>
                  <a:pt x="177" y="118"/>
                  <a:pt x="177" y="118"/>
                  <a:pt x="178" y="118"/>
                </a:cubicBezTo>
                <a:cubicBezTo>
                  <a:pt x="180" y="118"/>
                  <a:pt x="180" y="118"/>
                  <a:pt x="180" y="118"/>
                </a:cubicBezTo>
                <a:cubicBezTo>
                  <a:pt x="181" y="118"/>
                  <a:pt x="182" y="118"/>
                  <a:pt x="182" y="117"/>
                </a:cubicBezTo>
                <a:cubicBezTo>
                  <a:pt x="183" y="117"/>
                  <a:pt x="183" y="117"/>
                  <a:pt x="183" y="117"/>
                </a:cubicBezTo>
                <a:cubicBezTo>
                  <a:pt x="183" y="117"/>
                  <a:pt x="183" y="116"/>
                  <a:pt x="183" y="115"/>
                </a:cubicBezTo>
                <a:cubicBezTo>
                  <a:pt x="183" y="109"/>
                  <a:pt x="183" y="109"/>
                  <a:pt x="183" y="109"/>
                </a:cubicBezTo>
                <a:cubicBezTo>
                  <a:pt x="183" y="109"/>
                  <a:pt x="183" y="108"/>
                  <a:pt x="183" y="107"/>
                </a:cubicBezTo>
                <a:cubicBezTo>
                  <a:pt x="182" y="107"/>
                  <a:pt x="182" y="107"/>
                  <a:pt x="182" y="107"/>
                </a:cubicBezTo>
                <a:cubicBezTo>
                  <a:pt x="182" y="107"/>
                  <a:pt x="182" y="107"/>
                  <a:pt x="182" y="107"/>
                </a:cubicBezTo>
                <a:cubicBezTo>
                  <a:pt x="182" y="107"/>
                  <a:pt x="181" y="106"/>
                  <a:pt x="180" y="106"/>
                </a:cubicBezTo>
                <a:cubicBezTo>
                  <a:pt x="178" y="106"/>
                  <a:pt x="178" y="106"/>
                  <a:pt x="178" y="106"/>
                </a:cubicBezTo>
                <a:close/>
                <a:moveTo>
                  <a:pt x="209" y="106"/>
                </a:moveTo>
                <a:cubicBezTo>
                  <a:pt x="208" y="106"/>
                  <a:pt x="207" y="107"/>
                  <a:pt x="207" y="107"/>
                </a:cubicBezTo>
                <a:cubicBezTo>
                  <a:pt x="207" y="107"/>
                  <a:pt x="207" y="107"/>
                  <a:pt x="207" y="107"/>
                </a:cubicBezTo>
                <a:cubicBezTo>
                  <a:pt x="206" y="108"/>
                  <a:pt x="206" y="109"/>
                  <a:pt x="206" y="109"/>
                </a:cubicBezTo>
                <a:cubicBezTo>
                  <a:pt x="206" y="115"/>
                  <a:pt x="206" y="115"/>
                  <a:pt x="206" y="115"/>
                </a:cubicBezTo>
                <a:cubicBezTo>
                  <a:pt x="206" y="116"/>
                  <a:pt x="206" y="117"/>
                  <a:pt x="207" y="117"/>
                </a:cubicBezTo>
                <a:cubicBezTo>
                  <a:pt x="207" y="118"/>
                  <a:pt x="208" y="118"/>
                  <a:pt x="209" y="118"/>
                </a:cubicBezTo>
                <a:cubicBezTo>
                  <a:pt x="211" y="118"/>
                  <a:pt x="211" y="118"/>
                  <a:pt x="211" y="118"/>
                </a:cubicBezTo>
                <a:cubicBezTo>
                  <a:pt x="212" y="118"/>
                  <a:pt x="213" y="118"/>
                  <a:pt x="213" y="117"/>
                </a:cubicBezTo>
                <a:cubicBezTo>
                  <a:pt x="213" y="117"/>
                  <a:pt x="213" y="117"/>
                  <a:pt x="213" y="117"/>
                </a:cubicBezTo>
                <a:cubicBezTo>
                  <a:pt x="214" y="117"/>
                  <a:pt x="214" y="116"/>
                  <a:pt x="214" y="115"/>
                </a:cubicBezTo>
                <a:cubicBezTo>
                  <a:pt x="214" y="109"/>
                  <a:pt x="214" y="109"/>
                  <a:pt x="214" y="109"/>
                </a:cubicBezTo>
                <a:cubicBezTo>
                  <a:pt x="214" y="109"/>
                  <a:pt x="214" y="108"/>
                  <a:pt x="213" y="107"/>
                </a:cubicBezTo>
                <a:cubicBezTo>
                  <a:pt x="213" y="107"/>
                  <a:pt x="213" y="107"/>
                  <a:pt x="213" y="107"/>
                </a:cubicBezTo>
                <a:cubicBezTo>
                  <a:pt x="213" y="107"/>
                  <a:pt x="213" y="107"/>
                  <a:pt x="213" y="107"/>
                </a:cubicBezTo>
                <a:cubicBezTo>
                  <a:pt x="213" y="107"/>
                  <a:pt x="212" y="106"/>
                  <a:pt x="211" y="106"/>
                </a:cubicBezTo>
                <a:cubicBezTo>
                  <a:pt x="209" y="106"/>
                  <a:pt x="209" y="106"/>
                  <a:pt x="209" y="106"/>
                </a:cubicBezTo>
                <a:close/>
                <a:moveTo>
                  <a:pt x="211" y="108"/>
                </a:moveTo>
                <a:cubicBezTo>
                  <a:pt x="209" y="108"/>
                  <a:pt x="209" y="108"/>
                  <a:pt x="209" y="108"/>
                </a:cubicBezTo>
                <a:cubicBezTo>
                  <a:pt x="209" y="108"/>
                  <a:pt x="208" y="108"/>
                  <a:pt x="208" y="108"/>
                </a:cubicBezTo>
                <a:cubicBezTo>
                  <a:pt x="208" y="108"/>
                  <a:pt x="208" y="108"/>
                  <a:pt x="208" y="108"/>
                </a:cubicBezTo>
                <a:cubicBezTo>
                  <a:pt x="208" y="109"/>
                  <a:pt x="208" y="109"/>
                  <a:pt x="208" y="109"/>
                </a:cubicBezTo>
                <a:cubicBezTo>
                  <a:pt x="208" y="115"/>
                  <a:pt x="208" y="115"/>
                  <a:pt x="208" y="115"/>
                </a:cubicBezTo>
                <a:cubicBezTo>
                  <a:pt x="208" y="116"/>
                  <a:pt x="208" y="116"/>
                  <a:pt x="208" y="116"/>
                </a:cubicBezTo>
                <a:cubicBezTo>
                  <a:pt x="208" y="116"/>
                  <a:pt x="209" y="117"/>
                  <a:pt x="209" y="117"/>
                </a:cubicBezTo>
                <a:cubicBezTo>
                  <a:pt x="211" y="117"/>
                  <a:pt x="211" y="117"/>
                  <a:pt x="211" y="117"/>
                </a:cubicBezTo>
                <a:cubicBezTo>
                  <a:pt x="212" y="117"/>
                  <a:pt x="212" y="116"/>
                  <a:pt x="212" y="116"/>
                </a:cubicBezTo>
                <a:cubicBezTo>
                  <a:pt x="212" y="116"/>
                  <a:pt x="212" y="116"/>
                  <a:pt x="212" y="116"/>
                </a:cubicBezTo>
                <a:cubicBezTo>
                  <a:pt x="212" y="116"/>
                  <a:pt x="213" y="116"/>
                  <a:pt x="213" y="115"/>
                </a:cubicBezTo>
                <a:cubicBezTo>
                  <a:pt x="213" y="109"/>
                  <a:pt x="213" y="109"/>
                  <a:pt x="213" y="109"/>
                </a:cubicBezTo>
                <a:cubicBezTo>
                  <a:pt x="213" y="109"/>
                  <a:pt x="212" y="109"/>
                  <a:pt x="212" y="108"/>
                </a:cubicBezTo>
                <a:cubicBezTo>
                  <a:pt x="212" y="108"/>
                  <a:pt x="212" y="108"/>
                  <a:pt x="212" y="108"/>
                </a:cubicBezTo>
                <a:cubicBezTo>
                  <a:pt x="212" y="108"/>
                  <a:pt x="212" y="108"/>
                  <a:pt x="211" y="108"/>
                </a:cubicBezTo>
                <a:close/>
                <a:moveTo>
                  <a:pt x="199" y="106"/>
                </a:moveTo>
                <a:cubicBezTo>
                  <a:pt x="198" y="106"/>
                  <a:pt x="197" y="107"/>
                  <a:pt x="197" y="107"/>
                </a:cubicBezTo>
                <a:cubicBezTo>
                  <a:pt x="197" y="107"/>
                  <a:pt x="197" y="107"/>
                  <a:pt x="197" y="107"/>
                </a:cubicBezTo>
                <a:cubicBezTo>
                  <a:pt x="196" y="108"/>
                  <a:pt x="196" y="109"/>
                  <a:pt x="196" y="109"/>
                </a:cubicBezTo>
                <a:cubicBezTo>
                  <a:pt x="196" y="115"/>
                  <a:pt x="196" y="115"/>
                  <a:pt x="196" y="115"/>
                </a:cubicBezTo>
                <a:cubicBezTo>
                  <a:pt x="196" y="116"/>
                  <a:pt x="196" y="117"/>
                  <a:pt x="197" y="117"/>
                </a:cubicBezTo>
                <a:cubicBezTo>
                  <a:pt x="197" y="118"/>
                  <a:pt x="198" y="118"/>
                  <a:pt x="199" y="118"/>
                </a:cubicBezTo>
                <a:cubicBezTo>
                  <a:pt x="201" y="118"/>
                  <a:pt x="201" y="118"/>
                  <a:pt x="201" y="118"/>
                </a:cubicBezTo>
                <a:cubicBezTo>
                  <a:pt x="202" y="118"/>
                  <a:pt x="202" y="118"/>
                  <a:pt x="203" y="117"/>
                </a:cubicBezTo>
                <a:cubicBezTo>
                  <a:pt x="203" y="117"/>
                  <a:pt x="203" y="117"/>
                  <a:pt x="203" y="117"/>
                </a:cubicBezTo>
                <a:cubicBezTo>
                  <a:pt x="204" y="117"/>
                  <a:pt x="204" y="116"/>
                  <a:pt x="204" y="115"/>
                </a:cubicBezTo>
                <a:cubicBezTo>
                  <a:pt x="204" y="109"/>
                  <a:pt x="204" y="109"/>
                  <a:pt x="204" y="109"/>
                </a:cubicBezTo>
                <a:cubicBezTo>
                  <a:pt x="204" y="109"/>
                  <a:pt x="204" y="108"/>
                  <a:pt x="203" y="107"/>
                </a:cubicBezTo>
                <a:cubicBezTo>
                  <a:pt x="203" y="107"/>
                  <a:pt x="203" y="107"/>
                  <a:pt x="203" y="107"/>
                </a:cubicBezTo>
                <a:cubicBezTo>
                  <a:pt x="203" y="107"/>
                  <a:pt x="203" y="107"/>
                  <a:pt x="203" y="107"/>
                </a:cubicBezTo>
                <a:cubicBezTo>
                  <a:pt x="202" y="107"/>
                  <a:pt x="202" y="106"/>
                  <a:pt x="201" y="106"/>
                </a:cubicBezTo>
                <a:cubicBezTo>
                  <a:pt x="199" y="106"/>
                  <a:pt x="199" y="106"/>
                  <a:pt x="199" y="106"/>
                </a:cubicBezTo>
                <a:close/>
                <a:moveTo>
                  <a:pt x="201" y="108"/>
                </a:moveTo>
                <a:cubicBezTo>
                  <a:pt x="199" y="108"/>
                  <a:pt x="199" y="108"/>
                  <a:pt x="199" y="108"/>
                </a:cubicBezTo>
                <a:cubicBezTo>
                  <a:pt x="198" y="108"/>
                  <a:pt x="198" y="108"/>
                  <a:pt x="198" y="108"/>
                </a:cubicBezTo>
                <a:cubicBezTo>
                  <a:pt x="198" y="108"/>
                  <a:pt x="198" y="108"/>
                  <a:pt x="198" y="108"/>
                </a:cubicBezTo>
                <a:cubicBezTo>
                  <a:pt x="198" y="109"/>
                  <a:pt x="197" y="109"/>
                  <a:pt x="197" y="109"/>
                </a:cubicBezTo>
                <a:cubicBezTo>
                  <a:pt x="197" y="115"/>
                  <a:pt x="197" y="115"/>
                  <a:pt x="197" y="115"/>
                </a:cubicBezTo>
                <a:cubicBezTo>
                  <a:pt x="197" y="116"/>
                  <a:pt x="198" y="116"/>
                  <a:pt x="198" y="116"/>
                </a:cubicBezTo>
                <a:cubicBezTo>
                  <a:pt x="198" y="116"/>
                  <a:pt x="198" y="117"/>
                  <a:pt x="199" y="117"/>
                </a:cubicBezTo>
                <a:cubicBezTo>
                  <a:pt x="201" y="117"/>
                  <a:pt x="201" y="117"/>
                  <a:pt x="201" y="117"/>
                </a:cubicBezTo>
                <a:cubicBezTo>
                  <a:pt x="201" y="117"/>
                  <a:pt x="202" y="116"/>
                  <a:pt x="202" y="116"/>
                </a:cubicBezTo>
                <a:cubicBezTo>
                  <a:pt x="202" y="116"/>
                  <a:pt x="202" y="116"/>
                  <a:pt x="202" y="116"/>
                </a:cubicBezTo>
                <a:cubicBezTo>
                  <a:pt x="202" y="116"/>
                  <a:pt x="202" y="116"/>
                  <a:pt x="202" y="115"/>
                </a:cubicBezTo>
                <a:cubicBezTo>
                  <a:pt x="202" y="109"/>
                  <a:pt x="202" y="109"/>
                  <a:pt x="202" y="109"/>
                </a:cubicBezTo>
                <a:cubicBezTo>
                  <a:pt x="202" y="109"/>
                  <a:pt x="202" y="109"/>
                  <a:pt x="202" y="108"/>
                </a:cubicBezTo>
                <a:cubicBezTo>
                  <a:pt x="202" y="108"/>
                  <a:pt x="202" y="108"/>
                  <a:pt x="202" y="108"/>
                </a:cubicBezTo>
                <a:cubicBezTo>
                  <a:pt x="202" y="108"/>
                  <a:pt x="201" y="108"/>
                  <a:pt x="201" y="108"/>
                </a:cubicBezTo>
                <a:close/>
                <a:moveTo>
                  <a:pt x="189" y="106"/>
                </a:moveTo>
                <a:cubicBezTo>
                  <a:pt x="188" y="106"/>
                  <a:pt x="187" y="107"/>
                  <a:pt x="186" y="107"/>
                </a:cubicBezTo>
                <a:cubicBezTo>
                  <a:pt x="186" y="107"/>
                  <a:pt x="186" y="107"/>
                  <a:pt x="186" y="107"/>
                </a:cubicBezTo>
                <a:cubicBezTo>
                  <a:pt x="186" y="108"/>
                  <a:pt x="185" y="109"/>
                  <a:pt x="185" y="109"/>
                </a:cubicBezTo>
                <a:cubicBezTo>
                  <a:pt x="185" y="115"/>
                  <a:pt x="185" y="115"/>
                  <a:pt x="185" y="115"/>
                </a:cubicBezTo>
                <a:cubicBezTo>
                  <a:pt x="185" y="116"/>
                  <a:pt x="186" y="117"/>
                  <a:pt x="186" y="117"/>
                </a:cubicBezTo>
                <a:cubicBezTo>
                  <a:pt x="187" y="118"/>
                  <a:pt x="188" y="118"/>
                  <a:pt x="189" y="118"/>
                </a:cubicBezTo>
                <a:cubicBezTo>
                  <a:pt x="191" y="118"/>
                  <a:pt x="191" y="118"/>
                  <a:pt x="191" y="118"/>
                </a:cubicBezTo>
                <a:cubicBezTo>
                  <a:pt x="191" y="118"/>
                  <a:pt x="192" y="118"/>
                  <a:pt x="193" y="117"/>
                </a:cubicBezTo>
                <a:cubicBezTo>
                  <a:pt x="193" y="117"/>
                  <a:pt x="193" y="117"/>
                  <a:pt x="193" y="117"/>
                </a:cubicBezTo>
                <a:cubicBezTo>
                  <a:pt x="193" y="117"/>
                  <a:pt x="194" y="116"/>
                  <a:pt x="194" y="115"/>
                </a:cubicBezTo>
                <a:cubicBezTo>
                  <a:pt x="194" y="109"/>
                  <a:pt x="194" y="109"/>
                  <a:pt x="194" y="109"/>
                </a:cubicBezTo>
                <a:cubicBezTo>
                  <a:pt x="194" y="109"/>
                  <a:pt x="193" y="108"/>
                  <a:pt x="193" y="107"/>
                </a:cubicBezTo>
                <a:cubicBezTo>
                  <a:pt x="193" y="107"/>
                  <a:pt x="193" y="107"/>
                  <a:pt x="193" y="107"/>
                </a:cubicBezTo>
                <a:cubicBezTo>
                  <a:pt x="193" y="107"/>
                  <a:pt x="193" y="107"/>
                  <a:pt x="193" y="107"/>
                </a:cubicBezTo>
                <a:cubicBezTo>
                  <a:pt x="192" y="107"/>
                  <a:pt x="191" y="106"/>
                  <a:pt x="191" y="106"/>
                </a:cubicBezTo>
                <a:cubicBezTo>
                  <a:pt x="189" y="106"/>
                  <a:pt x="189" y="106"/>
                  <a:pt x="189" y="106"/>
                </a:cubicBezTo>
                <a:close/>
                <a:moveTo>
                  <a:pt x="191" y="108"/>
                </a:moveTo>
                <a:cubicBezTo>
                  <a:pt x="189" y="108"/>
                  <a:pt x="189" y="108"/>
                  <a:pt x="189" y="108"/>
                </a:cubicBezTo>
                <a:cubicBezTo>
                  <a:pt x="188" y="108"/>
                  <a:pt x="188" y="108"/>
                  <a:pt x="188" y="108"/>
                </a:cubicBezTo>
                <a:cubicBezTo>
                  <a:pt x="188" y="108"/>
                  <a:pt x="188" y="108"/>
                  <a:pt x="188" y="108"/>
                </a:cubicBezTo>
                <a:cubicBezTo>
                  <a:pt x="187" y="109"/>
                  <a:pt x="187" y="109"/>
                  <a:pt x="187" y="109"/>
                </a:cubicBezTo>
                <a:cubicBezTo>
                  <a:pt x="187" y="115"/>
                  <a:pt x="187" y="115"/>
                  <a:pt x="187" y="115"/>
                </a:cubicBezTo>
                <a:cubicBezTo>
                  <a:pt x="187" y="116"/>
                  <a:pt x="187" y="116"/>
                  <a:pt x="188" y="116"/>
                </a:cubicBezTo>
                <a:cubicBezTo>
                  <a:pt x="188" y="116"/>
                  <a:pt x="188" y="117"/>
                  <a:pt x="189" y="117"/>
                </a:cubicBezTo>
                <a:cubicBezTo>
                  <a:pt x="191" y="117"/>
                  <a:pt x="191" y="117"/>
                  <a:pt x="191" y="117"/>
                </a:cubicBezTo>
                <a:cubicBezTo>
                  <a:pt x="191" y="117"/>
                  <a:pt x="191" y="116"/>
                  <a:pt x="192" y="116"/>
                </a:cubicBezTo>
                <a:cubicBezTo>
                  <a:pt x="192" y="116"/>
                  <a:pt x="192" y="116"/>
                  <a:pt x="192" y="116"/>
                </a:cubicBezTo>
                <a:cubicBezTo>
                  <a:pt x="192" y="116"/>
                  <a:pt x="192" y="116"/>
                  <a:pt x="192" y="115"/>
                </a:cubicBezTo>
                <a:cubicBezTo>
                  <a:pt x="192" y="109"/>
                  <a:pt x="192" y="109"/>
                  <a:pt x="192" y="109"/>
                </a:cubicBezTo>
                <a:cubicBezTo>
                  <a:pt x="192" y="109"/>
                  <a:pt x="192" y="109"/>
                  <a:pt x="192" y="108"/>
                </a:cubicBezTo>
                <a:cubicBezTo>
                  <a:pt x="192" y="108"/>
                  <a:pt x="192" y="108"/>
                  <a:pt x="192" y="108"/>
                </a:cubicBezTo>
                <a:cubicBezTo>
                  <a:pt x="191" y="108"/>
                  <a:pt x="191" y="108"/>
                  <a:pt x="191" y="108"/>
                </a:cubicBezTo>
                <a:close/>
                <a:moveTo>
                  <a:pt x="180" y="108"/>
                </a:moveTo>
                <a:cubicBezTo>
                  <a:pt x="178" y="108"/>
                  <a:pt x="178" y="108"/>
                  <a:pt x="178" y="108"/>
                </a:cubicBezTo>
                <a:cubicBezTo>
                  <a:pt x="178" y="108"/>
                  <a:pt x="178" y="108"/>
                  <a:pt x="177" y="108"/>
                </a:cubicBezTo>
                <a:cubicBezTo>
                  <a:pt x="177" y="108"/>
                  <a:pt x="177" y="108"/>
                  <a:pt x="177" y="108"/>
                </a:cubicBezTo>
                <a:cubicBezTo>
                  <a:pt x="177" y="109"/>
                  <a:pt x="177" y="109"/>
                  <a:pt x="177" y="109"/>
                </a:cubicBezTo>
                <a:cubicBezTo>
                  <a:pt x="177" y="115"/>
                  <a:pt x="177" y="115"/>
                  <a:pt x="177" y="115"/>
                </a:cubicBezTo>
                <a:cubicBezTo>
                  <a:pt x="177" y="116"/>
                  <a:pt x="177" y="116"/>
                  <a:pt x="177" y="116"/>
                </a:cubicBezTo>
                <a:cubicBezTo>
                  <a:pt x="178" y="116"/>
                  <a:pt x="178" y="117"/>
                  <a:pt x="178" y="117"/>
                </a:cubicBezTo>
                <a:cubicBezTo>
                  <a:pt x="180" y="117"/>
                  <a:pt x="180" y="117"/>
                  <a:pt x="180" y="117"/>
                </a:cubicBezTo>
                <a:cubicBezTo>
                  <a:pt x="181" y="117"/>
                  <a:pt x="181" y="116"/>
                  <a:pt x="181" y="116"/>
                </a:cubicBezTo>
                <a:cubicBezTo>
                  <a:pt x="181" y="116"/>
                  <a:pt x="181" y="116"/>
                  <a:pt x="181" y="116"/>
                </a:cubicBezTo>
                <a:cubicBezTo>
                  <a:pt x="182" y="116"/>
                  <a:pt x="182" y="116"/>
                  <a:pt x="182" y="115"/>
                </a:cubicBezTo>
                <a:cubicBezTo>
                  <a:pt x="182" y="109"/>
                  <a:pt x="182" y="109"/>
                  <a:pt x="182" y="109"/>
                </a:cubicBezTo>
                <a:cubicBezTo>
                  <a:pt x="182" y="109"/>
                  <a:pt x="182" y="109"/>
                  <a:pt x="181" y="108"/>
                </a:cubicBezTo>
                <a:cubicBezTo>
                  <a:pt x="181" y="108"/>
                  <a:pt x="181" y="108"/>
                  <a:pt x="181" y="108"/>
                </a:cubicBezTo>
                <a:cubicBezTo>
                  <a:pt x="181" y="108"/>
                  <a:pt x="181" y="108"/>
                  <a:pt x="180" y="108"/>
                </a:cubicBezTo>
                <a:close/>
                <a:moveTo>
                  <a:pt x="128" y="106"/>
                </a:moveTo>
                <a:cubicBezTo>
                  <a:pt x="128" y="106"/>
                  <a:pt x="127" y="107"/>
                  <a:pt x="126" y="107"/>
                </a:cubicBezTo>
                <a:cubicBezTo>
                  <a:pt x="126" y="107"/>
                  <a:pt x="126" y="107"/>
                  <a:pt x="126" y="107"/>
                </a:cubicBezTo>
                <a:cubicBezTo>
                  <a:pt x="126" y="108"/>
                  <a:pt x="125" y="109"/>
                  <a:pt x="125" y="109"/>
                </a:cubicBezTo>
                <a:cubicBezTo>
                  <a:pt x="125" y="115"/>
                  <a:pt x="125" y="115"/>
                  <a:pt x="125" y="115"/>
                </a:cubicBezTo>
                <a:cubicBezTo>
                  <a:pt x="125" y="116"/>
                  <a:pt x="126" y="117"/>
                  <a:pt x="126" y="117"/>
                </a:cubicBezTo>
                <a:cubicBezTo>
                  <a:pt x="127" y="118"/>
                  <a:pt x="128" y="118"/>
                  <a:pt x="128" y="118"/>
                </a:cubicBezTo>
                <a:cubicBezTo>
                  <a:pt x="130" y="118"/>
                  <a:pt x="130" y="118"/>
                  <a:pt x="130" y="118"/>
                </a:cubicBezTo>
                <a:cubicBezTo>
                  <a:pt x="131" y="118"/>
                  <a:pt x="132" y="118"/>
                  <a:pt x="133" y="117"/>
                </a:cubicBezTo>
                <a:cubicBezTo>
                  <a:pt x="133" y="117"/>
                  <a:pt x="133" y="117"/>
                  <a:pt x="133" y="117"/>
                </a:cubicBezTo>
                <a:cubicBezTo>
                  <a:pt x="133" y="117"/>
                  <a:pt x="133" y="116"/>
                  <a:pt x="133" y="115"/>
                </a:cubicBezTo>
                <a:cubicBezTo>
                  <a:pt x="133" y="109"/>
                  <a:pt x="133" y="109"/>
                  <a:pt x="133" y="109"/>
                </a:cubicBezTo>
                <a:cubicBezTo>
                  <a:pt x="133" y="109"/>
                  <a:pt x="133" y="108"/>
                  <a:pt x="133" y="107"/>
                </a:cubicBezTo>
                <a:cubicBezTo>
                  <a:pt x="133" y="107"/>
                  <a:pt x="133" y="107"/>
                  <a:pt x="133" y="107"/>
                </a:cubicBezTo>
                <a:cubicBezTo>
                  <a:pt x="133" y="107"/>
                  <a:pt x="133" y="107"/>
                  <a:pt x="133" y="107"/>
                </a:cubicBezTo>
                <a:cubicBezTo>
                  <a:pt x="132" y="107"/>
                  <a:pt x="131" y="106"/>
                  <a:pt x="130" y="106"/>
                </a:cubicBezTo>
                <a:cubicBezTo>
                  <a:pt x="128" y="106"/>
                  <a:pt x="128" y="106"/>
                  <a:pt x="128" y="106"/>
                </a:cubicBezTo>
                <a:close/>
                <a:moveTo>
                  <a:pt x="159" y="106"/>
                </a:moveTo>
                <a:cubicBezTo>
                  <a:pt x="158" y="106"/>
                  <a:pt x="158" y="107"/>
                  <a:pt x="157" y="107"/>
                </a:cubicBezTo>
                <a:cubicBezTo>
                  <a:pt x="157" y="107"/>
                  <a:pt x="157" y="107"/>
                  <a:pt x="157" y="107"/>
                </a:cubicBezTo>
                <a:cubicBezTo>
                  <a:pt x="156" y="108"/>
                  <a:pt x="156" y="109"/>
                  <a:pt x="156" y="109"/>
                </a:cubicBezTo>
                <a:cubicBezTo>
                  <a:pt x="156" y="115"/>
                  <a:pt x="156" y="115"/>
                  <a:pt x="156" y="115"/>
                </a:cubicBezTo>
                <a:cubicBezTo>
                  <a:pt x="156" y="116"/>
                  <a:pt x="156" y="117"/>
                  <a:pt x="157" y="117"/>
                </a:cubicBezTo>
                <a:cubicBezTo>
                  <a:pt x="158" y="118"/>
                  <a:pt x="158" y="118"/>
                  <a:pt x="159" y="118"/>
                </a:cubicBezTo>
                <a:cubicBezTo>
                  <a:pt x="161" y="118"/>
                  <a:pt x="161" y="118"/>
                  <a:pt x="161" y="118"/>
                </a:cubicBezTo>
                <a:cubicBezTo>
                  <a:pt x="162" y="118"/>
                  <a:pt x="163" y="118"/>
                  <a:pt x="163" y="117"/>
                </a:cubicBezTo>
                <a:cubicBezTo>
                  <a:pt x="163" y="117"/>
                  <a:pt x="163" y="117"/>
                  <a:pt x="163" y="117"/>
                </a:cubicBezTo>
                <a:cubicBezTo>
                  <a:pt x="164" y="117"/>
                  <a:pt x="164" y="116"/>
                  <a:pt x="164" y="115"/>
                </a:cubicBezTo>
                <a:cubicBezTo>
                  <a:pt x="164" y="109"/>
                  <a:pt x="164" y="109"/>
                  <a:pt x="164" y="109"/>
                </a:cubicBezTo>
                <a:cubicBezTo>
                  <a:pt x="164" y="109"/>
                  <a:pt x="164" y="108"/>
                  <a:pt x="163" y="107"/>
                </a:cubicBezTo>
                <a:cubicBezTo>
                  <a:pt x="163" y="107"/>
                  <a:pt x="163" y="107"/>
                  <a:pt x="163" y="107"/>
                </a:cubicBezTo>
                <a:cubicBezTo>
                  <a:pt x="163" y="107"/>
                  <a:pt x="163" y="107"/>
                  <a:pt x="163" y="107"/>
                </a:cubicBezTo>
                <a:cubicBezTo>
                  <a:pt x="163" y="107"/>
                  <a:pt x="162" y="106"/>
                  <a:pt x="161" y="106"/>
                </a:cubicBezTo>
                <a:cubicBezTo>
                  <a:pt x="159" y="106"/>
                  <a:pt x="159" y="106"/>
                  <a:pt x="159" y="106"/>
                </a:cubicBezTo>
                <a:close/>
                <a:moveTo>
                  <a:pt x="161" y="108"/>
                </a:moveTo>
                <a:cubicBezTo>
                  <a:pt x="159" y="108"/>
                  <a:pt x="159" y="108"/>
                  <a:pt x="159" y="108"/>
                </a:cubicBezTo>
                <a:cubicBezTo>
                  <a:pt x="159" y="108"/>
                  <a:pt x="158" y="108"/>
                  <a:pt x="158" y="108"/>
                </a:cubicBezTo>
                <a:cubicBezTo>
                  <a:pt x="158" y="108"/>
                  <a:pt x="158" y="108"/>
                  <a:pt x="158" y="108"/>
                </a:cubicBezTo>
                <a:cubicBezTo>
                  <a:pt x="158" y="109"/>
                  <a:pt x="158" y="109"/>
                  <a:pt x="158" y="109"/>
                </a:cubicBezTo>
                <a:cubicBezTo>
                  <a:pt x="158" y="115"/>
                  <a:pt x="158" y="115"/>
                  <a:pt x="158" y="115"/>
                </a:cubicBezTo>
                <a:cubicBezTo>
                  <a:pt x="158" y="116"/>
                  <a:pt x="158" y="116"/>
                  <a:pt x="158" y="116"/>
                </a:cubicBezTo>
                <a:cubicBezTo>
                  <a:pt x="158" y="116"/>
                  <a:pt x="159" y="117"/>
                  <a:pt x="159" y="117"/>
                </a:cubicBezTo>
                <a:cubicBezTo>
                  <a:pt x="161" y="117"/>
                  <a:pt x="161" y="117"/>
                  <a:pt x="161" y="117"/>
                </a:cubicBezTo>
                <a:cubicBezTo>
                  <a:pt x="162" y="117"/>
                  <a:pt x="162" y="116"/>
                  <a:pt x="162" y="116"/>
                </a:cubicBezTo>
                <a:cubicBezTo>
                  <a:pt x="162" y="116"/>
                  <a:pt x="162" y="116"/>
                  <a:pt x="162" y="116"/>
                </a:cubicBezTo>
                <a:cubicBezTo>
                  <a:pt x="162" y="116"/>
                  <a:pt x="163" y="116"/>
                  <a:pt x="163" y="115"/>
                </a:cubicBezTo>
                <a:cubicBezTo>
                  <a:pt x="163" y="109"/>
                  <a:pt x="163" y="109"/>
                  <a:pt x="163" y="109"/>
                </a:cubicBezTo>
                <a:cubicBezTo>
                  <a:pt x="163" y="109"/>
                  <a:pt x="162" y="109"/>
                  <a:pt x="162" y="108"/>
                </a:cubicBezTo>
                <a:cubicBezTo>
                  <a:pt x="162" y="108"/>
                  <a:pt x="162" y="108"/>
                  <a:pt x="162" y="108"/>
                </a:cubicBezTo>
                <a:cubicBezTo>
                  <a:pt x="162" y="108"/>
                  <a:pt x="162" y="108"/>
                  <a:pt x="161" y="108"/>
                </a:cubicBezTo>
                <a:close/>
                <a:moveTo>
                  <a:pt x="149" y="106"/>
                </a:moveTo>
                <a:cubicBezTo>
                  <a:pt x="148" y="106"/>
                  <a:pt x="147" y="107"/>
                  <a:pt x="147" y="107"/>
                </a:cubicBezTo>
                <a:cubicBezTo>
                  <a:pt x="147" y="107"/>
                  <a:pt x="147" y="107"/>
                  <a:pt x="147" y="107"/>
                </a:cubicBezTo>
                <a:cubicBezTo>
                  <a:pt x="146" y="108"/>
                  <a:pt x="146" y="109"/>
                  <a:pt x="146" y="109"/>
                </a:cubicBezTo>
                <a:cubicBezTo>
                  <a:pt x="146" y="115"/>
                  <a:pt x="146" y="115"/>
                  <a:pt x="146" y="115"/>
                </a:cubicBezTo>
                <a:cubicBezTo>
                  <a:pt x="146" y="116"/>
                  <a:pt x="146" y="117"/>
                  <a:pt x="147" y="117"/>
                </a:cubicBezTo>
                <a:cubicBezTo>
                  <a:pt x="147" y="118"/>
                  <a:pt x="148" y="118"/>
                  <a:pt x="149" y="118"/>
                </a:cubicBezTo>
                <a:cubicBezTo>
                  <a:pt x="151" y="118"/>
                  <a:pt x="151" y="118"/>
                  <a:pt x="151" y="118"/>
                </a:cubicBezTo>
                <a:cubicBezTo>
                  <a:pt x="152" y="118"/>
                  <a:pt x="153" y="118"/>
                  <a:pt x="153" y="117"/>
                </a:cubicBezTo>
                <a:cubicBezTo>
                  <a:pt x="153" y="117"/>
                  <a:pt x="153" y="117"/>
                  <a:pt x="153" y="117"/>
                </a:cubicBezTo>
                <a:cubicBezTo>
                  <a:pt x="154" y="117"/>
                  <a:pt x="154" y="116"/>
                  <a:pt x="154" y="115"/>
                </a:cubicBezTo>
                <a:cubicBezTo>
                  <a:pt x="154" y="109"/>
                  <a:pt x="154" y="109"/>
                  <a:pt x="154" y="109"/>
                </a:cubicBezTo>
                <a:cubicBezTo>
                  <a:pt x="154" y="109"/>
                  <a:pt x="154" y="108"/>
                  <a:pt x="153" y="107"/>
                </a:cubicBezTo>
                <a:cubicBezTo>
                  <a:pt x="153" y="107"/>
                  <a:pt x="153" y="107"/>
                  <a:pt x="153" y="107"/>
                </a:cubicBezTo>
                <a:cubicBezTo>
                  <a:pt x="153" y="107"/>
                  <a:pt x="153" y="107"/>
                  <a:pt x="153" y="107"/>
                </a:cubicBezTo>
                <a:cubicBezTo>
                  <a:pt x="153" y="107"/>
                  <a:pt x="152" y="106"/>
                  <a:pt x="151" y="106"/>
                </a:cubicBezTo>
                <a:cubicBezTo>
                  <a:pt x="149" y="106"/>
                  <a:pt x="149" y="106"/>
                  <a:pt x="149" y="106"/>
                </a:cubicBezTo>
                <a:close/>
                <a:moveTo>
                  <a:pt x="151" y="108"/>
                </a:moveTo>
                <a:cubicBezTo>
                  <a:pt x="149" y="108"/>
                  <a:pt x="149" y="108"/>
                  <a:pt x="149" y="108"/>
                </a:cubicBezTo>
                <a:cubicBezTo>
                  <a:pt x="149" y="108"/>
                  <a:pt x="148" y="108"/>
                  <a:pt x="148" y="108"/>
                </a:cubicBezTo>
                <a:cubicBezTo>
                  <a:pt x="148" y="108"/>
                  <a:pt x="148" y="108"/>
                  <a:pt x="148" y="108"/>
                </a:cubicBezTo>
                <a:cubicBezTo>
                  <a:pt x="148" y="109"/>
                  <a:pt x="148" y="109"/>
                  <a:pt x="148" y="109"/>
                </a:cubicBezTo>
                <a:cubicBezTo>
                  <a:pt x="148" y="115"/>
                  <a:pt x="148" y="115"/>
                  <a:pt x="148" y="115"/>
                </a:cubicBezTo>
                <a:cubicBezTo>
                  <a:pt x="148" y="116"/>
                  <a:pt x="148" y="116"/>
                  <a:pt x="148" y="116"/>
                </a:cubicBezTo>
                <a:cubicBezTo>
                  <a:pt x="148" y="116"/>
                  <a:pt x="149" y="117"/>
                  <a:pt x="149" y="117"/>
                </a:cubicBezTo>
                <a:cubicBezTo>
                  <a:pt x="151" y="117"/>
                  <a:pt x="151" y="117"/>
                  <a:pt x="151" y="117"/>
                </a:cubicBezTo>
                <a:cubicBezTo>
                  <a:pt x="151" y="117"/>
                  <a:pt x="152" y="116"/>
                  <a:pt x="152" y="116"/>
                </a:cubicBezTo>
                <a:cubicBezTo>
                  <a:pt x="152" y="116"/>
                  <a:pt x="152" y="116"/>
                  <a:pt x="152" y="116"/>
                </a:cubicBezTo>
                <a:cubicBezTo>
                  <a:pt x="152" y="116"/>
                  <a:pt x="152" y="116"/>
                  <a:pt x="152" y="115"/>
                </a:cubicBezTo>
                <a:cubicBezTo>
                  <a:pt x="152" y="109"/>
                  <a:pt x="152" y="109"/>
                  <a:pt x="152" y="109"/>
                </a:cubicBezTo>
                <a:cubicBezTo>
                  <a:pt x="152" y="109"/>
                  <a:pt x="152" y="109"/>
                  <a:pt x="152" y="108"/>
                </a:cubicBezTo>
                <a:cubicBezTo>
                  <a:pt x="152" y="108"/>
                  <a:pt x="152" y="108"/>
                  <a:pt x="152" y="108"/>
                </a:cubicBezTo>
                <a:cubicBezTo>
                  <a:pt x="152" y="108"/>
                  <a:pt x="151" y="108"/>
                  <a:pt x="151" y="108"/>
                </a:cubicBezTo>
                <a:close/>
                <a:moveTo>
                  <a:pt x="139" y="106"/>
                </a:moveTo>
                <a:cubicBezTo>
                  <a:pt x="138" y="106"/>
                  <a:pt x="137" y="107"/>
                  <a:pt x="136" y="107"/>
                </a:cubicBezTo>
                <a:cubicBezTo>
                  <a:pt x="136" y="107"/>
                  <a:pt x="136" y="107"/>
                  <a:pt x="136" y="107"/>
                </a:cubicBezTo>
                <a:cubicBezTo>
                  <a:pt x="136" y="108"/>
                  <a:pt x="136" y="109"/>
                  <a:pt x="136" y="109"/>
                </a:cubicBezTo>
                <a:cubicBezTo>
                  <a:pt x="136" y="115"/>
                  <a:pt x="136" y="115"/>
                  <a:pt x="136" y="115"/>
                </a:cubicBezTo>
                <a:cubicBezTo>
                  <a:pt x="136" y="116"/>
                  <a:pt x="136" y="117"/>
                  <a:pt x="136" y="117"/>
                </a:cubicBezTo>
                <a:cubicBezTo>
                  <a:pt x="137" y="118"/>
                  <a:pt x="138" y="118"/>
                  <a:pt x="139" y="118"/>
                </a:cubicBezTo>
                <a:cubicBezTo>
                  <a:pt x="141" y="118"/>
                  <a:pt x="141" y="118"/>
                  <a:pt x="141" y="118"/>
                </a:cubicBezTo>
                <a:cubicBezTo>
                  <a:pt x="141" y="118"/>
                  <a:pt x="142" y="118"/>
                  <a:pt x="143" y="117"/>
                </a:cubicBezTo>
                <a:cubicBezTo>
                  <a:pt x="143" y="117"/>
                  <a:pt x="143" y="117"/>
                  <a:pt x="143" y="117"/>
                </a:cubicBezTo>
                <a:cubicBezTo>
                  <a:pt x="143" y="117"/>
                  <a:pt x="144" y="116"/>
                  <a:pt x="144" y="115"/>
                </a:cubicBezTo>
                <a:cubicBezTo>
                  <a:pt x="144" y="109"/>
                  <a:pt x="144" y="109"/>
                  <a:pt x="144" y="109"/>
                </a:cubicBezTo>
                <a:cubicBezTo>
                  <a:pt x="144" y="109"/>
                  <a:pt x="143" y="108"/>
                  <a:pt x="143" y="107"/>
                </a:cubicBezTo>
                <a:cubicBezTo>
                  <a:pt x="143" y="107"/>
                  <a:pt x="143" y="107"/>
                  <a:pt x="143" y="107"/>
                </a:cubicBezTo>
                <a:cubicBezTo>
                  <a:pt x="143" y="107"/>
                  <a:pt x="143" y="107"/>
                  <a:pt x="143" y="107"/>
                </a:cubicBezTo>
                <a:cubicBezTo>
                  <a:pt x="142" y="107"/>
                  <a:pt x="141" y="106"/>
                  <a:pt x="141" y="106"/>
                </a:cubicBezTo>
                <a:cubicBezTo>
                  <a:pt x="139" y="106"/>
                  <a:pt x="139" y="106"/>
                  <a:pt x="139" y="106"/>
                </a:cubicBezTo>
                <a:close/>
                <a:moveTo>
                  <a:pt x="141" y="108"/>
                </a:moveTo>
                <a:cubicBezTo>
                  <a:pt x="139" y="108"/>
                  <a:pt x="139" y="108"/>
                  <a:pt x="139" y="108"/>
                </a:cubicBezTo>
                <a:cubicBezTo>
                  <a:pt x="138" y="108"/>
                  <a:pt x="138" y="108"/>
                  <a:pt x="138" y="108"/>
                </a:cubicBezTo>
                <a:cubicBezTo>
                  <a:pt x="138" y="108"/>
                  <a:pt x="138" y="108"/>
                  <a:pt x="138" y="108"/>
                </a:cubicBezTo>
                <a:cubicBezTo>
                  <a:pt x="137" y="109"/>
                  <a:pt x="137" y="109"/>
                  <a:pt x="137" y="109"/>
                </a:cubicBezTo>
                <a:cubicBezTo>
                  <a:pt x="137" y="115"/>
                  <a:pt x="137" y="115"/>
                  <a:pt x="137" y="115"/>
                </a:cubicBezTo>
                <a:cubicBezTo>
                  <a:pt x="137" y="116"/>
                  <a:pt x="137" y="116"/>
                  <a:pt x="138" y="116"/>
                </a:cubicBezTo>
                <a:cubicBezTo>
                  <a:pt x="138" y="116"/>
                  <a:pt x="138" y="117"/>
                  <a:pt x="139" y="117"/>
                </a:cubicBezTo>
                <a:cubicBezTo>
                  <a:pt x="141" y="117"/>
                  <a:pt x="141" y="117"/>
                  <a:pt x="141" y="117"/>
                </a:cubicBezTo>
                <a:cubicBezTo>
                  <a:pt x="141" y="117"/>
                  <a:pt x="141" y="116"/>
                  <a:pt x="142" y="116"/>
                </a:cubicBezTo>
                <a:cubicBezTo>
                  <a:pt x="142" y="116"/>
                  <a:pt x="142" y="116"/>
                  <a:pt x="142" y="116"/>
                </a:cubicBezTo>
                <a:cubicBezTo>
                  <a:pt x="142" y="116"/>
                  <a:pt x="142" y="116"/>
                  <a:pt x="142" y="115"/>
                </a:cubicBezTo>
                <a:cubicBezTo>
                  <a:pt x="142" y="109"/>
                  <a:pt x="142" y="109"/>
                  <a:pt x="142" y="109"/>
                </a:cubicBezTo>
                <a:cubicBezTo>
                  <a:pt x="142" y="109"/>
                  <a:pt x="142" y="109"/>
                  <a:pt x="142" y="108"/>
                </a:cubicBezTo>
                <a:cubicBezTo>
                  <a:pt x="142" y="108"/>
                  <a:pt x="142" y="108"/>
                  <a:pt x="142" y="108"/>
                </a:cubicBezTo>
                <a:cubicBezTo>
                  <a:pt x="141" y="108"/>
                  <a:pt x="141" y="108"/>
                  <a:pt x="141" y="108"/>
                </a:cubicBezTo>
                <a:close/>
                <a:moveTo>
                  <a:pt x="130" y="108"/>
                </a:moveTo>
                <a:cubicBezTo>
                  <a:pt x="128" y="108"/>
                  <a:pt x="128" y="108"/>
                  <a:pt x="128" y="108"/>
                </a:cubicBezTo>
                <a:cubicBezTo>
                  <a:pt x="128" y="108"/>
                  <a:pt x="128" y="108"/>
                  <a:pt x="127" y="108"/>
                </a:cubicBezTo>
                <a:cubicBezTo>
                  <a:pt x="127" y="108"/>
                  <a:pt x="127" y="108"/>
                  <a:pt x="127" y="108"/>
                </a:cubicBezTo>
                <a:cubicBezTo>
                  <a:pt x="127" y="109"/>
                  <a:pt x="127" y="109"/>
                  <a:pt x="127" y="109"/>
                </a:cubicBezTo>
                <a:cubicBezTo>
                  <a:pt x="127" y="115"/>
                  <a:pt x="127" y="115"/>
                  <a:pt x="127" y="115"/>
                </a:cubicBezTo>
                <a:cubicBezTo>
                  <a:pt x="127" y="116"/>
                  <a:pt x="127" y="116"/>
                  <a:pt x="127" y="116"/>
                </a:cubicBezTo>
                <a:cubicBezTo>
                  <a:pt x="128" y="116"/>
                  <a:pt x="128" y="117"/>
                  <a:pt x="128" y="117"/>
                </a:cubicBezTo>
                <a:cubicBezTo>
                  <a:pt x="130" y="117"/>
                  <a:pt x="130" y="117"/>
                  <a:pt x="130" y="117"/>
                </a:cubicBezTo>
                <a:cubicBezTo>
                  <a:pt x="131" y="117"/>
                  <a:pt x="131" y="116"/>
                  <a:pt x="131" y="116"/>
                </a:cubicBezTo>
                <a:cubicBezTo>
                  <a:pt x="131" y="116"/>
                  <a:pt x="131" y="116"/>
                  <a:pt x="131" y="116"/>
                </a:cubicBezTo>
                <a:cubicBezTo>
                  <a:pt x="132" y="116"/>
                  <a:pt x="132" y="116"/>
                  <a:pt x="132" y="115"/>
                </a:cubicBezTo>
                <a:cubicBezTo>
                  <a:pt x="132" y="109"/>
                  <a:pt x="132" y="109"/>
                  <a:pt x="132" y="109"/>
                </a:cubicBezTo>
                <a:cubicBezTo>
                  <a:pt x="132" y="109"/>
                  <a:pt x="132" y="109"/>
                  <a:pt x="131" y="108"/>
                </a:cubicBezTo>
                <a:cubicBezTo>
                  <a:pt x="131" y="108"/>
                  <a:pt x="131" y="108"/>
                  <a:pt x="131" y="108"/>
                </a:cubicBezTo>
                <a:cubicBezTo>
                  <a:pt x="131" y="108"/>
                  <a:pt x="131" y="108"/>
                  <a:pt x="130" y="108"/>
                </a:cubicBezTo>
                <a:close/>
                <a:moveTo>
                  <a:pt x="78" y="106"/>
                </a:moveTo>
                <a:cubicBezTo>
                  <a:pt x="78" y="106"/>
                  <a:pt x="77" y="107"/>
                  <a:pt x="76" y="107"/>
                </a:cubicBezTo>
                <a:cubicBezTo>
                  <a:pt x="76" y="107"/>
                  <a:pt x="76" y="107"/>
                  <a:pt x="76" y="107"/>
                </a:cubicBezTo>
                <a:cubicBezTo>
                  <a:pt x="76" y="108"/>
                  <a:pt x="75" y="109"/>
                  <a:pt x="75" y="109"/>
                </a:cubicBezTo>
                <a:cubicBezTo>
                  <a:pt x="75" y="115"/>
                  <a:pt x="75" y="115"/>
                  <a:pt x="75" y="115"/>
                </a:cubicBezTo>
                <a:cubicBezTo>
                  <a:pt x="75" y="116"/>
                  <a:pt x="76" y="117"/>
                  <a:pt x="76" y="117"/>
                </a:cubicBezTo>
                <a:cubicBezTo>
                  <a:pt x="77" y="118"/>
                  <a:pt x="78" y="118"/>
                  <a:pt x="78" y="118"/>
                </a:cubicBezTo>
                <a:cubicBezTo>
                  <a:pt x="80" y="118"/>
                  <a:pt x="80" y="118"/>
                  <a:pt x="80" y="118"/>
                </a:cubicBezTo>
                <a:cubicBezTo>
                  <a:pt x="81" y="118"/>
                  <a:pt x="82" y="118"/>
                  <a:pt x="83" y="117"/>
                </a:cubicBezTo>
                <a:cubicBezTo>
                  <a:pt x="83" y="117"/>
                  <a:pt x="83" y="117"/>
                  <a:pt x="83" y="117"/>
                </a:cubicBezTo>
                <a:cubicBezTo>
                  <a:pt x="83" y="117"/>
                  <a:pt x="83" y="116"/>
                  <a:pt x="83" y="115"/>
                </a:cubicBezTo>
                <a:cubicBezTo>
                  <a:pt x="83" y="109"/>
                  <a:pt x="83" y="109"/>
                  <a:pt x="83" y="109"/>
                </a:cubicBezTo>
                <a:cubicBezTo>
                  <a:pt x="83" y="109"/>
                  <a:pt x="83" y="108"/>
                  <a:pt x="83" y="107"/>
                </a:cubicBezTo>
                <a:cubicBezTo>
                  <a:pt x="83" y="107"/>
                  <a:pt x="83" y="107"/>
                  <a:pt x="83" y="107"/>
                </a:cubicBezTo>
                <a:cubicBezTo>
                  <a:pt x="83" y="107"/>
                  <a:pt x="83" y="107"/>
                  <a:pt x="83" y="107"/>
                </a:cubicBezTo>
                <a:cubicBezTo>
                  <a:pt x="82" y="107"/>
                  <a:pt x="81" y="106"/>
                  <a:pt x="80" y="106"/>
                </a:cubicBezTo>
                <a:cubicBezTo>
                  <a:pt x="78" y="106"/>
                  <a:pt x="78" y="106"/>
                  <a:pt x="78" y="106"/>
                </a:cubicBezTo>
                <a:close/>
                <a:moveTo>
                  <a:pt x="109" y="106"/>
                </a:moveTo>
                <a:cubicBezTo>
                  <a:pt x="108" y="106"/>
                  <a:pt x="108" y="107"/>
                  <a:pt x="107" y="107"/>
                </a:cubicBezTo>
                <a:cubicBezTo>
                  <a:pt x="107" y="107"/>
                  <a:pt x="107" y="107"/>
                  <a:pt x="107" y="107"/>
                </a:cubicBezTo>
                <a:cubicBezTo>
                  <a:pt x="106" y="108"/>
                  <a:pt x="106" y="109"/>
                  <a:pt x="106" y="109"/>
                </a:cubicBezTo>
                <a:cubicBezTo>
                  <a:pt x="106" y="115"/>
                  <a:pt x="106" y="115"/>
                  <a:pt x="106" y="115"/>
                </a:cubicBezTo>
                <a:cubicBezTo>
                  <a:pt x="106" y="116"/>
                  <a:pt x="106" y="117"/>
                  <a:pt x="107" y="117"/>
                </a:cubicBezTo>
                <a:cubicBezTo>
                  <a:pt x="108" y="118"/>
                  <a:pt x="108" y="118"/>
                  <a:pt x="109" y="118"/>
                </a:cubicBezTo>
                <a:cubicBezTo>
                  <a:pt x="111" y="118"/>
                  <a:pt x="111" y="118"/>
                  <a:pt x="111" y="118"/>
                </a:cubicBezTo>
                <a:cubicBezTo>
                  <a:pt x="112" y="118"/>
                  <a:pt x="113" y="118"/>
                  <a:pt x="113" y="117"/>
                </a:cubicBezTo>
                <a:cubicBezTo>
                  <a:pt x="113" y="117"/>
                  <a:pt x="113" y="117"/>
                  <a:pt x="113" y="117"/>
                </a:cubicBezTo>
                <a:cubicBezTo>
                  <a:pt x="114" y="117"/>
                  <a:pt x="114" y="116"/>
                  <a:pt x="114" y="115"/>
                </a:cubicBezTo>
                <a:cubicBezTo>
                  <a:pt x="114" y="109"/>
                  <a:pt x="114" y="109"/>
                  <a:pt x="114" y="109"/>
                </a:cubicBezTo>
                <a:cubicBezTo>
                  <a:pt x="114" y="109"/>
                  <a:pt x="114" y="108"/>
                  <a:pt x="113" y="107"/>
                </a:cubicBezTo>
                <a:cubicBezTo>
                  <a:pt x="113" y="107"/>
                  <a:pt x="113" y="107"/>
                  <a:pt x="113" y="107"/>
                </a:cubicBezTo>
                <a:cubicBezTo>
                  <a:pt x="113" y="107"/>
                  <a:pt x="113" y="107"/>
                  <a:pt x="113" y="107"/>
                </a:cubicBezTo>
                <a:cubicBezTo>
                  <a:pt x="113" y="107"/>
                  <a:pt x="112" y="106"/>
                  <a:pt x="111" y="106"/>
                </a:cubicBezTo>
                <a:cubicBezTo>
                  <a:pt x="109" y="106"/>
                  <a:pt x="109" y="106"/>
                  <a:pt x="109" y="106"/>
                </a:cubicBezTo>
                <a:close/>
                <a:moveTo>
                  <a:pt x="111" y="108"/>
                </a:moveTo>
                <a:cubicBezTo>
                  <a:pt x="109" y="108"/>
                  <a:pt x="109" y="108"/>
                  <a:pt x="109" y="108"/>
                </a:cubicBezTo>
                <a:cubicBezTo>
                  <a:pt x="109" y="108"/>
                  <a:pt x="108" y="108"/>
                  <a:pt x="108" y="108"/>
                </a:cubicBezTo>
                <a:cubicBezTo>
                  <a:pt x="108" y="108"/>
                  <a:pt x="108" y="108"/>
                  <a:pt x="108" y="108"/>
                </a:cubicBezTo>
                <a:cubicBezTo>
                  <a:pt x="108" y="109"/>
                  <a:pt x="108" y="109"/>
                  <a:pt x="108" y="109"/>
                </a:cubicBezTo>
                <a:cubicBezTo>
                  <a:pt x="108" y="115"/>
                  <a:pt x="108" y="115"/>
                  <a:pt x="108" y="115"/>
                </a:cubicBezTo>
                <a:cubicBezTo>
                  <a:pt x="108" y="116"/>
                  <a:pt x="108" y="116"/>
                  <a:pt x="108" y="116"/>
                </a:cubicBezTo>
                <a:cubicBezTo>
                  <a:pt x="108" y="116"/>
                  <a:pt x="109" y="117"/>
                  <a:pt x="109" y="117"/>
                </a:cubicBezTo>
                <a:cubicBezTo>
                  <a:pt x="111" y="117"/>
                  <a:pt x="111" y="117"/>
                  <a:pt x="111" y="117"/>
                </a:cubicBezTo>
                <a:cubicBezTo>
                  <a:pt x="112" y="117"/>
                  <a:pt x="112" y="116"/>
                  <a:pt x="112" y="116"/>
                </a:cubicBezTo>
                <a:cubicBezTo>
                  <a:pt x="112" y="116"/>
                  <a:pt x="112" y="116"/>
                  <a:pt x="112" y="116"/>
                </a:cubicBezTo>
                <a:cubicBezTo>
                  <a:pt x="112" y="116"/>
                  <a:pt x="113" y="116"/>
                  <a:pt x="113" y="115"/>
                </a:cubicBezTo>
                <a:cubicBezTo>
                  <a:pt x="113" y="109"/>
                  <a:pt x="113" y="109"/>
                  <a:pt x="113" y="109"/>
                </a:cubicBezTo>
                <a:cubicBezTo>
                  <a:pt x="113" y="109"/>
                  <a:pt x="112" y="109"/>
                  <a:pt x="112" y="108"/>
                </a:cubicBezTo>
                <a:cubicBezTo>
                  <a:pt x="112" y="108"/>
                  <a:pt x="112" y="108"/>
                  <a:pt x="112" y="108"/>
                </a:cubicBezTo>
                <a:cubicBezTo>
                  <a:pt x="112" y="108"/>
                  <a:pt x="112" y="108"/>
                  <a:pt x="111" y="108"/>
                </a:cubicBezTo>
                <a:close/>
                <a:moveTo>
                  <a:pt x="99" y="106"/>
                </a:moveTo>
                <a:cubicBezTo>
                  <a:pt x="98" y="106"/>
                  <a:pt x="97" y="107"/>
                  <a:pt x="97" y="107"/>
                </a:cubicBezTo>
                <a:cubicBezTo>
                  <a:pt x="97" y="107"/>
                  <a:pt x="97" y="107"/>
                  <a:pt x="97" y="107"/>
                </a:cubicBezTo>
                <a:cubicBezTo>
                  <a:pt x="96" y="108"/>
                  <a:pt x="96" y="109"/>
                  <a:pt x="96" y="109"/>
                </a:cubicBezTo>
                <a:cubicBezTo>
                  <a:pt x="96" y="115"/>
                  <a:pt x="96" y="115"/>
                  <a:pt x="96" y="115"/>
                </a:cubicBezTo>
                <a:cubicBezTo>
                  <a:pt x="96" y="116"/>
                  <a:pt x="96" y="117"/>
                  <a:pt x="97" y="117"/>
                </a:cubicBezTo>
                <a:cubicBezTo>
                  <a:pt x="97" y="118"/>
                  <a:pt x="98" y="118"/>
                  <a:pt x="99" y="118"/>
                </a:cubicBezTo>
                <a:cubicBezTo>
                  <a:pt x="101" y="118"/>
                  <a:pt x="101" y="118"/>
                  <a:pt x="101" y="118"/>
                </a:cubicBezTo>
                <a:cubicBezTo>
                  <a:pt x="102" y="118"/>
                  <a:pt x="103" y="118"/>
                  <a:pt x="103" y="117"/>
                </a:cubicBezTo>
                <a:cubicBezTo>
                  <a:pt x="103" y="117"/>
                  <a:pt x="103" y="117"/>
                  <a:pt x="103" y="117"/>
                </a:cubicBezTo>
                <a:cubicBezTo>
                  <a:pt x="104" y="117"/>
                  <a:pt x="104" y="116"/>
                  <a:pt x="104" y="115"/>
                </a:cubicBezTo>
                <a:cubicBezTo>
                  <a:pt x="104" y="109"/>
                  <a:pt x="104" y="109"/>
                  <a:pt x="104" y="109"/>
                </a:cubicBezTo>
                <a:cubicBezTo>
                  <a:pt x="104" y="109"/>
                  <a:pt x="104" y="108"/>
                  <a:pt x="103" y="107"/>
                </a:cubicBezTo>
                <a:cubicBezTo>
                  <a:pt x="103" y="107"/>
                  <a:pt x="103" y="107"/>
                  <a:pt x="103" y="107"/>
                </a:cubicBezTo>
                <a:cubicBezTo>
                  <a:pt x="103" y="107"/>
                  <a:pt x="103" y="107"/>
                  <a:pt x="103" y="107"/>
                </a:cubicBezTo>
                <a:cubicBezTo>
                  <a:pt x="103" y="107"/>
                  <a:pt x="102" y="106"/>
                  <a:pt x="101" y="106"/>
                </a:cubicBezTo>
                <a:cubicBezTo>
                  <a:pt x="99" y="106"/>
                  <a:pt x="99" y="106"/>
                  <a:pt x="99" y="106"/>
                </a:cubicBezTo>
                <a:close/>
                <a:moveTo>
                  <a:pt x="101" y="108"/>
                </a:moveTo>
                <a:cubicBezTo>
                  <a:pt x="99" y="108"/>
                  <a:pt x="99" y="108"/>
                  <a:pt x="99" y="108"/>
                </a:cubicBezTo>
                <a:cubicBezTo>
                  <a:pt x="99" y="108"/>
                  <a:pt x="98" y="108"/>
                  <a:pt x="98" y="108"/>
                </a:cubicBezTo>
                <a:cubicBezTo>
                  <a:pt x="98" y="108"/>
                  <a:pt x="98" y="108"/>
                  <a:pt x="98" y="108"/>
                </a:cubicBezTo>
                <a:cubicBezTo>
                  <a:pt x="98" y="109"/>
                  <a:pt x="98" y="109"/>
                  <a:pt x="98" y="109"/>
                </a:cubicBezTo>
                <a:cubicBezTo>
                  <a:pt x="98" y="115"/>
                  <a:pt x="98" y="115"/>
                  <a:pt x="98" y="115"/>
                </a:cubicBezTo>
                <a:cubicBezTo>
                  <a:pt x="98" y="116"/>
                  <a:pt x="98" y="116"/>
                  <a:pt x="98" y="116"/>
                </a:cubicBezTo>
                <a:cubicBezTo>
                  <a:pt x="98" y="116"/>
                  <a:pt x="99" y="117"/>
                  <a:pt x="99" y="117"/>
                </a:cubicBezTo>
                <a:cubicBezTo>
                  <a:pt x="101" y="117"/>
                  <a:pt x="101" y="117"/>
                  <a:pt x="101" y="117"/>
                </a:cubicBezTo>
                <a:cubicBezTo>
                  <a:pt x="101" y="117"/>
                  <a:pt x="102" y="116"/>
                  <a:pt x="102" y="116"/>
                </a:cubicBezTo>
                <a:cubicBezTo>
                  <a:pt x="102" y="116"/>
                  <a:pt x="102" y="116"/>
                  <a:pt x="102" y="116"/>
                </a:cubicBezTo>
                <a:cubicBezTo>
                  <a:pt x="102" y="116"/>
                  <a:pt x="102" y="116"/>
                  <a:pt x="102" y="115"/>
                </a:cubicBezTo>
                <a:cubicBezTo>
                  <a:pt x="102" y="109"/>
                  <a:pt x="102" y="109"/>
                  <a:pt x="102" y="109"/>
                </a:cubicBezTo>
                <a:cubicBezTo>
                  <a:pt x="102" y="109"/>
                  <a:pt x="102" y="109"/>
                  <a:pt x="102" y="108"/>
                </a:cubicBezTo>
                <a:cubicBezTo>
                  <a:pt x="102" y="108"/>
                  <a:pt x="102" y="108"/>
                  <a:pt x="102" y="108"/>
                </a:cubicBezTo>
                <a:cubicBezTo>
                  <a:pt x="102" y="108"/>
                  <a:pt x="101" y="108"/>
                  <a:pt x="101" y="108"/>
                </a:cubicBezTo>
                <a:close/>
                <a:moveTo>
                  <a:pt x="89" y="106"/>
                </a:moveTo>
                <a:cubicBezTo>
                  <a:pt x="88" y="106"/>
                  <a:pt x="87" y="107"/>
                  <a:pt x="86" y="107"/>
                </a:cubicBezTo>
                <a:cubicBezTo>
                  <a:pt x="86" y="107"/>
                  <a:pt x="86" y="107"/>
                  <a:pt x="86" y="107"/>
                </a:cubicBezTo>
                <a:cubicBezTo>
                  <a:pt x="86" y="108"/>
                  <a:pt x="86" y="109"/>
                  <a:pt x="86" y="109"/>
                </a:cubicBezTo>
                <a:cubicBezTo>
                  <a:pt x="86" y="115"/>
                  <a:pt x="86" y="115"/>
                  <a:pt x="86" y="115"/>
                </a:cubicBezTo>
                <a:cubicBezTo>
                  <a:pt x="86" y="116"/>
                  <a:pt x="86" y="117"/>
                  <a:pt x="86" y="117"/>
                </a:cubicBezTo>
                <a:cubicBezTo>
                  <a:pt x="87" y="118"/>
                  <a:pt x="88" y="118"/>
                  <a:pt x="89" y="118"/>
                </a:cubicBezTo>
                <a:cubicBezTo>
                  <a:pt x="91" y="118"/>
                  <a:pt x="91" y="118"/>
                  <a:pt x="91" y="118"/>
                </a:cubicBezTo>
                <a:cubicBezTo>
                  <a:pt x="91" y="118"/>
                  <a:pt x="92" y="118"/>
                  <a:pt x="93" y="117"/>
                </a:cubicBezTo>
                <a:cubicBezTo>
                  <a:pt x="93" y="117"/>
                  <a:pt x="93" y="117"/>
                  <a:pt x="93" y="117"/>
                </a:cubicBezTo>
                <a:cubicBezTo>
                  <a:pt x="93" y="117"/>
                  <a:pt x="94" y="116"/>
                  <a:pt x="94" y="115"/>
                </a:cubicBezTo>
                <a:cubicBezTo>
                  <a:pt x="94" y="109"/>
                  <a:pt x="94" y="109"/>
                  <a:pt x="94" y="109"/>
                </a:cubicBezTo>
                <a:cubicBezTo>
                  <a:pt x="94" y="109"/>
                  <a:pt x="93" y="108"/>
                  <a:pt x="93" y="107"/>
                </a:cubicBezTo>
                <a:cubicBezTo>
                  <a:pt x="93" y="107"/>
                  <a:pt x="93" y="107"/>
                  <a:pt x="93" y="107"/>
                </a:cubicBezTo>
                <a:cubicBezTo>
                  <a:pt x="93" y="107"/>
                  <a:pt x="93" y="107"/>
                  <a:pt x="93" y="107"/>
                </a:cubicBezTo>
                <a:cubicBezTo>
                  <a:pt x="92" y="107"/>
                  <a:pt x="91" y="106"/>
                  <a:pt x="91" y="106"/>
                </a:cubicBezTo>
                <a:cubicBezTo>
                  <a:pt x="89" y="106"/>
                  <a:pt x="89" y="106"/>
                  <a:pt x="89" y="106"/>
                </a:cubicBezTo>
                <a:close/>
                <a:moveTo>
                  <a:pt x="91" y="108"/>
                </a:moveTo>
                <a:cubicBezTo>
                  <a:pt x="89" y="108"/>
                  <a:pt x="89" y="108"/>
                  <a:pt x="89" y="108"/>
                </a:cubicBezTo>
                <a:cubicBezTo>
                  <a:pt x="88" y="108"/>
                  <a:pt x="88" y="108"/>
                  <a:pt x="88" y="108"/>
                </a:cubicBezTo>
                <a:cubicBezTo>
                  <a:pt x="88" y="108"/>
                  <a:pt x="88" y="108"/>
                  <a:pt x="88" y="108"/>
                </a:cubicBezTo>
                <a:cubicBezTo>
                  <a:pt x="87" y="109"/>
                  <a:pt x="87" y="109"/>
                  <a:pt x="87" y="109"/>
                </a:cubicBezTo>
                <a:cubicBezTo>
                  <a:pt x="87" y="115"/>
                  <a:pt x="87" y="115"/>
                  <a:pt x="87" y="115"/>
                </a:cubicBezTo>
                <a:cubicBezTo>
                  <a:pt x="87" y="116"/>
                  <a:pt x="87" y="116"/>
                  <a:pt x="88" y="116"/>
                </a:cubicBezTo>
                <a:cubicBezTo>
                  <a:pt x="88" y="116"/>
                  <a:pt x="88" y="117"/>
                  <a:pt x="89" y="117"/>
                </a:cubicBezTo>
                <a:cubicBezTo>
                  <a:pt x="91" y="117"/>
                  <a:pt x="91" y="117"/>
                  <a:pt x="91" y="117"/>
                </a:cubicBezTo>
                <a:cubicBezTo>
                  <a:pt x="91" y="117"/>
                  <a:pt x="91" y="116"/>
                  <a:pt x="92" y="116"/>
                </a:cubicBezTo>
                <a:cubicBezTo>
                  <a:pt x="92" y="116"/>
                  <a:pt x="92" y="116"/>
                  <a:pt x="92" y="116"/>
                </a:cubicBezTo>
                <a:cubicBezTo>
                  <a:pt x="92" y="116"/>
                  <a:pt x="92" y="116"/>
                  <a:pt x="92" y="115"/>
                </a:cubicBezTo>
                <a:cubicBezTo>
                  <a:pt x="92" y="109"/>
                  <a:pt x="92" y="109"/>
                  <a:pt x="92" y="109"/>
                </a:cubicBezTo>
                <a:cubicBezTo>
                  <a:pt x="92" y="109"/>
                  <a:pt x="92" y="109"/>
                  <a:pt x="92" y="108"/>
                </a:cubicBezTo>
                <a:cubicBezTo>
                  <a:pt x="92" y="108"/>
                  <a:pt x="92" y="108"/>
                  <a:pt x="92" y="108"/>
                </a:cubicBezTo>
                <a:cubicBezTo>
                  <a:pt x="91" y="108"/>
                  <a:pt x="91" y="108"/>
                  <a:pt x="91" y="108"/>
                </a:cubicBezTo>
                <a:close/>
                <a:moveTo>
                  <a:pt x="80" y="108"/>
                </a:moveTo>
                <a:cubicBezTo>
                  <a:pt x="78" y="108"/>
                  <a:pt x="78" y="108"/>
                  <a:pt x="78" y="108"/>
                </a:cubicBezTo>
                <a:cubicBezTo>
                  <a:pt x="78" y="108"/>
                  <a:pt x="78" y="108"/>
                  <a:pt x="77" y="108"/>
                </a:cubicBezTo>
                <a:cubicBezTo>
                  <a:pt x="77" y="108"/>
                  <a:pt x="77" y="108"/>
                  <a:pt x="77" y="108"/>
                </a:cubicBezTo>
                <a:cubicBezTo>
                  <a:pt x="77" y="109"/>
                  <a:pt x="77" y="109"/>
                  <a:pt x="77" y="109"/>
                </a:cubicBezTo>
                <a:cubicBezTo>
                  <a:pt x="77" y="115"/>
                  <a:pt x="77" y="115"/>
                  <a:pt x="77" y="115"/>
                </a:cubicBezTo>
                <a:cubicBezTo>
                  <a:pt x="77" y="116"/>
                  <a:pt x="77" y="116"/>
                  <a:pt x="77" y="116"/>
                </a:cubicBezTo>
                <a:cubicBezTo>
                  <a:pt x="78" y="116"/>
                  <a:pt x="78" y="117"/>
                  <a:pt x="78" y="117"/>
                </a:cubicBezTo>
                <a:cubicBezTo>
                  <a:pt x="80" y="117"/>
                  <a:pt x="80" y="117"/>
                  <a:pt x="80" y="117"/>
                </a:cubicBezTo>
                <a:cubicBezTo>
                  <a:pt x="81" y="117"/>
                  <a:pt x="81" y="116"/>
                  <a:pt x="81" y="116"/>
                </a:cubicBezTo>
                <a:cubicBezTo>
                  <a:pt x="81" y="116"/>
                  <a:pt x="81" y="116"/>
                  <a:pt x="81" y="116"/>
                </a:cubicBezTo>
                <a:cubicBezTo>
                  <a:pt x="82" y="116"/>
                  <a:pt x="82" y="116"/>
                  <a:pt x="82" y="115"/>
                </a:cubicBezTo>
                <a:cubicBezTo>
                  <a:pt x="82" y="109"/>
                  <a:pt x="82" y="109"/>
                  <a:pt x="82" y="109"/>
                </a:cubicBezTo>
                <a:cubicBezTo>
                  <a:pt x="82" y="109"/>
                  <a:pt x="82" y="109"/>
                  <a:pt x="81" y="108"/>
                </a:cubicBezTo>
                <a:cubicBezTo>
                  <a:pt x="81" y="108"/>
                  <a:pt x="81" y="108"/>
                  <a:pt x="81" y="108"/>
                </a:cubicBezTo>
                <a:cubicBezTo>
                  <a:pt x="81" y="108"/>
                  <a:pt x="81" y="108"/>
                  <a:pt x="80" y="108"/>
                </a:cubicBezTo>
                <a:close/>
                <a:moveTo>
                  <a:pt x="59" y="106"/>
                </a:moveTo>
                <a:cubicBezTo>
                  <a:pt x="58" y="106"/>
                  <a:pt x="58" y="107"/>
                  <a:pt x="57" y="107"/>
                </a:cubicBezTo>
                <a:cubicBezTo>
                  <a:pt x="57" y="107"/>
                  <a:pt x="57" y="107"/>
                  <a:pt x="57" y="107"/>
                </a:cubicBezTo>
                <a:cubicBezTo>
                  <a:pt x="56" y="108"/>
                  <a:pt x="56" y="109"/>
                  <a:pt x="56" y="109"/>
                </a:cubicBezTo>
                <a:cubicBezTo>
                  <a:pt x="56" y="115"/>
                  <a:pt x="56" y="115"/>
                  <a:pt x="56" y="115"/>
                </a:cubicBezTo>
                <a:cubicBezTo>
                  <a:pt x="56" y="116"/>
                  <a:pt x="56" y="117"/>
                  <a:pt x="57" y="117"/>
                </a:cubicBezTo>
                <a:cubicBezTo>
                  <a:pt x="58" y="118"/>
                  <a:pt x="58" y="118"/>
                  <a:pt x="59" y="118"/>
                </a:cubicBezTo>
                <a:cubicBezTo>
                  <a:pt x="61" y="118"/>
                  <a:pt x="61" y="118"/>
                  <a:pt x="61" y="118"/>
                </a:cubicBezTo>
                <a:cubicBezTo>
                  <a:pt x="62" y="118"/>
                  <a:pt x="63" y="118"/>
                  <a:pt x="63" y="117"/>
                </a:cubicBezTo>
                <a:cubicBezTo>
                  <a:pt x="63" y="117"/>
                  <a:pt x="63" y="117"/>
                  <a:pt x="63" y="117"/>
                </a:cubicBezTo>
                <a:cubicBezTo>
                  <a:pt x="64" y="117"/>
                  <a:pt x="64" y="116"/>
                  <a:pt x="64" y="115"/>
                </a:cubicBezTo>
                <a:cubicBezTo>
                  <a:pt x="64" y="109"/>
                  <a:pt x="64" y="109"/>
                  <a:pt x="64" y="109"/>
                </a:cubicBezTo>
                <a:cubicBezTo>
                  <a:pt x="64" y="109"/>
                  <a:pt x="64" y="108"/>
                  <a:pt x="63" y="107"/>
                </a:cubicBezTo>
                <a:cubicBezTo>
                  <a:pt x="63" y="107"/>
                  <a:pt x="63" y="107"/>
                  <a:pt x="63" y="107"/>
                </a:cubicBezTo>
                <a:cubicBezTo>
                  <a:pt x="63" y="107"/>
                  <a:pt x="63" y="107"/>
                  <a:pt x="63" y="107"/>
                </a:cubicBezTo>
                <a:cubicBezTo>
                  <a:pt x="63" y="107"/>
                  <a:pt x="62" y="106"/>
                  <a:pt x="61" y="106"/>
                </a:cubicBezTo>
                <a:cubicBezTo>
                  <a:pt x="59" y="106"/>
                  <a:pt x="59" y="106"/>
                  <a:pt x="59" y="106"/>
                </a:cubicBezTo>
                <a:close/>
                <a:moveTo>
                  <a:pt x="61" y="108"/>
                </a:moveTo>
                <a:cubicBezTo>
                  <a:pt x="59" y="108"/>
                  <a:pt x="59" y="108"/>
                  <a:pt x="59" y="108"/>
                </a:cubicBezTo>
                <a:cubicBezTo>
                  <a:pt x="59" y="108"/>
                  <a:pt x="58" y="108"/>
                  <a:pt x="58" y="108"/>
                </a:cubicBezTo>
                <a:cubicBezTo>
                  <a:pt x="58" y="108"/>
                  <a:pt x="58" y="108"/>
                  <a:pt x="58" y="108"/>
                </a:cubicBezTo>
                <a:cubicBezTo>
                  <a:pt x="58" y="109"/>
                  <a:pt x="58" y="109"/>
                  <a:pt x="58" y="109"/>
                </a:cubicBezTo>
                <a:cubicBezTo>
                  <a:pt x="58" y="115"/>
                  <a:pt x="58" y="115"/>
                  <a:pt x="58" y="115"/>
                </a:cubicBezTo>
                <a:cubicBezTo>
                  <a:pt x="58" y="116"/>
                  <a:pt x="58" y="116"/>
                  <a:pt x="58" y="116"/>
                </a:cubicBezTo>
                <a:cubicBezTo>
                  <a:pt x="58" y="116"/>
                  <a:pt x="59" y="117"/>
                  <a:pt x="59" y="117"/>
                </a:cubicBezTo>
                <a:cubicBezTo>
                  <a:pt x="61" y="117"/>
                  <a:pt x="61" y="117"/>
                  <a:pt x="61" y="117"/>
                </a:cubicBezTo>
                <a:cubicBezTo>
                  <a:pt x="62" y="117"/>
                  <a:pt x="62" y="116"/>
                  <a:pt x="62" y="116"/>
                </a:cubicBezTo>
                <a:cubicBezTo>
                  <a:pt x="62" y="116"/>
                  <a:pt x="62" y="116"/>
                  <a:pt x="62" y="116"/>
                </a:cubicBezTo>
                <a:cubicBezTo>
                  <a:pt x="62" y="116"/>
                  <a:pt x="63" y="116"/>
                  <a:pt x="63" y="115"/>
                </a:cubicBezTo>
                <a:cubicBezTo>
                  <a:pt x="63" y="109"/>
                  <a:pt x="63" y="109"/>
                  <a:pt x="63" y="109"/>
                </a:cubicBezTo>
                <a:cubicBezTo>
                  <a:pt x="63" y="109"/>
                  <a:pt x="62" y="109"/>
                  <a:pt x="62" y="108"/>
                </a:cubicBezTo>
                <a:cubicBezTo>
                  <a:pt x="62" y="108"/>
                  <a:pt x="62" y="108"/>
                  <a:pt x="62" y="108"/>
                </a:cubicBezTo>
                <a:cubicBezTo>
                  <a:pt x="62" y="108"/>
                  <a:pt x="62" y="108"/>
                  <a:pt x="61" y="108"/>
                </a:cubicBezTo>
                <a:close/>
                <a:moveTo>
                  <a:pt x="49" y="106"/>
                </a:moveTo>
                <a:cubicBezTo>
                  <a:pt x="48" y="106"/>
                  <a:pt x="47" y="107"/>
                  <a:pt x="47" y="107"/>
                </a:cubicBezTo>
                <a:cubicBezTo>
                  <a:pt x="47" y="107"/>
                  <a:pt x="47" y="107"/>
                  <a:pt x="47" y="107"/>
                </a:cubicBezTo>
                <a:cubicBezTo>
                  <a:pt x="46" y="108"/>
                  <a:pt x="46" y="109"/>
                  <a:pt x="46" y="109"/>
                </a:cubicBezTo>
                <a:cubicBezTo>
                  <a:pt x="46" y="115"/>
                  <a:pt x="46" y="115"/>
                  <a:pt x="46" y="115"/>
                </a:cubicBezTo>
                <a:cubicBezTo>
                  <a:pt x="46" y="116"/>
                  <a:pt x="46" y="117"/>
                  <a:pt x="47" y="117"/>
                </a:cubicBezTo>
                <a:cubicBezTo>
                  <a:pt x="47" y="118"/>
                  <a:pt x="48" y="118"/>
                  <a:pt x="49" y="118"/>
                </a:cubicBezTo>
                <a:cubicBezTo>
                  <a:pt x="51" y="118"/>
                  <a:pt x="51" y="118"/>
                  <a:pt x="51" y="118"/>
                </a:cubicBezTo>
                <a:cubicBezTo>
                  <a:pt x="52" y="118"/>
                  <a:pt x="53" y="118"/>
                  <a:pt x="53" y="117"/>
                </a:cubicBezTo>
                <a:cubicBezTo>
                  <a:pt x="53" y="117"/>
                  <a:pt x="53" y="117"/>
                  <a:pt x="53" y="117"/>
                </a:cubicBezTo>
                <a:cubicBezTo>
                  <a:pt x="54" y="117"/>
                  <a:pt x="54" y="116"/>
                  <a:pt x="54" y="115"/>
                </a:cubicBezTo>
                <a:cubicBezTo>
                  <a:pt x="54" y="109"/>
                  <a:pt x="54" y="109"/>
                  <a:pt x="54" y="109"/>
                </a:cubicBezTo>
                <a:cubicBezTo>
                  <a:pt x="54" y="109"/>
                  <a:pt x="54" y="108"/>
                  <a:pt x="53" y="107"/>
                </a:cubicBezTo>
                <a:cubicBezTo>
                  <a:pt x="53" y="107"/>
                  <a:pt x="53" y="107"/>
                  <a:pt x="53" y="107"/>
                </a:cubicBezTo>
                <a:cubicBezTo>
                  <a:pt x="53" y="107"/>
                  <a:pt x="53" y="107"/>
                  <a:pt x="53" y="107"/>
                </a:cubicBezTo>
                <a:cubicBezTo>
                  <a:pt x="53" y="107"/>
                  <a:pt x="52" y="106"/>
                  <a:pt x="51" y="106"/>
                </a:cubicBezTo>
                <a:cubicBezTo>
                  <a:pt x="49" y="106"/>
                  <a:pt x="49" y="106"/>
                  <a:pt x="49" y="106"/>
                </a:cubicBezTo>
                <a:close/>
                <a:moveTo>
                  <a:pt x="51" y="108"/>
                </a:moveTo>
                <a:cubicBezTo>
                  <a:pt x="49" y="108"/>
                  <a:pt x="49" y="108"/>
                  <a:pt x="49" y="108"/>
                </a:cubicBezTo>
                <a:cubicBezTo>
                  <a:pt x="49" y="108"/>
                  <a:pt x="48" y="108"/>
                  <a:pt x="48" y="108"/>
                </a:cubicBezTo>
                <a:cubicBezTo>
                  <a:pt x="48" y="108"/>
                  <a:pt x="48" y="108"/>
                  <a:pt x="48" y="108"/>
                </a:cubicBezTo>
                <a:cubicBezTo>
                  <a:pt x="48" y="109"/>
                  <a:pt x="48" y="109"/>
                  <a:pt x="48" y="109"/>
                </a:cubicBezTo>
                <a:cubicBezTo>
                  <a:pt x="48" y="115"/>
                  <a:pt x="48" y="115"/>
                  <a:pt x="48" y="115"/>
                </a:cubicBezTo>
                <a:cubicBezTo>
                  <a:pt x="48" y="116"/>
                  <a:pt x="48" y="116"/>
                  <a:pt x="48" y="116"/>
                </a:cubicBezTo>
                <a:cubicBezTo>
                  <a:pt x="48" y="116"/>
                  <a:pt x="49" y="117"/>
                  <a:pt x="49" y="117"/>
                </a:cubicBezTo>
                <a:cubicBezTo>
                  <a:pt x="51" y="117"/>
                  <a:pt x="51" y="117"/>
                  <a:pt x="51" y="117"/>
                </a:cubicBezTo>
                <a:cubicBezTo>
                  <a:pt x="51" y="117"/>
                  <a:pt x="52" y="116"/>
                  <a:pt x="52" y="116"/>
                </a:cubicBezTo>
                <a:cubicBezTo>
                  <a:pt x="52" y="116"/>
                  <a:pt x="52" y="116"/>
                  <a:pt x="52" y="116"/>
                </a:cubicBezTo>
                <a:cubicBezTo>
                  <a:pt x="52" y="116"/>
                  <a:pt x="52" y="116"/>
                  <a:pt x="52" y="115"/>
                </a:cubicBezTo>
                <a:cubicBezTo>
                  <a:pt x="52" y="109"/>
                  <a:pt x="52" y="109"/>
                  <a:pt x="52" y="109"/>
                </a:cubicBezTo>
                <a:cubicBezTo>
                  <a:pt x="52" y="109"/>
                  <a:pt x="52" y="109"/>
                  <a:pt x="52" y="108"/>
                </a:cubicBezTo>
                <a:cubicBezTo>
                  <a:pt x="52" y="108"/>
                  <a:pt x="52" y="108"/>
                  <a:pt x="52" y="108"/>
                </a:cubicBezTo>
                <a:cubicBezTo>
                  <a:pt x="52" y="108"/>
                  <a:pt x="51" y="108"/>
                  <a:pt x="51" y="108"/>
                </a:cubicBezTo>
                <a:close/>
                <a:moveTo>
                  <a:pt x="39" y="106"/>
                </a:moveTo>
                <a:cubicBezTo>
                  <a:pt x="38" y="106"/>
                  <a:pt x="37" y="107"/>
                  <a:pt x="36" y="107"/>
                </a:cubicBezTo>
                <a:cubicBezTo>
                  <a:pt x="36" y="107"/>
                  <a:pt x="36" y="107"/>
                  <a:pt x="36" y="107"/>
                </a:cubicBezTo>
                <a:cubicBezTo>
                  <a:pt x="36" y="108"/>
                  <a:pt x="36" y="109"/>
                  <a:pt x="36" y="109"/>
                </a:cubicBezTo>
                <a:cubicBezTo>
                  <a:pt x="36" y="115"/>
                  <a:pt x="36" y="115"/>
                  <a:pt x="36" y="115"/>
                </a:cubicBezTo>
                <a:cubicBezTo>
                  <a:pt x="36" y="116"/>
                  <a:pt x="36" y="117"/>
                  <a:pt x="36" y="117"/>
                </a:cubicBezTo>
                <a:cubicBezTo>
                  <a:pt x="37" y="118"/>
                  <a:pt x="38" y="118"/>
                  <a:pt x="39" y="118"/>
                </a:cubicBezTo>
                <a:cubicBezTo>
                  <a:pt x="41" y="118"/>
                  <a:pt x="41" y="118"/>
                  <a:pt x="41" y="118"/>
                </a:cubicBezTo>
                <a:cubicBezTo>
                  <a:pt x="42" y="118"/>
                  <a:pt x="42" y="118"/>
                  <a:pt x="43" y="117"/>
                </a:cubicBezTo>
                <a:cubicBezTo>
                  <a:pt x="43" y="117"/>
                  <a:pt x="43" y="117"/>
                  <a:pt x="43" y="117"/>
                </a:cubicBezTo>
                <a:cubicBezTo>
                  <a:pt x="43" y="117"/>
                  <a:pt x="44" y="116"/>
                  <a:pt x="44" y="115"/>
                </a:cubicBezTo>
                <a:cubicBezTo>
                  <a:pt x="44" y="109"/>
                  <a:pt x="44" y="109"/>
                  <a:pt x="44" y="109"/>
                </a:cubicBezTo>
                <a:cubicBezTo>
                  <a:pt x="44" y="109"/>
                  <a:pt x="43" y="108"/>
                  <a:pt x="43" y="107"/>
                </a:cubicBezTo>
                <a:cubicBezTo>
                  <a:pt x="43" y="107"/>
                  <a:pt x="43" y="107"/>
                  <a:pt x="43" y="107"/>
                </a:cubicBezTo>
                <a:cubicBezTo>
                  <a:pt x="43" y="107"/>
                  <a:pt x="43" y="107"/>
                  <a:pt x="43" y="107"/>
                </a:cubicBezTo>
                <a:cubicBezTo>
                  <a:pt x="42" y="107"/>
                  <a:pt x="42" y="106"/>
                  <a:pt x="41" y="106"/>
                </a:cubicBezTo>
                <a:cubicBezTo>
                  <a:pt x="39" y="106"/>
                  <a:pt x="39" y="106"/>
                  <a:pt x="39" y="106"/>
                </a:cubicBezTo>
                <a:close/>
                <a:moveTo>
                  <a:pt x="41" y="108"/>
                </a:moveTo>
                <a:cubicBezTo>
                  <a:pt x="39" y="108"/>
                  <a:pt x="39" y="108"/>
                  <a:pt x="39" y="108"/>
                </a:cubicBezTo>
                <a:cubicBezTo>
                  <a:pt x="38" y="108"/>
                  <a:pt x="38" y="108"/>
                  <a:pt x="38" y="108"/>
                </a:cubicBezTo>
                <a:cubicBezTo>
                  <a:pt x="38" y="108"/>
                  <a:pt x="38" y="108"/>
                  <a:pt x="38" y="108"/>
                </a:cubicBezTo>
                <a:cubicBezTo>
                  <a:pt x="37" y="109"/>
                  <a:pt x="37" y="109"/>
                  <a:pt x="37" y="109"/>
                </a:cubicBezTo>
                <a:cubicBezTo>
                  <a:pt x="37" y="115"/>
                  <a:pt x="37" y="115"/>
                  <a:pt x="37" y="115"/>
                </a:cubicBezTo>
                <a:cubicBezTo>
                  <a:pt x="37" y="116"/>
                  <a:pt x="37" y="116"/>
                  <a:pt x="38" y="116"/>
                </a:cubicBezTo>
                <a:cubicBezTo>
                  <a:pt x="38" y="116"/>
                  <a:pt x="38" y="117"/>
                  <a:pt x="39" y="117"/>
                </a:cubicBezTo>
                <a:cubicBezTo>
                  <a:pt x="41" y="117"/>
                  <a:pt x="41" y="117"/>
                  <a:pt x="41" y="117"/>
                </a:cubicBezTo>
                <a:cubicBezTo>
                  <a:pt x="41" y="117"/>
                  <a:pt x="41" y="116"/>
                  <a:pt x="42" y="116"/>
                </a:cubicBezTo>
                <a:cubicBezTo>
                  <a:pt x="42" y="116"/>
                  <a:pt x="42" y="116"/>
                  <a:pt x="42" y="116"/>
                </a:cubicBezTo>
                <a:cubicBezTo>
                  <a:pt x="42" y="116"/>
                  <a:pt x="42" y="116"/>
                  <a:pt x="42" y="115"/>
                </a:cubicBezTo>
                <a:cubicBezTo>
                  <a:pt x="42" y="109"/>
                  <a:pt x="42" y="109"/>
                  <a:pt x="42" y="109"/>
                </a:cubicBezTo>
                <a:cubicBezTo>
                  <a:pt x="42" y="109"/>
                  <a:pt x="42" y="109"/>
                  <a:pt x="42" y="108"/>
                </a:cubicBezTo>
                <a:cubicBezTo>
                  <a:pt x="42" y="108"/>
                  <a:pt x="42" y="108"/>
                  <a:pt x="42" y="108"/>
                </a:cubicBezTo>
                <a:cubicBezTo>
                  <a:pt x="41" y="108"/>
                  <a:pt x="41" y="108"/>
                  <a:pt x="41" y="108"/>
                </a:cubicBezTo>
                <a:close/>
                <a:moveTo>
                  <a:pt x="30" y="108"/>
                </a:moveTo>
                <a:cubicBezTo>
                  <a:pt x="28" y="108"/>
                  <a:pt x="28" y="108"/>
                  <a:pt x="28" y="108"/>
                </a:cubicBezTo>
                <a:cubicBezTo>
                  <a:pt x="28" y="108"/>
                  <a:pt x="28" y="108"/>
                  <a:pt x="27" y="108"/>
                </a:cubicBezTo>
                <a:cubicBezTo>
                  <a:pt x="27" y="108"/>
                  <a:pt x="27" y="108"/>
                  <a:pt x="27" y="108"/>
                </a:cubicBezTo>
                <a:cubicBezTo>
                  <a:pt x="27" y="109"/>
                  <a:pt x="27" y="109"/>
                  <a:pt x="27" y="109"/>
                </a:cubicBezTo>
                <a:cubicBezTo>
                  <a:pt x="27" y="115"/>
                  <a:pt x="27" y="115"/>
                  <a:pt x="27" y="115"/>
                </a:cubicBezTo>
                <a:cubicBezTo>
                  <a:pt x="27" y="116"/>
                  <a:pt x="27" y="116"/>
                  <a:pt x="27" y="116"/>
                </a:cubicBezTo>
                <a:cubicBezTo>
                  <a:pt x="28" y="116"/>
                  <a:pt x="28" y="117"/>
                  <a:pt x="28" y="117"/>
                </a:cubicBezTo>
                <a:cubicBezTo>
                  <a:pt x="30" y="117"/>
                  <a:pt x="30" y="117"/>
                  <a:pt x="30" y="117"/>
                </a:cubicBezTo>
                <a:cubicBezTo>
                  <a:pt x="31" y="117"/>
                  <a:pt x="31" y="116"/>
                  <a:pt x="31" y="116"/>
                </a:cubicBezTo>
                <a:cubicBezTo>
                  <a:pt x="31" y="116"/>
                  <a:pt x="31" y="116"/>
                  <a:pt x="31" y="116"/>
                </a:cubicBezTo>
                <a:cubicBezTo>
                  <a:pt x="32" y="116"/>
                  <a:pt x="32" y="116"/>
                  <a:pt x="32" y="115"/>
                </a:cubicBezTo>
                <a:cubicBezTo>
                  <a:pt x="32" y="109"/>
                  <a:pt x="32" y="109"/>
                  <a:pt x="32" y="109"/>
                </a:cubicBezTo>
                <a:cubicBezTo>
                  <a:pt x="32" y="109"/>
                  <a:pt x="32" y="109"/>
                  <a:pt x="31" y="108"/>
                </a:cubicBezTo>
                <a:cubicBezTo>
                  <a:pt x="31" y="108"/>
                  <a:pt x="31" y="108"/>
                  <a:pt x="31" y="108"/>
                </a:cubicBezTo>
                <a:cubicBezTo>
                  <a:pt x="31" y="108"/>
                  <a:pt x="31" y="108"/>
                  <a:pt x="30" y="108"/>
                </a:cubicBezTo>
                <a:close/>
                <a:moveTo>
                  <a:pt x="37" y="51"/>
                </a:moveTo>
                <a:cubicBezTo>
                  <a:pt x="37" y="87"/>
                  <a:pt x="37" y="87"/>
                  <a:pt x="37" y="87"/>
                </a:cubicBezTo>
                <a:cubicBezTo>
                  <a:pt x="52" y="87"/>
                  <a:pt x="52" y="87"/>
                  <a:pt x="52" y="87"/>
                </a:cubicBezTo>
                <a:cubicBezTo>
                  <a:pt x="52" y="60"/>
                  <a:pt x="52" y="60"/>
                  <a:pt x="52" y="60"/>
                </a:cubicBezTo>
                <a:cubicBezTo>
                  <a:pt x="53" y="60"/>
                  <a:pt x="53" y="60"/>
                  <a:pt x="53" y="60"/>
                </a:cubicBezTo>
                <a:cubicBezTo>
                  <a:pt x="54" y="60"/>
                  <a:pt x="54" y="60"/>
                  <a:pt x="54" y="60"/>
                </a:cubicBezTo>
                <a:cubicBezTo>
                  <a:pt x="64" y="60"/>
                  <a:pt x="64" y="60"/>
                  <a:pt x="64" y="60"/>
                </a:cubicBezTo>
                <a:cubicBezTo>
                  <a:pt x="64" y="57"/>
                  <a:pt x="64" y="57"/>
                  <a:pt x="64" y="57"/>
                </a:cubicBezTo>
                <a:cubicBezTo>
                  <a:pt x="64" y="54"/>
                  <a:pt x="61" y="51"/>
                  <a:pt x="58" y="51"/>
                </a:cubicBezTo>
                <a:cubicBezTo>
                  <a:pt x="37" y="51"/>
                  <a:pt x="37" y="51"/>
                  <a:pt x="37" y="51"/>
                </a:cubicBezTo>
                <a:close/>
                <a:moveTo>
                  <a:pt x="64" y="62"/>
                </a:moveTo>
                <a:cubicBezTo>
                  <a:pt x="54" y="62"/>
                  <a:pt x="54" y="62"/>
                  <a:pt x="54" y="62"/>
                </a:cubicBezTo>
                <a:cubicBezTo>
                  <a:pt x="54" y="69"/>
                  <a:pt x="54" y="69"/>
                  <a:pt x="54" y="69"/>
                </a:cubicBezTo>
                <a:cubicBezTo>
                  <a:pt x="64" y="69"/>
                  <a:pt x="64" y="69"/>
                  <a:pt x="64" y="69"/>
                </a:cubicBezTo>
                <a:cubicBezTo>
                  <a:pt x="64" y="62"/>
                  <a:pt x="64" y="62"/>
                  <a:pt x="64" y="62"/>
                </a:cubicBezTo>
                <a:close/>
                <a:moveTo>
                  <a:pt x="64" y="71"/>
                </a:moveTo>
                <a:cubicBezTo>
                  <a:pt x="54" y="71"/>
                  <a:pt x="54" y="71"/>
                  <a:pt x="54" y="71"/>
                </a:cubicBezTo>
                <a:cubicBezTo>
                  <a:pt x="54" y="77"/>
                  <a:pt x="54" y="77"/>
                  <a:pt x="54" y="77"/>
                </a:cubicBezTo>
                <a:cubicBezTo>
                  <a:pt x="64" y="77"/>
                  <a:pt x="64" y="77"/>
                  <a:pt x="64" y="77"/>
                </a:cubicBezTo>
                <a:cubicBezTo>
                  <a:pt x="64" y="71"/>
                  <a:pt x="64" y="71"/>
                  <a:pt x="64" y="71"/>
                </a:cubicBezTo>
                <a:close/>
                <a:moveTo>
                  <a:pt x="64" y="79"/>
                </a:moveTo>
                <a:cubicBezTo>
                  <a:pt x="54" y="79"/>
                  <a:pt x="54" y="79"/>
                  <a:pt x="54" y="79"/>
                </a:cubicBezTo>
                <a:cubicBezTo>
                  <a:pt x="54" y="87"/>
                  <a:pt x="54" y="87"/>
                  <a:pt x="54" y="87"/>
                </a:cubicBezTo>
                <a:cubicBezTo>
                  <a:pt x="58" y="87"/>
                  <a:pt x="58" y="87"/>
                  <a:pt x="58" y="87"/>
                </a:cubicBezTo>
                <a:cubicBezTo>
                  <a:pt x="61" y="87"/>
                  <a:pt x="64" y="85"/>
                  <a:pt x="64" y="81"/>
                </a:cubicBezTo>
                <a:cubicBezTo>
                  <a:pt x="64" y="79"/>
                  <a:pt x="64" y="79"/>
                  <a:pt x="64" y="79"/>
                </a:cubicBezTo>
                <a:close/>
                <a:moveTo>
                  <a:pt x="36" y="87"/>
                </a:moveTo>
                <a:cubicBezTo>
                  <a:pt x="36" y="79"/>
                  <a:pt x="36" y="79"/>
                  <a:pt x="36" y="79"/>
                </a:cubicBezTo>
                <a:cubicBezTo>
                  <a:pt x="25" y="79"/>
                  <a:pt x="25" y="79"/>
                  <a:pt x="25" y="79"/>
                </a:cubicBezTo>
                <a:cubicBezTo>
                  <a:pt x="25" y="81"/>
                  <a:pt x="25" y="81"/>
                  <a:pt x="25" y="81"/>
                </a:cubicBezTo>
                <a:cubicBezTo>
                  <a:pt x="25" y="85"/>
                  <a:pt x="28" y="87"/>
                  <a:pt x="31" y="87"/>
                </a:cubicBezTo>
                <a:cubicBezTo>
                  <a:pt x="36" y="87"/>
                  <a:pt x="36" y="87"/>
                  <a:pt x="36" y="87"/>
                </a:cubicBezTo>
                <a:close/>
                <a:moveTo>
                  <a:pt x="25" y="77"/>
                </a:moveTo>
                <a:cubicBezTo>
                  <a:pt x="36" y="77"/>
                  <a:pt x="36" y="77"/>
                  <a:pt x="36" y="77"/>
                </a:cubicBezTo>
                <a:cubicBezTo>
                  <a:pt x="36" y="71"/>
                  <a:pt x="36" y="71"/>
                  <a:pt x="36" y="71"/>
                </a:cubicBezTo>
                <a:cubicBezTo>
                  <a:pt x="25" y="71"/>
                  <a:pt x="25" y="71"/>
                  <a:pt x="25" y="71"/>
                </a:cubicBezTo>
                <a:cubicBezTo>
                  <a:pt x="25" y="77"/>
                  <a:pt x="25" y="77"/>
                  <a:pt x="25" y="77"/>
                </a:cubicBezTo>
                <a:close/>
                <a:moveTo>
                  <a:pt x="25" y="69"/>
                </a:moveTo>
                <a:cubicBezTo>
                  <a:pt x="36" y="69"/>
                  <a:pt x="36" y="69"/>
                  <a:pt x="36" y="69"/>
                </a:cubicBezTo>
                <a:cubicBezTo>
                  <a:pt x="36" y="62"/>
                  <a:pt x="36" y="62"/>
                  <a:pt x="36" y="62"/>
                </a:cubicBezTo>
                <a:cubicBezTo>
                  <a:pt x="25" y="62"/>
                  <a:pt x="25" y="62"/>
                  <a:pt x="25" y="62"/>
                </a:cubicBezTo>
                <a:lnTo>
                  <a:pt x="25"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12"/>
          <p:cNvSpPr>
            <a:spLocks noEditPoints="1"/>
          </p:cNvSpPr>
          <p:nvPr/>
        </p:nvSpPr>
        <p:spPr bwMode="auto">
          <a:xfrm>
            <a:off x="5237051" y="3271352"/>
            <a:ext cx="715115" cy="549260"/>
          </a:xfrm>
          <a:custGeom>
            <a:avLst/>
            <a:gdLst>
              <a:gd name="T0" fmla="*/ 202 w 281"/>
              <a:gd name="T1" fmla="*/ 52 h 216"/>
              <a:gd name="T2" fmla="*/ 14 w 281"/>
              <a:gd name="T3" fmla="*/ 66 h 216"/>
              <a:gd name="T4" fmla="*/ 236 w 281"/>
              <a:gd name="T5" fmla="*/ 202 h 216"/>
              <a:gd name="T6" fmla="*/ 245 w 281"/>
              <a:gd name="T7" fmla="*/ 126 h 216"/>
              <a:gd name="T8" fmla="*/ 249 w 281"/>
              <a:gd name="T9" fmla="*/ 115 h 216"/>
              <a:gd name="T10" fmla="*/ 250 w 281"/>
              <a:gd name="T11" fmla="*/ 114 h 216"/>
              <a:gd name="T12" fmla="*/ 250 w 281"/>
              <a:gd name="T13" fmla="*/ 216 h 216"/>
              <a:gd name="T14" fmla="*/ 7 w 281"/>
              <a:gd name="T15" fmla="*/ 216 h 216"/>
              <a:gd name="T16" fmla="*/ 0 w 281"/>
              <a:gd name="T17" fmla="*/ 209 h 216"/>
              <a:gd name="T18" fmla="*/ 0 w 281"/>
              <a:gd name="T19" fmla="*/ 52 h 216"/>
              <a:gd name="T20" fmla="*/ 35 w 281"/>
              <a:gd name="T21" fmla="*/ 138 h 216"/>
              <a:gd name="T22" fmla="*/ 107 w 281"/>
              <a:gd name="T23" fmla="*/ 149 h 216"/>
              <a:gd name="T24" fmla="*/ 35 w 281"/>
              <a:gd name="T25" fmla="*/ 138 h 216"/>
              <a:gd name="T26" fmla="*/ 35 w 281"/>
              <a:gd name="T27" fmla="*/ 119 h 216"/>
              <a:gd name="T28" fmla="*/ 157 w 281"/>
              <a:gd name="T29" fmla="*/ 109 h 216"/>
              <a:gd name="T30" fmla="*/ 35 w 281"/>
              <a:gd name="T31" fmla="*/ 79 h 216"/>
              <a:gd name="T32" fmla="*/ 157 w 281"/>
              <a:gd name="T33" fmla="*/ 90 h 216"/>
              <a:gd name="T34" fmla="*/ 35 w 281"/>
              <a:gd name="T35" fmla="*/ 79 h 216"/>
              <a:gd name="T36" fmla="*/ 260 w 281"/>
              <a:gd name="T37" fmla="*/ 33 h 216"/>
              <a:gd name="T38" fmla="*/ 246 w 281"/>
              <a:gd name="T39" fmla="*/ 90 h 216"/>
              <a:gd name="T40" fmla="*/ 256 w 281"/>
              <a:gd name="T41" fmla="*/ 89 h 216"/>
              <a:gd name="T42" fmla="*/ 278 w 281"/>
              <a:gd name="T43" fmla="*/ 36 h 216"/>
              <a:gd name="T44" fmla="*/ 276 w 281"/>
              <a:gd name="T45" fmla="*/ 30 h 216"/>
              <a:gd name="T46" fmla="*/ 224 w 281"/>
              <a:gd name="T47" fmla="*/ 33 h 216"/>
              <a:gd name="T48" fmla="*/ 237 w 281"/>
              <a:gd name="T49" fmla="*/ 104 h 216"/>
              <a:gd name="T50" fmla="*/ 189 w 281"/>
              <a:gd name="T51" fmla="*/ 145 h 216"/>
              <a:gd name="T52" fmla="*/ 185 w 281"/>
              <a:gd name="T53" fmla="*/ 179 h 216"/>
              <a:gd name="T54" fmla="*/ 194 w 281"/>
              <a:gd name="T55" fmla="*/ 165 h 216"/>
              <a:gd name="T56" fmla="*/ 199 w 281"/>
              <a:gd name="T57" fmla="*/ 156 h 216"/>
              <a:gd name="T58" fmla="*/ 197 w 281"/>
              <a:gd name="T59" fmla="*/ 166 h 216"/>
              <a:gd name="T60" fmla="*/ 195 w 281"/>
              <a:gd name="T61" fmla="*/ 183 h 216"/>
              <a:gd name="T62" fmla="*/ 214 w 281"/>
              <a:gd name="T63" fmla="*/ 154 h 216"/>
              <a:gd name="T64" fmla="*/ 235 w 281"/>
              <a:gd name="T65" fmla="*/ 109 h 216"/>
              <a:gd name="T66" fmla="*/ 188 w 281"/>
              <a:gd name="T67" fmla="*/ 140 h 216"/>
              <a:gd name="T68" fmla="*/ 235 w 281"/>
              <a:gd name="T69" fmla="*/ 109 h 216"/>
              <a:gd name="T70" fmla="*/ 88 w 281"/>
              <a:gd name="T71" fmla="*/ 190 h 216"/>
              <a:gd name="T72" fmla="*/ 106 w 281"/>
              <a:gd name="T73" fmla="*/ 175 h 216"/>
              <a:gd name="T74" fmla="*/ 110 w 281"/>
              <a:gd name="T75" fmla="*/ 189 h 216"/>
              <a:gd name="T76" fmla="*/ 134 w 281"/>
              <a:gd name="T77" fmla="*/ 184 h 216"/>
              <a:gd name="T78" fmla="*/ 146 w 281"/>
              <a:gd name="T79" fmla="*/ 186 h 216"/>
              <a:gd name="T80" fmla="*/ 147 w 281"/>
              <a:gd name="T81" fmla="*/ 186 h 216"/>
              <a:gd name="T82" fmla="*/ 146 w 281"/>
              <a:gd name="T83" fmla="*/ 196 h 216"/>
              <a:gd name="T84" fmla="*/ 169 w 281"/>
              <a:gd name="T85" fmla="*/ 199 h 216"/>
              <a:gd name="T86" fmla="*/ 156 w 281"/>
              <a:gd name="T87" fmla="*/ 190 h 216"/>
              <a:gd name="T88" fmla="*/ 156 w 281"/>
              <a:gd name="T89" fmla="*/ 188 h 216"/>
              <a:gd name="T90" fmla="*/ 152 w 281"/>
              <a:gd name="T91" fmla="*/ 175 h 216"/>
              <a:gd name="T92" fmla="*/ 141 w 281"/>
              <a:gd name="T93" fmla="*/ 178 h 216"/>
              <a:gd name="T94" fmla="*/ 115 w 281"/>
              <a:gd name="T95" fmla="*/ 180 h 216"/>
              <a:gd name="T96" fmla="*/ 83 w 281"/>
              <a:gd name="T97"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16">
                <a:moveTo>
                  <a:pt x="7" y="52"/>
                </a:moveTo>
                <a:cubicBezTo>
                  <a:pt x="202" y="52"/>
                  <a:pt x="202" y="52"/>
                  <a:pt x="202" y="52"/>
                </a:cubicBezTo>
                <a:cubicBezTo>
                  <a:pt x="201" y="57"/>
                  <a:pt x="199" y="62"/>
                  <a:pt x="197" y="66"/>
                </a:cubicBezTo>
                <a:cubicBezTo>
                  <a:pt x="14" y="66"/>
                  <a:pt x="14" y="66"/>
                  <a:pt x="14" y="66"/>
                </a:cubicBezTo>
                <a:cubicBezTo>
                  <a:pt x="14" y="202"/>
                  <a:pt x="14" y="202"/>
                  <a:pt x="14" y="202"/>
                </a:cubicBezTo>
                <a:cubicBezTo>
                  <a:pt x="236" y="202"/>
                  <a:pt x="236" y="202"/>
                  <a:pt x="236" y="202"/>
                </a:cubicBezTo>
                <a:cubicBezTo>
                  <a:pt x="236" y="145"/>
                  <a:pt x="236" y="145"/>
                  <a:pt x="236" y="145"/>
                </a:cubicBezTo>
                <a:cubicBezTo>
                  <a:pt x="239" y="139"/>
                  <a:pt x="242" y="132"/>
                  <a:pt x="245" y="126"/>
                </a:cubicBezTo>
                <a:cubicBezTo>
                  <a:pt x="245" y="126"/>
                  <a:pt x="245" y="126"/>
                  <a:pt x="245" y="126"/>
                </a:cubicBezTo>
                <a:cubicBezTo>
                  <a:pt x="249" y="115"/>
                  <a:pt x="249" y="115"/>
                  <a:pt x="249" y="115"/>
                </a:cubicBezTo>
                <a:cubicBezTo>
                  <a:pt x="250" y="114"/>
                  <a:pt x="250" y="114"/>
                  <a:pt x="250" y="114"/>
                </a:cubicBezTo>
                <a:cubicBezTo>
                  <a:pt x="250" y="114"/>
                  <a:pt x="250" y="114"/>
                  <a:pt x="250" y="114"/>
                </a:cubicBezTo>
                <a:cubicBezTo>
                  <a:pt x="250" y="209"/>
                  <a:pt x="250" y="209"/>
                  <a:pt x="250" y="209"/>
                </a:cubicBezTo>
                <a:cubicBezTo>
                  <a:pt x="250" y="216"/>
                  <a:pt x="250" y="216"/>
                  <a:pt x="250" y="216"/>
                </a:cubicBezTo>
                <a:cubicBezTo>
                  <a:pt x="243" y="216"/>
                  <a:pt x="243" y="216"/>
                  <a:pt x="243" y="216"/>
                </a:cubicBezTo>
                <a:cubicBezTo>
                  <a:pt x="7" y="216"/>
                  <a:pt x="7" y="216"/>
                  <a:pt x="7" y="216"/>
                </a:cubicBezTo>
                <a:cubicBezTo>
                  <a:pt x="0" y="216"/>
                  <a:pt x="0" y="216"/>
                  <a:pt x="0" y="216"/>
                </a:cubicBezTo>
                <a:cubicBezTo>
                  <a:pt x="0" y="209"/>
                  <a:pt x="0" y="209"/>
                  <a:pt x="0" y="209"/>
                </a:cubicBezTo>
                <a:cubicBezTo>
                  <a:pt x="0" y="59"/>
                  <a:pt x="0" y="59"/>
                  <a:pt x="0" y="59"/>
                </a:cubicBezTo>
                <a:cubicBezTo>
                  <a:pt x="0" y="52"/>
                  <a:pt x="0" y="52"/>
                  <a:pt x="0" y="52"/>
                </a:cubicBezTo>
                <a:cubicBezTo>
                  <a:pt x="7" y="52"/>
                  <a:pt x="7" y="52"/>
                  <a:pt x="7" y="52"/>
                </a:cubicBezTo>
                <a:close/>
                <a:moveTo>
                  <a:pt x="35" y="138"/>
                </a:moveTo>
                <a:cubicBezTo>
                  <a:pt x="35" y="149"/>
                  <a:pt x="35" y="149"/>
                  <a:pt x="35" y="149"/>
                </a:cubicBezTo>
                <a:cubicBezTo>
                  <a:pt x="107" y="149"/>
                  <a:pt x="107" y="149"/>
                  <a:pt x="107" y="149"/>
                </a:cubicBezTo>
                <a:cubicBezTo>
                  <a:pt x="107" y="138"/>
                  <a:pt x="107" y="138"/>
                  <a:pt x="107" y="138"/>
                </a:cubicBezTo>
                <a:cubicBezTo>
                  <a:pt x="35" y="138"/>
                  <a:pt x="35" y="138"/>
                  <a:pt x="35" y="138"/>
                </a:cubicBezTo>
                <a:close/>
                <a:moveTo>
                  <a:pt x="35" y="109"/>
                </a:moveTo>
                <a:cubicBezTo>
                  <a:pt x="35" y="119"/>
                  <a:pt x="35" y="119"/>
                  <a:pt x="35" y="119"/>
                </a:cubicBezTo>
                <a:cubicBezTo>
                  <a:pt x="157" y="119"/>
                  <a:pt x="157" y="119"/>
                  <a:pt x="157" y="119"/>
                </a:cubicBezTo>
                <a:cubicBezTo>
                  <a:pt x="157" y="109"/>
                  <a:pt x="157" y="109"/>
                  <a:pt x="157" y="109"/>
                </a:cubicBezTo>
                <a:cubicBezTo>
                  <a:pt x="35" y="109"/>
                  <a:pt x="35" y="109"/>
                  <a:pt x="35" y="109"/>
                </a:cubicBezTo>
                <a:close/>
                <a:moveTo>
                  <a:pt x="35" y="79"/>
                </a:moveTo>
                <a:cubicBezTo>
                  <a:pt x="35" y="90"/>
                  <a:pt x="35" y="90"/>
                  <a:pt x="35" y="90"/>
                </a:cubicBezTo>
                <a:cubicBezTo>
                  <a:pt x="157" y="90"/>
                  <a:pt x="157" y="90"/>
                  <a:pt x="157" y="90"/>
                </a:cubicBezTo>
                <a:cubicBezTo>
                  <a:pt x="157" y="79"/>
                  <a:pt x="157" y="79"/>
                  <a:pt x="157" y="79"/>
                </a:cubicBezTo>
                <a:cubicBezTo>
                  <a:pt x="35" y="79"/>
                  <a:pt x="35" y="79"/>
                  <a:pt x="35" y="79"/>
                </a:cubicBezTo>
                <a:close/>
                <a:moveTo>
                  <a:pt x="258" y="45"/>
                </a:moveTo>
                <a:cubicBezTo>
                  <a:pt x="259" y="40"/>
                  <a:pt x="260" y="37"/>
                  <a:pt x="260" y="33"/>
                </a:cubicBezTo>
                <a:cubicBezTo>
                  <a:pt x="269" y="36"/>
                  <a:pt x="269" y="36"/>
                  <a:pt x="269" y="36"/>
                </a:cubicBezTo>
                <a:cubicBezTo>
                  <a:pt x="263" y="49"/>
                  <a:pt x="244" y="86"/>
                  <a:pt x="246" y="90"/>
                </a:cubicBezTo>
                <a:cubicBezTo>
                  <a:pt x="248" y="97"/>
                  <a:pt x="254" y="97"/>
                  <a:pt x="254" y="97"/>
                </a:cubicBezTo>
                <a:cubicBezTo>
                  <a:pt x="256" y="89"/>
                  <a:pt x="256" y="89"/>
                  <a:pt x="256" y="89"/>
                </a:cubicBezTo>
                <a:cubicBezTo>
                  <a:pt x="256" y="89"/>
                  <a:pt x="254" y="89"/>
                  <a:pt x="254" y="88"/>
                </a:cubicBezTo>
                <a:cubicBezTo>
                  <a:pt x="253" y="86"/>
                  <a:pt x="278" y="36"/>
                  <a:pt x="278" y="36"/>
                </a:cubicBezTo>
                <a:cubicBezTo>
                  <a:pt x="281" y="32"/>
                  <a:pt x="281" y="32"/>
                  <a:pt x="281" y="32"/>
                </a:cubicBezTo>
                <a:cubicBezTo>
                  <a:pt x="276" y="30"/>
                  <a:pt x="276" y="30"/>
                  <a:pt x="276" y="30"/>
                </a:cubicBezTo>
                <a:cubicBezTo>
                  <a:pt x="261" y="25"/>
                  <a:pt x="261" y="25"/>
                  <a:pt x="261" y="25"/>
                </a:cubicBezTo>
                <a:cubicBezTo>
                  <a:pt x="260" y="0"/>
                  <a:pt x="239" y="0"/>
                  <a:pt x="224" y="33"/>
                </a:cubicBezTo>
                <a:cubicBezTo>
                  <a:pt x="216" y="53"/>
                  <a:pt x="209" y="72"/>
                  <a:pt x="202" y="92"/>
                </a:cubicBezTo>
                <a:cubicBezTo>
                  <a:pt x="237" y="104"/>
                  <a:pt x="237" y="104"/>
                  <a:pt x="237" y="104"/>
                </a:cubicBezTo>
                <a:cubicBezTo>
                  <a:pt x="245" y="85"/>
                  <a:pt x="252" y="65"/>
                  <a:pt x="258" y="45"/>
                </a:cubicBezTo>
                <a:close/>
                <a:moveTo>
                  <a:pt x="189" y="145"/>
                </a:moveTo>
                <a:cubicBezTo>
                  <a:pt x="181" y="154"/>
                  <a:pt x="181" y="154"/>
                  <a:pt x="181" y="154"/>
                </a:cubicBezTo>
                <a:cubicBezTo>
                  <a:pt x="185" y="179"/>
                  <a:pt x="185" y="179"/>
                  <a:pt x="185" y="179"/>
                </a:cubicBezTo>
                <a:cubicBezTo>
                  <a:pt x="188" y="180"/>
                  <a:pt x="188" y="180"/>
                  <a:pt x="188" y="180"/>
                </a:cubicBezTo>
                <a:cubicBezTo>
                  <a:pt x="194" y="165"/>
                  <a:pt x="194" y="165"/>
                  <a:pt x="194" y="165"/>
                </a:cubicBezTo>
                <a:cubicBezTo>
                  <a:pt x="192" y="164"/>
                  <a:pt x="191" y="161"/>
                  <a:pt x="192" y="159"/>
                </a:cubicBezTo>
                <a:cubicBezTo>
                  <a:pt x="193" y="156"/>
                  <a:pt x="196" y="155"/>
                  <a:pt x="199" y="156"/>
                </a:cubicBezTo>
                <a:cubicBezTo>
                  <a:pt x="202" y="157"/>
                  <a:pt x="203" y="160"/>
                  <a:pt x="202" y="163"/>
                </a:cubicBezTo>
                <a:cubicBezTo>
                  <a:pt x="201" y="165"/>
                  <a:pt x="199" y="166"/>
                  <a:pt x="197" y="166"/>
                </a:cubicBezTo>
                <a:cubicBezTo>
                  <a:pt x="192" y="181"/>
                  <a:pt x="192" y="181"/>
                  <a:pt x="192" y="181"/>
                </a:cubicBezTo>
                <a:cubicBezTo>
                  <a:pt x="195" y="183"/>
                  <a:pt x="195" y="183"/>
                  <a:pt x="195" y="183"/>
                </a:cubicBezTo>
                <a:cubicBezTo>
                  <a:pt x="213" y="167"/>
                  <a:pt x="213" y="167"/>
                  <a:pt x="213" y="167"/>
                </a:cubicBezTo>
                <a:cubicBezTo>
                  <a:pt x="214" y="154"/>
                  <a:pt x="214" y="154"/>
                  <a:pt x="214" y="154"/>
                </a:cubicBezTo>
                <a:cubicBezTo>
                  <a:pt x="189" y="145"/>
                  <a:pt x="189" y="145"/>
                  <a:pt x="189" y="145"/>
                </a:cubicBezTo>
                <a:close/>
                <a:moveTo>
                  <a:pt x="235" y="109"/>
                </a:moveTo>
                <a:cubicBezTo>
                  <a:pt x="201" y="97"/>
                  <a:pt x="201" y="97"/>
                  <a:pt x="201" y="97"/>
                </a:cubicBezTo>
                <a:cubicBezTo>
                  <a:pt x="196" y="111"/>
                  <a:pt x="192" y="126"/>
                  <a:pt x="188" y="140"/>
                </a:cubicBezTo>
                <a:cubicBezTo>
                  <a:pt x="198" y="144"/>
                  <a:pt x="208" y="147"/>
                  <a:pt x="217" y="151"/>
                </a:cubicBezTo>
                <a:cubicBezTo>
                  <a:pt x="224" y="137"/>
                  <a:pt x="230" y="123"/>
                  <a:pt x="235" y="109"/>
                </a:cubicBezTo>
                <a:close/>
                <a:moveTo>
                  <a:pt x="83" y="182"/>
                </a:moveTo>
                <a:cubicBezTo>
                  <a:pt x="88" y="190"/>
                  <a:pt x="88" y="190"/>
                  <a:pt x="88" y="190"/>
                </a:cubicBezTo>
                <a:cubicBezTo>
                  <a:pt x="88" y="190"/>
                  <a:pt x="111" y="166"/>
                  <a:pt x="111" y="170"/>
                </a:cubicBezTo>
                <a:cubicBezTo>
                  <a:pt x="110" y="171"/>
                  <a:pt x="108" y="173"/>
                  <a:pt x="106" y="175"/>
                </a:cubicBezTo>
                <a:cubicBezTo>
                  <a:pt x="104" y="178"/>
                  <a:pt x="102" y="180"/>
                  <a:pt x="102" y="183"/>
                </a:cubicBezTo>
                <a:cubicBezTo>
                  <a:pt x="102" y="187"/>
                  <a:pt x="104" y="189"/>
                  <a:pt x="110" y="189"/>
                </a:cubicBezTo>
                <a:cubicBezTo>
                  <a:pt x="115" y="190"/>
                  <a:pt x="121" y="188"/>
                  <a:pt x="125" y="186"/>
                </a:cubicBezTo>
                <a:cubicBezTo>
                  <a:pt x="129" y="185"/>
                  <a:pt x="132" y="184"/>
                  <a:pt x="134" y="184"/>
                </a:cubicBezTo>
                <a:cubicBezTo>
                  <a:pt x="134" y="186"/>
                  <a:pt x="136" y="187"/>
                  <a:pt x="138" y="188"/>
                </a:cubicBezTo>
                <a:cubicBezTo>
                  <a:pt x="140" y="188"/>
                  <a:pt x="143" y="187"/>
                  <a:pt x="146" y="186"/>
                </a:cubicBezTo>
                <a:cubicBezTo>
                  <a:pt x="147" y="185"/>
                  <a:pt x="147" y="185"/>
                  <a:pt x="147" y="185"/>
                </a:cubicBezTo>
                <a:cubicBezTo>
                  <a:pt x="147" y="186"/>
                  <a:pt x="147" y="186"/>
                  <a:pt x="147" y="186"/>
                </a:cubicBezTo>
                <a:cubicBezTo>
                  <a:pt x="147" y="186"/>
                  <a:pt x="147" y="186"/>
                  <a:pt x="147" y="186"/>
                </a:cubicBezTo>
                <a:cubicBezTo>
                  <a:pt x="146" y="191"/>
                  <a:pt x="145" y="194"/>
                  <a:pt x="146" y="196"/>
                </a:cubicBezTo>
                <a:cubicBezTo>
                  <a:pt x="148" y="200"/>
                  <a:pt x="150" y="201"/>
                  <a:pt x="155" y="200"/>
                </a:cubicBezTo>
                <a:cubicBezTo>
                  <a:pt x="159" y="198"/>
                  <a:pt x="169" y="199"/>
                  <a:pt x="169" y="199"/>
                </a:cubicBezTo>
                <a:cubicBezTo>
                  <a:pt x="170" y="190"/>
                  <a:pt x="170" y="190"/>
                  <a:pt x="170" y="190"/>
                </a:cubicBezTo>
                <a:cubicBezTo>
                  <a:pt x="170" y="190"/>
                  <a:pt x="162" y="189"/>
                  <a:pt x="156" y="190"/>
                </a:cubicBezTo>
                <a:cubicBezTo>
                  <a:pt x="156" y="189"/>
                  <a:pt x="156" y="189"/>
                  <a:pt x="156" y="188"/>
                </a:cubicBezTo>
                <a:cubicBezTo>
                  <a:pt x="156" y="188"/>
                  <a:pt x="156" y="188"/>
                  <a:pt x="156" y="188"/>
                </a:cubicBezTo>
                <a:cubicBezTo>
                  <a:pt x="156" y="187"/>
                  <a:pt x="157" y="186"/>
                  <a:pt x="157" y="184"/>
                </a:cubicBezTo>
                <a:cubicBezTo>
                  <a:pt x="158" y="179"/>
                  <a:pt x="156" y="176"/>
                  <a:pt x="152" y="175"/>
                </a:cubicBezTo>
                <a:cubicBezTo>
                  <a:pt x="149" y="175"/>
                  <a:pt x="146" y="176"/>
                  <a:pt x="142" y="177"/>
                </a:cubicBezTo>
                <a:cubicBezTo>
                  <a:pt x="142" y="177"/>
                  <a:pt x="141" y="178"/>
                  <a:pt x="141" y="178"/>
                </a:cubicBezTo>
                <a:cubicBezTo>
                  <a:pt x="136" y="173"/>
                  <a:pt x="130" y="175"/>
                  <a:pt x="122" y="178"/>
                </a:cubicBezTo>
                <a:cubicBezTo>
                  <a:pt x="120" y="178"/>
                  <a:pt x="118" y="179"/>
                  <a:pt x="115" y="180"/>
                </a:cubicBezTo>
                <a:cubicBezTo>
                  <a:pt x="117" y="177"/>
                  <a:pt x="120" y="174"/>
                  <a:pt x="120" y="170"/>
                </a:cubicBezTo>
                <a:cubicBezTo>
                  <a:pt x="121" y="153"/>
                  <a:pt x="83" y="182"/>
                  <a:pt x="83" y="1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14"/>
          <p:cNvSpPr>
            <a:spLocks noEditPoints="1"/>
          </p:cNvSpPr>
          <p:nvPr/>
        </p:nvSpPr>
        <p:spPr bwMode="auto">
          <a:xfrm>
            <a:off x="4302232" y="3329509"/>
            <a:ext cx="504027" cy="618187"/>
          </a:xfrm>
          <a:custGeom>
            <a:avLst/>
            <a:gdLst>
              <a:gd name="T0" fmla="*/ 22 w 198"/>
              <a:gd name="T1" fmla="*/ 204 h 243"/>
              <a:gd name="T2" fmla="*/ 144 w 198"/>
              <a:gd name="T3" fmla="*/ 182 h 243"/>
              <a:gd name="T4" fmla="*/ 165 w 198"/>
              <a:gd name="T5" fmla="*/ 183 h 243"/>
              <a:gd name="T6" fmla="*/ 155 w 198"/>
              <a:gd name="T7" fmla="*/ 243 h 243"/>
              <a:gd name="T8" fmla="*/ 0 w 198"/>
              <a:gd name="T9" fmla="*/ 233 h 243"/>
              <a:gd name="T10" fmla="*/ 9 w 198"/>
              <a:gd name="T11" fmla="*/ 0 h 243"/>
              <a:gd name="T12" fmla="*/ 155 w 198"/>
              <a:gd name="T13" fmla="*/ 0 h 243"/>
              <a:gd name="T14" fmla="*/ 165 w 198"/>
              <a:gd name="T15" fmla="*/ 40 h 243"/>
              <a:gd name="T16" fmla="*/ 144 w 198"/>
              <a:gd name="T17" fmla="*/ 21 h 243"/>
              <a:gd name="T18" fmla="*/ 82 w 198"/>
              <a:gd name="T19" fmla="*/ 78 h 243"/>
              <a:gd name="T20" fmla="*/ 72 w 198"/>
              <a:gd name="T21" fmla="*/ 90 h 243"/>
              <a:gd name="T22" fmla="*/ 82 w 198"/>
              <a:gd name="T23" fmla="*/ 101 h 243"/>
              <a:gd name="T24" fmla="*/ 155 w 198"/>
              <a:gd name="T25" fmla="*/ 51 h 243"/>
              <a:gd name="T26" fmla="*/ 107 w 198"/>
              <a:gd name="T27" fmla="*/ 180 h 243"/>
              <a:gd name="T28" fmla="*/ 124 w 198"/>
              <a:gd name="T29" fmla="*/ 159 h 243"/>
              <a:gd name="T30" fmla="*/ 192 w 198"/>
              <a:gd name="T31" fmla="*/ 157 h 243"/>
              <a:gd name="T32" fmla="*/ 158 w 198"/>
              <a:gd name="T33" fmla="*/ 154 h 243"/>
              <a:gd name="T34" fmla="*/ 131 w 198"/>
              <a:gd name="T35" fmla="*/ 134 h 243"/>
              <a:gd name="T36" fmla="*/ 173 w 198"/>
              <a:gd name="T37" fmla="*/ 125 h 243"/>
              <a:gd name="T38" fmla="*/ 136 w 198"/>
              <a:gd name="T39" fmla="*/ 118 h 243"/>
              <a:gd name="T40" fmla="*/ 173 w 198"/>
              <a:gd name="T41" fmla="*/ 109 h 243"/>
              <a:gd name="T42" fmla="*/ 144 w 198"/>
              <a:gd name="T43" fmla="*/ 88 h 243"/>
              <a:gd name="T44" fmla="*/ 182 w 198"/>
              <a:gd name="T45" fmla="*/ 95 h 243"/>
              <a:gd name="T46" fmla="*/ 198 w 198"/>
              <a:gd name="T47" fmla="*/ 88 h 243"/>
              <a:gd name="T48" fmla="*/ 158 w 198"/>
              <a:gd name="T49" fmla="*/ 70 h 243"/>
              <a:gd name="T50" fmla="*/ 155 w 198"/>
              <a:gd name="T51" fmla="*/ 51 h 243"/>
              <a:gd name="T52" fmla="*/ 94 w 198"/>
              <a:gd name="T53" fmla="*/ 123 h 243"/>
              <a:gd name="T54" fmla="*/ 106 w 198"/>
              <a:gd name="T55" fmla="*/ 129 h 243"/>
              <a:gd name="T56" fmla="*/ 94 w 198"/>
              <a:gd name="T57" fmla="*/ 104 h 243"/>
              <a:gd name="T58" fmla="*/ 104 w 198"/>
              <a:gd name="T59" fmla="*/ 89 h 243"/>
              <a:gd name="T60" fmla="*/ 120 w 198"/>
              <a:gd name="T61" fmla="*/ 76 h 243"/>
              <a:gd name="T62" fmla="*/ 94 w 198"/>
              <a:gd name="T63" fmla="*/ 64 h 243"/>
              <a:gd name="T64" fmla="*/ 82 w 198"/>
              <a:gd name="T65" fmla="*/ 58 h 243"/>
              <a:gd name="T66" fmla="*/ 60 w 198"/>
              <a:gd name="T67" fmla="*/ 72 h 243"/>
              <a:gd name="T68" fmla="*/ 59 w 198"/>
              <a:gd name="T69" fmla="*/ 109 h 243"/>
              <a:gd name="T70" fmla="*/ 82 w 198"/>
              <a:gd name="T71" fmla="*/ 148 h 243"/>
              <a:gd name="T72" fmla="*/ 70 w 198"/>
              <a:gd name="T73" fmla="*/ 133 h 243"/>
              <a:gd name="T74" fmla="*/ 60 w 198"/>
              <a:gd name="T75" fmla="*/ 155 h 243"/>
              <a:gd name="T76" fmla="*/ 82 w 198"/>
              <a:gd name="T77" fmla="*/ 176 h 243"/>
              <a:gd name="T78" fmla="*/ 94 w 198"/>
              <a:gd name="T79" fmla="*/ 170 h 243"/>
              <a:gd name="T80" fmla="*/ 96 w 198"/>
              <a:gd name="T81" fmla="*/ 163 h 243"/>
              <a:gd name="T82" fmla="*/ 94 w 198"/>
              <a:gd name="T83" fmla="*/ 149 h 243"/>
              <a:gd name="T84" fmla="*/ 63 w 198"/>
              <a:gd name="T85" fmla="*/ 222 h 243"/>
              <a:gd name="T86" fmla="*/ 66 w 198"/>
              <a:gd name="T87" fmla="*/ 229 h 243"/>
              <a:gd name="T88" fmla="*/ 103 w 198"/>
              <a:gd name="T89" fmla="*/ 226 h 243"/>
              <a:gd name="T90" fmla="*/ 100 w 198"/>
              <a:gd name="T91" fmla="*/ 2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43">
                <a:moveTo>
                  <a:pt x="22" y="21"/>
                </a:moveTo>
                <a:cubicBezTo>
                  <a:pt x="22" y="204"/>
                  <a:pt x="22" y="204"/>
                  <a:pt x="22" y="204"/>
                </a:cubicBezTo>
                <a:cubicBezTo>
                  <a:pt x="144" y="204"/>
                  <a:pt x="144" y="204"/>
                  <a:pt x="144" y="204"/>
                </a:cubicBezTo>
                <a:cubicBezTo>
                  <a:pt x="144" y="182"/>
                  <a:pt x="144" y="182"/>
                  <a:pt x="144" y="182"/>
                </a:cubicBezTo>
                <a:cubicBezTo>
                  <a:pt x="148" y="183"/>
                  <a:pt x="153" y="183"/>
                  <a:pt x="158" y="183"/>
                </a:cubicBezTo>
                <a:cubicBezTo>
                  <a:pt x="160" y="183"/>
                  <a:pt x="163" y="183"/>
                  <a:pt x="165" y="183"/>
                </a:cubicBezTo>
                <a:cubicBezTo>
                  <a:pt x="165" y="233"/>
                  <a:pt x="165" y="233"/>
                  <a:pt x="165" y="233"/>
                </a:cubicBezTo>
                <a:cubicBezTo>
                  <a:pt x="165" y="239"/>
                  <a:pt x="161" y="243"/>
                  <a:pt x="155" y="243"/>
                </a:cubicBezTo>
                <a:cubicBezTo>
                  <a:pt x="9" y="243"/>
                  <a:pt x="9" y="243"/>
                  <a:pt x="9" y="243"/>
                </a:cubicBezTo>
                <a:cubicBezTo>
                  <a:pt x="4" y="243"/>
                  <a:pt x="0" y="239"/>
                  <a:pt x="0" y="233"/>
                </a:cubicBezTo>
                <a:cubicBezTo>
                  <a:pt x="0" y="10"/>
                  <a:pt x="0" y="10"/>
                  <a:pt x="0" y="10"/>
                </a:cubicBezTo>
                <a:cubicBezTo>
                  <a:pt x="0" y="4"/>
                  <a:pt x="4" y="0"/>
                  <a:pt x="9" y="0"/>
                </a:cubicBezTo>
                <a:cubicBezTo>
                  <a:pt x="9" y="0"/>
                  <a:pt x="9" y="0"/>
                  <a:pt x="9" y="0"/>
                </a:cubicBezTo>
                <a:cubicBezTo>
                  <a:pt x="155" y="0"/>
                  <a:pt x="155" y="0"/>
                  <a:pt x="155" y="0"/>
                </a:cubicBezTo>
                <a:cubicBezTo>
                  <a:pt x="161" y="0"/>
                  <a:pt x="165" y="4"/>
                  <a:pt x="165" y="10"/>
                </a:cubicBezTo>
                <a:cubicBezTo>
                  <a:pt x="165" y="40"/>
                  <a:pt x="165" y="40"/>
                  <a:pt x="165" y="40"/>
                </a:cubicBezTo>
                <a:cubicBezTo>
                  <a:pt x="144" y="34"/>
                  <a:pt x="144" y="34"/>
                  <a:pt x="144" y="34"/>
                </a:cubicBezTo>
                <a:cubicBezTo>
                  <a:pt x="144" y="21"/>
                  <a:pt x="144" y="21"/>
                  <a:pt x="144" y="21"/>
                </a:cubicBezTo>
                <a:cubicBezTo>
                  <a:pt x="22" y="21"/>
                  <a:pt x="22" y="21"/>
                  <a:pt x="22" y="21"/>
                </a:cubicBezTo>
                <a:close/>
                <a:moveTo>
                  <a:pt x="82" y="78"/>
                </a:moveTo>
                <a:cubicBezTo>
                  <a:pt x="79" y="79"/>
                  <a:pt x="77" y="81"/>
                  <a:pt x="75" y="83"/>
                </a:cubicBezTo>
                <a:cubicBezTo>
                  <a:pt x="73" y="85"/>
                  <a:pt x="72" y="87"/>
                  <a:pt x="72" y="90"/>
                </a:cubicBezTo>
                <a:cubicBezTo>
                  <a:pt x="72" y="92"/>
                  <a:pt x="73" y="94"/>
                  <a:pt x="75" y="96"/>
                </a:cubicBezTo>
                <a:cubicBezTo>
                  <a:pt x="76" y="98"/>
                  <a:pt x="79" y="100"/>
                  <a:pt x="82" y="101"/>
                </a:cubicBezTo>
                <a:cubicBezTo>
                  <a:pt x="82" y="78"/>
                  <a:pt x="82" y="78"/>
                  <a:pt x="82" y="78"/>
                </a:cubicBezTo>
                <a:close/>
                <a:moveTo>
                  <a:pt x="155" y="51"/>
                </a:moveTo>
                <a:cubicBezTo>
                  <a:pt x="144" y="48"/>
                  <a:pt x="144" y="48"/>
                  <a:pt x="144" y="48"/>
                </a:cubicBezTo>
                <a:cubicBezTo>
                  <a:pt x="107" y="180"/>
                  <a:pt x="107" y="180"/>
                  <a:pt x="107" y="180"/>
                </a:cubicBezTo>
                <a:cubicBezTo>
                  <a:pt x="118" y="183"/>
                  <a:pt x="118" y="183"/>
                  <a:pt x="118" y="183"/>
                </a:cubicBezTo>
                <a:cubicBezTo>
                  <a:pt x="124" y="159"/>
                  <a:pt x="124" y="159"/>
                  <a:pt x="124" y="159"/>
                </a:cubicBezTo>
                <a:cubicBezTo>
                  <a:pt x="133" y="165"/>
                  <a:pt x="144" y="169"/>
                  <a:pt x="158" y="169"/>
                </a:cubicBezTo>
                <a:cubicBezTo>
                  <a:pt x="171" y="169"/>
                  <a:pt x="183" y="165"/>
                  <a:pt x="192" y="157"/>
                </a:cubicBezTo>
                <a:cubicBezTo>
                  <a:pt x="178" y="147"/>
                  <a:pt x="178" y="147"/>
                  <a:pt x="178" y="147"/>
                </a:cubicBezTo>
                <a:cubicBezTo>
                  <a:pt x="172" y="151"/>
                  <a:pt x="165" y="154"/>
                  <a:pt x="158" y="154"/>
                </a:cubicBezTo>
                <a:cubicBezTo>
                  <a:pt x="144" y="154"/>
                  <a:pt x="135" y="148"/>
                  <a:pt x="130" y="139"/>
                </a:cubicBezTo>
                <a:cubicBezTo>
                  <a:pt x="131" y="134"/>
                  <a:pt x="131" y="134"/>
                  <a:pt x="131" y="134"/>
                </a:cubicBezTo>
                <a:cubicBezTo>
                  <a:pt x="173" y="134"/>
                  <a:pt x="173" y="134"/>
                  <a:pt x="173" y="134"/>
                </a:cubicBezTo>
                <a:cubicBezTo>
                  <a:pt x="173" y="125"/>
                  <a:pt x="173" y="125"/>
                  <a:pt x="173" y="125"/>
                </a:cubicBezTo>
                <a:cubicBezTo>
                  <a:pt x="134" y="125"/>
                  <a:pt x="134" y="125"/>
                  <a:pt x="134" y="125"/>
                </a:cubicBezTo>
                <a:cubicBezTo>
                  <a:pt x="136" y="118"/>
                  <a:pt x="136" y="118"/>
                  <a:pt x="136" y="118"/>
                </a:cubicBezTo>
                <a:cubicBezTo>
                  <a:pt x="173" y="118"/>
                  <a:pt x="173" y="118"/>
                  <a:pt x="173" y="118"/>
                </a:cubicBezTo>
                <a:cubicBezTo>
                  <a:pt x="173" y="109"/>
                  <a:pt x="173" y="109"/>
                  <a:pt x="173" y="109"/>
                </a:cubicBezTo>
                <a:cubicBezTo>
                  <a:pt x="138" y="109"/>
                  <a:pt x="138" y="109"/>
                  <a:pt x="138" y="109"/>
                </a:cubicBezTo>
                <a:cubicBezTo>
                  <a:pt x="144" y="88"/>
                  <a:pt x="144" y="88"/>
                  <a:pt x="144" y="88"/>
                </a:cubicBezTo>
                <a:cubicBezTo>
                  <a:pt x="148" y="87"/>
                  <a:pt x="152" y="86"/>
                  <a:pt x="158" y="85"/>
                </a:cubicBezTo>
                <a:cubicBezTo>
                  <a:pt x="167" y="85"/>
                  <a:pt x="176" y="89"/>
                  <a:pt x="182" y="95"/>
                </a:cubicBezTo>
                <a:cubicBezTo>
                  <a:pt x="182" y="96"/>
                  <a:pt x="183" y="96"/>
                  <a:pt x="183" y="97"/>
                </a:cubicBezTo>
                <a:cubicBezTo>
                  <a:pt x="198" y="88"/>
                  <a:pt x="198" y="88"/>
                  <a:pt x="198" y="88"/>
                </a:cubicBezTo>
                <a:cubicBezTo>
                  <a:pt x="196" y="87"/>
                  <a:pt x="195" y="86"/>
                  <a:pt x="194" y="85"/>
                </a:cubicBezTo>
                <a:cubicBezTo>
                  <a:pt x="185" y="76"/>
                  <a:pt x="172" y="70"/>
                  <a:pt x="158" y="70"/>
                </a:cubicBezTo>
                <a:cubicBezTo>
                  <a:pt x="155" y="70"/>
                  <a:pt x="152" y="70"/>
                  <a:pt x="149" y="71"/>
                </a:cubicBezTo>
                <a:cubicBezTo>
                  <a:pt x="155" y="51"/>
                  <a:pt x="155" y="51"/>
                  <a:pt x="155" y="51"/>
                </a:cubicBezTo>
                <a:close/>
                <a:moveTo>
                  <a:pt x="94" y="149"/>
                </a:moveTo>
                <a:cubicBezTo>
                  <a:pt x="94" y="123"/>
                  <a:pt x="94" y="123"/>
                  <a:pt x="94" y="123"/>
                </a:cubicBezTo>
                <a:cubicBezTo>
                  <a:pt x="99" y="124"/>
                  <a:pt x="103" y="126"/>
                  <a:pt x="105" y="128"/>
                </a:cubicBezTo>
                <a:cubicBezTo>
                  <a:pt x="105" y="128"/>
                  <a:pt x="106" y="128"/>
                  <a:pt x="106" y="129"/>
                </a:cubicBezTo>
                <a:cubicBezTo>
                  <a:pt x="111" y="109"/>
                  <a:pt x="111" y="109"/>
                  <a:pt x="111" y="109"/>
                </a:cubicBezTo>
                <a:cubicBezTo>
                  <a:pt x="107" y="107"/>
                  <a:pt x="101" y="106"/>
                  <a:pt x="94" y="104"/>
                </a:cubicBezTo>
                <a:cubicBezTo>
                  <a:pt x="94" y="79"/>
                  <a:pt x="94" y="79"/>
                  <a:pt x="94" y="79"/>
                </a:cubicBezTo>
                <a:cubicBezTo>
                  <a:pt x="100" y="80"/>
                  <a:pt x="103" y="84"/>
                  <a:pt x="104" y="89"/>
                </a:cubicBezTo>
                <a:cubicBezTo>
                  <a:pt x="117" y="88"/>
                  <a:pt x="117" y="88"/>
                  <a:pt x="117" y="88"/>
                </a:cubicBezTo>
                <a:cubicBezTo>
                  <a:pt x="120" y="76"/>
                  <a:pt x="120" y="76"/>
                  <a:pt x="120" y="76"/>
                </a:cubicBezTo>
                <a:cubicBezTo>
                  <a:pt x="119" y="74"/>
                  <a:pt x="117" y="73"/>
                  <a:pt x="115" y="71"/>
                </a:cubicBezTo>
                <a:cubicBezTo>
                  <a:pt x="110" y="67"/>
                  <a:pt x="103" y="65"/>
                  <a:pt x="94" y="64"/>
                </a:cubicBezTo>
                <a:cubicBezTo>
                  <a:pt x="94" y="58"/>
                  <a:pt x="94" y="58"/>
                  <a:pt x="94" y="58"/>
                </a:cubicBezTo>
                <a:cubicBezTo>
                  <a:pt x="82" y="58"/>
                  <a:pt x="82" y="58"/>
                  <a:pt x="82" y="58"/>
                </a:cubicBezTo>
                <a:cubicBezTo>
                  <a:pt x="82" y="64"/>
                  <a:pt x="82" y="64"/>
                  <a:pt x="82" y="64"/>
                </a:cubicBezTo>
                <a:cubicBezTo>
                  <a:pt x="73" y="65"/>
                  <a:pt x="66" y="68"/>
                  <a:pt x="60" y="72"/>
                </a:cubicBezTo>
                <a:cubicBezTo>
                  <a:pt x="54" y="77"/>
                  <a:pt x="52" y="83"/>
                  <a:pt x="52" y="91"/>
                </a:cubicBezTo>
                <a:cubicBezTo>
                  <a:pt x="52" y="98"/>
                  <a:pt x="54" y="104"/>
                  <a:pt x="59" y="109"/>
                </a:cubicBezTo>
                <a:cubicBezTo>
                  <a:pt x="64" y="114"/>
                  <a:pt x="72" y="117"/>
                  <a:pt x="82" y="120"/>
                </a:cubicBezTo>
                <a:cubicBezTo>
                  <a:pt x="82" y="148"/>
                  <a:pt x="82" y="148"/>
                  <a:pt x="82" y="148"/>
                </a:cubicBezTo>
                <a:cubicBezTo>
                  <a:pt x="80" y="146"/>
                  <a:pt x="77" y="145"/>
                  <a:pt x="74" y="142"/>
                </a:cubicBezTo>
                <a:cubicBezTo>
                  <a:pt x="72" y="139"/>
                  <a:pt x="70" y="136"/>
                  <a:pt x="70" y="133"/>
                </a:cubicBezTo>
                <a:cubicBezTo>
                  <a:pt x="48" y="135"/>
                  <a:pt x="48" y="135"/>
                  <a:pt x="48" y="135"/>
                </a:cubicBezTo>
                <a:cubicBezTo>
                  <a:pt x="50" y="144"/>
                  <a:pt x="54" y="150"/>
                  <a:pt x="60" y="155"/>
                </a:cubicBezTo>
                <a:cubicBezTo>
                  <a:pt x="65" y="160"/>
                  <a:pt x="73" y="162"/>
                  <a:pt x="82" y="163"/>
                </a:cubicBezTo>
                <a:cubicBezTo>
                  <a:pt x="82" y="176"/>
                  <a:pt x="82" y="176"/>
                  <a:pt x="82" y="176"/>
                </a:cubicBezTo>
                <a:cubicBezTo>
                  <a:pt x="93" y="176"/>
                  <a:pt x="93" y="176"/>
                  <a:pt x="93" y="176"/>
                </a:cubicBezTo>
                <a:cubicBezTo>
                  <a:pt x="94" y="170"/>
                  <a:pt x="94" y="170"/>
                  <a:pt x="94" y="170"/>
                </a:cubicBezTo>
                <a:cubicBezTo>
                  <a:pt x="94" y="163"/>
                  <a:pt x="94" y="163"/>
                  <a:pt x="94" y="163"/>
                </a:cubicBezTo>
                <a:cubicBezTo>
                  <a:pt x="95" y="163"/>
                  <a:pt x="96" y="163"/>
                  <a:pt x="96" y="163"/>
                </a:cubicBezTo>
                <a:cubicBezTo>
                  <a:pt x="101" y="146"/>
                  <a:pt x="101" y="146"/>
                  <a:pt x="101" y="146"/>
                </a:cubicBezTo>
                <a:cubicBezTo>
                  <a:pt x="99" y="147"/>
                  <a:pt x="97" y="148"/>
                  <a:pt x="94" y="149"/>
                </a:cubicBezTo>
                <a:close/>
                <a:moveTo>
                  <a:pt x="66" y="219"/>
                </a:moveTo>
                <a:cubicBezTo>
                  <a:pt x="64" y="219"/>
                  <a:pt x="63" y="220"/>
                  <a:pt x="63" y="222"/>
                </a:cubicBezTo>
                <a:cubicBezTo>
                  <a:pt x="63" y="226"/>
                  <a:pt x="63" y="226"/>
                  <a:pt x="63" y="226"/>
                </a:cubicBezTo>
                <a:cubicBezTo>
                  <a:pt x="63" y="228"/>
                  <a:pt x="64" y="229"/>
                  <a:pt x="66" y="229"/>
                </a:cubicBezTo>
                <a:cubicBezTo>
                  <a:pt x="100" y="229"/>
                  <a:pt x="100" y="229"/>
                  <a:pt x="100" y="229"/>
                </a:cubicBezTo>
                <a:cubicBezTo>
                  <a:pt x="102" y="229"/>
                  <a:pt x="103" y="228"/>
                  <a:pt x="103" y="226"/>
                </a:cubicBezTo>
                <a:cubicBezTo>
                  <a:pt x="103" y="222"/>
                  <a:pt x="103" y="222"/>
                  <a:pt x="103" y="222"/>
                </a:cubicBezTo>
                <a:cubicBezTo>
                  <a:pt x="103" y="220"/>
                  <a:pt x="102" y="219"/>
                  <a:pt x="100" y="219"/>
                </a:cubicBezTo>
                <a:lnTo>
                  <a:pt x="66" y="21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15"/>
          <p:cNvSpPr>
            <a:spLocks noEditPoints="1"/>
          </p:cNvSpPr>
          <p:nvPr/>
        </p:nvSpPr>
        <p:spPr bwMode="auto">
          <a:xfrm>
            <a:off x="3232790" y="4419413"/>
            <a:ext cx="677421" cy="620341"/>
          </a:xfrm>
          <a:custGeom>
            <a:avLst/>
            <a:gdLst>
              <a:gd name="T0" fmla="*/ 249 w 266"/>
              <a:gd name="T1" fmla="*/ 0 h 244"/>
              <a:gd name="T2" fmla="*/ 266 w 266"/>
              <a:gd name="T3" fmla="*/ 163 h 244"/>
              <a:gd name="T4" fmla="*/ 238 w 266"/>
              <a:gd name="T5" fmla="*/ 180 h 244"/>
              <a:gd name="T6" fmla="*/ 245 w 266"/>
              <a:gd name="T7" fmla="*/ 162 h 244"/>
              <a:gd name="T8" fmla="*/ 22 w 266"/>
              <a:gd name="T9" fmla="*/ 16 h 244"/>
              <a:gd name="T10" fmla="*/ 102 w 266"/>
              <a:gd name="T11" fmla="*/ 162 h 244"/>
              <a:gd name="T12" fmla="*/ 115 w 266"/>
              <a:gd name="T13" fmla="*/ 180 h 244"/>
              <a:gd name="T14" fmla="*/ 0 w 266"/>
              <a:gd name="T15" fmla="*/ 163 h 244"/>
              <a:gd name="T16" fmla="*/ 17 w 266"/>
              <a:gd name="T17" fmla="*/ 0 h 244"/>
              <a:gd name="T18" fmla="*/ 182 w 266"/>
              <a:gd name="T19" fmla="*/ 101 h 244"/>
              <a:gd name="T20" fmla="*/ 233 w 266"/>
              <a:gd name="T21" fmla="*/ 96 h 244"/>
              <a:gd name="T22" fmla="*/ 182 w 266"/>
              <a:gd name="T23" fmla="*/ 81 h 244"/>
              <a:gd name="T24" fmla="*/ 233 w 266"/>
              <a:gd name="T25" fmla="*/ 85 h 244"/>
              <a:gd name="T26" fmla="*/ 182 w 266"/>
              <a:gd name="T27" fmla="*/ 81 h 244"/>
              <a:gd name="T28" fmla="*/ 209 w 266"/>
              <a:gd name="T29" fmla="*/ 66 h 244"/>
              <a:gd name="T30" fmla="*/ 233 w 266"/>
              <a:gd name="T31" fmla="*/ 62 h 244"/>
              <a:gd name="T32" fmla="*/ 209 w 266"/>
              <a:gd name="T33" fmla="*/ 47 h 244"/>
              <a:gd name="T34" fmla="*/ 233 w 266"/>
              <a:gd name="T35" fmla="*/ 52 h 244"/>
              <a:gd name="T36" fmla="*/ 209 w 266"/>
              <a:gd name="T37" fmla="*/ 47 h 244"/>
              <a:gd name="T38" fmla="*/ 209 w 266"/>
              <a:gd name="T39" fmla="*/ 37 h 244"/>
              <a:gd name="T40" fmla="*/ 233 w 266"/>
              <a:gd name="T41" fmla="*/ 33 h 244"/>
              <a:gd name="T42" fmla="*/ 153 w 266"/>
              <a:gd name="T43" fmla="*/ 33 h 244"/>
              <a:gd name="T44" fmla="*/ 201 w 266"/>
              <a:gd name="T45" fmla="*/ 72 h 244"/>
              <a:gd name="T46" fmla="*/ 153 w 266"/>
              <a:gd name="T47" fmla="*/ 33 h 244"/>
              <a:gd name="T48" fmla="*/ 78 w 266"/>
              <a:gd name="T49" fmla="*/ 119 h 244"/>
              <a:gd name="T50" fmla="*/ 66 w 266"/>
              <a:gd name="T51" fmla="*/ 83 h 244"/>
              <a:gd name="T52" fmla="*/ 36 w 266"/>
              <a:gd name="T53" fmla="*/ 81 h 244"/>
              <a:gd name="T54" fmla="*/ 67 w 266"/>
              <a:gd name="T55" fmla="*/ 72 h 244"/>
              <a:gd name="T56" fmla="*/ 88 w 266"/>
              <a:gd name="T57" fmla="*/ 80 h 244"/>
              <a:gd name="T58" fmla="*/ 90 w 266"/>
              <a:gd name="T59" fmla="*/ 82 h 244"/>
              <a:gd name="T60" fmla="*/ 108 w 266"/>
              <a:gd name="T61" fmla="*/ 87 h 244"/>
              <a:gd name="T62" fmla="*/ 113 w 266"/>
              <a:gd name="T63" fmla="*/ 58 h 244"/>
              <a:gd name="T64" fmla="*/ 123 w 266"/>
              <a:gd name="T65" fmla="*/ 64 h 244"/>
              <a:gd name="T66" fmla="*/ 141 w 266"/>
              <a:gd name="T67" fmla="*/ 46 h 244"/>
              <a:gd name="T68" fmla="*/ 117 w 266"/>
              <a:gd name="T69" fmla="*/ 40 h 244"/>
              <a:gd name="T70" fmla="*/ 106 w 266"/>
              <a:gd name="T71" fmla="*/ 50 h 244"/>
              <a:gd name="T72" fmla="*/ 104 w 266"/>
              <a:gd name="T73" fmla="*/ 54 h 244"/>
              <a:gd name="T74" fmla="*/ 95 w 266"/>
              <a:gd name="T75" fmla="*/ 73 h 244"/>
              <a:gd name="T76" fmla="*/ 86 w 266"/>
              <a:gd name="T77" fmla="*/ 63 h 244"/>
              <a:gd name="T78" fmla="*/ 66 w 266"/>
              <a:gd name="T79" fmla="*/ 61 h 244"/>
              <a:gd name="T80" fmla="*/ 47 w 266"/>
              <a:gd name="T81" fmla="*/ 119 h 244"/>
              <a:gd name="T82" fmla="*/ 59 w 266"/>
              <a:gd name="T83" fmla="*/ 92 h 244"/>
              <a:gd name="T84" fmla="*/ 47 w 266"/>
              <a:gd name="T85" fmla="*/ 119 h 244"/>
              <a:gd name="T86" fmla="*/ 133 w 266"/>
              <a:gd name="T87" fmla="*/ 119 h 244"/>
              <a:gd name="T88" fmla="*/ 120 w 266"/>
              <a:gd name="T89" fmla="*/ 67 h 244"/>
              <a:gd name="T90" fmla="*/ 102 w 266"/>
              <a:gd name="T91" fmla="*/ 119 h 244"/>
              <a:gd name="T92" fmla="*/ 114 w 266"/>
              <a:gd name="T93" fmla="*/ 96 h 244"/>
              <a:gd name="T94" fmla="*/ 102 w 266"/>
              <a:gd name="T95" fmla="*/ 119 h 244"/>
              <a:gd name="T96" fmla="*/ 96 w 266"/>
              <a:gd name="T97" fmla="*/ 119 h 244"/>
              <a:gd name="T98" fmla="*/ 83 w 266"/>
              <a:gd name="T99" fmla="*/ 89 h 244"/>
              <a:gd name="T100" fmla="*/ 174 w 266"/>
              <a:gd name="T101" fmla="*/ 141 h 244"/>
              <a:gd name="T102" fmla="*/ 154 w 266"/>
              <a:gd name="T103" fmla="*/ 86 h 244"/>
              <a:gd name="T104" fmla="*/ 129 w 266"/>
              <a:gd name="T105" fmla="*/ 149 h 244"/>
              <a:gd name="T106" fmla="*/ 140 w 266"/>
              <a:gd name="T107" fmla="*/ 194 h 244"/>
              <a:gd name="T108" fmla="*/ 153 w 266"/>
              <a:gd name="T109" fmla="*/ 244 h 244"/>
              <a:gd name="T110" fmla="*/ 213 w 266"/>
              <a:gd name="T111" fmla="*/ 230 h 244"/>
              <a:gd name="T112" fmla="*/ 207 w 266"/>
              <a:gd name="T113" fmla="*/ 137 h 244"/>
              <a:gd name="T114" fmla="*/ 203 w 266"/>
              <a:gd name="T115" fmla="*/ 128 h 244"/>
              <a:gd name="T116" fmla="*/ 189 w 266"/>
              <a:gd name="T117" fmla="*/ 132 h 244"/>
              <a:gd name="T118" fmla="*/ 175 w 266"/>
              <a:gd name="T119" fmla="*/ 120 h 244"/>
              <a:gd name="T120" fmla="*/ 7 w 266"/>
              <a:gd name="T121" fmla="*/ 64 h 244"/>
              <a:gd name="T122" fmla="*/ 14 w 266"/>
              <a:gd name="T123" fmla="*/ 111 h 244"/>
              <a:gd name="T124" fmla="*/ 7 w 266"/>
              <a:gd name="T125" fmla="*/ 6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244">
                <a:moveTo>
                  <a:pt x="17" y="0"/>
                </a:moveTo>
                <a:cubicBezTo>
                  <a:pt x="249" y="0"/>
                  <a:pt x="249" y="0"/>
                  <a:pt x="249" y="0"/>
                </a:cubicBezTo>
                <a:cubicBezTo>
                  <a:pt x="258" y="0"/>
                  <a:pt x="266" y="7"/>
                  <a:pt x="266" y="16"/>
                </a:cubicBezTo>
                <a:cubicBezTo>
                  <a:pt x="266" y="163"/>
                  <a:pt x="266" y="163"/>
                  <a:pt x="266" y="163"/>
                </a:cubicBezTo>
                <a:cubicBezTo>
                  <a:pt x="266" y="172"/>
                  <a:pt x="258" y="180"/>
                  <a:pt x="249" y="180"/>
                </a:cubicBezTo>
                <a:cubicBezTo>
                  <a:pt x="238" y="180"/>
                  <a:pt x="238" y="180"/>
                  <a:pt x="238" y="180"/>
                </a:cubicBezTo>
                <a:cubicBezTo>
                  <a:pt x="239" y="174"/>
                  <a:pt x="239" y="168"/>
                  <a:pt x="239" y="162"/>
                </a:cubicBezTo>
                <a:cubicBezTo>
                  <a:pt x="245" y="162"/>
                  <a:pt x="245" y="162"/>
                  <a:pt x="245" y="162"/>
                </a:cubicBezTo>
                <a:cubicBezTo>
                  <a:pt x="245" y="16"/>
                  <a:pt x="245" y="16"/>
                  <a:pt x="245" y="16"/>
                </a:cubicBezTo>
                <a:cubicBezTo>
                  <a:pt x="22" y="16"/>
                  <a:pt x="22" y="16"/>
                  <a:pt x="22" y="16"/>
                </a:cubicBezTo>
                <a:cubicBezTo>
                  <a:pt x="22" y="162"/>
                  <a:pt x="22" y="162"/>
                  <a:pt x="22" y="162"/>
                </a:cubicBezTo>
                <a:cubicBezTo>
                  <a:pt x="102" y="162"/>
                  <a:pt x="102" y="162"/>
                  <a:pt x="102" y="162"/>
                </a:cubicBezTo>
                <a:cubicBezTo>
                  <a:pt x="108" y="169"/>
                  <a:pt x="108" y="169"/>
                  <a:pt x="108" y="169"/>
                </a:cubicBezTo>
                <a:cubicBezTo>
                  <a:pt x="111" y="172"/>
                  <a:pt x="113" y="176"/>
                  <a:pt x="115" y="180"/>
                </a:cubicBezTo>
                <a:cubicBezTo>
                  <a:pt x="17" y="180"/>
                  <a:pt x="17" y="180"/>
                  <a:pt x="17" y="180"/>
                </a:cubicBezTo>
                <a:cubicBezTo>
                  <a:pt x="8" y="180"/>
                  <a:pt x="0" y="172"/>
                  <a:pt x="0" y="163"/>
                </a:cubicBezTo>
                <a:cubicBezTo>
                  <a:pt x="0" y="16"/>
                  <a:pt x="0" y="16"/>
                  <a:pt x="0" y="16"/>
                </a:cubicBezTo>
                <a:cubicBezTo>
                  <a:pt x="0" y="7"/>
                  <a:pt x="8" y="0"/>
                  <a:pt x="17" y="0"/>
                </a:cubicBezTo>
                <a:close/>
                <a:moveTo>
                  <a:pt x="182" y="96"/>
                </a:moveTo>
                <a:cubicBezTo>
                  <a:pt x="182" y="101"/>
                  <a:pt x="182" y="101"/>
                  <a:pt x="182" y="101"/>
                </a:cubicBezTo>
                <a:cubicBezTo>
                  <a:pt x="233" y="101"/>
                  <a:pt x="233" y="101"/>
                  <a:pt x="233" y="101"/>
                </a:cubicBezTo>
                <a:cubicBezTo>
                  <a:pt x="233" y="96"/>
                  <a:pt x="233" y="96"/>
                  <a:pt x="233" y="96"/>
                </a:cubicBezTo>
                <a:cubicBezTo>
                  <a:pt x="182" y="96"/>
                  <a:pt x="182" y="96"/>
                  <a:pt x="182" y="96"/>
                </a:cubicBezTo>
                <a:close/>
                <a:moveTo>
                  <a:pt x="182" y="81"/>
                </a:moveTo>
                <a:cubicBezTo>
                  <a:pt x="182" y="85"/>
                  <a:pt x="182" y="85"/>
                  <a:pt x="182" y="85"/>
                </a:cubicBezTo>
                <a:cubicBezTo>
                  <a:pt x="233" y="85"/>
                  <a:pt x="233" y="85"/>
                  <a:pt x="233" y="85"/>
                </a:cubicBezTo>
                <a:cubicBezTo>
                  <a:pt x="233" y="81"/>
                  <a:pt x="233" y="81"/>
                  <a:pt x="233" y="81"/>
                </a:cubicBezTo>
                <a:cubicBezTo>
                  <a:pt x="182" y="81"/>
                  <a:pt x="182" y="81"/>
                  <a:pt x="182" y="81"/>
                </a:cubicBezTo>
                <a:close/>
                <a:moveTo>
                  <a:pt x="209" y="62"/>
                </a:moveTo>
                <a:cubicBezTo>
                  <a:pt x="209" y="66"/>
                  <a:pt x="209" y="66"/>
                  <a:pt x="209" y="66"/>
                </a:cubicBezTo>
                <a:cubicBezTo>
                  <a:pt x="233" y="66"/>
                  <a:pt x="233" y="66"/>
                  <a:pt x="233" y="66"/>
                </a:cubicBezTo>
                <a:cubicBezTo>
                  <a:pt x="233" y="62"/>
                  <a:pt x="233" y="62"/>
                  <a:pt x="233" y="62"/>
                </a:cubicBezTo>
                <a:cubicBezTo>
                  <a:pt x="209" y="62"/>
                  <a:pt x="209" y="62"/>
                  <a:pt x="209" y="62"/>
                </a:cubicBezTo>
                <a:close/>
                <a:moveTo>
                  <a:pt x="209" y="47"/>
                </a:moveTo>
                <a:cubicBezTo>
                  <a:pt x="209" y="52"/>
                  <a:pt x="209" y="52"/>
                  <a:pt x="209" y="52"/>
                </a:cubicBezTo>
                <a:cubicBezTo>
                  <a:pt x="233" y="52"/>
                  <a:pt x="233" y="52"/>
                  <a:pt x="233" y="52"/>
                </a:cubicBezTo>
                <a:cubicBezTo>
                  <a:pt x="233" y="47"/>
                  <a:pt x="233" y="47"/>
                  <a:pt x="233" y="47"/>
                </a:cubicBezTo>
                <a:cubicBezTo>
                  <a:pt x="209" y="47"/>
                  <a:pt x="209" y="47"/>
                  <a:pt x="209" y="47"/>
                </a:cubicBezTo>
                <a:close/>
                <a:moveTo>
                  <a:pt x="209" y="33"/>
                </a:moveTo>
                <a:cubicBezTo>
                  <a:pt x="209" y="37"/>
                  <a:pt x="209" y="37"/>
                  <a:pt x="209" y="37"/>
                </a:cubicBezTo>
                <a:cubicBezTo>
                  <a:pt x="233" y="37"/>
                  <a:pt x="233" y="37"/>
                  <a:pt x="233" y="37"/>
                </a:cubicBezTo>
                <a:cubicBezTo>
                  <a:pt x="233" y="33"/>
                  <a:pt x="233" y="33"/>
                  <a:pt x="233" y="33"/>
                </a:cubicBezTo>
                <a:cubicBezTo>
                  <a:pt x="209" y="33"/>
                  <a:pt x="209" y="33"/>
                  <a:pt x="209" y="33"/>
                </a:cubicBezTo>
                <a:close/>
                <a:moveTo>
                  <a:pt x="153" y="33"/>
                </a:moveTo>
                <a:cubicBezTo>
                  <a:pt x="153" y="72"/>
                  <a:pt x="153" y="72"/>
                  <a:pt x="153" y="72"/>
                </a:cubicBezTo>
                <a:cubicBezTo>
                  <a:pt x="201" y="72"/>
                  <a:pt x="201" y="72"/>
                  <a:pt x="201" y="72"/>
                </a:cubicBezTo>
                <a:cubicBezTo>
                  <a:pt x="201" y="33"/>
                  <a:pt x="201" y="33"/>
                  <a:pt x="201" y="33"/>
                </a:cubicBezTo>
                <a:cubicBezTo>
                  <a:pt x="153" y="33"/>
                  <a:pt x="153" y="33"/>
                  <a:pt x="153" y="33"/>
                </a:cubicBezTo>
                <a:close/>
                <a:moveTo>
                  <a:pt x="66" y="119"/>
                </a:moveTo>
                <a:cubicBezTo>
                  <a:pt x="78" y="119"/>
                  <a:pt x="78" y="119"/>
                  <a:pt x="78" y="119"/>
                </a:cubicBezTo>
                <a:cubicBezTo>
                  <a:pt x="78" y="83"/>
                  <a:pt x="78" y="83"/>
                  <a:pt x="78" y="83"/>
                </a:cubicBezTo>
                <a:cubicBezTo>
                  <a:pt x="66" y="83"/>
                  <a:pt x="66" y="83"/>
                  <a:pt x="66" y="83"/>
                </a:cubicBezTo>
                <a:cubicBezTo>
                  <a:pt x="66" y="119"/>
                  <a:pt x="66" y="119"/>
                  <a:pt x="66" y="119"/>
                </a:cubicBezTo>
                <a:close/>
                <a:moveTo>
                  <a:pt x="36" y="81"/>
                </a:moveTo>
                <a:cubicBezTo>
                  <a:pt x="42" y="89"/>
                  <a:pt x="42" y="89"/>
                  <a:pt x="42" y="89"/>
                </a:cubicBezTo>
                <a:cubicBezTo>
                  <a:pt x="67" y="72"/>
                  <a:pt x="67" y="72"/>
                  <a:pt x="67" y="72"/>
                </a:cubicBezTo>
                <a:cubicBezTo>
                  <a:pt x="80" y="72"/>
                  <a:pt x="80" y="72"/>
                  <a:pt x="80" y="72"/>
                </a:cubicBezTo>
                <a:cubicBezTo>
                  <a:pt x="88" y="80"/>
                  <a:pt x="88" y="80"/>
                  <a:pt x="88" y="80"/>
                </a:cubicBezTo>
                <a:cubicBezTo>
                  <a:pt x="89" y="81"/>
                  <a:pt x="89" y="81"/>
                  <a:pt x="89" y="81"/>
                </a:cubicBezTo>
                <a:cubicBezTo>
                  <a:pt x="90" y="82"/>
                  <a:pt x="90" y="82"/>
                  <a:pt x="90" y="82"/>
                </a:cubicBezTo>
                <a:cubicBezTo>
                  <a:pt x="102" y="85"/>
                  <a:pt x="102" y="85"/>
                  <a:pt x="102" y="85"/>
                </a:cubicBezTo>
                <a:cubicBezTo>
                  <a:pt x="108" y="87"/>
                  <a:pt x="108" y="87"/>
                  <a:pt x="108" y="87"/>
                </a:cubicBezTo>
                <a:cubicBezTo>
                  <a:pt x="109" y="81"/>
                  <a:pt x="109" y="81"/>
                  <a:pt x="109" y="81"/>
                </a:cubicBezTo>
                <a:cubicBezTo>
                  <a:pt x="113" y="58"/>
                  <a:pt x="113" y="58"/>
                  <a:pt x="113" y="58"/>
                </a:cubicBezTo>
                <a:cubicBezTo>
                  <a:pt x="121" y="56"/>
                  <a:pt x="121" y="56"/>
                  <a:pt x="121" y="56"/>
                </a:cubicBezTo>
                <a:cubicBezTo>
                  <a:pt x="123" y="64"/>
                  <a:pt x="123" y="64"/>
                  <a:pt x="123" y="64"/>
                </a:cubicBezTo>
                <a:cubicBezTo>
                  <a:pt x="132" y="55"/>
                  <a:pt x="132" y="55"/>
                  <a:pt x="132" y="55"/>
                </a:cubicBezTo>
                <a:cubicBezTo>
                  <a:pt x="141" y="46"/>
                  <a:pt x="141" y="46"/>
                  <a:pt x="141" y="46"/>
                </a:cubicBezTo>
                <a:cubicBezTo>
                  <a:pt x="129" y="43"/>
                  <a:pt x="129" y="43"/>
                  <a:pt x="129" y="43"/>
                </a:cubicBezTo>
                <a:cubicBezTo>
                  <a:pt x="117" y="40"/>
                  <a:pt x="117" y="40"/>
                  <a:pt x="117" y="40"/>
                </a:cubicBezTo>
                <a:cubicBezTo>
                  <a:pt x="119" y="47"/>
                  <a:pt x="119" y="47"/>
                  <a:pt x="119" y="47"/>
                </a:cubicBezTo>
                <a:cubicBezTo>
                  <a:pt x="106" y="50"/>
                  <a:pt x="106" y="50"/>
                  <a:pt x="106" y="50"/>
                </a:cubicBezTo>
                <a:cubicBezTo>
                  <a:pt x="104" y="51"/>
                  <a:pt x="104" y="51"/>
                  <a:pt x="104" y="51"/>
                </a:cubicBezTo>
                <a:cubicBezTo>
                  <a:pt x="104" y="54"/>
                  <a:pt x="104" y="54"/>
                  <a:pt x="104" y="54"/>
                </a:cubicBezTo>
                <a:cubicBezTo>
                  <a:pt x="100" y="74"/>
                  <a:pt x="100" y="74"/>
                  <a:pt x="100" y="74"/>
                </a:cubicBezTo>
                <a:cubicBezTo>
                  <a:pt x="95" y="73"/>
                  <a:pt x="95" y="73"/>
                  <a:pt x="95" y="73"/>
                </a:cubicBezTo>
                <a:cubicBezTo>
                  <a:pt x="87" y="64"/>
                  <a:pt x="87" y="64"/>
                  <a:pt x="87" y="64"/>
                </a:cubicBezTo>
                <a:cubicBezTo>
                  <a:pt x="86" y="63"/>
                  <a:pt x="86" y="63"/>
                  <a:pt x="86" y="63"/>
                </a:cubicBezTo>
                <a:cubicBezTo>
                  <a:pt x="85" y="63"/>
                  <a:pt x="85" y="63"/>
                  <a:pt x="85" y="63"/>
                </a:cubicBezTo>
                <a:cubicBezTo>
                  <a:pt x="66" y="61"/>
                  <a:pt x="66" y="61"/>
                  <a:pt x="66" y="61"/>
                </a:cubicBezTo>
                <a:cubicBezTo>
                  <a:pt x="36" y="81"/>
                  <a:pt x="36" y="81"/>
                  <a:pt x="36" y="81"/>
                </a:cubicBezTo>
                <a:close/>
                <a:moveTo>
                  <a:pt x="47" y="119"/>
                </a:moveTo>
                <a:cubicBezTo>
                  <a:pt x="59" y="119"/>
                  <a:pt x="59" y="119"/>
                  <a:pt x="59" y="119"/>
                </a:cubicBezTo>
                <a:cubicBezTo>
                  <a:pt x="59" y="92"/>
                  <a:pt x="59" y="92"/>
                  <a:pt x="59" y="92"/>
                </a:cubicBezTo>
                <a:cubicBezTo>
                  <a:pt x="47" y="92"/>
                  <a:pt x="47" y="92"/>
                  <a:pt x="47" y="92"/>
                </a:cubicBezTo>
                <a:cubicBezTo>
                  <a:pt x="47" y="119"/>
                  <a:pt x="47" y="119"/>
                  <a:pt x="47" y="119"/>
                </a:cubicBezTo>
                <a:close/>
                <a:moveTo>
                  <a:pt x="120" y="119"/>
                </a:moveTo>
                <a:cubicBezTo>
                  <a:pt x="133" y="119"/>
                  <a:pt x="133" y="119"/>
                  <a:pt x="133" y="119"/>
                </a:cubicBezTo>
                <a:cubicBezTo>
                  <a:pt x="133" y="67"/>
                  <a:pt x="133" y="67"/>
                  <a:pt x="133" y="67"/>
                </a:cubicBezTo>
                <a:cubicBezTo>
                  <a:pt x="120" y="67"/>
                  <a:pt x="120" y="67"/>
                  <a:pt x="120" y="67"/>
                </a:cubicBezTo>
                <a:cubicBezTo>
                  <a:pt x="120" y="119"/>
                  <a:pt x="120" y="119"/>
                  <a:pt x="120" y="119"/>
                </a:cubicBezTo>
                <a:close/>
                <a:moveTo>
                  <a:pt x="102" y="119"/>
                </a:moveTo>
                <a:cubicBezTo>
                  <a:pt x="114" y="119"/>
                  <a:pt x="114" y="119"/>
                  <a:pt x="114" y="119"/>
                </a:cubicBezTo>
                <a:cubicBezTo>
                  <a:pt x="114" y="96"/>
                  <a:pt x="114" y="96"/>
                  <a:pt x="114" y="96"/>
                </a:cubicBezTo>
                <a:cubicBezTo>
                  <a:pt x="102" y="96"/>
                  <a:pt x="102" y="96"/>
                  <a:pt x="102" y="96"/>
                </a:cubicBezTo>
                <a:cubicBezTo>
                  <a:pt x="102" y="119"/>
                  <a:pt x="102" y="119"/>
                  <a:pt x="102" y="119"/>
                </a:cubicBezTo>
                <a:close/>
                <a:moveTo>
                  <a:pt x="83" y="119"/>
                </a:moveTo>
                <a:cubicBezTo>
                  <a:pt x="96" y="119"/>
                  <a:pt x="96" y="119"/>
                  <a:pt x="96" y="119"/>
                </a:cubicBezTo>
                <a:cubicBezTo>
                  <a:pt x="96" y="89"/>
                  <a:pt x="96" y="89"/>
                  <a:pt x="96" y="89"/>
                </a:cubicBezTo>
                <a:cubicBezTo>
                  <a:pt x="83" y="89"/>
                  <a:pt x="83" y="89"/>
                  <a:pt x="83" y="89"/>
                </a:cubicBezTo>
                <a:cubicBezTo>
                  <a:pt x="83" y="119"/>
                  <a:pt x="83" y="119"/>
                  <a:pt x="83" y="119"/>
                </a:cubicBezTo>
                <a:close/>
                <a:moveTo>
                  <a:pt x="174" y="141"/>
                </a:moveTo>
                <a:cubicBezTo>
                  <a:pt x="172" y="123"/>
                  <a:pt x="171" y="105"/>
                  <a:pt x="170" y="87"/>
                </a:cubicBezTo>
                <a:cubicBezTo>
                  <a:pt x="165" y="86"/>
                  <a:pt x="159" y="86"/>
                  <a:pt x="154" y="86"/>
                </a:cubicBezTo>
                <a:cubicBezTo>
                  <a:pt x="153" y="114"/>
                  <a:pt x="154" y="142"/>
                  <a:pt x="152" y="171"/>
                </a:cubicBezTo>
                <a:cubicBezTo>
                  <a:pt x="148" y="162"/>
                  <a:pt x="143" y="153"/>
                  <a:pt x="129" y="149"/>
                </a:cubicBezTo>
                <a:cubicBezTo>
                  <a:pt x="126" y="152"/>
                  <a:pt x="125" y="153"/>
                  <a:pt x="122" y="156"/>
                </a:cubicBezTo>
                <a:cubicBezTo>
                  <a:pt x="132" y="167"/>
                  <a:pt x="137" y="181"/>
                  <a:pt x="140" y="194"/>
                </a:cubicBezTo>
                <a:cubicBezTo>
                  <a:pt x="143" y="224"/>
                  <a:pt x="143" y="224"/>
                  <a:pt x="143" y="224"/>
                </a:cubicBezTo>
                <a:cubicBezTo>
                  <a:pt x="147" y="231"/>
                  <a:pt x="150" y="238"/>
                  <a:pt x="153" y="244"/>
                </a:cubicBezTo>
                <a:cubicBezTo>
                  <a:pt x="173" y="244"/>
                  <a:pt x="188" y="243"/>
                  <a:pt x="208" y="242"/>
                </a:cubicBezTo>
                <a:cubicBezTo>
                  <a:pt x="210" y="238"/>
                  <a:pt x="211" y="234"/>
                  <a:pt x="213" y="230"/>
                </a:cubicBezTo>
                <a:cubicBezTo>
                  <a:pt x="217" y="207"/>
                  <a:pt x="222" y="164"/>
                  <a:pt x="221" y="141"/>
                </a:cubicBezTo>
                <a:cubicBezTo>
                  <a:pt x="216" y="140"/>
                  <a:pt x="213" y="139"/>
                  <a:pt x="207" y="137"/>
                </a:cubicBezTo>
                <a:cubicBezTo>
                  <a:pt x="206" y="140"/>
                  <a:pt x="205" y="150"/>
                  <a:pt x="204" y="152"/>
                </a:cubicBezTo>
                <a:cubicBezTo>
                  <a:pt x="204" y="144"/>
                  <a:pt x="204" y="136"/>
                  <a:pt x="203" y="128"/>
                </a:cubicBezTo>
                <a:cubicBezTo>
                  <a:pt x="199" y="127"/>
                  <a:pt x="194" y="126"/>
                  <a:pt x="190" y="125"/>
                </a:cubicBezTo>
                <a:cubicBezTo>
                  <a:pt x="189" y="128"/>
                  <a:pt x="189" y="130"/>
                  <a:pt x="189" y="132"/>
                </a:cubicBezTo>
                <a:cubicBezTo>
                  <a:pt x="188" y="129"/>
                  <a:pt x="188" y="125"/>
                  <a:pt x="188" y="122"/>
                </a:cubicBezTo>
                <a:cubicBezTo>
                  <a:pt x="183" y="121"/>
                  <a:pt x="179" y="121"/>
                  <a:pt x="175" y="120"/>
                </a:cubicBezTo>
                <a:cubicBezTo>
                  <a:pt x="175" y="127"/>
                  <a:pt x="174" y="134"/>
                  <a:pt x="174" y="141"/>
                </a:cubicBezTo>
                <a:close/>
                <a:moveTo>
                  <a:pt x="7" y="64"/>
                </a:moveTo>
                <a:cubicBezTo>
                  <a:pt x="7" y="111"/>
                  <a:pt x="7" y="111"/>
                  <a:pt x="7" y="111"/>
                </a:cubicBezTo>
                <a:cubicBezTo>
                  <a:pt x="14" y="111"/>
                  <a:pt x="14" y="111"/>
                  <a:pt x="14" y="111"/>
                </a:cubicBezTo>
                <a:cubicBezTo>
                  <a:pt x="14" y="64"/>
                  <a:pt x="14" y="64"/>
                  <a:pt x="14" y="64"/>
                </a:cubicBezTo>
                <a:lnTo>
                  <a:pt x="7"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16"/>
          <p:cNvSpPr>
            <a:spLocks noEditPoints="1"/>
          </p:cNvSpPr>
          <p:nvPr/>
        </p:nvSpPr>
        <p:spPr bwMode="auto">
          <a:xfrm>
            <a:off x="3174633" y="3311201"/>
            <a:ext cx="621418" cy="600955"/>
          </a:xfrm>
          <a:custGeom>
            <a:avLst/>
            <a:gdLst>
              <a:gd name="T0" fmla="*/ 68 w 244"/>
              <a:gd name="T1" fmla="*/ 59 h 236"/>
              <a:gd name="T2" fmla="*/ 81 w 244"/>
              <a:gd name="T3" fmla="*/ 69 h 236"/>
              <a:gd name="T4" fmla="*/ 131 w 244"/>
              <a:gd name="T5" fmla="*/ 140 h 236"/>
              <a:gd name="T6" fmla="*/ 106 w 244"/>
              <a:gd name="T7" fmla="*/ 119 h 236"/>
              <a:gd name="T8" fmla="*/ 227 w 244"/>
              <a:gd name="T9" fmla="*/ 93 h 236"/>
              <a:gd name="T10" fmla="*/ 239 w 244"/>
              <a:gd name="T11" fmla="*/ 110 h 236"/>
              <a:gd name="T12" fmla="*/ 231 w 244"/>
              <a:gd name="T13" fmla="*/ 176 h 236"/>
              <a:gd name="T14" fmla="*/ 231 w 244"/>
              <a:gd name="T15" fmla="*/ 225 h 236"/>
              <a:gd name="T16" fmla="*/ 206 w 244"/>
              <a:gd name="T17" fmla="*/ 236 h 236"/>
              <a:gd name="T18" fmla="*/ 171 w 244"/>
              <a:gd name="T19" fmla="*/ 205 h 236"/>
              <a:gd name="T20" fmla="*/ 120 w 244"/>
              <a:gd name="T21" fmla="*/ 225 h 236"/>
              <a:gd name="T22" fmla="*/ 96 w 244"/>
              <a:gd name="T23" fmla="*/ 236 h 236"/>
              <a:gd name="T24" fmla="*/ 61 w 244"/>
              <a:gd name="T25" fmla="*/ 201 h 236"/>
              <a:gd name="T26" fmla="*/ 71 w 244"/>
              <a:gd name="T27" fmla="*/ 176 h 236"/>
              <a:gd name="T28" fmla="*/ 81 w 244"/>
              <a:gd name="T29" fmla="*/ 169 h 236"/>
              <a:gd name="T30" fmla="*/ 0 w 244"/>
              <a:gd name="T31" fmla="*/ 85 h 236"/>
              <a:gd name="T32" fmla="*/ 136 w 244"/>
              <a:gd name="T33" fmla="*/ 0 h 236"/>
              <a:gd name="T34" fmla="*/ 116 w 244"/>
              <a:gd name="T35" fmla="*/ 41 h 236"/>
              <a:gd name="T36" fmla="*/ 197 w 244"/>
              <a:gd name="T37" fmla="*/ 41 h 236"/>
              <a:gd name="T38" fmla="*/ 177 w 244"/>
              <a:gd name="T39" fmla="*/ 0 h 236"/>
              <a:gd name="T40" fmla="*/ 104 w 244"/>
              <a:gd name="T41" fmla="*/ 155 h 236"/>
              <a:gd name="T42" fmla="*/ 120 w 244"/>
              <a:gd name="T43" fmla="*/ 176 h 236"/>
              <a:gd name="T44" fmla="*/ 131 w 244"/>
              <a:gd name="T45" fmla="*/ 178 h 236"/>
              <a:gd name="T46" fmla="*/ 104 w 244"/>
              <a:gd name="T47" fmla="*/ 155 h 236"/>
              <a:gd name="T48" fmla="*/ 185 w 244"/>
              <a:gd name="T49" fmla="*/ 155 h 236"/>
              <a:gd name="T50" fmla="*/ 197 w 244"/>
              <a:gd name="T51" fmla="*/ 167 h 236"/>
              <a:gd name="T52" fmla="*/ 171 w 244"/>
              <a:gd name="T53" fmla="*/ 155 h 236"/>
              <a:gd name="T54" fmla="*/ 145 w 244"/>
              <a:gd name="T55" fmla="*/ 178 h 236"/>
              <a:gd name="T56" fmla="*/ 171 w 244"/>
              <a:gd name="T57" fmla="*/ 155 h 236"/>
              <a:gd name="T58" fmla="*/ 171 w 244"/>
              <a:gd name="T59" fmla="*/ 140 h 236"/>
              <a:gd name="T60" fmla="*/ 145 w 244"/>
              <a:gd name="T61" fmla="*/ 119 h 236"/>
              <a:gd name="T62" fmla="*/ 185 w 244"/>
              <a:gd name="T63" fmla="*/ 140 h 236"/>
              <a:gd name="T64" fmla="*/ 209 w 244"/>
              <a:gd name="T65" fmla="*/ 119 h 236"/>
              <a:gd name="T66" fmla="*/ 185 w 244"/>
              <a:gd name="T67" fmla="*/ 140 h 236"/>
              <a:gd name="T68" fmla="*/ 206 w 244"/>
              <a:gd name="T69" fmla="*/ 186 h 236"/>
              <a:gd name="T70" fmla="*/ 195 w 244"/>
              <a:gd name="T71" fmla="*/ 190 h 236"/>
              <a:gd name="T72" fmla="*/ 195 w 244"/>
              <a:gd name="T73" fmla="*/ 211 h 236"/>
              <a:gd name="T74" fmla="*/ 217 w 244"/>
              <a:gd name="T75" fmla="*/ 211 h 236"/>
              <a:gd name="T76" fmla="*/ 217 w 244"/>
              <a:gd name="T77" fmla="*/ 190 h 236"/>
              <a:gd name="T78" fmla="*/ 96 w 244"/>
              <a:gd name="T79" fmla="*/ 186 h 236"/>
              <a:gd name="T80" fmla="*/ 85 w 244"/>
              <a:gd name="T81" fmla="*/ 190 h 236"/>
              <a:gd name="T82" fmla="*/ 85 w 244"/>
              <a:gd name="T83" fmla="*/ 211 h 236"/>
              <a:gd name="T84" fmla="*/ 106 w 244"/>
              <a:gd name="T85" fmla="*/ 211 h 236"/>
              <a:gd name="T86" fmla="*/ 106 w 244"/>
              <a:gd name="T87" fmla="*/ 19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36">
                <a:moveTo>
                  <a:pt x="0" y="59"/>
                </a:moveTo>
                <a:cubicBezTo>
                  <a:pt x="68" y="59"/>
                  <a:pt x="68" y="59"/>
                  <a:pt x="68" y="59"/>
                </a:cubicBezTo>
                <a:cubicBezTo>
                  <a:pt x="79" y="59"/>
                  <a:pt x="79" y="59"/>
                  <a:pt x="79" y="59"/>
                </a:cubicBezTo>
                <a:cubicBezTo>
                  <a:pt x="81" y="69"/>
                  <a:pt x="81" y="69"/>
                  <a:pt x="81" y="69"/>
                </a:cubicBezTo>
                <a:cubicBezTo>
                  <a:pt x="100" y="140"/>
                  <a:pt x="100" y="140"/>
                  <a:pt x="100" y="140"/>
                </a:cubicBezTo>
                <a:cubicBezTo>
                  <a:pt x="131" y="140"/>
                  <a:pt x="131" y="140"/>
                  <a:pt x="131" y="140"/>
                </a:cubicBezTo>
                <a:cubicBezTo>
                  <a:pt x="131" y="119"/>
                  <a:pt x="131" y="119"/>
                  <a:pt x="131" y="119"/>
                </a:cubicBezTo>
                <a:cubicBezTo>
                  <a:pt x="106" y="119"/>
                  <a:pt x="106" y="119"/>
                  <a:pt x="106" y="119"/>
                </a:cubicBezTo>
                <a:cubicBezTo>
                  <a:pt x="101" y="93"/>
                  <a:pt x="101" y="93"/>
                  <a:pt x="101" y="93"/>
                </a:cubicBezTo>
                <a:cubicBezTo>
                  <a:pt x="227" y="93"/>
                  <a:pt x="227" y="93"/>
                  <a:pt x="227" y="93"/>
                </a:cubicBezTo>
                <a:cubicBezTo>
                  <a:pt x="244" y="93"/>
                  <a:pt x="244" y="93"/>
                  <a:pt x="244" y="93"/>
                </a:cubicBezTo>
                <a:cubicBezTo>
                  <a:pt x="239" y="110"/>
                  <a:pt x="239" y="110"/>
                  <a:pt x="239" y="110"/>
                </a:cubicBezTo>
                <a:cubicBezTo>
                  <a:pt x="223" y="170"/>
                  <a:pt x="223" y="170"/>
                  <a:pt x="223" y="170"/>
                </a:cubicBezTo>
                <a:cubicBezTo>
                  <a:pt x="226" y="172"/>
                  <a:pt x="228" y="174"/>
                  <a:pt x="231" y="176"/>
                </a:cubicBezTo>
                <a:cubicBezTo>
                  <a:pt x="237" y="182"/>
                  <a:pt x="241" y="191"/>
                  <a:pt x="241" y="201"/>
                </a:cubicBezTo>
                <a:cubicBezTo>
                  <a:pt x="241" y="210"/>
                  <a:pt x="237" y="219"/>
                  <a:pt x="231" y="225"/>
                </a:cubicBezTo>
                <a:cubicBezTo>
                  <a:pt x="231" y="225"/>
                  <a:pt x="231" y="225"/>
                  <a:pt x="231" y="225"/>
                </a:cubicBezTo>
                <a:cubicBezTo>
                  <a:pt x="224" y="232"/>
                  <a:pt x="216" y="236"/>
                  <a:pt x="206" y="236"/>
                </a:cubicBezTo>
                <a:cubicBezTo>
                  <a:pt x="196" y="236"/>
                  <a:pt x="188" y="232"/>
                  <a:pt x="181" y="225"/>
                </a:cubicBezTo>
                <a:cubicBezTo>
                  <a:pt x="176" y="220"/>
                  <a:pt x="172" y="213"/>
                  <a:pt x="171" y="205"/>
                </a:cubicBezTo>
                <a:cubicBezTo>
                  <a:pt x="130" y="205"/>
                  <a:pt x="130" y="205"/>
                  <a:pt x="130" y="205"/>
                </a:cubicBezTo>
                <a:cubicBezTo>
                  <a:pt x="129" y="213"/>
                  <a:pt x="126" y="220"/>
                  <a:pt x="120" y="225"/>
                </a:cubicBezTo>
                <a:cubicBezTo>
                  <a:pt x="120" y="225"/>
                  <a:pt x="120" y="225"/>
                  <a:pt x="120" y="225"/>
                </a:cubicBezTo>
                <a:cubicBezTo>
                  <a:pt x="114" y="232"/>
                  <a:pt x="105" y="236"/>
                  <a:pt x="96" y="236"/>
                </a:cubicBezTo>
                <a:cubicBezTo>
                  <a:pt x="86" y="236"/>
                  <a:pt x="77" y="232"/>
                  <a:pt x="71" y="225"/>
                </a:cubicBezTo>
                <a:cubicBezTo>
                  <a:pt x="65" y="219"/>
                  <a:pt x="61" y="210"/>
                  <a:pt x="61" y="201"/>
                </a:cubicBezTo>
                <a:cubicBezTo>
                  <a:pt x="61" y="191"/>
                  <a:pt x="65" y="183"/>
                  <a:pt x="71" y="176"/>
                </a:cubicBezTo>
                <a:cubicBezTo>
                  <a:pt x="71" y="176"/>
                  <a:pt x="71" y="176"/>
                  <a:pt x="71" y="176"/>
                </a:cubicBezTo>
                <a:cubicBezTo>
                  <a:pt x="71" y="176"/>
                  <a:pt x="71" y="176"/>
                  <a:pt x="71" y="176"/>
                </a:cubicBezTo>
                <a:cubicBezTo>
                  <a:pt x="74" y="173"/>
                  <a:pt x="77" y="171"/>
                  <a:pt x="81" y="169"/>
                </a:cubicBezTo>
                <a:cubicBezTo>
                  <a:pt x="58" y="85"/>
                  <a:pt x="58" y="85"/>
                  <a:pt x="58" y="85"/>
                </a:cubicBezTo>
                <a:cubicBezTo>
                  <a:pt x="0" y="85"/>
                  <a:pt x="0" y="85"/>
                  <a:pt x="0" y="85"/>
                </a:cubicBezTo>
                <a:cubicBezTo>
                  <a:pt x="0" y="59"/>
                  <a:pt x="0" y="59"/>
                  <a:pt x="0" y="59"/>
                </a:cubicBezTo>
                <a:close/>
                <a:moveTo>
                  <a:pt x="136" y="0"/>
                </a:moveTo>
                <a:cubicBezTo>
                  <a:pt x="136" y="41"/>
                  <a:pt x="136" y="41"/>
                  <a:pt x="136" y="41"/>
                </a:cubicBezTo>
                <a:cubicBezTo>
                  <a:pt x="116" y="41"/>
                  <a:pt x="116" y="41"/>
                  <a:pt x="116" y="41"/>
                </a:cubicBezTo>
                <a:cubicBezTo>
                  <a:pt x="157" y="82"/>
                  <a:pt x="157" y="82"/>
                  <a:pt x="157" y="82"/>
                </a:cubicBezTo>
                <a:cubicBezTo>
                  <a:pt x="197" y="41"/>
                  <a:pt x="197" y="41"/>
                  <a:pt x="197" y="41"/>
                </a:cubicBezTo>
                <a:cubicBezTo>
                  <a:pt x="177" y="41"/>
                  <a:pt x="177" y="41"/>
                  <a:pt x="177" y="41"/>
                </a:cubicBezTo>
                <a:cubicBezTo>
                  <a:pt x="177" y="0"/>
                  <a:pt x="177" y="0"/>
                  <a:pt x="177" y="0"/>
                </a:cubicBezTo>
                <a:cubicBezTo>
                  <a:pt x="136" y="0"/>
                  <a:pt x="136" y="0"/>
                  <a:pt x="136" y="0"/>
                </a:cubicBezTo>
                <a:close/>
                <a:moveTo>
                  <a:pt x="104" y="155"/>
                </a:moveTo>
                <a:cubicBezTo>
                  <a:pt x="108" y="168"/>
                  <a:pt x="108" y="168"/>
                  <a:pt x="108" y="168"/>
                </a:cubicBezTo>
                <a:cubicBezTo>
                  <a:pt x="112" y="170"/>
                  <a:pt x="117" y="173"/>
                  <a:pt x="120" y="176"/>
                </a:cubicBezTo>
                <a:cubicBezTo>
                  <a:pt x="121" y="177"/>
                  <a:pt x="122" y="178"/>
                  <a:pt x="122" y="178"/>
                </a:cubicBezTo>
                <a:cubicBezTo>
                  <a:pt x="131" y="178"/>
                  <a:pt x="131" y="178"/>
                  <a:pt x="131" y="178"/>
                </a:cubicBezTo>
                <a:cubicBezTo>
                  <a:pt x="131" y="155"/>
                  <a:pt x="131" y="155"/>
                  <a:pt x="131" y="155"/>
                </a:cubicBezTo>
                <a:cubicBezTo>
                  <a:pt x="104" y="155"/>
                  <a:pt x="104" y="155"/>
                  <a:pt x="104" y="155"/>
                </a:cubicBezTo>
                <a:close/>
                <a:moveTo>
                  <a:pt x="200" y="155"/>
                </a:moveTo>
                <a:cubicBezTo>
                  <a:pt x="185" y="155"/>
                  <a:pt x="185" y="155"/>
                  <a:pt x="185" y="155"/>
                </a:cubicBezTo>
                <a:cubicBezTo>
                  <a:pt x="185" y="173"/>
                  <a:pt x="185" y="173"/>
                  <a:pt x="185" y="173"/>
                </a:cubicBezTo>
                <a:cubicBezTo>
                  <a:pt x="189" y="170"/>
                  <a:pt x="192" y="168"/>
                  <a:pt x="197" y="167"/>
                </a:cubicBezTo>
                <a:cubicBezTo>
                  <a:pt x="200" y="155"/>
                  <a:pt x="200" y="155"/>
                  <a:pt x="200" y="155"/>
                </a:cubicBezTo>
                <a:close/>
                <a:moveTo>
                  <a:pt x="171" y="155"/>
                </a:moveTo>
                <a:cubicBezTo>
                  <a:pt x="145" y="155"/>
                  <a:pt x="145" y="155"/>
                  <a:pt x="145" y="155"/>
                </a:cubicBezTo>
                <a:cubicBezTo>
                  <a:pt x="145" y="178"/>
                  <a:pt x="145" y="178"/>
                  <a:pt x="145" y="178"/>
                </a:cubicBezTo>
                <a:cubicBezTo>
                  <a:pt x="171" y="178"/>
                  <a:pt x="171" y="178"/>
                  <a:pt x="171" y="178"/>
                </a:cubicBezTo>
                <a:cubicBezTo>
                  <a:pt x="171" y="155"/>
                  <a:pt x="171" y="155"/>
                  <a:pt x="171" y="155"/>
                </a:cubicBezTo>
                <a:close/>
                <a:moveTo>
                  <a:pt x="145" y="140"/>
                </a:moveTo>
                <a:cubicBezTo>
                  <a:pt x="171" y="140"/>
                  <a:pt x="171" y="140"/>
                  <a:pt x="171" y="140"/>
                </a:cubicBezTo>
                <a:cubicBezTo>
                  <a:pt x="171" y="119"/>
                  <a:pt x="171" y="119"/>
                  <a:pt x="171" y="119"/>
                </a:cubicBezTo>
                <a:cubicBezTo>
                  <a:pt x="145" y="119"/>
                  <a:pt x="145" y="119"/>
                  <a:pt x="145" y="119"/>
                </a:cubicBezTo>
                <a:cubicBezTo>
                  <a:pt x="145" y="140"/>
                  <a:pt x="145" y="140"/>
                  <a:pt x="145" y="140"/>
                </a:cubicBezTo>
                <a:close/>
                <a:moveTo>
                  <a:pt x="185" y="140"/>
                </a:moveTo>
                <a:cubicBezTo>
                  <a:pt x="204" y="140"/>
                  <a:pt x="204" y="140"/>
                  <a:pt x="204" y="140"/>
                </a:cubicBezTo>
                <a:cubicBezTo>
                  <a:pt x="209" y="119"/>
                  <a:pt x="209" y="119"/>
                  <a:pt x="209" y="119"/>
                </a:cubicBezTo>
                <a:cubicBezTo>
                  <a:pt x="185" y="119"/>
                  <a:pt x="185" y="119"/>
                  <a:pt x="185" y="119"/>
                </a:cubicBezTo>
                <a:cubicBezTo>
                  <a:pt x="185" y="140"/>
                  <a:pt x="185" y="140"/>
                  <a:pt x="185" y="140"/>
                </a:cubicBezTo>
                <a:close/>
                <a:moveTo>
                  <a:pt x="217" y="190"/>
                </a:moveTo>
                <a:cubicBezTo>
                  <a:pt x="214" y="187"/>
                  <a:pt x="210" y="186"/>
                  <a:pt x="206" y="186"/>
                </a:cubicBezTo>
                <a:cubicBezTo>
                  <a:pt x="202" y="186"/>
                  <a:pt x="198" y="187"/>
                  <a:pt x="195" y="190"/>
                </a:cubicBezTo>
                <a:cubicBezTo>
                  <a:pt x="195" y="190"/>
                  <a:pt x="195" y="190"/>
                  <a:pt x="195" y="190"/>
                </a:cubicBezTo>
                <a:cubicBezTo>
                  <a:pt x="193" y="193"/>
                  <a:pt x="191" y="197"/>
                  <a:pt x="191" y="201"/>
                </a:cubicBezTo>
                <a:cubicBezTo>
                  <a:pt x="191" y="205"/>
                  <a:pt x="193" y="209"/>
                  <a:pt x="195" y="211"/>
                </a:cubicBezTo>
                <a:cubicBezTo>
                  <a:pt x="198" y="214"/>
                  <a:pt x="202" y="216"/>
                  <a:pt x="206" y="216"/>
                </a:cubicBezTo>
                <a:cubicBezTo>
                  <a:pt x="210" y="216"/>
                  <a:pt x="214" y="214"/>
                  <a:pt x="217" y="211"/>
                </a:cubicBezTo>
                <a:cubicBezTo>
                  <a:pt x="219" y="209"/>
                  <a:pt x="221" y="205"/>
                  <a:pt x="221" y="201"/>
                </a:cubicBezTo>
                <a:cubicBezTo>
                  <a:pt x="221" y="197"/>
                  <a:pt x="219" y="193"/>
                  <a:pt x="217" y="190"/>
                </a:cubicBezTo>
                <a:close/>
                <a:moveTo>
                  <a:pt x="106" y="190"/>
                </a:moveTo>
                <a:cubicBezTo>
                  <a:pt x="103" y="187"/>
                  <a:pt x="100" y="186"/>
                  <a:pt x="96" y="186"/>
                </a:cubicBezTo>
                <a:cubicBezTo>
                  <a:pt x="91" y="186"/>
                  <a:pt x="88" y="187"/>
                  <a:pt x="85" y="190"/>
                </a:cubicBezTo>
                <a:cubicBezTo>
                  <a:pt x="85" y="190"/>
                  <a:pt x="85" y="190"/>
                  <a:pt x="85" y="190"/>
                </a:cubicBezTo>
                <a:cubicBezTo>
                  <a:pt x="82" y="193"/>
                  <a:pt x="80" y="197"/>
                  <a:pt x="80" y="201"/>
                </a:cubicBezTo>
                <a:cubicBezTo>
                  <a:pt x="80" y="205"/>
                  <a:pt x="82" y="209"/>
                  <a:pt x="85" y="211"/>
                </a:cubicBezTo>
                <a:cubicBezTo>
                  <a:pt x="88" y="214"/>
                  <a:pt x="91" y="216"/>
                  <a:pt x="96" y="216"/>
                </a:cubicBezTo>
                <a:cubicBezTo>
                  <a:pt x="100" y="216"/>
                  <a:pt x="103" y="214"/>
                  <a:pt x="106" y="211"/>
                </a:cubicBezTo>
                <a:cubicBezTo>
                  <a:pt x="109" y="209"/>
                  <a:pt x="111" y="205"/>
                  <a:pt x="111" y="201"/>
                </a:cubicBezTo>
                <a:cubicBezTo>
                  <a:pt x="111" y="197"/>
                  <a:pt x="109" y="193"/>
                  <a:pt x="106" y="19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17"/>
          <p:cNvSpPr>
            <a:spLocks noEditPoints="1"/>
          </p:cNvSpPr>
          <p:nvPr/>
        </p:nvSpPr>
        <p:spPr bwMode="auto">
          <a:xfrm>
            <a:off x="3128323" y="5612707"/>
            <a:ext cx="695729" cy="320940"/>
          </a:xfrm>
          <a:custGeom>
            <a:avLst/>
            <a:gdLst>
              <a:gd name="T0" fmla="*/ 11 w 273"/>
              <a:gd name="T1" fmla="*/ 124 h 126"/>
              <a:gd name="T2" fmla="*/ 2 w 273"/>
              <a:gd name="T3" fmla="*/ 85 h 126"/>
              <a:gd name="T4" fmla="*/ 122 w 273"/>
              <a:gd name="T5" fmla="*/ 57 h 126"/>
              <a:gd name="T6" fmla="*/ 110 w 273"/>
              <a:gd name="T7" fmla="*/ 123 h 126"/>
              <a:gd name="T8" fmla="*/ 67 w 273"/>
              <a:gd name="T9" fmla="*/ 87 h 126"/>
              <a:gd name="T10" fmla="*/ 72 w 273"/>
              <a:gd name="T11" fmla="*/ 33 h 126"/>
              <a:gd name="T12" fmla="*/ 124 w 273"/>
              <a:gd name="T13" fmla="*/ 27 h 126"/>
              <a:gd name="T14" fmla="*/ 75 w 273"/>
              <a:gd name="T15" fmla="*/ 26 h 126"/>
              <a:gd name="T16" fmla="*/ 89 w 273"/>
              <a:gd name="T17" fmla="*/ 22 h 126"/>
              <a:gd name="T18" fmla="*/ 75 w 273"/>
              <a:gd name="T19" fmla="*/ 11 h 126"/>
              <a:gd name="T20" fmla="*/ 75 w 273"/>
              <a:gd name="T21" fmla="*/ 50 h 126"/>
              <a:gd name="T22" fmla="*/ 107 w 273"/>
              <a:gd name="T23" fmla="*/ 51 h 126"/>
              <a:gd name="T24" fmla="*/ 110 w 273"/>
              <a:gd name="T25" fmla="*/ 40 h 126"/>
              <a:gd name="T26" fmla="*/ 16 w 273"/>
              <a:gd name="T27" fmla="*/ 79 h 126"/>
              <a:gd name="T28" fmla="*/ 50 w 273"/>
              <a:gd name="T29" fmla="*/ 78 h 126"/>
              <a:gd name="T30" fmla="*/ 34 w 273"/>
              <a:gd name="T31" fmla="*/ 80 h 126"/>
              <a:gd name="T32" fmla="*/ 14 w 273"/>
              <a:gd name="T33" fmla="*/ 117 h 126"/>
              <a:gd name="T34" fmla="*/ 49 w 273"/>
              <a:gd name="T35" fmla="*/ 115 h 126"/>
              <a:gd name="T36" fmla="*/ 22 w 273"/>
              <a:gd name="T37" fmla="*/ 110 h 126"/>
              <a:gd name="T38" fmla="*/ 49 w 273"/>
              <a:gd name="T39" fmla="*/ 100 h 126"/>
              <a:gd name="T40" fmla="*/ 111 w 273"/>
              <a:gd name="T41" fmla="*/ 115 h 126"/>
              <a:gd name="T42" fmla="*/ 77 w 273"/>
              <a:gd name="T43" fmla="*/ 116 h 126"/>
              <a:gd name="T44" fmla="*/ 111 w 273"/>
              <a:gd name="T45" fmla="*/ 87 h 126"/>
              <a:gd name="T46" fmla="*/ 77 w 273"/>
              <a:gd name="T47" fmla="*/ 80 h 126"/>
              <a:gd name="T48" fmla="*/ 76 w 273"/>
              <a:gd name="T49" fmla="*/ 98 h 126"/>
              <a:gd name="T50" fmla="*/ 225 w 273"/>
              <a:gd name="T51" fmla="*/ 19 h 126"/>
              <a:gd name="T52" fmla="*/ 235 w 273"/>
              <a:gd name="T53" fmla="*/ 38 h 126"/>
              <a:gd name="T54" fmla="*/ 221 w 273"/>
              <a:gd name="T55" fmla="*/ 35 h 126"/>
              <a:gd name="T56" fmla="*/ 254 w 273"/>
              <a:gd name="T57" fmla="*/ 37 h 126"/>
              <a:gd name="T58" fmla="*/ 228 w 273"/>
              <a:gd name="T59" fmla="*/ 63 h 126"/>
              <a:gd name="T60" fmla="*/ 263 w 273"/>
              <a:gd name="T61" fmla="*/ 55 h 126"/>
              <a:gd name="T62" fmla="*/ 233 w 273"/>
              <a:gd name="T63" fmla="*/ 91 h 126"/>
              <a:gd name="T64" fmla="*/ 218 w 273"/>
              <a:gd name="T65" fmla="*/ 89 h 126"/>
              <a:gd name="T66" fmla="*/ 252 w 273"/>
              <a:gd name="T67" fmla="*/ 90 h 126"/>
              <a:gd name="T68" fmla="*/ 250 w 273"/>
              <a:gd name="T69" fmla="*/ 110 h 126"/>
              <a:gd name="T70" fmla="*/ 262 w 273"/>
              <a:gd name="T71" fmla="*/ 108 h 126"/>
              <a:gd name="T72" fmla="*/ 255 w 273"/>
              <a:gd name="T73" fmla="*/ 97 h 126"/>
              <a:gd name="T74" fmla="*/ 253 w 273"/>
              <a:gd name="T75" fmla="*/ 74 h 126"/>
              <a:gd name="T76" fmla="*/ 228 w 273"/>
              <a:gd name="T77" fmla="*/ 48 h 126"/>
              <a:gd name="T78" fmla="*/ 172 w 273"/>
              <a:gd name="T79" fmla="*/ 38 h 126"/>
              <a:gd name="T80" fmla="*/ 178 w 273"/>
              <a:gd name="T81" fmla="*/ 37 h 126"/>
              <a:gd name="T82" fmla="*/ 144 w 273"/>
              <a:gd name="T83" fmla="*/ 35 h 126"/>
              <a:gd name="T84" fmla="*/ 156 w 273"/>
              <a:gd name="T85" fmla="*/ 65 h 126"/>
              <a:gd name="T86" fmla="*/ 183 w 273"/>
              <a:gd name="T87" fmla="*/ 55 h 126"/>
              <a:gd name="T88" fmla="*/ 147 w 273"/>
              <a:gd name="T89" fmla="*/ 56 h 126"/>
              <a:gd name="T90" fmla="*/ 183 w 273"/>
              <a:gd name="T91" fmla="*/ 83 h 126"/>
              <a:gd name="T92" fmla="*/ 149 w 273"/>
              <a:gd name="T93" fmla="*/ 88 h 126"/>
              <a:gd name="T94" fmla="*/ 156 w 273"/>
              <a:gd name="T95" fmla="*/ 110 h 126"/>
              <a:gd name="T96" fmla="*/ 183 w 273"/>
              <a:gd name="T97" fmla="*/ 114 h 126"/>
              <a:gd name="T98" fmla="*/ 150 w 273"/>
              <a:gd name="T99" fmla="*/ 109 h 126"/>
              <a:gd name="T100" fmla="*/ 180 w 273"/>
              <a:gd name="T101" fmla="*/ 71 h 126"/>
              <a:gd name="T102" fmla="*/ 146 w 273"/>
              <a:gd name="T103" fmla="*/ 46 h 126"/>
              <a:gd name="T104" fmla="*/ 193 w 273"/>
              <a:gd name="T105" fmla="*/ 36 h 126"/>
              <a:gd name="T106" fmla="*/ 191 w 273"/>
              <a:gd name="T107" fmla="*/ 114 h 126"/>
              <a:gd name="T108" fmla="*/ 142 w 273"/>
              <a:gd name="T109" fmla="*/ 91 h 126"/>
              <a:gd name="T110" fmla="*/ 134 w 273"/>
              <a:gd name="T111" fmla="*/ 62 h 126"/>
              <a:gd name="T112" fmla="*/ 242 w 273"/>
              <a:gd name="T113" fmla="*/ 9 h 126"/>
              <a:gd name="T114" fmla="*/ 208 w 273"/>
              <a:gd name="T115" fmla="*/ 88 h 126"/>
              <a:gd name="T116" fmla="*/ 272 w 273"/>
              <a:gd name="T117" fmla="*/ 115 h 126"/>
              <a:gd name="T118" fmla="*/ 265 w 273"/>
              <a:gd name="T119" fmla="*/ 70 h 126"/>
              <a:gd name="T120" fmla="*/ 270 w 273"/>
              <a:gd name="T121"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126">
                <a:moveTo>
                  <a:pt x="99" y="117"/>
                </a:moveTo>
                <a:cubicBezTo>
                  <a:pt x="99" y="110"/>
                  <a:pt x="99" y="110"/>
                  <a:pt x="99" y="110"/>
                </a:cubicBezTo>
                <a:cubicBezTo>
                  <a:pt x="98" y="110"/>
                  <a:pt x="97" y="110"/>
                  <a:pt x="96" y="110"/>
                </a:cubicBezTo>
                <a:cubicBezTo>
                  <a:pt x="96" y="117"/>
                  <a:pt x="96" y="117"/>
                  <a:pt x="96" y="117"/>
                </a:cubicBezTo>
                <a:cubicBezTo>
                  <a:pt x="97" y="117"/>
                  <a:pt x="98" y="117"/>
                  <a:pt x="99" y="117"/>
                </a:cubicBezTo>
                <a:close/>
                <a:moveTo>
                  <a:pt x="52" y="93"/>
                </a:moveTo>
                <a:cubicBezTo>
                  <a:pt x="55" y="94"/>
                  <a:pt x="57" y="97"/>
                  <a:pt x="57" y="100"/>
                </a:cubicBezTo>
                <a:cubicBezTo>
                  <a:pt x="57" y="115"/>
                  <a:pt x="57" y="115"/>
                  <a:pt x="57" y="115"/>
                </a:cubicBezTo>
                <a:cubicBezTo>
                  <a:pt x="57" y="115"/>
                  <a:pt x="57" y="115"/>
                  <a:pt x="57" y="115"/>
                </a:cubicBezTo>
                <a:cubicBezTo>
                  <a:pt x="57" y="115"/>
                  <a:pt x="57" y="115"/>
                  <a:pt x="57" y="115"/>
                </a:cubicBezTo>
                <a:cubicBezTo>
                  <a:pt x="57" y="119"/>
                  <a:pt x="53" y="122"/>
                  <a:pt x="47" y="124"/>
                </a:cubicBezTo>
                <a:cubicBezTo>
                  <a:pt x="43" y="125"/>
                  <a:pt x="36" y="126"/>
                  <a:pt x="29" y="126"/>
                </a:cubicBezTo>
                <a:cubicBezTo>
                  <a:pt x="22" y="126"/>
                  <a:pt x="15" y="125"/>
                  <a:pt x="11" y="124"/>
                </a:cubicBezTo>
                <a:cubicBezTo>
                  <a:pt x="5" y="122"/>
                  <a:pt x="1" y="119"/>
                  <a:pt x="1" y="116"/>
                </a:cubicBezTo>
                <a:cubicBezTo>
                  <a:pt x="0" y="116"/>
                  <a:pt x="0" y="116"/>
                  <a:pt x="0" y="116"/>
                </a:cubicBezTo>
                <a:cubicBezTo>
                  <a:pt x="0" y="116"/>
                  <a:pt x="0" y="116"/>
                  <a:pt x="0" y="116"/>
                </a:cubicBezTo>
                <a:cubicBezTo>
                  <a:pt x="0" y="115"/>
                  <a:pt x="0" y="115"/>
                  <a:pt x="0" y="115"/>
                </a:cubicBezTo>
                <a:cubicBezTo>
                  <a:pt x="0" y="115"/>
                  <a:pt x="0" y="115"/>
                  <a:pt x="0" y="115"/>
                </a:cubicBezTo>
                <a:cubicBezTo>
                  <a:pt x="0" y="100"/>
                  <a:pt x="0" y="100"/>
                  <a:pt x="0" y="100"/>
                </a:cubicBezTo>
                <a:cubicBezTo>
                  <a:pt x="0" y="100"/>
                  <a:pt x="0" y="100"/>
                  <a:pt x="0" y="100"/>
                </a:cubicBezTo>
                <a:cubicBezTo>
                  <a:pt x="0" y="96"/>
                  <a:pt x="3" y="94"/>
                  <a:pt x="8" y="92"/>
                </a:cubicBezTo>
                <a:cubicBezTo>
                  <a:pt x="4" y="90"/>
                  <a:pt x="2" y="88"/>
                  <a:pt x="2" y="86"/>
                </a:cubicBezTo>
                <a:cubicBezTo>
                  <a:pt x="2" y="86"/>
                  <a:pt x="2" y="86"/>
                  <a:pt x="2" y="86"/>
                </a:cubicBezTo>
                <a:cubicBezTo>
                  <a:pt x="2" y="85"/>
                  <a:pt x="2" y="85"/>
                  <a:pt x="2" y="85"/>
                </a:cubicBezTo>
                <a:cubicBezTo>
                  <a:pt x="2" y="85"/>
                  <a:pt x="2" y="85"/>
                  <a:pt x="2" y="85"/>
                </a:cubicBezTo>
                <a:cubicBezTo>
                  <a:pt x="2" y="85"/>
                  <a:pt x="2" y="85"/>
                  <a:pt x="2" y="85"/>
                </a:cubicBezTo>
                <a:cubicBezTo>
                  <a:pt x="2" y="70"/>
                  <a:pt x="2" y="70"/>
                  <a:pt x="2" y="70"/>
                </a:cubicBezTo>
                <a:cubicBezTo>
                  <a:pt x="2" y="70"/>
                  <a:pt x="2" y="70"/>
                  <a:pt x="2" y="70"/>
                </a:cubicBezTo>
                <a:cubicBezTo>
                  <a:pt x="2" y="66"/>
                  <a:pt x="6" y="63"/>
                  <a:pt x="12" y="61"/>
                </a:cubicBezTo>
                <a:cubicBezTo>
                  <a:pt x="17" y="59"/>
                  <a:pt x="23" y="59"/>
                  <a:pt x="30" y="58"/>
                </a:cubicBezTo>
                <a:cubicBezTo>
                  <a:pt x="38" y="58"/>
                  <a:pt x="44" y="59"/>
                  <a:pt x="49" y="61"/>
                </a:cubicBezTo>
                <a:cubicBezTo>
                  <a:pt x="55" y="62"/>
                  <a:pt x="59" y="65"/>
                  <a:pt x="59" y="69"/>
                </a:cubicBezTo>
                <a:cubicBezTo>
                  <a:pt x="59" y="85"/>
                  <a:pt x="59" y="85"/>
                  <a:pt x="59" y="85"/>
                </a:cubicBezTo>
                <a:cubicBezTo>
                  <a:pt x="59" y="85"/>
                  <a:pt x="59" y="85"/>
                  <a:pt x="59" y="85"/>
                </a:cubicBezTo>
                <a:cubicBezTo>
                  <a:pt x="59" y="85"/>
                  <a:pt x="59" y="85"/>
                  <a:pt x="59" y="85"/>
                </a:cubicBezTo>
                <a:cubicBezTo>
                  <a:pt x="59" y="88"/>
                  <a:pt x="56" y="91"/>
                  <a:pt x="52" y="93"/>
                </a:cubicBezTo>
                <a:close/>
                <a:moveTo>
                  <a:pt x="116" y="34"/>
                </a:moveTo>
                <a:cubicBezTo>
                  <a:pt x="120" y="36"/>
                  <a:pt x="122" y="38"/>
                  <a:pt x="122" y="41"/>
                </a:cubicBezTo>
                <a:cubicBezTo>
                  <a:pt x="122" y="57"/>
                  <a:pt x="122" y="57"/>
                  <a:pt x="122" y="57"/>
                </a:cubicBezTo>
                <a:cubicBezTo>
                  <a:pt x="122" y="57"/>
                  <a:pt x="122" y="57"/>
                  <a:pt x="122" y="57"/>
                </a:cubicBezTo>
                <a:cubicBezTo>
                  <a:pt x="122" y="57"/>
                  <a:pt x="122" y="57"/>
                  <a:pt x="122" y="57"/>
                </a:cubicBezTo>
                <a:cubicBezTo>
                  <a:pt x="122" y="59"/>
                  <a:pt x="120" y="62"/>
                  <a:pt x="117" y="63"/>
                </a:cubicBezTo>
                <a:cubicBezTo>
                  <a:pt x="121" y="65"/>
                  <a:pt x="124" y="68"/>
                  <a:pt x="124" y="71"/>
                </a:cubicBezTo>
                <a:cubicBezTo>
                  <a:pt x="124" y="86"/>
                  <a:pt x="124" y="86"/>
                  <a:pt x="124" y="86"/>
                </a:cubicBezTo>
                <a:cubicBezTo>
                  <a:pt x="124" y="86"/>
                  <a:pt x="124" y="86"/>
                  <a:pt x="124" y="86"/>
                </a:cubicBezTo>
                <a:cubicBezTo>
                  <a:pt x="124" y="86"/>
                  <a:pt x="124" y="86"/>
                  <a:pt x="124" y="86"/>
                </a:cubicBezTo>
                <a:cubicBezTo>
                  <a:pt x="123" y="89"/>
                  <a:pt x="121" y="92"/>
                  <a:pt x="117" y="94"/>
                </a:cubicBezTo>
                <a:cubicBezTo>
                  <a:pt x="119" y="95"/>
                  <a:pt x="120" y="97"/>
                  <a:pt x="120" y="99"/>
                </a:cubicBezTo>
                <a:cubicBezTo>
                  <a:pt x="120" y="115"/>
                  <a:pt x="120" y="115"/>
                  <a:pt x="120" y="115"/>
                </a:cubicBezTo>
                <a:cubicBezTo>
                  <a:pt x="120" y="115"/>
                  <a:pt x="120" y="115"/>
                  <a:pt x="120" y="115"/>
                </a:cubicBezTo>
                <a:cubicBezTo>
                  <a:pt x="120" y="115"/>
                  <a:pt x="120" y="115"/>
                  <a:pt x="120" y="115"/>
                </a:cubicBezTo>
                <a:cubicBezTo>
                  <a:pt x="120" y="119"/>
                  <a:pt x="116" y="122"/>
                  <a:pt x="110" y="123"/>
                </a:cubicBezTo>
                <a:cubicBezTo>
                  <a:pt x="106" y="125"/>
                  <a:pt x="99" y="126"/>
                  <a:pt x="92" y="126"/>
                </a:cubicBezTo>
                <a:cubicBezTo>
                  <a:pt x="85" y="126"/>
                  <a:pt x="78" y="125"/>
                  <a:pt x="74" y="123"/>
                </a:cubicBezTo>
                <a:cubicBezTo>
                  <a:pt x="68" y="122"/>
                  <a:pt x="64" y="119"/>
                  <a:pt x="64" y="115"/>
                </a:cubicBezTo>
                <a:cubicBezTo>
                  <a:pt x="63" y="115"/>
                  <a:pt x="63" y="115"/>
                  <a:pt x="63" y="115"/>
                </a:cubicBezTo>
                <a:cubicBezTo>
                  <a:pt x="63" y="115"/>
                  <a:pt x="63" y="115"/>
                  <a:pt x="63" y="115"/>
                </a:cubicBezTo>
                <a:cubicBezTo>
                  <a:pt x="63" y="115"/>
                  <a:pt x="63" y="115"/>
                  <a:pt x="63" y="115"/>
                </a:cubicBezTo>
                <a:cubicBezTo>
                  <a:pt x="63" y="115"/>
                  <a:pt x="63" y="114"/>
                  <a:pt x="63" y="114"/>
                </a:cubicBezTo>
                <a:cubicBezTo>
                  <a:pt x="63" y="100"/>
                  <a:pt x="63" y="100"/>
                  <a:pt x="63" y="100"/>
                </a:cubicBezTo>
                <a:cubicBezTo>
                  <a:pt x="63" y="100"/>
                  <a:pt x="63" y="99"/>
                  <a:pt x="63" y="99"/>
                </a:cubicBezTo>
                <a:cubicBezTo>
                  <a:pt x="63" y="96"/>
                  <a:pt x="66" y="94"/>
                  <a:pt x="70" y="92"/>
                </a:cubicBezTo>
                <a:cubicBezTo>
                  <a:pt x="68" y="90"/>
                  <a:pt x="67" y="89"/>
                  <a:pt x="67" y="87"/>
                </a:cubicBezTo>
                <a:cubicBezTo>
                  <a:pt x="67" y="87"/>
                  <a:pt x="67" y="87"/>
                  <a:pt x="67" y="87"/>
                </a:cubicBezTo>
                <a:cubicBezTo>
                  <a:pt x="67" y="87"/>
                  <a:pt x="67" y="87"/>
                  <a:pt x="67" y="87"/>
                </a:cubicBezTo>
                <a:cubicBezTo>
                  <a:pt x="67" y="87"/>
                  <a:pt x="67" y="86"/>
                  <a:pt x="67" y="86"/>
                </a:cubicBezTo>
                <a:cubicBezTo>
                  <a:pt x="67" y="86"/>
                  <a:pt x="67" y="86"/>
                  <a:pt x="67" y="86"/>
                </a:cubicBezTo>
                <a:cubicBezTo>
                  <a:pt x="67" y="71"/>
                  <a:pt x="67" y="71"/>
                  <a:pt x="67" y="71"/>
                </a:cubicBezTo>
                <a:cubicBezTo>
                  <a:pt x="67" y="71"/>
                  <a:pt x="67" y="71"/>
                  <a:pt x="67" y="71"/>
                </a:cubicBezTo>
                <a:cubicBezTo>
                  <a:pt x="67" y="68"/>
                  <a:pt x="69" y="66"/>
                  <a:pt x="72" y="64"/>
                </a:cubicBezTo>
                <a:cubicBezTo>
                  <a:pt x="68" y="62"/>
                  <a:pt x="66" y="60"/>
                  <a:pt x="65" y="57"/>
                </a:cubicBezTo>
                <a:cubicBezTo>
                  <a:pt x="65" y="57"/>
                  <a:pt x="65" y="57"/>
                  <a:pt x="65" y="57"/>
                </a:cubicBezTo>
                <a:cubicBezTo>
                  <a:pt x="65" y="57"/>
                  <a:pt x="65" y="57"/>
                  <a:pt x="65" y="57"/>
                </a:cubicBezTo>
                <a:cubicBezTo>
                  <a:pt x="65" y="57"/>
                  <a:pt x="65" y="57"/>
                  <a:pt x="65" y="57"/>
                </a:cubicBezTo>
                <a:cubicBezTo>
                  <a:pt x="65" y="56"/>
                  <a:pt x="65" y="56"/>
                  <a:pt x="65" y="56"/>
                </a:cubicBezTo>
                <a:cubicBezTo>
                  <a:pt x="65" y="42"/>
                  <a:pt x="65" y="42"/>
                  <a:pt x="65" y="42"/>
                </a:cubicBezTo>
                <a:cubicBezTo>
                  <a:pt x="65" y="41"/>
                  <a:pt x="65" y="41"/>
                  <a:pt x="65" y="41"/>
                </a:cubicBezTo>
                <a:cubicBezTo>
                  <a:pt x="65" y="38"/>
                  <a:pt x="68" y="35"/>
                  <a:pt x="72" y="33"/>
                </a:cubicBezTo>
                <a:cubicBezTo>
                  <a:pt x="69" y="32"/>
                  <a:pt x="67" y="30"/>
                  <a:pt x="67" y="27"/>
                </a:cubicBezTo>
                <a:cubicBezTo>
                  <a:pt x="67" y="27"/>
                  <a:pt x="67" y="27"/>
                  <a:pt x="67" y="27"/>
                </a:cubicBezTo>
                <a:cubicBezTo>
                  <a:pt x="67" y="27"/>
                  <a:pt x="67" y="27"/>
                  <a:pt x="67" y="27"/>
                </a:cubicBezTo>
                <a:cubicBezTo>
                  <a:pt x="67" y="27"/>
                  <a:pt x="67" y="26"/>
                  <a:pt x="67" y="26"/>
                </a:cubicBezTo>
                <a:cubicBezTo>
                  <a:pt x="67" y="26"/>
                  <a:pt x="67" y="26"/>
                  <a:pt x="67" y="26"/>
                </a:cubicBezTo>
                <a:cubicBezTo>
                  <a:pt x="67" y="11"/>
                  <a:pt x="67" y="11"/>
                  <a:pt x="67" y="11"/>
                </a:cubicBezTo>
                <a:cubicBezTo>
                  <a:pt x="67" y="11"/>
                  <a:pt x="67" y="11"/>
                  <a:pt x="67" y="11"/>
                </a:cubicBezTo>
                <a:cubicBezTo>
                  <a:pt x="67" y="7"/>
                  <a:pt x="71" y="4"/>
                  <a:pt x="77" y="2"/>
                </a:cubicBezTo>
                <a:cubicBezTo>
                  <a:pt x="82" y="1"/>
                  <a:pt x="88" y="0"/>
                  <a:pt x="95" y="0"/>
                </a:cubicBezTo>
                <a:cubicBezTo>
                  <a:pt x="102" y="0"/>
                  <a:pt x="109" y="1"/>
                  <a:pt x="114" y="2"/>
                </a:cubicBezTo>
                <a:cubicBezTo>
                  <a:pt x="120" y="4"/>
                  <a:pt x="124" y="7"/>
                  <a:pt x="124" y="11"/>
                </a:cubicBezTo>
                <a:cubicBezTo>
                  <a:pt x="124" y="26"/>
                  <a:pt x="124" y="26"/>
                  <a:pt x="124" y="26"/>
                </a:cubicBezTo>
                <a:cubicBezTo>
                  <a:pt x="124" y="27"/>
                  <a:pt x="124" y="27"/>
                  <a:pt x="124" y="27"/>
                </a:cubicBezTo>
                <a:cubicBezTo>
                  <a:pt x="124" y="27"/>
                  <a:pt x="124" y="27"/>
                  <a:pt x="124" y="27"/>
                </a:cubicBezTo>
                <a:cubicBezTo>
                  <a:pt x="124" y="30"/>
                  <a:pt x="121" y="32"/>
                  <a:pt x="116" y="34"/>
                </a:cubicBezTo>
                <a:close/>
                <a:moveTo>
                  <a:pt x="80" y="21"/>
                </a:moveTo>
                <a:cubicBezTo>
                  <a:pt x="80" y="28"/>
                  <a:pt x="80" y="28"/>
                  <a:pt x="80" y="28"/>
                </a:cubicBezTo>
                <a:cubicBezTo>
                  <a:pt x="81" y="28"/>
                  <a:pt x="82" y="28"/>
                  <a:pt x="83" y="28"/>
                </a:cubicBezTo>
                <a:cubicBezTo>
                  <a:pt x="83" y="21"/>
                  <a:pt x="83" y="21"/>
                  <a:pt x="83" y="21"/>
                </a:cubicBezTo>
                <a:cubicBezTo>
                  <a:pt x="82" y="21"/>
                  <a:pt x="81" y="21"/>
                  <a:pt x="80" y="21"/>
                </a:cubicBezTo>
                <a:close/>
                <a:moveTo>
                  <a:pt x="77" y="27"/>
                </a:moveTo>
                <a:cubicBezTo>
                  <a:pt x="77" y="20"/>
                  <a:pt x="77" y="20"/>
                  <a:pt x="77" y="20"/>
                </a:cubicBezTo>
                <a:cubicBezTo>
                  <a:pt x="77" y="20"/>
                  <a:pt x="77" y="20"/>
                  <a:pt x="77" y="20"/>
                </a:cubicBezTo>
                <a:cubicBezTo>
                  <a:pt x="76" y="20"/>
                  <a:pt x="75" y="19"/>
                  <a:pt x="75" y="19"/>
                </a:cubicBezTo>
                <a:cubicBezTo>
                  <a:pt x="75" y="26"/>
                  <a:pt x="75" y="26"/>
                  <a:pt x="75" y="26"/>
                </a:cubicBezTo>
                <a:cubicBezTo>
                  <a:pt x="75" y="26"/>
                  <a:pt x="75" y="26"/>
                  <a:pt x="75" y="26"/>
                </a:cubicBezTo>
                <a:cubicBezTo>
                  <a:pt x="75" y="26"/>
                  <a:pt x="76" y="27"/>
                  <a:pt x="77" y="27"/>
                </a:cubicBezTo>
                <a:close/>
                <a:moveTo>
                  <a:pt x="114" y="19"/>
                </a:moveTo>
                <a:cubicBezTo>
                  <a:pt x="114" y="27"/>
                  <a:pt x="114" y="27"/>
                  <a:pt x="114" y="27"/>
                </a:cubicBezTo>
                <a:cubicBezTo>
                  <a:pt x="115" y="26"/>
                  <a:pt x="116" y="26"/>
                  <a:pt x="116" y="26"/>
                </a:cubicBezTo>
                <a:cubicBezTo>
                  <a:pt x="116" y="26"/>
                  <a:pt x="116" y="26"/>
                  <a:pt x="116" y="26"/>
                </a:cubicBezTo>
                <a:cubicBezTo>
                  <a:pt x="116" y="19"/>
                  <a:pt x="116" y="19"/>
                  <a:pt x="116" y="19"/>
                </a:cubicBezTo>
                <a:cubicBezTo>
                  <a:pt x="115" y="19"/>
                  <a:pt x="115" y="19"/>
                  <a:pt x="114" y="19"/>
                </a:cubicBezTo>
                <a:close/>
                <a:moveTo>
                  <a:pt x="111" y="27"/>
                </a:moveTo>
                <a:cubicBezTo>
                  <a:pt x="111" y="20"/>
                  <a:pt x="111" y="20"/>
                  <a:pt x="111" y="20"/>
                </a:cubicBezTo>
                <a:cubicBezTo>
                  <a:pt x="110" y="20"/>
                  <a:pt x="110" y="21"/>
                  <a:pt x="109" y="21"/>
                </a:cubicBezTo>
                <a:cubicBezTo>
                  <a:pt x="109" y="28"/>
                  <a:pt x="109" y="28"/>
                  <a:pt x="109" y="28"/>
                </a:cubicBezTo>
                <a:cubicBezTo>
                  <a:pt x="110" y="28"/>
                  <a:pt x="110" y="28"/>
                  <a:pt x="111" y="27"/>
                </a:cubicBezTo>
                <a:close/>
                <a:moveTo>
                  <a:pt x="89" y="22"/>
                </a:moveTo>
                <a:cubicBezTo>
                  <a:pt x="89" y="29"/>
                  <a:pt x="89" y="29"/>
                  <a:pt x="89" y="29"/>
                </a:cubicBezTo>
                <a:cubicBezTo>
                  <a:pt x="90" y="29"/>
                  <a:pt x="90" y="29"/>
                  <a:pt x="91" y="29"/>
                </a:cubicBezTo>
                <a:cubicBezTo>
                  <a:pt x="91" y="22"/>
                  <a:pt x="91" y="22"/>
                  <a:pt x="91" y="22"/>
                </a:cubicBezTo>
                <a:cubicBezTo>
                  <a:pt x="90" y="22"/>
                  <a:pt x="90" y="22"/>
                  <a:pt x="89" y="22"/>
                </a:cubicBezTo>
                <a:close/>
                <a:moveTo>
                  <a:pt x="102" y="29"/>
                </a:moveTo>
                <a:cubicBezTo>
                  <a:pt x="102" y="22"/>
                  <a:pt x="102" y="22"/>
                  <a:pt x="102" y="22"/>
                </a:cubicBezTo>
                <a:cubicBezTo>
                  <a:pt x="101" y="22"/>
                  <a:pt x="100" y="22"/>
                  <a:pt x="99" y="22"/>
                </a:cubicBezTo>
                <a:cubicBezTo>
                  <a:pt x="99" y="29"/>
                  <a:pt x="99" y="29"/>
                  <a:pt x="99" y="29"/>
                </a:cubicBezTo>
                <a:cubicBezTo>
                  <a:pt x="100" y="29"/>
                  <a:pt x="101" y="29"/>
                  <a:pt x="102" y="29"/>
                </a:cubicBezTo>
                <a:close/>
                <a:moveTo>
                  <a:pt x="111" y="10"/>
                </a:moveTo>
                <a:cubicBezTo>
                  <a:pt x="107" y="9"/>
                  <a:pt x="102" y="8"/>
                  <a:pt x="95" y="8"/>
                </a:cubicBezTo>
                <a:cubicBezTo>
                  <a:pt x="89" y="8"/>
                  <a:pt x="83" y="9"/>
                  <a:pt x="79" y="10"/>
                </a:cubicBezTo>
                <a:cubicBezTo>
                  <a:pt x="76" y="11"/>
                  <a:pt x="75" y="11"/>
                  <a:pt x="75" y="11"/>
                </a:cubicBezTo>
                <a:cubicBezTo>
                  <a:pt x="75" y="11"/>
                  <a:pt x="76" y="11"/>
                  <a:pt x="79" y="12"/>
                </a:cubicBezTo>
                <a:cubicBezTo>
                  <a:pt x="83" y="13"/>
                  <a:pt x="89" y="14"/>
                  <a:pt x="95" y="14"/>
                </a:cubicBezTo>
                <a:cubicBezTo>
                  <a:pt x="102" y="14"/>
                  <a:pt x="107" y="13"/>
                  <a:pt x="111" y="12"/>
                </a:cubicBezTo>
                <a:cubicBezTo>
                  <a:pt x="114" y="11"/>
                  <a:pt x="116" y="11"/>
                  <a:pt x="116" y="11"/>
                </a:cubicBezTo>
                <a:cubicBezTo>
                  <a:pt x="116" y="11"/>
                  <a:pt x="114" y="11"/>
                  <a:pt x="111" y="10"/>
                </a:cubicBezTo>
                <a:close/>
                <a:moveTo>
                  <a:pt x="79" y="51"/>
                </a:moveTo>
                <a:cubicBezTo>
                  <a:pt x="79" y="58"/>
                  <a:pt x="79" y="58"/>
                  <a:pt x="79" y="58"/>
                </a:cubicBezTo>
                <a:cubicBezTo>
                  <a:pt x="80" y="58"/>
                  <a:pt x="80" y="58"/>
                  <a:pt x="81" y="59"/>
                </a:cubicBezTo>
                <a:cubicBezTo>
                  <a:pt x="81" y="51"/>
                  <a:pt x="81" y="51"/>
                  <a:pt x="81" y="51"/>
                </a:cubicBezTo>
                <a:cubicBezTo>
                  <a:pt x="80" y="51"/>
                  <a:pt x="80" y="51"/>
                  <a:pt x="79" y="51"/>
                </a:cubicBezTo>
                <a:close/>
                <a:moveTo>
                  <a:pt x="75" y="57"/>
                </a:moveTo>
                <a:cubicBezTo>
                  <a:pt x="75" y="50"/>
                  <a:pt x="75" y="50"/>
                  <a:pt x="75" y="50"/>
                </a:cubicBezTo>
                <a:cubicBezTo>
                  <a:pt x="75" y="50"/>
                  <a:pt x="75" y="50"/>
                  <a:pt x="75" y="50"/>
                </a:cubicBezTo>
                <a:cubicBezTo>
                  <a:pt x="74" y="50"/>
                  <a:pt x="74" y="50"/>
                  <a:pt x="73" y="49"/>
                </a:cubicBezTo>
                <a:cubicBezTo>
                  <a:pt x="73" y="56"/>
                  <a:pt x="73" y="56"/>
                  <a:pt x="73" y="56"/>
                </a:cubicBezTo>
                <a:cubicBezTo>
                  <a:pt x="73" y="57"/>
                  <a:pt x="73" y="57"/>
                  <a:pt x="73" y="57"/>
                </a:cubicBezTo>
                <a:cubicBezTo>
                  <a:pt x="73" y="57"/>
                  <a:pt x="74" y="57"/>
                  <a:pt x="75" y="57"/>
                </a:cubicBezTo>
                <a:close/>
                <a:moveTo>
                  <a:pt x="113" y="50"/>
                </a:moveTo>
                <a:cubicBezTo>
                  <a:pt x="113" y="57"/>
                  <a:pt x="113" y="57"/>
                  <a:pt x="113" y="57"/>
                </a:cubicBezTo>
                <a:cubicBezTo>
                  <a:pt x="114" y="57"/>
                  <a:pt x="114" y="57"/>
                  <a:pt x="114" y="57"/>
                </a:cubicBezTo>
                <a:cubicBezTo>
                  <a:pt x="114" y="56"/>
                  <a:pt x="114" y="56"/>
                  <a:pt x="114" y="56"/>
                </a:cubicBezTo>
                <a:cubicBezTo>
                  <a:pt x="114" y="49"/>
                  <a:pt x="114" y="49"/>
                  <a:pt x="114" y="49"/>
                </a:cubicBezTo>
                <a:cubicBezTo>
                  <a:pt x="114" y="49"/>
                  <a:pt x="113" y="50"/>
                  <a:pt x="113" y="50"/>
                </a:cubicBezTo>
                <a:close/>
                <a:moveTo>
                  <a:pt x="110" y="58"/>
                </a:moveTo>
                <a:cubicBezTo>
                  <a:pt x="110" y="51"/>
                  <a:pt x="110" y="51"/>
                  <a:pt x="110" y="51"/>
                </a:cubicBezTo>
                <a:cubicBezTo>
                  <a:pt x="109" y="51"/>
                  <a:pt x="108" y="51"/>
                  <a:pt x="107" y="51"/>
                </a:cubicBezTo>
                <a:cubicBezTo>
                  <a:pt x="107" y="58"/>
                  <a:pt x="107" y="58"/>
                  <a:pt x="107" y="58"/>
                </a:cubicBezTo>
                <a:cubicBezTo>
                  <a:pt x="108" y="58"/>
                  <a:pt x="109" y="58"/>
                  <a:pt x="110" y="58"/>
                </a:cubicBezTo>
                <a:close/>
                <a:moveTo>
                  <a:pt x="87" y="52"/>
                </a:moveTo>
                <a:cubicBezTo>
                  <a:pt x="87" y="59"/>
                  <a:pt x="87" y="59"/>
                  <a:pt x="87" y="59"/>
                </a:cubicBezTo>
                <a:cubicBezTo>
                  <a:pt x="88" y="59"/>
                  <a:pt x="89" y="59"/>
                  <a:pt x="90" y="59"/>
                </a:cubicBezTo>
                <a:cubicBezTo>
                  <a:pt x="90" y="52"/>
                  <a:pt x="90" y="52"/>
                  <a:pt x="90" y="52"/>
                </a:cubicBezTo>
                <a:cubicBezTo>
                  <a:pt x="89" y="52"/>
                  <a:pt x="88" y="52"/>
                  <a:pt x="87" y="52"/>
                </a:cubicBezTo>
                <a:close/>
                <a:moveTo>
                  <a:pt x="101" y="59"/>
                </a:moveTo>
                <a:cubicBezTo>
                  <a:pt x="101" y="52"/>
                  <a:pt x="101" y="52"/>
                  <a:pt x="101" y="52"/>
                </a:cubicBezTo>
                <a:cubicBezTo>
                  <a:pt x="100" y="52"/>
                  <a:pt x="99" y="52"/>
                  <a:pt x="98" y="52"/>
                </a:cubicBezTo>
                <a:cubicBezTo>
                  <a:pt x="98" y="59"/>
                  <a:pt x="98" y="59"/>
                  <a:pt x="98" y="59"/>
                </a:cubicBezTo>
                <a:cubicBezTo>
                  <a:pt x="99" y="59"/>
                  <a:pt x="100" y="59"/>
                  <a:pt x="101" y="59"/>
                </a:cubicBezTo>
                <a:close/>
                <a:moveTo>
                  <a:pt x="110" y="40"/>
                </a:moveTo>
                <a:cubicBezTo>
                  <a:pt x="106" y="39"/>
                  <a:pt x="100" y="38"/>
                  <a:pt x="94" y="38"/>
                </a:cubicBezTo>
                <a:cubicBezTo>
                  <a:pt x="87" y="38"/>
                  <a:pt x="82" y="39"/>
                  <a:pt x="77" y="40"/>
                </a:cubicBezTo>
                <a:cubicBezTo>
                  <a:pt x="75" y="41"/>
                  <a:pt x="73" y="41"/>
                  <a:pt x="73" y="41"/>
                </a:cubicBezTo>
                <a:cubicBezTo>
                  <a:pt x="73" y="41"/>
                  <a:pt x="75" y="42"/>
                  <a:pt x="77" y="42"/>
                </a:cubicBezTo>
                <a:cubicBezTo>
                  <a:pt x="82" y="43"/>
                  <a:pt x="87" y="44"/>
                  <a:pt x="94" y="44"/>
                </a:cubicBezTo>
                <a:cubicBezTo>
                  <a:pt x="100" y="44"/>
                  <a:pt x="106" y="43"/>
                  <a:pt x="110" y="42"/>
                </a:cubicBezTo>
                <a:cubicBezTo>
                  <a:pt x="112" y="41"/>
                  <a:pt x="114" y="41"/>
                  <a:pt x="114" y="41"/>
                </a:cubicBezTo>
                <a:cubicBezTo>
                  <a:pt x="114" y="41"/>
                  <a:pt x="112" y="41"/>
                  <a:pt x="110" y="40"/>
                </a:cubicBezTo>
                <a:close/>
                <a:moveTo>
                  <a:pt x="16" y="79"/>
                </a:moveTo>
                <a:cubicBezTo>
                  <a:pt x="16" y="86"/>
                  <a:pt x="16" y="86"/>
                  <a:pt x="16" y="86"/>
                </a:cubicBezTo>
                <a:cubicBezTo>
                  <a:pt x="16" y="86"/>
                  <a:pt x="17" y="87"/>
                  <a:pt x="18" y="87"/>
                </a:cubicBezTo>
                <a:cubicBezTo>
                  <a:pt x="18" y="80"/>
                  <a:pt x="18" y="80"/>
                  <a:pt x="18" y="80"/>
                </a:cubicBezTo>
                <a:cubicBezTo>
                  <a:pt x="17" y="79"/>
                  <a:pt x="16" y="79"/>
                  <a:pt x="16" y="79"/>
                </a:cubicBezTo>
                <a:close/>
                <a:moveTo>
                  <a:pt x="12" y="85"/>
                </a:moveTo>
                <a:cubicBezTo>
                  <a:pt x="12" y="78"/>
                  <a:pt x="12" y="78"/>
                  <a:pt x="12" y="78"/>
                </a:cubicBezTo>
                <a:cubicBezTo>
                  <a:pt x="12" y="78"/>
                  <a:pt x="12" y="78"/>
                  <a:pt x="12" y="78"/>
                </a:cubicBezTo>
                <a:cubicBezTo>
                  <a:pt x="11" y="78"/>
                  <a:pt x="11" y="78"/>
                  <a:pt x="10" y="78"/>
                </a:cubicBezTo>
                <a:cubicBezTo>
                  <a:pt x="10" y="85"/>
                  <a:pt x="10" y="85"/>
                  <a:pt x="10" y="85"/>
                </a:cubicBezTo>
                <a:cubicBezTo>
                  <a:pt x="10" y="85"/>
                  <a:pt x="10" y="85"/>
                  <a:pt x="10" y="85"/>
                </a:cubicBezTo>
                <a:cubicBezTo>
                  <a:pt x="10" y="85"/>
                  <a:pt x="11" y="85"/>
                  <a:pt x="12" y="85"/>
                </a:cubicBezTo>
                <a:close/>
                <a:moveTo>
                  <a:pt x="50" y="78"/>
                </a:moveTo>
                <a:cubicBezTo>
                  <a:pt x="50" y="85"/>
                  <a:pt x="50" y="85"/>
                  <a:pt x="50" y="85"/>
                </a:cubicBezTo>
                <a:cubicBezTo>
                  <a:pt x="50" y="85"/>
                  <a:pt x="51" y="85"/>
                  <a:pt x="51" y="85"/>
                </a:cubicBezTo>
                <a:cubicBezTo>
                  <a:pt x="51" y="85"/>
                  <a:pt x="51" y="85"/>
                  <a:pt x="51" y="85"/>
                </a:cubicBezTo>
                <a:cubicBezTo>
                  <a:pt x="51" y="78"/>
                  <a:pt x="51" y="78"/>
                  <a:pt x="51" y="78"/>
                </a:cubicBezTo>
                <a:cubicBezTo>
                  <a:pt x="51" y="78"/>
                  <a:pt x="50" y="78"/>
                  <a:pt x="50" y="78"/>
                </a:cubicBezTo>
                <a:close/>
                <a:moveTo>
                  <a:pt x="46" y="86"/>
                </a:moveTo>
                <a:cubicBezTo>
                  <a:pt x="46" y="79"/>
                  <a:pt x="46" y="79"/>
                  <a:pt x="46" y="79"/>
                </a:cubicBezTo>
                <a:cubicBezTo>
                  <a:pt x="46" y="79"/>
                  <a:pt x="45" y="79"/>
                  <a:pt x="44" y="79"/>
                </a:cubicBezTo>
                <a:cubicBezTo>
                  <a:pt x="44" y="87"/>
                  <a:pt x="44" y="87"/>
                  <a:pt x="44" y="87"/>
                </a:cubicBezTo>
                <a:cubicBezTo>
                  <a:pt x="45" y="86"/>
                  <a:pt x="46" y="86"/>
                  <a:pt x="46" y="86"/>
                </a:cubicBezTo>
                <a:close/>
                <a:moveTo>
                  <a:pt x="24" y="80"/>
                </a:moveTo>
                <a:cubicBezTo>
                  <a:pt x="24" y="88"/>
                  <a:pt x="24" y="88"/>
                  <a:pt x="24" y="88"/>
                </a:cubicBezTo>
                <a:cubicBezTo>
                  <a:pt x="25" y="88"/>
                  <a:pt x="26" y="88"/>
                  <a:pt x="27" y="88"/>
                </a:cubicBezTo>
                <a:cubicBezTo>
                  <a:pt x="27" y="80"/>
                  <a:pt x="27" y="80"/>
                  <a:pt x="27" y="80"/>
                </a:cubicBezTo>
                <a:cubicBezTo>
                  <a:pt x="26" y="80"/>
                  <a:pt x="25" y="80"/>
                  <a:pt x="24" y="80"/>
                </a:cubicBezTo>
                <a:close/>
                <a:moveTo>
                  <a:pt x="38" y="88"/>
                </a:moveTo>
                <a:cubicBezTo>
                  <a:pt x="38" y="80"/>
                  <a:pt x="38" y="80"/>
                  <a:pt x="38" y="80"/>
                </a:cubicBezTo>
                <a:cubicBezTo>
                  <a:pt x="37" y="80"/>
                  <a:pt x="35" y="80"/>
                  <a:pt x="34" y="80"/>
                </a:cubicBezTo>
                <a:cubicBezTo>
                  <a:pt x="34" y="88"/>
                  <a:pt x="34" y="88"/>
                  <a:pt x="34" y="88"/>
                </a:cubicBezTo>
                <a:cubicBezTo>
                  <a:pt x="36" y="88"/>
                  <a:pt x="37" y="88"/>
                  <a:pt x="38" y="88"/>
                </a:cubicBezTo>
                <a:close/>
                <a:moveTo>
                  <a:pt x="47" y="68"/>
                </a:moveTo>
                <a:cubicBezTo>
                  <a:pt x="43" y="67"/>
                  <a:pt x="37" y="67"/>
                  <a:pt x="30" y="67"/>
                </a:cubicBezTo>
                <a:cubicBezTo>
                  <a:pt x="24" y="67"/>
                  <a:pt x="18" y="67"/>
                  <a:pt x="14" y="68"/>
                </a:cubicBezTo>
                <a:cubicBezTo>
                  <a:pt x="12" y="69"/>
                  <a:pt x="10" y="69"/>
                  <a:pt x="10" y="70"/>
                </a:cubicBezTo>
                <a:cubicBezTo>
                  <a:pt x="10" y="70"/>
                  <a:pt x="12" y="70"/>
                  <a:pt x="14" y="71"/>
                </a:cubicBezTo>
                <a:cubicBezTo>
                  <a:pt x="18" y="72"/>
                  <a:pt x="24" y="72"/>
                  <a:pt x="30" y="72"/>
                </a:cubicBezTo>
                <a:cubicBezTo>
                  <a:pt x="37" y="72"/>
                  <a:pt x="43" y="72"/>
                  <a:pt x="47" y="71"/>
                </a:cubicBezTo>
                <a:cubicBezTo>
                  <a:pt x="49" y="70"/>
                  <a:pt x="51" y="70"/>
                  <a:pt x="51" y="69"/>
                </a:cubicBezTo>
                <a:cubicBezTo>
                  <a:pt x="51" y="69"/>
                  <a:pt x="49" y="69"/>
                  <a:pt x="47" y="68"/>
                </a:cubicBezTo>
                <a:close/>
                <a:moveTo>
                  <a:pt x="14" y="109"/>
                </a:moveTo>
                <a:cubicBezTo>
                  <a:pt x="14" y="117"/>
                  <a:pt x="14" y="117"/>
                  <a:pt x="14" y="117"/>
                </a:cubicBezTo>
                <a:cubicBezTo>
                  <a:pt x="15" y="117"/>
                  <a:pt x="16" y="117"/>
                  <a:pt x="16" y="117"/>
                </a:cubicBezTo>
                <a:cubicBezTo>
                  <a:pt x="16" y="110"/>
                  <a:pt x="16" y="110"/>
                  <a:pt x="16" y="110"/>
                </a:cubicBezTo>
                <a:cubicBezTo>
                  <a:pt x="16" y="110"/>
                  <a:pt x="15" y="110"/>
                  <a:pt x="14" y="109"/>
                </a:cubicBezTo>
                <a:close/>
                <a:moveTo>
                  <a:pt x="11" y="116"/>
                </a:moveTo>
                <a:cubicBezTo>
                  <a:pt x="11" y="109"/>
                  <a:pt x="11" y="109"/>
                  <a:pt x="11" y="109"/>
                </a:cubicBezTo>
                <a:cubicBezTo>
                  <a:pt x="11" y="109"/>
                  <a:pt x="11" y="109"/>
                  <a:pt x="11" y="109"/>
                </a:cubicBezTo>
                <a:cubicBezTo>
                  <a:pt x="10" y="108"/>
                  <a:pt x="9" y="108"/>
                  <a:pt x="8" y="108"/>
                </a:cubicBezTo>
                <a:cubicBezTo>
                  <a:pt x="8" y="115"/>
                  <a:pt x="8" y="115"/>
                  <a:pt x="8" y="115"/>
                </a:cubicBezTo>
                <a:cubicBezTo>
                  <a:pt x="9" y="115"/>
                  <a:pt x="9" y="115"/>
                  <a:pt x="9" y="115"/>
                </a:cubicBezTo>
                <a:cubicBezTo>
                  <a:pt x="9" y="115"/>
                  <a:pt x="9" y="115"/>
                  <a:pt x="11" y="116"/>
                </a:cubicBezTo>
                <a:close/>
                <a:moveTo>
                  <a:pt x="48" y="108"/>
                </a:moveTo>
                <a:cubicBezTo>
                  <a:pt x="48" y="115"/>
                  <a:pt x="48" y="115"/>
                  <a:pt x="48" y="115"/>
                </a:cubicBezTo>
                <a:cubicBezTo>
                  <a:pt x="49" y="115"/>
                  <a:pt x="49" y="115"/>
                  <a:pt x="49" y="115"/>
                </a:cubicBezTo>
                <a:cubicBezTo>
                  <a:pt x="49" y="115"/>
                  <a:pt x="49" y="115"/>
                  <a:pt x="49" y="115"/>
                </a:cubicBezTo>
                <a:cubicBezTo>
                  <a:pt x="49" y="108"/>
                  <a:pt x="49" y="108"/>
                  <a:pt x="49" y="108"/>
                </a:cubicBezTo>
                <a:cubicBezTo>
                  <a:pt x="49" y="108"/>
                  <a:pt x="49" y="108"/>
                  <a:pt x="48" y="108"/>
                </a:cubicBezTo>
                <a:close/>
                <a:moveTo>
                  <a:pt x="45" y="116"/>
                </a:moveTo>
                <a:cubicBezTo>
                  <a:pt x="45" y="109"/>
                  <a:pt x="45" y="109"/>
                  <a:pt x="45" y="109"/>
                </a:cubicBezTo>
                <a:cubicBezTo>
                  <a:pt x="44" y="109"/>
                  <a:pt x="43" y="109"/>
                  <a:pt x="43" y="110"/>
                </a:cubicBezTo>
                <a:cubicBezTo>
                  <a:pt x="43" y="117"/>
                  <a:pt x="43" y="117"/>
                  <a:pt x="43" y="117"/>
                </a:cubicBezTo>
                <a:cubicBezTo>
                  <a:pt x="43" y="117"/>
                  <a:pt x="44" y="116"/>
                  <a:pt x="45" y="116"/>
                </a:cubicBezTo>
                <a:close/>
                <a:moveTo>
                  <a:pt x="22" y="110"/>
                </a:moveTo>
                <a:cubicBezTo>
                  <a:pt x="22" y="118"/>
                  <a:pt x="22" y="118"/>
                  <a:pt x="22" y="118"/>
                </a:cubicBezTo>
                <a:cubicBezTo>
                  <a:pt x="23" y="118"/>
                  <a:pt x="24" y="118"/>
                  <a:pt x="25" y="118"/>
                </a:cubicBezTo>
                <a:cubicBezTo>
                  <a:pt x="25" y="111"/>
                  <a:pt x="25" y="111"/>
                  <a:pt x="25" y="111"/>
                </a:cubicBezTo>
                <a:cubicBezTo>
                  <a:pt x="24" y="111"/>
                  <a:pt x="23" y="111"/>
                  <a:pt x="22" y="110"/>
                </a:cubicBezTo>
                <a:close/>
                <a:moveTo>
                  <a:pt x="36" y="118"/>
                </a:moveTo>
                <a:cubicBezTo>
                  <a:pt x="36" y="110"/>
                  <a:pt x="36" y="110"/>
                  <a:pt x="36" y="110"/>
                </a:cubicBezTo>
                <a:cubicBezTo>
                  <a:pt x="35" y="111"/>
                  <a:pt x="34" y="111"/>
                  <a:pt x="33" y="111"/>
                </a:cubicBezTo>
                <a:cubicBezTo>
                  <a:pt x="33" y="118"/>
                  <a:pt x="33" y="118"/>
                  <a:pt x="33" y="118"/>
                </a:cubicBezTo>
                <a:cubicBezTo>
                  <a:pt x="34" y="118"/>
                  <a:pt x="35" y="118"/>
                  <a:pt x="36" y="118"/>
                </a:cubicBezTo>
                <a:close/>
                <a:moveTo>
                  <a:pt x="45" y="99"/>
                </a:moveTo>
                <a:cubicBezTo>
                  <a:pt x="41" y="97"/>
                  <a:pt x="35" y="97"/>
                  <a:pt x="29" y="97"/>
                </a:cubicBezTo>
                <a:cubicBezTo>
                  <a:pt x="22" y="97"/>
                  <a:pt x="17" y="98"/>
                  <a:pt x="13" y="99"/>
                </a:cubicBezTo>
                <a:cubicBezTo>
                  <a:pt x="10" y="99"/>
                  <a:pt x="8" y="100"/>
                  <a:pt x="8" y="100"/>
                </a:cubicBezTo>
                <a:cubicBezTo>
                  <a:pt x="8" y="100"/>
                  <a:pt x="10" y="100"/>
                  <a:pt x="13" y="101"/>
                </a:cubicBezTo>
                <a:cubicBezTo>
                  <a:pt x="17" y="102"/>
                  <a:pt x="23" y="103"/>
                  <a:pt x="29" y="103"/>
                </a:cubicBezTo>
                <a:cubicBezTo>
                  <a:pt x="35" y="103"/>
                  <a:pt x="41" y="102"/>
                  <a:pt x="45" y="101"/>
                </a:cubicBezTo>
                <a:cubicBezTo>
                  <a:pt x="48" y="100"/>
                  <a:pt x="49" y="100"/>
                  <a:pt x="49" y="100"/>
                </a:cubicBezTo>
                <a:cubicBezTo>
                  <a:pt x="49" y="100"/>
                  <a:pt x="48" y="99"/>
                  <a:pt x="45" y="99"/>
                </a:cubicBezTo>
                <a:close/>
                <a:moveTo>
                  <a:pt x="85" y="110"/>
                </a:moveTo>
                <a:cubicBezTo>
                  <a:pt x="85" y="117"/>
                  <a:pt x="85" y="117"/>
                  <a:pt x="85" y="117"/>
                </a:cubicBezTo>
                <a:cubicBezTo>
                  <a:pt x="86" y="117"/>
                  <a:pt x="87" y="117"/>
                  <a:pt x="88" y="117"/>
                </a:cubicBezTo>
                <a:cubicBezTo>
                  <a:pt x="88" y="110"/>
                  <a:pt x="88" y="110"/>
                  <a:pt x="88" y="110"/>
                </a:cubicBezTo>
                <a:cubicBezTo>
                  <a:pt x="87" y="110"/>
                  <a:pt x="86" y="110"/>
                  <a:pt x="85" y="110"/>
                </a:cubicBezTo>
                <a:close/>
                <a:moveTo>
                  <a:pt x="108" y="116"/>
                </a:moveTo>
                <a:cubicBezTo>
                  <a:pt x="108" y="109"/>
                  <a:pt x="108" y="109"/>
                  <a:pt x="108" y="109"/>
                </a:cubicBezTo>
                <a:cubicBezTo>
                  <a:pt x="107" y="109"/>
                  <a:pt x="106" y="109"/>
                  <a:pt x="106" y="109"/>
                </a:cubicBezTo>
                <a:cubicBezTo>
                  <a:pt x="106" y="116"/>
                  <a:pt x="106" y="116"/>
                  <a:pt x="106" y="116"/>
                </a:cubicBezTo>
                <a:cubicBezTo>
                  <a:pt x="106" y="116"/>
                  <a:pt x="107" y="116"/>
                  <a:pt x="108" y="116"/>
                </a:cubicBezTo>
                <a:close/>
                <a:moveTo>
                  <a:pt x="111" y="108"/>
                </a:moveTo>
                <a:cubicBezTo>
                  <a:pt x="111" y="115"/>
                  <a:pt x="111" y="115"/>
                  <a:pt x="111" y="115"/>
                </a:cubicBezTo>
                <a:cubicBezTo>
                  <a:pt x="112" y="115"/>
                  <a:pt x="112" y="115"/>
                  <a:pt x="112" y="115"/>
                </a:cubicBezTo>
                <a:cubicBezTo>
                  <a:pt x="112" y="114"/>
                  <a:pt x="112" y="114"/>
                  <a:pt x="112" y="114"/>
                </a:cubicBezTo>
                <a:cubicBezTo>
                  <a:pt x="112" y="107"/>
                  <a:pt x="112" y="107"/>
                  <a:pt x="112" y="107"/>
                </a:cubicBezTo>
                <a:cubicBezTo>
                  <a:pt x="112" y="107"/>
                  <a:pt x="112" y="108"/>
                  <a:pt x="111" y="108"/>
                </a:cubicBezTo>
                <a:close/>
                <a:moveTo>
                  <a:pt x="74" y="115"/>
                </a:moveTo>
                <a:cubicBezTo>
                  <a:pt x="74" y="108"/>
                  <a:pt x="74" y="108"/>
                  <a:pt x="74" y="108"/>
                </a:cubicBezTo>
                <a:cubicBezTo>
                  <a:pt x="74" y="108"/>
                  <a:pt x="74" y="108"/>
                  <a:pt x="74" y="108"/>
                </a:cubicBezTo>
                <a:cubicBezTo>
                  <a:pt x="73" y="108"/>
                  <a:pt x="72" y="108"/>
                  <a:pt x="71" y="107"/>
                </a:cubicBezTo>
                <a:cubicBezTo>
                  <a:pt x="71" y="114"/>
                  <a:pt x="71" y="114"/>
                  <a:pt x="71" y="114"/>
                </a:cubicBezTo>
                <a:cubicBezTo>
                  <a:pt x="72" y="115"/>
                  <a:pt x="72" y="115"/>
                  <a:pt x="72" y="115"/>
                </a:cubicBezTo>
                <a:cubicBezTo>
                  <a:pt x="72" y="115"/>
                  <a:pt x="72" y="115"/>
                  <a:pt x="74" y="115"/>
                </a:cubicBezTo>
                <a:close/>
                <a:moveTo>
                  <a:pt x="77" y="109"/>
                </a:moveTo>
                <a:cubicBezTo>
                  <a:pt x="77" y="116"/>
                  <a:pt x="77" y="116"/>
                  <a:pt x="77" y="116"/>
                </a:cubicBezTo>
                <a:cubicBezTo>
                  <a:pt x="78" y="116"/>
                  <a:pt x="79" y="116"/>
                  <a:pt x="80" y="117"/>
                </a:cubicBezTo>
                <a:cubicBezTo>
                  <a:pt x="79" y="109"/>
                  <a:pt x="79" y="109"/>
                  <a:pt x="79" y="109"/>
                </a:cubicBezTo>
                <a:cubicBezTo>
                  <a:pt x="79" y="109"/>
                  <a:pt x="78" y="109"/>
                  <a:pt x="77" y="109"/>
                </a:cubicBezTo>
                <a:close/>
                <a:moveTo>
                  <a:pt x="111" y="70"/>
                </a:moveTo>
                <a:cubicBezTo>
                  <a:pt x="107" y="69"/>
                  <a:pt x="102" y="68"/>
                  <a:pt x="95" y="68"/>
                </a:cubicBezTo>
                <a:cubicBezTo>
                  <a:pt x="89" y="68"/>
                  <a:pt x="83" y="69"/>
                  <a:pt x="79" y="70"/>
                </a:cubicBezTo>
                <a:cubicBezTo>
                  <a:pt x="76" y="71"/>
                  <a:pt x="75" y="71"/>
                  <a:pt x="75" y="71"/>
                </a:cubicBezTo>
                <a:cubicBezTo>
                  <a:pt x="75" y="71"/>
                  <a:pt x="76" y="71"/>
                  <a:pt x="79" y="72"/>
                </a:cubicBezTo>
                <a:cubicBezTo>
                  <a:pt x="83" y="73"/>
                  <a:pt x="89" y="74"/>
                  <a:pt x="95" y="74"/>
                </a:cubicBezTo>
                <a:cubicBezTo>
                  <a:pt x="102" y="74"/>
                  <a:pt x="107" y="73"/>
                  <a:pt x="111" y="72"/>
                </a:cubicBezTo>
                <a:cubicBezTo>
                  <a:pt x="114" y="71"/>
                  <a:pt x="116" y="71"/>
                  <a:pt x="116" y="71"/>
                </a:cubicBezTo>
                <a:cubicBezTo>
                  <a:pt x="116" y="71"/>
                  <a:pt x="114" y="71"/>
                  <a:pt x="111" y="70"/>
                </a:cubicBezTo>
                <a:close/>
                <a:moveTo>
                  <a:pt x="111" y="87"/>
                </a:moveTo>
                <a:cubicBezTo>
                  <a:pt x="111" y="80"/>
                  <a:pt x="111" y="80"/>
                  <a:pt x="111" y="80"/>
                </a:cubicBezTo>
                <a:cubicBezTo>
                  <a:pt x="110" y="80"/>
                  <a:pt x="110" y="81"/>
                  <a:pt x="109" y="81"/>
                </a:cubicBezTo>
                <a:cubicBezTo>
                  <a:pt x="109" y="88"/>
                  <a:pt x="109" y="88"/>
                  <a:pt x="109" y="88"/>
                </a:cubicBezTo>
                <a:cubicBezTo>
                  <a:pt x="110" y="88"/>
                  <a:pt x="110" y="88"/>
                  <a:pt x="111" y="87"/>
                </a:cubicBezTo>
                <a:close/>
                <a:moveTo>
                  <a:pt x="114" y="79"/>
                </a:moveTo>
                <a:cubicBezTo>
                  <a:pt x="114" y="87"/>
                  <a:pt x="114" y="87"/>
                  <a:pt x="114" y="87"/>
                </a:cubicBezTo>
                <a:cubicBezTo>
                  <a:pt x="115" y="86"/>
                  <a:pt x="116" y="86"/>
                  <a:pt x="116" y="86"/>
                </a:cubicBezTo>
                <a:cubicBezTo>
                  <a:pt x="116" y="86"/>
                  <a:pt x="116" y="86"/>
                  <a:pt x="116" y="86"/>
                </a:cubicBezTo>
                <a:cubicBezTo>
                  <a:pt x="116" y="79"/>
                  <a:pt x="116" y="79"/>
                  <a:pt x="116" y="79"/>
                </a:cubicBezTo>
                <a:cubicBezTo>
                  <a:pt x="115" y="79"/>
                  <a:pt x="115" y="79"/>
                  <a:pt x="114" y="79"/>
                </a:cubicBezTo>
                <a:close/>
                <a:moveTo>
                  <a:pt x="77" y="87"/>
                </a:moveTo>
                <a:cubicBezTo>
                  <a:pt x="77" y="80"/>
                  <a:pt x="77" y="80"/>
                  <a:pt x="77" y="80"/>
                </a:cubicBezTo>
                <a:cubicBezTo>
                  <a:pt x="77" y="80"/>
                  <a:pt x="77" y="80"/>
                  <a:pt x="77" y="80"/>
                </a:cubicBezTo>
                <a:cubicBezTo>
                  <a:pt x="76" y="79"/>
                  <a:pt x="75" y="79"/>
                  <a:pt x="75" y="79"/>
                </a:cubicBezTo>
                <a:cubicBezTo>
                  <a:pt x="75" y="86"/>
                  <a:pt x="75" y="86"/>
                  <a:pt x="75" y="86"/>
                </a:cubicBezTo>
                <a:cubicBezTo>
                  <a:pt x="75" y="86"/>
                  <a:pt x="75" y="86"/>
                  <a:pt x="75" y="86"/>
                </a:cubicBezTo>
                <a:cubicBezTo>
                  <a:pt x="75" y="86"/>
                  <a:pt x="76" y="87"/>
                  <a:pt x="77" y="87"/>
                </a:cubicBezTo>
                <a:close/>
                <a:moveTo>
                  <a:pt x="80" y="81"/>
                </a:moveTo>
                <a:cubicBezTo>
                  <a:pt x="80" y="88"/>
                  <a:pt x="80" y="88"/>
                  <a:pt x="80" y="88"/>
                </a:cubicBezTo>
                <a:cubicBezTo>
                  <a:pt x="81" y="88"/>
                  <a:pt x="82" y="88"/>
                  <a:pt x="83" y="88"/>
                </a:cubicBezTo>
                <a:cubicBezTo>
                  <a:pt x="83" y="81"/>
                  <a:pt x="83" y="81"/>
                  <a:pt x="83" y="81"/>
                </a:cubicBezTo>
                <a:cubicBezTo>
                  <a:pt x="82" y="81"/>
                  <a:pt x="81" y="81"/>
                  <a:pt x="80" y="81"/>
                </a:cubicBezTo>
                <a:close/>
                <a:moveTo>
                  <a:pt x="102" y="97"/>
                </a:moveTo>
                <a:cubicBezTo>
                  <a:pt x="100" y="97"/>
                  <a:pt x="98" y="97"/>
                  <a:pt x="95" y="97"/>
                </a:cubicBezTo>
                <a:cubicBezTo>
                  <a:pt x="91" y="97"/>
                  <a:pt x="88" y="97"/>
                  <a:pt x="84" y="97"/>
                </a:cubicBezTo>
                <a:cubicBezTo>
                  <a:pt x="81" y="97"/>
                  <a:pt x="78" y="97"/>
                  <a:pt x="76" y="98"/>
                </a:cubicBezTo>
                <a:cubicBezTo>
                  <a:pt x="73" y="99"/>
                  <a:pt x="71" y="99"/>
                  <a:pt x="71" y="99"/>
                </a:cubicBezTo>
                <a:cubicBezTo>
                  <a:pt x="71" y="99"/>
                  <a:pt x="73" y="100"/>
                  <a:pt x="76" y="100"/>
                </a:cubicBezTo>
                <a:cubicBezTo>
                  <a:pt x="80" y="101"/>
                  <a:pt x="86" y="102"/>
                  <a:pt x="92" y="102"/>
                </a:cubicBezTo>
                <a:cubicBezTo>
                  <a:pt x="98" y="102"/>
                  <a:pt x="104" y="101"/>
                  <a:pt x="108" y="100"/>
                </a:cubicBezTo>
                <a:cubicBezTo>
                  <a:pt x="111" y="100"/>
                  <a:pt x="112" y="99"/>
                  <a:pt x="112" y="99"/>
                </a:cubicBezTo>
                <a:cubicBezTo>
                  <a:pt x="112" y="99"/>
                  <a:pt x="111" y="99"/>
                  <a:pt x="108" y="98"/>
                </a:cubicBezTo>
                <a:cubicBezTo>
                  <a:pt x="106" y="98"/>
                  <a:pt x="105" y="97"/>
                  <a:pt x="102" y="97"/>
                </a:cubicBezTo>
                <a:close/>
                <a:moveTo>
                  <a:pt x="89" y="88"/>
                </a:moveTo>
                <a:cubicBezTo>
                  <a:pt x="90" y="88"/>
                  <a:pt x="90" y="88"/>
                  <a:pt x="91" y="88"/>
                </a:cubicBezTo>
                <a:cubicBezTo>
                  <a:pt x="91" y="82"/>
                  <a:pt x="91" y="82"/>
                  <a:pt x="91" y="82"/>
                </a:cubicBezTo>
                <a:cubicBezTo>
                  <a:pt x="90" y="82"/>
                  <a:pt x="90" y="82"/>
                  <a:pt x="89" y="82"/>
                </a:cubicBezTo>
                <a:cubicBezTo>
                  <a:pt x="89" y="88"/>
                  <a:pt x="89" y="88"/>
                  <a:pt x="89" y="88"/>
                </a:cubicBezTo>
                <a:close/>
                <a:moveTo>
                  <a:pt x="225" y="19"/>
                </a:moveTo>
                <a:cubicBezTo>
                  <a:pt x="230" y="18"/>
                  <a:pt x="235" y="17"/>
                  <a:pt x="242" y="17"/>
                </a:cubicBezTo>
                <a:cubicBezTo>
                  <a:pt x="248" y="17"/>
                  <a:pt x="254" y="18"/>
                  <a:pt x="258" y="19"/>
                </a:cubicBezTo>
                <a:cubicBezTo>
                  <a:pt x="260" y="20"/>
                  <a:pt x="262" y="20"/>
                  <a:pt x="262" y="20"/>
                </a:cubicBezTo>
                <a:cubicBezTo>
                  <a:pt x="262" y="20"/>
                  <a:pt x="260" y="20"/>
                  <a:pt x="258" y="21"/>
                </a:cubicBezTo>
                <a:cubicBezTo>
                  <a:pt x="254" y="22"/>
                  <a:pt x="248" y="23"/>
                  <a:pt x="242" y="23"/>
                </a:cubicBezTo>
                <a:cubicBezTo>
                  <a:pt x="235" y="23"/>
                  <a:pt x="230" y="22"/>
                  <a:pt x="225" y="21"/>
                </a:cubicBezTo>
                <a:cubicBezTo>
                  <a:pt x="223" y="20"/>
                  <a:pt x="221" y="20"/>
                  <a:pt x="221" y="20"/>
                </a:cubicBezTo>
                <a:cubicBezTo>
                  <a:pt x="221" y="20"/>
                  <a:pt x="223" y="20"/>
                  <a:pt x="225" y="19"/>
                </a:cubicBezTo>
                <a:close/>
                <a:moveTo>
                  <a:pt x="235" y="38"/>
                </a:moveTo>
                <a:cubicBezTo>
                  <a:pt x="235" y="31"/>
                  <a:pt x="235" y="31"/>
                  <a:pt x="235" y="31"/>
                </a:cubicBezTo>
                <a:cubicBezTo>
                  <a:pt x="236" y="31"/>
                  <a:pt x="237" y="31"/>
                  <a:pt x="238" y="31"/>
                </a:cubicBezTo>
                <a:cubicBezTo>
                  <a:pt x="238" y="38"/>
                  <a:pt x="238" y="38"/>
                  <a:pt x="238" y="38"/>
                </a:cubicBezTo>
                <a:cubicBezTo>
                  <a:pt x="237" y="38"/>
                  <a:pt x="236" y="38"/>
                  <a:pt x="235" y="38"/>
                </a:cubicBezTo>
                <a:close/>
                <a:moveTo>
                  <a:pt x="248" y="31"/>
                </a:moveTo>
                <a:cubicBezTo>
                  <a:pt x="248" y="38"/>
                  <a:pt x="248" y="38"/>
                  <a:pt x="248" y="38"/>
                </a:cubicBezTo>
                <a:cubicBezTo>
                  <a:pt x="247" y="38"/>
                  <a:pt x="246" y="38"/>
                  <a:pt x="245" y="38"/>
                </a:cubicBezTo>
                <a:cubicBezTo>
                  <a:pt x="245" y="31"/>
                  <a:pt x="245" y="31"/>
                  <a:pt x="245" y="31"/>
                </a:cubicBezTo>
                <a:cubicBezTo>
                  <a:pt x="246" y="31"/>
                  <a:pt x="247" y="31"/>
                  <a:pt x="248" y="31"/>
                </a:cubicBezTo>
                <a:close/>
                <a:moveTo>
                  <a:pt x="226" y="37"/>
                </a:moveTo>
                <a:cubicBezTo>
                  <a:pt x="226" y="29"/>
                  <a:pt x="226" y="29"/>
                  <a:pt x="226" y="29"/>
                </a:cubicBezTo>
                <a:cubicBezTo>
                  <a:pt x="226" y="30"/>
                  <a:pt x="227" y="30"/>
                  <a:pt x="228" y="30"/>
                </a:cubicBezTo>
                <a:cubicBezTo>
                  <a:pt x="228" y="37"/>
                  <a:pt x="228" y="37"/>
                  <a:pt x="228" y="37"/>
                </a:cubicBezTo>
                <a:cubicBezTo>
                  <a:pt x="227" y="37"/>
                  <a:pt x="226" y="37"/>
                  <a:pt x="226" y="37"/>
                </a:cubicBezTo>
                <a:close/>
                <a:moveTo>
                  <a:pt x="222" y="29"/>
                </a:moveTo>
                <a:cubicBezTo>
                  <a:pt x="222" y="36"/>
                  <a:pt x="222" y="36"/>
                  <a:pt x="222" y="36"/>
                </a:cubicBezTo>
                <a:cubicBezTo>
                  <a:pt x="222" y="36"/>
                  <a:pt x="221" y="35"/>
                  <a:pt x="221" y="35"/>
                </a:cubicBezTo>
                <a:cubicBezTo>
                  <a:pt x="221" y="35"/>
                  <a:pt x="221" y="35"/>
                  <a:pt x="221" y="35"/>
                </a:cubicBezTo>
                <a:cubicBezTo>
                  <a:pt x="221" y="28"/>
                  <a:pt x="221" y="28"/>
                  <a:pt x="221" y="28"/>
                </a:cubicBezTo>
                <a:cubicBezTo>
                  <a:pt x="221" y="28"/>
                  <a:pt x="222" y="28"/>
                  <a:pt x="222" y="29"/>
                </a:cubicBezTo>
                <a:close/>
                <a:moveTo>
                  <a:pt x="260" y="36"/>
                </a:moveTo>
                <a:cubicBezTo>
                  <a:pt x="260" y="29"/>
                  <a:pt x="260" y="29"/>
                  <a:pt x="260" y="29"/>
                </a:cubicBezTo>
                <a:cubicBezTo>
                  <a:pt x="260" y="29"/>
                  <a:pt x="260" y="29"/>
                  <a:pt x="260" y="29"/>
                </a:cubicBezTo>
                <a:cubicBezTo>
                  <a:pt x="261" y="29"/>
                  <a:pt x="262" y="28"/>
                  <a:pt x="262" y="28"/>
                </a:cubicBezTo>
                <a:cubicBezTo>
                  <a:pt x="262" y="35"/>
                  <a:pt x="262" y="35"/>
                  <a:pt x="262" y="35"/>
                </a:cubicBezTo>
                <a:cubicBezTo>
                  <a:pt x="262" y="35"/>
                  <a:pt x="262" y="35"/>
                  <a:pt x="262" y="35"/>
                </a:cubicBezTo>
                <a:cubicBezTo>
                  <a:pt x="262" y="36"/>
                  <a:pt x="261" y="36"/>
                  <a:pt x="260" y="36"/>
                </a:cubicBezTo>
                <a:close/>
                <a:moveTo>
                  <a:pt x="256" y="30"/>
                </a:moveTo>
                <a:cubicBezTo>
                  <a:pt x="256" y="37"/>
                  <a:pt x="256" y="37"/>
                  <a:pt x="256" y="37"/>
                </a:cubicBezTo>
                <a:cubicBezTo>
                  <a:pt x="256" y="37"/>
                  <a:pt x="255" y="37"/>
                  <a:pt x="254" y="37"/>
                </a:cubicBezTo>
                <a:cubicBezTo>
                  <a:pt x="254" y="30"/>
                  <a:pt x="254" y="30"/>
                  <a:pt x="254" y="30"/>
                </a:cubicBezTo>
                <a:cubicBezTo>
                  <a:pt x="255" y="30"/>
                  <a:pt x="256" y="30"/>
                  <a:pt x="256" y="30"/>
                </a:cubicBezTo>
                <a:close/>
                <a:moveTo>
                  <a:pt x="237" y="65"/>
                </a:moveTo>
                <a:cubicBezTo>
                  <a:pt x="237" y="57"/>
                  <a:pt x="237" y="57"/>
                  <a:pt x="237" y="57"/>
                </a:cubicBezTo>
                <a:cubicBezTo>
                  <a:pt x="238" y="57"/>
                  <a:pt x="239" y="57"/>
                  <a:pt x="240" y="58"/>
                </a:cubicBezTo>
                <a:cubicBezTo>
                  <a:pt x="240" y="65"/>
                  <a:pt x="240" y="65"/>
                  <a:pt x="240" y="65"/>
                </a:cubicBezTo>
                <a:cubicBezTo>
                  <a:pt x="239" y="65"/>
                  <a:pt x="238" y="65"/>
                  <a:pt x="237" y="65"/>
                </a:cubicBezTo>
                <a:close/>
                <a:moveTo>
                  <a:pt x="251" y="57"/>
                </a:moveTo>
                <a:cubicBezTo>
                  <a:pt x="251" y="65"/>
                  <a:pt x="251" y="65"/>
                  <a:pt x="251" y="65"/>
                </a:cubicBezTo>
                <a:cubicBezTo>
                  <a:pt x="250" y="65"/>
                  <a:pt x="249" y="65"/>
                  <a:pt x="248" y="65"/>
                </a:cubicBezTo>
                <a:cubicBezTo>
                  <a:pt x="248" y="58"/>
                  <a:pt x="248" y="58"/>
                  <a:pt x="248" y="58"/>
                </a:cubicBezTo>
                <a:cubicBezTo>
                  <a:pt x="249" y="57"/>
                  <a:pt x="250" y="57"/>
                  <a:pt x="251" y="57"/>
                </a:cubicBezTo>
                <a:close/>
                <a:moveTo>
                  <a:pt x="228" y="63"/>
                </a:moveTo>
                <a:cubicBezTo>
                  <a:pt x="228" y="56"/>
                  <a:pt x="228" y="56"/>
                  <a:pt x="228" y="56"/>
                </a:cubicBezTo>
                <a:cubicBezTo>
                  <a:pt x="229" y="56"/>
                  <a:pt x="230" y="56"/>
                  <a:pt x="231" y="56"/>
                </a:cubicBezTo>
                <a:cubicBezTo>
                  <a:pt x="231" y="64"/>
                  <a:pt x="231" y="64"/>
                  <a:pt x="231" y="64"/>
                </a:cubicBezTo>
                <a:cubicBezTo>
                  <a:pt x="230" y="64"/>
                  <a:pt x="229" y="63"/>
                  <a:pt x="228" y="63"/>
                </a:cubicBezTo>
                <a:close/>
                <a:moveTo>
                  <a:pt x="225" y="55"/>
                </a:moveTo>
                <a:cubicBezTo>
                  <a:pt x="225" y="62"/>
                  <a:pt x="225" y="62"/>
                  <a:pt x="225" y="62"/>
                </a:cubicBezTo>
                <a:cubicBezTo>
                  <a:pt x="224" y="62"/>
                  <a:pt x="224" y="62"/>
                  <a:pt x="224" y="62"/>
                </a:cubicBezTo>
                <a:cubicBezTo>
                  <a:pt x="224" y="62"/>
                  <a:pt x="224" y="62"/>
                  <a:pt x="224" y="62"/>
                </a:cubicBezTo>
                <a:cubicBezTo>
                  <a:pt x="224" y="55"/>
                  <a:pt x="224" y="55"/>
                  <a:pt x="224" y="55"/>
                </a:cubicBezTo>
                <a:cubicBezTo>
                  <a:pt x="224" y="55"/>
                  <a:pt x="225" y="55"/>
                  <a:pt x="225" y="55"/>
                </a:cubicBezTo>
                <a:close/>
                <a:moveTo>
                  <a:pt x="262" y="63"/>
                </a:moveTo>
                <a:cubicBezTo>
                  <a:pt x="262" y="55"/>
                  <a:pt x="262" y="55"/>
                  <a:pt x="262" y="55"/>
                </a:cubicBezTo>
                <a:cubicBezTo>
                  <a:pt x="263" y="55"/>
                  <a:pt x="263" y="55"/>
                  <a:pt x="263" y="55"/>
                </a:cubicBezTo>
                <a:cubicBezTo>
                  <a:pt x="263" y="55"/>
                  <a:pt x="264" y="55"/>
                  <a:pt x="265" y="55"/>
                </a:cubicBezTo>
                <a:cubicBezTo>
                  <a:pt x="265" y="62"/>
                  <a:pt x="265" y="62"/>
                  <a:pt x="265" y="62"/>
                </a:cubicBezTo>
                <a:cubicBezTo>
                  <a:pt x="265" y="62"/>
                  <a:pt x="265" y="62"/>
                  <a:pt x="265" y="62"/>
                </a:cubicBezTo>
                <a:cubicBezTo>
                  <a:pt x="265" y="62"/>
                  <a:pt x="264" y="62"/>
                  <a:pt x="262" y="63"/>
                </a:cubicBezTo>
                <a:close/>
                <a:moveTo>
                  <a:pt x="259" y="56"/>
                </a:moveTo>
                <a:cubicBezTo>
                  <a:pt x="259" y="63"/>
                  <a:pt x="259" y="63"/>
                  <a:pt x="259" y="63"/>
                </a:cubicBezTo>
                <a:cubicBezTo>
                  <a:pt x="258" y="64"/>
                  <a:pt x="258" y="64"/>
                  <a:pt x="257" y="64"/>
                </a:cubicBezTo>
                <a:cubicBezTo>
                  <a:pt x="257" y="57"/>
                  <a:pt x="257" y="57"/>
                  <a:pt x="257" y="57"/>
                </a:cubicBezTo>
                <a:cubicBezTo>
                  <a:pt x="258" y="57"/>
                  <a:pt x="258" y="56"/>
                  <a:pt x="259" y="56"/>
                </a:cubicBezTo>
                <a:close/>
                <a:moveTo>
                  <a:pt x="230" y="91"/>
                </a:moveTo>
                <a:cubicBezTo>
                  <a:pt x="230" y="84"/>
                  <a:pt x="230" y="84"/>
                  <a:pt x="230" y="84"/>
                </a:cubicBezTo>
                <a:cubicBezTo>
                  <a:pt x="231" y="84"/>
                  <a:pt x="232" y="84"/>
                  <a:pt x="233" y="84"/>
                </a:cubicBezTo>
                <a:cubicBezTo>
                  <a:pt x="233" y="91"/>
                  <a:pt x="233" y="91"/>
                  <a:pt x="233" y="91"/>
                </a:cubicBezTo>
                <a:cubicBezTo>
                  <a:pt x="232" y="91"/>
                  <a:pt x="231" y="91"/>
                  <a:pt x="230" y="91"/>
                </a:cubicBezTo>
                <a:close/>
                <a:moveTo>
                  <a:pt x="243" y="84"/>
                </a:moveTo>
                <a:cubicBezTo>
                  <a:pt x="243" y="91"/>
                  <a:pt x="243" y="91"/>
                  <a:pt x="243" y="91"/>
                </a:cubicBezTo>
                <a:cubicBezTo>
                  <a:pt x="242" y="91"/>
                  <a:pt x="242" y="91"/>
                  <a:pt x="241" y="91"/>
                </a:cubicBezTo>
                <a:cubicBezTo>
                  <a:pt x="241" y="84"/>
                  <a:pt x="241" y="84"/>
                  <a:pt x="241" y="84"/>
                </a:cubicBezTo>
                <a:cubicBezTo>
                  <a:pt x="242" y="84"/>
                  <a:pt x="242" y="84"/>
                  <a:pt x="243" y="84"/>
                </a:cubicBezTo>
                <a:close/>
                <a:moveTo>
                  <a:pt x="221" y="90"/>
                </a:moveTo>
                <a:cubicBezTo>
                  <a:pt x="221" y="83"/>
                  <a:pt x="221" y="83"/>
                  <a:pt x="221" y="83"/>
                </a:cubicBezTo>
                <a:cubicBezTo>
                  <a:pt x="222" y="83"/>
                  <a:pt x="222" y="83"/>
                  <a:pt x="223" y="83"/>
                </a:cubicBezTo>
                <a:cubicBezTo>
                  <a:pt x="223" y="90"/>
                  <a:pt x="223" y="90"/>
                  <a:pt x="223" y="90"/>
                </a:cubicBezTo>
                <a:cubicBezTo>
                  <a:pt x="222" y="90"/>
                  <a:pt x="222" y="90"/>
                  <a:pt x="221" y="90"/>
                </a:cubicBezTo>
                <a:close/>
                <a:moveTo>
                  <a:pt x="218" y="82"/>
                </a:moveTo>
                <a:cubicBezTo>
                  <a:pt x="218" y="89"/>
                  <a:pt x="218" y="89"/>
                  <a:pt x="218" y="89"/>
                </a:cubicBezTo>
                <a:cubicBezTo>
                  <a:pt x="217" y="89"/>
                  <a:pt x="216" y="89"/>
                  <a:pt x="216" y="89"/>
                </a:cubicBezTo>
                <a:cubicBezTo>
                  <a:pt x="216" y="88"/>
                  <a:pt x="216" y="88"/>
                  <a:pt x="216" y="88"/>
                </a:cubicBezTo>
                <a:cubicBezTo>
                  <a:pt x="216" y="81"/>
                  <a:pt x="216" y="81"/>
                  <a:pt x="216" y="81"/>
                </a:cubicBezTo>
                <a:cubicBezTo>
                  <a:pt x="217" y="81"/>
                  <a:pt x="217" y="81"/>
                  <a:pt x="218" y="82"/>
                </a:cubicBezTo>
                <a:close/>
                <a:moveTo>
                  <a:pt x="255" y="89"/>
                </a:moveTo>
                <a:cubicBezTo>
                  <a:pt x="255" y="82"/>
                  <a:pt x="255" y="82"/>
                  <a:pt x="255" y="82"/>
                </a:cubicBezTo>
                <a:cubicBezTo>
                  <a:pt x="255" y="82"/>
                  <a:pt x="255" y="82"/>
                  <a:pt x="255" y="82"/>
                </a:cubicBezTo>
                <a:cubicBezTo>
                  <a:pt x="256" y="82"/>
                  <a:pt x="257" y="82"/>
                  <a:pt x="257" y="81"/>
                </a:cubicBezTo>
                <a:cubicBezTo>
                  <a:pt x="257" y="88"/>
                  <a:pt x="257" y="88"/>
                  <a:pt x="257" y="88"/>
                </a:cubicBezTo>
                <a:cubicBezTo>
                  <a:pt x="257" y="89"/>
                  <a:pt x="257" y="89"/>
                  <a:pt x="257" y="89"/>
                </a:cubicBezTo>
                <a:cubicBezTo>
                  <a:pt x="257" y="89"/>
                  <a:pt x="256" y="89"/>
                  <a:pt x="255" y="89"/>
                </a:cubicBezTo>
                <a:close/>
                <a:moveTo>
                  <a:pt x="252" y="83"/>
                </a:moveTo>
                <a:cubicBezTo>
                  <a:pt x="252" y="90"/>
                  <a:pt x="252" y="90"/>
                  <a:pt x="252" y="90"/>
                </a:cubicBezTo>
                <a:cubicBezTo>
                  <a:pt x="251" y="90"/>
                  <a:pt x="250" y="90"/>
                  <a:pt x="249" y="90"/>
                </a:cubicBezTo>
                <a:cubicBezTo>
                  <a:pt x="249" y="83"/>
                  <a:pt x="249" y="83"/>
                  <a:pt x="249" y="83"/>
                </a:cubicBezTo>
                <a:cubicBezTo>
                  <a:pt x="250" y="83"/>
                  <a:pt x="251" y="83"/>
                  <a:pt x="252" y="83"/>
                </a:cubicBezTo>
                <a:close/>
                <a:moveTo>
                  <a:pt x="237" y="117"/>
                </a:moveTo>
                <a:cubicBezTo>
                  <a:pt x="237" y="110"/>
                  <a:pt x="237" y="110"/>
                  <a:pt x="237" y="110"/>
                </a:cubicBezTo>
                <a:cubicBezTo>
                  <a:pt x="238" y="110"/>
                  <a:pt x="239" y="110"/>
                  <a:pt x="240" y="110"/>
                </a:cubicBezTo>
                <a:cubicBezTo>
                  <a:pt x="240" y="117"/>
                  <a:pt x="240" y="117"/>
                  <a:pt x="240" y="117"/>
                </a:cubicBezTo>
                <a:cubicBezTo>
                  <a:pt x="239" y="117"/>
                  <a:pt x="238" y="117"/>
                  <a:pt x="237" y="117"/>
                </a:cubicBezTo>
                <a:close/>
                <a:moveTo>
                  <a:pt x="250" y="110"/>
                </a:moveTo>
                <a:cubicBezTo>
                  <a:pt x="250" y="117"/>
                  <a:pt x="250" y="117"/>
                  <a:pt x="250" y="117"/>
                </a:cubicBezTo>
                <a:cubicBezTo>
                  <a:pt x="250" y="117"/>
                  <a:pt x="249" y="117"/>
                  <a:pt x="248" y="117"/>
                </a:cubicBezTo>
                <a:cubicBezTo>
                  <a:pt x="248" y="110"/>
                  <a:pt x="248" y="110"/>
                  <a:pt x="248" y="110"/>
                </a:cubicBezTo>
                <a:cubicBezTo>
                  <a:pt x="249" y="110"/>
                  <a:pt x="250" y="110"/>
                  <a:pt x="250" y="110"/>
                </a:cubicBezTo>
                <a:close/>
                <a:moveTo>
                  <a:pt x="228" y="116"/>
                </a:moveTo>
                <a:cubicBezTo>
                  <a:pt x="228" y="108"/>
                  <a:pt x="228" y="108"/>
                  <a:pt x="228" y="108"/>
                </a:cubicBezTo>
                <a:cubicBezTo>
                  <a:pt x="229" y="109"/>
                  <a:pt x="230" y="109"/>
                  <a:pt x="230" y="109"/>
                </a:cubicBezTo>
                <a:cubicBezTo>
                  <a:pt x="230" y="116"/>
                  <a:pt x="230" y="116"/>
                  <a:pt x="230" y="116"/>
                </a:cubicBezTo>
                <a:cubicBezTo>
                  <a:pt x="230" y="116"/>
                  <a:pt x="229" y="116"/>
                  <a:pt x="228" y="116"/>
                </a:cubicBezTo>
                <a:close/>
                <a:moveTo>
                  <a:pt x="225" y="108"/>
                </a:moveTo>
                <a:cubicBezTo>
                  <a:pt x="225" y="115"/>
                  <a:pt x="225" y="115"/>
                  <a:pt x="225" y="115"/>
                </a:cubicBezTo>
                <a:cubicBezTo>
                  <a:pt x="224" y="115"/>
                  <a:pt x="224" y="114"/>
                  <a:pt x="224" y="114"/>
                </a:cubicBezTo>
                <a:cubicBezTo>
                  <a:pt x="223" y="114"/>
                  <a:pt x="223" y="114"/>
                  <a:pt x="223" y="114"/>
                </a:cubicBezTo>
                <a:cubicBezTo>
                  <a:pt x="223" y="107"/>
                  <a:pt x="223" y="107"/>
                  <a:pt x="223" y="107"/>
                </a:cubicBezTo>
                <a:cubicBezTo>
                  <a:pt x="224" y="107"/>
                  <a:pt x="224" y="107"/>
                  <a:pt x="225" y="108"/>
                </a:cubicBezTo>
                <a:close/>
                <a:moveTo>
                  <a:pt x="262" y="115"/>
                </a:moveTo>
                <a:cubicBezTo>
                  <a:pt x="262" y="108"/>
                  <a:pt x="262" y="108"/>
                  <a:pt x="262" y="108"/>
                </a:cubicBezTo>
                <a:cubicBezTo>
                  <a:pt x="262" y="108"/>
                  <a:pt x="262" y="108"/>
                  <a:pt x="262" y="108"/>
                </a:cubicBezTo>
                <a:cubicBezTo>
                  <a:pt x="263" y="108"/>
                  <a:pt x="264" y="107"/>
                  <a:pt x="265" y="107"/>
                </a:cubicBezTo>
                <a:cubicBezTo>
                  <a:pt x="265" y="114"/>
                  <a:pt x="265" y="114"/>
                  <a:pt x="265" y="114"/>
                </a:cubicBezTo>
                <a:cubicBezTo>
                  <a:pt x="264" y="114"/>
                  <a:pt x="264" y="114"/>
                  <a:pt x="264" y="114"/>
                </a:cubicBezTo>
                <a:cubicBezTo>
                  <a:pt x="264" y="115"/>
                  <a:pt x="264" y="115"/>
                  <a:pt x="262" y="115"/>
                </a:cubicBezTo>
                <a:close/>
                <a:moveTo>
                  <a:pt x="259" y="109"/>
                </a:moveTo>
                <a:cubicBezTo>
                  <a:pt x="259" y="116"/>
                  <a:pt x="259" y="116"/>
                  <a:pt x="259" y="116"/>
                </a:cubicBezTo>
                <a:cubicBezTo>
                  <a:pt x="258" y="116"/>
                  <a:pt x="257" y="116"/>
                  <a:pt x="256" y="116"/>
                </a:cubicBezTo>
                <a:cubicBezTo>
                  <a:pt x="256" y="109"/>
                  <a:pt x="256" y="109"/>
                  <a:pt x="256" y="109"/>
                </a:cubicBezTo>
                <a:cubicBezTo>
                  <a:pt x="257" y="109"/>
                  <a:pt x="258" y="109"/>
                  <a:pt x="259" y="109"/>
                </a:cubicBezTo>
                <a:close/>
                <a:moveTo>
                  <a:pt x="225" y="99"/>
                </a:moveTo>
                <a:cubicBezTo>
                  <a:pt x="229" y="99"/>
                  <a:pt x="233" y="100"/>
                  <a:pt x="237" y="100"/>
                </a:cubicBezTo>
                <a:cubicBezTo>
                  <a:pt x="244" y="100"/>
                  <a:pt x="250" y="99"/>
                  <a:pt x="255" y="97"/>
                </a:cubicBezTo>
                <a:cubicBezTo>
                  <a:pt x="256" y="97"/>
                  <a:pt x="256" y="97"/>
                  <a:pt x="256" y="97"/>
                </a:cubicBezTo>
                <a:cubicBezTo>
                  <a:pt x="258" y="97"/>
                  <a:pt x="259" y="98"/>
                  <a:pt x="260" y="98"/>
                </a:cubicBezTo>
                <a:cubicBezTo>
                  <a:pt x="263" y="99"/>
                  <a:pt x="264" y="99"/>
                  <a:pt x="264" y="99"/>
                </a:cubicBezTo>
                <a:cubicBezTo>
                  <a:pt x="264" y="99"/>
                  <a:pt x="263" y="99"/>
                  <a:pt x="260" y="100"/>
                </a:cubicBezTo>
                <a:cubicBezTo>
                  <a:pt x="256" y="101"/>
                  <a:pt x="250" y="102"/>
                  <a:pt x="244" y="102"/>
                </a:cubicBezTo>
                <a:cubicBezTo>
                  <a:pt x="238" y="102"/>
                  <a:pt x="232" y="101"/>
                  <a:pt x="228" y="100"/>
                </a:cubicBezTo>
                <a:cubicBezTo>
                  <a:pt x="225" y="99"/>
                  <a:pt x="224" y="99"/>
                  <a:pt x="224" y="99"/>
                </a:cubicBezTo>
                <a:cubicBezTo>
                  <a:pt x="224" y="99"/>
                  <a:pt x="224" y="99"/>
                  <a:pt x="225" y="99"/>
                </a:cubicBezTo>
                <a:close/>
                <a:moveTo>
                  <a:pt x="226" y="71"/>
                </a:moveTo>
                <a:cubicBezTo>
                  <a:pt x="231" y="72"/>
                  <a:pt x="237" y="73"/>
                  <a:pt x="244" y="73"/>
                </a:cubicBezTo>
                <a:cubicBezTo>
                  <a:pt x="248" y="73"/>
                  <a:pt x="251" y="73"/>
                  <a:pt x="254" y="72"/>
                </a:cubicBezTo>
                <a:cubicBezTo>
                  <a:pt x="256" y="73"/>
                  <a:pt x="257" y="73"/>
                  <a:pt x="257" y="73"/>
                </a:cubicBezTo>
                <a:cubicBezTo>
                  <a:pt x="257" y="73"/>
                  <a:pt x="256" y="74"/>
                  <a:pt x="253" y="74"/>
                </a:cubicBezTo>
                <a:cubicBezTo>
                  <a:pt x="249" y="75"/>
                  <a:pt x="243" y="76"/>
                  <a:pt x="237" y="76"/>
                </a:cubicBezTo>
                <a:cubicBezTo>
                  <a:pt x="230" y="76"/>
                  <a:pt x="225" y="75"/>
                  <a:pt x="221" y="74"/>
                </a:cubicBezTo>
                <a:cubicBezTo>
                  <a:pt x="218" y="73"/>
                  <a:pt x="216" y="73"/>
                  <a:pt x="216" y="73"/>
                </a:cubicBezTo>
                <a:cubicBezTo>
                  <a:pt x="216" y="73"/>
                  <a:pt x="218" y="73"/>
                  <a:pt x="221" y="72"/>
                </a:cubicBezTo>
                <a:cubicBezTo>
                  <a:pt x="222" y="72"/>
                  <a:pt x="224" y="71"/>
                  <a:pt x="226" y="71"/>
                </a:cubicBezTo>
                <a:close/>
                <a:moveTo>
                  <a:pt x="229" y="45"/>
                </a:moveTo>
                <a:cubicBezTo>
                  <a:pt x="232" y="46"/>
                  <a:pt x="237" y="46"/>
                  <a:pt x="242" y="46"/>
                </a:cubicBezTo>
                <a:cubicBezTo>
                  <a:pt x="248" y="46"/>
                  <a:pt x="253" y="46"/>
                  <a:pt x="258" y="45"/>
                </a:cubicBezTo>
                <a:cubicBezTo>
                  <a:pt x="259" y="45"/>
                  <a:pt x="260" y="45"/>
                  <a:pt x="260" y="46"/>
                </a:cubicBezTo>
                <a:cubicBezTo>
                  <a:pt x="263" y="46"/>
                  <a:pt x="265" y="47"/>
                  <a:pt x="265" y="47"/>
                </a:cubicBezTo>
                <a:cubicBezTo>
                  <a:pt x="265" y="47"/>
                  <a:pt x="263" y="47"/>
                  <a:pt x="260" y="48"/>
                </a:cubicBezTo>
                <a:cubicBezTo>
                  <a:pt x="256" y="49"/>
                  <a:pt x="251" y="50"/>
                  <a:pt x="244" y="50"/>
                </a:cubicBezTo>
                <a:cubicBezTo>
                  <a:pt x="238" y="50"/>
                  <a:pt x="232" y="49"/>
                  <a:pt x="228" y="48"/>
                </a:cubicBezTo>
                <a:cubicBezTo>
                  <a:pt x="226" y="47"/>
                  <a:pt x="224" y="47"/>
                  <a:pt x="224" y="47"/>
                </a:cubicBezTo>
                <a:cubicBezTo>
                  <a:pt x="224" y="46"/>
                  <a:pt x="226" y="46"/>
                  <a:pt x="228" y="46"/>
                </a:cubicBezTo>
                <a:cubicBezTo>
                  <a:pt x="229" y="45"/>
                  <a:pt x="229" y="45"/>
                  <a:pt x="229" y="45"/>
                </a:cubicBezTo>
                <a:close/>
                <a:moveTo>
                  <a:pt x="181" y="19"/>
                </a:moveTo>
                <a:cubicBezTo>
                  <a:pt x="177" y="18"/>
                  <a:pt x="171" y="17"/>
                  <a:pt x="165" y="17"/>
                </a:cubicBezTo>
                <a:cubicBezTo>
                  <a:pt x="158" y="17"/>
                  <a:pt x="153" y="18"/>
                  <a:pt x="148" y="19"/>
                </a:cubicBezTo>
                <a:cubicBezTo>
                  <a:pt x="146" y="20"/>
                  <a:pt x="144" y="20"/>
                  <a:pt x="144" y="20"/>
                </a:cubicBezTo>
                <a:cubicBezTo>
                  <a:pt x="144" y="20"/>
                  <a:pt x="146" y="20"/>
                  <a:pt x="148" y="21"/>
                </a:cubicBezTo>
                <a:cubicBezTo>
                  <a:pt x="153" y="22"/>
                  <a:pt x="158" y="23"/>
                  <a:pt x="165" y="23"/>
                </a:cubicBezTo>
                <a:cubicBezTo>
                  <a:pt x="171" y="23"/>
                  <a:pt x="177" y="22"/>
                  <a:pt x="181" y="21"/>
                </a:cubicBezTo>
                <a:cubicBezTo>
                  <a:pt x="183" y="20"/>
                  <a:pt x="185" y="20"/>
                  <a:pt x="185" y="20"/>
                </a:cubicBezTo>
                <a:cubicBezTo>
                  <a:pt x="185" y="20"/>
                  <a:pt x="183" y="20"/>
                  <a:pt x="181" y="19"/>
                </a:cubicBezTo>
                <a:close/>
                <a:moveTo>
                  <a:pt x="172" y="38"/>
                </a:moveTo>
                <a:cubicBezTo>
                  <a:pt x="172" y="31"/>
                  <a:pt x="172" y="31"/>
                  <a:pt x="172" y="31"/>
                </a:cubicBezTo>
                <a:cubicBezTo>
                  <a:pt x="171" y="31"/>
                  <a:pt x="170" y="31"/>
                  <a:pt x="169" y="31"/>
                </a:cubicBezTo>
                <a:cubicBezTo>
                  <a:pt x="169" y="38"/>
                  <a:pt x="169" y="38"/>
                  <a:pt x="169" y="38"/>
                </a:cubicBezTo>
                <a:cubicBezTo>
                  <a:pt x="170" y="38"/>
                  <a:pt x="171" y="38"/>
                  <a:pt x="172" y="38"/>
                </a:cubicBezTo>
                <a:close/>
                <a:moveTo>
                  <a:pt x="158" y="31"/>
                </a:moveTo>
                <a:cubicBezTo>
                  <a:pt x="158" y="38"/>
                  <a:pt x="158" y="38"/>
                  <a:pt x="158" y="38"/>
                </a:cubicBezTo>
                <a:cubicBezTo>
                  <a:pt x="159" y="38"/>
                  <a:pt x="160" y="38"/>
                  <a:pt x="161" y="38"/>
                </a:cubicBezTo>
                <a:cubicBezTo>
                  <a:pt x="161" y="31"/>
                  <a:pt x="161" y="31"/>
                  <a:pt x="161" y="31"/>
                </a:cubicBezTo>
                <a:cubicBezTo>
                  <a:pt x="160" y="31"/>
                  <a:pt x="159" y="31"/>
                  <a:pt x="158" y="31"/>
                </a:cubicBezTo>
                <a:close/>
                <a:moveTo>
                  <a:pt x="181" y="37"/>
                </a:moveTo>
                <a:cubicBezTo>
                  <a:pt x="181" y="29"/>
                  <a:pt x="181" y="29"/>
                  <a:pt x="181" y="29"/>
                </a:cubicBezTo>
                <a:cubicBezTo>
                  <a:pt x="180" y="30"/>
                  <a:pt x="179" y="30"/>
                  <a:pt x="178" y="30"/>
                </a:cubicBezTo>
                <a:cubicBezTo>
                  <a:pt x="178" y="37"/>
                  <a:pt x="178" y="37"/>
                  <a:pt x="178" y="37"/>
                </a:cubicBezTo>
                <a:cubicBezTo>
                  <a:pt x="179" y="37"/>
                  <a:pt x="180" y="37"/>
                  <a:pt x="181" y="37"/>
                </a:cubicBezTo>
                <a:close/>
                <a:moveTo>
                  <a:pt x="184" y="29"/>
                </a:moveTo>
                <a:cubicBezTo>
                  <a:pt x="184" y="36"/>
                  <a:pt x="184" y="36"/>
                  <a:pt x="184" y="36"/>
                </a:cubicBezTo>
                <a:cubicBezTo>
                  <a:pt x="185" y="36"/>
                  <a:pt x="185" y="35"/>
                  <a:pt x="185" y="35"/>
                </a:cubicBezTo>
                <a:cubicBezTo>
                  <a:pt x="185" y="35"/>
                  <a:pt x="185" y="35"/>
                  <a:pt x="185" y="35"/>
                </a:cubicBezTo>
                <a:cubicBezTo>
                  <a:pt x="185" y="28"/>
                  <a:pt x="185" y="28"/>
                  <a:pt x="185" y="28"/>
                </a:cubicBezTo>
                <a:cubicBezTo>
                  <a:pt x="185" y="28"/>
                  <a:pt x="184" y="28"/>
                  <a:pt x="184" y="29"/>
                </a:cubicBezTo>
                <a:close/>
                <a:moveTo>
                  <a:pt x="146" y="36"/>
                </a:moveTo>
                <a:cubicBezTo>
                  <a:pt x="146" y="29"/>
                  <a:pt x="146" y="29"/>
                  <a:pt x="146" y="29"/>
                </a:cubicBezTo>
                <a:cubicBezTo>
                  <a:pt x="146" y="29"/>
                  <a:pt x="146" y="29"/>
                  <a:pt x="146" y="29"/>
                </a:cubicBezTo>
                <a:cubicBezTo>
                  <a:pt x="146" y="29"/>
                  <a:pt x="145" y="28"/>
                  <a:pt x="144" y="28"/>
                </a:cubicBezTo>
                <a:cubicBezTo>
                  <a:pt x="144" y="35"/>
                  <a:pt x="144" y="35"/>
                  <a:pt x="144" y="35"/>
                </a:cubicBezTo>
                <a:cubicBezTo>
                  <a:pt x="144" y="35"/>
                  <a:pt x="144" y="35"/>
                  <a:pt x="144" y="35"/>
                </a:cubicBezTo>
                <a:cubicBezTo>
                  <a:pt x="144" y="36"/>
                  <a:pt x="145" y="36"/>
                  <a:pt x="146" y="36"/>
                </a:cubicBezTo>
                <a:close/>
                <a:moveTo>
                  <a:pt x="150" y="30"/>
                </a:moveTo>
                <a:cubicBezTo>
                  <a:pt x="150" y="37"/>
                  <a:pt x="150" y="37"/>
                  <a:pt x="150" y="37"/>
                </a:cubicBezTo>
                <a:cubicBezTo>
                  <a:pt x="151" y="37"/>
                  <a:pt x="151" y="37"/>
                  <a:pt x="152" y="37"/>
                </a:cubicBezTo>
                <a:cubicBezTo>
                  <a:pt x="152" y="30"/>
                  <a:pt x="152" y="30"/>
                  <a:pt x="152" y="30"/>
                </a:cubicBezTo>
                <a:cubicBezTo>
                  <a:pt x="151" y="30"/>
                  <a:pt x="151" y="30"/>
                  <a:pt x="150" y="30"/>
                </a:cubicBezTo>
                <a:close/>
                <a:moveTo>
                  <a:pt x="169" y="65"/>
                </a:moveTo>
                <a:cubicBezTo>
                  <a:pt x="169" y="57"/>
                  <a:pt x="169" y="57"/>
                  <a:pt x="169" y="57"/>
                </a:cubicBezTo>
                <a:cubicBezTo>
                  <a:pt x="168" y="57"/>
                  <a:pt x="167" y="57"/>
                  <a:pt x="166" y="58"/>
                </a:cubicBezTo>
                <a:cubicBezTo>
                  <a:pt x="166" y="65"/>
                  <a:pt x="166" y="65"/>
                  <a:pt x="166" y="65"/>
                </a:cubicBezTo>
                <a:cubicBezTo>
                  <a:pt x="167" y="65"/>
                  <a:pt x="168" y="65"/>
                  <a:pt x="169" y="65"/>
                </a:cubicBezTo>
                <a:close/>
                <a:moveTo>
                  <a:pt x="156" y="57"/>
                </a:moveTo>
                <a:cubicBezTo>
                  <a:pt x="156" y="65"/>
                  <a:pt x="156" y="65"/>
                  <a:pt x="156" y="65"/>
                </a:cubicBezTo>
                <a:cubicBezTo>
                  <a:pt x="156" y="65"/>
                  <a:pt x="157" y="65"/>
                  <a:pt x="158" y="65"/>
                </a:cubicBezTo>
                <a:cubicBezTo>
                  <a:pt x="158" y="58"/>
                  <a:pt x="158" y="58"/>
                  <a:pt x="158" y="58"/>
                </a:cubicBezTo>
                <a:cubicBezTo>
                  <a:pt x="157" y="57"/>
                  <a:pt x="156" y="57"/>
                  <a:pt x="156" y="57"/>
                </a:cubicBezTo>
                <a:close/>
                <a:moveTo>
                  <a:pt x="178" y="63"/>
                </a:moveTo>
                <a:cubicBezTo>
                  <a:pt x="178" y="56"/>
                  <a:pt x="178" y="56"/>
                  <a:pt x="178" y="56"/>
                </a:cubicBezTo>
                <a:cubicBezTo>
                  <a:pt x="177" y="56"/>
                  <a:pt x="176" y="56"/>
                  <a:pt x="176" y="56"/>
                </a:cubicBezTo>
                <a:cubicBezTo>
                  <a:pt x="176" y="64"/>
                  <a:pt x="176" y="64"/>
                  <a:pt x="176" y="64"/>
                </a:cubicBezTo>
                <a:cubicBezTo>
                  <a:pt x="176" y="64"/>
                  <a:pt x="177" y="63"/>
                  <a:pt x="178" y="63"/>
                </a:cubicBezTo>
                <a:close/>
                <a:moveTo>
                  <a:pt x="181" y="55"/>
                </a:moveTo>
                <a:cubicBezTo>
                  <a:pt x="181" y="62"/>
                  <a:pt x="181" y="62"/>
                  <a:pt x="181" y="62"/>
                </a:cubicBezTo>
                <a:cubicBezTo>
                  <a:pt x="182" y="62"/>
                  <a:pt x="182" y="62"/>
                  <a:pt x="182" y="62"/>
                </a:cubicBezTo>
                <a:cubicBezTo>
                  <a:pt x="183" y="62"/>
                  <a:pt x="183" y="62"/>
                  <a:pt x="183" y="62"/>
                </a:cubicBezTo>
                <a:cubicBezTo>
                  <a:pt x="183" y="55"/>
                  <a:pt x="183" y="55"/>
                  <a:pt x="183" y="55"/>
                </a:cubicBezTo>
                <a:cubicBezTo>
                  <a:pt x="182" y="55"/>
                  <a:pt x="182" y="55"/>
                  <a:pt x="181" y="55"/>
                </a:cubicBezTo>
                <a:close/>
                <a:moveTo>
                  <a:pt x="144" y="63"/>
                </a:moveTo>
                <a:cubicBezTo>
                  <a:pt x="144" y="55"/>
                  <a:pt x="144" y="55"/>
                  <a:pt x="144" y="55"/>
                </a:cubicBezTo>
                <a:cubicBezTo>
                  <a:pt x="144" y="55"/>
                  <a:pt x="144" y="55"/>
                  <a:pt x="144" y="55"/>
                </a:cubicBezTo>
                <a:cubicBezTo>
                  <a:pt x="143" y="55"/>
                  <a:pt x="142" y="55"/>
                  <a:pt x="141" y="55"/>
                </a:cubicBezTo>
                <a:cubicBezTo>
                  <a:pt x="141" y="62"/>
                  <a:pt x="141" y="62"/>
                  <a:pt x="141" y="62"/>
                </a:cubicBezTo>
                <a:cubicBezTo>
                  <a:pt x="142" y="62"/>
                  <a:pt x="142" y="62"/>
                  <a:pt x="142" y="62"/>
                </a:cubicBezTo>
                <a:cubicBezTo>
                  <a:pt x="142" y="62"/>
                  <a:pt x="142" y="62"/>
                  <a:pt x="144" y="63"/>
                </a:cubicBezTo>
                <a:close/>
                <a:moveTo>
                  <a:pt x="147" y="56"/>
                </a:moveTo>
                <a:cubicBezTo>
                  <a:pt x="147" y="63"/>
                  <a:pt x="147" y="63"/>
                  <a:pt x="147" y="63"/>
                </a:cubicBezTo>
                <a:cubicBezTo>
                  <a:pt x="148" y="64"/>
                  <a:pt x="149" y="64"/>
                  <a:pt x="150" y="64"/>
                </a:cubicBezTo>
                <a:cubicBezTo>
                  <a:pt x="150" y="57"/>
                  <a:pt x="150" y="57"/>
                  <a:pt x="150" y="57"/>
                </a:cubicBezTo>
                <a:cubicBezTo>
                  <a:pt x="149" y="57"/>
                  <a:pt x="148" y="56"/>
                  <a:pt x="147" y="56"/>
                </a:cubicBezTo>
                <a:close/>
                <a:moveTo>
                  <a:pt x="176" y="91"/>
                </a:moveTo>
                <a:cubicBezTo>
                  <a:pt x="176" y="84"/>
                  <a:pt x="176" y="84"/>
                  <a:pt x="176" y="84"/>
                </a:cubicBezTo>
                <a:cubicBezTo>
                  <a:pt x="175" y="84"/>
                  <a:pt x="174" y="84"/>
                  <a:pt x="173" y="84"/>
                </a:cubicBezTo>
                <a:cubicBezTo>
                  <a:pt x="173" y="91"/>
                  <a:pt x="173" y="91"/>
                  <a:pt x="173" y="91"/>
                </a:cubicBezTo>
                <a:cubicBezTo>
                  <a:pt x="174" y="91"/>
                  <a:pt x="175" y="91"/>
                  <a:pt x="176" y="91"/>
                </a:cubicBezTo>
                <a:close/>
                <a:moveTo>
                  <a:pt x="163" y="84"/>
                </a:moveTo>
                <a:cubicBezTo>
                  <a:pt x="163" y="91"/>
                  <a:pt x="163" y="91"/>
                  <a:pt x="163" y="91"/>
                </a:cubicBezTo>
                <a:cubicBezTo>
                  <a:pt x="164" y="91"/>
                  <a:pt x="165" y="91"/>
                  <a:pt x="166" y="91"/>
                </a:cubicBezTo>
                <a:cubicBezTo>
                  <a:pt x="166" y="84"/>
                  <a:pt x="166" y="84"/>
                  <a:pt x="166" y="84"/>
                </a:cubicBezTo>
                <a:cubicBezTo>
                  <a:pt x="165" y="84"/>
                  <a:pt x="164" y="84"/>
                  <a:pt x="163" y="84"/>
                </a:cubicBezTo>
                <a:close/>
                <a:moveTo>
                  <a:pt x="185" y="90"/>
                </a:moveTo>
                <a:cubicBezTo>
                  <a:pt x="185" y="83"/>
                  <a:pt x="185" y="83"/>
                  <a:pt x="185" y="83"/>
                </a:cubicBezTo>
                <a:cubicBezTo>
                  <a:pt x="185" y="83"/>
                  <a:pt x="184" y="83"/>
                  <a:pt x="183" y="83"/>
                </a:cubicBezTo>
                <a:cubicBezTo>
                  <a:pt x="183" y="90"/>
                  <a:pt x="183" y="90"/>
                  <a:pt x="183" y="90"/>
                </a:cubicBezTo>
                <a:cubicBezTo>
                  <a:pt x="184" y="90"/>
                  <a:pt x="185" y="90"/>
                  <a:pt x="185" y="90"/>
                </a:cubicBezTo>
                <a:close/>
                <a:moveTo>
                  <a:pt x="189" y="82"/>
                </a:moveTo>
                <a:cubicBezTo>
                  <a:pt x="189" y="89"/>
                  <a:pt x="189" y="89"/>
                  <a:pt x="189" y="89"/>
                </a:cubicBezTo>
                <a:cubicBezTo>
                  <a:pt x="189" y="89"/>
                  <a:pt x="190" y="89"/>
                  <a:pt x="190" y="89"/>
                </a:cubicBezTo>
                <a:cubicBezTo>
                  <a:pt x="190" y="88"/>
                  <a:pt x="190" y="88"/>
                  <a:pt x="190" y="88"/>
                </a:cubicBezTo>
                <a:cubicBezTo>
                  <a:pt x="190" y="81"/>
                  <a:pt x="190" y="81"/>
                  <a:pt x="190" y="81"/>
                </a:cubicBezTo>
                <a:cubicBezTo>
                  <a:pt x="190" y="81"/>
                  <a:pt x="189" y="81"/>
                  <a:pt x="189" y="82"/>
                </a:cubicBezTo>
                <a:close/>
                <a:moveTo>
                  <a:pt x="151" y="89"/>
                </a:moveTo>
                <a:cubicBezTo>
                  <a:pt x="151" y="82"/>
                  <a:pt x="151" y="82"/>
                  <a:pt x="151" y="82"/>
                </a:cubicBezTo>
                <a:cubicBezTo>
                  <a:pt x="151" y="82"/>
                  <a:pt x="151" y="82"/>
                  <a:pt x="151" y="82"/>
                </a:cubicBezTo>
                <a:cubicBezTo>
                  <a:pt x="150" y="82"/>
                  <a:pt x="150" y="82"/>
                  <a:pt x="149" y="81"/>
                </a:cubicBezTo>
                <a:cubicBezTo>
                  <a:pt x="149" y="88"/>
                  <a:pt x="149" y="88"/>
                  <a:pt x="149" y="88"/>
                </a:cubicBezTo>
                <a:cubicBezTo>
                  <a:pt x="149" y="89"/>
                  <a:pt x="149" y="89"/>
                  <a:pt x="149" y="89"/>
                </a:cubicBezTo>
                <a:cubicBezTo>
                  <a:pt x="149" y="89"/>
                  <a:pt x="150" y="89"/>
                  <a:pt x="151" y="89"/>
                </a:cubicBezTo>
                <a:close/>
                <a:moveTo>
                  <a:pt x="155" y="83"/>
                </a:moveTo>
                <a:cubicBezTo>
                  <a:pt x="155" y="90"/>
                  <a:pt x="155" y="90"/>
                  <a:pt x="155" y="90"/>
                </a:cubicBezTo>
                <a:cubicBezTo>
                  <a:pt x="155" y="90"/>
                  <a:pt x="156" y="90"/>
                  <a:pt x="157" y="90"/>
                </a:cubicBezTo>
                <a:cubicBezTo>
                  <a:pt x="157" y="83"/>
                  <a:pt x="157" y="83"/>
                  <a:pt x="157" y="83"/>
                </a:cubicBezTo>
                <a:cubicBezTo>
                  <a:pt x="156" y="83"/>
                  <a:pt x="155" y="83"/>
                  <a:pt x="155" y="83"/>
                </a:cubicBezTo>
                <a:close/>
                <a:moveTo>
                  <a:pt x="169" y="117"/>
                </a:moveTo>
                <a:cubicBezTo>
                  <a:pt x="169" y="110"/>
                  <a:pt x="169" y="110"/>
                  <a:pt x="169" y="110"/>
                </a:cubicBezTo>
                <a:cubicBezTo>
                  <a:pt x="168" y="110"/>
                  <a:pt x="167" y="110"/>
                  <a:pt x="166" y="110"/>
                </a:cubicBezTo>
                <a:cubicBezTo>
                  <a:pt x="166" y="117"/>
                  <a:pt x="166" y="117"/>
                  <a:pt x="166" y="117"/>
                </a:cubicBezTo>
                <a:cubicBezTo>
                  <a:pt x="167" y="117"/>
                  <a:pt x="168" y="117"/>
                  <a:pt x="169" y="117"/>
                </a:cubicBezTo>
                <a:close/>
                <a:moveTo>
                  <a:pt x="156" y="110"/>
                </a:moveTo>
                <a:cubicBezTo>
                  <a:pt x="156" y="117"/>
                  <a:pt x="156" y="117"/>
                  <a:pt x="156" y="117"/>
                </a:cubicBezTo>
                <a:cubicBezTo>
                  <a:pt x="157" y="117"/>
                  <a:pt x="158" y="117"/>
                  <a:pt x="158" y="117"/>
                </a:cubicBezTo>
                <a:cubicBezTo>
                  <a:pt x="158" y="110"/>
                  <a:pt x="158" y="110"/>
                  <a:pt x="158" y="110"/>
                </a:cubicBezTo>
                <a:cubicBezTo>
                  <a:pt x="158" y="110"/>
                  <a:pt x="157" y="110"/>
                  <a:pt x="156" y="110"/>
                </a:cubicBezTo>
                <a:close/>
                <a:moveTo>
                  <a:pt x="178" y="116"/>
                </a:moveTo>
                <a:cubicBezTo>
                  <a:pt x="178" y="108"/>
                  <a:pt x="178" y="108"/>
                  <a:pt x="178" y="108"/>
                </a:cubicBezTo>
                <a:cubicBezTo>
                  <a:pt x="177" y="109"/>
                  <a:pt x="177" y="109"/>
                  <a:pt x="176" y="109"/>
                </a:cubicBezTo>
                <a:cubicBezTo>
                  <a:pt x="176" y="116"/>
                  <a:pt x="176" y="116"/>
                  <a:pt x="176" y="116"/>
                </a:cubicBezTo>
                <a:cubicBezTo>
                  <a:pt x="177" y="116"/>
                  <a:pt x="177" y="116"/>
                  <a:pt x="178" y="116"/>
                </a:cubicBezTo>
                <a:close/>
                <a:moveTo>
                  <a:pt x="182" y="108"/>
                </a:moveTo>
                <a:cubicBezTo>
                  <a:pt x="182" y="115"/>
                  <a:pt x="182" y="115"/>
                  <a:pt x="182" y="115"/>
                </a:cubicBezTo>
                <a:cubicBezTo>
                  <a:pt x="182" y="115"/>
                  <a:pt x="183" y="114"/>
                  <a:pt x="183" y="114"/>
                </a:cubicBezTo>
                <a:cubicBezTo>
                  <a:pt x="183" y="114"/>
                  <a:pt x="183" y="114"/>
                  <a:pt x="183" y="114"/>
                </a:cubicBezTo>
                <a:cubicBezTo>
                  <a:pt x="183" y="107"/>
                  <a:pt x="183" y="107"/>
                  <a:pt x="183" y="107"/>
                </a:cubicBezTo>
                <a:cubicBezTo>
                  <a:pt x="182" y="107"/>
                  <a:pt x="182" y="107"/>
                  <a:pt x="182" y="108"/>
                </a:cubicBezTo>
                <a:close/>
                <a:moveTo>
                  <a:pt x="144" y="115"/>
                </a:moveTo>
                <a:cubicBezTo>
                  <a:pt x="144" y="108"/>
                  <a:pt x="144" y="108"/>
                  <a:pt x="144" y="108"/>
                </a:cubicBezTo>
                <a:cubicBezTo>
                  <a:pt x="144" y="108"/>
                  <a:pt x="144" y="108"/>
                  <a:pt x="144" y="108"/>
                </a:cubicBezTo>
                <a:cubicBezTo>
                  <a:pt x="143" y="108"/>
                  <a:pt x="142" y="107"/>
                  <a:pt x="142" y="107"/>
                </a:cubicBezTo>
                <a:cubicBezTo>
                  <a:pt x="142" y="114"/>
                  <a:pt x="142" y="114"/>
                  <a:pt x="142" y="114"/>
                </a:cubicBezTo>
                <a:cubicBezTo>
                  <a:pt x="142" y="114"/>
                  <a:pt x="142" y="114"/>
                  <a:pt x="142" y="114"/>
                </a:cubicBezTo>
                <a:cubicBezTo>
                  <a:pt x="142" y="115"/>
                  <a:pt x="143" y="115"/>
                  <a:pt x="144" y="115"/>
                </a:cubicBezTo>
                <a:close/>
                <a:moveTo>
                  <a:pt x="147" y="109"/>
                </a:moveTo>
                <a:cubicBezTo>
                  <a:pt x="147" y="116"/>
                  <a:pt x="147" y="116"/>
                  <a:pt x="147" y="116"/>
                </a:cubicBezTo>
                <a:cubicBezTo>
                  <a:pt x="148" y="116"/>
                  <a:pt x="149" y="116"/>
                  <a:pt x="150" y="116"/>
                </a:cubicBezTo>
                <a:cubicBezTo>
                  <a:pt x="150" y="109"/>
                  <a:pt x="150" y="109"/>
                  <a:pt x="150" y="109"/>
                </a:cubicBezTo>
                <a:cubicBezTo>
                  <a:pt x="149" y="109"/>
                  <a:pt x="148" y="109"/>
                  <a:pt x="147" y="109"/>
                </a:cubicBezTo>
                <a:close/>
                <a:moveTo>
                  <a:pt x="181" y="99"/>
                </a:moveTo>
                <a:cubicBezTo>
                  <a:pt x="178" y="99"/>
                  <a:pt x="174" y="100"/>
                  <a:pt x="169" y="100"/>
                </a:cubicBezTo>
                <a:cubicBezTo>
                  <a:pt x="162" y="100"/>
                  <a:pt x="156" y="99"/>
                  <a:pt x="151" y="97"/>
                </a:cubicBezTo>
                <a:cubicBezTo>
                  <a:pt x="151" y="97"/>
                  <a:pt x="150" y="97"/>
                  <a:pt x="150" y="97"/>
                </a:cubicBezTo>
                <a:cubicBezTo>
                  <a:pt x="149" y="97"/>
                  <a:pt x="147" y="98"/>
                  <a:pt x="146" y="98"/>
                </a:cubicBezTo>
                <a:cubicBezTo>
                  <a:pt x="143" y="99"/>
                  <a:pt x="142" y="99"/>
                  <a:pt x="142" y="99"/>
                </a:cubicBezTo>
                <a:cubicBezTo>
                  <a:pt x="142" y="99"/>
                  <a:pt x="143" y="99"/>
                  <a:pt x="146" y="100"/>
                </a:cubicBezTo>
                <a:cubicBezTo>
                  <a:pt x="150" y="101"/>
                  <a:pt x="156" y="102"/>
                  <a:pt x="162" y="102"/>
                </a:cubicBezTo>
                <a:cubicBezTo>
                  <a:pt x="169" y="102"/>
                  <a:pt x="174" y="101"/>
                  <a:pt x="178" y="100"/>
                </a:cubicBezTo>
                <a:cubicBezTo>
                  <a:pt x="181" y="99"/>
                  <a:pt x="183" y="99"/>
                  <a:pt x="183" y="99"/>
                </a:cubicBezTo>
                <a:cubicBezTo>
                  <a:pt x="183" y="99"/>
                  <a:pt x="182" y="99"/>
                  <a:pt x="181" y="99"/>
                </a:cubicBezTo>
                <a:close/>
                <a:moveTo>
                  <a:pt x="180" y="71"/>
                </a:moveTo>
                <a:cubicBezTo>
                  <a:pt x="175" y="72"/>
                  <a:pt x="169" y="73"/>
                  <a:pt x="162" y="73"/>
                </a:cubicBezTo>
                <a:cubicBezTo>
                  <a:pt x="159" y="73"/>
                  <a:pt x="155" y="73"/>
                  <a:pt x="152" y="72"/>
                </a:cubicBezTo>
                <a:cubicBezTo>
                  <a:pt x="150" y="73"/>
                  <a:pt x="149" y="73"/>
                  <a:pt x="149" y="73"/>
                </a:cubicBezTo>
                <a:cubicBezTo>
                  <a:pt x="149" y="73"/>
                  <a:pt x="151" y="74"/>
                  <a:pt x="153" y="74"/>
                </a:cubicBezTo>
                <a:cubicBezTo>
                  <a:pt x="157" y="75"/>
                  <a:pt x="163" y="76"/>
                  <a:pt x="169" y="76"/>
                </a:cubicBezTo>
                <a:cubicBezTo>
                  <a:pt x="176" y="76"/>
                  <a:pt x="182" y="75"/>
                  <a:pt x="186" y="74"/>
                </a:cubicBezTo>
                <a:cubicBezTo>
                  <a:pt x="188" y="73"/>
                  <a:pt x="190" y="73"/>
                  <a:pt x="190" y="73"/>
                </a:cubicBezTo>
                <a:cubicBezTo>
                  <a:pt x="190" y="73"/>
                  <a:pt x="188" y="73"/>
                  <a:pt x="186" y="72"/>
                </a:cubicBezTo>
                <a:cubicBezTo>
                  <a:pt x="184" y="72"/>
                  <a:pt x="182" y="71"/>
                  <a:pt x="180" y="71"/>
                </a:cubicBezTo>
                <a:close/>
                <a:moveTo>
                  <a:pt x="178" y="45"/>
                </a:moveTo>
                <a:cubicBezTo>
                  <a:pt x="174" y="46"/>
                  <a:pt x="169" y="46"/>
                  <a:pt x="165" y="46"/>
                </a:cubicBezTo>
                <a:cubicBezTo>
                  <a:pt x="159" y="46"/>
                  <a:pt x="153" y="46"/>
                  <a:pt x="149" y="45"/>
                </a:cubicBezTo>
                <a:cubicBezTo>
                  <a:pt x="148" y="45"/>
                  <a:pt x="147" y="45"/>
                  <a:pt x="146" y="46"/>
                </a:cubicBezTo>
                <a:cubicBezTo>
                  <a:pt x="143" y="46"/>
                  <a:pt x="142" y="47"/>
                  <a:pt x="142" y="47"/>
                </a:cubicBezTo>
                <a:cubicBezTo>
                  <a:pt x="142" y="47"/>
                  <a:pt x="143" y="47"/>
                  <a:pt x="146" y="48"/>
                </a:cubicBezTo>
                <a:cubicBezTo>
                  <a:pt x="150" y="49"/>
                  <a:pt x="156" y="50"/>
                  <a:pt x="162" y="50"/>
                </a:cubicBezTo>
                <a:cubicBezTo>
                  <a:pt x="168" y="50"/>
                  <a:pt x="174" y="49"/>
                  <a:pt x="178" y="48"/>
                </a:cubicBezTo>
                <a:cubicBezTo>
                  <a:pt x="181" y="47"/>
                  <a:pt x="182" y="47"/>
                  <a:pt x="182" y="47"/>
                </a:cubicBezTo>
                <a:cubicBezTo>
                  <a:pt x="182" y="46"/>
                  <a:pt x="181" y="46"/>
                  <a:pt x="178" y="46"/>
                </a:cubicBezTo>
                <a:cubicBezTo>
                  <a:pt x="178" y="45"/>
                  <a:pt x="178" y="45"/>
                  <a:pt x="178" y="45"/>
                </a:cubicBezTo>
                <a:close/>
                <a:moveTo>
                  <a:pt x="165" y="9"/>
                </a:moveTo>
                <a:cubicBezTo>
                  <a:pt x="172" y="9"/>
                  <a:pt x="178" y="10"/>
                  <a:pt x="183" y="11"/>
                </a:cubicBezTo>
                <a:cubicBezTo>
                  <a:pt x="189" y="13"/>
                  <a:pt x="193" y="16"/>
                  <a:pt x="193" y="20"/>
                </a:cubicBezTo>
                <a:cubicBezTo>
                  <a:pt x="193" y="35"/>
                  <a:pt x="193" y="35"/>
                  <a:pt x="193" y="35"/>
                </a:cubicBezTo>
                <a:cubicBezTo>
                  <a:pt x="193" y="36"/>
                  <a:pt x="193" y="36"/>
                  <a:pt x="193" y="36"/>
                </a:cubicBezTo>
                <a:cubicBezTo>
                  <a:pt x="193" y="36"/>
                  <a:pt x="193" y="36"/>
                  <a:pt x="193" y="36"/>
                </a:cubicBezTo>
                <a:cubicBezTo>
                  <a:pt x="193" y="38"/>
                  <a:pt x="191" y="40"/>
                  <a:pt x="188" y="42"/>
                </a:cubicBezTo>
                <a:cubicBezTo>
                  <a:pt x="190" y="43"/>
                  <a:pt x="190" y="45"/>
                  <a:pt x="190" y="47"/>
                </a:cubicBezTo>
                <a:cubicBezTo>
                  <a:pt x="190" y="62"/>
                  <a:pt x="190" y="62"/>
                  <a:pt x="190" y="62"/>
                </a:cubicBezTo>
                <a:cubicBezTo>
                  <a:pt x="190" y="62"/>
                  <a:pt x="190" y="62"/>
                  <a:pt x="190" y="62"/>
                </a:cubicBezTo>
                <a:cubicBezTo>
                  <a:pt x="190" y="62"/>
                  <a:pt x="190" y="62"/>
                  <a:pt x="190" y="62"/>
                </a:cubicBezTo>
                <a:cubicBezTo>
                  <a:pt x="190" y="63"/>
                  <a:pt x="190" y="64"/>
                  <a:pt x="190" y="65"/>
                </a:cubicBezTo>
                <a:cubicBezTo>
                  <a:pt x="195" y="67"/>
                  <a:pt x="198" y="70"/>
                  <a:pt x="198" y="73"/>
                </a:cubicBezTo>
                <a:cubicBezTo>
                  <a:pt x="198" y="88"/>
                  <a:pt x="198" y="88"/>
                  <a:pt x="198" y="88"/>
                </a:cubicBezTo>
                <a:cubicBezTo>
                  <a:pt x="198" y="89"/>
                  <a:pt x="198" y="89"/>
                  <a:pt x="198" y="89"/>
                </a:cubicBezTo>
                <a:cubicBezTo>
                  <a:pt x="198" y="89"/>
                  <a:pt x="198" y="89"/>
                  <a:pt x="198" y="89"/>
                </a:cubicBezTo>
                <a:cubicBezTo>
                  <a:pt x="198" y="92"/>
                  <a:pt x="195" y="95"/>
                  <a:pt x="190" y="97"/>
                </a:cubicBezTo>
                <a:cubicBezTo>
                  <a:pt x="191" y="97"/>
                  <a:pt x="191" y="98"/>
                  <a:pt x="191" y="99"/>
                </a:cubicBezTo>
                <a:cubicBezTo>
                  <a:pt x="191" y="114"/>
                  <a:pt x="191" y="114"/>
                  <a:pt x="191" y="114"/>
                </a:cubicBezTo>
                <a:cubicBezTo>
                  <a:pt x="191" y="115"/>
                  <a:pt x="191" y="115"/>
                  <a:pt x="191" y="115"/>
                </a:cubicBezTo>
                <a:cubicBezTo>
                  <a:pt x="191" y="115"/>
                  <a:pt x="191" y="115"/>
                  <a:pt x="191" y="115"/>
                </a:cubicBezTo>
                <a:cubicBezTo>
                  <a:pt x="191" y="118"/>
                  <a:pt x="187" y="121"/>
                  <a:pt x="181" y="123"/>
                </a:cubicBezTo>
                <a:cubicBezTo>
                  <a:pt x="176" y="125"/>
                  <a:pt x="169" y="125"/>
                  <a:pt x="162" y="125"/>
                </a:cubicBezTo>
                <a:cubicBezTo>
                  <a:pt x="155" y="125"/>
                  <a:pt x="149" y="125"/>
                  <a:pt x="144" y="123"/>
                </a:cubicBezTo>
                <a:cubicBezTo>
                  <a:pt x="138" y="122"/>
                  <a:pt x="134" y="119"/>
                  <a:pt x="134" y="115"/>
                </a:cubicBezTo>
                <a:cubicBezTo>
                  <a:pt x="134" y="115"/>
                  <a:pt x="134" y="115"/>
                  <a:pt x="134" y="115"/>
                </a:cubicBezTo>
                <a:cubicBezTo>
                  <a:pt x="134" y="115"/>
                  <a:pt x="134" y="115"/>
                  <a:pt x="134" y="115"/>
                </a:cubicBezTo>
                <a:cubicBezTo>
                  <a:pt x="134" y="115"/>
                  <a:pt x="134" y="115"/>
                  <a:pt x="134" y="114"/>
                </a:cubicBezTo>
                <a:cubicBezTo>
                  <a:pt x="134" y="114"/>
                  <a:pt x="134" y="114"/>
                  <a:pt x="134" y="114"/>
                </a:cubicBezTo>
                <a:cubicBezTo>
                  <a:pt x="134" y="99"/>
                  <a:pt x="134" y="99"/>
                  <a:pt x="134" y="99"/>
                </a:cubicBezTo>
                <a:cubicBezTo>
                  <a:pt x="134" y="99"/>
                  <a:pt x="134" y="99"/>
                  <a:pt x="134" y="99"/>
                </a:cubicBezTo>
                <a:cubicBezTo>
                  <a:pt x="134" y="96"/>
                  <a:pt x="137" y="93"/>
                  <a:pt x="142" y="91"/>
                </a:cubicBezTo>
                <a:cubicBezTo>
                  <a:pt x="141" y="90"/>
                  <a:pt x="141" y="90"/>
                  <a:pt x="141" y="89"/>
                </a:cubicBezTo>
                <a:cubicBezTo>
                  <a:pt x="141" y="89"/>
                  <a:pt x="141" y="89"/>
                  <a:pt x="141" y="89"/>
                </a:cubicBezTo>
                <a:cubicBezTo>
                  <a:pt x="141" y="89"/>
                  <a:pt x="141" y="89"/>
                  <a:pt x="141" y="89"/>
                </a:cubicBezTo>
                <a:cubicBezTo>
                  <a:pt x="141" y="89"/>
                  <a:pt x="141" y="89"/>
                  <a:pt x="141" y="89"/>
                </a:cubicBezTo>
                <a:cubicBezTo>
                  <a:pt x="141" y="88"/>
                  <a:pt x="141" y="88"/>
                  <a:pt x="141" y="88"/>
                </a:cubicBezTo>
                <a:cubicBezTo>
                  <a:pt x="141" y="74"/>
                  <a:pt x="141" y="74"/>
                  <a:pt x="141" y="74"/>
                </a:cubicBezTo>
                <a:cubicBezTo>
                  <a:pt x="141" y="73"/>
                  <a:pt x="141" y="73"/>
                  <a:pt x="141" y="73"/>
                </a:cubicBezTo>
                <a:cubicBezTo>
                  <a:pt x="141" y="72"/>
                  <a:pt x="141" y="71"/>
                  <a:pt x="142" y="70"/>
                </a:cubicBezTo>
                <a:cubicBezTo>
                  <a:pt x="137" y="69"/>
                  <a:pt x="134" y="66"/>
                  <a:pt x="134" y="63"/>
                </a:cubicBezTo>
                <a:cubicBezTo>
                  <a:pt x="134" y="63"/>
                  <a:pt x="134" y="63"/>
                  <a:pt x="134" y="63"/>
                </a:cubicBezTo>
                <a:cubicBezTo>
                  <a:pt x="134" y="62"/>
                  <a:pt x="134" y="62"/>
                  <a:pt x="134" y="62"/>
                </a:cubicBezTo>
                <a:cubicBezTo>
                  <a:pt x="134" y="62"/>
                  <a:pt x="134" y="62"/>
                  <a:pt x="134" y="62"/>
                </a:cubicBezTo>
                <a:cubicBezTo>
                  <a:pt x="134" y="62"/>
                  <a:pt x="134" y="62"/>
                  <a:pt x="134" y="62"/>
                </a:cubicBezTo>
                <a:cubicBezTo>
                  <a:pt x="134" y="47"/>
                  <a:pt x="134" y="47"/>
                  <a:pt x="134" y="47"/>
                </a:cubicBezTo>
                <a:cubicBezTo>
                  <a:pt x="134" y="47"/>
                  <a:pt x="134" y="47"/>
                  <a:pt x="134" y="47"/>
                </a:cubicBezTo>
                <a:cubicBezTo>
                  <a:pt x="134" y="44"/>
                  <a:pt x="135" y="42"/>
                  <a:pt x="138" y="40"/>
                </a:cubicBezTo>
                <a:cubicBezTo>
                  <a:pt x="137" y="39"/>
                  <a:pt x="136" y="38"/>
                  <a:pt x="136" y="36"/>
                </a:cubicBezTo>
                <a:cubicBezTo>
                  <a:pt x="136" y="36"/>
                  <a:pt x="136" y="36"/>
                  <a:pt x="136" y="36"/>
                </a:cubicBezTo>
                <a:cubicBezTo>
                  <a:pt x="136" y="36"/>
                  <a:pt x="136" y="36"/>
                  <a:pt x="136" y="36"/>
                </a:cubicBezTo>
                <a:cubicBezTo>
                  <a:pt x="136" y="36"/>
                  <a:pt x="136" y="36"/>
                  <a:pt x="136" y="36"/>
                </a:cubicBezTo>
                <a:cubicBezTo>
                  <a:pt x="136" y="35"/>
                  <a:pt x="136" y="35"/>
                  <a:pt x="136" y="35"/>
                </a:cubicBezTo>
                <a:cubicBezTo>
                  <a:pt x="136" y="21"/>
                  <a:pt x="136" y="21"/>
                  <a:pt x="136" y="21"/>
                </a:cubicBezTo>
                <a:cubicBezTo>
                  <a:pt x="136" y="20"/>
                  <a:pt x="136" y="20"/>
                  <a:pt x="136" y="20"/>
                </a:cubicBezTo>
                <a:cubicBezTo>
                  <a:pt x="136" y="16"/>
                  <a:pt x="140" y="13"/>
                  <a:pt x="146" y="11"/>
                </a:cubicBezTo>
                <a:cubicBezTo>
                  <a:pt x="151" y="10"/>
                  <a:pt x="158" y="9"/>
                  <a:pt x="165" y="9"/>
                </a:cubicBezTo>
                <a:close/>
                <a:moveTo>
                  <a:pt x="242" y="9"/>
                </a:moveTo>
                <a:cubicBezTo>
                  <a:pt x="235" y="9"/>
                  <a:pt x="228" y="10"/>
                  <a:pt x="223" y="11"/>
                </a:cubicBezTo>
                <a:cubicBezTo>
                  <a:pt x="217" y="13"/>
                  <a:pt x="213" y="16"/>
                  <a:pt x="213" y="20"/>
                </a:cubicBezTo>
                <a:cubicBezTo>
                  <a:pt x="213" y="35"/>
                  <a:pt x="213" y="35"/>
                  <a:pt x="213" y="35"/>
                </a:cubicBezTo>
                <a:cubicBezTo>
                  <a:pt x="213" y="36"/>
                  <a:pt x="213" y="36"/>
                  <a:pt x="213" y="36"/>
                </a:cubicBezTo>
                <a:cubicBezTo>
                  <a:pt x="213" y="36"/>
                  <a:pt x="213" y="36"/>
                  <a:pt x="213" y="36"/>
                </a:cubicBezTo>
                <a:cubicBezTo>
                  <a:pt x="213" y="38"/>
                  <a:pt x="215" y="40"/>
                  <a:pt x="218" y="42"/>
                </a:cubicBezTo>
                <a:cubicBezTo>
                  <a:pt x="217" y="43"/>
                  <a:pt x="216" y="45"/>
                  <a:pt x="216" y="47"/>
                </a:cubicBezTo>
                <a:cubicBezTo>
                  <a:pt x="216" y="62"/>
                  <a:pt x="216" y="62"/>
                  <a:pt x="216" y="62"/>
                </a:cubicBezTo>
                <a:cubicBezTo>
                  <a:pt x="216" y="62"/>
                  <a:pt x="216" y="62"/>
                  <a:pt x="216" y="62"/>
                </a:cubicBezTo>
                <a:cubicBezTo>
                  <a:pt x="216" y="62"/>
                  <a:pt x="216" y="62"/>
                  <a:pt x="216" y="62"/>
                </a:cubicBezTo>
                <a:cubicBezTo>
                  <a:pt x="216" y="63"/>
                  <a:pt x="216" y="64"/>
                  <a:pt x="217" y="65"/>
                </a:cubicBezTo>
                <a:cubicBezTo>
                  <a:pt x="212" y="67"/>
                  <a:pt x="208" y="70"/>
                  <a:pt x="208" y="73"/>
                </a:cubicBezTo>
                <a:cubicBezTo>
                  <a:pt x="208" y="88"/>
                  <a:pt x="208" y="88"/>
                  <a:pt x="208" y="88"/>
                </a:cubicBezTo>
                <a:cubicBezTo>
                  <a:pt x="208" y="89"/>
                  <a:pt x="208" y="89"/>
                  <a:pt x="208" y="89"/>
                </a:cubicBezTo>
                <a:cubicBezTo>
                  <a:pt x="208" y="89"/>
                  <a:pt x="208" y="89"/>
                  <a:pt x="208" y="89"/>
                </a:cubicBezTo>
                <a:cubicBezTo>
                  <a:pt x="209" y="92"/>
                  <a:pt x="211" y="95"/>
                  <a:pt x="216" y="97"/>
                </a:cubicBezTo>
                <a:cubicBezTo>
                  <a:pt x="216" y="97"/>
                  <a:pt x="216" y="98"/>
                  <a:pt x="216" y="99"/>
                </a:cubicBezTo>
                <a:cubicBezTo>
                  <a:pt x="216" y="114"/>
                  <a:pt x="216" y="114"/>
                  <a:pt x="216" y="114"/>
                </a:cubicBezTo>
                <a:cubicBezTo>
                  <a:pt x="216" y="115"/>
                  <a:pt x="216" y="115"/>
                  <a:pt x="216" y="115"/>
                </a:cubicBezTo>
                <a:cubicBezTo>
                  <a:pt x="216" y="115"/>
                  <a:pt x="216" y="115"/>
                  <a:pt x="216" y="115"/>
                </a:cubicBezTo>
                <a:cubicBezTo>
                  <a:pt x="216" y="118"/>
                  <a:pt x="220" y="121"/>
                  <a:pt x="226" y="123"/>
                </a:cubicBezTo>
                <a:cubicBezTo>
                  <a:pt x="230" y="125"/>
                  <a:pt x="237" y="125"/>
                  <a:pt x="244" y="125"/>
                </a:cubicBezTo>
                <a:cubicBezTo>
                  <a:pt x="251" y="125"/>
                  <a:pt x="258" y="125"/>
                  <a:pt x="262" y="123"/>
                </a:cubicBezTo>
                <a:cubicBezTo>
                  <a:pt x="268" y="122"/>
                  <a:pt x="272" y="119"/>
                  <a:pt x="272" y="115"/>
                </a:cubicBezTo>
                <a:cubicBezTo>
                  <a:pt x="272" y="115"/>
                  <a:pt x="272" y="115"/>
                  <a:pt x="272" y="115"/>
                </a:cubicBezTo>
                <a:cubicBezTo>
                  <a:pt x="272" y="115"/>
                  <a:pt x="272" y="115"/>
                  <a:pt x="272" y="115"/>
                </a:cubicBezTo>
                <a:cubicBezTo>
                  <a:pt x="272" y="115"/>
                  <a:pt x="272" y="115"/>
                  <a:pt x="272" y="114"/>
                </a:cubicBezTo>
                <a:cubicBezTo>
                  <a:pt x="272" y="114"/>
                  <a:pt x="272" y="114"/>
                  <a:pt x="272" y="114"/>
                </a:cubicBezTo>
                <a:cubicBezTo>
                  <a:pt x="272" y="99"/>
                  <a:pt x="272" y="99"/>
                  <a:pt x="272" y="99"/>
                </a:cubicBezTo>
                <a:cubicBezTo>
                  <a:pt x="272" y="99"/>
                  <a:pt x="272" y="99"/>
                  <a:pt x="272" y="99"/>
                </a:cubicBezTo>
                <a:cubicBezTo>
                  <a:pt x="272" y="96"/>
                  <a:pt x="270" y="93"/>
                  <a:pt x="265" y="91"/>
                </a:cubicBezTo>
                <a:cubicBezTo>
                  <a:pt x="265" y="90"/>
                  <a:pt x="265" y="90"/>
                  <a:pt x="265" y="89"/>
                </a:cubicBezTo>
                <a:cubicBezTo>
                  <a:pt x="265" y="89"/>
                  <a:pt x="265" y="89"/>
                  <a:pt x="265" y="89"/>
                </a:cubicBezTo>
                <a:cubicBezTo>
                  <a:pt x="265" y="89"/>
                  <a:pt x="265" y="89"/>
                  <a:pt x="265" y="89"/>
                </a:cubicBezTo>
                <a:cubicBezTo>
                  <a:pt x="265" y="89"/>
                  <a:pt x="265" y="89"/>
                  <a:pt x="265" y="89"/>
                </a:cubicBezTo>
                <a:cubicBezTo>
                  <a:pt x="265" y="88"/>
                  <a:pt x="265" y="88"/>
                  <a:pt x="265" y="88"/>
                </a:cubicBezTo>
                <a:cubicBezTo>
                  <a:pt x="265" y="74"/>
                  <a:pt x="265" y="74"/>
                  <a:pt x="265" y="74"/>
                </a:cubicBezTo>
                <a:cubicBezTo>
                  <a:pt x="265" y="73"/>
                  <a:pt x="265" y="73"/>
                  <a:pt x="265" y="73"/>
                </a:cubicBezTo>
                <a:cubicBezTo>
                  <a:pt x="265" y="72"/>
                  <a:pt x="265" y="71"/>
                  <a:pt x="265" y="70"/>
                </a:cubicBezTo>
                <a:cubicBezTo>
                  <a:pt x="269" y="69"/>
                  <a:pt x="272" y="66"/>
                  <a:pt x="273" y="63"/>
                </a:cubicBezTo>
                <a:cubicBezTo>
                  <a:pt x="273" y="63"/>
                  <a:pt x="273" y="63"/>
                  <a:pt x="273" y="63"/>
                </a:cubicBezTo>
                <a:cubicBezTo>
                  <a:pt x="273" y="62"/>
                  <a:pt x="273" y="62"/>
                  <a:pt x="273" y="62"/>
                </a:cubicBezTo>
                <a:cubicBezTo>
                  <a:pt x="273" y="62"/>
                  <a:pt x="273" y="62"/>
                  <a:pt x="273" y="62"/>
                </a:cubicBezTo>
                <a:cubicBezTo>
                  <a:pt x="273" y="62"/>
                  <a:pt x="273" y="62"/>
                  <a:pt x="273" y="62"/>
                </a:cubicBezTo>
                <a:cubicBezTo>
                  <a:pt x="273" y="47"/>
                  <a:pt x="273" y="47"/>
                  <a:pt x="273" y="47"/>
                </a:cubicBezTo>
                <a:cubicBezTo>
                  <a:pt x="273" y="47"/>
                  <a:pt x="273" y="47"/>
                  <a:pt x="273" y="47"/>
                </a:cubicBezTo>
                <a:cubicBezTo>
                  <a:pt x="273" y="44"/>
                  <a:pt x="271" y="42"/>
                  <a:pt x="268" y="40"/>
                </a:cubicBezTo>
                <a:cubicBezTo>
                  <a:pt x="269" y="39"/>
                  <a:pt x="270" y="38"/>
                  <a:pt x="270" y="36"/>
                </a:cubicBezTo>
                <a:cubicBezTo>
                  <a:pt x="270" y="36"/>
                  <a:pt x="270" y="36"/>
                  <a:pt x="270" y="36"/>
                </a:cubicBezTo>
                <a:cubicBezTo>
                  <a:pt x="270" y="36"/>
                  <a:pt x="270" y="36"/>
                  <a:pt x="270" y="36"/>
                </a:cubicBezTo>
                <a:cubicBezTo>
                  <a:pt x="270" y="36"/>
                  <a:pt x="270" y="36"/>
                  <a:pt x="270" y="36"/>
                </a:cubicBezTo>
                <a:cubicBezTo>
                  <a:pt x="270" y="35"/>
                  <a:pt x="270" y="35"/>
                  <a:pt x="270" y="35"/>
                </a:cubicBezTo>
                <a:cubicBezTo>
                  <a:pt x="270" y="21"/>
                  <a:pt x="270" y="21"/>
                  <a:pt x="270" y="21"/>
                </a:cubicBezTo>
                <a:cubicBezTo>
                  <a:pt x="270" y="20"/>
                  <a:pt x="270" y="20"/>
                  <a:pt x="270" y="20"/>
                </a:cubicBezTo>
                <a:cubicBezTo>
                  <a:pt x="270" y="16"/>
                  <a:pt x="266" y="13"/>
                  <a:pt x="260" y="11"/>
                </a:cubicBezTo>
                <a:cubicBezTo>
                  <a:pt x="255" y="10"/>
                  <a:pt x="249" y="9"/>
                  <a:pt x="242" y="9"/>
                </a:cubicBezTo>
                <a:close/>
                <a:moveTo>
                  <a:pt x="99" y="89"/>
                </a:moveTo>
                <a:cubicBezTo>
                  <a:pt x="100" y="89"/>
                  <a:pt x="101" y="89"/>
                  <a:pt x="102" y="89"/>
                </a:cubicBezTo>
                <a:cubicBezTo>
                  <a:pt x="102" y="82"/>
                  <a:pt x="102" y="82"/>
                  <a:pt x="102" y="82"/>
                </a:cubicBezTo>
                <a:cubicBezTo>
                  <a:pt x="101" y="82"/>
                  <a:pt x="100" y="82"/>
                  <a:pt x="99" y="82"/>
                </a:cubicBezTo>
                <a:lnTo>
                  <a:pt x="99" y="8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18"/>
          <p:cNvSpPr>
            <a:spLocks noEditPoints="1"/>
          </p:cNvSpPr>
          <p:nvPr/>
        </p:nvSpPr>
        <p:spPr bwMode="auto">
          <a:xfrm>
            <a:off x="3660352" y="5483469"/>
            <a:ext cx="147547" cy="173394"/>
          </a:xfrm>
          <a:custGeom>
            <a:avLst/>
            <a:gdLst>
              <a:gd name="T0" fmla="*/ 57 w 58"/>
              <a:gd name="T1" fmla="*/ 42 h 68"/>
              <a:gd name="T2" fmla="*/ 57 w 58"/>
              <a:gd name="T3" fmla="*/ 57 h 68"/>
              <a:gd name="T4" fmla="*/ 47 w 58"/>
              <a:gd name="T5" fmla="*/ 66 h 68"/>
              <a:gd name="T6" fmla="*/ 10 w 58"/>
              <a:gd name="T7" fmla="*/ 66 h 68"/>
              <a:gd name="T8" fmla="*/ 0 w 58"/>
              <a:gd name="T9" fmla="*/ 58 h 68"/>
              <a:gd name="T10" fmla="*/ 0 w 58"/>
              <a:gd name="T11" fmla="*/ 57 h 68"/>
              <a:gd name="T12" fmla="*/ 0 w 58"/>
              <a:gd name="T13" fmla="*/ 42 h 68"/>
              <a:gd name="T14" fmla="*/ 7 w 58"/>
              <a:gd name="T15" fmla="*/ 34 h 68"/>
              <a:gd name="T16" fmla="*/ 1 w 58"/>
              <a:gd name="T17" fmla="*/ 28 h 68"/>
              <a:gd name="T18" fmla="*/ 1 w 58"/>
              <a:gd name="T19" fmla="*/ 27 h 68"/>
              <a:gd name="T20" fmla="*/ 1 w 58"/>
              <a:gd name="T21" fmla="*/ 12 h 68"/>
              <a:gd name="T22" fmla="*/ 11 w 58"/>
              <a:gd name="T23" fmla="*/ 3 h 68"/>
              <a:gd name="T24" fmla="*/ 48 w 58"/>
              <a:gd name="T25" fmla="*/ 3 h 68"/>
              <a:gd name="T26" fmla="*/ 58 w 58"/>
              <a:gd name="T27" fmla="*/ 27 h 68"/>
              <a:gd name="T28" fmla="*/ 58 w 58"/>
              <a:gd name="T29" fmla="*/ 27 h 68"/>
              <a:gd name="T30" fmla="*/ 15 w 58"/>
              <a:gd name="T31" fmla="*/ 21 h 68"/>
              <a:gd name="T32" fmla="*/ 17 w 58"/>
              <a:gd name="T33" fmla="*/ 29 h 68"/>
              <a:gd name="T34" fmla="*/ 15 w 58"/>
              <a:gd name="T35" fmla="*/ 21 h 68"/>
              <a:gd name="T36" fmla="*/ 12 w 58"/>
              <a:gd name="T37" fmla="*/ 20 h 68"/>
              <a:gd name="T38" fmla="*/ 9 w 58"/>
              <a:gd name="T39" fmla="*/ 20 h 68"/>
              <a:gd name="T40" fmla="*/ 9 w 58"/>
              <a:gd name="T41" fmla="*/ 27 h 68"/>
              <a:gd name="T42" fmla="*/ 49 w 58"/>
              <a:gd name="T43" fmla="*/ 20 h 68"/>
              <a:gd name="T44" fmla="*/ 50 w 58"/>
              <a:gd name="T45" fmla="*/ 27 h 68"/>
              <a:gd name="T46" fmla="*/ 50 w 58"/>
              <a:gd name="T47" fmla="*/ 19 h 68"/>
              <a:gd name="T48" fmla="*/ 46 w 58"/>
              <a:gd name="T49" fmla="*/ 28 h 68"/>
              <a:gd name="T50" fmla="*/ 43 w 58"/>
              <a:gd name="T51" fmla="*/ 21 h 68"/>
              <a:gd name="T52" fmla="*/ 46 w 58"/>
              <a:gd name="T53" fmla="*/ 28 h 68"/>
              <a:gd name="T54" fmla="*/ 23 w 58"/>
              <a:gd name="T55" fmla="*/ 30 h 68"/>
              <a:gd name="T56" fmla="*/ 26 w 58"/>
              <a:gd name="T57" fmla="*/ 22 h 68"/>
              <a:gd name="T58" fmla="*/ 37 w 58"/>
              <a:gd name="T59" fmla="*/ 30 h 68"/>
              <a:gd name="T60" fmla="*/ 34 w 58"/>
              <a:gd name="T61" fmla="*/ 22 h 68"/>
              <a:gd name="T62" fmla="*/ 37 w 58"/>
              <a:gd name="T63" fmla="*/ 30 h 68"/>
              <a:gd name="T64" fmla="*/ 30 w 58"/>
              <a:gd name="T65" fmla="*/ 9 h 68"/>
              <a:gd name="T66" fmla="*/ 9 w 58"/>
              <a:gd name="T67" fmla="*/ 12 h 68"/>
              <a:gd name="T68" fmla="*/ 30 w 58"/>
              <a:gd name="T69" fmla="*/ 14 h 68"/>
              <a:gd name="T70" fmla="*/ 50 w 58"/>
              <a:gd name="T71" fmla="*/ 11 h 68"/>
              <a:gd name="T72" fmla="*/ 13 w 58"/>
              <a:gd name="T73" fmla="*/ 51 h 68"/>
              <a:gd name="T74" fmla="*/ 16 w 58"/>
              <a:gd name="T75" fmla="*/ 59 h 68"/>
              <a:gd name="T76" fmla="*/ 13 w 58"/>
              <a:gd name="T77" fmla="*/ 51 h 68"/>
              <a:gd name="T78" fmla="*/ 10 w 58"/>
              <a:gd name="T79" fmla="*/ 51 h 68"/>
              <a:gd name="T80" fmla="*/ 8 w 58"/>
              <a:gd name="T81" fmla="*/ 50 h 68"/>
              <a:gd name="T82" fmla="*/ 8 w 58"/>
              <a:gd name="T83" fmla="*/ 57 h 68"/>
              <a:gd name="T84" fmla="*/ 47 w 58"/>
              <a:gd name="T85" fmla="*/ 50 h 68"/>
              <a:gd name="T86" fmla="*/ 49 w 58"/>
              <a:gd name="T87" fmla="*/ 57 h 68"/>
              <a:gd name="T88" fmla="*/ 49 w 58"/>
              <a:gd name="T89" fmla="*/ 50 h 68"/>
              <a:gd name="T90" fmla="*/ 44 w 58"/>
              <a:gd name="T91" fmla="*/ 58 h 68"/>
              <a:gd name="T92" fmla="*/ 42 w 58"/>
              <a:gd name="T93" fmla="*/ 52 h 68"/>
              <a:gd name="T94" fmla="*/ 44 w 58"/>
              <a:gd name="T95" fmla="*/ 58 h 68"/>
              <a:gd name="T96" fmla="*/ 22 w 58"/>
              <a:gd name="T97" fmla="*/ 60 h 68"/>
              <a:gd name="T98" fmla="*/ 24 w 58"/>
              <a:gd name="T99" fmla="*/ 53 h 68"/>
              <a:gd name="T100" fmla="*/ 35 w 58"/>
              <a:gd name="T101" fmla="*/ 60 h 68"/>
              <a:gd name="T102" fmla="*/ 32 w 58"/>
              <a:gd name="T103" fmla="*/ 53 h 68"/>
              <a:gd name="T104" fmla="*/ 35 w 58"/>
              <a:gd name="T105" fmla="*/ 60 h 68"/>
              <a:gd name="T106" fmla="*/ 28 w 58"/>
              <a:gd name="T107" fmla="*/ 39 h 68"/>
              <a:gd name="T108" fmla="*/ 8 w 58"/>
              <a:gd name="T109" fmla="*/ 42 h 68"/>
              <a:gd name="T110" fmla="*/ 28 w 58"/>
              <a:gd name="T111" fmla="*/ 45 h 68"/>
              <a:gd name="T112" fmla="*/ 49 w 58"/>
              <a:gd name="T11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68">
                <a:moveTo>
                  <a:pt x="51" y="35"/>
                </a:moveTo>
                <a:cubicBezTo>
                  <a:pt x="55" y="36"/>
                  <a:pt x="57" y="39"/>
                  <a:pt x="57" y="42"/>
                </a:cubicBezTo>
                <a:cubicBezTo>
                  <a:pt x="57" y="57"/>
                  <a:pt x="57" y="57"/>
                  <a:pt x="57" y="57"/>
                </a:cubicBezTo>
                <a:cubicBezTo>
                  <a:pt x="57" y="57"/>
                  <a:pt x="57" y="57"/>
                  <a:pt x="57" y="57"/>
                </a:cubicBezTo>
                <a:cubicBezTo>
                  <a:pt x="57" y="57"/>
                  <a:pt x="57" y="57"/>
                  <a:pt x="57" y="57"/>
                </a:cubicBezTo>
                <a:cubicBezTo>
                  <a:pt x="57" y="61"/>
                  <a:pt x="53" y="64"/>
                  <a:pt x="47" y="66"/>
                </a:cubicBezTo>
                <a:cubicBezTo>
                  <a:pt x="42" y="67"/>
                  <a:pt x="35" y="68"/>
                  <a:pt x="28" y="68"/>
                </a:cubicBezTo>
                <a:cubicBezTo>
                  <a:pt x="21" y="68"/>
                  <a:pt x="15" y="67"/>
                  <a:pt x="10" y="66"/>
                </a:cubicBezTo>
                <a:cubicBezTo>
                  <a:pt x="4" y="64"/>
                  <a:pt x="0" y="61"/>
                  <a:pt x="0" y="58"/>
                </a:cubicBezTo>
                <a:cubicBezTo>
                  <a:pt x="0" y="58"/>
                  <a:pt x="0" y="58"/>
                  <a:pt x="0" y="58"/>
                </a:cubicBezTo>
                <a:cubicBezTo>
                  <a:pt x="0" y="58"/>
                  <a:pt x="0" y="58"/>
                  <a:pt x="0" y="58"/>
                </a:cubicBezTo>
                <a:cubicBezTo>
                  <a:pt x="0" y="57"/>
                  <a:pt x="0" y="57"/>
                  <a:pt x="0" y="57"/>
                </a:cubicBezTo>
                <a:cubicBezTo>
                  <a:pt x="0" y="57"/>
                  <a:pt x="0" y="57"/>
                  <a:pt x="0" y="57"/>
                </a:cubicBezTo>
                <a:cubicBezTo>
                  <a:pt x="0" y="42"/>
                  <a:pt x="0" y="42"/>
                  <a:pt x="0" y="42"/>
                </a:cubicBezTo>
                <a:cubicBezTo>
                  <a:pt x="0" y="42"/>
                  <a:pt x="0" y="42"/>
                  <a:pt x="0" y="42"/>
                </a:cubicBezTo>
                <a:cubicBezTo>
                  <a:pt x="0" y="38"/>
                  <a:pt x="2" y="36"/>
                  <a:pt x="7" y="34"/>
                </a:cubicBezTo>
                <a:cubicBezTo>
                  <a:pt x="4" y="32"/>
                  <a:pt x="2" y="30"/>
                  <a:pt x="1" y="28"/>
                </a:cubicBezTo>
                <a:cubicBezTo>
                  <a:pt x="1" y="28"/>
                  <a:pt x="1" y="28"/>
                  <a:pt x="1" y="28"/>
                </a:cubicBezTo>
                <a:cubicBezTo>
                  <a:pt x="1" y="27"/>
                  <a:pt x="1" y="27"/>
                  <a:pt x="1" y="27"/>
                </a:cubicBezTo>
                <a:cubicBezTo>
                  <a:pt x="1" y="27"/>
                  <a:pt x="1" y="27"/>
                  <a:pt x="1" y="27"/>
                </a:cubicBezTo>
                <a:cubicBezTo>
                  <a:pt x="1" y="27"/>
                  <a:pt x="1" y="27"/>
                  <a:pt x="1" y="27"/>
                </a:cubicBezTo>
                <a:cubicBezTo>
                  <a:pt x="1" y="12"/>
                  <a:pt x="1" y="12"/>
                  <a:pt x="1" y="12"/>
                </a:cubicBezTo>
                <a:cubicBezTo>
                  <a:pt x="1" y="12"/>
                  <a:pt x="1" y="12"/>
                  <a:pt x="1" y="12"/>
                </a:cubicBezTo>
                <a:cubicBezTo>
                  <a:pt x="1" y="8"/>
                  <a:pt x="5" y="5"/>
                  <a:pt x="11" y="3"/>
                </a:cubicBezTo>
                <a:cubicBezTo>
                  <a:pt x="16" y="1"/>
                  <a:pt x="23" y="0"/>
                  <a:pt x="30" y="0"/>
                </a:cubicBezTo>
                <a:cubicBezTo>
                  <a:pt x="37" y="0"/>
                  <a:pt x="43" y="1"/>
                  <a:pt x="48" y="3"/>
                </a:cubicBezTo>
                <a:cubicBezTo>
                  <a:pt x="54" y="4"/>
                  <a:pt x="58" y="7"/>
                  <a:pt x="58" y="11"/>
                </a:cubicBezTo>
                <a:cubicBezTo>
                  <a:pt x="58" y="27"/>
                  <a:pt x="58" y="27"/>
                  <a:pt x="58" y="27"/>
                </a:cubicBezTo>
                <a:cubicBezTo>
                  <a:pt x="58" y="27"/>
                  <a:pt x="58" y="27"/>
                  <a:pt x="58" y="27"/>
                </a:cubicBezTo>
                <a:cubicBezTo>
                  <a:pt x="58" y="27"/>
                  <a:pt x="58" y="27"/>
                  <a:pt x="58" y="27"/>
                </a:cubicBezTo>
                <a:cubicBezTo>
                  <a:pt x="58" y="30"/>
                  <a:pt x="55" y="33"/>
                  <a:pt x="51" y="35"/>
                </a:cubicBezTo>
                <a:close/>
                <a:moveTo>
                  <a:pt x="15" y="21"/>
                </a:moveTo>
                <a:cubicBezTo>
                  <a:pt x="15" y="28"/>
                  <a:pt x="15" y="28"/>
                  <a:pt x="15" y="28"/>
                </a:cubicBezTo>
                <a:cubicBezTo>
                  <a:pt x="16" y="28"/>
                  <a:pt x="17" y="29"/>
                  <a:pt x="17" y="29"/>
                </a:cubicBezTo>
                <a:cubicBezTo>
                  <a:pt x="17" y="22"/>
                  <a:pt x="17" y="22"/>
                  <a:pt x="17" y="22"/>
                </a:cubicBezTo>
                <a:cubicBezTo>
                  <a:pt x="17" y="21"/>
                  <a:pt x="16" y="21"/>
                  <a:pt x="15" y="21"/>
                </a:cubicBezTo>
                <a:close/>
                <a:moveTo>
                  <a:pt x="12" y="27"/>
                </a:moveTo>
                <a:cubicBezTo>
                  <a:pt x="12" y="20"/>
                  <a:pt x="12" y="20"/>
                  <a:pt x="12" y="20"/>
                </a:cubicBezTo>
                <a:cubicBezTo>
                  <a:pt x="11" y="20"/>
                  <a:pt x="11" y="20"/>
                  <a:pt x="11" y="20"/>
                </a:cubicBezTo>
                <a:cubicBezTo>
                  <a:pt x="11" y="20"/>
                  <a:pt x="10" y="20"/>
                  <a:pt x="9" y="20"/>
                </a:cubicBezTo>
                <a:cubicBezTo>
                  <a:pt x="9" y="27"/>
                  <a:pt x="9" y="27"/>
                  <a:pt x="9" y="27"/>
                </a:cubicBezTo>
                <a:cubicBezTo>
                  <a:pt x="9" y="27"/>
                  <a:pt x="9" y="27"/>
                  <a:pt x="9" y="27"/>
                </a:cubicBezTo>
                <a:cubicBezTo>
                  <a:pt x="9" y="27"/>
                  <a:pt x="10" y="27"/>
                  <a:pt x="12" y="27"/>
                </a:cubicBezTo>
                <a:close/>
                <a:moveTo>
                  <a:pt x="49" y="20"/>
                </a:moveTo>
                <a:cubicBezTo>
                  <a:pt x="49" y="27"/>
                  <a:pt x="49" y="27"/>
                  <a:pt x="49" y="27"/>
                </a:cubicBezTo>
                <a:cubicBezTo>
                  <a:pt x="50" y="27"/>
                  <a:pt x="50" y="27"/>
                  <a:pt x="50" y="27"/>
                </a:cubicBezTo>
                <a:cubicBezTo>
                  <a:pt x="50" y="27"/>
                  <a:pt x="50" y="27"/>
                  <a:pt x="50" y="27"/>
                </a:cubicBezTo>
                <a:cubicBezTo>
                  <a:pt x="50" y="19"/>
                  <a:pt x="50" y="19"/>
                  <a:pt x="50" y="19"/>
                </a:cubicBezTo>
                <a:cubicBezTo>
                  <a:pt x="50" y="20"/>
                  <a:pt x="50" y="20"/>
                  <a:pt x="49" y="20"/>
                </a:cubicBezTo>
                <a:close/>
                <a:moveTo>
                  <a:pt x="46" y="28"/>
                </a:moveTo>
                <a:cubicBezTo>
                  <a:pt x="46" y="21"/>
                  <a:pt x="46" y="21"/>
                  <a:pt x="46" y="21"/>
                </a:cubicBezTo>
                <a:cubicBezTo>
                  <a:pt x="45" y="21"/>
                  <a:pt x="44" y="21"/>
                  <a:pt x="43" y="21"/>
                </a:cubicBezTo>
                <a:cubicBezTo>
                  <a:pt x="44" y="29"/>
                  <a:pt x="44" y="29"/>
                  <a:pt x="44" y="29"/>
                </a:cubicBezTo>
                <a:cubicBezTo>
                  <a:pt x="44" y="28"/>
                  <a:pt x="45" y="28"/>
                  <a:pt x="46" y="28"/>
                </a:cubicBezTo>
                <a:close/>
                <a:moveTo>
                  <a:pt x="23" y="22"/>
                </a:moveTo>
                <a:cubicBezTo>
                  <a:pt x="23" y="30"/>
                  <a:pt x="23" y="30"/>
                  <a:pt x="23" y="30"/>
                </a:cubicBezTo>
                <a:cubicBezTo>
                  <a:pt x="24" y="30"/>
                  <a:pt x="25" y="30"/>
                  <a:pt x="26" y="30"/>
                </a:cubicBezTo>
                <a:cubicBezTo>
                  <a:pt x="26" y="22"/>
                  <a:pt x="26" y="22"/>
                  <a:pt x="26" y="22"/>
                </a:cubicBezTo>
                <a:cubicBezTo>
                  <a:pt x="25" y="22"/>
                  <a:pt x="24" y="22"/>
                  <a:pt x="23" y="22"/>
                </a:cubicBezTo>
                <a:close/>
                <a:moveTo>
                  <a:pt x="37" y="30"/>
                </a:moveTo>
                <a:cubicBezTo>
                  <a:pt x="37" y="22"/>
                  <a:pt x="37" y="22"/>
                  <a:pt x="37" y="22"/>
                </a:cubicBezTo>
                <a:cubicBezTo>
                  <a:pt x="36" y="22"/>
                  <a:pt x="35" y="22"/>
                  <a:pt x="34" y="22"/>
                </a:cubicBezTo>
                <a:cubicBezTo>
                  <a:pt x="34" y="30"/>
                  <a:pt x="34" y="30"/>
                  <a:pt x="34" y="30"/>
                </a:cubicBezTo>
                <a:cubicBezTo>
                  <a:pt x="35" y="30"/>
                  <a:pt x="36" y="30"/>
                  <a:pt x="37" y="30"/>
                </a:cubicBezTo>
                <a:close/>
                <a:moveTo>
                  <a:pt x="46" y="10"/>
                </a:moveTo>
                <a:cubicBezTo>
                  <a:pt x="42" y="9"/>
                  <a:pt x="36" y="8"/>
                  <a:pt x="30" y="9"/>
                </a:cubicBezTo>
                <a:cubicBezTo>
                  <a:pt x="23" y="9"/>
                  <a:pt x="18" y="9"/>
                  <a:pt x="14" y="10"/>
                </a:cubicBezTo>
                <a:cubicBezTo>
                  <a:pt x="11" y="11"/>
                  <a:pt x="9" y="11"/>
                  <a:pt x="9" y="12"/>
                </a:cubicBezTo>
                <a:cubicBezTo>
                  <a:pt x="9" y="12"/>
                  <a:pt x="11" y="12"/>
                  <a:pt x="14" y="13"/>
                </a:cubicBezTo>
                <a:cubicBezTo>
                  <a:pt x="18" y="14"/>
                  <a:pt x="23" y="14"/>
                  <a:pt x="30" y="14"/>
                </a:cubicBezTo>
                <a:cubicBezTo>
                  <a:pt x="36" y="14"/>
                  <a:pt x="42" y="14"/>
                  <a:pt x="46" y="13"/>
                </a:cubicBezTo>
                <a:cubicBezTo>
                  <a:pt x="49" y="12"/>
                  <a:pt x="50" y="12"/>
                  <a:pt x="50" y="11"/>
                </a:cubicBezTo>
                <a:cubicBezTo>
                  <a:pt x="50" y="11"/>
                  <a:pt x="49" y="11"/>
                  <a:pt x="46" y="10"/>
                </a:cubicBezTo>
                <a:close/>
                <a:moveTo>
                  <a:pt x="13" y="51"/>
                </a:moveTo>
                <a:cubicBezTo>
                  <a:pt x="13" y="59"/>
                  <a:pt x="13" y="59"/>
                  <a:pt x="13" y="59"/>
                </a:cubicBezTo>
                <a:cubicBezTo>
                  <a:pt x="14" y="59"/>
                  <a:pt x="15" y="59"/>
                  <a:pt x="16" y="59"/>
                </a:cubicBezTo>
                <a:cubicBezTo>
                  <a:pt x="16" y="52"/>
                  <a:pt x="16" y="52"/>
                  <a:pt x="16" y="52"/>
                </a:cubicBezTo>
                <a:cubicBezTo>
                  <a:pt x="15" y="52"/>
                  <a:pt x="14" y="52"/>
                  <a:pt x="13" y="51"/>
                </a:cubicBezTo>
                <a:close/>
                <a:moveTo>
                  <a:pt x="10" y="58"/>
                </a:moveTo>
                <a:cubicBezTo>
                  <a:pt x="10" y="51"/>
                  <a:pt x="10" y="51"/>
                  <a:pt x="10" y="51"/>
                </a:cubicBezTo>
                <a:cubicBezTo>
                  <a:pt x="10" y="51"/>
                  <a:pt x="10" y="51"/>
                  <a:pt x="10" y="51"/>
                </a:cubicBezTo>
                <a:cubicBezTo>
                  <a:pt x="9" y="50"/>
                  <a:pt x="8" y="50"/>
                  <a:pt x="8" y="50"/>
                </a:cubicBezTo>
                <a:cubicBezTo>
                  <a:pt x="8" y="57"/>
                  <a:pt x="8" y="57"/>
                  <a:pt x="8" y="57"/>
                </a:cubicBezTo>
                <a:cubicBezTo>
                  <a:pt x="8" y="57"/>
                  <a:pt x="8" y="57"/>
                  <a:pt x="8" y="57"/>
                </a:cubicBezTo>
                <a:cubicBezTo>
                  <a:pt x="8" y="57"/>
                  <a:pt x="9" y="57"/>
                  <a:pt x="10" y="58"/>
                </a:cubicBezTo>
                <a:close/>
                <a:moveTo>
                  <a:pt x="47" y="50"/>
                </a:moveTo>
                <a:cubicBezTo>
                  <a:pt x="47" y="57"/>
                  <a:pt x="47" y="57"/>
                  <a:pt x="47" y="57"/>
                </a:cubicBezTo>
                <a:cubicBezTo>
                  <a:pt x="48" y="57"/>
                  <a:pt x="49" y="57"/>
                  <a:pt x="49" y="57"/>
                </a:cubicBezTo>
                <a:cubicBezTo>
                  <a:pt x="49" y="57"/>
                  <a:pt x="49" y="57"/>
                  <a:pt x="49" y="57"/>
                </a:cubicBezTo>
                <a:cubicBezTo>
                  <a:pt x="49" y="50"/>
                  <a:pt x="49" y="50"/>
                  <a:pt x="49" y="50"/>
                </a:cubicBezTo>
                <a:cubicBezTo>
                  <a:pt x="48" y="50"/>
                  <a:pt x="48" y="50"/>
                  <a:pt x="47" y="50"/>
                </a:cubicBezTo>
                <a:close/>
                <a:moveTo>
                  <a:pt x="44" y="58"/>
                </a:moveTo>
                <a:cubicBezTo>
                  <a:pt x="44" y="51"/>
                  <a:pt x="44" y="51"/>
                  <a:pt x="44" y="51"/>
                </a:cubicBezTo>
                <a:cubicBezTo>
                  <a:pt x="43" y="51"/>
                  <a:pt x="43" y="51"/>
                  <a:pt x="42" y="52"/>
                </a:cubicBezTo>
                <a:cubicBezTo>
                  <a:pt x="42" y="59"/>
                  <a:pt x="42" y="59"/>
                  <a:pt x="42" y="59"/>
                </a:cubicBezTo>
                <a:cubicBezTo>
                  <a:pt x="43" y="59"/>
                  <a:pt x="43" y="58"/>
                  <a:pt x="44" y="58"/>
                </a:cubicBezTo>
                <a:close/>
                <a:moveTo>
                  <a:pt x="22" y="52"/>
                </a:moveTo>
                <a:cubicBezTo>
                  <a:pt x="22" y="60"/>
                  <a:pt x="22" y="60"/>
                  <a:pt x="22" y="60"/>
                </a:cubicBezTo>
                <a:cubicBezTo>
                  <a:pt x="23" y="60"/>
                  <a:pt x="24" y="60"/>
                  <a:pt x="24" y="60"/>
                </a:cubicBezTo>
                <a:cubicBezTo>
                  <a:pt x="24" y="53"/>
                  <a:pt x="24" y="53"/>
                  <a:pt x="24" y="53"/>
                </a:cubicBezTo>
                <a:cubicBezTo>
                  <a:pt x="24" y="53"/>
                  <a:pt x="23" y="53"/>
                  <a:pt x="22" y="52"/>
                </a:cubicBezTo>
                <a:close/>
                <a:moveTo>
                  <a:pt x="35" y="60"/>
                </a:moveTo>
                <a:cubicBezTo>
                  <a:pt x="35" y="52"/>
                  <a:pt x="35" y="52"/>
                  <a:pt x="35" y="52"/>
                </a:cubicBezTo>
                <a:cubicBezTo>
                  <a:pt x="34" y="52"/>
                  <a:pt x="33" y="53"/>
                  <a:pt x="32" y="53"/>
                </a:cubicBezTo>
                <a:cubicBezTo>
                  <a:pt x="32" y="60"/>
                  <a:pt x="32" y="60"/>
                  <a:pt x="32" y="60"/>
                </a:cubicBezTo>
                <a:cubicBezTo>
                  <a:pt x="33" y="60"/>
                  <a:pt x="34" y="60"/>
                  <a:pt x="35" y="60"/>
                </a:cubicBezTo>
                <a:close/>
                <a:moveTo>
                  <a:pt x="44" y="41"/>
                </a:moveTo>
                <a:cubicBezTo>
                  <a:pt x="40" y="39"/>
                  <a:pt x="35" y="39"/>
                  <a:pt x="28" y="39"/>
                </a:cubicBezTo>
                <a:cubicBezTo>
                  <a:pt x="22" y="39"/>
                  <a:pt x="16" y="39"/>
                  <a:pt x="12" y="41"/>
                </a:cubicBezTo>
                <a:cubicBezTo>
                  <a:pt x="9" y="41"/>
                  <a:pt x="8" y="42"/>
                  <a:pt x="8" y="42"/>
                </a:cubicBezTo>
                <a:cubicBezTo>
                  <a:pt x="8" y="42"/>
                  <a:pt x="9" y="42"/>
                  <a:pt x="12" y="43"/>
                </a:cubicBezTo>
                <a:cubicBezTo>
                  <a:pt x="16" y="44"/>
                  <a:pt x="22" y="45"/>
                  <a:pt x="28" y="45"/>
                </a:cubicBezTo>
                <a:cubicBezTo>
                  <a:pt x="35" y="45"/>
                  <a:pt x="40" y="44"/>
                  <a:pt x="44" y="43"/>
                </a:cubicBezTo>
                <a:cubicBezTo>
                  <a:pt x="47" y="42"/>
                  <a:pt x="49" y="42"/>
                  <a:pt x="49" y="42"/>
                </a:cubicBezTo>
                <a:cubicBezTo>
                  <a:pt x="49" y="42"/>
                  <a:pt x="47" y="41"/>
                  <a:pt x="44" y="4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19"/>
          <p:cNvSpPr>
            <a:spLocks noEditPoints="1"/>
          </p:cNvSpPr>
          <p:nvPr/>
        </p:nvSpPr>
        <p:spPr bwMode="auto">
          <a:xfrm>
            <a:off x="4203150" y="4518495"/>
            <a:ext cx="725885" cy="429715"/>
          </a:xfrm>
          <a:custGeom>
            <a:avLst/>
            <a:gdLst>
              <a:gd name="T0" fmla="*/ 281 w 285"/>
              <a:gd name="T1" fmla="*/ 128 h 169"/>
              <a:gd name="T2" fmla="*/ 222 w 285"/>
              <a:gd name="T3" fmla="*/ 105 h 169"/>
              <a:gd name="T4" fmla="*/ 231 w 285"/>
              <a:gd name="T5" fmla="*/ 114 h 169"/>
              <a:gd name="T6" fmla="*/ 246 w 285"/>
              <a:gd name="T7" fmla="*/ 104 h 169"/>
              <a:gd name="T8" fmla="*/ 245 w 285"/>
              <a:gd name="T9" fmla="*/ 83 h 169"/>
              <a:gd name="T10" fmla="*/ 231 w 285"/>
              <a:gd name="T11" fmla="*/ 71 h 169"/>
              <a:gd name="T12" fmla="*/ 235 w 285"/>
              <a:gd name="T13" fmla="*/ 68 h 169"/>
              <a:gd name="T14" fmla="*/ 247 w 285"/>
              <a:gd name="T15" fmla="*/ 74 h 169"/>
              <a:gd name="T16" fmla="*/ 236 w 285"/>
              <a:gd name="T17" fmla="*/ 60 h 169"/>
              <a:gd name="T18" fmla="*/ 231 w 285"/>
              <a:gd name="T19" fmla="*/ 60 h 169"/>
              <a:gd name="T20" fmla="*/ 220 w 285"/>
              <a:gd name="T21" fmla="*/ 79 h 169"/>
              <a:gd name="T22" fmla="*/ 235 w 285"/>
              <a:gd name="T23" fmla="*/ 92 h 169"/>
              <a:gd name="T24" fmla="*/ 233 w 285"/>
              <a:gd name="T25" fmla="*/ 102 h 169"/>
              <a:gd name="T26" fmla="*/ 231 w 285"/>
              <a:gd name="T27" fmla="*/ 91 h 169"/>
              <a:gd name="T28" fmla="*/ 215 w 285"/>
              <a:gd name="T29" fmla="*/ 39 h 169"/>
              <a:gd name="T30" fmla="*/ 207 w 285"/>
              <a:gd name="T31" fmla="*/ 7 h 169"/>
              <a:gd name="T32" fmla="*/ 228 w 285"/>
              <a:gd name="T33" fmla="*/ 2 h 169"/>
              <a:gd name="T34" fmla="*/ 246 w 285"/>
              <a:gd name="T35" fmla="*/ 2 h 169"/>
              <a:gd name="T36" fmla="*/ 249 w 285"/>
              <a:gd name="T37" fmla="*/ 29 h 169"/>
              <a:gd name="T38" fmla="*/ 89 w 285"/>
              <a:gd name="T39" fmla="*/ 55 h 169"/>
              <a:gd name="T40" fmla="*/ 4 w 285"/>
              <a:gd name="T41" fmla="*/ 128 h 169"/>
              <a:gd name="T42" fmla="*/ 33 w 285"/>
              <a:gd name="T43" fmla="*/ 29 h 169"/>
              <a:gd name="T44" fmla="*/ 39 w 285"/>
              <a:gd name="T45" fmla="*/ 3 h 169"/>
              <a:gd name="T46" fmla="*/ 58 w 285"/>
              <a:gd name="T47" fmla="*/ 4 h 169"/>
              <a:gd name="T48" fmla="*/ 76 w 285"/>
              <a:gd name="T49" fmla="*/ 8 h 169"/>
              <a:gd name="T50" fmla="*/ 67 w 285"/>
              <a:gd name="T51" fmla="*/ 38 h 169"/>
              <a:gd name="T52" fmla="*/ 63 w 285"/>
              <a:gd name="T53" fmla="*/ 64 h 169"/>
              <a:gd name="T54" fmla="*/ 49 w 285"/>
              <a:gd name="T55" fmla="*/ 56 h 169"/>
              <a:gd name="T56" fmla="*/ 36 w 285"/>
              <a:gd name="T57" fmla="*/ 72 h 169"/>
              <a:gd name="T58" fmla="*/ 49 w 285"/>
              <a:gd name="T59" fmla="*/ 89 h 169"/>
              <a:gd name="T60" fmla="*/ 53 w 285"/>
              <a:gd name="T61" fmla="*/ 101 h 169"/>
              <a:gd name="T62" fmla="*/ 49 w 285"/>
              <a:gd name="T63" fmla="*/ 94 h 169"/>
              <a:gd name="T64" fmla="*/ 37 w 285"/>
              <a:gd name="T65" fmla="*/ 94 h 169"/>
              <a:gd name="T66" fmla="*/ 49 w 285"/>
              <a:gd name="T67" fmla="*/ 114 h 169"/>
              <a:gd name="T68" fmla="*/ 64 w 285"/>
              <a:gd name="T69" fmla="*/ 104 h 169"/>
              <a:gd name="T70" fmla="*/ 63 w 285"/>
              <a:gd name="T71" fmla="*/ 83 h 169"/>
              <a:gd name="T72" fmla="*/ 49 w 285"/>
              <a:gd name="T73" fmla="*/ 71 h 169"/>
              <a:gd name="T74" fmla="*/ 53 w 285"/>
              <a:gd name="T75" fmla="*/ 68 h 169"/>
              <a:gd name="T76" fmla="*/ 65 w 285"/>
              <a:gd name="T77" fmla="*/ 74 h 169"/>
              <a:gd name="T78" fmla="*/ 162 w 285"/>
              <a:gd name="T79" fmla="*/ 35 h 169"/>
              <a:gd name="T80" fmla="*/ 151 w 285"/>
              <a:gd name="T81" fmla="*/ 14 h 169"/>
              <a:gd name="T82" fmla="*/ 132 w 285"/>
              <a:gd name="T83" fmla="*/ 11 h 169"/>
              <a:gd name="T84" fmla="*/ 124 w 285"/>
              <a:gd name="T85" fmla="*/ 35 h 169"/>
              <a:gd name="T86" fmla="*/ 78 w 285"/>
              <a:gd name="T87" fmla="*/ 126 h 169"/>
              <a:gd name="T88" fmla="*/ 210 w 285"/>
              <a:gd name="T89" fmla="*/ 126 h 169"/>
              <a:gd name="T90" fmla="*/ 146 w 285"/>
              <a:gd name="T91" fmla="*/ 92 h 169"/>
              <a:gd name="T92" fmla="*/ 143 w 285"/>
              <a:gd name="T93" fmla="*/ 83 h 169"/>
              <a:gd name="T94" fmla="*/ 142 w 285"/>
              <a:gd name="T95" fmla="*/ 93 h 169"/>
              <a:gd name="T96" fmla="*/ 162 w 285"/>
              <a:gd name="T97" fmla="*/ 109 h 169"/>
              <a:gd name="T98" fmla="*/ 148 w 285"/>
              <a:gd name="T99" fmla="*/ 136 h 169"/>
              <a:gd name="T100" fmla="*/ 140 w 285"/>
              <a:gd name="T101" fmla="*/ 136 h 169"/>
              <a:gd name="T102" fmla="*/ 125 w 285"/>
              <a:gd name="T103" fmla="*/ 114 h 169"/>
              <a:gd name="T104" fmla="*/ 141 w 285"/>
              <a:gd name="T105" fmla="*/ 126 h 169"/>
              <a:gd name="T106" fmla="*/ 146 w 285"/>
              <a:gd name="T107" fmla="*/ 123 h 169"/>
              <a:gd name="T108" fmla="*/ 131 w 285"/>
              <a:gd name="T109" fmla="*/ 104 h 169"/>
              <a:gd name="T110" fmla="*/ 129 w 285"/>
              <a:gd name="T111" fmla="*/ 79 h 169"/>
              <a:gd name="T112" fmla="*/ 148 w 285"/>
              <a:gd name="T113" fmla="*/ 69 h 169"/>
              <a:gd name="T114" fmla="*/ 162 w 285"/>
              <a:gd name="T11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169">
                <a:moveTo>
                  <a:pt x="249" y="38"/>
                </a:moveTo>
                <a:cubicBezTo>
                  <a:pt x="270" y="46"/>
                  <a:pt x="285" y="71"/>
                  <a:pt x="285" y="101"/>
                </a:cubicBezTo>
                <a:cubicBezTo>
                  <a:pt x="285" y="111"/>
                  <a:pt x="284" y="120"/>
                  <a:pt x="281" y="128"/>
                </a:cubicBezTo>
                <a:cubicBezTo>
                  <a:pt x="262" y="132"/>
                  <a:pt x="243" y="133"/>
                  <a:pt x="224" y="132"/>
                </a:cubicBezTo>
                <a:cubicBezTo>
                  <a:pt x="224" y="130"/>
                  <a:pt x="224" y="128"/>
                  <a:pt x="224" y="126"/>
                </a:cubicBezTo>
                <a:cubicBezTo>
                  <a:pt x="224" y="119"/>
                  <a:pt x="223" y="112"/>
                  <a:pt x="222" y="105"/>
                </a:cubicBezTo>
                <a:cubicBezTo>
                  <a:pt x="222" y="105"/>
                  <a:pt x="222" y="105"/>
                  <a:pt x="222" y="105"/>
                </a:cubicBezTo>
                <a:cubicBezTo>
                  <a:pt x="225" y="107"/>
                  <a:pt x="228" y="109"/>
                  <a:pt x="231" y="109"/>
                </a:cubicBezTo>
                <a:cubicBezTo>
                  <a:pt x="231" y="114"/>
                  <a:pt x="231" y="114"/>
                  <a:pt x="231" y="114"/>
                </a:cubicBezTo>
                <a:cubicBezTo>
                  <a:pt x="236" y="114"/>
                  <a:pt x="236" y="114"/>
                  <a:pt x="236" y="114"/>
                </a:cubicBezTo>
                <a:cubicBezTo>
                  <a:pt x="236" y="109"/>
                  <a:pt x="236" y="109"/>
                  <a:pt x="236" y="109"/>
                </a:cubicBezTo>
                <a:cubicBezTo>
                  <a:pt x="241" y="108"/>
                  <a:pt x="244" y="107"/>
                  <a:pt x="246" y="104"/>
                </a:cubicBezTo>
                <a:cubicBezTo>
                  <a:pt x="248" y="102"/>
                  <a:pt x="249" y="99"/>
                  <a:pt x="249" y="94"/>
                </a:cubicBezTo>
                <a:cubicBezTo>
                  <a:pt x="249" y="92"/>
                  <a:pt x="249" y="89"/>
                  <a:pt x="248" y="87"/>
                </a:cubicBezTo>
                <a:cubicBezTo>
                  <a:pt x="247" y="86"/>
                  <a:pt x="246" y="84"/>
                  <a:pt x="245" y="83"/>
                </a:cubicBezTo>
                <a:cubicBezTo>
                  <a:pt x="244" y="82"/>
                  <a:pt x="242" y="81"/>
                  <a:pt x="239" y="79"/>
                </a:cubicBezTo>
                <a:cubicBezTo>
                  <a:pt x="235" y="77"/>
                  <a:pt x="233" y="75"/>
                  <a:pt x="232" y="75"/>
                </a:cubicBezTo>
                <a:cubicBezTo>
                  <a:pt x="231" y="74"/>
                  <a:pt x="231" y="72"/>
                  <a:pt x="231" y="71"/>
                </a:cubicBezTo>
                <a:cubicBezTo>
                  <a:pt x="231" y="69"/>
                  <a:pt x="231" y="69"/>
                  <a:pt x="231" y="68"/>
                </a:cubicBezTo>
                <a:cubicBezTo>
                  <a:pt x="232" y="67"/>
                  <a:pt x="232" y="67"/>
                  <a:pt x="233" y="67"/>
                </a:cubicBezTo>
                <a:cubicBezTo>
                  <a:pt x="234" y="67"/>
                  <a:pt x="235" y="67"/>
                  <a:pt x="235" y="68"/>
                </a:cubicBezTo>
                <a:cubicBezTo>
                  <a:pt x="235" y="69"/>
                  <a:pt x="235" y="70"/>
                  <a:pt x="235" y="72"/>
                </a:cubicBezTo>
                <a:cubicBezTo>
                  <a:pt x="235" y="74"/>
                  <a:pt x="235" y="74"/>
                  <a:pt x="235" y="74"/>
                </a:cubicBezTo>
                <a:cubicBezTo>
                  <a:pt x="247" y="74"/>
                  <a:pt x="247" y="74"/>
                  <a:pt x="247" y="74"/>
                </a:cubicBezTo>
                <a:cubicBezTo>
                  <a:pt x="248" y="73"/>
                  <a:pt x="248" y="73"/>
                  <a:pt x="248" y="72"/>
                </a:cubicBezTo>
                <a:cubicBezTo>
                  <a:pt x="248" y="68"/>
                  <a:pt x="247" y="66"/>
                  <a:pt x="245" y="64"/>
                </a:cubicBezTo>
                <a:cubicBezTo>
                  <a:pt x="243" y="62"/>
                  <a:pt x="240" y="60"/>
                  <a:pt x="236" y="60"/>
                </a:cubicBezTo>
                <a:cubicBezTo>
                  <a:pt x="236" y="56"/>
                  <a:pt x="236" y="56"/>
                  <a:pt x="236" y="56"/>
                </a:cubicBezTo>
                <a:cubicBezTo>
                  <a:pt x="231" y="56"/>
                  <a:pt x="231" y="56"/>
                  <a:pt x="231" y="56"/>
                </a:cubicBezTo>
                <a:cubicBezTo>
                  <a:pt x="231" y="60"/>
                  <a:pt x="231" y="60"/>
                  <a:pt x="231" y="60"/>
                </a:cubicBezTo>
                <a:cubicBezTo>
                  <a:pt x="227" y="60"/>
                  <a:pt x="224" y="62"/>
                  <a:pt x="222" y="64"/>
                </a:cubicBezTo>
                <a:cubicBezTo>
                  <a:pt x="219" y="66"/>
                  <a:pt x="218" y="69"/>
                  <a:pt x="218" y="72"/>
                </a:cubicBezTo>
                <a:cubicBezTo>
                  <a:pt x="218" y="75"/>
                  <a:pt x="219" y="77"/>
                  <a:pt x="220" y="79"/>
                </a:cubicBezTo>
                <a:cubicBezTo>
                  <a:pt x="221" y="81"/>
                  <a:pt x="222" y="82"/>
                  <a:pt x="223" y="84"/>
                </a:cubicBezTo>
                <a:cubicBezTo>
                  <a:pt x="225" y="85"/>
                  <a:pt x="227" y="86"/>
                  <a:pt x="231" y="89"/>
                </a:cubicBezTo>
                <a:cubicBezTo>
                  <a:pt x="233" y="90"/>
                  <a:pt x="234" y="91"/>
                  <a:pt x="235" y="92"/>
                </a:cubicBezTo>
                <a:cubicBezTo>
                  <a:pt x="235" y="94"/>
                  <a:pt x="235" y="96"/>
                  <a:pt x="235" y="98"/>
                </a:cubicBezTo>
                <a:cubicBezTo>
                  <a:pt x="235" y="99"/>
                  <a:pt x="235" y="100"/>
                  <a:pt x="235" y="101"/>
                </a:cubicBezTo>
                <a:cubicBezTo>
                  <a:pt x="234" y="101"/>
                  <a:pt x="234" y="102"/>
                  <a:pt x="233" y="102"/>
                </a:cubicBezTo>
                <a:cubicBezTo>
                  <a:pt x="232" y="102"/>
                  <a:pt x="231" y="101"/>
                  <a:pt x="231" y="100"/>
                </a:cubicBezTo>
                <a:cubicBezTo>
                  <a:pt x="231" y="100"/>
                  <a:pt x="231" y="98"/>
                  <a:pt x="231" y="94"/>
                </a:cubicBezTo>
                <a:cubicBezTo>
                  <a:pt x="231" y="91"/>
                  <a:pt x="231" y="91"/>
                  <a:pt x="231" y="91"/>
                </a:cubicBezTo>
                <a:cubicBezTo>
                  <a:pt x="219" y="91"/>
                  <a:pt x="219" y="91"/>
                  <a:pt x="219" y="91"/>
                </a:cubicBezTo>
                <a:cubicBezTo>
                  <a:pt x="215" y="77"/>
                  <a:pt x="208" y="64"/>
                  <a:pt x="198" y="53"/>
                </a:cubicBezTo>
                <a:cubicBezTo>
                  <a:pt x="203" y="47"/>
                  <a:pt x="209" y="42"/>
                  <a:pt x="215" y="39"/>
                </a:cubicBezTo>
                <a:cubicBezTo>
                  <a:pt x="215" y="29"/>
                  <a:pt x="215" y="29"/>
                  <a:pt x="215" y="29"/>
                </a:cubicBezTo>
                <a:cubicBezTo>
                  <a:pt x="218" y="29"/>
                  <a:pt x="218" y="29"/>
                  <a:pt x="218" y="29"/>
                </a:cubicBezTo>
                <a:cubicBezTo>
                  <a:pt x="207" y="7"/>
                  <a:pt x="207" y="7"/>
                  <a:pt x="207" y="7"/>
                </a:cubicBezTo>
                <a:cubicBezTo>
                  <a:pt x="221" y="3"/>
                  <a:pt x="221" y="3"/>
                  <a:pt x="221" y="3"/>
                </a:cubicBezTo>
                <a:cubicBezTo>
                  <a:pt x="225" y="11"/>
                  <a:pt x="225" y="11"/>
                  <a:pt x="225" y="11"/>
                </a:cubicBezTo>
                <a:cubicBezTo>
                  <a:pt x="228" y="2"/>
                  <a:pt x="228" y="2"/>
                  <a:pt x="228" y="2"/>
                </a:cubicBezTo>
                <a:cubicBezTo>
                  <a:pt x="240" y="4"/>
                  <a:pt x="240" y="4"/>
                  <a:pt x="240" y="4"/>
                </a:cubicBezTo>
                <a:cubicBezTo>
                  <a:pt x="239" y="13"/>
                  <a:pt x="239" y="13"/>
                  <a:pt x="239" y="13"/>
                </a:cubicBezTo>
                <a:cubicBezTo>
                  <a:pt x="246" y="2"/>
                  <a:pt x="246" y="2"/>
                  <a:pt x="246" y="2"/>
                </a:cubicBezTo>
                <a:cubicBezTo>
                  <a:pt x="258" y="8"/>
                  <a:pt x="258" y="8"/>
                  <a:pt x="258" y="8"/>
                </a:cubicBezTo>
                <a:cubicBezTo>
                  <a:pt x="248" y="29"/>
                  <a:pt x="248" y="29"/>
                  <a:pt x="248" y="29"/>
                </a:cubicBezTo>
                <a:cubicBezTo>
                  <a:pt x="249" y="29"/>
                  <a:pt x="249" y="29"/>
                  <a:pt x="249" y="29"/>
                </a:cubicBezTo>
                <a:cubicBezTo>
                  <a:pt x="249" y="38"/>
                  <a:pt x="249" y="38"/>
                  <a:pt x="249" y="38"/>
                </a:cubicBezTo>
                <a:close/>
                <a:moveTo>
                  <a:pt x="67" y="38"/>
                </a:moveTo>
                <a:cubicBezTo>
                  <a:pt x="75" y="41"/>
                  <a:pt x="83" y="47"/>
                  <a:pt x="89" y="55"/>
                </a:cubicBezTo>
                <a:cubicBezTo>
                  <a:pt x="72" y="74"/>
                  <a:pt x="64" y="101"/>
                  <a:pt x="64" y="126"/>
                </a:cubicBezTo>
                <a:cubicBezTo>
                  <a:pt x="64" y="128"/>
                  <a:pt x="64" y="130"/>
                  <a:pt x="64" y="132"/>
                </a:cubicBezTo>
                <a:cubicBezTo>
                  <a:pt x="44" y="133"/>
                  <a:pt x="24" y="132"/>
                  <a:pt x="4" y="128"/>
                </a:cubicBezTo>
                <a:cubicBezTo>
                  <a:pt x="1" y="120"/>
                  <a:pt x="0" y="111"/>
                  <a:pt x="0" y="101"/>
                </a:cubicBezTo>
                <a:cubicBezTo>
                  <a:pt x="0" y="73"/>
                  <a:pt x="14" y="48"/>
                  <a:pt x="33" y="39"/>
                </a:cubicBezTo>
                <a:cubicBezTo>
                  <a:pt x="33" y="29"/>
                  <a:pt x="33" y="29"/>
                  <a:pt x="33" y="29"/>
                </a:cubicBezTo>
                <a:cubicBezTo>
                  <a:pt x="35" y="29"/>
                  <a:pt x="35" y="29"/>
                  <a:pt x="35" y="29"/>
                </a:cubicBezTo>
                <a:cubicBezTo>
                  <a:pt x="25" y="7"/>
                  <a:pt x="25" y="7"/>
                  <a:pt x="25" y="7"/>
                </a:cubicBezTo>
                <a:cubicBezTo>
                  <a:pt x="39" y="3"/>
                  <a:pt x="39" y="3"/>
                  <a:pt x="39" y="3"/>
                </a:cubicBezTo>
                <a:cubicBezTo>
                  <a:pt x="42" y="11"/>
                  <a:pt x="42" y="11"/>
                  <a:pt x="42" y="11"/>
                </a:cubicBezTo>
                <a:cubicBezTo>
                  <a:pt x="46" y="2"/>
                  <a:pt x="46" y="2"/>
                  <a:pt x="46" y="2"/>
                </a:cubicBezTo>
                <a:cubicBezTo>
                  <a:pt x="58" y="4"/>
                  <a:pt x="58" y="4"/>
                  <a:pt x="58" y="4"/>
                </a:cubicBezTo>
                <a:cubicBezTo>
                  <a:pt x="57" y="13"/>
                  <a:pt x="57" y="13"/>
                  <a:pt x="57" y="13"/>
                </a:cubicBezTo>
                <a:cubicBezTo>
                  <a:pt x="64" y="2"/>
                  <a:pt x="64" y="2"/>
                  <a:pt x="64" y="2"/>
                </a:cubicBezTo>
                <a:cubicBezTo>
                  <a:pt x="76" y="8"/>
                  <a:pt x="76" y="8"/>
                  <a:pt x="76" y="8"/>
                </a:cubicBezTo>
                <a:cubicBezTo>
                  <a:pt x="66" y="29"/>
                  <a:pt x="66" y="29"/>
                  <a:pt x="66" y="29"/>
                </a:cubicBezTo>
                <a:cubicBezTo>
                  <a:pt x="67" y="29"/>
                  <a:pt x="67" y="29"/>
                  <a:pt x="67" y="29"/>
                </a:cubicBezTo>
                <a:cubicBezTo>
                  <a:pt x="67" y="38"/>
                  <a:pt x="67" y="38"/>
                  <a:pt x="67" y="38"/>
                </a:cubicBezTo>
                <a:close/>
                <a:moveTo>
                  <a:pt x="65" y="74"/>
                </a:moveTo>
                <a:cubicBezTo>
                  <a:pt x="66" y="73"/>
                  <a:pt x="66" y="73"/>
                  <a:pt x="66" y="72"/>
                </a:cubicBezTo>
                <a:cubicBezTo>
                  <a:pt x="66" y="68"/>
                  <a:pt x="65" y="66"/>
                  <a:pt x="63" y="64"/>
                </a:cubicBezTo>
                <a:cubicBezTo>
                  <a:pt x="61" y="62"/>
                  <a:pt x="58" y="60"/>
                  <a:pt x="54" y="60"/>
                </a:cubicBezTo>
                <a:cubicBezTo>
                  <a:pt x="54" y="56"/>
                  <a:pt x="54" y="56"/>
                  <a:pt x="54" y="56"/>
                </a:cubicBezTo>
                <a:cubicBezTo>
                  <a:pt x="49" y="56"/>
                  <a:pt x="49" y="56"/>
                  <a:pt x="49" y="56"/>
                </a:cubicBezTo>
                <a:cubicBezTo>
                  <a:pt x="49" y="60"/>
                  <a:pt x="49" y="60"/>
                  <a:pt x="49" y="60"/>
                </a:cubicBezTo>
                <a:cubicBezTo>
                  <a:pt x="45" y="60"/>
                  <a:pt x="42" y="62"/>
                  <a:pt x="40" y="64"/>
                </a:cubicBezTo>
                <a:cubicBezTo>
                  <a:pt x="37" y="66"/>
                  <a:pt x="36" y="69"/>
                  <a:pt x="36" y="72"/>
                </a:cubicBezTo>
                <a:cubicBezTo>
                  <a:pt x="36" y="75"/>
                  <a:pt x="37" y="77"/>
                  <a:pt x="38" y="79"/>
                </a:cubicBezTo>
                <a:cubicBezTo>
                  <a:pt x="39" y="81"/>
                  <a:pt x="40" y="82"/>
                  <a:pt x="41" y="84"/>
                </a:cubicBezTo>
                <a:cubicBezTo>
                  <a:pt x="43" y="85"/>
                  <a:pt x="45" y="86"/>
                  <a:pt x="49" y="89"/>
                </a:cubicBezTo>
                <a:cubicBezTo>
                  <a:pt x="51" y="90"/>
                  <a:pt x="52" y="91"/>
                  <a:pt x="53" y="92"/>
                </a:cubicBezTo>
                <a:cubicBezTo>
                  <a:pt x="53" y="94"/>
                  <a:pt x="53" y="96"/>
                  <a:pt x="53" y="98"/>
                </a:cubicBezTo>
                <a:cubicBezTo>
                  <a:pt x="53" y="99"/>
                  <a:pt x="53" y="100"/>
                  <a:pt x="53" y="101"/>
                </a:cubicBezTo>
                <a:cubicBezTo>
                  <a:pt x="52" y="101"/>
                  <a:pt x="52" y="102"/>
                  <a:pt x="51" y="102"/>
                </a:cubicBezTo>
                <a:cubicBezTo>
                  <a:pt x="50" y="102"/>
                  <a:pt x="49" y="101"/>
                  <a:pt x="49" y="100"/>
                </a:cubicBezTo>
                <a:cubicBezTo>
                  <a:pt x="49" y="100"/>
                  <a:pt x="49" y="98"/>
                  <a:pt x="49" y="94"/>
                </a:cubicBezTo>
                <a:cubicBezTo>
                  <a:pt x="49" y="91"/>
                  <a:pt x="49" y="91"/>
                  <a:pt x="49" y="91"/>
                </a:cubicBezTo>
                <a:cubicBezTo>
                  <a:pt x="37" y="91"/>
                  <a:pt x="37" y="91"/>
                  <a:pt x="37" y="91"/>
                </a:cubicBezTo>
                <a:cubicBezTo>
                  <a:pt x="37" y="94"/>
                  <a:pt x="37" y="94"/>
                  <a:pt x="37" y="94"/>
                </a:cubicBezTo>
                <a:cubicBezTo>
                  <a:pt x="37" y="99"/>
                  <a:pt x="38" y="103"/>
                  <a:pt x="40" y="105"/>
                </a:cubicBezTo>
                <a:cubicBezTo>
                  <a:pt x="43" y="107"/>
                  <a:pt x="46" y="109"/>
                  <a:pt x="49" y="109"/>
                </a:cubicBezTo>
                <a:cubicBezTo>
                  <a:pt x="49" y="114"/>
                  <a:pt x="49" y="114"/>
                  <a:pt x="49" y="114"/>
                </a:cubicBezTo>
                <a:cubicBezTo>
                  <a:pt x="54" y="114"/>
                  <a:pt x="54" y="114"/>
                  <a:pt x="54" y="114"/>
                </a:cubicBezTo>
                <a:cubicBezTo>
                  <a:pt x="54" y="109"/>
                  <a:pt x="54" y="109"/>
                  <a:pt x="54" y="109"/>
                </a:cubicBezTo>
                <a:cubicBezTo>
                  <a:pt x="59" y="108"/>
                  <a:pt x="62" y="107"/>
                  <a:pt x="64" y="104"/>
                </a:cubicBezTo>
                <a:cubicBezTo>
                  <a:pt x="66" y="102"/>
                  <a:pt x="67" y="99"/>
                  <a:pt x="67" y="94"/>
                </a:cubicBezTo>
                <a:cubicBezTo>
                  <a:pt x="67" y="92"/>
                  <a:pt x="66" y="89"/>
                  <a:pt x="66" y="87"/>
                </a:cubicBezTo>
                <a:cubicBezTo>
                  <a:pt x="65" y="86"/>
                  <a:pt x="64" y="84"/>
                  <a:pt x="63" y="83"/>
                </a:cubicBezTo>
                <a:cubicBezTo>
                  <a:pt x="62" y="82"/>
                  <a:pt x="60" y="81"/>
                  <a:pt x="57" y="79"/>
                </a:cubicBezTo>
                <a:cubicBezTo>
                  <a:pt x="53" y="77"/>
                  <a:pt x="51" y="75"/>
                  <a:pt x="50" y="75"/>
                </a:cubicBezTo>
                <a:cubicBezTo>
                  <a:pt x="49" y="74"/>
                  <a:pt x="49" y="72"/>
                  <a:pt x="49" y="71"/>
                </a:cubicBezTo>
                <a:cubicBezTo>
                  <a:pt x="49" y="69"/>
                  <a:pt x="49" y="69"/>
                  <a:pt x="49" y="68"/>
                </a:cubicBezTo>
                <a:cubicBezTo>
                  <a:pt x="50" y="67"/>
                  <a:pt x="50" y="67"/>
                  <a:pt x="51" y="67"/>
                </a:cubicBezTo>
                <a:cubicBezTo>
                  <a:pt x="52" y="67"/>
                  <a:pt x="53" y="67"/>
                  <a:pt x="53" y="68"/>
                </a:cubicBezTo>
                <a:cubicBezTo>
                  <a:pt x="53" y="69"/>
                  <a:pt x="53" y="70"/>
                  <a:pt x="53" y="72"/>
                </a:cubicBezTo>
                <a:cubicBezTo>
                  <a:pt x="53" y="74"/>
                  <a:pt x="53" y="74"/>
                  <a:pt x="53" y="74"/>
                </a:cubicBezTo>
                <a:cubicBezTo>
                  <a:pt x="65" y="74"/>
                  <a:pt x="65" y="74"/>
                  <a:pt x="65" y="74"/>
                </a:cubicBezTo>
                <a:close/>
                <a:moveTo>
                  <a:pt x="164" y="45"/>
                </a:moveTo>
                <a:cubicBezTo>
                  <a:pt x="164" y="35"/>
                  <a:pt x="164" y="35"/>
                  <a:pt x="164" y="35"/>
                </a:cubicBezTo>
                <a:cubicBezTo>
                  <a:pt x="162" y="35"/>
                  <a:pt x="162" y="35"/>
                  <a:pt x="162" y="35"/>
                </a:cubicBezTo>
                <a:cubicBezTo>
                  <a:pt x="175" y="8"/>
                  <a:pt x="175" y="8"/>
                  <a:pt x="175" y="8"/>
                </a:cubicBezTo>
                <a:cubicBezTo>
                  <a:pt x="160" y="0"/>
                  <a:pt x="160" y="0"/>
                  <a:pt x="160" y="0"/>
                </a:cubicBezTo>
                <a:cubicBezTo>
                  <a:pt x="151" y="14"/>
                  <a:pt x="151" y="14"/>
                  <a:pt x="151" y="14"/>
                </a:cubicBezTo>
                <a:cubicBezTo>
                  <a:pt x="152" y="2"/>
                  <a:pt x="152" y="2"/>
                  <a:pt x="152" y="2"/>
                </a:cubicBezTo>
                <a:cubicBezTo>
                  <a:pt x="137" y="1"/>
                  <a:pt x="137" y="1"/>
                  <a:pt x="137" y="1"/>
                </a:cubicBezTo>
                <a:cubicBezTo>
                  <a:pt x="132" y="11"/>
                  <a:pt x="132" y="11"/>
                  <a:pt x="132" y="11"/>
                </a:cubicBezTo>
                <a:cubicBezTo>
                  <a:pt x="128" y="2"/>
                  <a:pt x="128" y="2"/>
                  <a:pt x="128" y="2"/>
                </a:cubicBezTo>
                <a:cubicBezTo>
                  <a:pt x="111" y="7"/>
                  <a:pt x="111" y="7"/>
                  <a:pt x="111" y="7"/>
                </a:cubicBezTo>
                <a:cubicBezTo>
                  <a:pt x="124" y="35"/>
                  <a:pt x="124" y="35"/>
                  <a:pt x="124" y="35"/>
                </a:cubicBezTo>
                <a:cubicBezTo>
                  <a:pt x="121" y="35"/>
                  <a:pt x="121" y="35"/>
                  <a:pt x="121" y="35"/>
                </a:cubicBezTo>
                <a:cubicBezTo>
                  <a:pt x="121" y="47"/>
                  <a:pt x="121" y="47"/>
                  <a:pt x="121" y="47"/>
                </a:cubicBezTo>
                <a:cubicBezTo>
                  <a:pt x="96" y="59"/>
                  <a:pt x="78" y="90"/>
                  <a:pt x="78" y="126"/>
                </a:cubicBezTo>
                <a:cubicBezTo>
                  <a:pt x="78" y="139"/>
                  <a:pt x="80" y="150"/>
                  <a:pt x="84" y="161"/>
                </a:cubicBezTo>
                <a:cubicBezTo>
                  <a:pt x="124" y="169"/>
                  <a:pt x="164" y="169"/>
                  <a:pt x="204" y="161"/>
                </a:cubicBezTo>
                <a:cubicBezTo>
                  <a:pt x="208" y="150"/>
                  <a:pt x="210" y="139"/>
                  <a:pt x="210" y="126"/>
                </a:cubicBezTo>
                <a:cubicBezTo>
                  <a:pt x="210" y="88"/>
                  <a:pt x="191" y="56"/>
                  <a:pt x="164" y="45"/>
                </a:cubicBezTo>
                <a:close/>
                <a:moveTo>
                  <a:pt x="162" y="92"/>
                </a:moveTo>
                <a:cubicBezTo>
                  <a:pt x="146" y="92"/>
                  <a:pt x="146" y="92"/>
                  <a:pt x="146" y="92"/>
                </a:cubicBezTo>
                <a:cubicBezTo>
                  <a:pt x="146" y="90"/>
                  <a:pt x="146" y="90"/>
                  <a:pt x="146" y="90"/>
                </a:cubicBezTo>
                <a:cubicBezTo>
                  <a:pt x="146" y="87"/>
                  <a:pt x="146" y="85"/>
                  <a:pt x="146" y="84"/>
                </a:cubicBezTo>
                <a:cubicBezTo>
                  <a:pt x="145" y="84"/>
                  <a:pt x="145" y="83"/>
                  <a:pt x="143" y="83"/>
                </a:cubicBezTo>
                <a:cubicBezTo>
                  <a:pt x="143" y="83"/>
                  <a:pt x="142" y="83"/>
                  <a:pt x="141" y="84"/>
                </a:cubicBezTo>
                <a:cubicBezTo>
                  <a:pt x="141" y="85"/>
                  <a:pt x="141" y="86"/>
                  <a:pt x="141" y="87"/>
                </a:cubicBezTo>
                <a:cubicBezTo>
                  <a:pt x="141" y="90"/>
                  <a:pt x="141" y="92"/>
                  <a:pt x="142" y="93"/>
                </a:cubicBezTo>
                <a:cubicBezTo>
                  <a:pt x="143" y="94"/>
                  <a:pt x="146" y="95"/>
                  <a:pt x="150" y="98"/>
                </a:cubicBezTo>
                <a:cubicBezTo>
                  <a:pt x="154" y="101"/>
                  <a:pt x="157" y="102"/>
                  <a:pt x="158" y="104"/>
                </a:cubicBezTo>
                <a:cubicBezTo>
                  <a:pt x="160" y="105"/>
                  <a:pt x="161" y="107"/>
                  <a:pt x="162" y="109"/>
                </a:cubicBezTo>
                <a:cubicBezTo>
                  <a:pt x="163" y="111"/>
                  <a:pt x="164" y="114"/>
                  <a:pt x="164" y="118"/>
                </a:cubicBezTo>
                <a:cubicBezTo>
                  <a:pt x="164" y="123"/>
                  <a:pt x="162" y="128"/>
                  <a:pt x="160" y="131"/>
                </a:cubicBezTo>
                <a:cubicBezTo>
                  <a:pt x="157" y="134"/>
                  <a:pt x="153" y="136"/>
                  <a:pt x="148" y="136"/>
                </a:cubicBezTo>
                <a:cubicBezTo>
                  <a:pt x="148" y="142"/>
                  <a:pt x="148" y="142"/>
                  <a:pt x="148" y="142"/>
                </a:cubicBezTo>
                <a:cubicBezTo>
                  <a:pt x="140" y="142"/>
                  <a:pt x="140" y="142"/>
                  <a:pt x="140" y="142"/>
                </a:cubicBezTo>
                <a:cubicBezTo>
                  <a:pt x="140" y="136"/>
                  <a:pt x="140" y="136"/>
                  <a:pt x="140" y="136"/>
                </a:cubicBezTo>
                <a:cubicBezTo>
                  <a:pt x="136" y="136"/>
                  <a:pt x="133" y="134"/>
                  <a:pt x="130" y="132"/>
                </a:cubicBezTo>
                <a:cubicBezTo>
                  <a:pt x="127" y="129"/>
                  <a:pt x="125" y="124"/>
                  <a:pt x="125" y="117"/>
                </a:cubicBezTo>
                <a:cubicBezTo>
                  <a:pt x="125" y="114"/>
                  <a:pt x="125" y="114"/>
                  <a:pt x="125" y="114"/>
                </a:cubicBezTo>
                <a:cubicBezTo>
                  <a:pt x="140" y="114"/>
                  <a:pt x="140" y="114"/>
                  <a:pt x="140" y="114"/>
                </a:cubicBezTo>
                <a:cubicBezTo>
                  <a:pt x="140" y="118"/>
                  <a:pt x="140" y="118"/>
                  <a:pt x="140" y="118"/>
                </a:cubicBezTo>
                <a:cubicBezTo>
                  <a:pt x="140" y="122"/>
                  <a:pt x="141" y="125"/>
                  <a:pt x="141" y="126"/>
                </a:cubicBezTo>
                <a:cubicBezTo>
                  <a:pt x="141" y="127"/>
                  <a:pt x="142" y="127"/>
                  <a:pt x="143" y="127"/>
                </a:cubicBezTo>
                <a:cubicBezTo>
                  <a:pt x="144" y="127"/>
                  <a:pt x="145" y="127"/>
                  <a:pt x="146" y="126"/>
                </a:cubicBezTo>
                <a:cubicBezTo>
                  <a:pt x="146" y="125"/>
                  <a:pt x="146" y="124"/>
                  <a:pt x="146" y="123"/>
                </a:cubicBezTo>
                <a:cubicBezTo>
                  <a:pt x="146" y="119"/>
                  <a:pt x="146" y="117"/>
                  <a:pt x="146" y="115"/>
                </a:cubicBezTo>
                <a:cubicBezTo>
                  <a:pt x="145" y="114"/>
                  <a:pt x="143" y="112"/>
                  <a:pt x="141" y="111"/>
                </a:cubicBezTo>
                <a:cubicBezTo>
                  <a:pt x="136" y="108"/>
                  <a:pt x="133" y="105"/>
                  <a:pt x="131" y="104"/>
                </a:cubicBezTo>
                <a:cubicBezTo>
                  <a:pt x="129" y="103"/>
                  <a:pt x="128" y="101"/>
                  <a:pt x="127" y="98"/>
                </a:cubicBezTo>
                <a:cubicBezTo>
                  <a:pt x="125" y="96"/>
                  <a:pt x="125" y="93"/>
                  <a:pt x="125" y="90"/>
                </a:cubicBezTo>
                <a:cubicBezTo>
                  <a:pt x="125" y="85"/>
                  <a:pt x="126" y="81"/>
                  <a:pt x="129" y="79"/>
                </a:cubicBezTo>
                <a:cubicBezTo>
                  <a:pt x="131" y="76"/>
                  <a:pt x="135" y="74"/>
                  <a:pt x="140" y="74"/>
                </a:cubicBezTo>
                <a:cubicBezTo>
                  <a:pt x="140" y="69"/>
                  <a:pt x="140" y="69"/>
                  <a:pt x="140" y="69"/>
                </a:cubicBezTo>
                <a:cubicBezTo>
                  <a:pt x="148" y="69"/>
                  <a:pt x="148" y="69"/>
                  <a:pt x="148" y="69"/>
                </a:cubicBezTo>
                <a:cubicBezTo>
                  <a:pt x="148" y="74"/>
                  <a:pt x="148" y="74"/>
                  <a:pt x="148" y="74"/>
                </a:cubicBezTo>
                <a:cubicBezTo>
                  <a:pt x="152" y="74"/>
                  <a:pt x="156" y="76"/>
                  <a:pt x="158" y="79"/>
                </a:cubicBezTo>
                <a:cubicBezTo>
                  <a:pt x="161" y="81"/>
                  <a:pt x="162" y="85"/>
                  <a:pt x="162" y="89"/>
                </a:cubicBezTo>
                <a:cubicBezTo>
                  <a:pt x="162" y="90"/>
                  <a:pt x="162" y="91"/>
                  <a:pt x="162" y="9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7423321" y="3260583"/>
            <a:ext cx="580493" cy="654804"/>
          </a:xfrm>
          <a:custGeom>
            <a:avLst/>
            <a:gdLst>
              <a:gd name="T0" fmla="*/ 70 w 228"/>
              <a:gd name="T1" fmla="*/ 231 h 257"/>
              <a:gd name="T2" fmla="*/ 67 w 228"/>
              <a:gd name="T3" fmla="*/ 234 h 257"/>
              <a:gd name="T4" fmla="*/ 67 w 228"/>
              <a:gd name="T5" fmla="*/ 239 h 257"/>
              <a:gd name="T6" fmla="*/ 70 w 228"/>
              <a:gd name="T7" fmla="*/ 242 h 257"/>
              <a:gd name="T8" fmla="*/ 106 w 228"/>
              <a:gd name="T9" fmla="*/ 242 h 257"/>
              <a:gd name="T10" fmla="*/ 110 w 228"/>
              <a:gd name="T11" fmla="*/ 239 h 257"/>
              <a:gd name="T12" fmla="*/ 110 w 228"/>
              <a:gd name="T13" fmla="*/ 234 h 257"/>
              <a:gd name="T14" fmla="*/ 106 w 228"/>
              <a:gd name="T15" fmla="*/ 231 h 257"/>
              <a:gd name="T16" fmla="*/ 70 w 228"/>
              <a:gd name="T17" fmla="*/ 231 h 257"/>
              <a:gd name="T18" fmla="*/ 95 w 228"/>
              <a:gd name="T19" fmla="*/ 77 h 257"/>
              <a:gd name="T20" fmla="*/ 95 w 228"/>
              <a:gd name="T21" fmla="*/ 86 h 257"/>
              <a:gd name="T22" fmla="*/ 191 w 228"/>
              <a:gd name="T23" fmla="*/ 86 h 257"/>
              <a:gd name="T24" fmla="*/ 191 w 228"/>
              <a:gd name="T25" fmla="*/ 77 h 257"/>
              <a:gd name="T26" fmla="*/ 95 w 228"/>
              <a:gd name="T27" fmla="*/ 77 h 257"/>
              <a:gd name="T28" fmla="*/ 88 w 228"/>
              <a:gd name="T29" fmla="*/ 98 h 257"/>
              <a:gd name="T30" fmla="*/ 88 w 228"/>
              <a:gd name="T31" fmla="*/ 107 h 257"/>
              <a:gd name="T32" fmla="*/ 202 w 228"/>
              <a:gd name="T33" fmla="*/ 107 h 257"/>
              <a:gd name="T34" fmla="*/ 202 w 228"/>
              <a:gd name="T35" fmla="*/ 98 h 257"/>
              <a:gd name="T36" fmla="*/ 88 w 228"/>
              <a:gd name="T37" fmla="*/ 98 h 257"/>
              <a:gd name="T38" fmla="*/ 95 w 228"/>
              <a:gd name="T39" fmla="*/ 120 h 257"/>
              <a:gd name="T40" fmla="*/ 95 w 228"/>
              <a:gd name="T41" fmla="*/ 129 h 257"/>
              <a:gd name="T42" fmla="*/ 191 w 228"/>
              <a:gd name="T43" fmla="*/ 129 h 257"/>
              <a:gd name="T44" fmla="*/ 191 w 228"/>
              <a:gd name="T45" fmla="*/ 120 h 257"/>
              <a:gd name="T46" fmla="*/ 95 w 228"/>
              <a:gd name="T47" fmla="*/ 120 h 257"/>
              <a:gd name="T48" fmla="*/ 142 w 228"/>
              <a:gd name="T49" fmla="*/ 44 h 257"/>
              <a:gd name="T50" fmla="*/ 142 w 228"/>
              <a:gd name="T51" fmla="*/ 44 h 257"/>
              <a:gd name="T52" fmla="*/ 228 w 228"/>
              <a:gd name="T53" fmla="*/ 105 h 257"/>
              <a:gd name="T54" fmla="*/ 142 w 228"/>
              <a:gd name="T55" fmla="*/ 165 h 257"/>
              <a:gd name="T56" fmla="*/ 113 w 228"/>
              <a:gd name="T57" fmla="*/ 162 h 257"/>
              <a:gd name="T58" fmla="*/ 86 w 228"/>
              <a:gd name="T59" fmla="*/ 182 h 257"/>
              <a:gd name="T60" fmla="*/ 95 w 228"/>
              <a:gd name="T61" fmla="*/ 156 h 257"/>
              <a:gd name="T62" fmla="*/ 55 w 228"/>
              <a:gd name="T63" fmla="*/ 105 h 257"/>
              <a:gd name="T64" fmla="*/ 142 w 228"/>
              <a:gd name="T65" fmla="*/ 44 h 257"/>
              <a:gd name="T66" fmla="*/ 10 w 228"/>
              <a:gd name="T67" fmla="*/ 0 h 257"/>
              <a:gd name="T68" fmla="*/ 165 w 228"/>
              <a:gd name="T69" fmla="*/ 0 h 257"/>
              <a:gd name="T70" fmla="*/ 175 w 228"/>
              <a:gd name="T71" fmla="*/ 10 h 257"/>
              <a:gd name="T72" fmla="*/ 175 w 228"/>
              <a:gd name="T73" fmla="*/ 33 h 257"/>
              <a:gd name="T74" fmla="*/ 153 w 228"/>
              <a:gd name="T75" fmla="*/ 30 h 257"/>
              <a:gd name="T76" fmla="*/ 153 w 228"/>
              <a:gd name="T77" fmla="*/ 22 h 257"/>
              <a:gd name="T78" fmla="*/ 23 w 228"/>
              <a:gd name="T79" fmla="*/ 22 h 257"/>
              <a:gd name="T80" fmla="*/ 23 w 228"/>
              <a:gd name="T81" fmla="*/ 216 h 257"/>
              <a:gd name="T82" fmla="*/ 153 w 228"/>
              <a:gd name="T83" fmla="*/ 216 h 257"/>
              <a:gd name="T84" fmla="*/ 153 w 228"/>
              <a:gd name="T85" fmla="*/ 180 h 257"/>
              <a:gd name="T86" fmla="*/ 175 w 228"/>
              <a:gd name="T87" fmla="*/ 176 h 257"/>
              <a:gd name="T88" fmla="*/ 175 w 228"/>
              <a:gd name="T89" fmla="*/ 247 h 257"/>
              <a:gd name="T90" fmla="*/ 165 w 228"/>
              <a:gd name="T91" fmla="*/ 257 h 257"/>
              <a:gd name="T92" fmla="*/ 10 w 228"/>
              <a:gd name="T93" fmla="*/ 257 h 257"/>
              <a:gd name="T94" fmla="*/ 0 w 228"/>
              <a:gd name="T95" fmla="*/ 247 h 257"/>
              <a:gd name="T96" fmla="*/ 0 w 228"/>
              <a:gd name="T97" fmla="*/ 10 h 257"/>
              <a:gd name="T98" fmla="*/ 10 w 228"/>
              <a:gd name="T9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257">
                <a:moveTo>
                  <a:pt x="70" y="231"/>
                </a:moveTo>
                <a:cubicBezTo>
                  <a:pt x="68" y="231"/>
                  <a:pt x="67" y="233"/>
                  <a:pt x="67" y="234"/>
                </a:cubicBezTo>
                <a:cubicBezTo>
                  <a:pt x="67" y="239"/>
                  <a:pt x="67" y="239"/>
                  <a:pt x="67" y="239"/>
                </a:cubicBezTo>
                <a:cubicBezTo>
                  <a:pt x="67" y="241"/>
                  <a:pt x="68" y="242"/>
                  <a:pt x="70" y="242"/>
                </a:cubicBezTo>
                <a:cubicBezTo>
                  <a:pt x="106" y="242"/>
                  <a:pt x="106" y="242"/>
                  <a:pt x="106" y="242"/>
                </a:cubicBezTo>
                <a:cubicBezTo>
                  <a:pt x="108" y="242"/>
                  <a:pt x="110" y="241"/>
                  <a:pt x="110" y="239"/>
                </a:cubicBezTo>
                <a:cubicBezTo>
                  <a:pt x="110" y="234"/>
                  <a:pt x="110" y="234"/>
                  <a:pt x="110" y="234"/>
                </a:cubicBezTo>
                <a:cubicBezTo>
                  <a:pt x="110" y="233"/>
                  <a:pt x="108" y="231"/>
                  <a:pt x="106" y="231"/>
                </a:cubicBezTo>
                <a:cubicBezTo>
                  <a:pt x="70" y="231"/>
                  <a:pt x="70" y="231"/>
                  <a:pt x="70" y="231"/>
                </a:cubicBezTo>
                <a:close/>
                <a:moveTo>
                  <a:pt x="95" y="77"/>
                </a:moveTo>
                <a:cubicBezTo>
                  <a:pt x="95" y="86"/>
                  <a:pt x="95" y="86"/>
                  <a:pt x="95" y="86"/>
                </a:cubicBezTo>
                <a:cubicBezTo>
                  <a:pt x="191" y="86"/>
                  <a:pt x="191" y="86"/>
                  <a:pt x="191" y="86"/>
                </a:cubicBezTo>
                <a:cubicBezTo>
                  <a:pt x="191" y="77"/>
                  <a:pt x="191" y="77"/>
                  <a:pt x="191" y="77"/>
                </a:cubicBezTo>
                <a:cubicBezTo>
                  <a:pt x="95" y="77"/>
                  <a:pt x="95" y="77"/>
                  <a:pt x="95" y="77"/>
                </a:cubicBezTo>
                <a:close/>
                <a:moveTo>
                  <a:pt x="88" y="98"/>
                </a:moveTo>
                <a:cubicBezTo>
                  <a:pt x="88" y="107"/>
                  <a:pt x="88" y="107"/>
                  <a:pt x="88" y="107"/>
                </a:cubicBezTo>
                <a:cubicBezTo>
                  <a:pt x="202" y="107"/>
                  <a:pt x="202" y="107"/>
                  <a:pt x="202" y="107"/>
                </a:cubicBezTo>
                <a:cubicBezTo>
                  <a:pt x="202" y="98"/>
                  <a:pt x="202" y="98"/>
                  <a:pt x="202" y="98"/>
                </a:cubicBezTo>
                <a:cubicBezTo>
                  <a:pt x="88" y="98"/>
                  <a:pt x="88" y="98"/>
                  <a:pt x="88" y="98"/>
                </a:cubicBezTo>
                <a:close/>
                <a:moveTo>
                  <a:pt x="95" y="120"/>
                </a:moveTo>
                <a:cubicBezTo>
                  <a:pt x="95" y="129"/>
                  <a:pt x="95" y="129"/>
                  <a:pt x="95" y="129"/>
                </a:cubicBezTo>
                <a:cubicBezTo>
                  <a:pt x="191" y="129"/>
                  <a:pt x="191" y="129"/>
                  <a:pt x="191" y="129"/>
                </a:cubicBezTo>
                <a:cubicBezTo>
                  <a:pt x="191" y="120"/>
                  <a:pt x="191" y="120"/>
                  <a:pt x="191" y="120"/>
                </a:cubicBezTo>
                <a:cubicBezTo>
                  <a:pt x="95" y="120"/>
                  <a:pt x="95" y="120"/>
                  <a:pt x="95" y="120"/>
                </a:cubicBezTo>
                <a:close/>
                <a:moveTo>
                  <a:pt x="142" y="44"/>
                </a:moveTo>
                <a:cubicBezTo>
                  <a:pt x="142" y="44"/>
                  <a:pt x="142" y="44"/>
                  <a:pt x="142" y="44"/>
                </a:cubicBezTo>
                <a:cubicBezTo>
                  <a:pt x="190" y="44"/>
                  <a:pt x="228" y="71"/>
                  <a:pt x="228" y="105"/>
                </a:cubicBezTo>
                <a:cubicBezTo>
                  <a:pt x="228" y="138"/>
                  <a:pt x="190" y="165"/>
                  <a:pt x="142" y="165"/>
                </a:cubicBezTo>
                <a:cubicBezTo>
                  <a:pt x="132" y="165"/>
                  <a:pt x="122" y="164"/>
                  <a:pt x="113" y="162"/>
                </a:cubicBezTo>
                <a:cubicBezTo>
                  <a:pt x="86" y="182"/>
                  <a:pt x="86" y="182"/>
                  <a:pt x="86" y="182"/>
                </a:cubicBezTo>
                <a:cubicBezTo>
                  <a:pt x="95" y="156"/>
                  <a:pt x="95" y="156"/>
                  <a:pt x="95" y="156"/>
                </a:cubicBezTo>
                <a:cubicBezTo>
                  <a:pt x="71" y="145"/>
                  <a:pt x="55" y="126"/>
                  <a:pt x="55" y="105"/>
                </a:cubicBezTo>
                <a:cubicBezTo>
                  <a:pt x="55" y="71"/>
                  <a:pt x="94" y="44"/>
                  <a:pt x="142" y="44"/>
                </a:cubicBezTo>
                <a:close/>
                <a:moveTo>
                  <a:pt x="10" y="0"/>
                </a:moveTo>
                <a:cubicBezTo>
                  <a:pt x="165" y="0"/>
                  <a:pt x="165" y="0"/>
                  <a:pt x="165" y="0"/>
                </a:cubicBezTo>
                <a:cubicBezTo>
                  <a:pt x="171" y="0"/>
                  <a:pt x="175" y="4"/>
                  <a:pt x="175" y="10"/>
                </a:cubicBezTo>
                <a:cubicBezTo>
                  <a:pt x="175" y="33"/>
                  <a:pt x="175" y="33"/>
                  <a:pt x="175" y="33"/>
                </a:cubicBezTo>
                <a:cubicBezTo>
                  <a:pt x="168" y="31"/>
                  <a:pt x="160" y="30"/>
                  <a:pt x="153" y="30"/>
                </a:cubicBezTo>
                <a:cubicBezTo>
                  <a:pt x="153" y="22"/>
                  <a:pt x="153" y="22"/>
                  <a:pt x="153" y="22"/>
                </a:cubicBezTo>
                <a:cubicBezTo>
                  <a:pt x="23" y="22"/>
                  <a:pt x="23" y="22"/>
                  <a:pt x="23" y="22"/>
                </a:cubicBezTo>
                <a:cubicBezTo>
                  <a:pt x="23" y="216"/>
                  <a:pt x="23" y="216"/>
                  <a:pt x="23" y="216"/>
                </a:cubicBezTo>
                <a:cubicBezTo>
                  <a:pt x="65" y="216"/>
                  <a:pt x="100" y="216"/>
                  <a:pt x="153" y="216"/>
                </a:cubicBezTo>
                <a:cubicBezTo>
                  <a:pt x="153" y="180"/>
                  <a:pt x="153" y="180"/>
                  <a:pt x="153" y="180"/>
                </a:cubicBezTo>
                <a:cubicBezTo>
                  <a:pt x="160" y="179"/>
                  <a:pt x="168" y="178"/>
                  <a:pt x="175" y="176"/>
                </a:cubicBezTo>
                <a:cubicBezTo>
                  <a:pt x="175" y="247"/>
                  <a:pt x="175" y="247"/>
                  <a:pt x="175" y="247"/>
                </a:cubicBezTo>
                <a:cubicBezTo>
                  <a:pt x="175" y="252"/>
                  <a:pt x="171" y="257"/>
                  <a:pt x="165" y="257"/>
                </a:cubicBezTo>
                <a:cubicBezTo>
                  <a:pt x="10" y="257"/>
                  <a:pt x="10" y="257"/>
                  <a:pt x="10" y="257"/>
                </a:cubicBezTo>
                <a:cubicBezTo>
                  <a:pt x="4" y="257"/>
                  <a:pt x="0" y="252"/>
                  <a:pt x="0" y="247"/>
                </a:cubicBezTo>
                <a:cubicBezTo>
                  <a:pt x="0" y="10"/>
                  <a:pt x="0" y="10"/>
                  <a:pt x="0" y="10"/>
                </a:cubicBezTo>
                <a:cubicBezTo>
                  <a:pt x="0" y="4"/>
                  <a:pt x="4"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2189196" y="3275660"/>
            <a:ext cx="448024" cy="656958"/>
          </a:xfrm>
          <a:custGeom>
            <a:avLst/>
            <a:gdLst>
              <a:gd name="T0" fmla="*/ 24 w 176"/>
              <a:gd name="T1" fmla="*/ 217 h 258"/>
              <a:gd name="T2" fmla="*/ 153 w 176"/>
              <a:gd name="T3" fmla="*/ 22 h 258"/>
              <a:gd name="T4" fmla="*/ 71 w 176"/>
              <a:gd name="T5" fmla="*/ 232 h 258"/>
              <a:gd name="T6" fmla="*/ 67 w 176"/>
              <a:gd name="T7" fmla="*/ 240 h 258"/>
              <a:gd name="T8" fmla="*/ 107 w 176"/>
              <a:gd name="T9" fmla="*/ 243 h 258"/>
              <a:gd name="T10" fmla="*/ 110 w 176"/>
              <a:gd name="T11" fmla="*/ 235 h 258"/>
              <a:gd name="T12" fmla="*/ 71 w 176"/>
              <a:gd name="T13" fmla="*/ 232 h 258"/>
              <a:gd name="T14" fmla="*/ 101 w 176"/>
              <a:gd name="T15" fmla="*/ 71 h 258"/>
              <a:gd name="T16" fmla="*/ 134 w 176"/>
              <a:gd name="T17" fmla="*/ 96 h 258"/>
              <a:gd name="T18" fmla="*/ 137 w 176"/>
              <a:gd name="T19" fmla="*/ 143 h 258"/>
              <a:gd name="T20" fmla="*/ 130 w 176"/>
              <a:gd name="T21" fmla="*/ 132 h 258"/>
              <a:gd name="T22" fmla="*/ 103 w 176"/>
              <a:gd name="T23" fmla="*/ 82 h 258"/>
              <a:gd name="T24" fmla="*/ 101 w 176"/>
              <a:gd name="T25" fmla="*/ 71 h 258"/>
              <a:gd name="T26" fmla="*/ 93 w 176"/>
              <a:gd name="T27" fmla="*/ 113 h 258"/>
              <a:gd name="T28" fmla="*/ 87 w 176"/>
              <a:gd name="T29" fmla="*/ 131 h 258"/>
              <a:gd name="T30" fmla="*/ 93 w 176"/>
              <a:gd name="T31" fmla="*/ 113 h 258"/>
              <a:gd name="T32" fmla="*/ 99 w 176"/>
              <a:gd name="T33" fmla="*/ 180 h 258"/>
              <a:gd name="T34" fmla="*/ 74 w 176"/>
              <a:gd name="T35" fmla="*/ 180 h 258"/>
              <a:gd name="T36" fmla="*/ 34 w 176"/>
              <a:gd name="T37" fmla="*/ 99 h 258"/>
              <a:gd name="T38" fmla="*/ 45 w 176"/>
              <a:gd name="T39" fmla="*/ 81 h 258"/>
              <a:gd name="T40" fmla="*/ 50 w 176"/>
              <a:gd name="T41" fmla="*/ 79 h 258"/>
              <a:gd name="T42" fmla="*/ 60 w 176"/>
              <a:gd name="T43" fmla="*/ 74 h 258"/>
              <a:gd name="T44" fmla="*/ 71 w 176"/>
              <a:gd name="T45" fmla="*/ 109 h 258"/>
              <a:gd name="T46" fmla="*/ 57 w 176"/>
              <a:gd name="T47" fmla="*/ 117 h 258"/>
              <a:gd name="T48" fmla="*/ 80 w 176"/>
              <a:gd name="T49" fmla="*/ 148 h 258"/>
              <a:gd name="T50" fmla="*/ 86 w 176"/>
              <a:gd name="T51" fmla="*/ 146 h 258"/>
              <a:gd name="T52" fmla="*/ 91 w 176"/>
              <a:gd name="T53" fmla="*/ 143 h 258"/>
              <a:gd name="T54" fmla="*/ 105 w 176"/>
              <a:gd name="T55" fmla="*/ 177 h 258"/>
              <a:gd name="T56" fmla="*/ 95 w 176"/>
              <a:gd name="T57" fmla="*/ 90 h 258"/>
              <a:gd name="T58" fmla="*/ 118 w 176"/>
              <a:gd name="T59" fmla="*/ 109 h 258"/>
              <a:gd name="T60" fmla="*/ 117 w 176"/>
              <a:gd name="T61" fmla="*/ 137 h 258"/>
              <a:gd name="T62" fmla="*/ 110 w 176"/>
              <a:gd name="T63" fmla="*/ 129 h 258"/>
              <a:gd name="T64" fmla="*/ 96 w 176"/>
              <a:gd name="T65" fmla="*/ 101 h 258"/>
              <a:gd name="T66" fmla="*/ 95 w 176"/>
              <a:gd name="T67" fmla="*/ 90 h 258"/>
              <a:gd name="T68" fmla="*/ 165 w 176"/>
              <a:gd name="T69" fmla="*/ 0 h 258"/>
              <a:gd name="T70" fmla="*/ 176 w 176"/>
              <a:gd name="T71" fmla="*/ 247 h 258"/>
              <a:gd name="T72" fmla="*/ 10 w 176"/>
              <a:gd name="T73" fmla="*/ 258 h 258"/>
              <a:gd name="T74" fmla="*/ 0 w 176"/>
              <a:gd name="T75" fmla="*/ 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258">
                <a:moveTo>
                  <a:pt x="24" y="22"/>
                </a:moveTo>
                <a:cubicBezTo>
                  <a:pt x="24" y="217"/>
                  <a:pt x="24" y="217"/>
                  <a:pt x="24" y="217"/>
                </a:cubicBezTo>
                <a:cubicBezTo>
                  <a:pt x="153" y="217"/>
                  <a:pt x="153" y="217"/>
                  <a:pt x="153" y="217"/>
                </a:cubicBezTo>
                <a:cubicBezTo>
                  <a:pt x="153" y="22"/>
                  <a:pt x="153" y="22"/>
                  <a:pt x="153" y="22"/>
                </a:cubicBezTo>
                <a:cubicBezTo>
                  <a:pt x="24" y="22"/>
                  <a:pt x="24" y="22"/>
                  <a:pt x="24" y="22"/>
                </a:cubicBezTo>
                <a:close/>
                <a:moveTo>
                  <a:pt x="71" y="232"/>
                </a:moveTo>
                <a:cubicBezTo>
                  <a:pt x="69" y="232"/>
                  <a:pt x="67" y="233"/>
                  <a:pt x="67" y="235"/>
                </a:cubicBezTo>
                <a:cubicBezTo>
                  <a:pt x="67" y="240"/>
                  <a:pt x="67" y="240"/>
                  <a:pt x="67" y="240"/>
                </a:cubicBezTo>
                <a:cubicBezTo>
                  <a:pt x="67" y="242"/>
                  <a:pt x="69" y="243"/>
                  <a:pt x="71" y="243"/>
                </a:cubicBezTo>
                <a:cubicBezTo>
                  <a:pt x="107" y="243"/>
                  <a:pt x="107" y="243"/>
                  <a:pt x="107" y="243"/>
                </a:cubicBezTo>
                <a:cubicBezTo>
                  <a:pt x="109" y="243"/>
                  <a:pt x="110" y="242"/>
                  <a:pt x="110" y="240"/>
                </a:cubicBezTo>
                <a:cubicBezTo>
                  <a:pt x="110" y="235"/>
                  <a:pt x="110" y="235"/>
                  <a:pt x="110" y="235"/>
                </a:cubicBezTo>
                <a:cubicBezTo>
                  <a:pt x="110" y="233"/>
                  <a:pt x="109" y="232"/>
                  <a:pt x="107" y="232"/>
                </a:cubicBezTo>
                <a:cubicBezTo>
                  <a:pt x="71" y="232"/>
                  <a:pt x="71" y="232"/>
                  <a:pt x="71" y="232"/>
                </a:cubicBezTo>
                <a:close/>
                <a:moveTo>
                  <a:pt x="101" y="71"/>
                </a:moveTo>
                <a:cubicBezTo>
                  <a:pt x="101" y="71"/>
                  <a:pt x="101" y="71"/>
                  <a:pt x="101" y="71"/>
                </a:cubicBezTo>
                <a:cubicBezTo>
                  <a:pt x="103" y="71"/>
                  <a:pt x="105" y="72"/>
                  <a:pt x="107" y="72"/>
                </a:cubicBezTo>
                <a:cubicBezTo>
                  <a:pt x="118" y="77"/>
                  <a:pt x="128" y="85"/>
                  <a:pt x="134" y="96"/>
                </a:cubicBezTo>
                <a:cubicBezTo>
                  <a:pt x="140" y="106"/>
                  <a:pt x="143" y="120"/>
                  <a:pt x="139" y="134"/>
                </a:cubicBezTo>
                <a:cubicBezTo>
                  <a:pt x="139" y="137"/>
                  <a:pt x="138" y="140"/>
                  <a:pt x="137" y="143"/>
                </a:cubicBezTo>
                <a:cubicBezTo>
                  <a:pt x="128" y="140"/>
                  <a:pt x="128" y="140"/>
                  <a:pt x="128" y="140"/>
                </a:cubicBezTo>
                <a:cubicBezTo>
                  <a:pt x="129" y="137"/>
                  <a:pt x="129" y="135"/>
                  <a:pt x="130" y="132"/>
                </a:cubicBezTo>
                <a:cubicBezTo>
                  <a:pt x="132" y="120"/>
                  <a:pt x="130" y="109"/>
                  <a:pt x="125" y="100"/>
                </a:cubicBezTo>
                <a:cubicBezTo>
                  <a:pt x="120" y="92"/>
                  <a:pt x="113" y="85"/>
                  <a:pt x="103" y="82"/>
                </a:cubicBezTo>
                <a:cubicBezTo>
                  <a:pt x="101" y="81"/>
                  <a:pt x="100" y="80"/>
                  <a:pt x="98" y="80"/>
                </a:cubicBezTo>
                <a:cubicBezTo>
                  <a:pt x="101" y="71"/>
                  <a:pt x="101" y="71"/>
                  <a:pt x="101" y="71"/>
                </a:cubicBezTo>
                <a:close/>
                <a:moveTo>
                  <a:pt x="93" y="113"/>
                </a:moveTo>
                <a:cubicBezTo>
                  <a:pt x="93" y="113"/>
                  <a:pt x="93" y="113"/>
                  <a:pt x="93" y="113"/>
                </a:cubicBezTo>
                <a:cubicBezTo>
                  <a:pt x="97" y="115"/>
                  <a:pt x="100" y="120"/>
                  <a:pt x="99" y="125"/>
                </a:cubicBezTo>
                <a:cubicBezTo>
                  <a:pt x="97" y="130"/>
                  <a:pt x="92" y="132"/>
                  <a:pt x="87" y="131"/>
                </a:cubicBezTo>
                <a:cubicBezTo>
                  <a:pt x="82" y="129"/>
                  <a:pt x="80" y="124"/>
                  <a:pt x="81" y="119"/>
                </a:cubicBezTo>
                <a:cubicBezTo>
                  <a:pt x="83" y="115"/>
                  <a:pt x="88" y="112"/>
                  <a:pt x="93" y="113"/>
                </a:cubicBezTo>
                <a:close/>
                <a:moveTo>
                  <a:pt x="105" y="177"/>
                </a:moveTo>
                <a:cubicBezTo>
                  <a:pt x="99" y="180"/>
                  <a:pt x="99" y="180"/>
                  <a:pt x="99" y="180"/>
                </a:cubicBezTo>
                <a:cubicBezTo>
                  <a:pt x="95" y="181"/>
                  <a:pt x="95" y="181"/>
                  <a:pt x="95" y="181"/>
                </a:cubicBezTo>
                <a:cubicBezTo>
                  <a:pt x="87" y="186"/>
                  <a:pt x="80" y="185"/>
                  <a:pt x="74" y="180"/>
                </a:cubicBezTo>
                <a:cubicBezTo>
                  <a:pt x="53" y="157"/>
                  <a:pt x="40" y="131"/>
                  <a:pt x="34" y="99"/>
                </a:cubicBezTo>
                <a:cubicBezTo>
                  <a:pt x="34" y="99"/>
                  <a:pt x="34" y="99"/>
                  <a:pt x="34" y="99"/>
                </a:cubicBezTo>
                <a:cubicBezTo>
                  <a:pt x="34" y="99"/>
                  <a:pt x="34" y="99"/>
                  <a:pt x="34" y="99"/>
                </a:cubicBezTo>
                <a:cubicBezTo>
                  <a:pt x="33" y="92"/>
                  <a:pt x="37" y="86"/>
                  <a:pt x="45" y="81"/>
                </a:cubicBezTo>
                <a:cubicBezTo>
                  <a:pt x="48" y="80"/>
                  <a:pt x="48" y="80"/>
                  <a:pt x="48" y="80"/>
                </a:cubicBezTo>
                <a:cubicBezTo>
                  <a:pt x="50" y="79"/>
                  <a:pt x="50" y="79"/>
                  <a:pt x="50" y="79"/>
                </a:cubicBezTo>
                <a:cubicBezTo>
                  <a:pt x="55" y="76"/>
                  <a:pt x="55" y="76"/>
                  <a:pt x="55" y="76"/>
                </a:cubicBezTo>
                <a:cubicBezTo>
                  <a:pt x="60" y="74"/>
                  <a:pt x="60" y="74"/>
                  <a:pt x="60" y="74"/>
                </a:cubicBezTo>
                <a:cubicBezTo>
                  <a:pt x="66" y="79"/>
                  <a:pt x="75" y="103"/>
                  <a:pt x="74" y="108"/>
                </a:cubicBezTo>
                <a:cubicBezTo>
                  <a:pt x="71" y="109"/>
                  <a:pt x="71" y="109"/>
                  <a:pt x="71" y="109"/>
                </a:cubicBezTo>
                <a:cubicBezTo>
                  <a:pt x="63" y="114"/>
                  <a:pt x="63" y="114"/>
                  <a:pt x="63" y="114"/>
                </a:cubicBezTo>
                <a:cubicBezTo>
                  <a:pt x="57" y="117"/>
                  <a:pt x="57" y="117"/>
                  <a:pt x="57" y="117"/>
                </a:cubicBezTo>
                <a:cubicBezTo>
                  <a:pt x="63" y="133"/>
                  <a:pt x="64" y="138"/>
                  <a:pt x="74" y="152"/>
                </a:cubicBezTo>
                <a:cubicBezTo>
                  <a:pt x="80" y="148"/>
                  <a:pt x="80" y="148"/>
                  <a:pt x="80" y="148"/>
                </a:cubicBezTo>
                <a:cubicBezTo>
                  <a:pt x="81" y="148"/>
                  <a:pt x="81" y="148"/>
                  <a:pt x="81" y="148"/>
                </a:cubicBezTo>
                <a:cubicBezTo>
                  <a:pt x="86" y="146"/>
                  <a:pt x="86" y="146"/>
                  <a:pt x="86" y="146"/>
                </a:cubicBezTo>
                <a:cubicBezTo>
                  <a:pt x="88" y="144"/>
                  <a:pt x="88" y="144"/>
                  <a:pt x="88" y="144"/>
                </a:cubicBezTo>
                <a:cubicBezTo>
                  <a:pt x="91" y="143"/>
                  <a:pt x="91" y="143"/>
                  <a:pt x="91" y="143"/>
                </a:cubicBezTo>
                <a:cubicBezTo>
                  <a:pt x="94" y="143"/>
                  <a:pt x="107" y="160"/>
                  <a:pt x="110" y="174"/>
                </a:cubicBezTo>
                <a:cubicBezTo>
                  <a:pt x="105" y="177"/>
                  <a:pt x="105" y="177"/>
                  <a:pt x="105" y="177"/>
                </a:cubicBezTo>
                <a:close/>
                <a:moveTo>
                  <a:pt x="95" y="90"/>
                </a:moveTo>
                <a:cubicBezTo>
                  <a:pt x="95" y="90"/>
                  <a:pt x="95" y="90"/>
                  <a:pt x="95" y="90"/>
                </a:cubicBezTo>
                <a:cubicBezTo>
                  <a:pt x="96" y="91"/>
                  <a:pt x="98" y="91"/>
                  <a:pt x="100" y="92"/>
                </a:cubicBezTo>
                <a:cubicBezTo>
                  <a:pt x="109" y="96"/>
                  <a:pt x="115" y="102"/>
                  <a:pt x="118" y="109"/>
                </a:cubicBezTo>
                <a:cubicBezTo>
                  <a:pt x="121" y="116"/>
                  <a:pt x="121" y="124"/>
                  <a:pt x="119" y="132"/>
                </a:cubicBezTo>
                <a:cubicBezTo>
                  <a:pt x="119" y="133"/>
                  <a:pt x="118" y="135"/>
                  <a:pt x="117" y="137"/>
                </a:cubicBezTo>
                <a:cubicBezTo>
                  <a:pt x="108" y="134"/>
                  <a:pt x="108" y="134"/>
                  <a:pt x="108" y="134"/>
                </a:cubicBezTo>
                <a:cubicBezTo>
                  <a:pt x="109" y="132"/>
                  <a:pt x="109" y="131"/>
                  <a:pt x="110" y="129"/>
                </a:cubicBezTo>
                <a:cubicBezTo>
                  <a:pt x="111" y="123"/>
                  <a:pt x="111" y="118"/>
                  <a:pt x="109" y="113"/>
                </a:cubicBezTo>
                <a:cubicBezTo>
                  <a:pt x="107" y="108"/>
                  <a:pt x="103" y="104"/>
                  <a:pt x="96" y="101"/>
                </a:cubicBezTo>
                <a:cubicBezTo>
                  <a:pt x="95" y="100"/>
                  <a:pt x="93" y="100"/>
                  <a:pt x="92" y="99"/>
                </a:cubicBezTo>
                <a:cubicBezTo>
                  <a:pt x="95" y="90"/>
                  <a:pt x="95" y="90"/>
                  <a:pt x="95" y="90"/>
                </a:cubicBezTo>
                <a:close/>
                <a:moveTo>
                  <a:pt x="10" y="0"/>
                </a:moveTo>
                <a:cubicBezTo>
                  <a:pt x="165" y="0"/>
                  <a:pt x="165" y="0"/>
                  <a:pt x="165" y="0"/>
                </a:cubicBezTo>
                <a:cubicBezTo>
                  <a:pt x="171" y="0"/>
                  <a:pt x="176" y="5"/>
                  <a:pt x="176" y="10"/>
                </a:cubicBezTo>
                <a:cubicBezTo>
                  <a:pt x="176" y="247"/>
                  <a:pt x="176" y="247"/>
                  <a:pt x="176" y="247"/>
                </a:cubicBezTo>
                <a:cubicBezTo>
                  <a:pt x="176" y="253"/>
                  <a:pt x="171" y="258"/>
                  <a:pt x="165" y="258"/>
                </a:cubicBezTo>
                <a:cubicBezTo>
                  <a:pt x="10" y="258"/>
                  <a:pt x="10" y="258"/>
                  <a:pt x="10" y="258"/>
                </a:cubicBezTo>
                <a:cubicBezTo>
                  <a:pt x="5" y="258"/>
                  <a:pt x="0" y="253"/>
                  <a:pt x="0" y="247"/>
                </a:cubicBezTo>
                <a:cubicBezTo>
                  <a:pt x="0" y="10"/>
                  <a:pt x="0" y="10"/>
                  <a:pt x="0" y="10"/>
                </a:cubicBezTo>
                <a:cubicBezTo>
                  <a:pt x="0" y="5"/>
                  <a:pt x="5"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28"/>
          <p:cNvSpPr>
            <a:spLocks noEditPoints="1"/>
          </p:cNvSpPr>
          <p:nvPr/>
        </p:nvSpPr>
        <p:spPr bwMode="auto">
          <a:xfrm>
            <a:off x="3266177" y="2257915"/>
            <a:ext cx="519105" cy="653727"/>
          </a:xfrm>
          <a:custGeom>
            <a:avLst/>
            <a:gdLst>
              <a:gd name="T0" fmla="*/ 67 w 204"/>
              <a:gd name="T1" fmla="*/ 235 h 257"/>
              <a:gd name="T2" fmla="*/ 70 w 204"/>
              <a:gd name="T3" fmla="*/ 243 h 257"/>
              <a:gd name="T4" fmla="*/ 110 w 204"/>
              <a:gd name="T5" fmla="*/ 239 h 257"/>
              <a:gd name="T6" fmla="*/ 107 w 204"/>
              <a:gd name="T7" fmla="*/ 231 h 257"/>
              <a:gd name="T8" fmla="*/ 203 w 204"/>
              <a:gd name="T9" fmla="*/ 106 h 257"/>
              <a:gd name="T10" fmla="*/ 203 w 204"/>
              <a:gd name="T11" fmla="*/ 181 h 257"/>
              <a:gd name="T12" fmla="*/ 204 w 204"/>
              <a:gd name="T13" fmla="*/ 108 h 257"/>
              <a:gd name="T14" fmla="*/ 203 w 204"/>
              <a:gd name="T15" fmla="*/ 106 h 257"/>
              <a:gd name="T16" fmla="*/ 57 w 204"/>
              <a:gd name="T17" fmla="*/ 182 h 257"/>
              <a:gd name="T18" fmla="*/ 56 w 204"/>
              <a:gd name="T19" fmla="*/ 107 h 257"/>
              <a:gd name="T20" fmla="*/ 56 w 204"/>
              <a:gd name="T21" fmla="*/ 108 h 257"/>
              <a:gd name="T22" fmla="*/ 169 w 204"/>
              <a:gd name="T23" fmla="*/ 120 h 257"/>
              <a:gd name="T24" fmla="*/ 90 w 204"/>
              <a:gd name="T25" fmla="*/ 93 h 257"/>
              <a:gd name="T26" fmla="*/ 62 w 204"/>
              <a:gd name="T27" fmla="*/ 99 h 257"/>
              <a:gd name="T28" fmla="*/ 196 w 204"/>
              <a:gd name="T29" fmla="*/ 100 h 257"/>
              <a:gd name="T30" fmla="*/ 99 w 204"/>
              <a:gd name="T31" fmla="*/ 103 h 257"/>
              <a:gd name="T32" fmla="*/ 159 w 204"/>
              <a:gd name="T33" fmla="*/ 100 h 257"/>
              <a:gd name="T34" fmla="*/ 99 w 204"/>
              <a:gd name="T35" fmla="*/ 110 h 257"/>
              <a:gd name="T36" fmla="*/ 159 w 204"/>
              <a:gd name="T37" fmla="*/ 113 h 257"/>
              <a:gd name="T38" fmla="*/ 99 w 204"/>
              <a:gd name="T39" fmla="*/ 110 h 257"/>
              <a:gd name="T40" fmla="*/ 159 w 204"/>
              <a:gd name="T41" fmla="*/ 121 h 257"/>
              <a:gd name="T42" fmla="*/ 99 w 204"/>
              <a:gd name="T43" fmla="*/ 124 h 257"/>
              <a:gd name="T44" fmla="*/ 195 w 204"/>
              <a:gd name="T45" fmla="*/ 189 h 257"/>
              <a:gd name="T46" fmla="*/ 191 w 204"/>
              <a:gd name="T47" fmla="*/ 190 h 257"/>
              <a:gd name="T48" fmla="*/ 66 w 204"/>
              <a:gd name="T49" fmla="*/ 190 h 257"/>
              <a:gd name="T50" fmla="*/ 126 w 204"/>
              <a:gd name="T51" fmla="*/ 160 h 257"/>
              <a:gd name="T52" fmla="*/ 133 w 204"/>
              <a:gd name="T53" fmla="*/ 160 h 257"/>
              <a:gd name="T54" fmla="*/ 195 w 204"/>
              <a:gd name="T55" fmla="*/ 189 h 257"/>
              <a:gd name="T56" fmla="*/ 165 w 204"/>
              <a:gd name="T57" fmla="*/ 0 h 257"/>
              <a:gd name="T58" fmla="*/ 176 w 204"/>
              <a:gd name="T59" fmla="*/ 65 h 257"/>
              <a:gd name="T60" fmla="*/ 153 w 204"/>
              <a:gd name="T61" fmla="*/ 22 h 257"/>
              <a:gd name="T62" fmla="*/ 24 w 204"/>
              <a:gd name="T63" fmla="*/ 217 h 257"/>
              <a:gd name="T64" fmla="*/ 153 w 204"/>
              <a:gd name="T65" fmla="*/ 205 h 257"/>
              <a:gd name="T66" fmla="*/ 176 w 204"/>
              <a:gd name="T67" fmla="*/ 247 h 257"/>
              <a:gd name="T68" fmla="*/ 10 w 204"/>
              <a:gd name="T69" fmla="*/ 257 h 257"/>
              <a:gd name="T70" fmla="*/ 0 w 204"/>
              <a:gd name="T71" fmla="*/ 1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257">
                <a:moveTo>
                  <a:pt x="70" y="231"/>
                </a:moveTo>
                <a:cubicBezTo>
                  <a:pt x="69" y="231"/>
                  <a:pt x="67" y="233"/>
                  <a:pt x="67" y="235"/>
                </a:cubicBezTo>
                <a:cubicBezTo>
                  <a:pt x="67" y="239"/>
                  <a:pt x="67" y="239"/>
                  <a:pt x="67" y="239"/>
                </a:cubicBezTo>
                <a:cubicBezTo>
                  <a:pt x="67" y="241"/>
                  <a:pt x="69" y="243"/>
                  <a:pt x="70" y="243"/>
                </a:cubicBezTo>
                <a:cubicBezTo>
                  <a:pt x="107" y="243"/>
                  <a:pt x="107" y="243"/>
                  <a:pt x="107" y="243"/>
                </a:cubicBezTo>
                <a:cubicBezTo>
                  <a:pt x="109" y="243"/>
                  <a:pt x="110" y="241"/>
                  <a:pt x="110" y="239"/>
                </a:cubicBezTo>
                <a:cubicBezTo>
                  <a:pt x="110" y="235"/>
                  <a:pt x="110" y="235"/>
                  <a:pt x="110" y="235"/>
                </a:cubicBezTo>
                <a:cubicBezTo>
                  <a:pt x="110" y="233"/>
                  <a:pt x="109" y="231"/>
                  <a:pt x="107" y="231"/>
                </a:cubicBezTo>
                <a:cubicBezTo>
                  <a:pt x="70" y="231"/>
                  <a:pt x="70" y="231"/>
                  <a:pt x="70" y="231"/>
                </a:cubicBezTo>
                <a:close/>
                <a:moveTo>
                  <a:pt x="203" y="106"/>
                </a:moveTo>
                <a:cubicBezTo>
                  <a:pt x="153" y="145"/>
                  <a:pt x="153" y="145"/>
                  <a:pt x="153" y="145"/>
                </a:cubicBezTo>
                <a:cubicBezTo>
                  <a:pt x="203" y="181"/>
                  <a:pt x="203" y="181"/>
                  <a:pt x="203" y="181"/>
                </a:cubicBezTo>
                <a:cubicBezTo>
                  <a:pt x="203" y="180"/>
                  <a:pt x="204" y="179"/>
                  <a:pt x="204" y="177"/>
                </a:cubicBezTo>
                <a:cubicBezTo>
                  <a:pt x="204" y="108"/>
                  <a:pt x="204" y="108"/>
                  <a:pt x="204" y="108"/>
                </a:cubicBezTo>
                <a:cubicBezTo>
                  <a:pt x="204" y="108"/>
                  <a:pt x="203" y="107"/>
                  <a:pt x="203" y="106"/>
                </a:cubicBezTo>
                <a:cubicBezTo>
                  <a:pt x="203" y="106"/>
                  <a:pt x="203" y="106"/>
                  <a:pt x="203" y="106"/>
                </a:cubicBezTo>
                <a:close/>
                <a:moveTo>
                  <a:pt x="56" y="108"/>
                </a:moveTo>
                <a:cubicBezTo>
                  <a:pt x="57" y="182"/>
                  <a:pt x="57" y="182"/>
                  <a:pt x="57" y="182"/>
                </a:cubicBezTo>
                <a:cubicBezTo>
                  <a:pt x="106" y="145"/>
                  <a:pt x="106" y="145"/>
                  <a:pt x="106" y="145"/>
                </a:cubicBezTo>
                <a:cubicBezTo>
                  <a:pt x="56" y="107"/>
                  <a:pt x="56" y="107"/>
                  <a:pt x="56" y="107"/>
                </a:cubicBezTo>
                <a:cubicBezTo>
                  <a:pt x="56" y="108"/>
                  <a:pt x="56" y="108"/>
                  <a:pt x="56" y="108"/>
                </a:cubicBezTo>
                <a:cubicBezTo>
                  <a:pt x="56" y="108"/>
                  <a:pt x="56" y="108"/>
                  <a:pt x="56" y="108"/>
                </a:cubicBezTo>
                <a:close/>
                <a:moveTo>
                  <a:pt x="196" y="100"/>
                </a:moveTo>
                <a:cubicBezTo>
                  <a:pt x="169" y="120"/>
                  <a:pt x="169" y="120"/>
                  <a:pt x="169" y="120"/>
                </a:cubicBezTo>
                <a:cubicBezTo>
                  <a:pt x="169" y="93"/>
                  <a:pt x="169" y="93"/>
                  <a:pt x="169" y="93"/>
                </a:cubicBezTo>
                <a:cubicBezTo>
                  <a:pt x="90" y="93"/>
                  <a:pt x="90" y="93"/>
                  <a:pt x="90" y="93"/>
                </a:cubicBezTo>
                <a:cubicBezTo>
                  <a:pt x="90" y="120"/>
                  <a:pt x="90" y="120"/>
                  <a:pt x="90" y="120"/>
                </a:cubicBezTo>
                <a:cubicBezTo>
                  <a:pt x="62" y="99"/>
                  <a:pt x="62" y="99"/>
                  <a:pt x="62" y="99"/>
                </a:cubicBezTo>
                <a:cubicBezTo>
                  <a:pt x="130" y="49"/>
                  <a:pt x="130" y="49"/>
                  <a:pt x="130" y="49"/>
                </a:cubicBezTo>
                <a:cubicBezTo>
                  <a:pt x="196" y="100"/>
                  <a:pt x="196" y="100"/>
                  <a:pt x="196" y="100"/>
                </a:cubicBezTo>
                <a:close/>
                <a:moveTo>
                  <a:pt x="99" y="100"/>
                </a:moveTo>
                <a:cubicBezTo>
                  <a:pt x="99" y="103"/>
                  <a:pt x="99" y="103"/>
                  <a:pt x="99" y="103"/>
                </a:cubicBezTo>
                <a:cubicBezTo>
                  <a:pt x="159" y="103"/>
                  <a:pt x="159" y="103"/>
                  <a:pt x="159" y="103"/>
                </a:cubicBezTo>
                <a:cubicBezTo>
                  <a:pt x="159" y="100"/>
                  <a:pt x="159" y="100"/>
                  <a:pt x="159" y="100"/>
                </a:cubicBezTo>
                <a:cubicBezTo>
                  <a:pt x="99" y="100"/>
                  <a:pt x="99" y="100"/>
                  <a:pt x="99" y="100"/>
                </a:cubicBezTo>
                <a:close/>
                <a:moveTo>
                  <a:pt x="99" y="110"/>
                </a:moveTo>
                <a:cubicBezTo>
                  <a:pt x="159" y="110"/>
                  <a:pt x="159" y="110"/>
                  <a:pt x="159" y="110"/>
                </a:cubicBezTo>
                <a:cubicBezTo>
                  <a:pt x="159" y="113"/>
                  <a:pt x="159" y="113"/>
                  <a:pt x="159" y="113"/>
                </a:cubicBezTo>
                <a:cubicBezTo>
                  <a:pt x="99" y="113"/>
                  <a:pt x="99" y="113"/>
                  <a:pt x="99" y="113"/>
                </a:cubicBezTo>
                <a:cubicBezTo>
                  <a:pt x="99" y="110"/>
                  <a:pt x="99" y="110"/>
                  <a:pt x="99" y="110"/>
                </a:cubicBezTo>
                <a:close/>
                <a:moveTo>
                  <a:pt x="99" y="121"/>
                </a:moveTo>
                <a:cubicBezTo>
                  <a:pt x="159" y="121"/>
                  <a:pt x="159" y="121"/>
                  <a:pt x="159" y="121"/>
                </a:cubicBezTo>
                <a:cubicBezTo>
                  <a:pt x="159" y="124"/>
                  <a:pt x="159" y="124"/>
                  <a:pt x="159" y="124"/>
                </a:cubicBezTo>
                <a:cubicBezTo>
                  <a:pt x="99" y="124"/>
                  <a:pt x="99" y="124"/>
                  <a:pt x="99" y="124"/>
                </a:cubicBezTo>
                <a:cubicBezTo>
                  <a:pt x="99" y="121"/>
                  <a:pt x="99" y="121"/>
                  <a:pt x="99" y="121"/>
                </a:cubicBezTo>
                <a:close/>
                <a:moveTo>
                  <a:pt x="195" y="189"/>
                </a:moveTo>
                <a:cubicBezTo>
                  <a:pt x="195" y="189"/>
                  <a:pt x="195" y="189"/>
                  <a:pt x="195" y="189"/>
                </a:cubicBezTo>
                <a:cubicBezTo>
                  <a:pt x="193" y="190"/>
                  <a:pt x="192" y="190"/>
                  <a:pt x="191" y="190"/>
                </a:cubicBezTo>
                <a:cubicBezTo>
                  <a:pt x="68" y="190"/>
                  <a:pt x="68" y="190"/>
                  <a:pt x="68" y="190"/>
                </a:cubicBezTo>
                <a:cubicBezTo>
                  <a:pt x="67" y="190"/>
                  <a:pt x="66" y="190"/>
                  <a:pt x="66" y="190"/>
                </a:cubicBezTo>
                <a:cubicBezTo>
                  <a:pt x="116" y="153"/>
                  <a:pt x="116" y="153"/>
                  <a:pt x="116" y="153"/>
                </a:cubicBezTo>
                <a:cubicBezTo>
                  <a:pt x="126" y="160"/>
                  <a:pt x="126" y="160"/>
                  <a:pt x="126" y="160"/>
                </a:cubicBezTo>
                <a:cubicBezTo>
                  <a:pt x="130" y="163"/>
                  <a:pt x="130" y="163"/>
                  <a:pt x="130" y="163"/>
                </a:cubicBezTo>
                <a:cubicBezTo>
                  <a:pt x="133" y="160"/>
                  <a:pt x="133" y="160"/>
                  <a:pt x="133" y="160"/>
                </a:cubicBezTo>
                <a:cubicBezTo>
                  <a:pt x="144" y="152"/>
                  <a:pt x="144" y="152"/>
                  <a:pt x="144" y="152"/>
                </a:cubicBezTo>
                <a:cubicBezTo>
                  <a:pt x="195" y="189"/>
                  <a:pt x="195" y="189"/>
                  <a:pt x="195" y="189"/>
                </a:cubicBezTo>
                <a:close/>
                <a:moveTo>
                  <a:pt x="10" y="0"/>
                </a:moveTo>
                <a:cubicBezTo>
                  <a:pt x="165" y="0"/>
                  <a:pt x="165" y="0"/>
                  <a:pt x="165" y="0"/>
                </a:cubicBezTo>
                <a:cubicBezTo>
                  <a:pt x="171" y="0"/>
                  <a:pt x="176" y="5"/>
                  <a:pt x="176" y="10"/>
                </a:cubicBezTo>
                <a:cubicBezTo>
                  <a:pt x="176" y="65"/>
                  <a:pt x="176" y="65"/>
                  <a:pt x="176" y="65"/>
                </a:cubicBezTo>
                <a:cubicBezTo>
                  <a:pt x="153" y="48"/>
                  <a:pt x="153" y="48"/>
                  <a:pt x="153" y="48"/>
                </a:cubicBezTo>
                <a:cubicBezTo>
                  <a:pt x="153" y="22"/>
                  <a:pt x="153" y="22"/>
                  <a:pt x="153" y="22"/>
                </a:cubicBezTo>
                <a:cubicBezTo>
                  <a:pt x="24" y="22"/>
                  <a:pt x="24" y="22"/>
                  <a:pt x="24" y="22"/>
                </a:cubicBezTo>
                <a:cubicBezTo>
                  <a:pt x="24" y="217"/>
                  <a:pt x="24" y="217"/>
                  <a:pt x="24" y="217"/>
                </a:cubicBezTo>
                <a:cubicBezTo>
                  <a:pt x="153" y="217"/>
                  <a:pt x="153" y="217"/>
                  <a:pt x="153" y="217"/>
                </a:cubicBezTo>
                <a:cubicBezTo>
                  <a:pt x="153" y="205"/>
                  <a:pt x="153" y="205"/>
                  <a:pt x="153" y="205"/>
                </a:cubicBezTo>
                <a:cubicBezTo>
                  <a:pt x="176" y="205"/>
                  <a:pt x="176" y="205"/>
                  <a:pt x="176" y="205"/>
                </a:cubicBezTo>
                <a:cubicBezTo>
                  <a:pt x="176" y="247"/>
                  <a:pt x="176" y="247"/>
                  <a:pt x="176" y="247"/>
                </a:cubicBezTo>
                <a:cubicBezTo>
                  <a:pt x="176" y="253"/>
                  <a:pt x="171" y="257"/>
                  <a:pt x="165" y="257"/>
                </a:cubicBezTo>
                <a:cubicBezTo>
                  <a:pt x="10" y="257"/>
                  <a:pt x="10" y="257"/>
                  <a:pt x="10" y="257"/>
                </a:cubicBezTo>
                <a:cubicBezTo>
                  <a:pt x="5" y="257"/>
                  <a:pt x="0" y="253"/>
                  <a:pt x="0" y="247"/>
                </a:cubicBezTo>
                <a:cubicBezTo>
                  <a:pt x="0" y="10"/>
                  <a:pt x="0" y="10"/>
                  <a:pt x="0" y="10"/>
                </a:cubicBezTo>
                <a:cubicBezTo>
                  <a:pt x="0" y="5"/>
                  <a:pt x="5"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1168218" y="2331149"/>
            <a:ext cx="432946" cy="537413"/>
          </a:xfrm>
          <a:custGeom>
            <a:avLst/>
            <a:gdLst>
              <a:gd name="T0" fmla="*/ 102 w 170"/>
              <a:gd name="T1" fmla="*/ 56 h 211"/>
              <a:gd name="T2" fmla="*/ 8 w 170"/>
              <a:gd name="T3" fmla="*/ 101 h 211"/>
              <a:gd name="T4" fmla="*/ 0 w 170"/>
              <a:gd name="T5" fmla="*/ 65 h 211"/>
              <a:gd name="T6" fmla="*/ 122 w 170"/>
              <a:gd name="T7" fmla="*/ 189 h 211"/>
              <a:gd name="T8" fmla="*/ 170 w 170"/>
              <a:gd name="T9" fmla="*/ 206 h 211"/>
              <a:gd name="T10" fmla="*/ 122 w 170"/>
              <a:gd name="T11" fmla="*/ 189 h 211"/>
              <a:gd name="T12" fmla="*/ 112 w 170"/>
              <a:gd name="T13" fmla="*/ 211 h 211"/>
              <a:gd name="T14" fmla="*/ 62 w 170"/>
              <a:gd name="T15" fmla="*/ 206 h 211"/>
              <a:gd name="T16" fmla="*/ 0 w 170"/>
              <a:gd name="T17" fmla="*/ 189 h 211"/>
              <a:gd name="T18" fmla="*/ 62 w 170"/>
              <a:gd name="T19" fmla="*/ 183 h 211"/>
              <a:gd name="T20" fmla="*/ 81 w 170"/>
              <a:gd name="T21" fmla="*/ 158 h 211"/>
              <a:gd name="T22" fmla="*/ 0 w 170"/>
              <a:gd name="T23" fmla="*/ 150 h 211"/>
              <a:gd name="T24" fmla="*/ 8 w 170"/>
              <a:gd name="T25" fmla="*/ 114 h 211"/>
              <a:gd name="T26" fmla="*/ 102 w 170"/>
              <a:gd name="T27" fmla="*/ 158 h 211"/>
              <a:gd name="T28" fmla="*/ 93 w 170"/>
              <a:gd name="T29" fmla="*/ 183 h 211"/>
              <a:gd name="T30" fmla="*/ 112 w 170"/>
              <a:gd name="T31" fmla="*/ 189 h 211"/>
              <a:gd name="T32" fmla="*/ 8 w 170"/>
              <a:gd name="T33" fmla="*/ 0 h 211"/>
              <a:gd name="T34" fmla="*/ 102 w 170"/>
              <a:gd name="T35" fmla="*/ 44 h 211"/>
              <a:gd name="T36" fmla="*/ 0 w 170"/>
              <a:gd name="T37" fmla="*/ 36 h 211"/>
              <a:gd name="T38" fmla="*/ 8 w 170"/>
              <a:gd name="T39" fmla="*/ 0 h 211"/>
              <a:gd name="T40" fmla="*/ 111 w 170"/>
              <a:gd name="T41" fmla="*/ 158 h 211"/>
              <a:gd name="T42" fmla="*/ 170 w 170"/>
              <a:gd name="T43" fmla="*/ 150 h 211"/>
              <a:gd name="T44" fmla="*/ 162 w 170"/>
              <a:gd name="T45" fmla="*/ 114 h 211"/>
              <a:gd name="T46" fmla="*/ 124 w 170"/>
              <a:gd name="T47" fmla="*/ 17 h 211"/>
              <a:gd name="T48" fmla="*/ 145 w 170"/>
              <a:gd name="T49" fmla="*/ 26 h 211"/>
              <a:gd name="T50" fmla="*/ 124 w 170"/>
              <a:gd name="T51" fmla="*/ 17 h 211"/>
              <a:gd name="T52" fmla="*/ 145 w 170"/>
              <a:gd name="T53" fmla="*/ 131 h 211"/>
              <a:gd name="T54" fmla="*/ 124 w 170"/>
              <a:gd name="T55" fmla="*/ 141 h 211"/>
              <a:gd name="T56" fmla="*/ 124 w 170"/>
              <a:gd name="T57" fmla="*/ 74 h 211"/>
              <a:gd name="T58" fmla="*/ 145 w 170"/>
              <a:gd name="T59" fmla="*/ 83 h 211"/>
              <a:gd name="T60" fmla="*/ 124 w 170"/>
              <a:gd name="T61" fmla="*/ 74 h 211"/>
              <a:gd name="T62" fmla="*/ 111 w 170"/>
              <a:gd name="T63" fmla="*/ 44 h 211"/>
              <a:gd name="T64" fmla="*/ 170 w 170"/>
              <a:gd name="T65" fmla="*/ 36 h 211"/>
              <a:gd name="T66" fmla="*/ 162 w 170"/>
              <a:gd name="T67" fmla="*/ 0 h 211"/>
              <a:gd name="T68" fmla="*/ 111 w 170"/>
              <a:gd name="T69" fmla="*/ 56 h 211"/>
              <a:gd name="T70" fmla="*/ 162 w 170"/>
              <a:gd name="T71" fmla="*/ 101 h 211"/>
              <a:gd name="T72" fmla="*/ 170 w 170"/>
              <a:gd name="T73" fmla="*/ 65 h 211"/>
              <a:gd name="T74" fmla="*/ 111 w 170"/>
              <a:gd name="T75" fmla="*/ 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11">
                <a:moveTo>
                  <a:pt x="8" y="56"/>
                </a:moveTo>
                <a:cubicBezTo>
                  <a:pt x="102" y="56"/>
                  <a:pt x="102" y="56"/>
                  <a:pt x="102" y="56"/>
                </a:cubicBezTo>
                <a:cubicBezTo>
                  <a:pt x="102" y="101"/>
                  <a:pt x="102" y="101"/>
                  <a:pt x="102" y="101"/>
                </a:cubicBezTo>
                <a:cubicBezTo>
                  <a:pt x="8" y="101"/>
                  <a:pt x="8" y="101"/>
                  <a:pt x="8" y="101"/>
                </a:cubicBezTo>
                <a:cubicBezTo>
                  <a:pt x="4" y="101"/>
                  <a:pt x="0" y="97"/>
                  <a:pt x="0" y="93"/>
                </a:cubicBezTo>
                <a:cubicBezTo>
                  <a:pt x="0" y="65"/>
                  <a:pt x="0" y="65"/>
                  <a:pt x="0" y="65"/>
                </a:cubicBezTo>
                <a:cubicBezTo>
                  <a:pt x="0" y="60"/>
                  <a:pt x="4" y="56"/>
                  <a:pt x="8" y="56"/>
                </a:cubicBezTo>
                <a:close/>
                <a:moveTo>
                  <a:pt x="122" y="189"/>
                </a:moveTo>
                <a:cubicBezTo>
                  <a:pt x="170" y="189"/>
                  <a:pt x="170" y="189"/>
                  <a:pt x="170" y="189"/>
                </a:cubicBezTo>
                <a:cubicBezTo>
                  <a:pt x="170" y="206"/>
                  <a:pt x="170" y="206"/>
                  <a:pt x="170" y="206"/>
                </a:cubicBezTo>
                <a:cubicBezTo>
                  <a:pt x="122" y="206"/>
                  <a:pt x="122" y="206"/>
                  <a:pt x="122" y="206"/>
                </a:cubicBezTo>
                <a:cubicBezTo>
                  <a:pt x="122" y="189"/>
                  <a:pt x="122" y="189"/>
                  <a:pt x="122" y="189"/>
                </a:cubicBezTo>
                <a:close/>
                <a:moveTo>
                  <a:pt x="112" y="206"/>
                </a:moveTo>
                <a:cubicBezTo>
                  <a:pt x="112" y="211"/>
                  <a:pt x="112" y="211"/>
                  <a:pt x="112" y="211"/>
                </a:cubicBezTo>
                <a:cubicBezTo>
                  <a:pt x="62" y="211"/>
                  <a:pt x="62" y="211"/>
                  <a:pt x="62" y="211"/>
                </a:cubicBezTo>
                <a:cubicBezTo>
                  <a:pt x="62" y="206"/>
                  <a:pt x="62" y="206"/>
                  <a:pt x="62" y="206"/>
                </a:cubicBezTo>
                <a:cubicBezTo>
                  <a:pt x="0" y="206"/>
                  <a:pt x="0" y="206"/>
                  <a:pt x="0" y="206"/>
                </a:cubicBezTo>
                <a:cubicBezTo>
                  <a:pt x="0" y="189"/>
                  <a:pt x="0" y="189"/>
                  <a:pt x="0" y="189"/>
                </a:cubicBezTo>
                <a:cubicBezTo>
                  <a:pt x="62" y="189"/>
                  <a:pt x="62" y="189"/>
                  <a:pt x="62" y="189"/>
                </a:cubicBezTo>
                <a:cubicBezTo>
                  <a:pt x="62" y="183"/>
                  <a:pt x="62" y="183"/>
                  <a:pt x="62" y="183"/>
                </a:cubicBezTo>
                <a:cubicBezTo>
                  <a:pt x="81" y="183"/>
                  <a:pt x="81" y="183"/>
                  <a:pt x="81" y="183"/>
                </a:cubicBezTo>
                <a:cubicBezTo>
                  <a:pt x="81" y="158"/>
                  <a:pt x="81" y="158"/>
                  <a:pt x="81" y="158"/>
                </a:cubicBezTo>
                <a:cubicBezTo>
                  <a:pt x="8" y="158"/>
                  <a:pt x="8" y="158"/>
                  <a:pt x="8" y="158"/>
                </a:cubicBezTo>
                <a:cubicBezTo>
                  <a:pt x="4" y="158"/>
                  <a:pt x="0" y="154"/>
                  <a:pt x="0" y="150"/>
                </a:cubicBezTo>
                <a:cubicBezTo>
                  <a:pt x="0" y="122"/>
                  <a:pt x="0" y="122"/>
                  <a:pt x="0" y="122"/>
                </a:cubicBezTo>
                <a:cubicBezTo>
                  <a:pt x="0" y="117"/>
                  <a:pt x="4" y="114"/>
                  <a:pt x="8" y="114"/>
                </a:cubicBezTo>
                <a:cubicBezTo>
                  <a:pt x="102" y="114"/>
                  <a:pt x="102" y="114"/>
                  <a:pt x="102" y="114"/>
                </a:cubicBezTo>
                <a:cubicBezTo>
                  <a:pt x="102" y="158"/>
                  <a:pt x="102" y="158"/>
                  <a:pt x="102" y="158"/>
                </a:cubicBezTo>
                <a:cubicBezTo>
                  <a:pt x="93" y="158"/>
                  <a:pt x="93" y="158"/>
                  <a:pt x="93" y="158"/>
                </a:cubicBezTo>
                <a:cubicBezTo>
                  <a:pt x="93" y="183"/>
                  <a:pt x="93" y="183"/>
                  <a:pt x="93" y="183"/>
                </a:cubicBezTo>
                <a:cubicBezTo>
                  <a:pt x="112" y="183"/>
                  <a:pt x="112" y="183"/>
                  <a:pt x="112" y="183"/>
                </a:cubicBezTo>
                <a:cubicBezTo>
                  <a:pt x="112" y="189"/>
                  <a:pt x="112" y="189"/>
                  <a:pt x="112" y="189"/>
                </a:cubicBezTo>
                <a:cubicBezTo>
                  <a:pt x="112" y="206"/>
                  <a:pt x="112" y="206"/>
                  <a:pt x="112" y="206"/>
                </a:cubicBezTo>
                <a:close/>
                <a:moveTo>
                  <a:pt x="8" y="0"/>
                </a:moveTo>
                <a:cubicBezTo>
                  <a:pt x="102" y="0"/>
                  <a:pt x="102" y="0"/>
                  <a:pt x="102" y="0"/>
                </a:cubicBezTo>
                <a:cubicBezTo>
                  <a:pt x="102" y="44"/>
                  <a:pt x="102" y="44"/>
                  <a:pt x="102" y="44"/>
                </a:cubicBezTo>
                <a:cubicBezTo>
                  <a:pt x="8" y="44"/>
                  <a:pt x="8" y="44"/>
                  <a:pt x="8" y="44"/>
                </a:cubicBezTo>
                <a:cubicBezTo>
                  <a:pt x="4" y="44"/>
                  <a:pt x="0" y="40"/>
                  <a:pt x="0" y="36"/>
                </a:cubicBezTo>
                <a:cubicBezTo>
                  <a:pt x="0" y="8"/>
                  <a:pt x="0" y="8"/>
                  <a:pt x="0" y="8"/>
                </a:cubicBezTo>
                <a:cubicBezTo>
                  <a:pt x="0" y="4"/>
                  <a:pt x="4" y="0"/>
                  <a:pt x="8" y="0"/>
                </a:cubicBezTo>
                <a:close/>
                <a:moveTo>
                  <a:pt x="111" y="114"/>
                </a:moveTo>
                <a:cubicBezTo>
                  <a:pt x="111" y="158"/>
                  <a:pt x="111" y="158"/>
                  <a:pt x="111" y="158"/>
                </a:cubicBezTo>
                <a:cubicBezTo>
                  <a:pt x="162" y="158"/>
                  <a:pt x="162" y="158"/>
                  <a:pt x="162" y="158"/>
                </a:cubicBezTo>
                <a:cubicBezTo>
                  <a:pt x="167" y="158"/>
                  <a:pt x="170" y="154"/>
                  <a:pt x="170" y="150"/>
                </a:cubicBezTo>
                <a:cubicBezTo>
                  <a:pt x="170" y="122"/>
                  <a:pt x="170" y="122"/>
                  <a:pt x="170" y="122"/>
                </a:cubicBezTo>
                <a:cubicBezTo>
                  <a:pt x="170" y="117"/>
                  <a:pt x="167" y="114"/>
                  <a:pt x="162" y="114"/>
                </a:cubicBezTo>
                <a:cubicBezTo>
                  <a:pt x="111" y="114"/>
                  <a:pt x="111" y="114"/>
                  <a:pt x="111" y="114"/>
                </a:cubicBezTo>
                <a:close/>
                <a:moveTo>
                  <a:pt x="124" y="17"/>
                </a:moveTo>
                <a:cubicBezTo>
                  <a:pt x="145" y="17"/>
                  <a:pt x="145" y="17"/>
                  <a:pt x="145" y="17"/>
                </a:cubicBezTo>
                <a:cubicBezTo>
                  <a:pt x="145" y="26"/>
                  <a:pt x="145" y="26"/>
                  <a:pt x="145" y="26"/>
                </a:cubicBezTo>
                <a:cubicBezTo>
                  <a:pt x="124" y="26"/>
                  <a:pt x="124" y="26"/>
                  <a:pt x="124" y="26"/>
                </a:cubicBezTo>
                <a:cubicBezTo>
                  <a:pt x="124" y="17"/>
                  <a:pt x="124" y="17"/>
                  <a:pt x="124" y="17"/>
                </a:cubicBezTo>
                <a:close/>
                <a:moveTo>
                  <a:pt x="124" y="131"/>
                </a:moveTo>
                <a:cubicBezTo>
                  <a:pt x="145" y="131"/>
                  <a:pt x="145" y="131"/>
                  <a:pt x="145" y="131"/>
                </a:cubicBezTo>
                <a:cubicBezTo>
                  <a:pt x="145" y="141"/>
                  <a:pt x="145" y="141"/>
                  <a:pt x="145" y="141"/>
                </a:cubicBezTo>
                <a:cubicBezTo>
                  <a:pt x="124" y="141"/>
                  <a:pt x="124" y="141"/>
                  <a:pt x="124" y="141"/>
                </a:cubicBezTo>
                <a:cubicBezTo>
                  <a:pt x="124" y="131"/>
                  <a:pt x="124" y="131"/>
                  <a:pt x="124" y="131"/>
                </a:cubicBezTo>
                <a:close/>
                <a:moveTo>
                  <a:pt x="124" y="74"/>
                </a:moveTo>
                <a:cubicBezTo>
                  <a:pt x="145" y="74"/>
                  <a:pt x="145" y="74"/>
                  <a:pt x="145" y="74"/>
                </a:cubicBezTo>
                <a:cubicBezTo>
                  <a:pt x="145" y="83"/>
                  <a:pt x="145" y="83"/>
                  <a:pt x="145" y="83"/>
                </a:cubicBezTo>
                <a:cubicBezTo>
                  <a:pt x="124" y="83"/>
                  <a:pt x="124" y="83"/>
                  <a:pt x="124" y="83"/>
                </a:cubicBezTo>
                <a:cubicBezTo>
                  <a:pt x="124" y="74"/>
                  <a:pt x="124" y="74"/>
                  <a:pt x="124" y="74"/>
                </a:cubicBezTo>
                <a:close/>
                <a:moveTo>
                  <a:pt x="111" y="0"/>
                </a:moveTo>
                <a:cubicBezTo>
                  <a:pt x="111" y="44"/>
                  <a:pt x="111" y="44"/>
                  <a:pt x="111" y="44"/>
                </a:cubicBezTo>
                <a:cubicBezTo>
                  <a:pt x="162" y="44"/>
                  <a:pt x="162" y="44"/>
                  <a:pt x="162" y="44"/>
                </a:cubicBezTo>
                <a:cubicBezTo>
                  <a:pt x="167" y="44"/>
                  <a:pt x="170" y="40"/>
                  <a:pt x="170" y="36"/>
                </a:cubicBezTo>
                <a:cubicBezTo>
                  <a:pt x="170" y="8"/>
                  <a:pt x="170" y="8"/>
                  <a:pt x="170" y="8"/>
                </a:cubicBezTo>
                <a:cubicBezTo>
                  <a:pt x="170" y="4"/>
                  <a:pt x="167" y="0"/>
                  <a:pt x="162" y="0"/>
                </a:cubicBezTo>
                <a:cubicBezTo>
                  <a:pt x="111" y="0"/>
                  <a:pt x="111" y="0"/>
                  <a:pt x="111" y="0"/>
                </a:cubicBezTo>
                <a:close/>
                <a:moveTo>
                  <a:pt x="111" y="56"/>
                </a:moveTo>
                <a:cubicBezTo>
                  <a:pt x="111" y="101"/>
                  <a:pt x="111" y="101"/>
                  <a:pt x="111" y="101"/>
                </a:cubicBezTo>
                <a:cubicBezTo>
                  <a:pt x="162" y="101"/>
                  <a:pt x="162" y="101"/>
                  <a:pt x="162" y="101"/>
                </a:cubicBezTo>
                <a:cubicBezTo>
                  <a:pt x="167" y="101"/>
                  <a:pt x="170" y="97"/>
                  <a:pt x="170" y="93"/>
                </a:cubicBezTo>
                <a:cubicBezTo>
                  <a:pt x="170" y="65"/>
                  <a:pt x="170" y="65"/>
                  <a:pt x="170" y="65"/>
                </a:cubicBezTo>
                <a:cubicBezTo>
                  <a:pt x="170" y="60"/>
                  <a:pt x="167" y="56"/>
                  <a:pt x="162" y="56"/>
                </a:cubicBezTo>
                <a:lnTo>
                  <a:pt x="111"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2118115" y="2306378"/>
            <a:ext cx="644034" cy="491103"/>
          </a:xfrm>
          <a:custGeom>
            <a:avLst/>
            <a:gdLst>
              <a:gd name="T0" fmla="*/ 106 w 253"/>
              <a:gd name="T1" fmla="*/ 70 h 193"/>
              <a:gd name="T2" fmla="*/ 119 w 253"/>
              <a:gd name="T3" fmla="*/ 46 h 193"/>
              <a:gd name="T4" fmla="*/ 162 w 253"/>
              <a:gd name="T5" fmla="*/ 6 h 193"/>
              <a:gd name="T6" fmla="*/ 241 w 253"/>
              <a:gd name="T7" fmla="*/ 10 h 193"/>
              <a:gd name="T8" fmla="*/ 175 w 253"/>
              <a:gd name="T9" fmla="*/ 28 h 193"/>
              <a:gd name="T10" fmla="*/ 136 w 253"/>
              <a:gd name="T11" fmla="*/ 36 h 193"/>
              <a:gd name="T12" fmla="*/ 140 w 253"/>
              <a:gd name="T13" fmla="*/ 46 h 193"/>
              <a:gd name="T14" fmla="*/ 233 w 253"/>
              <a:gd name="T15" fmla="*/ 70 h 193"/>
              <a:gd name="T16" fmla="*/ 248 w 253"/>
              <a:gd name="T17" fmla="*/ 179 h 193"/>
              <a:gd name="T18" fmla="*/ 15 w 253"/>
              <a:gd name="T19" fmla="*/ 193 h 193"/>
              <a:gd name="T20" fmla="*/ 0 w 253"/>
              <a:gd name="T21" fmla="*/ 85 h 193"/>
              <a:gd name="T22" fmla="*/ 23 w 253"/>
              <a:gd name="T23" fmla="*/ 101 h 193"/>
              <a:gd name="T24" fmla="*/ 48 w 253"/>
              <a:gd name="T25" fmla="*/ 116 h 193"/>
              <a:gd name="T26" fmla="*/ 23 w 253"/>
              <a:gd name="T27" fmla="*/ 101 h 193"/>
              <a:gd name="T28" fmla="*/ 205 w 253"/>
              <a:gd name="T29" fmla="*/ 169 h 193"/>
              <a:gd name="T30" fmla="*/ 230 w 253"/>
              <a:gd name="T31" fmla="*/ 153 h 193"/>
              <a:gd name="T32" fmla="*/ 168 w 253"/>
              <a:gd name="T33" fmla="*/ 153 h 193"/>
              <a:gd name="T34" fmla="*/ 193 w 253"/>
              <a:gd name="T35" fmla="*/ 169 h 193"/>
              <a:gd name="T36" fmla="*/ 168 w 253"/>
              <a:gd name="T37" fmla="*/ 153 h 193"/>
              <a:gd name="T38" fmla="*/ 60 w 253"/>
              <a:gd name="T39" fmla="*/ 169 h 193"/>
              <a:gd name="T40" fmla="*/ 157 w 253"/>
              <a:gd name="T41" fmla="*/ 153 h 193"/>
              <a:gd name="T42" fmla="*/ 23 w 253"/>
              <a:gd name="T43" fmla="*/ 153 h 193"/>
              <a:gd name="T44" fmla="*/ 48 w 253"/>
              <a:gd name="T45" fmla="*/ 169 h 193"/>
              <a:gd name="T46" fmla="*/ 23 w 253"/>
              <a:gd name="T47" fmla="*/ 153 h 193"/>
              <a:gd name="T48" fmla="*/ 190 w 253"/>
              <a:gd name="T49" fmla="*/ 143 h 193"/>
              <a:gd name="T50" fmla="*/ 230 w 253"/>
              <a:gd name="T51" fmla="*/ 128 h 193"/>
              <a:gd name="T52" fmla="*/ 154 w 253"/>
              <a:gd name="T53" fmla="*/ 128 h 193"/>
              <a:gd name="T54" fmla="*/ 179 w 253"/>
              <a:gd name="T55" fmla="*/ 143 h 193"/>
              <a:gd name="T56" fmla="*/ 154 w 253"/>
              <a:gd name="T57" fmla="*/ 128 h 193"/>
              <a:gd name="T58" fmla="*/ 118 w 253"/>
              <a:gd name="T59" fmla="*/ 143 h 193"/>
              <a:gd name="T60" fmla="*/ 143 w 253"/>
              <a:gd name="T61" fmla="*/ 128 h 193"/>
              <a:gd name="T62" fmla="*/ 82 w 253"/>
              <a:gd name="T63" fmla="*/ 128 h 193"/>
              <a:gd name="T64" fmla="*/ 106 w 253"/>
              <a:gd name="T65" fmla="*/ 143 h 193"/>
              <a:gd name="T66" fmla="*/ 82 w 253"/>
              <a:gd name="T67" fmla="*/ 128 h 193"/>
              <a:gd name="T68" fmla="*/ 45 w 253"/>
              <a:gd name="T69" fmla="*/ 143 h 193"/>
              <a:gd name="T70" fmla="*/ 70 w 253"/>
              <a:gd name="T71" fmla="*/ 128 h 193"/>
              <a:gd name="T72" fmla="*/ 23 w 253"/>
              <a:gd name="T73" fmla="*/ 128 h 193"/>
              <a:gd name="T74" fmla="*/ 33 w 253"/>
              <a:gd name="T75" fmla="*/ 143 h 193"/>
              <a:gd name="T76" fmla="*/ 23 w 253"/>
              <a:gd name="T77" fmla="*/ 128 h 193"/>
              <a:gd name="T78" fmla="*/ 205 w 253"/>
              <a:gd name="T79" fmla="*/ 116 h 193"/>
              <a:gd name="T80" fmla="*/ 230 w 253"/>
              <a:gd name="T81" fmla="*/ 101 h 193"/>
              <a:gd name="T82" fmla="*/ 60 w 253"/>
              <a:gd name="T83" fmla="*/ 101 h 193"/>
              <a:gd name="T84" fmla="*/ 84 w 253"/>
              <a:gd name="T85" fmla="*/ 116 h 193"/>
              <a:gd name="T86" fmla="*/ 60 w 253"/>
              <a:gd name="T87" fmla="*/ 101 h 193"/>
              <a:gd name="T88" fmla="*/ 96 w 253"/>
              <a:gd name="T89" fmla="*/ 116 h 193"/>
              <a:gd name="T90" fmla="*/ 121 w 253"/>
              <a:gd name="T91" fmla="*/ 101 h 193"/>
              <a:gd name="T92" fmla="*/ 132 w 253"/>
              <a:gd name="T93" fmla="*/ 101 h 193"/>
              <a:gd name="T94" fmla="*/ 157 w 253"/>
              <a:gd name="T95" fmla="*/ 116 h 193"/>
              <a:gd name="T96" fmla="*/ 132 w 253"/>
              <a:gd name="T97" fmla="*/ 101 h 193"/>
              <a:gd name="T98" fmla="*/ 168 w 253"/>
              <a:gd name="T99" fmla="*/ 116 h 193"/>
              <a:gd name="T100" fmla="*/ 193 w 253"/>
              <a:gd name="T101"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193">
                <a:moveTo>
                  <a:pt x="15" y="70"/>
                </a:moveTo>
                <a:cubicBezTo>
                  <a:pt x="106" y="70"/>
                  <a:pt x="106" y="70"/>
                  <a:pt x="106" y="70"/>
                </a:cubicBezTo>
                <a:cubicBezTo>
                  <a:pt x="110" y="46"/>
                  <a:pt x="110" y="46"/>
                  <a:pt x="110" y="46"/>
                </a:cubicBezTo>
                <a:cubicBezTo>
                  <a:pt x="119" y="46"/>
                  <a:pt x="119" y="46"/>
                  <a:pt x="119" y="46"/>
                </a:cubicBezTo>
                <a:cubicBezTo>
                  <a:pt x="119" y="42"/>
                  <a:pt x="120" y="37"/>
                  <a:pt x="122" y="31"/>
                </a:cubicBezTo>
                <a:cubicBezTo>
                  <a:pt x="132" y="3"/>
                  <a:pt x="146" y="0"/>
                  <a:pt x="162" y="6"/>
                </a:cubicBezTo>
                <a:cubicBezTo>
                  <a:pt x="169" y="8"/>
                  <a:pt x="175" y="12"/>
                  <a:pt x="182" y="16"/>
                </a:cubicBezTo>
                <a:cubicBezTo>
                  <a:pt x="200" y="27"/>
                  <a:pt x="221" y="40"/>
                  <a:pt x="241" y="10"/>
                </a:cubicBezTo>
                <a:cubicBezTo>
                  <a:pt x="253" y="17"/>
                  <a:pt x="253" y="17"/>
                  <a:pt x="253" y="17"/>
                </a:cubicBezTo>
                <a:cubicBezTo>
                  <a:pt x="226" y="59"/>
                  <a:pt x="199" y="43"/>
                  <a:pt x="175" y="28"/>
                </a:cubicBezTo>
                <a:cubicBezTo>
                  <a:pt x="169" y="25"/>
                  <a:pt x="163" y="21"/>
                  <a:pt x="158" y="19"/>
                </a:cubicBezTo>
                <a:cubicBezTo>
                  <a:pt x="149" y="16"/>
                  <a:pt x="142" y="19"/>
                  <a:pt x="136" y="36"/>
                </a:cubicBezTo>
                <a:cubicBezTo>
                  <a:pt x="134" y="40"/>
                  <a:pt x="133" y="43"/>
                  <a:pt x="133" y="46"/>
                </a:cubicBezTo>
                <a:cubicBezTo>
                  <a:pt x="140" y="46"/>
                  <a:pt x="140" y="46"/>
                  <a:pt x="140" y="46"/>
                </a:cubicBezTo>
                <a:cubicBezTo>
                  <a:pt x="144" y="70"/>
                  <a:pt x="144" y="70"/>
                  <a:pt x="144" y="70"/>
                </a:cubicBezTo>
                <a:cubicBezTo>
                  <a:pt x="233" y="70"/>
                  <a:pt x="233" y="70"/>
                  <a:pt x="233" y="70"/>
                </a:cubicBezTo>
                <a:cubicBezTo>
                  <a:pt x="241" y="70"/>
                  <a:pt x="248" y="77"/>
                  <a:pt x="248" y="85"/>
                </a:cubicBezTo>
                <a:cubicBezTo>
                  <a:pt x="248" y="179"/>
                  <a:pt x="248" y="179"/>
                  <a:pt x="248" y="179"/>
                </a:cubicBezTo>
                <a:cubicBezTo>
                  <a:pt x="248" y="187"/>
                  <a:pt x="241" y="193"/>
                  <a:pt x="233" y="193"/>
                </a:cubicBezTo>
                <a:cubicBezTo>
                  <a:pt x="15" y="193"/>
                  <a:pt x="15" y="193"/>
                  <a:pt x="15" y="193"/>
                </a:cubicBezTo>
                <a:cubicBezTo>
                  <a:pt x="7" y="193"/>
                  <a:pt x="0" y="187"/>
                  <a:pt x="0" y="179"/>
                </a:cubicBezTo>
                <a:cubicBezTo>
                  <a:pt x="0" y="85"/>
                  <a:pt x="0" y="85"/>
                  <a:pt x="0" y="85"/>
                </a:cubicBezTo>
                <a:cubicBezTo>
                  <a:pt x="0" y="77"/>
                  <a:pt x="7" y="70"/>
                  <a:pt x="15" y="70"/>
                </a:cubicBezTo>
                <a:close/>
                <a:moveTo>
                  <a:pt x="23" y="101"/>
                </a:moveTo>
                <a:cubicBezTo>
                  <a:pt x="23" y="116"/>
                  <a:pt x="23" y="116"/>
                  <a:pt x="23" y="116"/>
                </a:cubicBezTo>
                <a:cubicBezTo>
                  <a:pt x="48" y="116"/>
                  <a:pt x="48" y="116"/>
                  <a:pt x="48" y="116"/>
                </a:cubicBezTo>
                <a:cubicBezTo>
                  <a:pt x="48" y="101"/>
                  <a:pt x="48" y="101"/>
                  <a:pt x="48" y="101"/>
                </a:cubicBezTo>
                <a:cubicBezTo>
                  <a:pt x="23" y="101"/>
                  <a:pt x="23" y="101"/>
                  <a:pt x="23" y="101"/>
                </a:cubicBezTo>
                <a:close/>
                <a:moveTo>
                  <a:pt x="205" y="153"/>
                </a:moveTo>
                <a:cubicBezTo>
                  <a:pt x="205" y="169"/>
                  <a:pt x="205" y="169"/>
                  <a:pt x="205" y="169"/>
                </a:cubicBezTo>
                <a:cubicBezTo>
                  <a:pt x="230" y="169"/>
                  <a:pt x="230" y="169"/>
                  <a:pt x="230" y="169"/>
                </a:cubicBezTo>
                <a:cubicBezTo>
                  <a:pt x="230" y="153"/>
                  <a:pt x="230" y="153"/>
                  <a:pt x="230" y="153"/>
                </a:cubicBezTo>
                <a:cubicBezTo>
                  <a:pt x="205" y="153"/>
                  <a:pt x="205" y="153"/>
                  <a:pt x="205" y="153"/>
                </a:cubicBezTo>
                <a:close/>
                <a:moveTo>
                  <a:pt x="168" y="153"/>
                </a:moveTo>
                <a:cubicBezTo>
                  <a:pt x="168" y="159"/>
                  <a:pt x="168" y="164"/>
                  <a:pt x="168" y="169"/>
                </a:cubicBezTo>
                <a:cubicBezTo>
                  <a:pt x="177" y="169"/>
                  <a:pt x="185" y="169"/>
                  <a:pt x="193" y="169"/>
                </a:cubicBezTo>
                <a:cubicBezTo>
                  <a:pt x="193" y="164"/>
                  <a:pt x="193" y="159"/>
                  <a:pt x="193" y="153"/>
                </a:cubicBezTo>
                <a:cubicBezTo>
                  <a:pt x="185" y="153"/>
                  <a:pt x="177" y="153"/>
                  <a:pt x="168" y="153"/>
                </a:cubicBezTo>
                <a:close/>
                <a:moveTo>
                  <a:pt x="60" y="153"/>
                </a:moveTo>
                <a:cubicBezTo>
                  <a:pt x="60" y="159"/>
                  <a:pt x="60" y="164"/>
                  <a:pt x="60" y="169"/>
                </a:cubicBezTo>
                <a:cubicBezTo>
                  <a:pt x="92" y="169"/>
                  <a:pt x="124" y="169"/>
                  <a:pt x="157" y="169"/>
                </a:cubicBezTo>
                <a:cubicBezTo>
                  <a:pt x="157" y="164"/>
                  <a:pt x="157" y="159"/>
                  <a:pt x="157" y="153"/>
                </a:cubicBezTo>
                <a:cubicBezTo>
                  <a:pt x="124" y="153"/>
                  <a:pt x="92" y="153"/>
                  <a:pt x="60" y="153"/>
                </a:cubicBezTo>
                <a:close/>
                <a:moveTo>
                  <a:pt x="23" y="153"/>
                </a:moveTo>
                <a:cubicBezTo>
                  <a:pt x="23" y="169"/>
                  <a:pt x="23" y="169"/>
                  <a:pt x="23" y="169"/>
                </a:cubicBezTo>
                <a:cubicBezTo>
                  <a:pt x="48" y="169"/>
                  <a:pt x="48" y="169"/>
                  <a:pt x="48" y="169"/>
                </a:cubicBezTo>
                <a:cubicBezTo>
                  <a:pt x="48" y="153"/>
                  <a:pt x="48" y="153"/>
                  <a:pt x="48" y="153"/>
                </a:cubicBezTo>
                <a:cubicBezTo>
                  <a:pt x="23" y="153"/>
                  <a:pt x="23" y="153"/>
                  <a:pt x="23" y="153"/>
                </a:cubicBezTo>
                <a:close/>
                <a:moveTo>
                  <a:pt x="190" y="128"/>
                </a:moveTo>
                <a:cubicBezTo>
                  <a:pt x="190" y="143"/>
                  <a:pt x="190" y="143"/>
                  <a:pt x="190" y="143"/>
                </a:cubicBezTo>
                <a:cubicBezTo>
                  <a:pt x="230" y="143"/>
                  <a:pt x="230" y="143"/>
                  <a:pt x="230" y="143"/>
                </a:cubicBezTo>
                <a:cubicBezTo>
                  <a:pt x="230" y="128"/>
                  <a:pt x="230" y="128"/>
                  <a:pt x="230" y="128"/>
                </a:cubicBezTo>
                <a:cubicBezTo>
                  <a:pt x="190" y="128"/>
                  <a:pt x="190" y="128"/>
                  <a:pt x="190" y="128"/>
                </a:cubicBezTo>
                <a:close/>
                <a:moveTo>
                  <a:pt x="154" y="128"/>
                </a:moveTo>
                <a:cubicBezTo>
                  <a:pt x="154" y="133"/>
                  <a:pt x="154" y="138"/>
                  <a:pt x="154" y="143"/>
                </a:cubicBezTo>
                <a:cubicBezTo>
                  <a:pt x="162" y="143"/>
                  <a:pt x="171" y="143"/>
                  <a:pt x="179" y="143"/>
                </a:cubicBezTo>
                <a:cubicBezTo>
                  <a:pt x="179" y="138"/>
                  <a:pt x="179" y="133"/>
                  <a:pt x="179" y="128"/>
                </a:cubicBezTo>
                <a:cubicBezTo>
                  <a:pt x="171" y="128"/>
                  <a:pt x="162" y="128"/>
                  <a:pt x="154" y="128"/>
                </a:cubicBezTo>
                <a:close/>
                <a:moveTo>
                  <a:pt x="118" y="128"/>
                </a:moveTo>
                <a:cubicBezTo>
                  <a:pt x="118" y="133"/>
                  <a:pt x="118" y="138"/>
                  <a:pt x="118" y="143"/>
                </a:cubicBezTo>
                <a:cubicBezTo>
                  <a:pt x="126" y="143"/>
                  <a:pt x="134" y="143"/>
                  <a:pt x="143" y="143"/>
                </a:cubicBezTo>
                <a:cubicBezTo>
                  <a:pt x="143" y="138"/>
                  <a:pt x="143" y="133"/>
                  <a:pt x="143" y="128"/>
                </a:cubicBezTo>
                <a:cubicBezTo>
                  <a:pt x="134" y="128"/>
                  <a:pt x="126" y="128"/>
                  <a:pt x="118" y="128"/>
                </a:cubicBezTo>
                <a:close/>
                <a:moveTo>
                  <a:pt x="82" y="128"/>
                </a:moveTo>
                <a:cubicBezTo>
                  <a:pt x="82" y="133"/>
                  <a:pt x="82" y="138"/>
                  <a:pt x="82" y="143"/>
                </a:cubicBezTo>
                <a:cubicBezTo>
                  <a:pt x="90" y="143"/>
                  <a:pt x="98" y="143"/>
                  <a:pt x="106" y="143"/>
                </a:cubicBezTo>
                <a:cubicBezTo>
                  <a:pt x="106" y="138"/>
                  <a:pt x="106" y="133"/>
                  <a:pt x="106" y="128"/>
                </a:cubicBezTo>
                <a:cubicBezTo>
                  <a:pt x="98" y="128"/>
                  <a:pt x="90" y="128"/>
                  <a:pt x="82" y="128"/>
                </a:cubicBezTo>
                <a:close/>
                <a:moveTo>
                  <a:pt x="45" y="128"/>
                </a:moveTo>
                <a:cubicBezTo>
                  <a:pt x="45" y="133"/>
                  <a:pt x="45" y="138"/>
                  <a:pt x="45" y="143"/>
                </a:cubicBezTo>
                <a:cubicBezTo>
                  <a:pt x="54" y="143"/>
                  <a:pt x="62" y="143"/>
                  <a:pt x="70" y="143"/>
                </a:cubicBezTo>
                <a:cubicBezTo>
                  <a:pt x="70" y="138"/>
                  <a:pt x="70" y="133"/>
                  <a:pt x="70" y="128"/>
                </a:cubicBezTo>
                <a:cubicBezTo>
                  <a:pt x="62" y="128"/>
                  <a:pt x="54" y="128"/>
                  <a:pt x="45" y="128"/>
                </a:cubicBezTo>
                <a:close/>
                <a:moveTo>
                  <a:pt x="23" y="128"/>
                </a:moveTo>
                <a:cubicBezTo>
                  <a:pt x="23" y="143"/>
                  <a:pt x="23" y="143"/>
                  <a:pt x="23" y="143"/>
                </a:cubicBezTo>
                <a:cubicBezTo>
                  <a:pt x="33" y="143"/>
                  <a:pt x="33" y="143"/>
                  <a:pt x="33" y="143"/>
                </a:cubicBezTo>
                <a:cubicBezTo>
                  <a:pt x="33" y="128"/>
                  <a:pt x="33" y="128"/>
                  <a:pt x="33" y="128"/>
                </a:cubicBezTo>
                <a:cubicBezTo>
                  <a:pt x="23" y="128"/>
                  <a:pt x="23" y="128"/>
                  <a:pt x="23" y="128"/>
                </a:cubicBezTo>
                <a:close/>
                <a:moveTo>
                  <a:pt x="205" y="101"/>
                </a:moveTo>
                <a:cubicBezTo>
                  <a:pt x="205" y="116"/>
                  <a:pt x="205" y="116"/>
                  <a:pt x="205" y="116"/>
                </a:cubicBezTo>
                <a:cubicBezTo>
                  <a:pt x="230" y="116"/>
                  <a:pt x="230" y="116"/>
                  <a:pt x="230" y="116"/>
                </a:cubicBezTo>
                <a:cubicBezTo>
                  <a:pt x="230" y="101"/>
                  <a:pt x="230" y="101"/>
                  <a:pt x="230" y="101"/>
                </a:cubicBezTo>
                <a:cubicBezTo>
                  <a:pt x="205" y="101"/>
                  <a:pt x="205" y="101"/>
                  <a:pt x="205" y="101"/>
                </a:cubicBezTo>
                <a:close/>
                <a:moveTo>
                  <a:pt x="60" y="101"/>
                </a:moveTo>
                <a:cubicBezTo>
                  <a:pt x="60" y="106"/>
                  <a:pt x="60" y="111"/>
                  <a:pt x="60" y="116"/>
                </a:cubicBezTo>
                <a:cubicBezTo>
                  <a:pt x="68" y="116"/>
                  <a:pt x="76" y="116"/>
                  <a:pt x="84" y="116"/>
                </a:cubicBezTo>
                <a:cubicBezTo>
                  <a:pt x="84" y="111"/>
                  <a:pt x="84" y="106"/>
                  <a:pt x="84" y="101"/>
                </a:cubicBezTo>
                <a:cubicBezTo>
                  <a:pt x="76" y="101"/>
                  <a:pt x="68" y="101"/>
                  <a:pt x="60" y="101"/>
                </a:cubicBezTo>
                <a:close/>
                <a:moveTo>
                  <a:pt x="96" y="101"/>
                </a:moveTo>
                <a:cubicBezTo>
                  <a:pt x="96" y="106"/>
                  <a:pt x="96" y="111"/>
                  <a:pt x="96" y="116"/>
                </a:cubicBezTo>
                <a:cubicBezTo>
                  <a:pt x="104" y="116"/>
                  <a:pt x="112" y="116"/>
                  <a:pt x="121" y="116"/>
                </a:cubicBezTo>
                <a:cubicBezTo>
                  <a:pt x="121" y="111"/>
                  <a:pt x="121" y="106"/>
                  <a:pt x="121" y="101"/>
                </a:cubicBezTo>
                <a:cubicBezTo>
                  <a:pt x="112" y="101"/>
                  <a:pt x="104" y="101"/>
                  <a:pt x="96" y="101"/>
                </a:cubicBezTo>
                <a:close/>
                <a:moveTo>
                  <a:pt x="132" y="101"/>
                </a:moveTo>
                <a:cubicBezTo>
                  <a:pt x="132" y="106"/>
                  <a:pt x="132" y="111"/>
                  <a:pt x="132" y="116"/>
                </a:cubicBezTo>
                <a:cubicBezTo>
                  <a:pt x="140" y="116"/>
                  <a:pt x="149" y="116"/>
                  <a:pt x="157" y="116"/>
                </a:cubicBezTo>
                <a:cubicBezTo>
                  <a:pt x="157" y="111"/>
                  <a:pt x="157" y="106"/>
                  <a:pt x="157" y="101"/>
                </a:cubicBezTo>
                <a:cubicBezTo>
                  <a:pt x="149" y="101"/>
                  <a:pt x="140" y="101"/>
                  <a:pt x="132" y="101"/>
                </a:cubicBezTo>
                <a:close/>
                <a:moveTo>
                  <a:pt x="168" y="101"/>
                </a:moveTo>
                <a:cubicBezTo>
                  <a:pt x="168" y="106"/>
                  <a:pt x="168" y="111"/>
                  <a:pt x="168" y="116"/>
                </a:cubicBezTo>
                <a:cubicBezTo>
                  <a:pt x="177" y="116"/>
                  <a:pt x="185" y="116"/>
                  <a:pt x="193" y="116"/>
                </a:cubicBezTo>
                <a:cubicBezTo>
                  <a:pt x="193" y="111"/>
                  <a:pt x="193" y="106"/>
                  <a:pt x="193" y="101"/>
                </a:cubicBezTo>
                <a:cubicBezTo>
                  <a:pt x="185" y="101"/>
                  <a:pt x="177" y="101"/>
                  <a:pt x="168"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1145602" y="3262736"/>
            <a:ext cx="516951" cy="639726"/>
          </a:xfrm>
          <a:custGeom>
            <a:avLst/>
            <a:gdLst>
              <a:gd name="T0" fmla="*/ 190 w 203"/>
              <a:gd name="T1" fmla="*/ 227 h 251"/>
              <a:gd name="T2" fmla="*/ 140 w 203"/>
              <a:gd name="T3" fmla="*/ 245 h 251"/>
              <a:gd name="T4" fmla="*/ 102 w 203"/>
              <a:gd name="T5" fmla="*/ 0 h 251"/>
              <a:gd name="T6" fmla="*/ 0 w 203"/>
              <a:gd name="T7" fmla="*/ 101 h 251"/>
              <a:gd name="T8" fmla="*/ 96 w 203"/>
              <a:gd name="T9" fmla="*/ 203 h 251"/>
              <a:gd name="T10" fmla="*/ 77 w 203"/>
              <a:gd name="T11" fmla="*/ 221 h 251"/>
              <a:gd name="T12" fmla="*/ 11 w 203"/>
              <a:gd name="T13" fmla="*/ 227 h 251"/>
              <a:gd name="T14" fmla="*/ 77 w 203"/>
              <a:gd name="T15" fmla="*/ 245 h 251"/>
              <a:gd name="T16" fmla="*/ 129 w 203"/>
              <a:gd name="T17" fmla="*/ 251 h 251"/>
              <a:gd name="T18" fmla="*/ 129 w 203"/>
              <a:gd name="T19" fmla="*/ 227 h 251"/>
              <a:gd name="T20" fmla="*/ 109 w 203"/>
              <a:gd name="T21" fmla="*/ 221 h 251"/>
              <a:gd name="T22" fmla="*/ 173 w 203"/>
              <a:gd name="T23" fmla="*/ 173 h 251"/>
              <a:gd name="T24" fmla="*/ 173 w 203"/>
              <a:gd name="T25" fmla="*/ 29 h 251"/>
              <a:gd name="T26" fmla="*/ 180 w 203"/>
              <a:gd name="T27" fmla="*/ 110 h 251"/>
              <a:gd name="T28" fmla="*/ 158 w 203"/>
              <a:gd name="T29" fmla="*/ 128 h 251"/>
              <a:gd name="T30" fmla="*/ 180 w 203"/>
              <a:gd name="T31" fmla="*/ 110 h 251"/>
              <a:gd name="T32" fmla="*/ 135 w 203"/>
              <a:gd name="T33" fmla="*/ 135 h 251"/>
              <a:gd name="T34" fmla="*/ 112 w 203"/>
              <a:gd name="T35" fmla="*/ 110 h 251"/>
              <a:gd name="T36" fmla="*/ 93 w 203"/>
              <a:gd name="T37" fmla="*/ 110 h 251"/>
              <a:gd name="T38" fmla="*/ 68 w 203"/>
              <a:gd name="T39" fmla="*/ 135 h 251"/>
              <a:gd name="T40" fmla="*/ 93 w 203"/>
              <a:gd name="T41" fmla="*/ 110 h 251"/>
              <a:gd name="T42" fmla="*/ 46 w 203"/>
              <a:gd name="T43" fmla="*/ 128 h 251"/>
              <a:gd name="T44" fmla="*/ 24 w 203"/>
              <a:gd name="T45" fmla="*/ 110 h 251"/>
              <a:gd name="T46" fmla="*/ 24 w 203"/>
              <a:gd name="T47" fmla="*/ 92 h 251"/>
              <a:gd name="T48" fmla="*/ 46 w 203"/>
              <a:gd name="T49" fmla="*/ 75 h 251"/>
              <a:gd name="T50" fmla="*/ 24 w 203"/>
              <a:gd name="T51" fmla="*/ 92 h 251"/>
              <a:gd name="T52" fmla="*/ 68 w 203"/>
              <a:gd name="T53" fmla="*/ 68 h 251"/>
              <a:gd name="T54" fmla="*/ 93 w 203"/>
              <a:gd name="T55" fmla="*/ 92 h 251"/>
              <a:gd name="T56" fmla="*/ 112 w 203"/>
              <a:gd name="T57" fmla="*/ 92 h 251"/>
              <a:gd name="T58" fmla="*/ 135 w 203"/>
              <a:gd name="T59" fmla="*/ 68 h 251"/>
              <a:gd name="T60" fmla="*/ 112 w 203"/>
              <a:gd name="T61" fmla="*/ 92 h 251"/>
              <a:gd name="T62" fmla="*/ 158 w 203"/>
              <a:gd name="T63" fmla="*/ 75 h 251"/>
              <a:gd name="T64" fmla="*/ 180 w 203"/>
              <a:gd name="T65" fmla="*/ 92 h 251"/>
              <a:gd name="T66" fmla="*/ 112 w 203"/>
              <a:gd name="T67" fmla="*/ 24 h 251"/>
              <a:gd name="T68" fmla="*/ 128 w 203"/>
              <a:gd name="T69" fmla="*/ 45 h 251"/>
              <a:gd name="T70" fmla="*/ 112 w 203"/>
              <a:gd name="T71" fmla="*/ 24 h 251"/>
              <a:gd name="T72" fmla="*/ 128 w 203"/>
              <a:gd name="T73" fmla="*/ 157 h 251"/>
              <a:gd name="T74" fmla="*/ 112 w 203"/>
              <a:gd name="T75" fmla="*/ 179 h 251"/>
              <a:gd name="T76" fmla="*/ 93 w 203"/>
              <a:gd name="T77" fmla="*/ 180 h 251"/>
              <a:gd name="T78" fmla="*/ 75 w 203"/>
              <a:gd name="T79" fmla="*/ 157 h 251"/>
              <a:gd name="T80" fmla="*/ 93 w 203"/>
              <a:gd name="T81" fmla="*/ 180 h 251"/>
              <a:gd name="T82" fmla="*/ 75 w 203"/>
              <a:gd name="T83" fmla="*/ 45 h 251"/>
              <a:gd name="T84" fmla="*/ 93 w 203"/>
              <a:gd name="T85" fmla="*/ 23 h 251"/>
              <a:gd name="T86" fmla="*/ 170 w 203"/>
              <a:gd name="T87" fmla="*/ 145 h 251"/>
              <a:gd name="T88" fmla="*/ 145 w 203"/>
              <a:gd name="T89" fmla="*/ 169 h 251"/>
              <a:gd name="T90" fmla="*/ 170 w 203"/>
              <a:gd name="T91" fmla="*/ 145 h 251"/>
              <a:gd name="T92" fmla="*/ 58 w 203"/>
              <a:gd name="T93" fmla="*/ 169 h 251"/>
              <a:gd name="T94" fmla="*/ 33 w 203"/>
              <a:gd name="T95" fmla="*/ 145 h 251"/>
              <a:gd name="T96" fmla="*/ 33 w 203"/>
              <a:gd name="T97" fmla="*/ 58 h 251"/>
              <a:gd name="T98" fmla="*/ 58 w 203"/>
              <a:gd name="T99" fmla="*/ 33 h 251"/>
              <a:gd name="T100" fmla="*/ 33 w 203"/>
              <a:gd name="T101" fmla="*/ 58 h 251"/>
              <a:gd name="T102" fmla="*/ 145 w 203"/>
              <a:gd name="T103" fmla="*/ 33 h 251"/>
              <a:gd name="T104" fmla="*/ 170 w 203"/>
              <a:gd name="T105" fmla="*/ 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51">
                <a:moveTo>
                  <a:pt x="140" y="227"/>
                </a:moveTo>
                <a:cubicBezTo>
                  <a:pt x="190" y="227"/>
                  <a:pt x="190" y="227"/>
                  <a:pt x="190" y="227"/>
                </a:cubicBezTo>
                <a:cubicBezTo>
                  <a:pt x="190" y="245"/>
                  <a:pt x="190" y="245"/>
                  <a:pt x="190" y="245"/>
                </a:cubicBezTo>
                <a:cubicBezTo>
                  <a:pt x="140" y="245"/>
                  <a:pt x="140" y="245"/>
                  <a:pt x="140" y="245"/>
                </a:cubicBezTo>
                <a:cubicBezTo>
                  <a:pt x="140" y="227"/>
                  <a:pt x="140" y="227"/>
                  <a:pt x="140" y="227"/>
                </a:cubicBezTo>
                <a:close/>
                <a:moveTo>
                  <a:pt x="102" y="0"/>
                </a:moveTo>
                <a:cubicBezTo>
                  <a:pt x="74" y="0"/>
                  <a:pt x="48" y="11"/>
                  <a:pt x="30" y="29"/>
                </a:cubicBezTo>
                <a:cubicBezTo>
                  <a:pt x="11" y="48"/>
                  <a:pt x="0" y="73"/>
                  <a:pt x="0" y="101"/>
                </a:cubicBezTo>
                <a:cubicBezTo>
                  <a:pt x="0" y="129"/>
                  <a:pt x="11" y="155"/>
                  <a:pt x="30" y="173"/>
                </a:cubicBezTo>
                <a:cubicBezTo>
                  <a:pt x="47" y="190"/>
                  <a:pt x="70" y="201"/>
                  <a:pt x="96" y="203"/>
                </a:cubicBezTo>
                <a:cubicBezTo>
                  <a:pt x="96" y="221"/>
                  <a:pt x="96" y="221"/>
                  <a:pt x="96" y="221"/>
                </a:cubicBezTo>
                <a:cubicBezTo>
                  <a:pt x="77" y="221"/>
                  <a:pt x="77" y="221"/>
                  <a:pt x="77" y="221"/>
                </a:cubicBezTo>
                <a:cubicBezTo>
                  <a:pt x="77" y="227"/>
                  <a:pt x="77" y="227"/>
                  <a:pt x="77" y="227"/>
                </a:cubicBezTo>
                <a:cubicBezTo>
                  <a:pt x="11" y="227"/>
                  <a:pt x="11" y="227"/>
                  <a:pt x="11" y="227"/>
                </a:cubicBezTo>
                <a:cubicBezTo>
                  <a:pt x="11" y="245"/>
                  <a:pt x="11" y="245"/>
                  <a:pt x="11" y="245"/>
                </a:cubicBezTo>
                <a:cubicBezTo>
                  <a:pt x="77" y="245"/>
                  <a:pt x="77" y="245"/>
                  <a:pt x="77" y="245"/>
                </a:cubicBezTo>
                <a:cubicBezTo>
                  <a:pt x="77" y="251"/>
                  <a:pt x="77" y="251"/>
                  <a:pt x="77" y="251"/>
                </a:cubicBezTo>
                <a:cubicBezTo>
                  <a:pt x="129" y="251"/>
                  <a:pt x="129" y="251"/>
                  <a:pt x="129" y="251"/>
                </a:cubicBezTo>
                <a:cubicBezTo>
                  <a:pt x="129" y="245"/>
                  <a:pt x="129" y="245"/>
                  <a:pt x="129" y="245"/>
                </a:cubicBezTo>
                <a:cubicBezTo>
                  <a:pt x="129" y="227"/>
                  <a:pt x="129" y="227"/>
                  <a:pt x="129" y="227"/>
                </a:cubicBezTo>
                <a:cubicBezTo>
                  <a:pt x="129" y="221"/>
                  <a:pt x="129" y="221"/>
                  <a:pt x="129" y="221"/>
                </a:cubicBezTo>
                <a:cubicBezTo>
                  <a:pt x="109" y="221"/>
                  <a:pt x="109" y="221"/>
                  <a:pt x="109" y="221"/>
                </a:cubicBezTo>
                <a:cubicBezTo>
                  <a:pt x="109" y="203"/>
                  <a:pt x="109" y="203"/>
                  <a:pt x="109" y="203"/>
                </a:cubicBezTo>
                <a:cubicBezTo>
                  <a:pt x="134" y="201"/>
                  <a:pt x="157" y="190"/>
                  <a:pt x="173" y="173"/>
                </a:cubicBezTo>
                <a:cubicBezTo>
                  <a:pt x="192" y="155"/>
                  <a:pt x="203" y="129"/>
                  <a:pt x="203" y="101"/>
                </a:cubicBezTo>
                <a:cubicBezTo>
                  <a:pt x="203" y="73"/>
                  <a:pt x="192" y="48"/>
                  <a:pt x="173" y="29"/>
                </a:cubicBezTo>
                <a:cubicBezTo>
                  <a:pt x="155" y="11"/>
                  <a:pt x="130" y="0"/>
                  <a:pt x="102" y="0"/>
                </a:cubicBezTo>
                <a:close/>
                <a:moveTo>
                  <a:pt x="180" y="110"/>
                </a:moveTo>
                <a:cubicBezTo>
                  <a:pt x="176" y="116"/>
                  <a:pt x="170" y="121"/>
                  <a:pt x="161" y="126"/>
                </a:cubicBezTo>
                <a:cubicBezTo>
                  <a:pt x="160" y="126"/>
                  <a:pt x="159" y="127"/>
                  <a:pt x="158" y="128"/>
                </a:cubicBezTo>
                <a:cubicBezTo>
                  <a:pt x="159" y="122"/>
                  <a:pt x="159" y="116"/>
                  <a:pt x="159" y="110"/>
                </a:cubicBezTo>
                <a:cubicBezTo>
                  <a:pt x="180" y="110"/>
                  <a:pt x="180" y="110"/>
                  <a:pt x="180" y="110"/>
                </a:cubicBezTo>
                <a:close/>
                <a:moveTo>
                  <a:pt x="139" y="110"/>
                </a:moveTo>
                <a:cubicBezTo>
                  <a:pt x="138" y="119"/>
                  <a:pt x="137" y="127"/>
                  <a:pt x="135" y="135"/>
                </a:cubicBezTo>
                <a:cubicBezTo>
                  <a:pt x="128" y="137"/>
                  <a:pt x="120" y="138"/>
                  <a:pt x="112" y="138"/>
                </a:cubicBezTo>
                <a:cubicBezTo>
                  <a:pt x="112" y="110"/>
                  <a:pt x="112" y="110"/>
                  <a:pt x="112" y="110"/>
                </a:cubicBezTo>
                <a:cubicBezTo>
                  <a:pt x="139" y="110"/>
                  <a:pt x="139" y="110"/>
                  <a:pt x="139" y="110"/>
                </a:cubicBezTo>
                <a:close/>
                <a:moveTo>
                  <a:pt x="93" y="110"/>
                </a:moveTo>
                <a:cubicBezTo>
                  <a:pt x="93" y="138"/>
                  <a:pt x="93" y="138"/>
                  <a:pt x="93" y="138"/>
                </a:cubicBezTo>
                <a:cubicBezTo>
                  <a:pt x="84" y="138"/>
                  <a:pt x="76" y="137"/>
                  <a:pt x="68" y="135"/>
                </a:cubicBezTo>
                <a:cubicBezTo>
                  <a:pt x="66" y="127"/>
                  <a:pt x="65" y="119"/>
                  <a:pt x="65" y="110"/>
                </a:cubicBezTo>
                <a:cubicBezTo>
                  <a:pt x="93" y="110"/>
                  <a:pt x="93" y="110"/>
                  <a:pt x="93" y="110"/>
                </a:cubicBezTo>
                <a:close/>
                <a:moveTo>
                  <a:pt x="44" y="110"/>
                </a:moveTo>
                <a:cubicBezTo>
                  <a:pt x="44" y="116"/>
                  <a:pt x="45" y="122"/>
                  <a:pt x="46" y="128"/>
                </a:cubicBezTo>
                <a:cubicBezTo>
                  <a:pt x="44" y="127"/>
                  <a:pt x="43" y="126"/>
                  <a:pt x="42" y="126"/>
                </a:cubicBezTo>
                <a:cubicBezTo>
                  <a:pt x="33" y="121"/>
                  <a:pt x="27" y="116"/>
                  <a:pt x="24" y="110"/>
                </a:cubicBezTo>
                <a:cubicBezTo>
                  <a:pt x="44" y="110"/>
                  <a:pt x="44" y="110"/>
                  <a:pt x="44" y="110"/>
                </a:cubicBezTo>
                <a:close/>
                <a:moveTo>
                  <a:pt x="24" y="92"/>
                </a:moveTo>
                <a:cubicBezTo>
                  <a:pt x="27" y="86"/>
                  <a:pt x="34" y="81"/>
                  <a:pt x="42" y="77"/>
                </a:cubicBezTo>
                <a:cubicBezTo>
                  <a:pt x="43" y="76"/>
                  <a:pt x="44" y="76"/>
                  <a:pt x="46" y="75"/>
                </a:cubicBezTo>
                <a:cubicBezTo>
                  <a:pt x="45" y="80"/>
                  <a:pt x="44" y="86"/>
                  <a:pt x="44" y="92"/>
                </a:cubicBezTo>
                <a:cubicBezTo>
                  <a:pt x="24" y="92"/>
                  <a:pt x="24" y="92"/>
                  <a:pt x="24" y="92"/>
                </a:cubicBezTo>
                <a:close/>
                <a:moveTo>
                  <a:pt x="65" y="92"/>
                </a:moveTo>
                <a:cubicBezTo>
                  <a:pt x="65" y="83"/>
                  <a:pt x="66" y="75"/>
                  <a:pt x="68" y="68"/>
                </a:cubicBezTo>
                <a:cubicBezTo>
                  <a:pt x="76" y="66"/>
                  <a:pt x="84" y="65"/>
                  <a:pt x="93" y="64"/>
                </a:cubicBezTo>
                <a:cubicBezTo>
                  <a:pt x="93" y="92"/>
                  <a:pt x="93" y="92"/>
                  <a:pt x="93" y="92"/>
                </a:cubicBezTo>
                <a:cubicBezTo>
                  <a:pt x="65" y="92"/>
                  <a:pt x="65" y="92"/>
                  <a:pt x="65" y="92"/>
                </a:cubicBezTo>
                <a:close/>
                <a:moveTo>
                  <a:pt x="112" y="92"/>
                </a:moveTo>
                <a:cubicBezTo>
                  <a:pt x="112" y="64"/>
                  <a:pt x="112" y="64"/>
                  <a:pt x="112" y="64"/>
                </a:cubicBezTo>
                <a:cubicBezTo>
                  <a:pt x="120" y="65"/>
                  <a:pt x="128" y="66"/>
                  <a:pt x="135" y="68"/>
                </a:cubicBezTo>
                <a:cubicBezTo>
                  <a:pt x="137" y="75"/>
                  <a:pt x="138" y="83"/>
                  <a:pt x="139" y="92"/>
                </a:cubicBezTo>
                <a:cubicBezTo>
                  <a:pt x="112" y="92"/>
                  <a:pt x="112" y="92"/>
                  <a:pt x="112" y="92"/>
                </a:cubicBezTo>
                <a:close/>
                <a:moveTo>
                  <a:pt x="159" y="92"/>
                </a:moveTo>
                <a:cubicBezTo>
                  <a:pt x="159" y="86"/>
                  <a:pt x="159" y="80"/>
                  <a:pt x="158" y="75"/>
                </a:cubicBezTo>
                <a:cubicBezTo>
                  <a:pt x="159" y="76"/>
                  <a:pt x="160" y="76"/>
                  <a:pt x="161" y="77"/>
                </a:cubicBezTo>
                <a:cubicBezTo>
                  <a:pt x="170" y="81"/>
                  <a:pt x="176" y="86"/>
                  <a:pt x="180" y="92"/>
                </a:cubicBezTo>
                <a:cubicBezTo>
                  <a:pt x="159" y="92"/>
                  <a:pt x="159" y="92"/>
                  <a:pt x="159" y="92"/>
                </a:cubicBezTo>
                <a:close/>
                <a:moveTo>
                  <a:pt x="112" y="24"/>
                </a:moveTo>
                <a:cubicBezTo>
                  <a:pt x="117" y="27"/>
                  <a:pt x="122" y="34"/>
                  <a:pt x="126" y="42"/>
                </a:cubicBezTo>
                <a:cubicBezTo>
                  <a:pt x="127" y="43"/>
                  <a:pt x="127" y="44"/>
                  <a:pt x="128" y="45"/>
                </a:cubicBezTo>
                <a:cubicBezTo>
                  <a:pt x="123" y="44"/>
                  <a:pt x="117" y="44"/>
                  <a:pt x="112" y="44"/>
                </a:cubicBezTo>
                <a:cubicBezTo>
                  <a:pt x="112" y="24"/>
                  <a:pt x="112" y="24"/>
                  <a:pt x="112" y="24"/>
                </a:cubicBezTo>
                <a:close/>
                <a:moveTo>
                  <a:pt x="112" y="159"/>
                </a:moveTo>
                <a:cubicBezTo>
                  <a:pt x="117" y="159"/>
                  <a:pt x="123" y="158"/>
                  <a:pt x="128" y="157"/>
                </a:cubicBezTo>
                <a:cubicBezTo>
                  <a:pt x="127" y="159"/>
                  <a:pt x="127" y="160"/>
                  <a:pt x="126" y="161"/>
                </a:cubicBezTo>
                <a:cubicBezTo>
                  <a:pt x="122" y="169"/>
                  <a:pt x="117" y="175"/>
                  <a:pt x="112" y="179"/>
                </a:cubicBezTo>
                <a:cubicBezTo>
                  <a:pt x="112" y="159"/>
                  <a:pt x="112" y="159"/>
                  <a:pt x="112" y="159"/>
                </a:cubicBezTo>
                <a:close/>
                <a:moveTo>
                  <a:pt x="93" y="180"/>
                </a:moveTo>
                <a:cubicBezTo>
                  <a:pt x="87" y="177"/>
                  <a:pt x="82" y="170"/>
                  <a:pt x="77" y="161"/>
                </a:cubicBezTo>
                <a:cubicBezTo>
                  <a:pt x="77" y="160"/>
                  <a:pt x="76" y="159"/>
                  <a:pt x="75" y="157"/>
                </a:cubicBezTo>
                <a:cubicBezTo>
                  <a:pt x="81" y="158"/>
                  <a:pt x="87" y="159"/>
                  <a:pt x="93" y="159"/>
                </a:cubicBezTo>
                <a:cubicBezTo>
                  <a:pt x="93" y="180"/>
                  <a:pt x="93" y="180"/>
                  <a:pt x="93" y="180"/>
                </a:cubicBezTo>
                <a:close/>
                <a:moveTo>
                  <a:pt x="93" y="43"/>
                </a:moveTo>
                <a:cubicBezTo>
                  <a:pt x="87" y="44"/>
                  <a:pt x="81" y="44"/>
                  <a:pt x="75" y="45"/>
                </a:cubicBezTo>
                <a:cubicBezTo>
                  <a:pt x="76" y="44"/>
                  <a:pt x="77" y="43"/>
                  <a:pt x="77" y="42"/>
                </a:cubicBezTo>
                <a:cubicBezTo>
                  <a:pt x="82" y="33"/>
                  <a:pt x="87" y="26"/>
                  <a:pt x="93" y="23"/>
                </a:cubicBezTo>
                <a:cubicBezTo>
                  <a:pt x="93" y="43"/>
                  <a:pt x="93" y="43"/>
                  <a:pt x="93" y="43"/>
                </a:cubicBezTo>
                <a:close/>
                <a:moveTo>
                  <a:pt x="170" y="145"/>
                </a:moveTo>
                <a:cubicBezTo>
                  <a:pt x="167" y="150"/>
                  <a:pt x="163" y="154"/>
                  <a:pt x="159" y="158"/>
                </a:cubicBezTo>
                <a:cubicBezTo>
                  <a:pt x="155" y="163"/>
                  <a:pt x="150" y="166"/>
                  <a:pt x="145" y="169"/>
                </a:cubicBezTo>
                <a:cubicBezTo>
                  <a:pt x="148" y="164"/>
                  <a:pt x="150" y="158"/>
                  <a:pt x="152" y="152"/>
                </a:cubicBezTo>
                <a:cubicBezTo>
                  <a:pt x="159" y="150"/>
                  <a:pt x="165" y="147"/>
                  <a:pt x="170" y="145"/>
                </a:cubicBezTo>
                <a:close/>
                <a:moveTo>
                  <a:pt x="51" y="152"/>
                </a:moveTo>
                <a:cubicBezTo>
                  <a:pt x="53" y="158"/>
                  <a:pt x="56" y="164"/>
                  <a:pt x="58" y="169"/>
                </a:cubicBezTo>
                <a:cubicBezTo>
                  <a:pt x="53" y="166"/>
                  <a:pt x="49" y="163"/>
                  <a:pt x="45" y="158"/>
                </a:cubicBezTo>
                <a:cubicBezTo>
                  <a:pt x="40" y="154"/>
                  <a:pt x="37" y="150"/>
                  <a:pt x="33" y="145"/>
                </a:cubicBezTo>
                <a:cubicBezTo>
                  <a:pt x="39" y="147"/>
                  <a:pt x="45" y="150"/>
                  <a:pt x="51" y="152"/>
                </a:cubicBezTo>
                <a:close/>
                <a:moveTo>
                  <a:pt x="33" y="58"/>
                </a:moveTo>
                <a:cubicBezTo>
                  <a:pt x="37" y="53"/>
                  <a:pt x="40" y="48"/>
                  <a:pt x="45" y="44"/>
                </a:cubicBezTo>
                <a:cubicBezTo>
                  <a:pt x="49" y="40"/>
                  <a:pt x="53" y="36"/>
                  <a:pt x="58" y="33"/>
                </a:cubicBezTo>
                <a:cubicBezTo>
                  <a:pt x="56" y="38"/>
                  <a:pt x="53" y="44"/>
                  <a:pt x="51" y="51"/>
                </a:cubicBezTo>
                <a:cubicBezTo>
                  <a:pt x="45" y="53"/>
                  <a:pt x="39" y="55"/>
                  <a:pt x="33" y="58"/>
                </a:cubicBezTo>
                <a:close/>
                <a:moveTo>
                  <a:pt x="152" y="51"/>
                </a:moveTo>
                <a:cubicBezTo>
                  <a:pt x="150" y="44"/>
                  <a:pt x="148" y="38"/>
                  <a:pt x="145" y="33"/>
                </a:cubicBezTo>
                <a:cubicBezTo>
                  <a:pt x="150" y="36"/>
                  <a:pt x="155" y="40"/>
                  <a:pt x="159" y="44"/>
                </a:cubicBezTo>
                <a:cubicBezTo>
                  <a:pt x="163" y="48"/>
                  <a:pt x="167" y="53"/>
                  <a:pt x="170" y="58"/>
                </a:cubicBezTo>
                <a:cubicBezTo>
                  <a:pt x="165" y="55"/>
                  <a:pt x="159" y="53"/>
                  <a:pt x="152" y="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1117600" y="4388181"/>
            <a:ext cx="572954" cy="542798"/>
          </a:xfrm>
          <a:custGeom>
            <a:avLst/>
            <a:gdLst>
              <a:gd name="T0" fmla="*/ 62 w 225"/>
              <a:gd name="T1" fmla="*/ 84 h 213"/>
              <a:gd name="T2" fmla="*/ 166 w 225"/>
              <a:gd name="T3" fmla="*/ 84 h 213"/>
              <a:gd name="T4" fmla="*/ 166 w 225"/>
              <a:gd name="T5" fmla="*/ 29 h 213"/>
              <a:gd name="T6" fmla="*/ 159 w 225"/>
              <a:gd name="T7" fmla="*/ 38 h 213"/>
              <a:gd name="T8" fmla="*/ 157 w 225"/>
              <a:gd name="T9" fmla="*/ 40 h 213"/>
              <a:gd name="T10" fmla="*/ 156 w 225"/>
              <a:gd name="T11" fmla="*/ 39 h 213"/>
              <a:gd name="T12" fmla="*/ 93 w 225"/>
              <a:gd name="T13" fmla="*/ 15 h 213"/>
              <a:gd name="T14" fmla="*/ 62 w 225"/>
              <a:gd name="T15" fmla="*/ 15 h 213"/>
              <a:gd name="T16" fmla="*/ 62 w 225"/>
              <a:gd name="T17" fmla="*/ 84 h 213"/>
              <a:gd name="T18" fmla="*/ 198 w 225"/>
              <a:gd name="T19" fmla="*/ 182 h 213"/>
              <a:gd name="T20" fmla="*/ 198 w 225"/>
              <a:gd name="T21" fmla="*/ 203 h 213"/>
              <a:gd name="T22" fmla="*/ 198 w 225"/>
              <a:gd name="T23" fmla="*/ 213 h 213"/>
              <a:gd name="T24" fmla="*/ 188 w 225"/>
              <a:gd name="T25" fmla="*/ 213 h 213"/>
              <a:gd name="T26" fmla="*/ 41 w 225"/>
              <a:gd name="T27" fmla="*/ 213 h 213"/>
              <a:gd name="T28" fmla="*/ 32 w 225"/>
              <a:gd name="T29" fmla="*/ 213 h 213"/>
              <a:gd name="T30" fmla="*/ 32 w 225"/>
              <a:gd name="T31" fmla="*/ 203 h 213"/>
              <a:gd name="T32" fmla="*/ 32 w 225"/>
              <a:gd name="T33" fmla="*/ 182 h 213"/>
              <a:gd name="T34" fmla="*/ 24 w 225"/>
              <a:gd name="T35" fmla="*/ 182 h 213"/>
              <a:gd name="T36" fmla="*/ 0 w 225"/>
              <a:gd name="T37" fmla="*/ 157 h 213"/>
              <a:gd name="T38" fmla="*/ 0 w 225"/>
              <a:gd name="T39" fmla="*/ 94 h 213"/>
              <a:gd name="T40" fmla="*/ 24 w 225"/>
              <a:gd name="T41" fmla="*/ 69 h 213"/>
              <a:gd name="T42" fmla="*/ 47 w 225"/>
              <a:gd name="T43" fmla="*/ 69 h 213"/>
              <a:gd name="T44" fmla="*/ 47 w 225"/>
              <a:gd name="T45" fmla="*/ 8 h 213"/>
              <a:gd name="T46" fmla="*/ 47 w 225"/>
              <a:gd name="T47" fmla="*/ 0 h 213"/>
              <a:gd name="T48" fmla="*/ 55 w 225"/>
              <a:gd name="T49" fmla="*/ 0 h 213"/>
              <a:gd name="T50" fmla="*/ 95 w 225"/>
              <a:gd name="T51" fmla="*/ 0 h 213"/>
              <a:gd name="T52" fmla="*/ 95 w 225"/>
              <a:gd name="T53" fmla="*/ 0 h 213"/>
              <a:gd name="T54" fmla="*/ 96 w 225"/>
              <a:gd name="T55" fmla="*/ 0 h 213"/>
              <a:gd name="T56" fmla="*/ 174 w 225"/>
              <a:gd name="T57" fmla="*/ 10 h 213"/>
              <a:gd name="T58" fmla="*/ 180 w 225"/>
              <a:gd name="T59" fmla="*/ 11 h 213"/>
              <a:gd name="T60" fmla="*/ 180 w 225"/>
              <a:gd name="T61" fmla="*/ 17 h 213"/>
              <a:gd name="T62" fmla="*/ 180 w 225"/>
              <a:gd name="T63" fmla="*/ 69 h 213"/>
              <a:gd name="T64" fmla="*/ 201 w 225"/>
              <a:gd name="T65" fmla="*/ 69 h 213"/>
              <a:gd name="T66" fmla="*/ 225 w 225"/>
              <a:gd name="T67" fmla="*/ 94 h 213"/>
              <a:gd name="T68" fmla="*/ 225 w 225"/>
              <a:gd name="T69" fmla="*/ 157 h 213"/>
              <a:gd name="T70" fmla="*/ 201 w 225"/>
              <a:gd name="T71" fmla="*/ 182 h 213"/>
              <a:gd name="T72" fmla="*/ 198 w 225"/>
              <a:gd name="T73" fmla="*/ 182 h 213"/>
              <a:gd name="T74" fmla="*/ 51 w 225"/>
              <a:gd name="T75" fmla="*/ 182 h 213"/>
              <a:gd name="T76" fmla="*/ 51 w 225"/>
              <a:gd name="T77" fmla="*/ 194 h 213"/>
              <a:gd name="T78" fmla="*/ 178 w 225"/>
              <a:gd name="T79" fmla="*/ 194 h 213"/>
              <a:gd name="T80" fmla="*/ 178 w 225"/>
              <a:gd name="T81" fmla="*/ 182 h 213"/>
              <a:gd name="T82" fmla="*/ 51 w 225"/>
              <a:gd name="T83" fmla="*/ 182 h 213"/>
              <a:gd name="T84" fmla="*/ 80 w 225"/>
              <a:gd name="T85" fmla="*/ 64 h 213"/>
              <a:gd name="T86" fmla="*/ 152 w 225"/>
              <a:gd name="T87" fmla="*/ 64 h 213"/>
              <a:gd name="T88" fmla="*/ 152 w 225"/>
              <a:gd name="T89" fmla="*/ 69 h 213"/>
              <a:gd name="T90" fmla="*/ 80 w 225"/>
              <a:gd name="T91" fmla="*/ 69 h 213"/>
              <a:gd name="T92" fmla="*/ 80 w 225"/>
              <a:gd name="T93" fmla="*/ 64 h 213"/>
              <a:gd name="T94" fmla="*/ 80 w 225"/>
              <a:gd name="T95" fmla="*/ 48 h 213"/>
              <a:gd name="T96" fmla="*/ 148 w 225"/>
              <a:gd name="T97" fmla="*/ 48 h 213"/>
              <a:gd name="T98" fmla="*/ 148 w 225"/>
              <a:gd name="T99" fmla="*/ 53 h 213"/>
              <a:gd name="T100" fmla="*/ 80 w 225"/>
              <a:gd name="T101" fmla="*/ 53 h 213"/>
              <a:gd name="T102" fmla="*/ 80 w 225"/>
              <a:gd name="T103" fmla="*/ 48 h 213"/>
              <a:gd name="T104" fmla="*/ 80 w 225"/>
              <a:gd name="T105" fmla="*/ 33 h 213"/>
              <a:gd name="T106" fmla="*/ 111 w 225"/>
              <a:gd name="T107" fmla="*/ 33 h 213"/>
              <a:gd name="T108" fmla="*/ 111 w 225"/>
              <a:gd name="T109" fmla="*/ 38 h 213"/>
              <a:gd name="T110" fmla="*/ 80 w 225"/>
              <a:gd name="T111" fmla="*/ 38 h 213"/>
              <a:gd name="T112" fmla="*/ 80 w 225"/>
              <a:gd name="T113" fmla="*/ 33 h 213"/>
              <a:gd name="T114" fmla="*/ 163 w 225"/>
              <a:gd name="T115" fmla="*/ 24 h 213"/>
              <a:gd name="T116" fmla="*/ 156 w 225"/>
              <a:gd name="T117" fmla="*/ 34 h 213"/>
              <a:gd name="T118" fmla="*/ 112 w 225"/>
              <a:gd name="T119" fmla="*/ 17 h 213"/>
              <a:gd name="T120" fmla="*/ 163 w 225"/>
              <a:gd name="T121"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213">
                <a:moveTo>
                  <a:pt x="62" y="84"/>
                </a:moveTo>
                <a:cubicBezTo>
                  <a:pt x="166" y="84"/>
                  <a:pt x="166" y="84"/>
                  <a:pt x="166" y="84"/>
                </a:cubicBezTo>
                <a:cubicBezTo>
                  <a:pt x="166" y="29"/>
                  <a:pt x="166" y="29"/>
                  <a:pt x="166" y="29"/>
                </a:cubicBezTo>
                <a:cubicBezTo>
                  <a:pt x="159" y="38"/>
                  <a:pt x="159" y="38"/>
                  <a:pt x="159" y="38"/>
                </a:cubicBezTo>
                <a:cubicBezTo>
                  <a:pt x="157" y="40"/>
                  <a:pt x="157" y="40"/>
                  <a:pt x="157" y="40"/>
                </a:cubicBezTo>
                <a:cubicBezTo>
                  <a:pt x="156" y="39"/>
                  <a:pt x="156" y="39"/>
                  <a:pt x="156" y="39"/>
                </a:cubicBezTo>
                <a:cubicBezTo>
                  <a:pt x="93" y="15"/>
                  <a:pt x="93" y="15"/>
                  <a:pt x="93" y="15"/>
                </a:cubicBezTo>
                <a:cubicBezTo>
                  <a:pt x="62" y="15"/>
                  <a:pt x="62" y="15"/>
                  <a:pt x="62" y="15"/>
                </a:cubicBezTo>
                <a:cubicBezTo>
                  <a:pt x="62" y="84"/>
                  <a:pt x="62" y="84"/>
                  <a:pt x="62" y="84"/>
                </a:cubicBezTo>
                <a:close/>
                <a:moveTo>
                  <a:pt x="198" y="182"/>
                </a:moveTo>
                <a:cubicBezTo>
                  <a:pt x="198" y="203"/>
                  <a:pt x="198" y="203"/>
                  <a:pt x="198" y="203"/>
                </a:cubicBezTo>
                <a:cubicBezTo>
                  <a:pt x="198" y="213"/>
                  <a:pt x="198" y="213"/>
                  <a:pt x="198" y="213"/>
                </a:cubicBezTo>
                <a:cubicBezTo>
                  <a:pt x="188" y="213"/>
                  <a:pt x="188" y="213"/>
                  <a:pt x="188" y="213"/>
                </a:cubicBezTo>
                <a:cubicBezTo>
                  <a:pt x="41" y="213"/>
                  <a:pt x="41" y="213"/>
                  <a:pt x="41" y="213"/>
                </a:cubicBezTo>
                <a:cubicBezTo>
                  <a:pt x="32" y="213"/>
                  <a:pt x="32" y="213"/>
                  <a:pt x="32" y="213"/>
                </a:cubicBezTo>
                <a:cubicBezTo>
                  <a:pt x="32" y="203"/>
                  <a:pt x="32" y="203"/>
                  <a:pt x="32" y="203"/>
                </a:cubicBezTo>
                <a:cubicBezTo>
                  <a:pt x="32" y="182"/>
                  <a:pt x="32" y="182"/>
                  <a:pt x="32" y="182"/>
                </a:cubicBezTo>
                <a:cubicBezTo>
                  <a:pt x="24" y="182"/>
                  <a:pt x="24" y="182"/>
                  <a:pt x="24" y="182"/>
                </a:cubicBezTo>
                <a:cubicBezTo>
                  <a:pt x="11" y="182"/>
                  <a:pt x="0" y="171"/>
                  <a:pt x="0" y="157"/>
                </a:cubicBezTo>
                <a:cubicBezTo>
                  <a:pt x="0" y="94"/>
                  <a:pt x="0" y="94"/>
                  <a:pt x="0" y="94"/>
                </a:cubicBezTo>
                <a:cubicBezTo>
                  <a:pt x="0" y="80"/>
                  <a:pt x="11" y="69"/>
                  <a:pt x="24" y="69"/>
                </a:cubicBezTo>
                <a:cubicBezTo>
                  <a:pt x="47" y="69"/>
                  <a:pt x="47" y="69"/>
                  <a:pt x="47" y="69"/>
                </a:cubicBezTo>
                <a:cubicBezTo>
                  <a:pt x="47" y="8"/>
                  <a:pt x="47" y="8"/>
                  <a:pt x="47" y="8"/>
                </a:cubicBezTo>
                <a:cubicBezTo>
                  <a:pt x="47" y="0"/>
                  <a:pt x="47" y="0"/>
                  <a:pt x="47" y="0"/>
                </a:cubicBezTo>
                <a:cubicBezTo>
                  <a:pt x="55" y="0"/>
                  <a:pt x="55" y="0"/>
                  <a:pt x="55" y="0"/>
                </a:cubicBezTo>
                <a:cubicBezTo>
                  <a:pt x="95" y="0"/>
                  <a:pt x="95" y="0"/>
                  <a:pt x="95" y="0"/>
                </a:cubicBezTo>
                <a:cubicBezTo>
                  <a:pt x="95" y="0"/>
                  <a:pt x="95" y="0"/>
                  <a:pt x="95" y="0"/>
                </a:cubicBezTo>
                <a:cubicBezTo>
                  <a:pt x="96" y="0"/>
                  <a:pt x="96" y="0"/>
                  <a:pt x="96" y="0"/>
                </a:cubicBezTo>
                <a:cubicBezTo>
                  <a:pt x="174" y="10"/>
                  <a:pt x="174" y="10"/>
                  <a:pt x="174" y="10"/>
                </a:cubicBezTo>
                <a:cubicBezTo>
                  <a:pt x="180" y="11"/>
                  <a:pt x="180" y="11"/>
                  <a:pt x="180" y="11"/>
                </a:cubicBezTo>
                <a:cubicBezTo>
                  <a:pt x="180" y="17"/>
                  <a:pt x="180" y="17"/>
                  <a:pt x="180" y="17"/>
                </a:cubicBezTo>
                <a:cubicBezTo>
                  <a:pt x="180" y="69"/>
                  <a:pt x="180" y="69"/>
                  <a:pt x="180" y="69"/>
                </a:cubicBezTo>
                <a:cubicBezTo>
                  <a:pt x="201" y="69"/>
                  <a:pt x="201" y="69"/>
                  <a:pt x="201" y="69"/>
                </a:cubicBezTo>
                <a:cubicBezTo>
                  <a:pt x="214" y="69"/>
                  <a:pt x="225" y="80"/>
                  <a:pt x="225" y="94"/>
                </a:cubicBezTo>
                <a:cubicBezTo>
                  <a:pt x="225" y="157"/>
                  <a:pt x="225" y="157"/>
                  <a:pt x="225" y="157"/>
                </a:cubicBezTo>
                <a:cubicBezTo>
                  <a:pt x="225" y="171"/>
                  <a:pt x="214" y="182"/>
                  <a:pt x="201" y="182"/>
                </a:cubicBezTo>
                <a:cubicBezTo>
                  <a:pt x="198" y="182"/>
                  <a:pt x="198" y="182"/>
                  <a:pt x="198" y="182"/>
                </a:cubicBezTo>
                <a:close/>
                <a:moveTo>
                  <a:pt x="51" y="182"/>
                </a:moveTo>
                <a:cubicBezTo>
                  <a:pt x="51" y="194"/>
                  <a:pt x="51" y="194"/>
                  <a:pt x="51" y="194"/>
                </a:cubicBezTo>
                <a:cubicBezTo>
                  <a:pt x="178" y="194"/>
                  <a:pt x="178" y="194"/>
                  <a:pt x="178" y="194"/>
                </a:cubicBezTo>
                <a:cubicBezTo>
                  <a:pt x="178" y="182"/>
                  <a:pt x="178" y="182"/>
                  <a:pt x="178" y="182"/>
                </a:cubicBezTo>
                <a:cubicBezTo>
                  <a:pt x="51" y="182"/>
                  <a:pt x="51" y="182"/>
                  <a:pt x="51" y="182"/>
                </a:cubicBezTo>
                <a:close/>
                <a:moveTo>
                  <a:pt x="80" y="64"/>
                </a:moveTo>
                <a:cubicBezTo>
                  <a:pt x="152" y="64"/>
                  <a:pt x="152" y="64"/>
                  <a:pt x="152" y="64"/>
                </a:cubicBezTo>
                <a:cubicBezTo>
                  <a:pt x="152" y="69"/>
                  <a:pt x="152" y="69"/>
                  <a:pt x="152" y="69"/>
                </a:cubicBezTo>
                <a:cubicBezTo>
                  <a:pt x="80" y="69"/>
                  <a:pt x="80" y="69"/>
                  <a:pt x="80" y="69"/>
                </a:cubicBezTo>
                <a:cubicBezTo>
                  <a:pt x="80" y="64"/>
                  <a:pt x="80" y="64"/>
                  <a:pt x="80" y="64"/>
                </a:cubicBezTo>
                <a:close/>
                <a:moveTo>
                  <a:pt x="80" y="48"/>
                </a:moveTo>
                <a:cubicBezTo>
                  <a:pt x="148" y="48"/>
                  <a:pt x="148" y="48"/>
                  <a:pt x="148" y="48"/>
                </a:cubicBezTo>
                <a:cubicBezTo>
                  <a:pt x="148" y="53"/>
                  <a:pt x="148" y="53"/>
                  <a:pt x="148" y="53"/>
                </a:cubicBezTo>
                <a:cubicBezTo>
                  <a:pt x="80" y="53"/>
                  <a:pt x="80" y="53"/>
                  <a:pt x="80" y="53"/>
                </a:cubicBezTo>
                <a:cubicBezTo>
                  <a:pt x="80" y="48"/>
                  <a:pt x="80" y="48"/>
                  <a:pt x="80" y="48"/>
                </a:cubicBezTo>
                <a:close/>
                <a:moveTo>
                  <a:pt x="80" y="33"/>
                </a:moveTo>
                <a:cubicBezTo>
                  <a:pt x="111" y="33"/>
                  <a:pt x="111" y="33"/>
                  <a:pt x="111" y="33"/>
                </a:cubicBezTo>
                <a:cubicBezTo>
                  <a:pt x="111" y="38"/>
                  <a:pt x="111" y="38"/>
                  <a:pt x="111" y="38"/>
                </a:cubicBezTo>
                <a:cubicBezTo>
                  <a:pt x="80" y="38"/>
                  <a:pt x="80" y="38"/>
                  <a:pt x="80" y="38"/>
                </a:cubicBezTo>
                <a:cubicBezTo>
                  <a:pt x="80" y="33"/>
                  <a:pt x="80" y="33"/>
                  <a:pt x="80" y="33"/>
                </a:cubicBezTo>
                <a:close/>
                <a:moveTo>
                  <a:pt x="163" y="24"/>
                </a:moveTo>
                <a:cubicBezTo>
                  <a:pt x="156" y="34"/>
                  <a:pt x="156" y="34"/>
                  <a:pt x="156" y="34"/>
                </a:cubicBezTo>
                <a:cubicBezTo>
                  <a:pt x="112" y="17"/>
                  <a:pt x="112" y="17"/>
                  <a:pt x="112" y="17"/>
                </a:cubicBezTo>
                <a:lnTo>
                  <a:pt x="163" y="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1145602" y="5493162"/>
            <a:ext cx="549260" cy="455563"/>
          </a:xfrm>
          <a:custGeom>
            <a:avLst/>
            <a:gdLst>
              <a:gd name="T0" fmla="*/ 16 w 216"/>
              <a:gd name="T1" fmla="*/ 0 h 179"/>
              <a:gd name="T2" fmla="*/ 96 w 216"/>
              <a:gd name="T3" fmla="*/ 0 h 179"/>
              <a:gd name="T4" fmla="*/ 112 w 216"/>
              <a:gd name="T5" fmla="*/ 17 h 179"/>
              <a:gd name="T6" fmla="*/ 161 w 216"/>
              <a:gd name="T7" fmla="*/ 17 h 179"/>
              <a:gd name="T8" fmla="*/ 177 w 216"/>
              <a:gd name="T9" fmla="*/ 30 h 179"/>
              <a:gd name="T10" fmla="*/ 39 w 216"/>
              <a:gd name="T11" fmla="*/ 30 h 179"/>
              <a:gd name="T12" fmla="*/ 13 w 216"/>
              <a:gd name="T13" fmla="*/ 53 h 179"/>
              <a:gd name="T14" fmla="*/ 0 w 216"/>
              <a:gd name="T15" fmla="*/ 132 h 179"/>
              <a:gd name="T16" fmla="*/ 0 w 216"/>
              <a:gd name="T17" fmla="*/ 17 h 179"/>
              <a:gd name="T18" fmla="*/ 16 w 216"/>
              <a:gd name="T19" fmla="*/ 0 h 179"/>
              <a:gd name="T20" fmla="*/ 53 w 216"/>
              <a:gd name="T21" fmla="*/ 49 h 179"/>
              <a:gd name="T22" fmla="*/ 27 w 216"/>
              <a:gd name="T23" fmla="*/ 72 h 179"/>
              <a:gd name="T24" fmla="*/ 10 w 216"/>
              <a:gd name="T25" fmla="*/ 179 h 179"/>
              <a:gd name="T26" fmla="*/ 197 w 216"/>
              <a:gd name="T27" fmla="*/ 179 h 179"/>
              <a:gd name="T28" fmla="*/ 214 w 216"/>
              <a:gd name="T29" fmla="*/ 72 h 179"/>
              <a:gd name="T30" fmla="*/ 195 w 216"/>
              <a:gd name="T31" fmla="*/ 49 h 179"/>
              <a:gd name="T32" fmla="*/ 53 w 216"/>
              <a:gd name="T33"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79">
                <a:moveTo>
                  <a:pt x="16" y="0"/>
                </a:moveTo>
                <a:cubicBezTo>
                  <a:pt x="96" y="0"/>
                  <a:pt x="96" y="0"/>
                  <a:pt x="96" y="0"/>
                </a:cubicBezTo>
                <a:cubicBezTo>
                  <a:pt x="108" y="0"/>
                  <a:pt x="111" y="7"/>
                  <a:pt x="112" y="17"/>
                </a:cubicBezTo>
                <a:cubicBezTo>
                  <a:pt x="161" y="17"/>
                  <a:pt x="161" y="17"/>
                  <a:pt x="161" y="17"/>
                </a:cubicBezTo>
                <a:cubicBezTo>
                  <a:pt x="169" y="17"/>
                  <a:pt x="175" y="23"/>
                  <a:pt x="177" y="30"/>
                </a:cubicBezTo>
                <a:cubicBezTo>
                  <a:pt x="39" y="30"/>
                  <a:pt x="39" y="30"/>
                  <a:pt x="39" y="30"/>
                </a:cubicBezTo>
                <a:cubicBezTo>
                  <a:pt x="27" y="30"/>
                  <a:pt x="15" y="40"/>
                  <a:pt x="13" y="53"/>
                </a:cubicBezTo>
                <a:cubicBezTo>
                  <a:pt x="0" y="132"/>
                  <a:pt x="0" y="132"/>
                  <a:pt x="0" y="132"/>
                </a:cubicBezTo>
                <a:cubicBezTo>
                  <a:pt x="0" y="17"/>
                  <a:pt x="0" y="17"/>
                  <a:pt x="0" y="17"/>
                </a:cubicBezTo>
                <a:cubicBezTo>
                  <a:pt x="0" y="8"/>
                  <a:pt x="7" y="0"/>
                  <a:pt x="16" y="0"/>
                </a:cubicBezTo>
                <a:close/>
                <a:moveTo>
                  <a:pt x="53" y="49"/>
                </a:moveTo>
                <a:cubicBezTo>
                  <a:pt x="41" y="49"/>
                  <a:pt x="29" y="59"/>
                  <a:pt x="27" y="72"/>
                </a:cubicBezTo>
                <a:cubicBezTo>
                  <a:pt x="10" y="179"/>
                  <a:pt x="10" y="179"/>
                  <a:pt x="10" y="179"/>
                </a:cubicBezTo>
                <a:cubicBezTo>
                  <a:pt x="197" y="179"/>
                  <a:pt x="197" y="179"/>
                  <a:pt x="197" y="179"/>
                </a:cubicBezTo>
                <a:cubicBezTo>
                  <a:pt x="214" y="72"/>
                  <a:pt x="214" y="72"/>
                  <a:pt x="214" y="72"/>
                </a:cubicBezTo>
                <a:cubicBezTo>
                  <a:pt x="216" y="59"/>
                  <a:pt x="207" y="49"/>
                  <a:pt x="195" y="49"/>
                </a:cubicBezTo>
                <a:lnTo>
                  <a:pt x="53" y="4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2125654" y="4436644"/>
            <a:ext cx="603109" cy="476025"/>
          </a:xfrm>
          <a:custGeom>
            <a:avLst/>
            <a:gdLst>
              <a:gd name="T0" fmla="*/ 352 w 560"/>
              <a:gd name="T1" fmla="*/ 69 h 442"/>
              <a:gd name="T2" fmla="*/ 354 w 560"/>
              <a:gd name="T3" fmla="*/ 24 h 442"/>
              <a:gd name="T4" fmla="*/ 378 w 560"/>
              <a:gd name="T5" fmla="*/ 0 h 442"/>
              <a:gd name="T6" fmla="*/ 560 w 560"/>
              <a:gd name="T7" fmla="*/ 0 h 442"/>
              <a:gd name="T8" fmla="*/ 560 w 560"/>
              <a:gd name="T9" fmla="*/ 419 h 442"/>
              <a:gd name="T10" fmla="*/ 536 w 560"/>
              <a:gd name="T11" fmla="*/ 442 h 442"/>
              <a:gd name="T12" fmla="*/ 354 w 560"/>
              <a:gd name="T13" fmla="*/ 442 h 442"/>
              <a:gd name="T14" fmla="*/ 354 w 560"/>
              <a:gd name="T15" fmla="*/ 360 h 442"/>
              <a:gd name="T16" fmla="*/ 253 w 560"/>
              <a:gd name="T17" fmla="*/ 360 h 442"/>
              <a:gd name="T18" fmla="*/ 276 w 560"/>
              <a:gd name="T19" fmla="*/ 404 h 442"/>
              <a:gd name="T20" fmla="*/ 85 w 560"/>
              <a:gd name="T21" fmla="*/ 442 h 442"/>
              <a:gd name="T22" fmla="*/ 116 w 560"/>
              <a:gd name="T23" fmla="*/ 404 h 442"/>
              <a:gd name="T24" fmla="*/ 23 w 560"/>
              <a:gd name="T25" fmla="*/ 360 h 442"/>
              <a:gd name="T26" fmla="*/ 0 w 560"/>
              <a:gd name="T27" fmla="*/ 336 h 442"/>
              <a:gd name="T28" fmla="*/ 0 w 560"/>
              <a:gd name="T29" fmla="*/ 69 h 442"/>
              <a:gd name="T30" fmla="*/ 23 w 560"/>
              <a:gd name="T31" fmla="*/ 69 h 442"/>
              <a:gd name="T32" fmla="*/ 123 w 560"/>
              <a:gd name="T33" fmla="*/ 277 h 442"/>
              <a:gd name="T34" fmla="*/ 97 w 560"/>
              <a:gd name="T35" fmla="*/ 201 h 442"/>
              <a:gd name="T36" fmla="*/ 97 w 560"/>
              <a:gd name="T37" fmla="*/ 277 h 442"/>
              <a:gd name="T38" fmla="*/ 276 w 560"/>
              <a:gd name="T39" fmla="*/ 277 h 442"/>
              <a:gd name="T40" fmla="*/ 250 w 560"/>
              <a:gd name="T41" fmla="*/ 147 h 442"/>
              <a:gd name="T42" fmla="*/ 250 w 560"/>
              <a:gd name="T43" fmla="*/ 277 h 442"/>
              <a:gd name="T44" fmla="*/ 236 w 560"/>
              <a:gd name="T45" fmla="*/ 277 h 442"/>
              <a:gd name="T46" fmla="*/ 213 w 560"/>
              <a:gd name="T47" fmla="*/ 227 h 442"/>
              <a:gd name="T48" fmla="*/ 213 w 560"/>
              <a:gd name="T49" fmla="*/ 277 h 442"/>
              <a:gd name="T50" fmla="*/ 198 w 560"/>
              <a:gd name="T51" fmla="*/ 277 h 442"/>
              <a:gd name="T52" fmla="*/ 172 w 560"/>
              <a:gd name="T53" fmla="*/ 215 h 442"/>
              <a:gd name="T54" fmla="*/ 172 w 560"/>
              <a:gd name="T55" fmla="*/ 277 h 442"/>
              <a:gd name="T56" fmla="*/ 161 w 560"/>
              <a:gd name="T57" fmla="*/ 277 h 442"/>
              <a:gd name="T58" fmla="*/ 137 w 560"/>
              <a:gd name="T59" fmla="*/ 180 h 442"/>
              <a:gd name="T60" fmla="*/ 137 w 560"/>
              <a:gd name="T61" fmla="*/ 277 h 442"/>
              <a:gd name="T62" fmla="*/ 515 w 560"/>
              <a:gd name="T63" fmla="*/ 154 h 442"/>
              <a:gd name="T64" fmla="*/ 423 w 560"/>
              <a:gd name="T65" fmla="*/ 128 h 442"/>
              <a:gd name="T66" fmla="*/ 515 w 560"/>
              <a:gd name="T67" fmla="*/ 81 h 442"/>
              <a:gd name="T68" fmla="*/ 402 w 560"/>
              <a:gd name="T69" fmla="*/ 45 h 442"/>
              <a:gd name="T70" fmla="*/ 515 w 560"/>
              <a:gd name="T71" fmla="*/ 397 h 442"/>
              <a:gd name="T72" fmla="*/ 423 w 560"/>
              <a:gd name="T73" fmla="*/ 201 h 442"/>
              <a:gd name="T74" fmla="*/ 423 w 560"/>
              <a:gd name="T75" fmla="*/ 154 h 442"/>
              <a:gd name="T76" fmla="*/ 47 w 560"/>
              <a:gd name="T77" fmla="*/ 116 h 442"/>
              <a:gd name="T78" fmla="*/ 331 w 560"/>
              <a:gd name="T79" fmla="*/ 3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 h="442">
                <a:moveTo>
                  <a:pt x="23" y="69"/>
                </a:moveTo>
                <a:lnTo>
                  <a:pt x="352" y="69"/>
                </a:lnTo>
                <a:lnTo>
                  <a:pt x="354" y="69"/>
                </a:lnTo>
                <a:lnTo>
                  <a:pt x="354" y="24"/>
                </a:lnTo>
                <a:lnTo>
                  <a:pt x="354" y="0"/>
                </a:lnTo>
                <a:lnTo>
                  <a:pt x="378" y="0"/>
                </a:lnTo>
                <a:lnTo>
                  <a:pt x="536" y="0"/>
                </a:lnTo>
                <a:lnTo>
                  <a:pt x="560" y="0"/>
                </a:lnTo>
                <a:lnTo>
                  <a:pt x="560" y="24"/>
                </a:lnTo>
                <a:lnTo>
                  <a:pt x="560" y="419"/>
                </a:lnTo>
                <a:lnTo>
                  <a:pt x="560" y="442"/>
                </a:lnTo>
                <a:lnTo>
                  <a:pt x="536" y="442"/>
                </a:lnTo>
                <a:lnTo>
                  <a:pt x="378" y="442"/>
                </a:lnTo>
                <a:lnTo>
                  <a:pt x="354" y="442"/>
                </a:lnTo>
                <a:lnTo>
                  <a:pt x="354" y="419"/>
                </a:lnTo>
                <a:lnTo>
                  <a:pt x="354" y="360"/>
                </a:lnTo>
                <a:lnTo>
                  <a:pt x="352" y="360"/>
                </a:lnTo>
                <a:lnTo>
                  <a:pt x="253" y="360"/>
                </a:lnTo>
                <a:lnTo>
                  <a:pt x="253" y="404"/>
                </a:lnTo>
                <a:lnTo>
                  <a:pt x="276" y="404"/>
                </a:lnTo>
                <a:lnTo>
                  <a:pt x="276" y="442"/>
                </a:lnTo>
                <a:lnTo>
                  <a:pt x="85" y="442"/>
                </a:lnTo>
                <a:lnTo>
                  <a:pt x="85" y="404"/>
                </a:lnTo>
                <a:lnTo>
                  <a:pt x="116" y="404"/>
                </a:lnTo>
                <a:lnTo>
                  <a:pt x="116" y="360"/>
                </a:lnTo>
                <a:lnTo>
                  <a:pt x="23" y="360"/>
                </a:lnTo>
                <a:lnTo>
                  <a:pt x="0" y="360"/>
                </a:lnTo>
                <a:lnTo>
                  <a:pt x="0" y="336"/>
                </a:lnTo>
                <a:lnTo>
                  <a:pt x="0" y="92"/>
                </a:lnTo>
                <a:lnTo>
                  <a:pt x="0" y="69"/>
                </a:lnTo>
                <a:lnTo>
                  <a:pt x="23" y="69"/>
                </a:lnTo>
                <a:lnTo>
                  <a:pt x="23" y="69"/>
                </a:lnTo>
                <a:close/>
                <a:moveTo>
                  <a:pt x="97" y="277"/>
                </a:moveTo>
                <a:lnTo>
                  <a:pt x="123" y="277"/>
                </a:lnTo>
                <a:lnTo>
                  <a:pt x="123" y="201"/>
                </a:lnTo>
                <a:lnTo>
                  <a:pt x="97" y="201"/>
                </a:lnTo>
                <a:lnTo>
                  <a:pt x="97" y="277"/>
                </a:lnTo>
                <a:lnTo>
                  <a:pt x="97" y="277"/>
                </a:lnTo>
                <a:close/>
                <a:moveTo>
                  <a:pt x="250" y="277"/>
                </a:moveTo>
                <a:lnTo>
                  <a:pt x="276" y="277"/>
                </a:lnTo>
                <a:lnTo>
                  <a:pt x="276" y="147"/>
                </a:lnTo>
                <a:lnTo>
                  <a:pt x="250" y="147"/>
                </a:lnTo>
                <a:lnTo>
                  <a:pt x="250" y="277"/>
                </a:lnTo>
                <a:lnTo>
                  <a:pt x="250" y="277"/>
                </a:lnTo>
                <a:close/>
                <a:moveTo>
                  <a:pt x="213" y="277"/>
                </a:moveTo>
                <a:lnTo>
                  <a:pt x="236" y="277"/>
                </a:lnTo>
                <a:lnTo>
                  <a:pt x="236" y="227"/>
                </a:lnTo>
                <a:lnTo>
                  <a:pt x="213" y="227"/>
                </a:lnTo>
                <a:lnTo>
                  <a:pt x="213" y="277"/>
                </a:lnTo>
                <a:lnTo>
                  <a:pt x="213" y="277"/>
                </a:lnTo>
                <a:close/>
                <a:moveTo>
                  <a:pt x="172" y="277"/>
                </a:moveTo>
                <a:lnTo>
                  <a:pt x="198" y="277"/>
                </a:lnTo>
                <a:lnTo>
                  <a:pt x="198" y="215"/>
                </a:lnTo>
                <a:lnTo>
                  <a:pt x="172" y="215"/>
                </a:lnTo>
                <a:lnTo>
                  <a:pt x="172" y="277"/>
                </a:lnTo>
                <a:lnTo>
                  <a:pt x="172" y="277"/>
                </a:lnTo>
                <a:close/>
                <a:moveTo>
                  <a:pt x="137" y="277"/>
                </a:moveTo>
                <a:lnTo>
                  <a:pt x="161" y="277"/>
                </a:lnTo>
                <a:lnTo>
                  <a:pt x="161" y="180"/>
                </a:lnTo>
                <a:lnTo>
                  <a:pt x="137" y="180"/>
                </a:lnTo>
                <a:lnTo>
                  <a:pt x="137" y="277"/>
                </a:lnTo>
                <a:lnTo>
                  <a:pt x="137" y="277"/>
                </a:lnTo>
                <a:close/>
                <a:moveTo>
                  <a:pt x="423" y="154"/>
                </a:moveTo>
                <a:lnTo>
                  <a:pt x="515" y="154"/>
                </a:lnTo>
                <a:lnTo>
                  <a:pt x="515" y="128"/>
                </a:lnTo>
                <a:lnTo>
                  <a:pt x="423" y="128"/>
                </a:lnTo>
                <a:lnTo>
                  <a:pt x="423" y="81"/>
                </a:lnTo>
                <a:lnTo>
                  <a:pt x="515" y="81"/>
                </a:lnTo>
                <a:lnTo>
                  <a:pt x="515" y="45"/>
                </a:lnTo>
                <a:lnTo>
                  <a:pt x="402" y="45"/>
                </a:lnTo>
                <a:lnTo>
                  <a:pt x="402" y="397"/>
                </a:lnTo>
                <a:lnTo>
                  <a:pt x="515" y="397"/>
                </a:lnTo>
                <a:lnTo>
                  <a:pt x="515" y="201"/>
                </a:lnTo>
                <a:lnTo>
                  <a:pt x="423" y="201"/>
                </a:lnTo>
                <a:lnTo>
                  <a:pt x="423" y="154"/>
                </a:lnTo>
                <a:lnTo>
                  <a:pt x="423" y="154"/>
                </a:lnTo>
                <a:close/>
                <a:moveTo>
                  <a:pt x="331" y="116"/>
                </a:moveTo>
                <a:lnTo>
                  <a:pt x="47" y="116"/>
                </a:lnTo>
                <a:lnTo>
                  <a:pt x="47" y="312"/>
                </a:lnTo>
                <a:lnTo>
                  <a:pt x="331" y="312"/>
                </a:lnTo>
                <a:lnTo>
                  <a:pt x="331" y="11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143"/>
          <p:cNvSpPr>
            <a:spLocks noEditPoints="1"/>
          </p:cNvSpPr>
          <p:nvPr/>
        </p:nvSpPr>
        <p:spPr bwMode="auto">
          <a:xfrm>
            <a:off x="9348963" y="2369920"/>
            <a:ext cx="689268" cy="491103"/>
          </a:xfrm>
          <a:custGeom>
            <a:avLst/>
            <a:gdLst>
              <a:gd name="T0" fmla="*/ 23 w 271"/>
              <a:gd name="T1" fmla="*/ 12 h 193"/>
              <a:gd name="T2" fmla="*/ 35 w 271"/>
              <a:gd name="T3" fmla="*/ 0 h 193"/>
              <a:gd name="T4" fmla="*/ 253 w 271"/>
              <a:gd name="T5" fmla="*/ 0 h 193"/>
              <a:gd name="T6" fmla="*/ 253 w 271"/>
              <a:gd name="T7" fmla="*/ 116 h 193"/>
              <a:gd name="T8" fmla="*/ 271 w 271"/>
              <a:gd name="T9" fmla="*/ 184 h 193"/>
              <a:gd name="T10" fmla="*/ 13 w 271"/>
              <a:gd name="T11" fmla="*/ 193 h 193"/>
              <a:gd name="T12" fmla="*/ 0 w 271"/>
              <a:gd name="T13" fmla="*/ 157 h 193"/>
              <a:gd name="T14" fmla="*/ 96 w 271"/>
              <a:gd name="T15" fmla="*/ 125 h 193"/>
              <a:gd name="T16" fmla="*/ 116 w 271"/>
              <a:gd name="T17" fmla="*/ 131 h 193"/>
              <a:gd name="T18" fmla="*/ 96 w 271"/>
              <a:gd name="T19" fmla="*/ 125 h 193"/>
              <a:gd name="T20" fmla="*/ 88 w 271"/>
              <a:gd name="T21" fmla="*/ 153 h 193"/>
              <a:gd name="T22" fmla="*/ 113 w 271"/>
              <a:gd name="T23" fmla="*/ 146 h 193"/>
              <a:gd name="T24" fmla="*/ 55 w 271"/>
              <a:gd name="T25" fmla="*/ 146 h 193"/>
              <a:gd name="T26" fmla="*/ 76 w 271"/>
              <a:gd name="T27" fmla="*/ 153 h 193"/>
              <a:gd name="T28" fmla="*/ 55 w 271"/>
              <a:gd name="T29" fmla="*/ 146 h 193"/>
              <a:gd name="T30" fmla="*/ 124 w 271"/>
              <a:gd name="T31" fmla="*/ 153 h 193"/>
              <a:gd name="T32" fmla="*/ 148 w 271"/>
              <a:gd name="T33" fmla="*/ 146 h 193"/>
              <a:gd name="T34" fmla="*/ 160 w 271"/>
              <a:gd name="T35" fmla="*/ 146 h 193"/>
              <a:gd name="T36" fmla="*/ 184 w 271"/>
              <a:gd name="T37" fmla="*/ 153 h 193"/>
              <a:gd name="T38" fmla="*/ 160 w 271"/>
              <a:gd name="T39" fmla="*/ 146 h 193"/>
              <a:gd name="T40" fmla="*/ 197 w 271"/>
              <a:gd name="T41" fmla="*/ 153 h 193"/>
              <a:gd name="T42" fmla="*/ 219 w 271"/>
              <a:gd name="T43" fmla="*/ 146 h 193"/>
              <a:gd name="T44" fmla="*/ 84 w 271"/>
              <a:gd name="T45" fmla="*/ 135 h 193"/>
              <a:gd name="T46" fmla="*/ 105 w 271"/>
              <a:gd name="T47" fmla="*/ 141 h 193"/>
              <a:gd name="T48" fmla="*/ 84 w 271"/>
              <a:gd name="T49" fmla="*/ 135 h 193"/>
              <a:gd name="T50" fmla="*/ 57 w 271"/>
              <a:gd name="T51" fmla="*/ 141 h 193"/>
              <a:gd name="T52" fmla="*/ 73 w 271"/>
              <a:gd name="T53" fmla="*/ 135 h 193"/>
              <a:gd name="T54" fmla="*/ 118 w 271"/>
              <a:gd name="T55" fmla="*/ 135 h 193"/>
              <a:gd name="T56" fmla="*/ 139 w 271"/>
              <a:gd name="T57" fmla="*/ 141 h 193"/>
              <a:gd name="T58" fmla="*/ 118 w 271"/>
              <a:gd name="T59" fmla="*/ 135 h 193"/>
              <a:gd name="T60" fmla="*/ 151 w 271"/>
              <a:gd name="T61" fmla="*/ 141 h 193"/>
              <a:gd name="T62" fmla="*/ 173 w 271"/>
              <a:gd name="T63" fmla="*/ 135 h 193"/>
              <a:gd name="T64" fmla="*/ 187 w 271"/>
              <a:gd name="T65" fmla="*/ 135 h 193"/>
              <a:gd name="T66" fmla="*/ 217 w 271"/>
              <a:gd name="T67" fmla="*/ 141 h 193"/>
              <a:gd name="T68" fmla="*/ 187 w 271"/>
              <a:gd name="T69" fmla="*/ 135 h 193"/>
              <a:gd name="T70" fmla="*/ 62 w 271"/>
              <a:gd name="T71" fmla="*/ 131 h 193"/>
              <a:gd name="T72" fmla="*/ 85 w 271"/>
              <a:gd name="T73" fmla="*/ 125 h 193"/>
              <a:gd name="T74" fmla="*/ 128 w 271"/>
              <a:gd name="T75" fmla="*/ 125 h 193"/>
              <a:gd name="T76" fmla="*/ 149 w 271"/>
              <a:gd name="T77" fmla="*/ 131 h 193"/>
              <a:gd name="T78" fmla="*/ 128 w 271"/>
              <a:gd name="T79" fmla="*/ 125 h 193"/>
              <a:gd name="T80" fmla="*/ 160 w 271"/>
              <a:gd name="T81" fmla="*/ 131 h 193"/>
              <a:gd name="T82" fmla="*/ 181 w 271"/>
              <a:gd name="T83" fmla="*/ 125 h 193"/>
              <a:gd name="T84" fmla="*/ 192 w 271"/>
              <a:gd name="T85" fmla="*/ 125 h 193"/>
              <a:gd name="T86" fmla="*/ 215 w 271"/>
              <a:gd name="T87" fmla="*/ 131 h 193"/>
              <a:gd name="T88" fmla="*/ 192 w 271"/>
              <a:gd name="T89" fmla="*/ 125 h 193"/>
              <a:gd name="T90" fmla="*/ 229 w 271"/>
              <a:gd name="T91" fmla="*/ 24 h 193"/>
              <a:gd name="T92" fmla="*/ 47 w 271"/>
              <a:gd name="T93" fmla="*/ 116 h 193"/>
              <a:gd name="T94" fmla="*/ 22 w 271"/>
              <a:gd name="T95" fmla="*/ 166 h 193"/>
              <a:gd name="T96" fmla="*/ 43 w 271"/>
              <a:gd name="T97" fmla="*/ 177 h 193"/>
              <a:gd name="T98" fmla="*/ 22 w 271"/>
              <a:gd name="T99" fmla="*/ 166 h 193"/>
              <a:gd name="T100" fmla="*/ 228 w 271"/>
              <a:gd name="T101" fmla="*/ 177 h 193"/>
              <a:gd name="T102" fmla="*/ 248 w 271"/>
              <a:gd name="T103" fmla="*/ 166 h 193"/>
              <a:gd name="T104" fmla="*/ 85 w 271"/>
              <a:gd name="T105" fmla="*/ 166 h 193"/>
              <a:gd name="T106" fmla="*/ 106 w 271"/>
              <a:gd name="T107" fmla="*/ 177 h 193"/>
              <a:gd name="T108" fmla="*/ 85 w 271"/>
              <a:gd name="T109" fmla="*/ 166 h 193"/>
              <a:gd name="T110" fmla="*/ 54 w 271"/>
              <a:gd name="T111" fmla="*/ 177 h 193"/>
              <a:gd name="T112" fmla="*/ 75 w 271"/>
              <a:gd name="T113" fmla="*/ 1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193">
                <a:moveTo>
                  <a:pt x="23" y="116"/>
                </a:moveTo>
                <a:cubicBezTo>
                  <a:pt x="23" y="12"/>
                  <a:pt x="23" y="12"/>
                  <a:pt x="23" y="12"/>
                </a:cubicBezTo>
                <a:cubicBezTo>
                  <a:pt x="23" y="0"/>
                  <a:pt x="23" y="0"/>
                  <a:pt x="23" y="0"/>
                </a:cubicBezTo>
                <a:cubicBezTo>
                  <a:pt x="35" y="0"/>
                  <a:pt x="35" y="0"/>
                  <a:pt x="35" y="0"/>
                </a:cubicBezTo>
                <a:cubicBezTo>
                  <a:pt x="241" y="0"/>
                  <a:pt x="241" y="0"/>
                  <a:pt x="241" y="0"/>
                </a:cubicBezTo>
                <a:cubicBezTo>
                  <a:pt x="253" y="0"/>
                  <a:pt x="253" y="0"/>
                  <a:pt x="253" y="0"/>
                </a:cubicBezTo>
                <a:cubicBezTo>
                  <a:pt x="253" y="12"/>
                  <a:pt x="253" y="12"/>
                  <a:pt x="253" y="12"/>
                </a:cubicBezTo>
                <a:cubicBezTo>
                  <a:pt x="253" y="116"/>
                  <a:pt x="253" y="116"/>
                  <a:pt x="253" y="116"/>
                </a:cubicBezTo>
                <a:cubicBezTo>
                  <a:pt x="271" y="157"/>
                  <a:pt x="271" y="157"/>
                  <a:pt x="271" y="157"/>
                </a:cubicBezTo>
                <a:cubicBezTo>
                  <a:pt x="271" y="184"/>
                  <a:pt x="271" y="184"/>
                  <a:pt x="271" y="184"/>
                </a:cubicBezTo>
                <a:cubicBezTo>
                  <a:pt x="259" y="193"/>
                  <a:pt x="259" y="193"/>
                  <a:pt x="259" y="193"/>
                </a:cubicBezTo>
                <a:cubicBezTo>
                  <a:pt x="13" y="193"/>
                  <a:pt x="13" y="193"/>
                  <a:pt x="13" y="193"/>
                </a:cubicBezTo>
                <a:cubicBezTo>
                  <a:pt x="0" y="184"/>
                  <a:pt x="0" y="184"/>
                  <a:pt x="0" y="184"/>
                </a:cubicBezTo>
                <a:cubicBezTo>
                  <a:pt x="0" y="157"/>
                  <a:pt x="0" y="157"/>
                  <a:pt x="0" y="157"/>
                </a:cubicBezTo>
                <a:cubicBezTo>
                  <a:pt x="23" y="116"/>
                  <a:pt x="23" y="116"/>
                  <a:pt x="23" y="116"/>
                </a:cubicBezTo>
                <a:close/>
                <a:moveTo>
                  <a:pt x="96" y="125"/>
                </a:moveTo>
                <a:cubicBezTo>
                  <a:pt x="95" y="127"/>
                  <a:pt x="95" y="129"/>
                  <a:pt x="94" y="131"/>
                </a:cubicBezTo>
                <a:cubicBezTo>
                  <a:pt x="102" y="131"/>
                  <a:pt x="109" y="131"/>
                  <a:pt x="116" y="131"/>
                </a:cubicBezTo>
                <a:cubicBezTo>
                  <a:pt x="116" y="129"/>
                  <a:pt x="117" y="127"/>
                  <a:pt x="117" y="125"/>
                </a:cubicBezTo>
                <a:cubicBezTo>
                  <a:pt x="110" y="125"/>
                  <a:pt x="103" y="125"/>
                  <a:pt x="96" y="125"/>
                </a:cubicBezTo>
                <a:close/>
                <a:moveTo>
                  <a:pt x="90" y="146"/>
                </a:moveTo>
                <a:cubicBezTo>
                  <a:pt x="89" y="149"/>
                  <a:pt x="89" y="151"/>
                  <a:pt x="88" y="153"/>
                </a:cubicBezTo>
                <a:cubicBezTo>
                  <a:pt x="96" y="153"/>
                  <a:pt x="104" y="153"/>
                  <a:pt x="112" y="153"/>
                </a:cubicBezTo>
                <a:cubicBezTo>
                  <a:pt x="112" y="151"/>
                  <a:pt x="113" y="149"/>
                  <a:pt x="113" y="146"/>
                </a:cubicBezTo>
                <a:cubicBezTo>
                  <a:pt x="105" y="146"/>
                  <a:pt x="98" y="146"/>
                  <a:pt x="90" y="146"/>
                </a:cubicBezTo>
                <a:close/>
                <a:moveTo>
                  <a:pt x="55" y="146"/>
                </a:moveTo>
                <a:cubicBezTo>
                  <a:pt x="54" y="149"/>
                  <a:pt x="53" y="151"/>
                  <a:pt x="52" y="153"/>
                </a:cubicBezTo>
                <a:cubicBezTo>
                  <a:pt x="60" y="153"/>
                  <a:pt x="68" y="153"/>
                  <a:pt x="76" y="153"/>
                </a:cubicBezTo>
                <a:cubicBezTo>
                  <a:pt x="76" y="151"/>
                  <a:pt x="77" y="149"/>
                  <a:pt x="78" y="146"/>
                </a:cubicBezTo>
                <a:cubicBezTo>
                  <a:pt x="70" y="146"/>
                  <a:pt x="63" y="146"/>
                  <a:pt x="55" y="146"/>
                </a:cubicBezTo>
                <a:close/>
                <a:moveTo>
                  <a:pt x="125" y="146"/>
                </a:moveTo>
                <a:cubicBezTo>
                  <a:pt x="125" y="149"/>
                  <a:pt x="125" y="151"/>
                  <a:pt x="124" y="153"/>
                </a:cubicBezTo>
                <a:cubicBezTo>
                  <a:pt x="132" y="153"/>
                  <a:pt x="140" y="153"/>
                  <a:pt x="148" y="153"/>
                </a:cubicBezTo>
                <a:cubicBezTo>
                  <a:pt x="148" y="151"/>
                  <a:pt x="148" y="149"/>
                  <a:pt x="148" y="146"/>
                </a:cubicBezTo>
                <a:cubicBezTo>
                  <a:pt x="141" y="146"/>
                  <a:pt x="133" y="146"/>
                  <a:pt x="125" y="146"/>
                </a:cubicBezTo>
                <a:close/>
                <a:moveTo>
                  <a:pt x="160" y="146"/>
                </a:moveTo>
                <a:cubicBezTo>
                  <a:pt x="160" y="149"/>
                  <a:pt x="160" y="151"/>
                  <a:pt x="160" y="153"/>
                </a:cubicBezTo>
                <a:cubicBezTo>
                  <a:pt x="168" y="153"/>
                  <a:pt x="176" y="153"/>
                  <a:pt x="184" y="153"/>
                </a:cubicBezTo>
                <a:cubicBezTo>
                  <a:pt x="184" y="151"/>
                  <a:pt x="184" y="149"/>
                  <a:pt x="183" y="146"/>
                </a:cubicBezTo>
                <a:cubicBezTo>
                  <a:pt x="176" y="146"/>
                  <a:pt x="168" y="146"/>
                  <a:pt x="160" y="146"/>
                </a:cubicBezTo>
                <a:close/>
                <a:moveTo>
                  <a:pt x="196" y="146"/>
                </a:moveTo>
                <a:cubicBezTo>
                  <a:pt x="196" y="149"/>
                  <a:pt x="196" y="151"/>
                  <a:pt x="197" y="153"/>
                </a:cubicBezTo>
                <a:cubicBezTo>
                  <a:pt x="204" y="153"/>
                  <a:pt x="212" y="153"/>
                  <a:pt x="220" y="153"/>
                </a:cubicBezTo>
                <a:cubicBezTo>
                  <a:pt x="220" y="151"/>
                  <a:pt x="219" y="149"/>
                  <a:pt x="219" y="146"/>
                </a:cubicBezTo>
                <a:cubicBezTo>
                  <a:pt x="211" y="146"/>
                  <a:pt x="203" y="146"/>
                  <a:pt x="196" y="146"/>
                </a:cubicBezTo>
                <a:close/>
                <a:moveTo>
                  <a:pt x="84" y="135"/>
                </a:moveTo>
                <a:cubicBezTo>
                  <a:pt x="84" y="137"/>
                  <a:pt x="83" y="139"/>
                  <a:pt x="82" y="141"/>
                </a:cubicBezTo>
                <a:cubicBezTo>
                  <a:pt x="90" y="141"/>
                  <a:pt x="97" y="141"/>
                  <a:pt x="105" y="141"/>
                </a:cubicBezTo>
                <a:cubicBezTo>
                  <a:pt x="105" y="139"/>
                  <a:pt x="106" y="137"/>
                  <a:pt x="106" y="135"/>
                </a:cubicBezTo>
                <a:cubicBezTo>
                  <a:pt x="99" y="135"/>
                  <a:pt x="92" y="135"/>
                  <a:pt x="84" y="135"/>
                </a:cubicBezTo>
                <a:close/>
                <a:moveTo>
                  <a:pt x="60" y="135"/>
                </a:moveTo>
                <a:cubicBezTo>
                  <a:pt x="59" y="137"/>
                  <a:pt x="58" y="139"/>
                  <a:pt x="57" y="141"/>
                </a:cubicBezTo>
                <a:cubicBezTo>
                  <a:pt x="62" y="141"/>
                  <a:pt x="66" y="141"/>
                  <a:pt x="71" y="141"/>
                </a:cubicBezTo>
                <a:cubicBezTo>
                  <a:pt x="71" y="139"/>
                  <a:pt x="72" y="137"/>
                  <a:pt x="73" y="135"/>
                </a:cubicBezTo>
                <a:cubicBezTo>
                  <a:pt x="68" y="135"/>
                  <a:pt x="64" y="135"/>
                  <a:pt x="60" y="135"/>
                </a:cubicBezTo>
                <a:close/>
                <a:moveTo>
                  <a:pt x="118" y="135"/>
                </a:moveTo>
                <a:cubicBezTo>
                  <a:pt x="118" y="137"/>
                  <a:pt x="117" y="139"/>
                  <a:pt x="117" y="141"/>
                </a:cubicBezTo>
                <a:cubicBezTo>
                  <a:pt x="124" y="141"/>
                  <a:pt x="132" y="141"/>
                  <a:pt x="139" y="141"/>
                </a:cubicBezTo>
                <a:cubicBezTo>
                  <a:pt x="139" y="139"/>
                  <a:pt x="140" y="137"/>
                  <a:pt x="140" y="135"/>
                </a:cubicBezTo>
                <a:cubicBezTo>
                  <a:pt x="132" y="135"/>
                  <a:pt x="125" y="135"/>
                  <a:pt x="118" y="135"/>
                </a:cubicBezTo>
                <a:close/>
                <a:moveTo>
                  <a:pt x="151" y="135"/>
                </a:moveTo>
                <a:cubicBezTo>
                  <a:pt x="151" y="137"/>
                  <a:pt x="151" y="139"/>
                  <a:pt x="151" y="141"/>
                </a:cubicBezTo>
                <a:cubicBezTo>
                  <a:pt x="159" y="141"/>
                  <a:pt x="166" y="141"/>
                  <a:pt x="174" y="141"/>
                </a:cubicBezTo>
                <a:cubicBezTo>
                  <a:pt x="174" y="139"/>
                  <a:pt x="173" y="137"/>
                  <a:pt x="173" y="135"/>
                </a:cubicBezTo>
                <a:cubicBezTo>
                  <a:pt x="166" y="135"/>
                  <a:pt x="159" y="135"/>
                  <a:pt x="151" y="135"/>
                </a:cubicBezTo>
                <a:close/>
                <a:moveTo>
                  <a:pt x="187" y="135"/>
                </a:moveTo>
                <a:cubicBezTo>
                  <a:pt x="187" y="137"/>
                  <a:pt x="188" y="139"/>
                  <a:pt x="188" y="141"/>
                </a:cubicBezTo>
                <a:cubicBezTo>
                  <a:pt x="198" y="141"/>
                  <a:pt x="207" y="141"/>
                  <a:pt x="217" y="141"/>
                </a:cubicBezTo>
                <a:cubicBezTo>
                  <a:pt x="217" y="139"/>
                  <a:pt x="216" y="137"/>
                  <a:pt x="216" y="135"/>
                </a:cubicBezTo>
                <a:cubicBezTo>
                  <a:pt x="206" y="135"/>
                  <a:pt x="197" y="135"/>
                  <a:pt x="187" y="135"/>
                </a:cubicBezTo>
                <a:close/>
                <a:moveTo>
                  <a:pt x="64" y="125"/>
                </a:moveTo>
                <a:cubicBezTo>
                  <a:pt x="63" y="127"/>
                  <a:pt x="62" y="129"/>
                  <a:pt x="62" y="131"/>
                </a:cubicBezTo>
                <a:cubicBezTo>
                  <a:pt x="69" y="131"/>
                  <a:pt x="76" y="131"/>
                  <a:pt x="83" y="131"/>
                </a:cubicBezTo>
                <a:cubicBezTo>
                  <a:pt x="84" y="129"/>
                  <a:pt x="84" y="127"/>
                  <a:pt x="85" y="125"/>
                </a:cubicBezTo>
                <a:cubicBezTo>
                  <a:pt x="78" y="125"/>
                  <a:pt x="71" y="125"/>
                  <a:pt x="64" y="125"/>
                </a:cubicBezTo>
                <a:close/>
                <a:moveTo>
                  <a:pt x="128" y="125"/>
                </a:moveTo>
                <a:cubicBezTo>
                  <a:pt x="128" y="127"/>
                  <a:pt x="128" y="129"/>
                  <a:pt x="127" y="131"/>
                </a:cubicBezTo>
                <a:cubicBezTo>
                  <a:pt x="134" y="131"/>
                  <a:pt x="142" y="131"/>
                  <a:pt x="149" y="131"/>
                </a:cubicBezTo>
                <a:cubicBezTo>
                  <a:pt x="149" y="129"/>
                  <a:pt x="149" y="127"/>
                  <a:pt x="149" y="125"/>
                </a:cubicBezTo>
                <a:cubicBezTo>
                  <a:pt x="142" y="125"/>
                  <a:pt x="135" y="125"/>
                  <a:pt x="128" y="125"/>
                </a:cubicBezTo>
                <a:close/>
                <a:moveTo>
                  <a:pt x="160" y="125"/>
                </a:moveTo>
                <a:cubicBezTo>
                  <a:pt x="160" y="127"/>
                  <a:pt x="160" y="129"/>
                  <a:pt x="160" y="131"/>
                </a:cubicBezTo>
                <a:cubicBezTo>
                  <a:pt x="167" y="131"/>
                  <a:pt x="175" y="131"/>
                  <a:pt x="182" y="131"/>
                </a:cubicBezTo>
                <a:cubicBezTo>
                  <a:pt x="182" y="129"/>
                  <a:pt x="181" y="127"/>
                  <a:pt x="181" y="125"/>
                </a:cubicBezTo>
                <a:cubicBezTo>
                  <a:pt x="174" y="125"/>
                  <a:pt x="167" y="125"/>
                  <a:pt x="160" y="125"/>
                </a:cubicBezTo>
                <a:close/>
                <a:moveTo>
                  <a:pt x="192" y="125"/>
                </a:moveTo>
                <a:cubicBezTo>
                  <a:pt x="193" y="127"/>
                  <a:pt x="193" y="129"/>
                  <a:pt x="193" y="131"/>
                </a:cubicBezTo>
                <a:cubicBezTo>
                  <a:pt x="200" y="131"/>
                  <a:pt x="207" y="131"/>
                  <a:pt x="215" y="131"/>
                </a:cubicBezTo>
                <a:cubicBezTo>
                  <a:pt x="214" y="129"/>
                  <a:pt x="214" y="127"/>
                  <a:pt x="213" y="125"/>
                </a:cubicBezTo>
                <a:cubicBezTo>
                  <a:pt x="206" y="125"/>
                  <a:pt x="199" y="125"/>
                  <a:pt x="192" y="125"/>
                </a:cubicBezTo>
                <a:close/>
                <a:moveTo>
                  <a:pt x="229" y="116"/>
                </a:moveTo>
                <a:cubicBezTo>
                  <a:pt x="229" y="24"/>
                  <a:pt x="229" y="24"/>
                  <a:pt x="229" y="24"/>
                </a:cubicBezTo>
                <a:cubicBezTo>
                  <a:pt x="47" y="24"/>
                  <a:pt x="47" y="24"/>
                  <a:pt x="47" y="24"/>
                </a:cubicBezTo>
                <a:cubicBezTo>
                  <a:pt x="47" y="116"/>
                  <a:pt x="47" y="116"/>
                  <a:pt x="47" y="116"/>
                </a:cubicBezTo>
                <a:cubicBezTo>
                  <a:pt x="229" y="116"/>
                  <a:pt x="229" y="116"/>
                  <a:pt x="229" y="116"/>
                </a:cubicBezTo>
                <a:close/>
                <a:moveTo>
                  <a:pt x="22" y="166"/>
                </a:moveTo>
                <a:cubicBezTo>
                  <a:pt x="22" y="177"/>
                  <a:pt x="22" y="177"/>
                  <a:pt x="22" y="177"/>
                </a:cubicBezTo>
                <a:cubicBezTo>
                  <a:pt x="43" y="177"/>
                  <a:pt x="43" y="177"/>
                  <a:pt x="43" y="177"/>
                </a:cubicBezTo>
                <a:cubicBezTo>
                  <a:pt x="43" y="166"/>
                  <a:pt x="43" y="166"/>
                  <a:pt x="43" y="166"/>
                </a:cubicBezTo>
                <a:cubicBezTo>
                  <a:pt x="22" y="166"/>
                  <a:pt x="22" y="166"/>
                  <a:pt x="22" y="166"/>
                </a:cubicBezTo>
                <a:close/>
                <a:moveTo>
                  <a:pt x="228" y="166"/>
                </a:moveTo>
                <a:cubicBezTo>
                  <a:pt x="228" y="177"/>
                  <a:pt x="228" y="177"/>
                  <a:pt x="228" y="177"/>
                </a:cubicBezTo>
                <a:cubicBezTo>
                  <a:pt x="248" y="177"/>
                  <a:pt x="248" y="177"/>
                  <a:pt x="248" y="177"/>
                </a:cubicBezTo>
                <a:cubicBezTo>
                  <a:pt x="248" y="166"/>
                  <a:pt x="248" y="166"/>
                  <a:pt x="248" y="166"/>
                </a:cubicBezTo>
                <a:cubicBezTo>
                  <a:pt x="228" y="166"/>
                  <a:pt x="228" y="166"/>
                  <a:pt x="228" y="166"/>
                </a:cubicBezTo>
                <a:close/>
                <a:moveTo>
                  <a:pt x="85" y="166"/>
                </a:moveTo>
                <a:cubicBezTo>
                  <a:pt x="85" y="177"/>
                  <a:pt x="85" y="177"/>
                  <a:pt x="85" y="177"/>
                </a:cubicBezTo>
                <a:cubicBezTo>
                  <a:pt x="106" y="177"/>
                  <a:pt x="106" y="177"/>
                  <a:pt x="106" y="177"/>
                </a:cubicBezTo>
                <a:cubicBezTo>
                  <a:pt x="106" y="166"/>
                  <a:pt x="106" y="166"/>
                  <a:pt x="106" y="166"/>
                </a:cubicBezTo>
                <a:cubicBezTo>
                  <a:pt x="85" y="166"/>
                  <a:pt x="85" y="166"/>
                  <a:pt x="85" y="166"/>
                </a:cubicBezTo>
                <a:close/>
                <a:moveTo>
                  <a:pt x="54" y="166"/>
                </a:moveTo>
                <a:cubicBezTo>
                  <a:pt x="54" y="177"/>
                  <a:pt x="54" y="177"/>
                  <a:pt x="54" y="177"/>
                </a:cubicBezTo>
                <a:cubicBezTo>
                  <a:pt x="75" y="177"/>
                  <a:pt x="75" y="177"/>
                  <a:pt x="75" y="177"/>
                </a:cubicBezTo>
                <a:cubicBezTo>
                  <a:pt x="75" y="166"/>
                  <a:pt x="75" y="166"/>
                  <a:pt x="75" y="166"/>
                </a:cubicBezTo>
                <a:lnTo>
                  <a:pt x="54" y="16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8322600" y="2194372"/>
            <a:ext cx="722654" cy="722654"/>
          </a:xfrm>
          <a:custGeom>
            <a:avLst/>
            <a:gdLst>
              <a:gd name="T0" fmla="*/ 259 w 284"/>
              <a:gd name="T1" fmla="*/ 0 h 284"/>
              <a:gd name="T2" fmla="*/ 284 w 284"/>
              <a:gd name="T3" fmla="*/ 72 h 284"/>
              <a:gd name="T4" fmla="*/ 188 w 284"/>
              <a:gd name="T5" fmla="*/ 97 h 284"/>
              <a:gd name="T6" fmla="*/ 167 w 284"/>
              <a:gd name="T7" fmla="*/ 97 h 284"/>
              <a:gd name="T8" fmla="*/ 139 w 284"/>
              <a:gd name="T9" fmla="*/ 72 h 284"/>
              <a:gd name="T10" fmla="*/ 164 w 284"/>
              <a:gd name="T11" fmla="*/ 0 h 284"/>
              <a:gd name="T12" fmla="*/ 166 w 284"/>
              <a:gd name="T13" fmla="*/ 177 h 284"/>
              <a:gd name="T14" fmla="*/ 184 w 284"/>
              <a:gd name="T15" fmla="*/ 129 h 284"/>
              <a:gd name="T16" fmla="*/ 129 w 284"/>
              <a:gd name="T17" fmla="*/ 101 h 284"/>
              <a:gd name="T18" fmla="*/ 112 w 284"/>
              <a:gd name="T19" fmla="*/ 100 h 284"/>
              <a:gd name="T20" fmla="*/ 114 w 284"/>
              <a:gd name="T21" fmla="*/ 80 h 284"/>
              <a:gd name="T22" fmla="*/ 118 w 284"/>
              <a:gd name="T23" fmla="*/ 68 h 284"/>
              <a:gd name="T24" fmla="*/ 117 w 284"/>
              <a:gd name="T25" fmla="*/ 67 h 284"/>
              <a:gd name="T26" fmla="*/ 110 w 284"/>
              <a:gd name="T27" fmla="*/ 41 h 284"/>
              <a:gd name="T28" fmla="*/ 69 w 284"/>
              <a:gd name="T29" fmla="*/ 66 h 284"/>
              <a:gd name="T30" fmla="*/ 67 w 284"/>
              <a:gd name="T31" fmla="*/ 67 h 284"/>
              <a:gd name="T32" fmla="*/ 69 w 284"/>
              <a:gd name="T33" fmla="*/ 76 h 284"/>
              <a:gd name="T34" fmla="*/ 78 w 284"/>
              <a:gd name="T35" fmla="*/ 91 h 284"/>
              <a:gd name="T36" fmla="*/ 68 w 284"/>
              <a:gd name="T37" fmla="*/ 101 h 284"/>
              <a:gd name="T38" fmla="*/ 44 w 284"/>
              <a:gd name="T39" fmla="*/ 129 h 284"/>
              <a:gd name="T40" fmla="*/ 0 w 284"/>
              <a:gd name="T41" fmla="*/ 146 h 284"/>
              <a:gd name="T42" fmla="*/ 37 w 284"/>
              <a:gd name="T43" fmla="*/ 177 h 284"/>
              <a:gd name="T44" fmla="*/ 148 w 284"/>
              <a:gd name="T45" fmla="*/ 284 h 284"/>
              <a:gd name="T46" fmla="*/ 87 w 284"/>
              <a:gd name="T47" fmla="*/ 129 h 284"/>
              <a:gd name="T48" fmla="*/ 89 w 284"/>
              <a:gd name="T49" fmla="*/ 107 h 284"/>
              <a:gd name="T50" fmla="*/ 94 w 284"/>
              <a:gd name="T51" fmla="*/ 102 h 284"/>
              <a:gd name="T52" fmla="*/ 100 w 284"/>
              <a:gd name="T53" fmla="*/ 107 h 284"/>
              <a:gd name="T54" fmla="*/ 102 w 284"/>
              <a:gd name="T55" fmla="*/ 129 h 284"/>
              <a:gd name="T56" fmla="*/ 171 w 284"/>
              <a:gd name="T57" fmla="*/ 22 h 284"/>
              <a:gd name="T58" fmla="*/ 258 w 284"/>
              <a:gd name="T59" fmla="*/ 29 h 284"/>
              <a:gd name="T60" fmla="*/ 171 w 284"/>
              <a:gd name="T61" fmla="*/ 22 h 284"/>
              <a:gd name="T62" fmla="*/ 171 w 284"/>
              <a:gd name="T63" fmla="*/ 71 h 284"/>
              <a:gd name="T64" fmla="*/ 258 w 284"/>
              <a:gd name="T65" fmla="*/ 64 h 284"/>
              <a:gd name="T66" fmla="*/ 171 w 284"/>
              <a:gd name="T67" fmla="*/ 43 h 284"/>
              <a:gd name="T68" fmla="*/ 258 w 284"/>
              <a:gd name="T69" fmla="*/ 50 h 284"/>
              <a:gd name="T70" fmla="*/ 171 w 284"/>
              <a:gd name="T71"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284">
                <a:moveTo>
                  <a:pt x="164" y="0"/>
                </a:moveTo>
                <a:cubicBezTo>
                  <a:pt x="259" y="0"/>
                  <a:pt x="259" y="0"/>
                  <a:pt x="259" y="0"/>
                </a:cubicBezTo>
                <a:cubicBezTo>
                  <a:pt x="273" y="0"/>
                  <a:pt x="284" y="12"/>
                  <a:pt x="284" y="25"/>
                </a:cubicBezTo>
                <a:cubicBezTo>
                  <a:pt x="284" y="72"/>
                  <a:pt x="284" y="72"/>
                  <a:pt x="284" y="72"/>
                </a:cubicBezTo>
                <a:cubicBezTo>
                  <a:pt x="284" y="85"/>
                  <a:pt x="273" y="97"/>
                  <a:pt x="259" y="97"/>
                </a:cubicBezTo>
                <a:cubicBezTo>
                  <a:pt x="188" y="97"/>
                  <a:pt x="188" y="97"/>
                  <a:pt x="188" y="97"/>
                </a:cubicBezTo>
                <a:cubicBezTo>
                  <a:pt x="167" y="117"/>
                  <a:pt x="167" y="117"/>
                  <a:pt x="167" y="117"/>
                </a:cubicBezTo>
                <a:cubicBezTo>
                  <a:pt x="167" y="97"/>
                  <a:pt x="167" y="97"/>
                  <a:pt x="167" y="97"/>
                </a:cubicBezTo>
                <a:cubicBezTo>
                  <a:pt x="164" y="97"/>
                  <a:pt x="164" y="97"/>
                  <a:pt x="164" y="97"/>
                </a:cubicBezTo>
                <a:cubicBezTo>
                  <a:pt x="150" y="97"/>
                  <a:pt x="139" y="85"/>
                  <a:pt x="139" y="72"/>
                </a:cubicBezTo>
                <a:cubicBezTo>
                  <a:pt x="139" y="25"/>
                  <a:pt x="139" y="25"/>
                  <a:pt x="139" y="25"/>
                </a:cubicBezTo>
                <a:cubicBezTo>
                  <a:pt x="139" y="12"/>
                  <a:pt x="150" y="0"/>
                  <a:pt x="164" y="0"/>
                </a:cubicBezTo>
                <a:close/>
                <a:moveTo>
                  <a:pt x="148" y="177"/>
                </a:moveTo>
                <a:cubicBezTo>
                  <a:pt x="166" y="177"/>
                  <a:pt x="166" y="177"/>
                  <a:pt x="166" y="177"/>
                </a:cubicBezTo>
                <a:cubicBezTo>
                  <a:pt x="184" y="144"/>
                  <a:pt x="184" y="144"/>
                  <a:pt x="184" y="144"/>
                </a:cubicBezTo>
                <a:cubicBezTo>
                  <a:pt x="184" y="129"/>
                  <a:pt x="184" y="129"/>
                  <a:pt x="184" y="129"/>
                </a:cubicBezTo>
                <a:cubicBezTo>
                  <a:pt x="142" y="129"/>
                  <a:pt x="142" y="129"/>
                  <a:pt x="142" y="129"/>
                </a:cubicBezTo>
                <a:cubicBezTo>
                  <a:pt x="140" y="118"/>
                  <a:pt x="135" y="107"/>
                  <a:pt x="129" y="101"/>
                </a:cubicBezTo>
                <a:cubicBezTo>
                  <a:pt x="125" y="101"/>
                  <a:pt x="122" y="101"/>
                  <a:pt x="119" y="101"/>
                </a:cubicBezTo>
                <a:cubicBezTo>
                  <a:pt x="116" y="101"/>
                  <a:pt x="114" y="101"/>
                  <a:pt x="112" y="100"/>
                </a:cubicBezTo>
                <a:cubicBezTo>
                  <a:pt x="110" y="98"/>
                  <a:pt x="109" y="94"/>
                  <a:pt x="108" y="90"/>
                </a:cubicBezTo>
                <a:cubicBezTo>
                  <a:pt x="111" y="87"/>
                  <a:pt x="113" y="84"/>
                  <a:pt x="114" y="80"/>
                </a:cubicBezTo>
                <a:cubicBezTo>
                  <a:pt x="115" y="79"/>
                  <a:pt x="116" y="78"/>
                  <a:pt x="117" y="76"/>
                </a:cubicBezTo>
                <a:cubicBezTo>
                  <a:pt x="118" y="74"/>
                  <a:pt x="118" y="71"/>
                  <a:pt x="118" y="68"/>
                </a:cubicBezTo>
                <a:cubicBezTo>
                  <a:pt x="118" y="67"/>
                  <a:pt x="118" y="67"/>
                  <a:pt x="118" y="67"/>
                </a:cubicBezTo>
                <a:cubicBezTo>
                  <a:pt x="117" y="67"/>
                  <a:pt x="117" y="67"/>
                  <a:pt x="117" y="67"/>
                </a:cubicBezTo>
                <a:cubicBezTo>
                  <a:pt x="117" y="66"/>
                  <a:pt x="117" y="66"/>
                  <a:pt x="117" y="66"/>
                </a:cubicBezTo>
                <a:cubicBezTo>
                  <a:pt x="118" y="54"/>
                  <a:pt x="116" y="46"/>
                  <a:pt x="110" y="41"/>
                </a:cubicBezTo>
                <a:cubicBezTo>
                  <a:pt x="101" y="35"/>
                  <a:pt x="83" y="35"/>
                  <a:pt x="74" y="42"/>
                </a:cubicBezTo>
                <a:cubicBezTo>
                  <a:pt x="68" y="47"/>
                  <a:pt x="67" y="53"/>
                  <a:pt x="69" y="66"/>
                </a:cubicBezTo>
                <a:cubicBezTo>
                  <a:pt x="69" y="66"/>
                  <a:pt x="68" y="67"/>
                  <a:pt x="68" y="67"/>
                </a:cubicBezTo>
                <a:cubicBezTo>
                  <a:pt x="67" y="67"/>
                  <a:pt x="67" y="67"/>
                  <a:pt x="67" y="67"/>
                </a:cubicBezTo>
                <a:cubicBezTo>
                  <a:pt x="67" y="68"/>
                  <a:pt x="67" y="68"/>
                  <a:pt x="67" y="68"/>
                </a:cubicBezTo>
                <a:cubicBezTo>
                  <a:pt x="67" y="71"/>
                  <a:pt x="68" y="74"/>
                  <a:pt x="69" y="76"/>
                </a:cubicBezTo>
                <a:cubicBezTo>
                  <a:pt x="69" y="78"/>
                  <a:pt x="70" y="79"/>
                  <a:pt x="72" y="80"/>
                </a:cubicBezTo>
                <a:cubicBezTo>
                  <a:pt x="73" y="84"/>
                  <a:pt x="76" y="88"/>
                  <a:pt x="78" y="91"/>
                </a:cubicBezTo>
                <a:cubicBezTo>
                  <a:pt x="78" y="94"/>
                  <a:pt x="77" y="97"/>
                  <a:pt x="75" y="99"/>
                </a:cubicBezTo>
                <a:cubicBezTo>
                  <a:pt x="74" y="101"/>
                  <a:pt x="71" y="102"/>
                  <a:pt x="68" y="101"/>
                </a:cubicBezTo>
                <a:cubicBezTo>
                  <a:pt x="64" y="101"/>
                  <a:pt x="61" y="101"/>
                  <a:pt x="57" y="101"/>
                </a:cubicBezTo>
                <a:cubicBezTo>
                  <a:pt x="49" y="108"/>
                  <a:pt x="46" y="119"/>
                  <a:pt x="44" y="129"/>
                </a:cubicBezTo>
                <a:cubicBezTo>
                  <a:pt x="0" y="129"/>
                  <a:pt x="0" y="129"/>
                  <a:pt x="0" y="129"/>
                </a:cubicBezTo>
                <a:cubicBezTo>
                  <a:pt x="0" y="146"/>
                  <a:pt x="0" y="146"/>
                  <a:pt x="0" y="146"/>
                </a:cubicBezTo>
                <a:cubicBezTo>
                  <a:pt x="21" y="177"/>
                  <a:pt x="21" y="177"/>
                  <a:pt x="21" y="177"/>
                </a:cubicBezTo>
                <a:cubicBezTo>
                  <a:pt x="37" y="177"/>
                  <a:pt x="37" y="177"/>
                  <a:pt x="37" y="177"/>
                </a:cubicBezTo>
                <a:cubicBezTo>
                  <a:pt x="37" y="284"/>
                  <a:pt x="37" y="284"/>
                  <a:pt x="37" y="284"/>
                </a:cubicBezTo>
                <a:cubicBezTo>
                  <a:pt x="148" y="284"/>
                  <a:pt x="148" y="284"/>
                  <a:pt x="148" y="284"/>
                </a:cubicBezTo>
                <a:cubicBezTo>
                  <a:pt x="148" y="177"/>
                  <a:pt x="148" y="177"/>
                  <a:pt x="148" y="177"/>
                </a:cubicBezTo>
                <a:close/>
                <a:moveTo>
                  <a:pt x="87" y="129"/>
                </a:moveTo>
                <a:cubicBezTo>
                  <a:pt x="92" y="110"/>
                  <a:pt x="92" y="110"/>
                  <a:pt x="92" y="110"/>
                </a:cubicBezTo>
                <a:cubicBezTo>
                  <a:pt x="89" y="107"/>
                  <a:pt x="89" y="107"/>
                  <a:pt x="89" y="107"/>
                </a:cubicBezTo>
                <a:cubicBezTo>
                  <a:pt x="91" y="102"/>
                  <a:pt x="91" y="102"/>
                  <a:pt x="91" y="102"/>
                </a:cubicBezTo>
                <a:cubicBezTo>
                  <a:pt x="94" y="102"/>
                  <a:pt x="94" y="102"/>
                  <a:pt x="94" y="102"/>
                </a:cubicBezTo>
                <a:cubicBezTo>
                  <a:pt x="97" y="102"/>
                  <a:pt x="97" y="102"/>
                  <a:pt x="97" y="102"/>
                </a:cubicBezTo>
                <a:cubicBezTo>
                  <a:pt x="100" y="107"/>
                  <a:pt x="100" y="107"/>
                  <a:pt x="100" y="107"/>
                </a:cubicBezTo>
                <a:cubicBezTo>
                  <a:pt x="97" y="110"/>
                  <a:pt x="97" y="110"/>
                  <a:pt x="97" y="110"/>
                </a:cubicBezTo>
                <a:cubicBezTo>
                  <a:pt x="102" y="129"/>
                  <a:pt x="102" y="129"/>
                  <a:pt x="102" y="129"/>
                </a:cubicBezTo>
                <a:cubicBezTo>
                  <a:pt x="87" y="129"/>
                  <a:pt x="87" y="129"/>
                  <a:pt x="87" y="129"/>
                </a:cubicBezTo>
                <a:close/>
                <a:moveTo>
                  <a:pt x="171" y="22"/>
                </a:moveTo>
                <a:cubicBezTo>
                  <a:pt x="171" y="29"/>
                  <a:pt x="171" y="29"/>
                  <a:pt x="171" y="29"/>
                </a:cubicBezTo>
                <a:cubicBezTo>
                  <a:pt x="258" y="29"/>
                  <a:pt x="258" y="29"/>
                  <a:pt x="258" y="29"/>
                </a:cubicBezTo>
                <a:cubicBezTo>
                  <a:pt x="258" y="22"/>
                  <a:pt x="258" y="22"/>
                  <a:pt x="258" y="22"/>
                </a:cubicBezTo>
                <a:cubicBezTo>
                  <a:pt x="171" y="22"/>
                  <a:pt x="171" y="22"/>
                  <a:pt x="171" y="22"/>
                </a:cubicBezTo>
                <a:close/>
                <a:moveTo>
                  <a:pt x="171" y="64"/>
                </a:moveTo>
                <a:cubicBezTo>
                  <a:pt x="171" y="71"/>
                  <a:pt x="171" y="71"/>
                  <a:pt x="171" y="71"/>
                </a:cubicBezTo>
                <a:cubicBezTo>
                  <a:pt x="258" y="71"/>
                  <a:pt x="258" y="71"/>
                  <a:pt x="258" y="71"/>
                </a:cubicBezTo>
                <a:cubicBezTo>
                  <a:pt x="258" y="64"/>
                  <a:pt x="258" y="64"/>
                  <a:pt x="258" y="64"/>
                </a:cubicBezTo>
                <a:cubicBezTo>
                  <a:pt x="171" y="64"/>
                  <a:pt x="171" y="64"/>
                  <a:pt x="171" y="64"/>
                </a:cubicBezTo>
                <a:close/>
                <a:moveTo>
                  <a:pt x="171" y="43"/>
                </a:moveTo>
                <a:cubicBezTo>
                  <a:pt x="171" y="50"/>
                  <a:pt x="171" y="50"/>
                  <a:pt x="171" y="50"/>
                </a:cubicBezTo>
                <a:cubicBezTo>
                  <a:pt x="258" y="50"/>
                  <a:pt x="258" y="50"/>
                  <a:pt x="258" y="50"/>
                </a:cubicBezTo>
                <a:cubicBezTo>
                  <a:pt x="258" y="43"/>
                  <a:pt x="258" y="43"/>
                  <a:pt x="258" y="43"/>
                </a:cubicBezTo>
                <a:lnTo>
                  <a:pt x="171" y="4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7290853" y="2278376"/>
            <a:ext cx="746348" cy="608494"/>
          </a:xfrm>
          <a:custGeom>
            <a:avLst/>
            <a:gdLst>
              <a:gd name="T0" fmla="*/ 69 w 293"/>
              <a:gd name="T1" fmla="*/ 166 h 239"/>
              <a:gd name="T2" fmla="*/ 102 w 293"/>
              <a:gd name="T3" fmla="*/ 183 h 239"/>
              <a:gd name="T4" fmla="*/ 1 w 293"/>
              <a:gd name="T5" fmla="*/ 221 h 239"/>
              <a:gd name="T6" fmla="*/ 38 w 293"/>
              <a:gd name="T7" fmla="*/ 177 h 239"/>
              <a:gd name="T8" fmla="*/ 29 w 293"/>
              <a:gd name="T9" fmla="*/ 151 h 239"/>
              <a:gd name="T10" fmla="*/ 27 w 293"/>
              <a:gd name="T11" fmla="*/ 94 h 239"/>
              <a:gd name="T12" fmla="*/ 94 w 293"/>
              <a:gd name="T13" fmla="*/ 150 h 239"/>
              <a:gd name="T14" fmla="*/ 183 w 293"/>
              <a:gd name="T15" fmla="*/ 85 h 239"/>
              <a:gd name="T16" fmla="*/ 206 w 293"/>
              <a:gd name="T17" fmla="*/ 81 h 239"/>
              <a:gd name="T18" fmla="*/ 202 w 293"/>
              <a:gd name="T19" fmla="*/ 58 h 239"/>
              <a:gd name="T20" fmla="*/ 196 w 293"/>
              <a:gd name="T21" fmla="*/ 43 h 239"/>
              <a:gd name="T22" fmla="*/ 197 w 293"/>
              <a:gd name="T23" fmla="*/ 41 h 239"/>
              <a:gd name="T24" fmla="*/ 205 w 293"/>
              <a:gd name="T25" fmla="*/ 10 h 239"/>
              <a:gd name="T26" fmla="*/ 258 w 293"/>
              <a:gd name="T27" fmla="*/ 40 h 239"/>
              <a:gd name="T28" fmla="*/ 260 w 293"/>
              <a:gd name="T29" fmla="*/ 41 h 239"/>
              <a:gd name="T30" fmla="*/ 259 w 293"/>
              <a:gd name="T31" fmla="*/ 53 h 239"/>
              <a:gd name="T32" fmla="*/ 248 w 293"/>
              <a:gd name="T33" fmla="*/ 70 h 239"/>
              <a:gd name="T34" fmla="*/ 261 w 293"/>
              <a:gd name="T35" fmla="*/ 84 h 239"/>
              <a:gd name="T36" fmla="*/ 291 w 293"/>
              <a:gd name="T37" fmla="*/ 138 h 239"/>
              <a:gd name="T38" fmla="*/ 183 w 293"/>
              <a:gd name="T39" fmla="*/ 85 h 239"/>
              <a:gd name="T40" fmla="*/ 223 w 293"/>
              <a:gd name="T41" fmla="*/ 92 h 239"/>
              <a:gd name="T42" fmla="*/ 218 w 293"/>
              <a:gd name="T43" fmla="*/ 129 h 239"/>
              <a:gd name="T44" fmla="*/ 230 w 293"/>
              <a:gd name="T45" fmla="*/ 139 h 239"/>
              <a:gd name="T46" fmla="*/ 231 w 293"/>
              <a:gd name="T47" fmla="*/ 139 h 239"/>
              <a:gd name="T48" fmla="*/ 243 w 293"/>
              <a:gd name="T49" fmla="*/ 129 h 239"/>
              <a:gd name="T50" fmla="*/ 237 w 293"/>
              <a:gd name="T51" fmla="*/ 92 h 239"/>
              <a:gd name="T52" fmla="*/ 230 w 293"/>
              <a:gd name="T53" fmla="*/ 85 h 239"/>
              <a:gd name="T54" fmla="*/ 142 w 293"/>
              <a:gd name="T55" fmla="*/ 239 h 239"/>
              <a:gd name="T56" fmla="*/ 186 w 293"/>
              <a:gd name="T57" fmla="*/ 173 h 239"/>
              <a:gd name="T58" fmla="*/ 230 w 293"/>
              <a:gd name="T59" fmla="*/ 177 h 239"/>
              <a:gd name="T60" fmla="*/ 246 w 293"/>
              <a:gd name="T61" fmla="*/ 167 h 239"/>
              <a:gd name="T62" fmla="*/ 154 w 293"/>
              <a:gd name="T63" fmla="*/ 222 h 239"/>
              <a:gd name="T64" fmla="*/ 152 w 293"/>
              <a:gd name="T65" fmla="*/ 1 h 239"/>
              <a:gd name="T66" fmla="*/ 59 w 293"/>
              <a:gd name="T67" fmla="*/ 39 h 239"/>
              <a:gd name="T68" fmla="*/ 58 w 293"/>
              <a:gd name="T69" fmla="*/ 76 h 239"/>
              <a:gd name="T70" fmla="*/ 121 w 293"/>
              <a:gd name="T71" fmla="*/ 48 h 239"/>
              <a:gd name="T72" fmla="*/ 174 w 293"/>
              <a:gd name="T73"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239">
                <a:moveTo>
                  <a:pt x="82" y="151"/>
                </a:moveTo>
                <a:cubicBezTo>
                  <a:pt x="79" y="157"/>
                  <a:pt x="75" y="162"/>
                  <a:pt x="69" y="166"/>
                </a:cubicBezTo>
                <a:cubicBezTo>
                  <a:pt x="71" y="172"/>
                  <a:pt x="71" y="174"/>
                  <a:pt x="73" y="177"/>
                </a:cubicBezTo>
                <a:cubicBezTo>
                  <a:pt x="76" y="178"/>
                  <a:pt x="101" y="179"/>
                  <a:pt x="102" y="183"/>
                </a:cubicBezTo>
                <a:cubicBezTo>
                  <a:pt x="111" y="193"/>
                  <a:pt x="111" y="211"/>
                  <a:pt x="110" y="221"/>
                </a:cubicBezTo>
                <a:cubicBezTo>
                  <a:pt x="84" y="232"/>
                  <a:pt x="27" y="232"/>
                  <a:pt x="1" y="221"/>
                </a:cubicBezTo>
                <a:cubicBezTo>
                  <a:pt x="0" y="211"/>
                  <a:pt x="0" y="193"/>
                  <a:pt x="9" y="183"/>
                </a:cubicBezTo>
                <a:cubicBezTo>
                  <a:pt x="11" y="179"/>
                  <a:pt x="35" y="178"/>
                  <a:pt x="38" y="177"/>
                </a:cubicBezTo>
                <a:cubicBezTo>
                  <a:pt x="39" y="174"/>
                  <a:pt x="40" y="170"/>
                  <a:pt x="41" y="166"/>
                </a:cubicBezTo>
                <a:cubicBezTo>
                  <a:pt x="36" y="162"/>
                  <a:pt x="32" y="157"/>
                  <a:pt x="29" y="151"/>
                </a:cubicBezTo>
                <a:cubicBezTo>
                  <a:pt x="27" y="151"/>
                  <a:pt x="20" y="151"/>
                  <a:pt x="18" y="151"/>
                </a:cubicBezTo>
                <a:cubicBezTo>
                  <a:pt x="14" y="130"/>
                  <a:pt x="19" y="101"/>
                  <a:pt x="27" y="94"/>
                </a:cubicBezTo>
                <a:cubicBezTo>
                  <a:pt x="40" y="84"/>
                  <a:pt x="69" y="83"/>
                  <a:pt x="82" y="92"/>
                </a:cubicBezTo>
                <a:cubicBezTo>
                  <a:pt x="91" y="99"/>
                  <a:pt x="97" y="131"/>
                  <a:pt x="94" y="150"/>
                </a:cubicBezTo>
                <a:cubicBezTo>
                  <a:pt x="92" y="151"/>
                  <a:pt x="83" y="150"/>
                  <a:pt x="82" y="151"/>
                </a:cubicBezTo>
                <a:close/>
                <a:moveTo>
                  <a:pt x="183" y="85"/>
                </a:moveTo>
                <a:cubicBezTo>
                  <a:pt x="188" y="85"/>
                  <a:pt x="193" y="85"/>
                  <a:pt x="197" y="85"/>
                </a:cubicBezTo>
                <a:cubicBezTo>
                  <a:pt x="201" y="85"/>
                  <a:pt x="204" y="84"/>
                  <a:pt x="206" y="81"/>
                </a:cubicBezTo>
                <a:cubicBezTo>
                  <a:pt x="208" y="79"/>
                  <a:pt x="209" y="75"/>
                  <a:pt x="210" y="71"/>
                </a:cubicBezTo>
                <a:cubicBezTo>
                  <a:pt x="206" y="68"/>
                  <a:pt x="204" y="63"/>
                  <a:pt x="202" y="58"/>
                </a:cubicBezTo>
                <a:cubicBezTo>
                  <a:pt x="200" y="57"/>
                  <a:pt x="199" y="55"/>
                  <a:pt x="198" y="53"/>
                </a:cubicBezTo>
                <a:cubicBezTo>
                  <a:pt x="197" y="50"/>
                  <a:pt x="196" y="47"/>
                  <a:pt x="196" y="43"/>
                </a:cubicBezTo>
                <a:cubicBezTo>
                  <a:pt x="196" y="41"/>
                  <a:pt x="196" y="41"/>
                  <a:pt x="196" y="41"/>
                </a:cubicBezTo>
                <a:cubicBezTo>
                  <a:pt x="197" y="41"/>
                  <a:pt x="197" y="41"/>
                  <a:pt x="197" y="41"/>
                </a:cubicBezTo>
                <a:cubicBezTo>
                  <a:pt x="197" y="41"/>
                  <a:pt x="198" y="41"/>
                  <a:pt x="198" y="40"/>
                </a:cubicBezTo>
                <a:cubicBezTo>
                  <a:pt x="196" y="24"/>
                  <a:pt x="197" y="16"/>
                  <a:pt x="205" y="10"/>
                </a:cubicBezTo>
                <a:cubicBezTo>
                  <a:pt x="216" y="0"/>
                  <a:pt x="238" y="0"/>
                  <a:pt x="250" y="9"/>
                </a:cubicBezTo>
                <a:cubicBezTo>
                  <a:pt x="257" y="14"/>
                  <a:pt x="260" y="25"/>
                  <a:pt x="258" y="40"/>
                </a:cubicBezTo>
                <a:cubicBezTo>
                  <a:pt x="259" y="40"/>
                  <a:pt x="259" y="41"/>
                  <a:pt x="259" y="41"/>
                </a:cubicBezTo>
                <a:cubicBezTo>
                  <a:pt x="260" y="41"/>
                  <a:pt x="260" y="41"/>
                  <a:pt x="260" y="41"/>
                </a:cubicBezTo>
                <a:cubicBezTo>
                  <a:pt x="260" y="43"/>
                  <a:pt x="260" y="43"/>
                  <a:pt x="260" y="43"/>
                </a:cubicBezTo>
                <a:cubicBezTo>
                  <a:pt x="260" y="47"/>
                  <a:pt x="260" y="50"/>
                  <a:pt x="259" y="53"/>
                </a:cubicBezTo>
                <a:cubicBezTo>
                  <a:pt x="258" y="55"/>
                  <a:pt x="257" y="57"/>
                  <a:pt x="255" y="58"/>
                </a:cubicBezTo>
                <a:cubicBezTo>
                  <a:pt x="253" y="63"/>
                  <a:pt x="251" y="67"/>
                  <a:pt x="248" y="70"/>
                </a:cubicBezTo>
                <a:cubicBezTo>
                  <a:pt x="249" y="76"/>
                  <a:pt x="250" y="80"/>
                  <a:pt x="253" y="83"/>
                </a:cubicBezTo>
                <a:cubicBezTo>
                  <a:pt x="255" y="84"/>
                  <a:pt x="258" y="84"/>
                  <a:pt x="261" y="84"/>
                </a:cubicBezTo>
                <a:cubicBezTo>
                  <a:pt x="265" y="84"/>
                  <a:pt x="269" y="84"/>
                  <a:pt x="274" y="84"/>
                </a:cubicBezTo>
                <a:cubicBezTo>
                  <a:pt x="285" y="95"/>
                  <a:pt x="293" y="121"/>
                  <a:pt x="291" y="138"/>
                </a:cubicBezTo>
                <a:cubicBezTo>
                  <a:pt x="272" y="151"/>
                  <a:pt x="180" y="152"/>
                  <a:pt x="165" y="138"/>
                </a:cubicBezTo>
                <a:cubicBezTo>
                  <a:pt x="166" y="123"/>
                  <a:pt x="168" y="97"/>
                  <a:pt x="183" y="85"/>
                </a:cubicBezTo>
                <a:close/>
                <a:moveTo>
                  <a:pt x="226" y="85"/>
                </a:moveTo>
                <a:cubicBezTo>
                  <a:pt x="223" y="92"/>
                  <a:pt x="223" y="92"/>
                  <a:pt x="223" y="92"/>
                </a:cubicBezTo>
                <a:cubicBezTo>
                  <a:pt x="227" y="95"/>
                  <a:pt x="227" y="95"/>
                  <a:pt x="227" y="95"/>
                </a:cubicBezTo>
                <a:cubicBezTo>
                  <a:pt x="218" y="129"/>
                  <a:pt x="218" y="129"/>
                  <a:pt x="218" y="129"/>
                </a:cubicBezTo>
                <a:cubicBezTo>
                  <a:pt x="230" y="138"/>
                  <a:pt x="230" y="138"/>
                  <a:pt x="230" y="138"/>
                </a:cubicBezTo>
                <a:cubicBezTo>
                  <a:pt x="230" y="139"/>
                  <a:pt x="230" y="139"/>
                  <a:pt x="230" y="139"/>
                </a:cubicBezTo>
                <a:cubicBezTo>
                  <a:pt x="230" y="139"/>
                  <a:pt x="230" y="139"/>
                  <a:pt x="230" y="139"/>
                </a:cubicBezTo>
                <a:cubicBezTo>
                  <a:pt x="231" y="139"/>
                  <a:pt x="231" y="139"/>
                  <a:pt x="231" y="139"/>
                </a:cubicBezTo>
                <a:cubicBezTo>
                  <a:pt x="231" y="138"/>
                  <a:pt x="231" y="138"/>
                  <a:pt x="231" y="138"/>
                </a:cubicBezTo>
                <a:cubicBezTo>
                  <a:pt x="243" y="129"/>
                  <a:pt x="243" y="129"/>
                  <a:pt x="243" y="129"/>
                </a:cubicBezTo>
                <a:cubicBezTo>
                  <a:pt x="234" y="95"/>
                  <a:pt x="234" y="95"/>
                  <a:pt x="234" y="95"/>
                </a:cubicBezTo>
                <a:cubicBezTo>
                  <a:pt x="237" y="92"/>
                  <a:pt x="237" y="92"/>
                  <a:pt x="237" y="92"/>
                </a:cubicBezTo>
                <a:cubicBezTo>
                  <a:pt x="234" y="85"/>
                  <a:pt x="234" y="85"/>
                  <a:pt x="234" y="85"/>
                </a:cubicBezTo>
                <a:cubicBezTo>
                  <a:pt x="230" y="85"/>
                  <a:pt x="230" y="85"/>
                  <a:pt x="230" y="85"/>
                </a:cubicBezTo>
                <a:cubicBezTo>
                  <a:pt x="226" y="85"/>
                  <a:pt x="226" y="85"/>
                  <a:pt x="226" y="85"/>
                </a:cubicBezTo>
                <a:close/>
                <a:moveTo>
                  <a:pt x="142" y="239"/>
                </a:moveTo>
                <a:cubicBezTo>
                  <a:pt x="120" y="180"/>
                  <a:pt x="120" y="180"/>
                  <a:pt x="120" y="180"/>
                </a:cubicBezTo>
                <a:cubicBezTo>
                  <a:pt x="186" y="173"/>
                  <a:pt x="186" y="173"/>
                  <a:pt x="186" y="173"/>
                </a:cubicBezTo>
                <a:cubicBezTo>
                  <a:pt x="173" y="193"/>
                  <a:pt x="173" y="193"/>
                  <a:pt x="173" y="193"/>
                </a:cubicBezTo>
                <a:cubicBezTo>
                  <a:pt x="193" y="203"/>
                  <a:pt x="218" y="196"/>
                  <a:pt x="230" y="177"/>
                </a:cubicBezTo>
                <a:cubicBezTo>
                  <a:pt x="233" y="173"/>
                  <a:pt x="235" y="169"/>
                  <a:pt x="236" y="164"/>
                </a:cubicBezTo>
                <a:cubicBezTo>
                  <a:pt x="246" y="167"/>
                  <a:pt x="246" y="167"/>
                  <a:pt x="246" y="167"/>
                </a:cubicBezTo>
                <a:cubicBezTo>
                  <a:pt x="246" y="178"/>
                  <a:pt x="242" y="191"/>
                  <a:pt x="235" y="201"/>
                </a:cubicBezTo>
                <a:cubicBezTo>
                  <a:pt x="217" y="229"/>
                  <a:pt x="182" y="237"/>
                  <a:pt x="154" y="222"/>
                </a:cubicBezTo>
                <a:cubicBezTo>
                  <a:pt x="142" y="239"/>
                  <a:pt x="142" y="239"/>
                  <a:pt x="142" y="239"/>
                </a:cubicBezTo>
                <a:close/>
                <a:moveTo>
                  <a:pt x="152" y="1"/>
                </a:moveTo>
                <a:cubicBezTo>
                  <a:pt x="140" y="18"/>
                  <a:pt x="140" y="18"/>
                  <a:pt x="140" y="18"/>
                </a:cubicBezTo>
                <a:cubicBezTo>
                  <a:pt x="112" y="3"/>
                  <a:pt x="77" y="12"/>
                  <a:pt x="59" y="39"/>
                </a:cubicBezTo>
                <a:cubicBezTo>
                  <a:pt x="52" y="50"/>
                  <a:pt x="48" y="62"/>
                  <a:pt x="48" y="74"/>
                </a:cubicBezTo>
                <a:cubicBezTo>
                  <a:pt x="58" y="76"/>
                  <a:pt x="58" y="76"/>
                  <a:pt x="58" y="76"/>
                </a:cubicBezTo>
                <a:cubicBezTo>
                  <a:pt x="59" y="72"/>
                  <a:pt x="61" y="67"/>
                  <a:pt x="64" y="63"/>
                </a:cubicBezTo>
                <a:cubicBezTo>
                  <a:pt x="76" y="44"/>
                  <a:pt x="101" y="38"/>
                  <a:pt x="121" y="48"/>
                </a:cubicBezTo>
                <a:cubicBezTo>
                  <a:pt x="108" y="68"/>
                  <a:pt x="108" y="68"/>
                  <a:pt x="108" y="68"/>
                </a:cubicBezTo>
                <a:cubicBezTo>
                  <a:pt x="174" y="61"/>
                  <a:pt x="174" y="61"/>
                  <a:pt x="174" y="61"/>
                </a:cubicBezTo>
                <a:lnTo>
                  <a:pt x="152" y="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8289214" y="4398951"/>
            <a:ext cx="789427" cy="556799"/>
          </a:xfrm>
          <a:custGeom>
            <a:avLst/>
            <a:gdLst>
              <a:gd name="T0" fmla="*/ 29 w 310"/>
              <a:gd name="T1" fmla="*/ 157 h 219"/>
              <a:gd name="T2" fmla="*/ 42 w 310"/>
              <a:gd name="T3" fmla="*/ 145 h 219"/>
              <a:gd name="T4" fmla="*/ 30 w 310"/>
              <a:gd name="T5" fmla="*/ 128 h 219"/>
              <a:gd name="T6" fmla="*/ 29 w 310"/>
              <a:gd name="T7" fmla="*/ 117 h 219"/>
              <a:gd name="T8" fmla="*/ 30 w 310"/>
              <a:gd name="T9" fmla="*/ 116 h 219"/>
              <a:gd name="T10" fmla="*/ 78 w 310"/>
              <a:gd name="T11" fmla="*/ 87 h 219"/>
              <a:gd name="T12" fmla="*/ 87 w 310"/>
              <a:gd name="T13" fmla="*/ 117 h 219"/>
              <a:gd name="T14" fmla="*/ 88 w 310"/>
              <a:gd name="T15" fmla="*/ 118 h 219"/>
              <a:gd name="T16" fmla="*/ 83 w 310"/>
              <a:gd name="T17" fmla="*/ 132 h 219"/>
              <a:gd name="T18" fmla="*/ 81 w 310"/>
              <a:gd name="T19" fmla="*/ 155 h 219"/>
              <a:gd name="T20" fmla="*/ 100 w 310"/>
              <a:gd name="T21" fmla="*/ 156 h 219"/>
              <a:gd name="T22" fmla="*/ 0 w 310"/>
              <a:gd name="T23" fmla="*/ 206 h 219"/>
              <a:gd name="T24" fmla="*/ 148 w 310"/>
              <a:gd name="T25" fmla="*/ 176 h 219"/>
              <a:gd name="T26" fmla="*/ 159 w 310"/>
              <a:gd name="T27" fmla="*/ 174 h 219"/>
              <a:gd name="T28" fmla="*/ 157 w 310"/>
              <a:gd name="T29" fmla="*/ 163 h 219"/>
              <a:gd name="T30" fmla="*/ 155 w 310"/>
              <a:gd name="T31" fmla="*/ 155 h 219"/>
              <a:gd name="T32" fmla="*/ 155 w 310"/>
              <a:gd name="T33" fmla="*/ 154 h 219"/>
              <a:gd name="T34" fmla="*/ 159 w 310"/>
              <a:gd name="T35" fmla="*/ 139 h 219"/>
              <a:gd name="T36" fmla="*/ 185 w 310"/>
              <a:gd name="T37" fmla="*/ 154 h 219"/>
              <a:gd name="T38" fmla="*/ 186 w 310"/>
              <a:gd name="T39" fmla="*/ 155 h 219"/>
              <a:gd name="T40" fmla="*/ 185 w 310"/>
              <a:gd name="T41" fmla="*/ 160 h 219"/>
              <a:gd name="T42" fmla="*/ 180 w 310"/>
              <a:gd name="T43" fmla="*/ 169 h 219"/>
              <a:gd name="T44" fmla="*/ 186 w 310"/>
              <a:gd name="T45" fmla="*/ 176 h 219"/>
              <a:gd name="T46" fmla="*/ 197 w 310"/>
              <a:gd name="T47" fmla="*/ 182 h 219"/>
              <a:gd name="T48" fmla="*/ 210 w 310"/>
              <a:gd name="T49" fmla="*/ 175 h 219"/>
              <a:gd name="T50" fmla="*/ 196 w 310"/>
              <a:gd name="T51" fmla="*/ 166 h 219"/>
              <a:gd name="T52" fmla="*/ 233 w 310"/>
              <a:gd name="T53" fmla="*/ 133 h 219"/>
              <a:gd name="T54" fmla="*/ 233 w 310"/>
              <a:gd name="T55" fmla="*/ 166 h 219"/>
              <a:gd name="T56" fmla="*/ 228 w 310"/>
              <a:gd name="T57" fmla="*/ 181 h 219"/>
              <a:gd name="T58" fmla="*/ 240 w 310"/>
              <a:gd name="T59" fmla="*/ 173 h 219"/>
              <a:gd name="T60" fmla="*/ 255 w 310"/>
              <a:gd name="T61" fmla="*/ 171 h 219"/>
              <a:gd name="T62" fmla="*/ 252 w 310"/>
              <a:gd name="T63" fmla="*/ 156 h 219"/>
              <a:gd name="T64" fmla="*/ 248 w 310"/>
              <a:gd name="T65" fmla="*/ 146 h 219"/>
              <a:gd name="T66" fmla="*/ 249 w 310"/>
              <a:gd name="T67" fmla="*/ 145 h 219"/>
              <a:gd name="T68" fmla="*/ 254 w 310"/>
              <a:gd name="T69" fmla="*/ 125 h 219"/>
              <a:gd name="T70" fmla="*/ 288 w 310"/>
              <a:gd name="T71" fmla="*/ 144 h 219"/>
              <a:gd name="T72" fmla="*/ 290 w 310"/>
              <a:gd name="T73" fmla="*/ 145 h 219"/>
              <a:gd name="T74" fmla="*/ 289 w 310"/>
              <a:gd name="T75" fmla="*/ 152 h 219"/>
              <a:gd name="T76" fmla="*/ 281 w 310"/>
              <a:gd name="T77" fmla="*/ 164 h 219"/>
              <a:gd name="T78" fmla="*/ 290 w 310"/>
              <a:gd name="T79" fmla="*/ 172 h 219"/>
              <a:gd name="T80" fmla="*/ 309 w 310"/>
              <a:gd name="T81" fmla="*/ 207 h 219"/>
              <a:gd name="T82" fmla="*/ 190 w 310"/>
              <a:gd name="T83" fmla="*/ 207 h 219"/>
              <a:gd name="T84" fmla="*/ 148 w 310"/>
              <a:gd name="T85" fmla="*/ 176 h 219"/>
              <a:gd name="T86" fmla="*/ 70 w 310"/>
              <a:gd name="T87" fmla="*/ 53 h 219"/>
              <a:gd name="T88" fmla="*/ 105 w 310"/>
              <a:gd name="T89" fmla="*/ 112 h 219"/>
              <a:gd name="T90" fmla="*/ 96 w 310"/>
              <a:gd name="T91" fmla="*/ 133 h 219"/>
              <a:gd name="T92" fmla="*/ 130 w 310"/>
              <a:gd name="T93" fmla="*/ 111 h 219"/>
              <a:gd name="T94" fmla="*/ 147 w 310"/>
              <a:gd name="T95" fmla="*/ 105 h 219"/>
              <a:gd name="T96" fmla="*/ 147 w 310"/>
              <a:gd name="T97" fmla="*/ 0 h 219"/>
              <a:gd name="T98" fmla="*/ 54 w 310"/>
              <a:gd name="T99" fmla="*/ 164 h 219"/>
              <a:gd name="T100" fmla="*/ 49 w 310"/>
              <a:gd name="T101" fmla="*/ 198 h 219"/>
              <a:gd name="T102" fmla="*/ 60 w 310"/>
              <a:gd name="T103" fmla="*/ 207 h 219"/>
              <a:gd name="T104" fmla="*/ 61 w 310"/>
              <a:gd name="T105" fmla="*/ 207 h 219"/>
              <a:gd name="T106" fmla="*/ 72 w 310"/>
              <a:gd name="T107" fmla="*/ 198 h 219"/>
              <a:gd name="T108" fmla="*/ 67 w 310"/>
              <a:gd name="T109" fmla="*/ 164 h 219"/>
              <a:gd name="T110" fmla="*/ 60 w 310"/>
              <a:gd name="T111" fmla="*/ 15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0" h="219">
                <a:moveTo>
                  <a:pt x="17" y="157"/>
                </a:moveTo>
                <a:cubicBezTo>
                  <a:pt x="21" y="157"/>
                  <a:pt x="26" y="157"/>
                  <a:pt x="29" y="157"/>
                </a:cubicBezTo>
                <a:cubicBezTo>
                  <a:pt x="33" y="157"/>
                  <a:pt x="36" y="156"/>
                  <a:pt x="38" y="154"/>
                </a:cubicBezTo>
                <a:cubicBezTo>
                  <a:pt x="40" y="152"/>
                  <a:pt x="41" y="149"/>
                  <a:pt x="42" y="145"/>
                </a:cubicBezTo>
                <a:cubicBezTo>
                  <a:pt x="38" y="141"/>
                  <a:pt x="36" y="137"/>
                  <a:pt x="34" y="132"/>
                </a:cubicBezTo>
                <a:cubicBezTo>
                  <a:pt x="33" y="131"/>
                  <a:pt x="31" y="130"/>
                  <a:pt x="30" y="128"/>
                </a:cubicBezTo>
                <a:cubicBezTo>
                  <a:pt x="29" y="125"/>
                  <a:pt x="29" y="122"/>
                  <a:pt x="29" y="118"/>
                </a:cubicBezTo>
                <a:cubicBezTo>
                  <a:pt x="29" y="117"/>
                  <a:pt x="29" y="117"/>
                  <a:pt x="29" y="117"/>
                </a:cubicBezTo>
                <a:cubicBezTo>
                  <a:pt x="30" y="117"/>
                  <a:pt x="30" y="117"/>
                  <a:pt x="30" y="117"/>
                </a:cubicBezTo>
                <a:cubicBezTo>
                  <a:pt x="30" y="117"/>
                  <a:pt x="30" y="116"/>
                  <a:pt x="30" y="116"/>
                </a:cubicBezTo>
                <a:cubicBezTo>
                  <a:pt x="28" y="101"/>
                  <a:pt x="30" y="94"/>
                  <a:pt x="37" y="88"/>
                </a:cubicBezTo>
                <a:cubicBezTo>
                  <a:pt x="47" y="79"/>
                  <a:pt x="67" y="79"/>
                  <a:pt x="78" y="87"/>
                </a:cubicBezTo>
                <a:cubicBezTo>
                  <a:pt x="85" y="92"/>
                  <a:pt x="88" y="102"/>
                  <a:pt x="86" y="116"/>
                </a:cubicBezTo>
                <a:cubicBezTo>
                  <a:pt x="86" y="116"/>
                  <a:pt x="87" y="116"/>
                  <a:pt x="87" y="117"/>
                </a:cubicBezTo>
                <a:cubicBezTo>
                  <a:pt x="88" y="117"/>
                  <a:pt x="88" y="117"/>
                  <a:pt x="88" y="117"/>
                </a:cubicBezTo>
                <a:cubicBezTo>
                  <a:pt x="88" y="118"/>
                  <a:pt x="88" y="118"/>
                  <a:pt x="88" y="118"/>
                </a:cubicBezTo>
                <a:cubicBezTo>
                  <a:pt x="88" y="122"/>
                  <a:pt x="88" y="125"/>
                  <a:pt x="87" y="127"/>
                </a:cubicBezTo>
                <a:cubicBezTo>
                  <a:pt x="86" y="130"/>
                  <a:pt x="84" y="131"/>
                  <a:pt x="83" y="132"/>
                </a:cubicBezTo>
                <a:cubicBezTo>
                  <a:pt x="81" y="137"/>
                  <a:pt x="79" y="141"/>
                  <a:pt x="76" y="144"/>
                </a:cubicBezTo>
                <a:cubicBezTo>
                  <a:pt x="77" y="149"/>
                  <a:pt x="79" y="153"/>
                  <a:pt x="81" y="155"/>
                </a:cubicBezTo>
                <a:cubicBezTo>
                  <a:pt x="83" y="156"/>
                  <a:pt x="86" y="157"/>
                  <a:pt x="89" y="156"/>
                </a:cubicBezTo>
                <a:cubicBezTo>
                  <a:pt x="92" y="156"/>
                  <a:pt x="96" y="156"/>
                  <a:pt x="100" y="156"/>
                </a:cubicBezTo>
                <a:cubicBezTo>
                  <a:pt x="111" y="166"/>
                  <a:pt x="118" y="190"/>
                  <a:pt x="116" y="206"/>
                </a:cubicBezTo>
                <a:cubicBezTo>
                  <a:pt x="99" y="218"/>
                  <a:pt x="14" y="219"/>
                  <a:pt x="0" y="206"/>
                </a:cubicBezTo>
                <a:cubicBezTo>
                  <a:pt x="1" y="192"/>
                  <a:pt x="3" y="169"/>
                  <a:pt x="17" y="157"/>
                </a:cubicBezTo>
                <a:close/>
                <a:moveTo>
                  <a:pt x="148" y="176"/>
                </a:moveTo>
                <a:cubicBezTo>
                  <a:pt x="151" y="176"/>
                  <a:pt x="153" y="176"/>
                  <a:pt x="155" y="176"/>
                </a:cubicBezTo>
                <a:cubicBezTo>
                  <a:pt x="157" y="176"/>
                  <a:pt x="158" y="176"/>
                  <a:pt x="159" y="174"/>
                </a:cubicBezTo>
                <a:cubicBezTo>
                  <a:pt x="160" y="173"/>
                  <a:pt x="161" y="171"/>
                  <a:pt x="161" y="169"/>
                </a:cubicBezTo>
                <a:cubicBezTo>
                  <a:pt x="160" y="168"/>
                  <a:pt x="158" y="165"/>
                  <a:pt x="157" y="163"/>
                </a:cubicBezTo>
                <a:cubicBezTo>
                  <a:pt x="157" y="162"/>
                  <a:pt x="156" y="161"/>
                  <a:pt x="155" y="160"/>
                </a:cubicBezTo>
                <a:cubicBezTo>
                  <a:pt x="155" y="159"/>
                  <a:pt x="155" y="157"/>
                  <a:pt x="155" y="155"/>
                </a:cubicBezTo>
                <a:cubicBezTo>
                  <a:pt x="155" y="155"/>
                  <a:pt x="155" y="155"/>
                  <a:pt x="155" y="155"/>
                </a:cubicBezTo>
                <a:cubicBezTo>
                  <a:pt x="155" y="154"/>
                  <a:pt x="155" y="154"/>
                  <a:pt x="155" y="154"/>
                </a:cubicBezTo>
                <a:cubicBezTo>
                  <a:pt x="155" y="154"/>
                  <a:pt x="155" y="154"/>
                  <a:pt x="155" y="154"/>
                </a:cubicBezTo>
                <a:cubicBezTo>
                  <a:pt x="154" y="146"/>
                  <a:pt x="155" y="142"/>
                  <a:pt x="159" y="139"/>
                </a:cubicBezTo>
                <a:cubicBezTo>
                  <a:pt x="164" y="135"/>
                  <a:pt x="175" y="135"/>
                  <a:pt x="181" y="139"/>
                </a:cubicBezTo>
                <a:cubicBezTo>
                  <a:pt x="185" y="142"/>
                  <a:pt x="186" y="147"/>
                  <a:pt x="185" y="154"/>
                </a:cubicBezTo>
                <a:cubicBezTo>
                  <a:pt x="185" y="154"/>
                  <a:pt x="185" y="154"/>
                  <a:pt x="186" y="154"/>
                </a:cubicBezTo>
                <a:cubicBezTo>
                  <a:pt x="186" y="155"/>
                  <a:pt x="186" y="155"/>
                  <a:pt x="186" y="155"/>
                </a:cubicBezTo>
                <a:cubicBezTo>
                  <a:pt x="186" y="155"/>
                  <a:pt x="186" y="155"/>
                  <a:pt x="186" y="155"/>
                </a:cubicBezTo>
                <a:cubicBezTo>
                  <a:pt x="186" y="157"/>
                  <a:pt x="186" y="159"/>
                  <a:pt x="185" y="160"/>
                </a:cubicBezTo>
                <a:cubicBezTo>
                  <a:pt x="185" y="161"/>
                  <a:pt x="184" y="162"/>
                  <a:pt x="183" y="163"/>
                </a:cubicBezTo>
                <a:cubicBezTo>
                  <a:pt x="183" y="165"/>
                  <a:pt x="181" y="167"/>
                  <a:pt x="180" y="169"/>
                </a:cubicBezTo>
                <a:cubicBezTo>
                  <a:pt x="180" y="172"/>
                  <a:pt x="181" y="174"/>
                  <a:pt x="182" y="175"/>
                </a:cubicBezTo>
                <a:cubicBezTo>
                  <a:pt x="183" y="176"/>
                  <a:pt x="185" y="176"/>
                  <a:pt x="186" y="176"/>
                </a:cubicBezTo>
                <a:cubicBezTo>
                  <a:pt x="188" y="176"/>
                  <a:pt x="190" y="176"/>
                  <a:pt x="193" y="176"/>
                </a:cubicBezTo>
                <a:cubicBezTo>
                  <a:pt x="194" y="177"/>
                  <a:pt x="196" y="180"/>
                  <a:pt x="197" y="182"/>
                </a:cubicBezTo>
                <a:cubicBezTo>
                  <a:pt x="202" y="181"/>
                  <a:pt x="207" y="181"/>
                  <a:pt x="208" y="181"/>
                </a:cubicBezTo>
                <a:cubicBezTo>
                  <a:pt x="209" y="179"/>
                  <a:pt x="209" y="177"/>
                  <a:pt x="210" y="175"/>
                </a:cubicBezTo>
                <a:cubicBezTo>
                  <a:pt x="207" y="173"/>
                  <a:pt x="204" y="170"/>
                  <a:pt x="203" y="166"/>
                </a:cubicBezTo>
                <a:cubicBezTo>
                  <a:pt x="201" y="166"/>
                  <a:pt x="198" y="166"/>
                  <a:pt x="196" y="166"/>
                </a:cubicBezTo>
                <a:cubicBezTo>
                  <a:pt x="195" y="155"/>
                  <a:pt x="197" y="138"/>
                  <a:pt x="202" y="134"/>
                </a:cubicBezTo>
                <a:cubicBezTo>
                  <a:pt x="209" y="128"/>
                  <a:pt x="226" y="128"/>
                  <a:pt x="233" y="133"/>
                </a:cubicBezTo>
                <a:cubicBezTo>
                  <a:pt x="238" y="137"/>
                  <a:pt x="241" y="155"/>
                  <a:pt x="239" y="166"/>
                </a:cubicBezTo>
                <a:cubicBezTo>
                  <a:pt x="238" y="166"/>
                  <a:pt x="233" y="166"/>
                  <a:pt x="233" y="166"/>
                </a:cubicBezTo>
                <a:cubicBezTo>
                  <a:pt x="231" y="170"/>
                  <a:pt x="229" y="172"/>
                  <a:pt x="225" y="175"/>
                </a:cubicBezTo>
                <a:cubicBezTo>
                  <a:pt x="226" y="178"/>
                  <a:pt x="227" y="179"/>
                  <a:pt x="228" y="181"/>
                </a:cubicBezTo>
                <a:cubicBezTo>
                  <a:pt x="228" y="181"/>
                  <a:pt x="231" y="181"/>
                  <a:pt x="234" y="182"/>
                </a:cubicBezTo>
                <a:cubicBezTo>
                  <a:pt x="235" y="178"/>
                  <a:pt x="237" y="175"/>
                  <a:pt x="240" y="173"/>
                </a:cubicBezTo>
                <a:cubicBezTo>
                  <a:pt x="243" y="173"/>
                  <a:pt x="246" y="173"/>
                  <a:pt x="249" y="173"/>
                </a:cubicBezTo>
                <a:cubicBezTo>
                  <a:pt x="251" y="173"/>
                  <a:pt x="253" y="172"/>
                  <a:pt x="255" y="171"/>
                </a:cubicBezTo>
                <a:cubicBezTo>
                  <a:pt x="256" y="169"/>
                  <a:pt x="257" y="167"/>
                  <a:pt x="257" y="164"/>
                </a:cubicBezTo>
                <a:cubicBezTo>
                  <a:pt x="255" y="162"/>
                  <a:pt x="253" y="159"/>
                  <a:pt x="252" y="156"/>
                </a:cubicBezTo>
                <a:cubicBezTo>
                  <a:pt x="251" y="155"/>
                  <a:pt x="250" y="154"/>
                  <a:pt x="249" y="152"/>
                </a:cubicBezTo>
                <a:cubicBezTo>
                  <a:pt x="249" y="151"/>
                  <a:pt x="248" y="149"/>
                  <a:pt x="248" y="146"/>
                </a:cubicBezTo>
                <a:cubicBezTo>
                  <a:pt x="248" y="145"/>
                  <a:pt x="248" y="145"/>
                  <a:pt x="248" y="145"/>
                </a:cubicBezTo>
                <a:cubicBezTo>
                  <a:pt x="249" y="145"/>
                  <a:pt x="249" y="145"/>
                  <a:pt x="249" y="145"/>
                </a:cubicBezTo>
                <a:cubicBezTo>
                  <a:pt x="249" y="145"/>
                  <a:pt x="249" y="145"/>
                  <a:pt x="250" y="145"/>
                </a:cubicBezTo>
                <a:cubicBezTo>
                  <a:pt x="248" y="134"/>
                  <a:pt x="249" y="129"/>
                  <a:pt x="254" y="125"/>
                </a:cubicBezTo>
                <a:cubicBezTo>
                  <a:pt x="261" y="119"/>
                  <a:pt x="275" y="119"/>
                  <a:pt x="283" y="124"/>
                </a:cubicBezTo>
                <a:cubicBezTo>
                  <a:pt x="288" y="128"/>
                  <a:pt x="289" y="135"/>
                  <a:pt x="288" y="144"/>
                </a:cubicBezTo>
                <a:cubicBezTo>
                  <a:pt x="288" y="145"/>
                  <a:pt x="289" y="145"/>
                  <a:pt x="289" y="145"/>
                </a:cubicBezTo>
                <a:cubicBezTo>
                  <a:pt x="290" y="145"/>
                  <a:pt x="290" y="145"/>
                  <a:pt x="290" y="145"/>
                </a:cubicBezTo>
                <a:cubicBezTo>
                  <a:pt x="290" y="146"/>
                  <a:pt x="290" y="146"/>
                  <a:pt x="290" y="146"/>
                </a:cubicBezTo>
                <a:cubicBezTo>
                  <a:pt x="290" y="149"/>
                  <a:pt x="289" y="151"/>
                  <a:pt x="289" y="152"/>
                </a:cubicBezTo>
                <a:cubicBezTo>
                  <a:pt x="288" y="154"/>
                  <a:pt x="287" y="155"/>
                  <a:pt x="286" y="156"/>
                </a:cubicBezTo>
                <a:cubicBezTo>
                  <a:pt x="285" y="159"/>
                  <a:pt x="283" y="162"/>
                  <a:pt x="281" y="164"/>
                </a:cubicBezTo>
                <a:cubicBezTo>
                  <a:pt x="282" y="167"/>
                  <a:pt x="283" y="170"/>
                  <a:pt x="285" y="172"/>
                </a:cubicBezTo>
                <a:cubicBezTo>
                  <a:pt x="286" y="172"/>
                  <a:pt x="288" y="173"/>
                  <a:pt x="290" y="172"/>
                </a:cubicBezTo>
                <a:cubicBezTo>
                  <a:pt x="293" y="172"/>
                  <a:pt x="295" y="172"/>
                  <a:pt x="298" y="172"/>
                </a:cubicBezTo>
                <a:cubicBezTo>
                  <a:pt x="306" y="179"/>
                  <a:pt x="310" y="196"/>
                  <a:pt x="309" y="207"/>
                </a:cubicBezTo>
                <a:cubicBezTo>
                  <a:pt x="301" y="216"/>
                  <a:pt x="249" y="219"/>
                  <a:pt x="232" y="210"/>
                </a:cubicBezTo>
                <a:cubicBezTo>
                  <a:pt x="218" y="211"/>
                  <a:pt x="201" y="210"/>
                  <a:pt x="190" y="207"/>
                </a:cubicBezTo>
                <a:cubicBezTo>
                  <a:pt x="174" y="210"/>
                  <a:pt x="146" y="210"/>
                  <a:pt x="139" y="202"/>
                </a:cubicBezTo>
                <a:cubicBezTo>
                  <a:pt x="140" y="195"/>
                  <a:pt x="141" y="182"/>
                  <a:pt x="148" y="176"/>
                </a:cubicBezTo>
                <a:close/>
                <a:moveTo>
                  <a:pt x="147" y="0"/>
                </a:moveTo>
                <a:cubicBezTo>
                  <a:pt x="104" y="0"/>
                  <a:pt x="70" y="24"/>
                  <a:pt x="70" y="53"/>
                </a:cubicBezTo>
                <a:cubicBezTo>
                  <a:pt x="70" y="74"/>
                  <a:pt x="87" y="92"/>
                  <a:pt x="113" y="100"/>
                </a:cubicBezTo>
                <a:cubicBezTo>
                  <a:pt x="105" y="112"/>
                  <a:pt x="105" y="112"/>
                  <a:pt x="105" y="112"/>
                </a:cubicBezTo>
                <a:cubicBezTo>
                  <a:pt x="122" y="117"/>
                  <a:pt x="122" y="117"/>
                  <a:pt x="122" y="117"/>
                </a:cubicBezTo>
                <a:cubicBezTo>
                  <a:pt x="96" y="133"/>
                  <a:pt x="96" y="133"/>
                  <a:pt x="96" y="133"/>
                </a:cubicBezTo>
                <a:cubicBezTo>
                  <a:pt x="139" y="123"/>
                  <a:pt x="139" y="123"/>
                  <a:pt x="139" y="123"/>
                </a:cubicBezTo>
                <a:cubicBezTo>
                  <a:pt x="130" y="111"/>
                  <a:pt x="130" y="111"/>
                  <a:pt x="130" y="111"/>
                </a:cubicBezTo>
                <a:cubicBezTo>
                  <a:pt x="144" y="105"/>
                  <a:pt x="144" y="105"/>
                  <a:pt x="144" y="105"/>
                </a:cubicBezTo>
                <a:cubicBezTo>
                  <a:pt x="145" y="105"/>
                  <a:pt x="146" y="105"/>
                  <a:pt x="147" y="105"/>
                </a:cubicBezTo>
                <a:cubicBezTo>
                  <a:pt x="190" y="105"/>
                  <a:pt x="225" y="82"/>
                  <a:pt x="225" y="53"/>
                </a:cubicBezTo>
                <a:cubicBezTo>
                  <a:pt x="225" y="24"/>
                  <a:pt x="190" y="0"/>
                  <a:pt x="147" y="0"/>
                </a:cubicBezTo>
                <a:close/>
                <a:moveTo>
                  <a:pt x="57" y="157"/>
                </a:moveTo>
                <a:cubicBezTo>
                  <a:pt x="54" y="164"/>
                  <a:pt x="54" y="164"/>
                  <a:pt x="54" y="164"/>
                </a:cubicBezTo>
                <a:cubicBezTo>
                  <a:pt x="57" y="166"/>
                  <a:pt x="57" y="166"/>
                  <a:pt x="57" y="166"/>
                </a:cubicBezTo>
                <a:cubicBezTo>
                  <a:pt x="49" y="198"/>
                  <a:pt x="49" y="198"/>
                  <a:pt x="49" y="198"/>
                </a:cubicBezTo>
                <a:cubicBezTo>
                  <a:pt x="60" y="206"/>
                  <a:pt x="60" y="206"/>
                  <a:pt x="60" y="206"/>
                </a:cubicBezTo>
                <a:cubicBezTo>
                  <a:pt x="60" y="207"/>
                  <a:pt x="60" y="207"/>
                  <a:pt x="60" y="207"/>
                </a:cubicBezTo>
                <a:cubicBezTo>
                  <a:pt x="60" y="207"/>
                  <a:pt x="60" y="207"/>
                  <a:pt x="60" y="207"/>
                </a:cubicBezTo>
                <a:cubicBezTo>
                  <a:pt x="61" y="207"/>
                  <a:pt x="61" y="207"/>
                  <a:pt x="61" y="207"/>
                </a:cubicBezTo>
                <a:cubicBezTo>
                  <a:pt x="61" y="206"/>
                  <a:pt x="61" y="206"/>
                  <a:pt x="61" y="206"/>
                </a:cubicBezTo>
                <a:cubicBezTo>
                  <a:pt x="72" y="198"/>
                  <a:pt x="72" y="198"/>
                  <a:pt x="72" y="198"/>
                </a:cubicBezTo>
                <a:cubicBezTo>
                  <a:pt x="63" y="166"/>
                  <a:pt x="63" y="166"/>
                  <a:pt x="63" y="166"/>
                </a:cubicBezTo>
                <a:cubicBezTo>
                  <a:pt x="67" y="164"/>
                  <a:pt x="67" y="164"/>
                  <a:pt x="67" y="164"/>
                </a:cubicBezTo>
                <a:cubicBezTo>
                  <a:pt x="64" y="157"/>
                  <a:pt x="64" y="157"/>
                  <a:pt x="64" y="157"/>
                </a:cubicBezTo>
                <a:cubicBezTo>
                  <a:pt x="60" y="157"/>
                  <a:pt x="60" y="157"/>
                  <a:pt x="60" y="157"/>
                </a:cubicBezTo>
                <a:lnTo>
                  <a:pt x="57" y="1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5239205" y="2237451"/>
            <a:ext cx="662344" cy="687113"/>
          </a:xfrm>
          <a:custGeom>
            <a:avLst/>
            <a:gdLst>
              <a:gd name="T0" fmla="*/ 197 w 260"/>
              <a:gd name="T1" fmla="*/ 270 h 270"/>
              <a:gd name="T2" fmla="*/ 131 w 260"/>
              <a:gd name="T3" fmla="*/ 231 h 270"/>
              <a:gd name="T4" fmla="*/ 188 w 260"/>
              <a:gd name="T5" fmla="*/ 175 h 270"/>
              <a:gd name="T6" fmla="*/ 191 w 260"/>
              <a:gd name="T7" fmla="*/ 204 h 270"/>
              <a:gd name="T8" fmla="*/ 233 w 260"/>
              <a:gd name="T9" fmla="*/ 145 h 270"/>
              <a:gd name="T10" fmla="*/ 229 w 260"/>
              <a:gd name="T11" fmla="*/ 129 h 270"/>
              <a:gd name="T12" fmla="*/ 240 w 260"/>
              <a:gd name="T13" fmla="*/ 124 h 270"/>
              <a:gd name="T14" fmla="*/ 257 w 260"/>
              <a:gd name="T15" fmla="*/ 164 h 270"/>
              <a:gd name="T16" fmla="*/ 195 w 260"/>
              <a:gd name="T17" fmla="*/ 246 h 270"/>
              <a:gd name="T18" fmla="*/ 197 w 260"/>
              <a:gd name="T19" fmla="*/ 270 h 270"/>
              <a:gd name="T20" fmla="*/ 0 w 260"/>
              <a:gd name="T21" fmla="*/ 120 h 270"/>
              <a:gd name="T22" fmla="*/ 65 w 260"/>
              <a:gd name="T23" fmla="*/ 78 h 270"/>
              <a:gd name="T24" fmla="*/ 90 w 260"/>
              <a:gd name="T25" fmla="*/ 154 h 270"/>
              <a:gd name="T26" fmla="*/ 63 w 260"/>
              <a:gd name="T27" fmla="*/ 144 h 270"/>
              <a:gd name="T28" fmla="*/ 97 w 260"/>
              <a:gd name="T29" fmla="*/ 207 h 270"/>
              <a:gd name="T30" fmla="*/ 113 w 260"/>
              <a:gd name="T31" fmla="*/ 211 h 270"/>
              <a:gd name="T32" fmla="*/ 113 w 260"/>
              <a:gd name="T33" fmla="*/ 223 h 270"/>
              <a:gd name="T34" fmla="*/ 70 w 260"/>
              <a:gd name="T35" fmla="*/ 220 h 270"/>
              <a:gd name="T36" fmla="*/ 23 w 260"/>
              <a:gd name="T37" fmla="*/ 129 h 270"/>
              <a:gd name="T38" fmla="*/ 0 w 260"/>
              <a:gd name="T39" fmla="*/ 120 h 270"/>
              <a:gd name="T40" fmla="*/ 235 w 260"/>
              <a:gd name="T41" fmla="*/ 18 h 270"/>
              <a:gd name="T42" fmla="*/ 215 w 260"/>
              <a:gd name="T43" fmla="*/ 33 h 270"/>
              <a:gd name="T44" fmla="*/ 114 w 260"/>
              <a:gd name="T45" fmla="*/ 23 h 270"/>
              <a:gd name="T46" fmla="*/ 88 w 260"/>
              <a:gd name="T47" fmla="*/ 59 h 270"/>
              <a:gd name="T48" fmla="*/ 98 w 260"/>
              <a:gd name="T49" fmla="*/ 65 h 270"/>
              <a:gd name="T50" fmla="*/ 110 w 260"/>
              <a:gd name="T51" fmla="*/ 53 h 270"/>
              <a:gd name="T52" fmla="*/ 181 w 260"/>
              <a:gd name="T53" fmla="*/ 58 h 270"/>
              <a:gd name="T54" fmla="*/ 158 w 260"/>
              <a:gd name="T55" fmla="*/ 76 h 270"/>
              <a:gd name="T56" fmla="*/ 236 w 260"/>
              <a:gd name="T57" fmla="*/ 95 h 270"/>
              <a:gd name="T58" fmla="*/ 235 w 260"/>
              <a:gd name="T59" fmla="*/ 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270">
                <a:moveTo>
                  <a:pt x="197" y="270"/>
                </a:moveTo>
                <a:cubicBezTo>
                  <a:pt x="131" y="231"/>
                  <a:pt x="131" y="231"/>
                  <a:pt x="131" y="231"/>
                </a:cubicBezTo>
                <a:cubicBezTo>
                  <a:pt x="188" y="175"/>
                  <a:pt x="188" y="175"/>
                  <a:pt x="188" y="175"/>
                </a:cubicBezTo>
                <a:cubicBezTo>
                  <a:pt x="191" y="204"/>
                  <a:pt x="191" y="204"/>
                  <a:pt x="191" y="204"/>
                </a:cubicBezTo>
                <a:cubicBezTo>
                  <a:pt x="218" y="198"/>
                  <a:pt x="236" y="173"/>
                  <a:pt x="233" y="145"/>
                </a:cubicBezTo>
                <a:cubicBezTo>
                  <a:pt x="233" y="140"/>
                  <a:pt x="231" y="134"/>
                  <a:pt x="229" y="129"/>
                </a:cubicBezTo>
                <a:cubicBezTo>
                  <a:pt x="240" y="124"/>
                  <a:pt x="240" y="124"/>
                  <a:pt x="240" y="124"/>
                </a:cubicBezTo>
                <a:cubicBezTo>
                  <a:pt x="249" y="135"/>
                  <a:pt x="255" y="149"/>
                  <a:pt x="257" y="164"/>
                </a:cubicBezTo>
                <a:cubicBezTo>
                  <a:pt x="260" y="204"/>
                  <a:pt x="233" y="239"/>
                  <a:pt x="195" y="246"/>
                </a:cubicBezTo>
                <a:cubicBezTo>
                  <a:pt x="197" y="270"/>
                  <a:pt x="197" y="270"/>
                  <a:pt x="197" y="270"/>
                </a:cubicBezTo>
                <a:close/>
                <a:moveTo>
                  <a:pt x="0" y="120"/>
                </a:moveTo>
                <a:cubicBezTo>
                  <a:pt x="65" y="78"/>
                  <a:pt x="65" y="78"/>
                  <a:pt x="65" y="78"/>
                </a:cubicBezTo>
                <a:cubicBezTo>
                  <a:pt x="90" y="154"/>
                  <a:pt x="90" y="154"/>
                  <a:pt x="90" y="154"/>
                </a:cubicBezTo>
                <a:cubicBezTo>
                  <a:pt x="63" y="144"/>
                  <a:pt x="63" y="144"/>
                  <a:pt x="63" y="144"/>
                </a:cubicBezTo>
                <a:cubicBezTo>
                  <a:pt x="57" y="170"/>
                  <a:pt x="71" y="198"/>
                  <a:pt x="97" y="207"/>
                </a:cubicBezTo>
                <a:cubicBezTo>
                  <a:pt x="102" y="210"/>
                  <a:pt x="108" y="211"/>
                  <a:pt x="113" y="211"/>
                </a:cubicBezTo>
                <a:cubicBezTo>
                  <a:pt x="113" y="223"/>
                  <a:pt x="113" y="223"/>
                  <a:pt x="113" y="223"/>
                </a:cubicBezTo>
                <a:cubicBezTo>
                  <a:pt x="99" y="226"/>
                  <a:pt x="84" y="225"/>
                  <a:pt x="70" y="220"/>
                </a:cubicBezTo>
                <a:cubicBezTo>
                  <a:pt x="33" y="206"/>
                  <a:pt x="13" y="166"/>
                  <a:pt x="23" y="129"/>
                </a:cubicBezTo>
                <a:cubicBezTo>
                  <a:pt x="0" y="120"/>
                  <a:pt x="0" y="120"/>
                  <a:pt x="0" y="120"/>
                </a:cubicBezTo>
                <a:close/>
                <a:moveTo>
                  <a:pt x="235" y="18"/>
                </a:moveTo>
                <a:cubicBezTo>
                  <a:pt x="215" y="33"/>
                  <a:pt x="215" y="33"/>
                  <a:pt x="215" y="33"/>
                </a:cubicBezTo>
                <a:cubicBezTo>
                  <a:pt x="189" y="4"/>
                  <a:pt x="145" y="0"/>
                  <a:pt x="114" y="23"/>
                </a:cubicBezTo>
                <a:cubicBezTo>
                  <a:pt x="101" y="33"/>
                  <a:pt x="93" y="45"/>
                  <a:pt x="88" y="59"/>
                </a:cubicBezTo>
                <a:cubicBezTo>
                  <a:pt x="98" y="65"/>
                  <a:pt x="98" y="65"/>
                  <a:pt x="98" y="65"/>
                </a:cubicBezTo>
                <a:cubicBezTo>
                  <a:pt x="101" y="61"/>
                  <a:pt x="105" y="56"/>
                  <a:pt x="110" y="53"/>
                </a:cubicBezTo>
                <a:cubicBezTo>
                  <a:pt x="132" y="36"/>
                  <a:pt x="163" y="39"/>
                  <a:pt x="181" y="58"/>
                </a:cubicBezTo>
                <a:cubicBezTo>
                  <a:pt x="158" y="76"/>
                  <a:pt x="158" y="76"/>
                  <a:pt x="158" y="76"/>
                </a:cubicBezTo>
                <a:cubicBezTo>
                  <a:pt x="236" y="95"/>
                  <a:pt x="236" y="95"/>
                  <a:pt x="236" y="95"/>
                </a:cubicBezTo>
                <a:lnTo>
                  <a:pt x="235"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55"/>
          <p:cNvSpPr>
            <a:spLocks noEditPoints="1"/>
          </p:cNvSpPr>
          <p:nvPr/>
        </p:nvSpPr>
        <p:spPr bwMode="auto">
          <a:xfrm>
            <a:off x="4223612" y="2285915"/>
            <a:ext cx="672036" cy="646188"/>
          </a:xfrm>
          <a:custGeom>
            <a:avLst/>
            <a:gdLst>
              <a:gd name="T0" fmla="*/ 123 w 264"/>
              <a:gd name="T1" fmla="*/ 0 h 254"/>
              <a:gd name="T2" fmla="*/ 234 w 264"/>
              <a:gd name="T3" fmla="*/ 0 h 254"/>
              <a:gd name="T4" fmla="*/ 255 w 264"/>
              <a:gd name="T5" fmla="*/ 9 h 254"/>
              <a:gd name="T6" fmla="*/ 264 w 264"/>
              <a:gd name="T7" fmla="*/ 30 h 254"/>
              <a:gd name="T8" fmla="*/ 264 w 264"/>
              <a:gd name="T9" fmla="*/ 93 h 254"/>
              <a:gd name="T10" fmla="*/ 255 w 264"/>
              <a:gd name="T11" fmla="*/ 114 h 254"/>
              <a:gd name="T12" fmla="*/ 234 w 264"/>
              <a:gd name="T13" fmla="*/ 123 h 254"/>
              <a:gd name="T14" fmla="*/ 171 w 264"/>
              <a:gd name="T15" fmla="*/ 123 h 254"/>
              <a:gd name="T16" fmla="*/ 140 w 264"/>
              <a:gd name="T17" fmla="*/ 150 h 254"/>
              <a:gd name="T18" fmla="*/ 137 w 264"/>
              <a:gd name="T19" fmla="*/ 148 h 254"/>
              <a:gd name="T20" fmla="*/ 129 w 264"/>
              <a:gd name="T21" fmla="*/ 142 h 254"/>
              <a:gd name="T22" fmla="*/ 135 w 264"/>
              <a:gd name="T23" fmla="*/ 123 h 254"/>
              <a:gd name="T24" fmla="*/ 132 w 264"/>
              <a:gd name="T25" fmla="*/ 123 h 254"/>
              <a:gd name="T26" fmla="*/ 137 w 264"/>
              <a:gd name="T27" fmla="*/ 109 h 254"/>
              <a:gd name="T28" fmla="*/ 143 w 264"/>
              <a:gd name="T29" fmla="*/ 109 h 254"/>
              <a:gd name="T30" fmla="*/ 152 w 264"/>
              <a:gd name="T31" fmla="*/ 109 h 254"/>
              <a:gd name="T32" fmla="*/ 150 w 264"/>
              <a:gd name="T33" fmla="*/ 118 h 254"/>
              <a:gd name="T34" fmla="*/ 148 w 264"/>
              <a:gd name="T35" fmla="*/ 126 h 254"/>
              <a:gd name="T36" fmla="*/ 164 w 264"/>
              <a:gd name="T37" fmla="*/ 111 h 254"/>
              <a:gd name="T38" fmla="*/ 166 w 264"/>
              <a:gd name="T39" fmla="*/ 109 h 254"/>
              <a:gd name="T40" fmla="*/ 169 w 264"/>
              <a:gd name="T41" fmla="*/ 109 h 254"/>
              <a:gd name="T42" fmla="*/ 234 w 264"/>
              <a:gd name="T43" fmla="*/ 109 h 254"/>
              <a:gd name="T44" fmla="*/ 246 w 264"/>
              <a:gd name="T45" fmla="*/ 104 h 254"/>
              <a:gd name="T46" fmla="*/ 251 w 264"/>
              <a:gd name="T47" fmla="*/ 93 h 254"/>
              <a:gd name="T48" fmla="*/ 251 w 264"/>
              <a:gd name="T49" fmla="*/ 30 h 254"/>
              <a:gd name="T50" fmla="*/ 246 w 264"/>
              <a:gd name="T51" fmla="*/ 19 h 254"/>
              <a:gd name="T52" fmla="*/ 234 w 264"/>
              <a:gd name="T53" fmla="*/ 14 h 254"/>
              <a:gd name="T54" fmla="*/ 123 w 264"/>
              <a:gd name="T55" fmla="*/ 14 h 254"/>
              <a:gd name="T56" fmla="*/ 111 w 264"/>
              <a:gd name="T57" fmla="*/ 19 h 254"/>
              <a:gd name="T58" fmla="*/ 106 w 264"/>
              <a:gd name="T59" fmla="*/ 30 h 254"/>
              <a:gd name="T60" fmla="*/ 106 w 264"/>
              <a:gd name="T61" fmla="*/ 39 h 254"/>
              <a:gd name="T62" fmla="*/ 93 w 264"/>
              <a:gd name="T63" fmla="*/ 34 h 254"/>
              <a:gd name="T64" fmla="*/ 93 w 264"/>
              <a:gd name="T65" fmla="*/ 30 h 254"/>
              <a:gd name="T66" fmla="*/ 102 w 264"/>
              <a:gd name="T67" fmla="*/ 9 h 254"/>
              <a:gd name="T68" fmla="*/ 123 w 264"/>
              <a:gd name="T69" fmla="*/ 0 h 254"/>
              <a:gd name="T70" fmla="*/ 213 w 264"/>
              <a:gd name="T71" fmla="*/ 50 h 254"/>
              <a:gd name="T72" fmla="*/ 202 w 264"/>
              <a:gd name="T73" fmla="*/ 61 h 254"/>
              <a:gd name="T74" fmla="*/ 213 w 264"/>
              <a:gd name="T75" fmla="*/ 72 h 254"/>
              <a:gd name="T76" fmla="*/ 224 w 264"/>
              <a:gd name="T77" fmla="*/ 61 h 254"/>
              <a:gd name="T78" fmla="*/ 213 w 264"/>
              <a:gd name="T79" fmla="*/ 50 h 254"/>
              <a:gd name="T80" fmla="*/ 179 w 264"/>
              <a:gd name="T81" fmla="*/ 50 h 254"/>
              <a:gd name="T82" fmla="*/ 168 w 264"/>
              <a:gd name="T83" fmla="*/ 61 h 254"/>
              <a:gd name="T84" fmla="*/ 179 w 264"/>
              <a:gd name="T85" fmla="*/ 72 h 254"/>
              <a:gd name="T86" fmla="*/ 189 w 264"/>
              <a:gd name="T87" fmla="*/ 61 h 254"/>
              <a:gd name="T88" fmla="*/ 179 w 264"/>
              <a:gd name="T89" fmla="*/ 50 h 254"/>
              <a:gd name="T90" fmla="*/ 145 w 264"/>
              <a:gd name="T91" fmla="*/ 50 h 254"/>
              <a:gd name="T92" fmla="*/ 135 w 264"/>
              <a:gd name="T93" fmla="*/ 61 h 254"/>
              <a:gd name="T94" fmla="*/ 145 w 264"/>
              <a:gd name="T95" fmla="*/ 72 h 254"/>
              <a:gd name="T96" fmla="*/ 156 w 264"/>
              <a:gd name="T97" fmla="*/ 61 h 254"/>
              <a:gd name="T98" fmla="*/ 145 w 264"/>
              <a:gd name="T99" fmla="*/ 50 h 254"/>
              <a:gd name="T100" fmla="*/ 77 w 264"/>
              <a:gd name="T101" fmla="*/ 50 h 254"/>
              <a:gd name="T102" fmla="*/ 33 w 264"/>
              <a:gd name="T103" fmla="*/ 94 h 254"/>
              <a:gd name="T104" fmla="*/ 77 w 264"/>
              <a:gd name="T105" fmla="*/ 137 h 254"/>
              <a:gd name="T106" fmla="*/ 121 w 264"/>
              <a:gd name="T107" fmla="*/ 94 h 254"/>
              <a:gd name="T108" fmla="*/ 77 w 264"/>
              <a:gd name="T109" fmla="*/ 50 h 254"/>
              <a:gd name="T110" fmla="*/ 156 w 264"/>
              <a:gd name="T111" fmla="*/ 234 h 254"/>
              <a:gd name="T112" fmla="*/ 108 w 264"/>
              <a:gd name="T113" fmla="*/ 151 h 254"/>
              <a:gd name="T114" fmla="*/ 78 w 264"/>
              <a:gd name="T115" fmla="*/ 197 h 254"/>
              <a:gd name="T116" fmla="*/ 49 w 264"/>
              <a:gd name="T117" fmla="*/ 150 h 254"/>
              <a:gd name="T118" fmla="*/ 0 w 264"/>
              <a:gd name="T119" fmla="*/ 234 h 254"/>
              <a:gd name="T120" fmla="*/ 156 w 264"/>
              <a:gd name="T121" fmla="*/ 23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254">
                <a:moveTo>
                  <a:pt x="123" y="0"/>
                </a:moveTo>
                <a:cubicBezTo>
                  <a:pt x="234" y="0"/>
                  <a:pt x="234" y="0"/>
                  <a:pt x="234" y="0"/>
                </a:cubicBezTo>
                <a:cubicBezTo>
                  <a:pt x="242" y="0"/>
                  <a:pt x="250" y="4"/>
                  <a:pt x="255" y="9"/>
                </a:cubicBezTo>
                <a:cubicBezTo>
                  <a:pt x="261" y="14"/>
                  <a:pt x="264" y="22"/>
                  <a:pt x="264" y="30"/>
                </a:cubicBezTo>
                <a:cubicBezTo>
                  <a:pt x="264" y="93"/>
                  <a:pt x="264" y="93"/>
                  <a:pt x="264" y="93"/>
                </a:cubicBezTo>
                <a:cubicBezTo>
                  <a:pt x="264" y="101"/>
                  <a:pt x="261" y="108"/>
                  <a:pt x="255" y="114"/>
                </a:cubicBezTo>
                <a:cubicBezTo>
                  <a:pt x="250" y="119"/>
                  <a:pt x="242" y="123"/>
                  <a:pt x="234" y="123"/>
                </a:cubicBezTo>
                <a:cubicBezTo>
                  <a:pt x="171" y="123"/>
                  <a:pt x="171" y="123"/>
                  <a:pt x="171" y="123"/>
                </a:cubicBezTo>
                <a:cubicBezTo>
                  <a:pt x="140" y="150"/>
                  <a:pt x="140" y="150"/>
                  <a:pt x="140" y="150"/>
                </a:cubicBezTo>
                <a:cubicBezTo>
                  <a:pt x="137" y="148"/>
                  <a:pt x="137" y="148"/>
                  <a:pt x="137" y="148"/>
                </a:cubicBezTo>
                <a:cubicBezTo>
                  <a:pt x="135" y="146"/>
                  <a:pt x="132" y="144"/>
                  <a:pt x="129" y="142"/>
                </a:cubicBezTo>
                <a:cubicBezTo>
                  <a:pt x="135" y="123"/>
                  <a:pt x="135" y="123"/>
                  <a:pt x="135" y="123"/>
                </a:cubicBezTo>
                <a:cubicBezTo>
                  <a:pt x="132" y="123"/>
                  <a:pt x="132" y="123"/>
                  <a:pt x="132" y="123"/>
                </a:cubicBezTo>
                <a:cubicBezTo>
                  <a:pt x="134" y="119"/>
                  <a:pt x="136" y="114"/>
                  <a:pt x="137" y="109"/>
                </a:cubicBezTo>
                <a:cubicBezTo>
                  <a:pt x="143" y="109"/>
                  <a:pt x="143" y="109"/>
                  <a:pt x="143" y="109"/>
                </a:cubicBezTo>
                <a:cubicBezTo>
                  <a:pt x="152" y="109"/>
                  <a:pt x="152" y="109"/>
                  <a:pt x="152" y="109"/>
                </a:cubicBezTo>
                <a:cubicBezTo>
                  <a:pt x="150" y="118"/>
                  <a:pt x="150" y="118"/>
                  <a:pt x="150" y="118"/>
                </a:cubicBezTo>
                <a:cubicBezTo>
                  <a:pt x="148" y="126"/>
                  <a:pt x="148" y="126"/>
                  <a:pt x="148" y="126"/>
                </a:cubicBezTo>
                <a:cubicBezTo>
                  <a:pt x="164" y="111"/>
                  <a:pt x="164" y="111"/>
                  <a:pt x="164" y="111"/>
                </a:cubicBezTo>
                <a:cubicBezTo>
                  <a:pt x="166" y="109"/>
                  <a:pt x="166" y="109"/>
                  <a:pt x="166" y="109"/>
                </a:cubicBezTo>
                <a:cubicBezTo>
                  <a:pt x="169" y="109"/>
                  <a:pt x="169" y="109"/>
                  <a:pt x="169" y="109"/>
                </a:cubicBezTo>
                <a:cubicBezTo>
                  <a:pt x="234" y="109"/>
                  <a:pt x="234" y="109"/>
                  <a:pt x="234" y="109"/>
                </a:cubicBezTo>
                <a:cubicBezTo>
                  <a:pt x="239" y="109"/>
                  <a:pt x="243" y="107"/>
                  <a:pt x="246" y="104"/>
                </a:cubicBezTo>
                <a:cubicBezTo>
                  <a:pt x="249" y="101"/>
                  <a:pt x="251" y="97"/>
                  <a:pt x="251" y="93"/>
                </a:cubicBezTo>
                <a:cubicBezTo>
                  <a:pt x="251" y="30"/>
                  <a:pt x="251" y="30"/>
                  <a:pt x="251" y="30"/>
                </a:cubicBezTo>
                <a:cubicBezTo>
                  <a:pt x="251" y="26"/>
                  <a:pt x="249" y="22"/>
                  <a:pt x="246" y="19"/>
                </a:cubicBezTo>
                <a:cubicBezTo>
                  <a:pt x="243" y="16"/>
                  <a:pt x="239" y="14"/>
                  <a:pt x="234" y="14"/>
                </a:cubicBezTo>
                <a:cubicBezTo>
                  <a:pt x="123" y="14"/>
                  <a:pt x="123" y="14"/>
                  <a:pt x="123" y="14"/>
                </a:cubicBezTo>
                <a:cubicBezTo>
                  <a:pt x="118" y="14"/>
                  <a:pt x="114" y="16"/>
                  <a:pt x="111" y="19"/>
                </a:cubicBezTo>
                <a:cubicBezTo>
                  <a:pt x="108" y="22"/>
                  <a:pt x="106" y="26"/>
                  <a:pt x="106" y="30"/>
                </a:cubicBezTo>
                <a:cubicBezTo>
                  <a:pt x="106" y="39"/>
                  <a:pt x="106" y="39"/>
                  <a:pt x="106" y="39"/>
                </a:cubicBezTo>
                <a:cubicBezTo>
                  <a:pt x="102" y="37"/>
                  <a:pt x="97" y="35"/>
                  <a:pt x="93" y="34"/>
                </a:cubicBezTo>
                <a:cubicBezTo>
                  <a:pt x="93" y="30"/>
                  <a:pt x="93" y="30"/>
                  <a:pt x="93" y="30"/>
                </a:cubicBezTo>
                <a:cubicBezTo>
                  <a:pt x="93" y="22"/>
                  <a:pt x="96" y="14"/>
                  <a:pt x="102" y="9"/>
                </a:cubicBezTo>
                <a:cubicBezTo>
                  <a:pt x="107" y="4"/>
                  <a:pt x="115" y="0"/>
                  <a:pt x="123" y="0"/>
                </a:cubicBezTo>
                <a:close/>
                <a:moveTo>
                  <a:pt x="213" y="50"/>
                </a:moveTo>
                <a:cubicBezTo>
                  <a:pt x="207" y="50"/>
                  <a:pt x="202" y="55"/>
                  <a:pt x="202" y="61"/>
                </a:cubicBezTo>
                <a:cubicBezTo>
                  <a:pt x="202" y="67"/>
                  <a:pt x="207" y="72"/>
                  <a:pt x="213" y="72"/>
                </a:cubicBezTo>
                <a:cubicBezTo>
                  <a:pt x="219" y="72"/>
                  <a:pt x="224" y="67"/>
                  <a:pt x="224" y="61"/>
                </a:cubicBezTo>
                <a:cubicBezTo>
                  <a:pt x="224" y="55"/>
                  <a:pt x="219" y="50"/>
                  <a:pt x="213" y="50"/>
                </a:cubicBezTo>
                <a:close/>
                <a:moveTo>
                  <a:pt x="179" y="50"/>
                </a:moveTo>
                <a:cubicBezTo>
                  <a:pt x="173" y="50"/>
                  <a:pt x="168" y="55"/>
                  <a:pt x="168" y="61"/>
                </a:cubicBezTo>
                <a:cubicBezTo>
                  <a:pt x="168" y="67"/>
                  <a:pt x="173" y="72"/>
                  <a:pt x="179" y="72"/>
                </a:cubicBezTo>
                <a:cubicBezTo>
                  <a:pt x="185" y="72"/>
                  <a:pt x="189" y="67"/>
                  <a:pt x="189" y="61"/>
                </a:cubicBezTo>
                <a:cubicBezTo>
                  <a:pt x="189" y="55"/>
                  <a:pt x="185" y="50"/>
                  <a:pt x="179" y="50"/>
                </a:cubicBezTo>
                <a:close/>
                <a:moveTo>
                  <a:pt x="145" y="50"/>
                </a:moveTo>
                <a:cubicBezTo>
                  <a:pt x="139" y="50"/>
                  <a:pt x="135" y="55"/>
                  <a:pt x="135" y="61"/>
                </a:cubicBezTo>
                <a:cubicBezTo>
                  <a:pt x="135" y="67"/>
                  <a:pt x="139" y="72"/>
                  <a:pt x="145" y="72"/>
                </a:cubicBezTo>
                <a:cubicBezTo>
                  <a:pt x="151" y="72"/>
                  <a:pt x="156" y="67"/>
                  <a:pt x="156" y="61"/>
                </a:cubicBezTo>
                <a:cubicBezTo>
                  <a:pt x="156" y="55"/>
                  <a:pt x="151" y="50"/>
                  <a:pt x="145" y="50"/>
                </a:cubicBezTo>
                <a:close/>
                <a:moveTo>
                  <a:pt x="77" y="50"/>
                </a:moveTo>
                <a:cubicBezTo>
                  <a:pt x="53" y="50"/>
                  <a:pt x="33" y="69"/>
                  <a:pt x="33" y="94"/>
                </a:cubicBezTo>
                <a:cubicBezTo>
                  <a:pt x="33" y="118"/>
                  <a:pt x="53" y="137"/>
                  <a:pt x="77" y="137"/>
                </a:cubicBezTo>
                <a:cubicBezTo>
                  <a:pt x="101" y="137"/>
                  <a:pt x="121" y="118"/>
                  <a:pt x="121" y="94"/>
                </a:cubicBezTo>
                <a:cubicBezTo>
                  <a:pt x="121" y="69"/>
                  <a:pt x="101" y="50"/>
                  <a:pt x="77" y="50"/>
                </a:cubicBezTo>
                <a:close/>
                <a:moveTo>
                  <a:pt x="156" y="234"/>
                </a:moveTo>
                <a:cubicBezTo>
                  <a:pt x="155" y="190"/>
                  <a:pt x="134" y="162"/>
                  <a:pt x="108" y="151"/>
                </a:cubicBezTo>
                <a:cubicBezTo>
                  <a:pt x="78" y="197"/>
                  <a:pt x="78" y="197"/>
                  <a:pt x="78" y="197"/>
                </a:cubicBezTo>
                <a:cubicBezTo>
                  <a:pt x="49" y="150"/>
                  <a:pt x="49" y="150"/>
                  <a:pt x="49" y="150"/>
                </a:cubicBezTo>
                <a:cubicBezTo>
                  <a:pt x="22" y="161"/>
                  <a:pt x="0" y="189"/>
                  <a:pt x="0" y="234"/>
                </a:cubicBezTo>
                <a:cubicBezTo>
                  <a:pt x="55" y="254"/>
                  <a:pt x="107" y="253"/>
                  <a:pt x="156" y="23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171"/>
          <p:cNvSpPr>
            <a:spLocks noEditPoints="1"/>
          </p:cNvSpPr>
          <p:nvPr/>
        </p:nvSpPr>
        <p:spPr bwMode="auto">
          <a:xfrm>
            <a:off x="9496509" y="3283199"/>
            <a:ext cx="521258" cy="619264"/>
          </a:xfrm>
          <a:custGeom>
            <a:avLst/>
            <a:gdLst>
              <a:gd name="T0" fmla="*/ 16 w 205"/>
              <a:gd name="T1" fmla="*/ 0 h 243"/>
              <a:gd name="T2" fmla="*/ 189 w 205"/>
              <a:gd name="T3" fmla="*/ 0 h 243"/>
              <a:gd name="T4" fmla="*/ 205 w 205"/>
              <a:gd name="T5" fmla="*/ 16 h 243"/>
              <a:gd name="T6" fmla="*/ 205 w 205"/>
              <a:gd name="T7" fmla="*/ 226 h 243"/>
              <a:gd name="T8" fmla="*/ 189 w 205"/>
              <a:gd name="T9" fmla="*/ 243 h 243"/>
              <a:gd name="T10" fmla="*/ 16 w 205"/>
              <a:gd name="T11" fmla="*/ 243 h 243"/>
              <a:gd name="T12" fmla="*/ 0 w 205"/>
              <a:gd name="T13" fmla="*/ 226 h 243"/>
              <a:gd name="T14" fmla="*/ 0 w 205"/>
              <a:gd name="T15" fmla="*/ 198 h 243"/>
              <a:gd name="T16" fmla="*/ 17 w 205"/>
              <a:gd name="T17" fmla="*/ 198 h 243"/>
              <a:gd name="T18" fmla="*/ 31 w 205"/>
              <a:gd name="T19" fmla="*/ 207 h 243"/>
              <a:gd name="T20" fmla="*/ 46 w 205"/>
              <a:gd name="T21" fmla="*/ 191 h 243"/>
              <a:gd name="T22" fmla="*/ 31 w 205"/>
              <a:gd name="T23" fmla="*/ 176 h 243"/>
              <a:gd name="T24" fmla="*/ 17 w 205"/>
              <a:gd name="T25" fmla="*/ 185 h 243"/>
              <a:gd name="T26" fmla="*/ 0 w 205"/>
              <a:gd name="T27" fmla="*/ 185 h 243"/>
              <a:gd name="T28" fmla="*/ 0 w 205"/>
              <a:gd name="T29" fmla="*/ 148 h 243"/>
              <a:gd name="T30" fmla="*/ 17 w 205"/>
              <a:gd name="T31" fmla="*/ 148 h 243"/>
              <a:gd name="T32" fmla="*/ 31 w 205"/>
              <a:gd name="T33" fmla="*/ 157 h 243"/>
              <a:gd name="T34" fmla="*/ 46 w 205"/>
              <a:gd name="T35" fmla="*/ 142 h 243"/>
              <a:gd name="T36" fmla="*/ 31 w 205"/>
              <a:gd name="T37" fmla="*/ 126 h 243"/>
              <a:gd name="T38" fmla="*/ 17 w 205"/>
              <a:gd name="T39" fmla="*/ 135 h 243"/>
              <a:gd name="T40" fmla="*/ 0 w 205"/>
              <a:gd name="T41" fmla="*/ 135 h 243"/>
              <a:gd name="T42" fmla="*/ 0 w 205"/>
              <a:gd name="T43" fmla="*/ 100 h 243"/>
              <a:gd name="T44" fmla="*/ 17 w 205"/>
              <a:gd name="T45" fmla="*/ 100 h 243"/>
              <a:gd name="T46" fmla="*/ 31 w 205"/>
              <a:gd name="T47" fmla="*/ 109 h 243"/>
              <a:gd name="T48" fmla="*/ 46 w 205"/>
              <a:gd name="T49" fmla="*/ 94 h 243"/>
              <a:gd name="T50" fmla="*/ 31 w 205"/>
              <a:gd name="T51" fmla="*/ 78 h 243"/>
              <a:gd name="T52" fmla="*/ 17 w 205"/>
              <a:gd name="T53" fmla="*/ 87 h 243"/>
              <a:gd name="T54" fmla="*/ 0 w 205"/>
              <a:gd name="T55" fmla="*/ 87 h 243"/>
              <a:gd name="T56" fmla="*/ 0 w 205"/>
              <a:gd name="T57" fmla="*/ 53 h 243"/>
              <a:gd name="T58" fmla="*/ 17 w 205"/>
              <a:gd name="T59" fmla="*/ 53 h 243"/>
              <a:gd name="T60" fmla="*/ 31 w 205"/>
              <a:gd name="T61" fmla="*/ 62 h 243"/>
              <a:gd name="T62" fmla="*/ 46 w 205"/>
              <a:gd name="T63" fmla="*/ 46 h 243"/>
              <a:gd name="T64" fmla="*/ 31 w 205"/>
              <a:gd name="T65" fmla="*/ 31 h 243"/>
              <a:gd name="T66" fmla="*/ 17 w 205"/>
              <a:gd name="T67" fmla="*/ 40 h 243"/>
              <a:gd name="T68" fmla="*/ 0 w 205"/>
              <a:gd name="T69" fmla="*/ 40 h 243"/>
              <a:gd name="T70" fmla="*/ 0 w 205"/>
              <a:gd name="T71" fmla="*/ 16 h 243"/>
              <a:gd name="T72" fmla="*/ 16 w 205"/>
              <a:gd name="T73" fmla="*/ 0 h 243"/>
              <a:gd name="T74" fmla="*/ 148 w 205"/>
              <a:gd name="T75" fmla="*/ 117 h 243"/>
              <a:gd name="T76" fmla="*/ 159 w 205"/>
              <a:gd name="T77" fmla="*/ 116 h 243"/>
              <a:gd name="T78" fmla="*/ 148 w 205"/>
              <a:gd name="T79" fmla="*/ 62 h 243"/>
              <a:gd name="T80" fmla="*/ 96 w 205"/>
              <a:gd name="T81" fmla="*/ 63 h 243"/>
              <a:gd name="T82" fmla="*/ 87 w 205"/>
              <a:gd name="T83" fmla="*/ 117 h 243"/>
              <a:gd name="T84" fmla="*/ 98 w 205"/>
              <a:gd name="T85" fmla="*/ 117 h 243"/>
              <a:gd name="T86" fmla="*/ 109 w 205"/>
              <a:gd name="T87" fmla="*/ 131 h 243"/>
              <a:gd name="T88" fmla="*/ 107 w 205"/>
              <a:gd name="T89" fmla="*/ 142 h 243"/>
              <a:gd name="T90" fmla="*/ 79 w 205"/>
              <a:gd name="T91" fmla="*/ 147 h 243"/>
              <a:gd name="T92" fmla="*/ 72 w 205"/>
              <a:gd name="T93" fmla="*/ 183 h 243"/>
              <a:gd name="T94" fmla="*/ 174 w 205"/>
              <a:gd name="T95" fmla="*/ 183 h 243"/>
              <a:gd name="T96" fmla="*/ 167 w 205"/>
              <a:gd name="T97" fmla="*/ 147 h 243"/>
              <a:gd name="T98" fmla="*/ 139 w 205"/>
              <a:gd name="T99" fmla="*/ 142 h 243"/>
              <a:gd name="T100" fmla="*/ 136 w 205"/>
              <a:gd name="T101" fmla="*/ 131 h 243"/>
              <a:gd name="T102" fmla="*/ 148 w 205"/>
              <a:gd name="T103" fmla="*/ 1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43">
                <a:moveTo>
                  <a:pt x="16" y="0"/>
                </a:moveTo>
                <a:cubicBezTo>
                  <a:pt x="189" y="0"/>
                  <a:pt x="189" y="0"/>
                  <a:pt x="189" y="0"/>
                </a:cubicBezTo>
                <a:cubicBezTo>
                  <a:pt x="198" y="0"/>
                  <a:pt x="205" y="7"/>
                  <a:pt x="205" y="16"/>
                </a:cubicBezTo>
                <a:cubicBezTo>
                  <a:pt x="205" y="226"/>
                  <a:pt x="205" y="226"/>
                  <a:pt x="205" y="226"/>
                </a:cubicBezTo>
                <a:cubicBezTo>
                  <a:pt x="205" y="235"/>
                  <a:pt x="198" y="243"/>
                  <a:pt x="189" y="243"/>
                </a:cubicBezTo>
                <a:cubicBezTo>
                  <a:pt x="16" y="243"/>
                  <a:pt x="16" y="243"/>
                  <a:pt x="16" y="243"/>
                </a:cubicBezTo>
                <a:cubicBezTo>
                  <a:pt x="7" y="243"/>
                  <a:pt x="0" y="235"/>
                  <a:pt x="0" y="226"/>
                </a:cubicBezTo>
                <a:cubicBezTo>
                  <a:pt x="0" y="198"/>
                  <a:pt x="0" y="198"/>
                  <a:pt x="0" y="198"/>
                </a:cubicBezTo>
                <a:cubicBezTo>
                  <a:pt x="17" y="198"/>
                  <a:pt x="17" y="198"/>
                  <a:pt x="17" y="198"/>
                </a:cubicBezTo>
                <a:cubicBezTo>
                  <a:pt x="19" y="203"/>
                  <a:pt x="25" y="207"/>
                  <a:pt x="31" y="207"/>
                </a:cubicBezTo>
                <a:cubicBezTo>
                  <a:pt x="39" y="207"/>
                  <a:pt x="46" y="200"/>
                  <a:pt x="46" y="191"/>
                </a:cubicBezTo>
                <a:cubicBezTo>
                  <a:pt x="46" y="183"/>
                  <a:pt x="39" y="176"/>
                  <a:pt x="31" y="176"/>
                </a:cubicBezTo>
                <a:cubicBezTo>
                  <a:pt x="25" y="176"/>
                  <a:pt x="19" y="180"/>
                  <a:pt x="17" y="185"/>
                </a:cubicBezTo>
                <a:cubicBezTo>
                  <a:pt x="0" y="185"/>
                  <a:pt x="0" y="185"/>
                  <a:pt x="0" y="185"/>
                </a:cubicBezTo>
                <a:cubicBezTo>
                  <a:pt x="0" y="148"/>
                  <a:pt x="0" y="148"/>
                  <a:pt x="0" y="148"/>
                </a:cubicBezTo>
                <a:cubicBezTo>
                  <a:pt x="17" y="148"/>
                  <a:pt x="17" y="148"/>
                  <a:pt x="17" y="148"/>
                </a:cubicBezTo>
                <a:cubicBezTo>
                  <a:pt x="19" y="153"/>
                  <a:pt x="25" y="157"/>
                  <a:pt x="31" y="157"/>
                </a:cubicBezTo>
                <a:cubicBezTo>
                  <a:pt x="39" y="157"/>
                  <a:pt x="46" y="150"/>
                  <a:pt x="46" y="142"/>
                </a:cubicBezTo>
                <a:cubicBezTo>
                  <a:pt x="46" y="133"/>
                  <a:pt x="39" y="126"/>
                  <a:pt x="31" y="126"/>
                </a:cubicBezTo>
                <a:cubicBezTo>
                  <a:pt x="25" y="126"/>
                  <a:pt x="19" y="130"/>
                  <a:pt x="17" y="135"/>
                </a:cubicBezTo>
                <a:cubicBezTo>
                  <a:pt x="0" y="135"/>
                  <a:pt x="0" y="135"/>
                  <a:pt x="0" y="135"/>
                </a:cubicBezTo>
                <a:cubicBezTo>
                  <a:pt x="0" y="100"/>
                  <a:pt x="0" y="100"/>
                  <a:pt x="0" y="100"/>
                </a:cubicBezTo>
                <a:cubicBezTo>
                  <a:pt x="17" y="100"/>
                  <a:pt x="17" y="100"/>
                  <a:pt x="17" y="100"/>
                </a:cubicBezTo>
                <a:cubicBezTo>
                  <a:pt x="19" y="105"/>
                  <a:pt x="25" y="109"/>
                  <a:pt x="31" y="109"/>
                </a:cubicBezTo>
                <a:cubicBezTo>
                  <a:pt x="39" y="109"/>
                  <a:pt x="46" y="102"/>
                  <a:pt x="46" y="94"/>
                </a:cubicBezTo>
                <a:cubicBezTo>
                  <a:pt x="46" y="85"/>
                  <a:pt x="39" y="78"/>
                  <a:pt x="31" y="78"/>
                </a:cubicBezTo>
                <a:cubicBezTo>
                  <a:pt x="25" y="78"/>
                  <a:pt x="19" y="82"/>
                  <a:pt x="17" y="87"/>
                </a:cubicBezTo>
                <a:cubicBezTo>
                  <a:pt x="0" y="87"/>
                  <a:pt x="0" y="87"/>
                  <a:pt x="0" y="87"/>
                </a:cubicBezTo>
                <a:cubicBezTo>
                  <a:pt x="0" y="53"/>
                  <a:pt x="0" y="53"/>
                  <a:pt x="0" y="53"/>
                </a:cubicBezTo>
                <a:cubicBezTo>
                  <a:pt x="17" y="53"/>
                  <a:pt x="17" y="53"/>
                  <a:pt x="17" y="53"/>
                </a:cubicBezTo>
                <a:cubicBezTo>
                  <a:pt x="19" y="58"/>
                  <a:pt x="25" y="62"/>
                  <a:pt x="31" y="62"/>
                </a:cubicBezTo>
                <a:cubicBezTo>
                  <a:pt x="39" y="62"/>
                  <a:pt x="46" y="55"/>
                  <a:pt x="46" y="46"/>
                </a:cubicBezTo>
                <a:cubicBezTo>
                  <a:pt x="46" y="38"/>
                  <a:pt x="39" y="31"/>
                  <a:pt x="31" y="31"/>
                </a:cubicBezTo>
                <a:cubicBezTo>
                  <a:pt x="25" y="31"/>
                  <a:pt x="19" y="35"/>
                  <a:pt x="17" y="40"/>
                </a:cubicBezTo>
                <a:cubicBezTo>
                  <a:pt x="0" y="40"/>
                  <a:pt x="0" y="40"/>
                  <a:pt x="0" y="40"/>
                </a:cubicBezTo>
                <a:cubicBezTo>
                  <a:pt x="0" y="16"/>
                  <a:pt x="0" y="16"/>
                  <a:pt x="0" y="16"/>
                </a:cubicBezTo>
                <a:cubicBezTo>
                  <a:pt x="0" y="7"/>
                  <a:pt x="7" y="0"/>
                  <a:pt x="16" y="0"/>
                </a:cubicBezTo>
                <a:close/>
                <a:moveTo>
                  <a:pt x="148" y="117"/>
                </a:moveTo>
                <a:cubicBezTo>
                  <a:pt x="149" y="116"/>
                  <a:pt x="158" y="117"/>
                  <a:pt x="159" y="116"/>
                </a:cubicBezTo>
                <a:cubicBezTo>
                  <a:pt x="162" y="98"/>
                  <a:pt x="156" y="68"/>
                  <a:pt x="148" y="62"/>
                </a:cubicBezTo>
                <a:cubicBezTo>
                  <a:pt x="136" y="53"/>
                  <a:pt x="108" y="53"/>
                  <a:pt x="96" y="63"/>
                </a:cubicBezTo>
                <a:cubicBezTo>
                  <a:pt x="88" y="69"/>
                  <a:pt x="84" y="97"/>
                  <a:pt x="87" y="117"/>
                </a:cubicBezTo>
                <a:cubicBezTo>
                  <a:pt x="90" y="117"/>
                  <a:pt x="96" y="117"/>
                  <a:pt x="98" y="117"/>
                </a:cubicBezTo>
                <a:cubicBezTo>
                  <a:pt x="100" y="123"/>
                  <a:pt x="104" y="128"/>
                  <a:pt x="109" y="131"/>
                </a:cubicBezTo>
                <a:cubicBezTo>
                  <a:pt x="109" y="135"/>
                  <a:pt x="108" y="138"/>
                  <a:pt x="107" y="142"/>
                </a:cubicBezTo>
                <a:cubicBezTo>
                  <a:pt x="103" y="142"/>
                  <a:pt x="80" y="143"/>
                  <a:pt x="79" y="147"/>
                </a:cubicBezTo>
                <a:cubicBezTo>
                  <a:pt x="71" y="157"/>
                  <a:pt x="70" y="174"/>
                  <a:pt x="72" y="183"/>
                </a:cubicBezTo>
                <a:cubicBezTo>
                  <a:pt x="96" y="194"/>
                  <a:pt x="150" y="194"/>
                  <a:pt x="174" y="183"/>
                </a:cubicBezTo>
                <a:cubicBezTo>
                  <a:pt x="176" y="174"/>
                  <a:pt x="175" y="157"/>
                  <a:pt x="167" y="147"/>
                </a:cubicBezTo>
                <a:cubicBezTo>
                  <a:pt x="166" y="143"/>
                  <a:pt x="143" y="142"/>
                  <a:pt x="139" y="142"/>
                </a:cubicBezTo>
                <a:cubicBezTo>
                  <a:pt x="138" y="139"/>
                  <a:pt x="137" y="137"/>
                  <a:pt x="136" y="131"/>
                </a:cubicBezTo>
                <a:cubicBezTo>
                  <a:pt x="141" y="127"/>
                  <a:pt x="145" y="122"/>
                  <a:pt x="148" y="11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173"/>
          <p:cNvSpPr>
            <a:spLocks noEditPoints="1"/>
          </p:cNvSpPr>
          <p:nvPr/>
        </p:nvSpPr>
        <p:spPr bwMode="auto">
          <a:xfrm>
            <a:off x="2148271" y="5391927"/>
            <a:ext cx="578339" cy="605263"/>
          </a:xfrm>
          <a:custGeom>
            <a:avLst/>
            <a:gdLst>
              <a:gd name="T0" fmla="*/ 127 w 227"/>
              <a:gd name="T1" fmla="*/ 40 h 238"/>
              <a:gd name="T2" fmla="*/ 138 w 227"/>
              <a:gd name="T3" fmla="*/ 44 h 238"/>
              <a:gd name="T4" fmla="*/ 175 w 227"/>
              <a:gd name="T5" fmla="*/ 79 h 238"/>
              <a:gd name="T6" fmla="*/ 178 w 227"/>
              <a:gd name="T7" fmla="*/ 126 h 238"/>
              <a:gd name="T8" fmla="*/ 175 w 227"/>
              <a:gd name="T9" fmla="*/ 137 h 238"/>
              <a:gd name="T10" fmla="*/ 155 w 227"/>
              <a:gd name="T11" fmla="*/ 131 h 238"/>
              <a:gd name="T12" fmla="*/ 159 w 227"/>
              <a:gd name="T13" fmla="*/ 121 h 238"/>
              <a:gd name="T14" fmla="*/ 157 w 227"/>
              <a:gd name="T15" fmla="*/ 87 h 238"/>
              <a:gd name="T16" fmla="*/ 130 w 227"/>
              <a:gd name="T17" fmla="*/ 63 h 238"/>
              <a:gd name="T18" fmla="*/ 121 w 227"/>
              <a:gd name="T19" fmla="*/ 60 h 238"/>
              <a:gd name="T20" fmla="*/ 127 w 227"/>
              <a:gd name="T21" fmla="*/ 40 h 238"/>
              <a:gd name="T22" fmla="*/ 149 w 227"/>
              <a:gd name="T23" fmla="*/ 219 h 238"/>
              <a:gd name="T24" fmla="*/ 160 w 227"/>
              <a:gd name="T25" fmla="*/ 214 h 238"/>
              <a:gd name="T26" fmla="*/ 121 w 227"/>
              <a:gd name="T27" fmla="*/ 149 h 238"/>
              <a:gd name="T28" fmla="*/ 115 w 227"/>
              <a:gd name="T29" fmla="*/ 152 h 238"/>
              <a:gd name="T30" fmla="*/ 109 w 227"/>
              <a:gd name="T31" fmla="*/ 155 h 238"/>
              <a:gd name="T32" fmla="*/ 100 w 227"/>
              <a:gd name="T33" fmla="*/ 160 h 238"/>
              <a:gd name="T34" fmla="*/ 98 w 227"/>
              <a:gd name="T35" fmla="*/ 161 h 238"/>
              <a:gd name="T36" fmla="*/ 84 w 227"/>
              <a:gd name="T37" fmla="*/ 168 h 238"/>
              <a:gd name="T38" fmla="*/ 49 w 227"/>
              <a:gd name="T39" fmla="*/ 95 h 238"/>
              <a:gd name="T40" fmla="*/ 61 w 227"/>
              <a:gd name="T41" fmla="*/ 89 h 238"/>
              <a:gd name="T42" fmla="*/ 79 w 227"/>
              <a:gd name="T43" fmla="*/ 80 h 238"/>
              <a:gd name="T44" fmla="*/ 84 w 227"/>
              <a:gd name="T45" fmla="*/ 77 h 238"/>
              <a:gd name="T46" fmla="*/ 55 w 227"/>
              <a:gd name="T47" fmla="*/ 7 h 238"/>
              <a:gd name="T48" fmla="*/ 45 w 227"/>
              <a:gd name="T49" fmla="*/ 12 h 238"/>
              <a:gd name="T50" fmla="*/ 36 w 227"/>
              <a:gd name="T51" fmla="*/ 17 h 238"/>
              <a:gd name="T52" fmla="*/ 31 w 227"/>
              <a:gd name="T53" fmla="*/ 20 h 238"/>
              <a:gd name="T54" fmla="*/ 26 w 227"/>
              <a:gd name="T55" fmla="*/ 22 h 238"/>
              <a:gd name="T56" fmla="*/ 2 w 227"/>
              <a:gd name="T57" fmla="*/ 59 h 238"/>
              <a:gd name="T58" fmla="*/ 2 w 227"/>
              <a:gd name="T59" fmla="*/ 60 h 238"/>
              <a:gd name="T60" fmla="*/ 2 w 227"/>
              <a:gd name="T61" fmla="*/ 60 h 238"/>
              <a:gd name="T62" fmla="*/ 86 w 227"/>
              <a:gd name="T63" fmla="*/ 227 h 238"/>
              <a:gd name="T64" fmla="*/ 129 w 227"/>
              <a:gd name="T65" fmla="*/ 229 h 238"/>
              <a:gd name="T66" fmla="*/ 136 w 227"/>
              <a:gd name="T67" fmla="*/ 226 h 238"/>
              <a:gd name="T68" fmla="*/ 149 w 227"/>
              <a:gd name="T69" fmla="*/ 219 h 238"/>
              <a:gd name="T70" fmla="*/ 149 w 227"/>
              <a:gd name="T71" fmla="*/ 219 h 238"/>
              <a:gd name="T72" fmla="*/ 123 w 227"/>
              <a:gd name="T73" fmla="*/ 89 h 238"/>
              <a:gd name="T74" fmla="*/ 100 w 227"/>
              <a:gd name="T75" fmla="*/ 101 h 238"/>
              <a:gd name="T76" fmla="*/ 112 w 227"/>
              <a:gd name="T77" fmla="*/ 125 h 238"/>
              <a:gd name="T78" fmla="*/ 136 w 227"/>
              <a:gd name="T79" fmla="*/ 113 h 238"/>
              <a:gd name="T80" fmla="*/ 123 w 227"/>
              <a:gd name="T81" fmla="*/ 89 h 238"/>
              <a:gd name="T82" fmla="*/ 140 w 227"/>
              <a:gd name="T83" fmla="*/ 0 h 238"/>
              <a:gd name="T84" fmla="*/ 134 w 227"/>
              <a:gd name="T85" fmla="*/ 19 h 238"/>
              <a:gd name="T86" fmla="*/ 145 w 227"/>
              <a:gd name="T87" fmla="*/ 23 h 238"/>
              <a:gd name="T88" fmla="*/ 191 w 227"/>
              <a:gd name="T89" fmla="*/ 62 h 238"/>
              <a:gd name="T90" fmla="*/ 200 w 227"/>
              <a:gd name="T91" fmla="*/ 128 h 238"/>
              <a:gd name="T92" fmla="*/ 196 w 227"/>
              <a:gd name="T93" fmla="*/ 144 h 238"/>
              <a:gd name="T94" fmla="*/ 215 w 227"/>
              <a:gd name="T95" fmla="*/ 150 h 238"/>
              <a:gd name="T96" fmla="*/ 220 w 227"/>
              <a:gd name="T97" fmla="*/ 132 h 238"/>
              <a:gd name="T98" fmla="*/ 209 w 227"/>
              <a:gd name="T99" fmla="*/ 52 h 238"/>
              <a:gd name="T100" fmla="*/ 153 w 227"/>
              <a:gd name="T101" fmla="*/ 4 h 238"/>
              <a:gd name="T102" fmla="*/ 140 w 227"/>
              <a:gd name="T10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238">
                <a:moveTo>
                  <a:pt x="127" y="40"/>
                </a:moveTo>
                <a:cubicBezTo>
                  <a:pt x="131" y="42"/>
                  <a:pt x="135" y="43"/>
                  <a:pt x="138" y="44"/>
                </a:cubicBezTo>
                <a:cubicBezTo>
                  <a:pt x="157" y="52"/>
                  <a:pt x="169" y="65"/>
                  <a:pt x="175" y="79"/>
                </a:cubicBezTo>
                <a:cubicBezTo>
                  <a:pt x="182" y="94"/>
                  <a:pt x="182" y="110"/>
                  <a:pt x="178" y="126"/>
                </a:cubicBezTo>
                <a:cubicBezTo>
                  <a:pt x="177" y="130"/>
                  <a:pt x="176" y="134"/>
                  <a:pt x="175" y="137"/>
                </a:cubicBezTo>
                <a:cubicBezTo>
                  <a:pt x="155" y="131"/>
                  <a:pt x="155" y="131"/>
                  <a:pt x="155" y="131"/>
                </a:cubicBezTo>
                <a:cubicBezTo>
                  <a:pt x="157" y="128"/>
                  <a:pt x="158" y="125"/>
                  <a:pt x="159" y="121"/>
                </a:cubicBezTo>
                <a:cubicBezTo>
                  <a:pt x="162" y="109"/>
                  <a:pt x="161" y="98"/>
                  <a:pt x="157" y="87"/>
                </a:cubicBezTo>
                <a:cubicBezTo>
                  <a:pt x="152" y="77"/>
                  <a:pt x="144" y="69"/>
                  <a:pt x="130" y="63"/>
                </a:cubicBezTo>
                <a:cubicBezTo>
                  <a:pt x="128" y="62"/>
                  <a:pt x="125" y="61"/>
                  <a:pt x="121" y="60"/>
                </a:cubicBezTo>
                <a:cubicBezTo>
                  <a:pt x="127" y="40"/>
                  <a:pt x="127" y="40"/>
                  <a:pt x="127" y="40"/>
                </a:cubicBezTo>
                <a:close/>
                <a:moveTo>
                  <a:pt x="149" y="219"/>
                </a:moveTo>
                <a:cubicBezTo>
                  <a:pt x="160" y="214"/>
                  <a:pt x="160" y="214"/>
                  <a:pt x="160" y="214"/>
                </a:cubicBezTo>
                <a:cubicBezTo>
                  <a:pt x="154" y="184"/>
                  <a:pt x="127" y="151"/>
                  <a:pt x="121" y="149"/>
                </a:cubicBezTo>
                <a:cubicBezTo>
                  <a:pt x="115" y="152"/>
                  <a:pt x="115" y="152"/>
                  <a:pt x="115" y="152"/>
                </a:cubicBezTo>
                <a:cubicBezTo>
                  <a:pt x="109" y="155"/>
                  <a:pt x="109" y="155"/>
                  <a:pt x="109" y="155"/>
                </a:cubicBezTo>
                <a:cubicBezTo>
                  <a:pt x="100" y="160"/>
                  <a:pt x="100" y="160"/>
                  <a:pt x="100" y="160"/>
                </a:cubicBezTo>
                <a:cubicBezTo>
                  <a:pt x="98" y="161"/>
                  <a:pt x="98" y="161"/>
                  <a:pt x="98" y="161"/>
                </a:cubicBezTo>
                <a:cubicBezTo>
                  <a:pt x="84" y="168"/>
                  <a:pt x="84" y="168"/>
                  <a:pt x="84" y="168"/>
                </a:cubicBezTo>
                <a:cubicBezTo>
                  <a:pt x="65" y="139"/>
                  <a:pt x="62" y="129"/>
                  <a:pt x="49" y="95"/>
                </a:cubicBezTo>
                <a:cubicBezTo>
                  <a:pt x="61" y="89"/>
                  <a:pt x="61" y="89"/>
                  <a:pt x="61" y="89"/>
                </a:cubicBezTo>
                <a:cubicBezTo>
                  <a:pt x="79" y="80"/>
                  <a:pt x="79" y="80"/>
                  <a:pt x="79" y="80"/>
                </a:cubicBezTo>
                <a:cubicBezTo>
                  <a:pt x="84" y="77"/>
                  <a:pt x="84" y="77"/>
                  <a:pt x="84" y="77"/>
                </a:cubicBezTo>
                <a:cubicBezTo>
                  <a:pt x="86" y="67"/>
                  <a:pt x="69" y="18"/>
                  <a:pt x="55" y="7"/>
                </a:cubicBezTo>
                <a:cubicBezTo>
                  <a:pt x="45" y="12"/>
                  <a:pt x="45" y="12"/>
                  <a:pt x="45" y="12"/>
                </a:cubicBezTo>
                <a:cubicBezTo>
                  <a:pt x="36" y="17"/>
                  <a:pt x="36" y="17"/>
                  <a:pt x="36" y="17"/>
                </a:cubicBezTo>
                <a:cubicBezTo>
                  <a:pt x="31" y="20"/>
                  <a:pt x="31" y="20"/>
                  <a:pt x="31" y="20"/>
                </a:cubicBezTo>
                <a:cubicBezTo>
                  <a:pt x="26" y="22"/>
                  <a:pt x="26" y="22"/>
                  <a:pt x="26" y="22"/>
                </a:cubicBezTo>
                <a:cubicBezTo>
                  <a:pt x="8" y="32"/>
                  <a:pt x="0" y="44"/>
                  <a:pt x="2" y="59"/>
                </a:cubicBezTo>
                <a:cubicBezTo>
                  <a:pt x="2" y="60"/>
                  <a:pt x="2" y="60"/>
                  <a:pt x="2" y="60"/>
                </a:cubicBezTo>
                <a:cubicBezTo>
                  <a:pt x="2" y="60"/>
                  <a:pt x="2" y="60"/>
                  <a:pt x="2" y="60"/>
                </a:cubicBezTo>
                <a:cubicBezTo>
                  <a:pt x="15" y="126"/>
                  <a:pt x="41" y="178"/>
                  <a:pt x="86" y="227"/>
                </a:cubicBezTo>
                <a:cubicBezTo>
                  <a:pt x="97" y="237"/>
                  <a:pt x="111" y="238"/>
                  <a:pt x="129" y="229"/>
                </a:cubicBezTo>
                <a:cubicBezTo>
                  <a:pt x="136" y="226"/>
                  <a:pt x="136" y="226"/>
                  <a:pt x="136" y="226"/>
                </a:cubicBezTo>
                <a:cubicBezTo>
                  <a:pt x="149" y="219"/>
                  <a:pt x="149" y="219"/>
                  <a:pt x="149" y="219"/>
                </a:cubicBezTo>
                <a:cubicBezTo>
                  <a:pt x="149" y="219"/>
                  <a:pt x="149" y="219"/>
                  <a:pt x="149" y="219"/>
                </a:cubicBezTo>
                <a:close/>
                <a:moveTo>
                  <a:pt x="123" y="89"/>
                </a:moveTo>
                <a:cubicBezTo>
                  <a:pt x="113" y="86"/>
                  <a:pt x="103" y="91"/>
                  <a:pt x="100" y="101"/>
                </a:cubicBezTo>
                <a:cubicBezTo>
                  <a:pt x="96" y="111"/>
                  <a:pt x="102" y="122"/>
                  <a:pt x="112" y="125"/>
                </a:cubicBezTo>
                <a:cubicBezTo>
                  <a:pt x="122" y="128"/>
                  <a:pt x="132" y="123"/>
                  <a:pt x="136" y="113"/>
                </a:cubicBezTo>
                <a:cubicBezTo>
                  <a:pt x="139" y="103"/>
                  <a:pt x="133" y="92"/>
                  <a:pt x="123" y="89"/>
                </a:cubicBezTo>
                <a:close/>
                <a:moveTo>
                  <a:pt x="140" y="0"/>
                </a:moveTo>
                <a:cubicBezTo>
                  <a:pt x="134" y="19"/>
                  <a:pt x="134" y="19"/>
                  <a:pt x="134" y="19"/>
                </a:cubicBezTo>
                <a:cubicBezTo>
                  <a:pt x="138" y="20"/>
                  <a:pt x="142" y="21"/>
                  <a:pt x="145" y="23"/>
                </a:cubicBezTo>
                <a:cubicBezTo>
                  <a:pt x="165" y="30"/>
                  <a:pt x="181" y="44"/>
                  <a:pt x="191" y="62"/>
                </a:cubicBezTo>
                <a:cubicBezTo>
                  <a:pt x="201" y="80"/>
                  <a:pt x="206" y="103"/>
                  <a:pt x="200" y="128"/>
                </a:cubicBezTo>
                <a:cubicBezTo>
                  <a:pt x="199" y="133"/>
                  <a:pt x="198" y="138"/>
                  <a:pt x="196" y="144"/>
                </a:cubicBezTo>
                <a:cubicBezTo>
                  <a:pt x="215" y="150"/>
                  <a:pt x="215" y="150"/>
                  <a:pt x="215" y="150"/>
                </a:cubicBezTo>
                <a:cubicBezTo>
                  <a:pt x="217" y="144"/>
                  <a:pt x="219" y="138"/>
                  <a:pt x="220" y="132"/>
                </a:cubicBezTo>
                <a:cubicBezTo>
                  <a:pt x="227" y="102"/>
                  <a:pt x="221" y="74"/>
                  <a:pt x="209" y="52"/>
                </a:cubicBezTo>
                <a:cubicBezTo>
                  <a:pt x="196" y="30"/>
                  <a:pt x="176" y="13"/>
                  <a:pt x="153" y="4"/>
                </a:cubicBezTo>
                <a:cubicBezTo>
                  <a:pt x="149" y="2"/>
                  <a:pt x="144" y="1"/>
                  <a:pt x="14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175"/>
          <p:cNvSpPr>
            <a:spLocks noEditPoints="1"/>
          </p:cNvSpPr>
          <p:nvPr/>
        </p:nvSpPr>
        <p:spPr bwMode="auto">
          <a:xfrm>
            <a:off x="10458253" y="2298839"/>
            <a:ext cx="591263" cy="595571"/>
          </a:xfrm>
          <a:custGeom>
            <a:avLst/>
            <a:gdLst>
              <a:gd name="T0" fmla="*/ 24 w 232"/>
              <a:gd name="T1" fmla="*/ 0 h 234"/>
              <a:gd name="T2" fmla="*/ 124 w 232"/>
              <a:gd name="T3" fmla="*/ 0 h 234"/>
              <a:gd name="T4" fmla="*/ 145 w 232"/>
              <a:gd name="T5" fmla="*/ 12 h 234"/>
              <a:gd name="T6" fmla="*/ 89 w 232"/>
              <a:gd name="T7" fmla="*/ 12 h 234"/>
              <a:gd name="T8" fmla="*/ 58 w 232"/>
              <a:gd name="T9" fmla="*/ 24 h 234"/>
              <a:gd name="T10" fmla="*/ 18 w 232"/>
              <a:gd name="T11" fmla="*/ 24 h 234"/>
              <a:gd name="T12" fmla="*/ 18 w 232"/>
              <a:gd name="T13" fmla="*/ 202 h 234"/>
              <a:gd name="T14" fmla="*/ 130 w 232"/>
              <a:gd name="T15" fmla="*/ 202 h 234"/>
              <a:gd name="T16" fmla="*/ 130 w 232"/>
              <a:gd name="T17" fmla="*/ 156 h 234"/>
              <a:gd name="T18" fmla="*/ 148 w 232"/>
              <a:gd name="T19" fmla="*/ 156 h 234"/>
              <a:gd name="T20" fmla="*/ 148 w 232"/>
              <a:gd name="T21" fmla="*/ 211 h 234"/>
              <a:gd name="T22" fmla="*/ 124 w 232"/>
              <a:gd name="T23" fmla="*/ 234 h 234"/>
              <a:gd name="T24" fmla="*/ 24 w 232"/>
              <a:gd name="T25" fmla="*/ 234 h 234"/>
              <a:gd name="T26" fmla="*/ 0 w 232"/>
              <a:gd name="T27" fmla="*/ 211 h 234"/>
              <a:gd name="T28" fmla="*/ 0 w 232"/>
              <a:gd name="T29" fmla="*/ 23 h 234"/>
              <a:gd name="T30" fmla="*/ 24 w 232"/>
              <a:gd name="T31" fmla="*/ 0 h 234"/>
              <a:gd name="T32" fmla="*/ 148 w 232"/>
              <a:gd name="T33" fmla="*/ 72 h 234"/>
              <a:gd name="T34" fmla="*/ 137 w 232"/>
              <a:gd name="T35" fmla="*/ 82 h 234"/>
              <a:gd name="T36" fmla="*/ 148 w 232"/>
              <a:gd name="T37" fmla="*/ 92 h 234"/>
              <a:gd name="T38" fmla="*/ 158 w 232"/>
              <a:gd name="T39" fmla="*/ 82 h 234"/>
              <a:gd name="T40" fmla="*/ 148 w 232"/>
              <a:gd name="T41" fmla="*/ 72 h 234"/>
              <a:gd name="T42" fmla="*/ 193 w 232"/>
              <a:gd name="T43" fmla="*/ 72 h 234"/>
              <a:gd name="T44" fmla="*/ 204 w 232"/>
              <a:gd name="T45" fmla="*/ 82 h 234"/>
              <a:gd name="T46" fmla="*/ 193 w 232"/>
              <a:gd name="T47" fmla="*/ 92 h 234"/>
              <a:gd name="T48" fmla="*/ 183 w 232"/>
              <a:gd name="T49" fmla="*/ 82 h 234"/>
              <a:gd name="T50" fmla="*/ 193 w 232"/>
              <a:gd name="T51" fmla="*/ 72 h 234"/>
              <a:gd name="T52" fmla="*/ 104 w 232"/>
              <a:gd name="T53" fmla="*/ 72 h 234"/>
              <a:gd name="T54" fmla="*/ 94 w 232"/>
              <a:gd name="T55" fmla="*/ 82 h 234"/>
              <a:gd name="T56" fmla="*/ 104 w 232"/>
              <a:gd name="T57" fmla="*/ 92 h 234"/>
              <a:gd name="T58" fmla="*/ 115 w 232"/>
              <a:gd name="T59" fmla="*/ 82 h 234"/>
              <a:gd name="T60" fmla="*/ 104 w 232"/>
              <a:gd name="T61" fmla="*/ 72 h 234"/>
              <a:gd name="T62" fmla="*/ 89 w 232"/>
              <a:gd name="T63" fmla="*/ 27 h 234"/>
              <a:gd name="T64" fmla="*/ 59 w 232"/>
              <a:gd name="T65" fmla="*/ 57 h 234"/>
              <a:gd name="T66" fmla="*/ 59 w 232"/>
              <a:gd name="T67" fmla="*/ 111 h 234"/>
              <a:gd name="T68" fmla="*/ 89 w 232"/>
              <a:gd name="T69" fmla="*/ 141 h 234"/>
              <a:gd name="T70" fmla="*/ 93 w 232"/>
              <a:gd name="T71" fmla="*/ 141 h 234"/>
              <a:gd name="T72" fmla="*/ 93 w 232"/>
              <a:gd name="T73" fmla="*/ 165 h 234"/>
              <a:gd name="T74" fmla="*/ 117 w 232"/>
              <a:gd name="T75" fmla="*/ 141 h 234"/>
              <a:gd name="T76" fmla="*/ 202 w 232"/>
              <a:gd name="T77" fmla="*/ 141 h 234"/>
              <a:gd name="T78" fmla="*/ 232 w 232"/>
              <a:gd name="T79" fmla="*/ 111 h 234"/>
              <a:gd name="T80" fmla="*/ 232 w 232"/>
              <a:gd name="T81" fmla="*/ 57 h 234"/>
              <a:gd name="T82" fmla="*/ 202 w 232"/>
              <a:gd name="T83" fmla="*/ 27 h 234"/>
              <a:gd name="T84" fmla="*/ 89 w 232"/>
              <a:gd name="T85" fmla="*/ 27 h 234"/>
              <a:gd name="T86" fmla="*/ 60 w 232"/>
              <a:gd name="T87" fmla="*/ 210 h 234"/>
              <a:gd name="T88" fmla="*/ 60 w 232"/>
              <a:gd name="T89" fmla="*/ 226 h 234"/>
              <a:gd name="T90" fmla="*/ 88 w 232"/>
              <a:gd name="T91" fmla="*/ 226 h 234"/>
              <a:gd name="T92" fmla="*/ 88 w 232"/>
              <a:gd name="T93" fmla="*/ 210 h 234"/>
              <a:gd name="T94" fmla="*/ 60 w 232"/>
              <a:gd name="T95"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34">
                <a:moveTo>
                  <a:pt x="24" y="0"/>
                </a:moveTo>
                <a:cubicBezTo>
                  <a:pt x="124" y="0"/>
                  <a:pt x="124" y="0"/>
                  <a:pt x="124" y="0"/>
                </a:cubicBezTo>
                <a:cubicBezTo>
                  <a:pt x="133" y="0"/>
                  <a:pt x="141" y="5"/>
                  <a:pt x="145" y="12"/>
                </a:cubicBezTo>
                <a:cubicBezTo>
                  <a:pt x="89" y="12"/>
                  <a:pt x="89" y="12"/>
                  <a:pt x="89" y="12"/>
                </a:cubicBezTo>
                <a:cubicBezTo>
                  <a:pt x="77" y="12"/>
                  <a:pt x="66" y="17"/>
                  <a:pt x="58" y="24"/>
                </a:cubicBezTo>
                <a:cubicBezTo>
                  <a:pt x="18" y="24"/>
                  <a:pt x="18" y="24"/>
                  <a:pt x="18" y="24"/>
                </a:cubicBezTo>
                <a:cubicBezTo>
                  <a:pt x="18" y="202"/>
                  <a:pt x="18" y="202"/>
                  <a:pt x="18" y="202"/>
                </a:cubicBezTo>
                <a:cubicBezTo>
                  <a:pt x="130" y="202"/>
                  <a:pt x="130" y="202"/>
                  <a:pt x="130" y="202"/>
                </a:cubicBezTo>
                <a:cubicBezTo>
                  <a:pt x="130" y="156"/>
                  <a:pt x="130" y="156"/>
                  <a:pt x="130" y="156"/>
                </a:cubicBezTo>
                <a:cubicBezTo>
                  <a:pt x="148" y="156"/>
                  <a:pt x="148" y="156"/>
                  <a:pt x="148" y="156"/>
                </a:cubicBezTo>
                <a:cubicBezTo>
                  <a:pt x="148" y="211"/>
                  <a:pt x="148" y="211"/>
                  <a:pt x="148" y="211"/>
                </a:cubicBezTo>
                <a:cubicBezTo>
                  <a:pt x="148" y="224"/>
                  <a:pt x="137" y="234"/>
                  <a:pt x="124" y="234"/>
                </a:cubicBezTo>
                <a:cubicBezTo>
                  <a:pt x="24" y="234"/>
                  <a:pt x="24" y="234"/>
                  <a:pt x="24" y="234"/>
                </a:cubicBezTo>
                <a:cubicBezTo>
                  <a:pt x="11" y="234"/>
                  <a:pt x="0" y="224"/>
                  <a:pt x="0" y="211"/>
                </a:cubicBezTo>
                <a:cubicBezTo>
                  <a:pt x="0" y="23"/>
                  <a:pt x="0" y="23"/>
                  <a:pt x="0" y="23"/>
                </a:cubicBezTo>
                <a:cubicBezTo>
                  <a:pt x="0" y="11"/>
                  <a:pt x="11" y="0"/>
                  <a:pt x="24" y="0"/>
                </a:cubicBezTo>
                <a:close/>
                <a:moveTo>
                  <a:pt x="148" y="72"/>
                </a:moveTo>
                <a:cubicBezTo>
                  <a:pt x="142" y="72"/>
                  <a:pt x="137" y="76"/>
                  <a:pt x="137" y="82"/>
                </a:cubicBezTo>
                <a:cubicBezTo>
                  <a:pt x="137" y="88"/>
                  <a:pt x="142" y="92"/>
                  <a:pt x="148" y="92"/>
                </a:cubicBezTo>
                <a:cubicBezTo>
                  <a:pt x="153" y="92"/>
                  <a:pt x="158" y="88"/>
                  <a:pt x="158" y="82"/>
                </a:cubicBezTo>
                <a:cubicBezTo>
                  <a:pt x="158" y="76"/>
                  <a:pt x="153" y="72"/>
                  <a:pt x="148" y="72"/>
                </a:cubicBezTo>
                <a:close/>
                <a:moveTo>
                  <a:pt x="193" y="72"/>
                </a:moveTo>
                <a:cubicBezTo>
                  <a:pt x="199" y="72"/>
                  <a:pt x="204" y="76"/>
                  <a:pt x="204" y="82"/>
                </a:cubicBezTo>
                <a:cubicBezTo>
                  <a:pt x="204" y="88"/>
                  <a:pt x="199" y="92"/>
                  <a:pt x="193" y="92"/>
                </a:cubicBezTo>
                <a:cubicBezTo>
                  <a:pt x="187" y="92"/>
                  <a:pt x="183" y="88"/>
                  <a:pt x="183" y="82"/>
                </a:cubicBezTo>
                <a:cubicBezTo>
                  <a:pt x="183" y="76"/>
                  <a:pt x="187" y="72"/>
                  <a:pt x="193" y="72"/>
                </a:cubicBezTo>
                <a:close/>
                <a:moveTo>
                  <a:pt x="104" y="72"/>
                </a:moveTo>
                <a:cubicBezTo>
                  <a:pt x="98" y="72"/>
                  <a:pt x="94" y="76"/>
                  <a:pt x="94" y="82"/>
                </a:cubicBezTo>
                <a:cubicBezTo>
                  <a:pt x="94" y="88"/>
                  <a:pt x="98" y="92"/>
                  <a:pt x="104" y="92"/>
                </a:cubicBezTo>
                <a:cubicBezTo>
                  <a:pt x="110" y="92"/>
                  <a:pt x="115" y="88"/>
                  <a:pt x="115" y="82"/>
                </a:cubicBezTo>
                <a:cubicBezTo>
                  <a:pt x="115" y="76"/>
                  <a:pt x="110" y="72"/>
                  <a:pt x="104" y="72"/>
                </a:cubicBezTo>
                <a:close/>
                <a:moveTo>
                  <a:pt x="89" y="27"/>
                </a:moveTo>
                <a:cubicBezTo>
                  <a:pt x="73" y="27"/>
                  <a:pt x="59" y="40"/>
                  <a:pt x="59" y="57"/>
                </a:cubicBezTo>
                <a:cubicBezTo>
                  <a:pt x="59" y="111"/>
                  <a:pt x="59" y="111"/>
                  <a:pt x="59" y="111"/>
                </a:cubicBezTo>
                <a:cubicBezTo>
                  <a:pt x="59" y="128"/>
                  <a:pt x="73" y="141"/>
                  <a:pt x="89" y="141"/>
                </a:cubicBezTo>
                <a:cubicBezTo>
                  <a:pt x="93" y="141"/>
                  <a:pt x="93" y="141"/>
                  <a:pt x="93" y="141"/>
                </a:cubicBezTo>
                <a:cubicBezTo>
                  <a:pt x="93" y="165"/>
                  <a:pt x="93" y="165"/>
                  <a:pt x="93" y="165"/>
                </a:cubicBezTo>
                <a:cubicBezTo>
                  <a:pt x="117" y="141"/>
                  <a:pt x="117" y="141"/>
                  <a:pt x="117" y="141"/>
                </a:cubicBezTo>
                <a:cubicBezTo>
                  <a:pt x="202" y="141"/>
                  <a:pt x="202" y="141"/>
                  <a:pt x="202" y="141"/>
                </a:cubicBezTo>
                <a:cubicBezTo>
                  <a:pt x="218" y="141"/>
                  <a:pt x="232" y="128"/>
                  <a:pt x="232" y="111"/>
                </a:cubicBezTo>
                <a:cubicBezTo>
                  <a:pt x="232" y="57"/>
                  <a:pt x="232" y="57"/>
                  <a:pt x="232" y="57"/>
                </a:cubicBezTo>
                <a:cubicBezTo>
                  <a:pt x="232" y="40"/>
                  <a:pt x="218" y="27"/>
                  <a:pt x="202" y="27"/>
                </a:cubicBezTo>
                <a:cubicBezTo>
                  <a:pt x="89" y="27"/>
                  <a:pt x="89" y="27"/>
                  <a:pt x="89" y="27"/>
                </a:cubicBezTo>
                <a:close/>
                <a:moveTo>
                  <a:pt x="60" y="210"/>
                </a:moveTo>
                <a:cubicBezTo>
                  <a:pt x="60" y="226"/>
                  <a:pt x="60" y="226"/>
                  <a:pt x="60" y="226"/>
                </a:cubicBezTo>
                <a:cubicBezTo>
                  <a:pt x="88" y="226"/>
                  <a:pt x="88" y="226"/>
                  <a:pt x="88" y="226"/>
                </a:cubicBezTo>
                <a:cubicBezTo>
                  <a:pt x="88" y="210"/>
                  <a:pt x="88" y="210"/>
                  <a:pt x="88" y="210"/>
                </a:cubicBezTo>
                <a:lnTo>
                  <a:pt x="60" y="2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177"/>
          <p:cNvSpPr>
            <a:spLocks noEditPoints="1"/>
          </p:cNvSpPr>
          <p:nvPr/>
        </p:nvSpPr>
        <p:spPr bwMode="auto">
          <a:xfrm>
            <a:off x="5300593" y="5384387"/>
            <a:ext cx="618187" cy="616032"/>
          </a:xfrm>
          <a:custGeom>
            <a:avLst/>
            <a:gdLst>
              <a:gd name="T0" fmla="*/ 35 w 243"/>
              <a:gd name="T1" fmla="*/ 157 h 242"/>
              <a:gd name="T2" fmla="*/ 0 w 243"/>
              <a:gd name="T3" fmla="*/ 101 h 242"/>
              <a:gd name="T4" fmla="*/ 58 w 243"/>
              <a:gd name="T5" fmla="*/ 39 h 242"/>
              <a:gd name="T6" fmla="*/ 116 w 243"/>
              <a:gd name="T7" fmla="*/ 0 h 242"/>
              <a:gd name="T8" fmla="*/ 173 w 243"/>
              <a:gd name="T9" fmla="*/ 38 h 242"/>
              <a:gd name="T10" fmla="*/ 180 w 243"/>
              <a:gd name="T11" fmla="*/ 38 h 242"/>
              <a:gd name="T12" fmla="*/ 243 w 243"/>
              <a:gd name="T13" fmla="*/ 101 h 242"/>
              <a:gd name="T14" fmla="*/ 206 w 243"/>
              <a:gd name="T15" fmla="*/ 157 h 242"/>
              <a:gd name="T16" fmla="*/ 168 w 243"/>
              <a:gd name="T17" fmla="*/ 157 h 242"/>
              <a:gd name="T18" fmla="*/ 168 w 243"/>
              <a:gd name="T19" fmla="*/ 79 h 242"/>
              <a:gd name="T20" fmla="*/ 69 w 243"/>
              <a:gd name="T21" fmla="*/ 79 h 242"/>
              <a:gd name="T22" fmla="*/ 69 w 243"/>
              <a:gd name="T23" fmla="*/ 157 h 242"/>
              <a:gd name="T24" fmla="*/ 35 w 243"/>
              <a:gd name="T25" fmla="*/ 157 h 242"/>
              <a:gd name="T26" fmla="*/ 91 w 243"/>
              <a:gd name="T27" fmla="*/ 97 h 242"/>
              <a:gd name="T28" fmla="*/ 91 w 243"/>
              <a:gd name="T29" fmla="*/ 173 h 242"/>
              <a:gd name="T30" fmla="*/ 65 w 243"/>
              <a:gd name="T31" fmla="*/ 173 h 242"/>
              <a:gd name="T32" fmla="*/ 118 w 243"/>
              <a:gd name="T33" fmla="*/ 242 h 242"/>
              <a:gd name="T34" fmla="*/ 172 w 243"/>
              <a:gd name="T35" fmla="*/ 173 h 242"/>
              <a:gd name="T36" fmla="*/ 145 w 243"/>
              <a:gd name="T37" fmla="*/ 173 h 242"/>
              <a:gd name="T38" fmla="*/ 145 w 243"/>
              <a:gd name="T39" fmla="*/ 97 h 242"/>
              <a:gd name="T40" fmla="*/ 91 w 243"/>
              <a:gd name="T41" fmla="*/ 9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42">
                <a:moveTo>
                  <a:pt x="35" y="157"/>
                </a:moveTo>
                <a:cubicBezTo>
                  <a:pt x="15" y="147"/>
                  <a:pt x="0" y="126"/>
                  <a:pt x="0" y="101"/>
                </a:cubicBezTo>
                <a:cubicBezTo>
                  <a:pt x="0" y="68"/>
                  <a:pt x="26" y="42"/>
                  <a:pt x="58" y="39"/>
                </a:cubicBezTo>
                <a:cubicBezTo>
                  <a:pt x="67" y="16"/>
                  <a:pt x="89" y="0"/>
                  <a:pt x="116" y="0"/>
                </a:cubicBezTo>
                <a:cubicBezTo>
                  <a:pt x="142" y="0"/>
                  <a:pt x="164" y="16"/>
                  <a:pt x="173" y="38"/>
                </a:cubicBezTo>
                <a:cubicBezTo>
                  <a:pt x="176" y="38"/>
                  <a:pt x="178" y="38"/>
                  <a:pt x="180" y="38"/>
                </a:cubicBezTo>
                <a:cubicBezTo>
                  <a:pt x="215" y="38"/>
                  <a:pt x="243" y="66"/>
                  <a:pt x="243" y="101"/>
                </a:cubicBezTo>
                <a:cubicBezTo>
                  <a:pt x="243" y="126"/>
                  <a:pt x="228" y="147"/>
                  <a:pt x="206" y="157"/>
                </a:cubicBezTo>
                <a:cubicBezTo>
                  <a:pt x="168" y="157"/>
                  <a:pt x="168" y="157"/>
                  <a:pt x="168" y="157"/>
                </a:cubicBezTo>
                <a:cubicBezTo>
                  <a:pt x="168" y="79"/>
                  <a:pt x="168" y="79"/>
                  <a:pt x="168" y="79"/>
                </a:cubicBezTo>
                <a:cubicBezTo>
                  <a:pt x="69" y="79"/>
                  <a:pt x="69" y="79"/>
                  <a:pt x="69" y="79"/>
                </a:cubicBezTo>
                <a:cubicBezTo>
                  <a:pt x="69" y="157"/>
                  <a:pt x="69" y="157"/>
                  <a:pt x="69" y="157"/>
                </a:cubicBezTo>
                <a:cubicBezTo>
                  <a:pt x="35" y="157"/>
                  <a:pt x="35" y="157"/>
                  <a:pt x="35" y="157"/>
                </a:cubicBezTo>
                <a:close/>
                <a:moveTo>
                  <a:pt x="91" y="97"/>
                </a:moveTo>
                <a:cubicBezTo>
                  <a:pt x="91" y="173"/>
                  <a:pt x="91" y="173"/>
                  <a:pt x="91" y="173"/>
                </a:cubicBezTo>
                <a:cubicBezTo>
                  <a:pt x="65" y="173"/>
                  <a:pt x="65" y="173"/>
                  <a:pt x="65" y="173"/>
                </a:cubicBezTo>
                <a:cubicBezTo>
                  <a:pt x="118" y="242"/>
                  <a:pt x="118" y="242"/>
                  <a:pt x="118" y="242"/>
                </a:cubicBezTo>
                <a:cubicBezTo>
                  <a:pt x="172" y="173"/>
                  <a:pt x="172" y="173"/>
                  <a:pt x="172" y="173"/>
                </a:cubicBezTo>
                <a:cubicBezTo>
                  <a:pt x="145" y="173"/>
                  <a:pt x="145" y="173"/>
                  <a:pt x="145" y="173"/>
                </a:cubicBezTo>
                <a:cubicBezTo>
                  <a:pt x="145" y="97"/>
                  <a:pt x="145" y="97"/>
                  <a:pt x="145" y="97"/>
                </a:cubicBezTo>
                <a:lnTo>
                  <a:pt x="91"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182"/>
          <p:cNvSpPr>
            <a:spLocks noEditPoints="1"/>
          </p:cNvSpPr>
          <p:nvPr/>
        </p:nvSpPr>
        <p:spPr bwMode="auto">
          <a:xfrm>
            <a:off x="4182686" y="5366079"/>
            <a:ext cx="712961" cy="651573"/>
          </a:xfrm>
          <a:custGeom>
            <a:avLst/>
            <a:gdLst>
              <a:gd name="T0" fmla="*/ 0 w 662"/>
              <a:gd name="T1" fmla="*/ 501 h 605"/>
              <a:gd name="T2" fmla="*/ 59 w 662"/>
              <a:gd name="T3" fmla="*/ 501 h 605"/>
              <a:gd name="T4" fmla="*/ 59 w 662"/>
              <a:gd name="T5" fmla="*/ 444 h 605"/>
              <a:gd name="T6" fmla="*/ 381 w 662"/>
              <a:gd name="T7" fmla="*/ 444 h 605"/>
              <a:gd name="T8" fmla="*/ 381 w 662"/>
              <a:gd name="T9" fmla="*/ 501 h 605"/>
              <a:gd name="T10" fmla="*/ 447 w 662"/>
              <a:gd name="T11" fmla="*/ 501 h 605"/>
              <a:gd name="T12" fmla="*/ 447 w 662"/>
              <a:gd name="T13" fmla="*/ 605 h 605"/>
              <a:gd name="T14" fmla="*/ 0 w 662"/>
              <a:gd name="T15" fmla="*/ 605 h 605"/>
              <a:gd name="T16" fmla="*/ 0 w 662"/>
              <a:gd name="T17" fmla="*/ 501 h 605"/>
              <a:gd name="T18" fmla="*/ 0 w 662"/>
              <a:gd name="T19" fmla="*/ 501 h 605"/>
              <a:gd name="T20" fmla="*/ 149 w 662"/>
              <a:gd name="T21" fmla="*/ 343 h 605"/>
              <a:gd name="T22" fmla="*/ 177 w 662"/>
              <a:gd name="T23" fmla="*/ 239 h 605"/>
              <a:gd name="T24" fmla="*/ 163 w 662"/>
              <a:gd name="T25" fmla="*/ 236 h 605"/>
              <a:gd name="T26" fmla="*/ 170 w 662"/>
              <a:gd name="T27" fmla="*/ 213 h 605"/>
              <a:gd name="T28" fmla="*/ 149 w 662"/>
              <a:gd name="T29" fmla="*/ 208 h 605"/>
              <a:gd name="T30" fmla="*/ 161 w 662"/>
              <a:gd name="T31" fmla="*/ 163 h 605"/>
              <a:gd name="T32" fmla="*/ 182 w 662"/>
              <a:gd name="T33" fmla="*/ 168 h 605"/>
              <a:gd name="T34" fmla="*/ 187 w 662"/>
              <a:gd name="T35" fmla="*/ 147 h 605"/>
              <a:gd name="T36" fmla="*/ 201 w 662"/>
              <a:gd name="T37" fmla="*/ 149 h 605"/>
              <a:gd name="T38" fmla="*/ 232 w 662"/>
              <a:gd name="T39" fmla="*/ 33 h 605"/>
              <a:gd name="T40" fmla="*/ 220 w 662"/>
              <a:gd name="T41" fmla="*/ 28 h 605"/>
              <a:gd name="T42" fmla="*/ 227 w 662"/>
              <a:gd name="T43" fmla="*/ 0 h 605"/>
              <a:gd name="T44" fmla="*/ 376 w 662"/>
              <a:gd name="T45" fmla="*/ 40 h 605"/>
              <a:gd name="T46" fmla="*/ 369 w 662"/>
              <a:gd name="T47" fmla="*/ 69 h 605"/>
              <a:gd name="T48" fmla="*/ 357 w 662"/>
              <a:gd name="T49" fmla="*/ 66 h 605"/>
              <a:gd name="T50" fmla="*/ 324 w 662"/>
              <a:gd name="T51" fmla="*/ 182 h 605"/>
              <a:gd name="T52" fmla="*/ 336 w 662"/>
              <a:gd name="T53" fmla="*/ 187 h 605"/>
              <a:gd name="T54" fmla="*/ 331 w 662"/>
              <a:gd name="T55" fmla="*/ 206 h 605"/>
              <a:gd name="T56" fmla="*/ 662 w 662"/>
              <a:gd name="T57" fmla="*/ 284 h 605"/>
              <a:gd name="T58" fmla="*/ 645 w 662"/>
              <a:gd name="T59" fmla="*/ 355 h 605"/>
              <a:gd name="T60" fmla="*/ 317 w 662"/>
              <a:gd name="T61" fmla="*/ 258 h 605"/>
              <a:gd name="T62" fmla="*/ 312 w 662"/>
              <a:gd name="T63" fmla="*/ 277 h 605"/>
              <a:gd name="T64" fmla="*/ 300 w 662"/>
              <a:gd name="T65" fmla="*/ 272 h 605"/>
              <a:gd name="T66" fmla="*/ 272 w 662"/>
              <a:gd name="T67" fmla="*/ 376 h 605"/>
              <a:gd name="T68" fmla="*/ 284 w 662"/>
              <a:gd name="T69" fmla="*/ 381 h 605"/>
              <a:gd name="T70" fmla="*/ 277 w 662"/>
              <a:gd name="T71" fmla="*/ 409 h 605"/>
              <a:gd name="T72" fmla="*/ 128 w 662"/>
              <a:gd name="T73" fmla="*/ 369 h 605"/>
              <a:gd name="T74" fmla="*/ 135 w 662"/>
              <a:gd name="T75" fmla="*/ 340 h 605"/>
              <a:gd name="T76" fmla="*/ 149 w 662"/>
              <a:gd name="T77" fmla="*/ 34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2" h="605">
                <a:moveTo>
                  <a:pt x="0" y="501"/>
                </a:moveTo>
                <a:lnTo>
                  <a:pt x="59" y="501"/>
                </a:lnTo>
                <a:lnTo>
                  <a:pt x="59" y="444"/>
                </a:lnTo>
                <a:lnTo>
                  <a:pt x="381" y="444"/>
                </a:lnTo>
                <a:lnTo>
                  <a:pt x="381" y="501"/>
                </a:lnTo>
                <a:lnTo>
                  <a:pt x="447" y="501"/>
                </a:lnTo>
                <a:lnTo>
                  <a:pt x="447" y="605"/>
                </a:lnTo>
                <a:lnTo>
                  <a:pt x="0" y="605"/>
                </a:lnTo>
                <a:lnTo>
                  <a:pt x="0" y="501"/>
                </a:lnTo>
                <a:lnTo>
                  <a:pt x="0" y="501"/>
                </a:lnTo>
                <a:close/>
                <a:moveTo>
                  <a:pt x="149" y="343"/>
                </a:moveTo>
                <a:lnTo>
                  <a:pt x="177" y="239"/>
                </a:lnTo>
                <a:lnTo>
                  <a:pt x="163" y="236"/>
                </a:lnTo>
                <a:lnTo>
                  <a:pt x="170" y="213"/>
                </a:lnTo>
                <a:lnTo>
                  <a:pt x="149" y="208"/>
                </a:lnTo>
                <a:lnTo>
                  <a:pt x="161" y="163"/>
                </a:lnTo>
                <a:lnTo>
                  <a:pt x="182" y="168"/>
                </a:lnTo>
                <a:lnTo>
                  <a:pt x="187" y="147"/>
                </a:lnTo>
                <a:lnTo>
                  <a:pt x="201" y="149"/>
                </a:lnTo>
                <a:lnTo>
                  <a:pt x="232" y="33"/>
                </a:lnTo>
                <a:lnTo>
                  <a:pt x="220" y="28"/>
                </a:lnTo>
                <a:lnTo>
                  <a:pt x="227" y="0"/>
                </a:lnTo>
                <a:lnTo>
                  <a:pt x="376" y="40"/>
                </a:lnTo>
                <a:lnTo>
                  <a:pt x="369" y="69"/>
                </a:lnTo>
                <a:lnTo>
                  <a:pt x="357" y="66"/>
                </a:lnTo>
                <a:lnTo>
                  <a:pt x="324" y="182"/>
                </a:lnTo>
                <a:lnTo>
                  <a:pt x="336" y="187"/>
                </a:lnTo>
                <a:lnTo>
                  <a:pt x="331" y="206"/>
                </a:lnTo>
                <a:lnTo>
                  <a:pt x="662" y="284"/>
                </a:lnTo>
                <a:lnTo>
                  <a:pt x="645" y="355"/>
                </a:lnTo>
                <a:lnTo>
                  <a:pt x="317" y="258"/>
                </a:lnTo>
                <a:lnTo>
                  <a:pt x="312" y="277"/>
                </a:lnTo>
                <a:lnTo>
                  <a:pt x="300" y="272"/>
                </a:lnTo>
                <a:lnTo>
                  <a:pt x="272" y="376"/>
                </a:lnTo>
                <a:lnTo>
                  <a:pt x="284" y="381"/>
                </a:lnTo>
                <a:lnTo>
                  <a:pt x="277" y="409"/>
                </a:lnTo>
                <a:lnTo>
                  <a:pt x="128" y="369"/>
                </a:lnTo>
                <a:lnTo>
                  <a:pt x="135" y="340"/>
                </a:lnTo>
                <a:lnTo>
                  <a:pt x="149" y="34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186"/>
          <p:cNvSpPr>
            <a:spLocks noEditPoints="1"/>
          </p:cNvSpPr>
          <p:nvPr/>
        </p:nvSpPr>
        <p:spPr bwMode="auto">
          <a:xfrm>
            <a:off x="5369519" y="4395720"/>
            <a:ext cx="420022" cy="565415"/>
          </a:xfrm>
          <a:custGeom>
            <a:avLst/>
            <a:gdLst>
              <a:gd name="T0" fmla="*/ 87 w 165"/>
              <a:gd name="T1" fmla="*/ 1 h 222"/>
              <a:gd name="T2" fmla="*/ 145 w 165"/>
              <a:gd name="T3" fmla="*/ 7 h 222"/>
              <a:gd name="T4" fmla="*/ 146 w 165"/>
              <a:gd name="T5" fmla="*/ 15 h 222"/>
              <a:gd name="T6" fmla="*/ 128 w 165"/>
              <a:gd name="T7" fmla="*/ 62 h 222"/>
              <a:gd name="T8" fmla="*/ 87 w 165"/>
              <a:gd name="T9" fmla="*/ 82 h 222"/>
              <a:gd name="T10" fmla="*/ 87 w 165"/>
              <a:gd name="T11" fmla="*/ 63 h 222"/>
              <a:gd name="T12" fmla="*/ 97 w 165"/>
              <a:gd name="T13" fmla="*/ 39 h 222"/>
              <a:gd name="T14" fmla="*/ 87 w 165"/>
              <a:gd name="T15" fmla="*/ 15 h 222"/>
              <a:gd name="T16" fmla="*/ 87 w 165"/>
              <a:gd name="T17" fmla="*/ 1 h 222"/>
              <a:gd name="T18" fmla="*/ 165 w 165"/>
              <a:gd name="T19" fmla="*/ 10 h 222"/>
              <a:gd name="T20" fmla="*/ 158 w 165"/>
              <a:gd name="T21" fmla="*/ 8 h 222"/>
              <a:gd name="T22" fmla="*/ 158 w 165"/>
              <a:gd name="T23" fmla="*/ 15 h 222"/>
              <a:gd name="T24" fmla="*/ 136 w 165"/>
              <a:gd name="T25" fmla="*/ 73 h 222"/>
              <a:gd name="T26" fmla="*/ 82 w 165"/>
              <a:gd name="T27" fmla="*/ 98 h 222"/>
              <a:gd name="T28" fmla="*/ 29 w 165"/>
              <a:gd name="T29" fmla="*/ 73 h 222"/>
              <a:gd name="T30" fmla="*/ 7 w 165"/>
              <a:gd name="T31" fmla="*/ 15 h 222"/>
              <a:gd name="T32" fmla="*/ 7 w 165"/>
              <a:gd name="T33" fmla="*/ 8 h 222"/>
              <a:gd name="T34" fmla="*/ 0 w 165"/>
              <a:gd name="T35" fmla="*/ 10 h 222"/>
              <a:gd name="T36" fmla="*/ 0 w 165"/>
              <a:gd name="T37" fmla="*/ 139 h 222"/>
              <a:gd name="T38" fmla="*/ 83 w 165"/>
              <a:gd name="T39" fmla="*/ 222 h 222"/>
              <a:gd name="T40" fmla="*/ 83 w 165"/>
              <a:gd name="T41" fmla="*/ 222 h 222"/>
              <a:gd name="T42" fmla="*/ 165 w 165"/>
              <a:gd name="T43" fmla="*/ 139 h 222"/>
              <a:gd name="T44" fmla="*/ 165 w 165"/>
              <a:gd name="T45" fmla="*/ 10 h 222"/>
              <a:gd name="T46" fmla="*/ 21 w 165"/>
              <a:gd name="T47" fmla="*/ 7 h 222"/>
              <a:gd name="T48" fmla="*/ 77 w 165"/>
              <a:gd name="T49" fmla="*/ 0 h 222"/>
              <a:gd name="T50" fmla="*/ 77 w 165"/>
              <a:gd name="T51" fmla="*/ 15 h 222"/>
              <a:gd name="T52" fmla="*/ 66 w 165"/>
              <a:gd name="T53" fmla="*/ 39 h 222"/>
              <a:gd name="T54" fmla="*/ 77 w 165"/>
              <a:gd name="T55" fmla="*/ 63 h 222"/>
              <a:gd name="T56" fmla="*/ 77 w 165"/>
              <a:gd name="T57" fmla="*/ 82 h 222"/>
              <a:gd name="T58" fmla="*/ 38 w 165"/>
              <a:gd name="T59" fmla="*/ 62 h 222"/>
              <a:gd name="T60" fmla="*/ 21 w 165"/>
              <a:gd name="T61" fmla="*/ 15 h 222"/>
              <a:gd name="T62" fmla="*/ 21 w 165"/>
              <a:gd name="T63" fmla="*/ 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22">
                <a:moveTo>
                  <a:pt x="87" y="1"/>
                </a:moveTo>
                <a:cubicBezTo>
                  <a:pt x="107" y="1"/>
                  <a:pt x="126" y="3"/>
                  <a:pt x="145" y="7"/>
                </a:cubicBezTo>
                <a:cubicBezTo>
                  <a:pt x="145" y="10"/>
                  <a:pt x="146" y="12"/>
                  <a:pt x="146" y="15"/>
                </a:cubicBezTo>
                <a:cubicBezTo>
                  <a:pt x="146" y="33"/>
                  <a:pt x="139" y="50"/>
                  <a:pt x="128" y="62"/>
                </a:cubicBezTo>
                <a:cubicBezTo>
                  <a:pt x="117" y="74"/>
                  <a:pt x="103" y="81"/>
                  <a:pt x="87" y="82"/>
                </a:cubicBezTo>
                <a:cubicBezTo>
                  <a:pt x="87" y="63"/>
                  <a:pt x="87" y="63"/>
                  <a:pt x="87" y="63"/>
                </a:cubicBezTo>
                <a:cubicBezTo>
                  <a:pt x="93" y="60"/>
                  <a:pt x="97" y="50"/>
                  <a:pt x="97" y="39"/>
                </a:cubicBezTo>
                <a:cubicBezTo>
                  <a:pt x="97" y="28"/>
                  <a:pt x="93" y="18"/>
                  <a:pt x="87" y="15"/>
                </a:cubicBezTo>
                <a:cubicBezTo>
                  <a:pt x="87" y="1"/>
                  <a:pt x="87" y="1"/>
                  <a:pt x="87" y="1"/>
                </a:cubicBezTo>
                <a:close/>
                <a:moveTo>
                  <a:pt x="165" y="10"/>
                </a:moveTo>
                <a:cubicBezTo>
                  <a:pt x="163" y="10"/>
                  <a:pt x="160" y="9"/>
                  <a:pt x="158" y="8"/>
                </a:cubicBezTo>
                <a:cubicBezTo>
                  <a:pt x="158" y="11"/>
                  <a:pt x="158" y="13"/>
                  <a:pt x="158" y="15"/>
                </a:cubicBezTo>
                <a:cubicBezTo>
                  <a:pt x="158" y="38"/>
                  <a:pt x="150" y="58"/>
                  <a:pt x="136" y="73"/>
                </a:cubicBezTo>
                <a:cubicBezTo>
                  <a:pt x="122" y="88"/>
                  <a:pt x="103" y="98"/>
                  <a:pt x="82" y="98"/>
                </a:cubicBezTo>
                <a:cubicBezTo>
                  <a:pt x="62" y="98"/>
                  <a:pt x="43" y="88"/>
                  <a:pt x="29" y="73"/>
                </a:cubicBezTo>
                <a:cubicBezTo>
                  <a:pt x="15" y="58"/>
                  <a:pt x="7" y="38"/>
                  <a:pt x="7" y="15"/>
                </a:cubicBezTo>
                <a:cubicBezTo>
                  <a:pt x="7" y="13"/>
                  <a:pt x="7" y="11"/>
                  <a:pt x="7" y="8"/>
                </a:cubicBezTo>
                <a:cubicBezTo>
                  <a:pt x="5" y="9"/>
                  <a:pt x="2" y="10"/>
                  <a:pt x="0" y="10"/>
                </a:cubicBezTo>
                <a:cubicBezTo>
                  <a:pt x="0" y="139"/>
                  <a:pt x="0" y="139"/>
                  <a:pt x="0" y="139"/>
                </a:cubicBezTo>
                <a:cubicBezTo>
                  <a:pt x="0" y="184"/>
                  <a:pt x="37" y="222"/>
                  <a:pt x="83" y="222"/>
                </a:cubicBezTo>
                <a:cubicBezTo>
                  <a:pt x="83" y="222"/>
                  <a:pt x="83" y="222"/>
                  <a:pt x="83" y="222"/>
                </a:cubicBezTo>
                <a:cubicBezTo>
                  <a:pt x="128" y="222"/>
                  <a:pt x="165" y="184"/>
                  <a:pt x="165" y="139"/>
                </a:cubicBezTo>
                <a:cubicBezTo>
                  <a:pt x="165" y="10"/>
                  <a:pt x="165" y="10"/>
                  <a:pt x="165" y="10"/>
                </a:cubicBezTo>
                <a:close/>
                <a:moveTo>
                  <a:pt x="21" y="7"/>
                </a:moveTo>
                <a:cubicBezTo>
                  <a:pt x="40" y="3"/>
                  <a:pt x="58" y="1"/>
                  <a:pt x="77" y="0"/>
                </a:cubicBezTo>
                <a:cubicBezTo>
                  <a:pt x="77" y="15"/>
                  <a:pt x="77" y="15"/>
                  <a:pt x="77" y="15"/>
                </a:cubicBezTo>
                <a:cubicBezTo>
                  <a:pt x="71" y="18"/>
                  <a:pt x="66" y="28"/>
                  <a:pt x="66" y="39"/>
                </a:cubicBezTo>
                <a:cubicBezTo>
                  <a:pt x="66" y="51"/>
                  <a:pt x="71" y="60"/>
                  <a:pt x="77" y="63"/>
                </a:cubicBezTo>
                <a:cubicBezTo>
                  <a:pt x="77" y="82"/>
                  <a:pt x="77" y="82"/>
                  <a:pt x="77" y="82"/>
                </a:cubicBezTo>
                <a:cubicBezTo>
                  <a:pt x="62" y="80"/>
                  <a:pt x="48" y="73"/>
                  <a:pt x="38" y="62"/>
                </a:cubicBezTo>
                <a:cubicBezTo>
                  <a:pt x="27" y="50"/>
                  <a:pt x="21" y="33"/>
                  <a:pt x="21" y="15"/>
                </a:cubicBezTo>
                <a:cubicBezTo>
                  <a:pt x="21" y="12"/>
                  <a:pt x="21" y="9"/>
                  <a:pt x="21" y="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187"/>
          <p:cNvSpPr>
            <a:spLocks noEditPoints="1"/>
          </p:cNvSpPr>
          <p:nvPr/>
        </p:nvSpPr>
        <p:spPr bwMode="auto">
          <a:xfrm>
            <a:off x="8383989" y="3255198"/>
            <a:ext cx="595571" cy="641880"/>
          </a:xfrm>
          <a:custGeom>
            <a:avLst/>
            <a:gdLst>
              <a:gd name="T0" fmla="*/ 146 w 553"/>
              <a:gd name="T1" fmla="*/ 473 h 596"/>
              <a:gd name="T2" fmla="*/ 146 w 553"/>
              <a:gd name="T3" fmla="*/ 242 h 596"/>
              <a:gd name="T4" fmla="*/ 167 w 553"/>
              <a:gd name="T5" fmla="*/ 242 h 596"/>
              <a:gd name="T6" fmla="*/ 167 w 553"/>
              <a:gd name="T7" fmla="*/ 197 h 596"/>
              <a:gd name="T8" fmla="*/ 54 w 553"/>
              <a:gd name="T9" fmla="*/ 197 h 596"/>
              <a:gd name="T10" fmla="*/ 54 w 553"/>
              <a:gd name="T11" fmla="*/ 242 h 596"/>
              <a:gd name="T12" fmla="*/ 78 w 553"/>
              <a:gd name="T13" fmla="*/ 242 h 596"/>
              <a:gd name="T14" fmla="*/ 78 w 553"/>
              <a:gd name="T15" fmla="*/ 473 h 596"/>
              <a:gd name="T16" fmla="*/ 54 w 553"/>
              <a:gd name="T17" fmla="*/ 473 h 596"/>
              <a:gd name="T18" fmla="*/ 54 w 553"/>
              <a:gd name="T19" fmla="*/ 506 h 596"/>
              <a:gd name="T20" fmla="*/ 33 w 553"/>
              <a:gd name="T21" fmla="*/ 506 h 596"/>
              <a:gd name="T22" fmla="*/ 33 w 553"/>
              <a:gd name="T23" fmla="*/ 537 h 596"/>
              <a:gd name="T24" fmla="*/ 14 w 553"/>
              <a:gd name="T25" fmla="*/ 537 h 596"/>
              <a:gd name="T26" fmla="*/ 14 w 553"/>
              <a:gd name="T27" fmla="*/ 565 h 596"/>
              <a:gd name="T28" fmla="*/ 0 w 553"/>
              <a:gd name="T29" fmla="*/ 565 h 596"/>
              <a:gd name="T30" fmla="*/ 0 w 553"/>
              <a:gd name="T31" fmla="*/ 596 h 596"/>
              <a:gd name="T32" fmla="*/ 553 w 553"/>
              <a:gd name="T33" fmla="*/ 596 h 596"/>
              <a:gd name="T34" fmla="*/ 553 w 553"/>
              <a:gd name="T35" fmla="*/ 565 h 596"/>
              <a:gd name="T36" fmla="*/ 539 w 553"/>
              <a:gd name="T37" fmla="*/ 565 h 596"/>
              <a:gd name="T38" fmla="*/ 539 w 553"/>
              <a:gd name="T39" fmla="*/ 537 h 596"/>
              <a:gd name="T40" fmla="*/ 520 w 553"/>
              <a:gd name="T41" fmla="*/ 537 h 596"/>
              <a:gd name="T42" fmla="*/ 520 w 553"/>
              <a:gd name="T43" fmla="*/ 506 h 596"/>
              <a:gd name="T44" fmla="*/ 503 w 553"/>
              <a:gd name="T45" fmla="*/ 506 h 596"/>
              <a:gd name="T46" fmla="*/ 503 w 553"/>
              <a:gd name="T47" fmla="*/ 473 h 596"/>
              <a:gd name="T48" fmla="*/ 484 w 553"/>
              <a:gd name="T49" fmla="*/ 473 h 596"/>
              <a:gd name="T50" fmla="*/ 484 w 553"/>
              <a:gd name="T51" fmla="*/ 242 h 596"/>
              <a:gd name="T52" fmla="*/ 503 w 553"/>
              <a:gd name="T53" fmla="*/ 242 h 596"/>
              <a:gd name="T54" fmla="*/ 503 w 553"/>
              <a:gd name="T55" fmla="*/ 197 h 596"/>
              <a:gd name="T56" fmla="*/ 392 w 553"/>
              <a:gd name="T57" fmla="*/ 197 h 596"/>
              <a:gd name="T58" fmla="*/ 392 w 553"/>
              <a:gd name="T59" fmla="*/ 242 h 596"/>
              <a:gd name="T60" fmla="*/ 416 w 553"/>
              <a:gd name="T61" fmla="*/ 242 h 596"/>
              <a:gd name="T62" fmla="*/ 416 w 553"/>
              <a:gd name="T63" fmla="*/ 473 h 596"/>
              <a:gd name="T64" fmla="*/ 392 w 553"/>
              <a:gd name="T65" fmla="*/ 473 h 596"/>
              <a:gd name="T66" fmla="*/ 392 w 553"/>
              <a:gd name="T67" fmla="*/ 506 h 596"/>
              <a:gd name="T68" fmla="*/ 335 w 553"/>
              <a:gd name="T69" fmla="*/ 506 h 596"/>
              <a:gd name="T70" fmla="*/ 335 w 553"/>
              <a:gd name="T71" fmla="*/ 343 h 596"/>
              <a:gd name="T72" fmla="*/ 288 w 553"/>
              <a:gd name="T73" fmla="*/ 343 h 596"/>
              <a:gd name="T74" fmla="*/ 288 w 553"/>
              <a:gd name="T75" fmla="*/ 506 h 596"/>
              <a:gd name="T76" fmla="*/ 271 w 553"/>
              <a:gd name="T77" fmla="*/ 506 h 596"/>
              <a:gd name="T78" fmla="*/ 271 w 553"/>
              <a:gd name="T79" fmla="*/ 343 h 596"/>
              <a:gd name="T80" fmla="*/ 224 w 553"/>
              <a:gd name="T81" fmla="*/ 343 h 596"/>
              <a:gd name="T82" fmla="*/ 224 w 553"/>
              <a:gd name="T83" fmla="*/ 506 h 596"/>
              <a:gd name="T84" fmla="*/ 167 w 553"/>
              <a:gd name="T85" fmla="*/ 506 h 596"/>
              <a:gd name="T86" fmla="*/ 167 w 553"/>
              <a:gd name="T87" fmla="*/ 473 h 596"/>
              <a:gd name="T88" fmla="*/ 146 w 553"/>
              <a:gd name="T89" fmla="*/ 473 h 596"/>
              <a:gd name="T90" fmla="*/ 146 w 553"/>
              <a:gd name="T91" fmla="*/ 473 h 596"/>
              <a:gd name="T92" fmla="*/ 274 w 553"/>
              <a:gd name="T93" fmla="*/ 0 h 596"/>
              <a:gd name="T94" fmla="*/ 439 w 553"/>
              <a:gd name="T95" fmla="*/ 90 h 596"/>
              <a:gd name="T96" fmla="*/ 543 w 553"/>
              <a:gd name="T97" fmla="*/ 147 h 596"/>
              <a:gd name="T98" fmla="*/ 543 w 553"/>
              <a:gd name="T99" fmla="*/ 180 h 596"/>
              <a:gd name="T100" fmla="*/ 274 w 553"/>
              <a:gd name="T101" fmla="*/ 180 h 596"/>
              <a:gd name="T102" fmla="*/ 4 w 553"/>
              <a:gd name="T103" fmla="*/ 180 h 596"/>
              <a:gd name="T104" fmla="*/ 4 w 553"/>
              <a:gd name="T105" fmla="*/ 147 h 596"/>
              <a:gd name="T106" fmla="*/ 111 w 553"/>
              <a:gd name="T107" fmla="*/ 90 h 596"/>
              <a:gd name="T108" fmla="*/ 274 w 553"/>
              <a:gd name="T109"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 h="596">
                <a:moveTo>
                  <a:pt x="146" y="473"/>
                </a:moveTo>
                <a:lnTo>
                  <a:pt x="146" y="242"/>
                </a:lnTo>
                <a:lnTo>
                  <a:pt x="167" y="242"/>
                </a:lnTo>
                <a:lnTo>
                  <a:pt x="167" y="197"/>
                </a:lnTo>
                <a:lnTo>
                  <a:pt x="54" y="197"/>
                </a:lnTo>
                <a:lnTo>
                  <a:pt x="54" y="242"/>
                </a:lnTo>
                <a:lnTo>
                  <a:pt x="78" y="242"/>
                </a:lnTo>
                <a:lnTo>
                  <a:pt x="78" y="473"/>
                </a:lnTo>
                <a:lnTo>
                  <a:pt x="54" y="473"/>
                </a:lnTo>
                <a:lnTo>
                  <a:pt x="54" y="506"/>
                </a:lnTo>
                <a:lnTo>
                  <a:pt x="33" y="506"/>
                </a:lnTo>
                <a:lnTo>
                  <a:pt x="33" y="537"/>
                </a:lnTo>
                <a:lnTo>
                  <a:pt x="14" y="537"/>
                </a:lnTo>
                <a:lnTo>
                  <a:pt x="14" y="565"/>
                </a:lnTo>
                <a:lnTo>
                  <a:pt x="0" y="565"/>
                </a:lnTo>
                <a:lnTo>
                  <a:pt x="0" y="596"/>
                </a:lnTo>
                <a:lnTo>
                  <a:pt x="553" y="596"/>
                </a:lnTo>
                <a:lnTo>
                  <a:pt x="553" y="565"/>
                </a:lnTo>
                <a:lnTo>
                  <a:pt x="539" y="565"/>
                </a:lnTo>
                <a:lnTo>
                  <a:pt x="539" y="537"/>
                </a:lnTo>
                <a:lnTo>
                  <a:pt x="520" y="537"/>
                </a:lnTo>
                <a:lnTo>
                  <a:pt x="520" y="506"/>
                </a:lnTo>
                <a:lnTo>
                  <a:pt x="503" y="506"/>
                </a:lnTo>
                <a:lnTo>
                  <a:pt x="503" y="473"/>
                </a:lnTo>
                <a:lnTo>
                  <a:pt x="484" y="473"/>
                </a:lnTo>
                <a:lnTo>
                  <a:pt x="484" y="242"/>
                </a:lnTo>
                <a:lnTo>
                  <a:pt x="503" y="242"/>
                </a:lnTo>
                <a:lnTo>
                  <a:pt x="503" y="197"/>
                </a:lnTo>
                <a:lnTo>
                  <a:pt x="392" y="197"/>
                </a:lnTo>
                <a:lnTo>
                  <a:pt x="392" y="242"/>
                </a:lnTo>
                <a:lnTo>
                  <a:pt x="416" y="242"/>
                </a:lnTo>
                <a:lnTo>
                  <a:pt x="416" y="473"/>
                </a:lnTo>
                <a:lnTo>
                  <a:pt x="392" y="473"/>
                </a:lnTo>
                <a:lnTo>
                  <a:pt x="392" y="506"/>
                </a:lnTo>
                <a:lnTo>
                  <a:pt x="335" y="506"/>
                </a:lnTo>
                <a:lnTo>
                  <a:pt x="335" y="343"/>
                </a:lnTo>
                <a:lnTo>
                  <a:pt x="288" y="343"/>
                </a:lnTo>
                <a:lnTo>
                  <a:pt x="288" y="506"/>
                </a:lnTo>
                <a:lnTo>
                  <a:pt x="271" y="506"/>
                </a:lnTo>
                <a:lnTo>
                  <a:pt x="271" y="343"/>
                </a:lnTo>
                <a:lnTo>
                  <a:pt x="224" y="343"/>
                </a:lnTo>
                <a:lnTo>
                  <a:pt x="224" y="506"/>
                </a:lnTo>
                <a:lnTo>
                  <a:pt x="167" y="506"/>
                </a:lnTo>
                <a:lnTo>
                  <a:pt x="167" y="473"/>
                </a:lnTo>
                <a:lnTo>
                  <a:pt x="146" y="473"/>
                </a:lnTo>
                <a:lnTo>
                  <a:pt x="146" y="473"/>
                </a:lnTo>
                <a:close/>
                <a:moveTo>
                  <a:pt x="274" y="0"/>
                </a:moveTo>
                <a:lnTo>
                  <a:pt x="439" y="90"/>
                </a:lnTo>
                <a:lnTo>
                  <a:pt x="543" y="147"/>
                </a:lnTo>
                <a:lnTo>
                  <a:pt x="543" y="180"/>
                </a:lnTo>
                <a:lnTo>
                  <a:pt x="274" y="180"/>
                </a:lnTo>
                <a:lnTo>
                  <a:pt x="4" y="180"/>
                </a:lnTo>
                <a:lnTo>
                  <a:pt x="4" y="147"/>
                </a:lnTo>
                <a:lnTo>
                  <a:pt x="111" y="90"/>
                </a:lnTo>
                <a:lnTo>
                  <a:pt x="274"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190"/>
          <p:cNvSpPr>
            <a:spLocks noEditPoints="1"/>
          </p:cNvSpPr>
          <p:nvPr/>
        </p:nvSpPr>
        <p:spPr bwMode="auto">
          <a:xfrm>
            <a:off x="8339832" y="5513625"/>
            <a:ext cx="400637" cy="473871"/>
          </a:xfrm>
          <a:custGeom>
            <a:avLst/>
            <a:gdLst>
              <a:gd name="T0" fmla="*/ 62 w 157"/>
              <a:gd name="T1" fmla="*/ 29 h 186"/>
              <a:gd name="T2" fmla="*/ 72 w 157"/>
              <a:gd name="T3" fmla="*/ 10 h 186"/>
              <a:gd name="T4" fmla="*/ 72 w 157"/>
              <a:gd name="T5" fmla="*/ 10 h 186"/>
              <a:gd name="T6" fmla="*/ 96 w 157"/>
              <a:gd name="T7" fmla="*/ 0 h 186"/>
              <a:gd name="T8" fmla="*/ 120 w 157"/>
              <a:gd name="T9" fmla="*/ 10 h 186"/>
              <a:gd name="T10" fmla="*/ 120 w 157"/>
              <a:gd name="T11" fmla="*/ 10 h 186"/>
              <a:gd name="T12" fmla="*/ 130 w 157"/>
              <a:gd name="T13" fmla="*/ 34 h 186"/>
              <a:gd name="T14" fmla="*/ 124 w 157"/>
              <a:gd name="T15" fmla="*/ 54 h 186"/>
              <a:gd name="T16" fmla="*/ 124 w 157"/>
              <a:gd name="T17" fmla="*/ 59 h 186"/>
              <a:gd name="T18" fmla="*/ 157 w 157"/>
              <a:gd name="T19" fmla="*/ 59 h 186"/>
              <a:gd name="T20" fmla="*/ 157 w 157"/>
              <a:gd name="T21" fmla="*/ 90 h 186"/>
              <a:gd name="T22" fmla="*/ 124 w 157"/>
              <a:gd name="T23" fmla="*/ 90 h 186"/>
              <a:gd name="T24" fmla="*/ 124 w 157"/>
              <a:gd name="T25" fmla="*/ 96 h 186"/>
              <a:gd name="T26" fmla="*/ 129 w 157"/>
              <a:gd name="T27" fmla="*/ 121 h 186"/>
              <a:gd name="T28" fmla="*/ 110 w 157"/>
              <a:gd name="T29" fmla="*/ 167 h 186"/>
              <a:gd name="T30" fmla="*/ 64 w 157"/>
              <a:gd name="T31" fmla="*/ 186 h 186"/>
              <a:gd name="T32" fmla="*/ 19 w 157"/>
              <a:gd name="T33" fmla="*/ 167 h 186"/>
              <a:gd name="T34" fmla="*/ 0 w 157"/>
              <a:gd name="T35" fmla="*/ 121 h 186"/>
              <a:gd name="T36" fmla="*/ 19 w 157"/>
              <a:gd name="T37" fmla="*/ 75 h 186"/>
              <a:gd name="T38" fmla="*/ 31 w 157"/>
              <a:gd name="T39" fmla="*/ 65 h 186"/>
              <a:gd name="T40" fmla="*/ 62 w 157"/>
              <a:gd name="T41" fmla="*/ 29 h 186"/>
              <a:gd name="T42" fmla="*/ 32 w 157"/>
              <a:gd name="T43" fmla="*/ 119 h 186"/>
              <a:gd name="T44" fmla="*/ 80 w 157"/>
              <a:gd name="T45" fmla="*/ 90 h 186"/>
              <a:gd name="T46" fmla="*/ 32 w 157"/>
              <a:gd name="T47" fmla="*/ 119 h 186"/>
              <a:gd name="T48" fmla="*/ 94 w 157"/>
              <a:gd name="T49" fmla="*/ 91 h 186"/>
              <a:gd name="T50" fmla="*/ 64 w 157"/>
              <a:gd name="T51" fmla="*/ 79 h 186"/>
              <a:gd name="T52" fmla="*/ 35 w 157"/>
              <a:gd name="T53" fmla="*/ 91 h 186"/>
              <a:gd name="T54" fmla="*/ 22 w 157"/>
              <a:gd name="T55" fmla="*/ 121 h 186"/>
              <a:gd name="T56" fmla="*/ 35 w 157"/>
              <a:gd name="T57" fmla="*/ 151 h 186"/>
              <a:gd name="T58" fmla="*/ 64 w 157"/>
              <a:gd name="T59" fmla="*/ 163 h 186"/>
              <a:gd name="T60" fmla="*/ 94 w 157"/>
              <a:gd name="T61" fmla="*/ 151 h 186"/>
              <a:gd name="T62" fmla="*/ 106 w 157"/>
              <a:gd name="T63" fmla="*/ 121 h 186"/>
              <a:gd name="T64" fmla="*/ 94 w 157"/>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86">
                <a:moveTo>
                  <a:pt x="62" y="29"/>
                </a:moveTo>
                <a:cubicBezTo>
                  <a:pt x="63" y="21"/>
                  <a:pt x="67" y="15"/>
                  <a:pt x="72" y="10"/>
                </a:cubicBezTo>
                <a:cubicBezTo>
                  <a:pt x="72" y="10"/>
                  <a:pt x="72" y="10"/>
                  <a:pt x="72" y="10"/>
                </a:cubicBezTo>
                <a:cubicBezTo>
                  <a:pt x="78" y="4"/>
                  <a:pt x="87" y="0"/>
                  <a:pt x="96" y="0"/>
                </a:cubicBezTo>
                <a:cubicBezTo>
                  <a:pt x="105" y="0"/>
                  <a:pt x="114" y="4"/>
                  <a:pt x="120" y="10"/>
                </a:cubicBezTo>
                <a:cubicBezTo>
                  <a:pt x="120" y="10"/>
                  <a:pt x="120" y="10"/>
                  <a:pt x="120" y="10"/>
                </a:cubicBezTo>
                <a:cubicBezTo>
                  <a:pt x="127" y="16"/>
                  <a:pt x="130" y="25"/>
                  <a:pt x="130" y="34"/>
                </a:cubicBezTo>
                <a:cubicBezTo>
                  <a:pt x="130" y="41"/>
                  <a:pt x="128" y="48"/>
                  <a:pt x="124" y="54"/>
                </a:cubicBezTo>
                <a:cubicBezTo>
                  <a:pt x="124" y="59"/>
                  <a:pt x="124" y="59"/>
                  <a:pt x="124" y="59"/>
                </a:cubicBezTo>
                <a:cubicBezTo>
                  <a:pt x="157" y="59"/>
                  <a:pt x="157" y="59"/>
                  <a:pt x="157" y="59"/>
                </a:cubicBezTo>
                <a:cubicBezTo>
                  <a:pt x="157" y="90"/>
                  <a:pt x="157" y="90"/>
                  <a:pt x="157" y="90"/>
                </a:cubicBezTo>
                <a:cubicBezTo>
                  <a:pt x="124" y="90"/>
                  <a:pt x="124" y="90"/>
                  <a:pt x="124" y="90"/>
                </a:cubicBezTo>
                <a:cubicBezTo>
                  <a:pt x="124" y="96"/>
                  <a:pt x="124" y="96"/>
                  <a:pt x="124" y="96"/>
                </a:cubicBezTo>
                <a:cubicBezTo>
                  <a:pt x="127" y="104"/>
                  <a:pt x="129" y="112"/>
                  <a:pt x="129" y="121"/>
                </a:cubicBezTo>
                <a:cubicBezTo>
                  <a:pt x="129" y="139"/>
                  <a:pt x="122" y="155"/>
                  <a:pt x="110" y="167"/>
                </a:cubicBezTo>
                <a:cubicBezTo>
                  <a:pt x="98" y="178"/>
                  <a:pt x="82" y="186"/>
                  <a:pt x="64" y="186"/>
                </a:cubicBezTo>
                <a:cubicBezTo>
                  <a:pt x="46" y="186"/>
                  <a:pt x="30" y="178"/>
                  <a:pt x="19" y="167"/>
                </a:cubicBezTo>
                <a:cubicBezTo>
                  <a:pt x="7" y="155"/>
                  <a:pt x="0" y="139"/>
                  <a:pt x="0" y="121"/>
                </a:cubicBezTo>
                <a:cubicBezTo>
                  <a:pt x="0" y="103"/>
                  <a:pt x="7" y="87"/>
                  <a:pt x="19" y="75"/>
                </a:cubicBezTo>
                <a:cubicBezTo>
                  <a:pt x="22" y="72"/>
                  <a:pt x="27" y="68"/>
                  <a:pt x="31" y="65"/>
                </a:cubicBezTo>
                <a:cubicBezTo>
                  <a:pt x="62" y="29"/>
                  <a:pt x="62" y="29"/>
                  <a:pt x="62" y="29"/>
                </a:cubicBezTo>
                <a:close/>
                <a:moveTo>
                  <a:pt x="32" y="119"/>
                </a:moveTo>
                <a:cubicBezTo>
                  <a:pt x="43" y="107"/>
                  <a:pt x="58" y="97"/>
                  <a:pt x="80" y="90"/>
                </a:cubicBezTo>
                <a:cubicBezTo>
                  <a:pt x="59" y="87"/>
                  <a:pt x="34" y="93"/>
                  <a:pt x="32" y="119"/>
                </a:cubicBezTo>
                <a:close/>
                <a:moveTo>
                  <a:pt x="94" y="91"/>
                </a:moveTo>
                <a:cubicBezTo>
                  <a:pt x="86" y="84"/>
                  <a:pt x="76" y="79"/>
                  <a:pt x="64" y="79"/>
                </a:cubicBezTo>
                <a:cubicBezTo>
                  <a:pt x="53" y="79"/>
                  <a:pt x="42" y="84"/>
                  <a:pt x="35" y="91"/>
                </a:cubicBezTo>
                <a:cubicBezTo>
                  <a:pt x="27" y="99"/>
                  <a:pt x="22" y="109"/>
                  <a:pt x="22" y="121"/>
                </a:cubicBezTo>
                <a:cubicBezTo>
                  <a:pt x="22" y="133"/>
                  <a:pt x="27" y="143"/>
                  <a:pt x="35" y="151"/>
                </a:cubicBezTo>
                <a:cubicBezTo>
                  <a:pt x="42" y="158"/>
                  <a:pt x="53" y="163"/>
                  <a:pt x="64" y="163"/>
                </a:cubicBezTo>
                <a:cubicBezTo>
                  <a:pt x="76" y="163"/>
                  <a:pt x="86" y="158"/>
                  <a:pt x="94" y="151"/>
                </a:cubicBezTo>
                <a:cubicBezTo>
                  <a:pt x="101" y="143"/>
                  <a:pt x="106" y="133"/>
                  <a:pt x="106" y="121"/>
                </a:cubicBezTo>
                <a:cubicBezTo>
                  <a:pt x="106" y="109"/>
                  <a:pt x="101" y="99"/>
                  <a:pt x="94" y="9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191"/>
          <p:cNvSpPr>
            <a:spLocks noEditPoints="1"/>
          </p:cNvSpPr>
          <p:nvPr/>
        </p:nvSpPr>
        <p:spPr bwMode="auto">
          <a:xfrm>
            <a:off x="8699544" y="5513625"/>
            <a:ext cx="338172" cy="473871"/>
          </a:xfrm>
          <a:custGeom>
            <a:avLst/>
            <a:gdLst>
              <a:gd name="T0" fmla="*/ 70 w 133"/>
              <a:gd name="T1" fmla="*/ 29 h 186"/>
              <a:gd name="T2" fmla="*/ 61 w 133"/>
              <a:gd name="T3" fmla="*/ 10 h 186"/>
              <a:gd name="T4" fmla="*/ 61 w 133"/>
              <a:gd name="T5" fmla="*/ 10 h 186"/>
              <a:gd name="T6" fmla="*/ 36 w 133"/>
              <a:gd name="T7" fmla="*/ 0 h 186"/>
              <a:gd name="T8" fmla="*/ 12 w 133"/>
              <a:gd name="T9" fmla="*/ 10 h 186"/>
              <a:gd name="T10" fmla="*/ 12 w 133"/>
              <a:gd name="T11" fmla="*/ 10 h 186"/>
              <a:gd name="T12" fmla="*/ 2 w 133"/>
              <a:gd name="T13" fmla="*/ 34 h 186"/>
              <a:gd name="T14" fmla="*/ 8 w 133"/>
              <a:gd name="T15" fmla="*/ 54 h 186"/>
              <a:gd name="T16" fmla="*/ 8 w 133"/>
              <a:gd name="T17" fmla="*/ 59 h 186"/>
              <a:gd name="T18" fmla="*/ 0 w 133"/>
              <a:gd name="T19" fmla="*/ 59 h 186"/>
              <a:gd name="T20" fmla="*/ 0 w 133"/>
              <a:gd name="T21" fmla="*/ 88 h 186"/>
              <a:gd name="T22" fmla="*/ 8 w 133"/>
              <a:gd name="T23" fmla="*/ 88 h 186"/>
              <a:gd name="T24" fmla="*/ 8 w 133"/>
              <a:gd name="T25" fmla="*/ 96 h 186"/>
              <a:gd name="T26" fmla="*/ 3 w 133"/>
              <a:gd name="T27" fmla="*/ 121 h 186"/>
              <a:gd name="T28" fmla="*/ 22 w 133"/>
              <a:gd name="T29" fmla="*/ 167 h 186"/>
              <a:gd name="T30" fmla="*/ 68 w 133"/>
              <a:gd name="T31" fmla="*/ 186 h 186"/>
              <a:gd name="T32" fmla="*/ 114 w 133"/>
              <a:gd name="T33" fmla="*/ 167 h 186"/>
              <a:gd name="T34" fmla="*/ 133 w 133"/>
              <a:gd name="T35" fmla="*/ 121 h 186"/>
              <a:gd name="T36" fmla="*/ 114 w 133"/>
              <a:gd name="T37" fmla="*/ 75 h 186"/>
              <a:gd name="T38" fmla="*/ 101 w 133"/>
              <a:gd name="T39" fmla="*/ 65 h 186"/>
              <a:gd name="T40" fmla="*/ 70 w 133"/>
              <a:gd name="T41" fmla="*/ 29 h 186"/>
              <a:gd name="T42" fmla="*/ 35 w 133"/>
              <a:gd name="T43" fmla="*/ 119 h 186"/>
              <a:gd name="T44" fmla="*/ 83 w 133"/>
              <a:gd name="T45" fmla="*/ 90 h 186"/>
              <a:gd name="T46" fmla="*/ 35 w 133"/>
              <a:gd name="T47" fmla="*/ 119 h 186"/>
              <a:gd name="T48" fmla="*/ 38 w 133"/>
              <a:gd name="T49" fmla="*/ 91 h 186"/>
              <a:gd name="T50" fmla="*/ 68 w 133"/>
              <a:gd name="T51" fmla="*/ 79 h 186"/>
              <a:gd name="T52" fmla="*/ 98 w 133"/>
              <a:gd name="T53" fmla="*/ 91 h 186"/>
              <a:gd name="T54" fmla="*/ 110 w 133"/>
              <a:gd name="T55" fmla="*/ 121 h 186"/>
              <a:gd name="T56" fmla="*/ 98 w 133"/>
              <a:gd name="T57" fmla="*/ 151 h 186"/>
              <a:gd name="T58" fmla="*/ 68 w 133"/>
              <a:gd name="T59" fmla="*/ 163 h 186"/>
              <a:gd name="T60" fmla="*/ 38 w 133"/>
              <a:gd name="T61" fmla="*/ 151 h 186"/>
              <a:gd name="T62" fmla="*/ 26 w 133"/>
              <a:gd name="T63" fmla="*/ 121 h 186"/>
              <a:gd name="T64" fmla="*/ 38 w 133"/>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86">
                <a:moveTo>
                  <a:pt x="70" y="29"/>
                </a:moveTo>
                <a:cubicBezTo>
                  <a:pt x="69" y="21"/>
                  <a:pt x="66" y="15"/>
                  <a:pt x="61" y="10"/>
                </a:cubicBezTo>
                <a:cubicBezTo>
                  <a:pt x="61" y="10"/>
                  <a:pt x="61" y="10"/>
                  <a:pt x="61" y="10"/>
                </a:cubicBezTo>
                <a:cubicBezTo>
                  <a:pt x="54" y="4"/>
                  <a:pt x="46" y="0"/>
                  <a:pt x="36" y="0"/>
                </a:cubicBezTo>
                <a:cubicBezTo>
                  <a:pt x="27" y="0"/>
                  <a:pt x="18" y="4"/>
                  <a:pt x="12" y="10"/>
                </a:cubicBezTo>
                <a:cubicBezTo>
                  <a:pt x="12" y="10"/>
                  <a:pt x="12" y="10"/>
                  <a:pt x="12" y="10"/>
                </a:cubicBezTo>
                <a:cubicBezTo>
                  <a:pt x="6" y="16"/>
                  <a:pt x="2" y="25"/>
                  <a:pt x="2" y="34"/>
                </a:cubicBezTo>
                <a:cubicBezTo>
                  <a:pt x="2" y="41"/>
                  <a:pt x="4" y="48"/>
                  <a:pt x="8" y="54"/>
                </a:cubicBezTo>
                <a:cubicBezTo>
                  <a:pt x="8" y="59"/>
                  <a:pt x="8" y="59"/>
                  <a:pt x="8" y="59"/>
                </a:cubicBezTo>
                <a:cubicBezTo>
                  <a:pt x="0" y="59"/>
                  <a:pt x="0" y="59"/>
                  <a:pt x="0" y="59"/>
                </a:cubicBezTo>
                <a:cubicBezTo>
                  <a:pt x="0" y="88"/>
                  <a:pt x="0" y="88"/>
                  <a:pt x="0" y="88"/>
                </a:cubicBezTo>
                <a:cubicBezTo>
                  <a:pt x="8" y="88"/>
                  <a:pt x="8" y="88"/>
                  <a:pt x="8" y="88"/>
                </a:cubicBezTo>
                <a:cubicBezTo>
                  <a:pt x="8" y="96"/>
                  <a:pt x="8" y="96"/>
                  <a:pt x="8" y="96"/>
                </a:cubicBezTo>
                <a:cubicBezTo>
                  <a:pt x="5" y="104"/>
                  <a:pt x="3" y="112"/>
                  <a:pt x="3" y="121"/>
                </a:cubicBezTo>
                <a:cubicBezTo>
                  <a:pt x="3" y="139"/>
                  <a:pt x="11" y="155"/>
                  <a:pt x="22" y="167"/>
                </a:cubicBezTo>
                <a:cubicBezTo>
                  <a:pt x="34" y="178"/>
                  <a:pt x="50" y="186"/>
                  <a:pt x="68" y="186"/>
                </a:cubicBezTo>
                <a:cubicBezTo>
                  <a:pt x="86" y="186"/>
                  <a:pt x="102" y="178"/>
                  <a:pt x="114" y="167"/>
                </a:cubicBezTo>
                <a:cubicBezTo>
                  <a:pt x="125" y="155"/>
                  <a:pt x="133" y="139"/>
                  <a:pt x="133" y="121"/>
                </a:cubicBezTo>
                <a:cubicBezTo>
                  <a:pt x="133" y="103"/>
                  <a:pt x="125" y="87"/>
                  <a:pt x="114" y="75"/>
                </a:cubicBezTo>
                <a:cubicBezTo>
                  <a:pt x="110" y="72"/>
                  <a:pt x="106" y="68"/>
                  <a:pt x="101" y="65"/>
                </a:cubicBezTo>
                <a:cubicBezTo>
                  <a:pt x="70" y="29"/>
                  <a:pt x="70" y="29"/>
                  <a:pt x="70" y="29"/>
                </a:cubicBezTo>
                <a:close/>
                <a:moveTo>
                  <a:pt x="35" y="119"/>
                </a:moveTo>
                <a:cubicBezTo>
                  <a:pt x="37" y="93"/>
                  <a:pt x="62" y="87"/>
                  <a:pt x="83" y="90"/>
                </a:cubicBezTo>
                <a:cubicBezTo>
                  <a:pt x="62" y="97"/>
                  <a:pt x="47" y="107"/>
                  <a:pt x="35" y="119"/>
                </a:cubicBezTo>
                <a:close/>
                <a:moveTo>
                  <a:pt x="38" y="91"/>
                </a:moveTo>
                <a:cubicBezTo>
                  <a:pt x="46" y="84"/>
                  <a:pt x="56" y="79"/>
                  <a:pt x="68" y="79"/>
                </a:cubicBezTo>
                <a:cubicBezTo>
                  <a:pt x="80" y="79"/>
                  <a:pt x="90" y="84"/>
                  <a:pt x="98" y="91"/>
                </a:cubicBezTo>
                <a:cubicBezTo>
                  <a:pt x="105" y="99"/>
                  <a:pt x="110" y="109"/>
                  <a:pt x="110" y="121"/>
                </a:cubicBezTo>
                <a:cubicBezTo>
                  <a:pt x="110" y="133"/>
                  <a:pt x="105" y="143"/>
                  <a:pt x="98" y="151"/>
                </a:cubicBezTo>
                <a:cubicBezTo>
                  <a:pt x="90" y="158"/>
                  <a:pt x="80" y="163"/>
                  <a:pt x="68" y="163"/>
                </a:cubicBezTo>
                <a:cubicBezTo>
                  <a:pt x="56" y="163"/>
                  <a:pt x="46" y="158"/>
                  <a:pt x="38" y="151"/>
                </a:cubicBezTo>
                <a:cubicBezTo>
                  <a:pt x="31" y="143"/>
                  <a:pt x="26" y="133"/>
                  <a:pt x="26" y="121"/>
                </a:cubicBezTo>
                <a:cubicBezTo>
                  <a:pt x="26" y="109"/>
                  <a:pt x="31" y="99"/>
                  <a:pt x="38" y="9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192"/>
          <p:cNvSpPr>
            <a:spLocks noEditPoints="1"/>
          </p:cNvSpPr>
          <p:nvPr/>
        </p:nvSpPr>
        <p:spPr bwMode="auto">
          <a:xfrm>
            <a:off x="10397942" y="4365564"/>
            <a:ext cx="694653" cy="534182"/>
          </a:xfrm>
          <a:custGeom>
            <a:avLst/>
            <a:gdLst>
              <a:gd name="T0" fmla="*/ 60 w 273"/>
              <a:gd name="T1" fmla="*/ 149 h 210"/>
              <a:gd name="T2" fmla="*/ 97 w 273"/>
              <a:gd name="T3" fmla="*/ 151 h 210"/>
              <a:gd name="T4" fmla="*/ 108 w 273"/>
              <a:gd name="T5" fmla="*/ 193 h 210"/>
              <a:gd name="T6" fmla="*/ 108 w 273"/>
              <a:gd name="T7" fmla="*/ 193 h 210"/>
              <a:gd name="T8" fmla="*/ 119 w 273"/>
              <a:gd name="T9" fmla="*/ 207 h 210"/>
              <a:gd name="T10" fmla="*/ 135 w 273"/>
              <a:gd name="T11" fmla="*/ 209 h 210"/>
              <a:gd name="T12" fmla="*/ 136 w 273"/>
              <a:gd name="T13" fmla="*/ 208 h 210"/>
              <a:gd name="T14" fmla="*/ 188 w 273"/>
              <a:gd name="T15" fmla="*/ 194 h 210"/>
              <a:gd name="T16" fmla="*/ 188 w 273"/>
              <a:gd name="T17" fmla="*/ 194 h 210"/>
              <a:gd name="T18" fmla="*/ 201 w 273"/>
              <a:gd name="T19" fmla="*/ 185 h 210"/>
              <a:gd name="T20" fmla="*/ 203 w 273"/>
              <a:gd name="T21" fmla="*/ 169 h 210"/>
              <a:gd name="T22" fmla="*/ 203 w 273"/>
              <a:gd name="T23" fmla="*/ 168 h 210"/>
              <a:gd name="T24" fmla="*/ 200 w 273"/>
              <a:gd name="T25" fmla="*/ 157 h 210"/>
              <a:gd name="T26" fmla="*/ 240 w 273"/>
              <a:gd name="T27" fmla="*/ 159 h 210"/>
              <a:gd name="T28" fmla="*/ 244 w 273"/>
              <a:gd name="T29" fmla="*/ 174 h 210"/>
              <a:gd name="T30" fmla="*/ 273 w 273"/>
              <a:gd name="T31" fmla="*/ 166 h 210"/>
              <a:gd name="T32" fmla="*/ 229 w 273"/>
              <a:gd name="T33" fmla="*/ 0 h 210"/>
              <a:gd name="T34" fmla="*/ 200 w 273"/>
              <a:gd name="T35" fmla="*/ 8 h 210"/>
              <a:gd name="T36" fmla="*/ 204 w 273"/>
              <a:gd name="T37" fmla="*/ 24 h 210"/>
              <a:gd name="T38" fmla="*/ 111 w 273"/>
              <a:gd name="T39" fmla="*/ 85 h 210"/>
              <a:gd name="T40" fmla="*/ 53 w 273"/>
              <a:gd name="T41" fmla="*/ 123 h 210"/>
              <a:gd name="T42" fmla="*/ 51 w 273"/>
              <a:gd name="T43" fmla="*/ 117 h 210"/>
              <a:gd name="T44" fmla="*/ 0 w 273"/>
              <a:gd name="T45" fmla="*/ 121 h 210"/>
              <a:gd name="T46" fmla="*/ 16 w 273"/>
              <a:gd name="T47" fmla="*/ 177 h 210"/>
              <a:gd name="T48" fmla="*/ 61 w 273"/>
              <a:gd name="T49" fmla="*/ 154 h 210"/>
              <a:gd name="T50" fmla="*/ 60 w 273"/>
              <a:gd name="T51" fmla="*/ 149 h 210"/>
              <a:gd name="T52" fmla="*/ 206 w 273"/>
              <a:gd name="T53" fmla="*/ 63 h 210"/>
              <a:gd name="T54" fmla="*/ 123 w 273"/>
              <a:gd name="T55" fmla="*/ 113 h 210"/>
              <a:gd name="T56" fmla="*/ 115 w 273"/>
              <a:gd name="T57" fmla="*/ 100 h 210"/>
              <a:gd name="T58" fmla="*/ 198 w 273"/>
              <a:gd name="T59" fmla="*/ 50 h 210"/>
              <a:gd name="T60" fmla="*/ 206 w 273"/>
              <a:gd name="T61" fmla="*/ 63 h 210"/>
              <a:gd name="T62" fmla="*/ 119 w 273"/>
              <a:gd name="T63" fmla="*/ 152 h 210"/>
              <a:gd name="T64" fmla="*/ 129 w 273"/>
              <a:gd name="T65" fmla="*/ 153 h 210"/>
              <a:gd name="T66" fmla="*/ 178 w 273"/>
              <a:gd name="T67" fmla="*/ 156 h 210"/>
              <a:gd name="T68" fmla="*/ 183 w 273"/>
              <a:gd name="T69" fmla="*/ 174 h 210"/>
              <a:gd name="T70" fmla="*/ 183 w 273"/>
              <a:gd name="T71" fmla="*/ 174 h 210"/>
              <a:gd name="T72" fmla="*/ 183 w 273"/>
              <a:gd name="T73" fmla="*/ 174 h 210"/>
              <a:gd name="T74" fmla="*/ 183 w 273"/>
              <a:gd name="T75" fmla="*/ 174 h 210"/>
              <a:gd name="T76" fmla="*/ 183 w 273"/>
              <a:gd name="T77" fmla="*/ 174 h 210"/>
              <a:gd name="T78" fmla="*/ 130 w 273"/>
              <a:gd name="T79" fmla="*/ 188 h 210"/>
              <a:gd name="T80" fmla="*/ 128 w 273"/>
              <a:gd name="T81" fmla="*/ 188 h 210"/>
              <a:gd name="T82" fmla="*/ 128 w 273"/>
              <a:gd name="T83" fmla="*/ 188 h 210"/>
              <a:gd name="T84" fmla="*/ 128 w 273"/>
              <a:gd name="T85" fmla="*/ 188 h 210"/>
              <a:gd name="T86" fmla="*/ 119 w 273"/>
              <a:gd name="T87" fmla="*/ 1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210">
                <a:moveTo>
                  <a:pt x="60" y="149"/>
                </a:moveTo>
                <a:cubicBezTo>
                  <a:pt x="97" y="151"/>
                  <a:pt x="97" y="151"/>
                  <a:pt x="97" y="151"/>
                </a:cubicBezTo>
                <a:cubicBezTo>
                  <a:pt x="108" y="193"/>
                  <a:pt x="108" y="193"/>
                  <a:pt x="108" y="193"/>
                </a:cubicBezTo>
                <a:cubicBezTo>
                  <a:pt x="108" y="193"/>
                  <a:pt x="108" y="193"/>
                  <a:pt x="108" y="193"/>
                </a:cubicBezTo>
                <a:cubicBezTo>
                  <a:pt x="110" y="200"/>
                  <a:pt x="113" y="204"/>
                  <a:pt x="119" y="207"/>
                </a:cubicBezTo>
                <a:cubicBezTo>
                  <a:pt x="123" y="209"/>
                  <a:pt x="129" y="210"/>
                  <a:pt x="135" y="209"/>
                </a:cubicBezTo>
                <a:cubicBezTo>
                  <a:pt x="136" y="208"/>
                  <a:pt x="136" y="208"/>
                  <a:pt x="136" y="208"/>
                </a:cubicBezTo>
                <a:cubicBezTo>
                  <a:pt x="188" y="194"/>
                  <a:pt x="188" y="194"/>
                  <a:pt x="188" y="194"/>
                </a:cubicBezTo>
                <a:cubicBezTo>
                  <a:pt x="188" y="194"/>
                  <a:pt x="188" y="194"/>
                  <a:pt x="188" y="194"/>
                </a:cubicBezTo>
                <a:cubicBezTo>
                  <a:pt x="194" y="193"/>
                  <a:pt x="198" y="189"/>
                  <a:pt x="201" y="185"/>
                </a:cubicBezTo>
                <a:cubicBezTo>
                  <a:pt x="204" y="180"/>
                  <a:pt x="204" y="174"/>
                  <a:pt x="203" y="169"/>
                </a:cubicBezTo>
                <a:cubicBezTo>
                  <a:pt x="203" y="168"/>
                  <a:pt x="203" y="168"/>
                  <a:pt x="203" y="168"/>
                </a:cubicBezTo>
                <a:cubicBezTo>
                  <a:pt x="200" y="157"/>
                  <a:pt x="200" y="157"/>
                  <a:pt x="200" y="157"/>
                </a:cubicBezTo>
                <a:cubicBezTo>
                  <a:pt x="240" y="159"/>
                  <a:pt x="240" y="159"/>
                  <a:pt x="240" y="159"/>
                </a:cubicBezTo>
                <a:cubicBezTo>
                  <a:pt x="244" y="174"/>
                  <a:pt x="244" y="174"/>
                  <a:pt x="244" y="174"/>
                </a:cubicBezTo>
                <a:cubicBezTo>
                  <a:pt x="273" y="166"/>
                  <a:pt x="273" y="166"/>
                  <a:pt x="273" y="166"/>
                </a:cubicBezTo>
                <a:cubicBezTo>
                  <a:pt x="229" y="0"/>
                  <a:pt x="229" y="0"/>
                  <a:pt x="229" y="0"/>
                </a:cubicBezTo>
                <a:cubicBezTo>
                  <a:pt x="200" y="8"/>
                  <a:pt x="200" y="8"/>
                  <a:pt x="200" y="8"/>
                </a:cubicBezTo>
                <a:cubicBezTo>
                  <a:pt x="204" y="24"/>
                  <a:pt x="204" y="24"/>
                  <a:pt x="204" y="24"/>
                </a:cubicBezTo>
                <a:cubicBezTo>
                  <a:pt x="111" y="85"/>
                  <a:pt x="111" y="85"/>
                  <a:pt x="111" y="85"/>
                </a:cubicBezTo>
                <a:cubicBezTo>
                  <a:pt x="53" y="123"/>
                  <a:pt x="53" y="123"/>
                  <a:pt x="53" y="123"/>
                </a:cubicBezTo>
                <a:cubicBezTo>
                  <a:pt x="51" y="117"/>
                  <a:pt x="51" y="117"/>
                  <a:pt x="51" y="117"/>
                </a:cubicBezTo>
                <a:cubicBezTo>
                  <a:pt x="0" y="121"/>
                  <a:pt x="0" y="121"/>
                  <a:pt x="0" y="121"/>
                </a:cubicBezTo>
                <a:cubicBezTo>
                  <a:pt x="16" y="177"/>
                  <a:pt x="16" y="177"/>
                  <a:pt x="16" y="177"/>
                </a:cubicBezTo>
                <a:cubicBezTo>
                  <a:pt x="61" y="154"/>
                  <a:pt x="61" y="154"/>
                  <a:pt x="61" y="154"/>
                </a:cubicBezTo>
                <a:cubicBezTo>
                  <a:pt x="60" y="149"/>
                  <a:pt x="60" y="149"/>
                  <a:pt x="60" y="149"/>
                </a:cubicBezTo>
                <a:close/>
                <a:moveTo>
                  <a:pt x="206" y="63"/>
                </a:moveTo>
                <a:cubicBezTo>
                  <a:pt x="123" y="113"/>
                  <a:pt x="123" y="113"/>
                  <a:pt x="123" y="113"/>
                </a:cubicBezTo>
                <a:cubicBezTo>
                  <a:pt x="115" y="100"/>
                  <a:pt x="115" y="100"/>
                  <a:pt x="115" y="100"/>
                </a:cubicBezTo>
                <a:cubicBezTo>
                  <a:pt x="198" y="50"/>
                  <a:pt x="198" y="50"/>
                  <a:pt x="198" y="50"/>
                </a:cubicBezTo>
                <a:cubicBezTo>
                  <a:pt x="206" y="63"/>
                  <a:pt x="206" y="63"/>
                  <a:pt x="206" y="63"/>
                </a:cubicBezTo>
                <a:close/>
                <a:moveTo>
                  <a:pt x="119" y="152"/>
                </a:moveTo>
                <a:cubicBezTo>
                  <a:pt x="129" y="153"/>
                  <a:pt x="129" y="153"/>
                  <a:pt x="129" y="153"/>
                </a:cubicBezTo>
                <a:cubicBezTo>
                  <a:pt x="178" y="156"/>
                  <a:pt x="178" y="156"/>
                  <a:pt x="178" y="156"/>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30" y="188"/>
                  <a:pt x="130" y="188"/>
                  <a:pt x="130" y="188"/>
                </a:cubicBezTo>
                <a:cubicBezTo>
                  <a:pt x="129" y="188"/>
                  <a:pt x="128" y="188"/>
                  <a:pt x="128" y="188"/>
                </a:cubicBezTo>
                <a:cubicBezTo>
                  <a:pt x="128" y="188"/>
                  <a:pt x="129" y="188"/>
                  <a:pt x="128" y="188"/>
                </a:cubicBezTo>
                <a:cubicBezTo>
                  <a:pt x="128" y="188"/>
                  <a:pt x="128" y="188"/>
                  <a:pt x="128" y="188"/>
                </a:cubicBezTo>
                <a:lnTo>
                  <a:pt x="119"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193"/>
          <p:cNvSpPr>
            <a:spLocks noEditPoints="1"/>
          </p:cNvSpPr>
          <p:nvPr/>
        </p:nvSpPr>
        <p:spPr bwMode="auto">
          <a:xfrm>
            <a:off x="9532049" y="4322485"/>
            <a:ext cx="373713" cy="666651"/>
          </a:xfrm>
          <a:custGeom>
            <a:avLst/>
            <a:gdLst>
              <a:gd name="T0" fmla="*/ 347 w 347"/>
              <a:gd name="T1" fmla="*/ 229 h 619"/>
              <a:gd name="T2" fmla="*/ 321 w 347"/>
              <a:gd name="T3" fmla="*/ 229 h 619"/>
              <a:gd name="T4" fmla="*/ 343 w 347"/>
              <a:gd name="T5" fmla="*/ 132 h 619"/>
              <a:gd name="T6" fmla="*/ 347 w 347"/>
              <a:gd name="T7" fmla="*/ 113 h 619"/>
              <a:gd name="T8" fmla="*/ 326 w 347"/>
              <a:gd name="T9" fmla="*/ 109 h 619"/>
              <a:gd name="T10" fmla="*/ 321 w 347"/>
              <a:gd name="T11" fmla="*/ 106 h 619"/>
              <a:gd name="T12" fmla="*/ 328 w 347"/>
              <a:gd name="T13" fmla="*/ 78 h 619"/>
              <a:gd name="T14" fmla="*/ 307 w 347"/>
              <a:gd name="T15" fmla="*/ 73 h 619"/>
              <a:gd name="T16" fmla="*/ 317 w 347"/>
              <a:gd name="T17" fmla="*/ 26 h 619"/>
              <a:gd name="T18" fmla="*/ 248 w 347"/>
              <a:gd name="T19" fmla="*/ 35 h 619"/>
              <a:gd name="T20" fmla="*/ 243 w 347"/>
              <a:gd name="T21" fmla="*/ 59 h 619"/>
              <a:gd name="T22" fmla="*/ 224 w 347"/>
              <a:gd name="T23" fmla="*/ 54 h 619"/>
              <a:gd name="T24" fmla="*/ 217 w 347"/>
              <a:gd name="T25" fmla="*/ 85 h 619"/>
              <a:gd name="T26" fmla="*/ 210 w 347"/>
              <a:gd name="T27" fmla="*/ 83 h 619"/>
              <a:gd name="T28" fmla="*/ 191 w 347"/>
              <a:gd name="T29" fmla="*/ 78 h 619"/>
              <a:gd name="T30" fmla="*/ 187 w 347"/>
              <a:gd name="T31" fmla="*/ 97 h 619"/>
              <a:gd name="T32" fmla="*/ 170 w 347"/>
              <a:gd name="T33" fmla="*/ 172 h 619"/>
              <a:gd name="T34" fmla="*/ 137 w 347"/>
              <a:gd name="T35" fmla="*/ 78 h 619"/>
              <a:gd name="T36" fmla="*/ 137 w 347"/>
              <a:gd name="T37" fmla="*/ 73 h 619"/>
              <a:gd name="T38" fmla="*/ 130 w 347"/>
              <a:gd name="T39" fmla="*/ 68 h 619"/>
              <a:gd name="T40" fmla="*/ 57 w 347"/>
              <a:gd name="T41" fmla="*/ 16 h 619"/>
              <a:gd name="T42" fmla="*/ 35 w 347"/>
              <a:gd name="T43" fmla="*/ 0 h 619"/>
              <a:gd name="T44" fmla="*/ 28 w 347"/>
              <a:gd name="T45" fmla="*/ 26 h 619"/>
              <a:gd name="T46" fmla="*/ 2 w 347"/>
              <a:gd name="T47" fmla="*/ 113 h 619"/>
              <a:gd name="T48" fmla="*/ 0 w 347"/>
              <a:gd name="T49" fmla="*/ 118 h 619"/>
              <a:gd name="T50" fmla="*/ 2 w 347"/>
              <a:gd name="T51" fmla="*/ 125 h 619"/>
              <a:gd name="T52" fmla="*/ 38 w 347"/>
              <a:gd name="T53" fmla="*/ 229 h 619"/>
              <a:gd name="T54" fmla="*/ 5 w 347"/>
              <a:gd name="T55" fmla="*/ 229 h 619"/>
              <a:gd name="T56" fmla="*/ 57 w 347"/>
              <a:gd name="T57" fmla="*/ 619 h 619"/>
              <a:gd name="T58" fmla="*/ 281 w 347"/>
              <a:gd name="T59" fmla="*/ 619 h 619"/>
              <a:gd name="T60" fmla="*/ 347 w 347"/>
              <a:gd name="T61" fmla="*/ 229 h 619"/>
              <a:gd name="T62" fmla="*/ 347 w 347"/>
              <a:gd name="T63" fmla="*/ 229 h 619"/>
              <a:gd name="T64" fmla="*/ 281 w 347"/>
              <a:gd name="T65" fmla="*/ 229 h 619"/>
              <a:gd name="T66" fmla="*/ 196 w 347"/>
              <a:gd name="T67" fmla="*/ 229 h 619"/>
              <a:gd name="T68" fmla="*/ 220 w 347"/>
              <a:gd name="T69" fmla="*/ 125 h 619"/>
              <a:gd name="T70" fmla="*/ 300 w 347"/>
              <a:gd name="T71" fmla="*/ 142 h 619"/>
              <a:gd name="T72" fmla="*/ 281 w 347"/>
              <a:gd name="T73" fmla="*/ 229 h 619"/>
              <a:gd name="T74" fmla="*/ 281 w 347"/>
              <a:gd name="T75" fmla="*/ 229 h 619"/>
              <a:gd name="T76" fmla="*/ 149 w 347"/>
              <a:gd name="T77" fmla="*/ 229 h 619"/>
              <a:gd name="T78" fmla="*/ 80 w 347"/>
              <a:gd name="T79" fmla="*/ 229 h 619"/>
              <a:gd name="T80" fmla="*/ 42 w 347"/>
              <a:gd name="T81" fmla="*/ 118 h 619"/>
              <a:gd name="T82" fmla="*/ 104 w 347"/>
              <a:gd name="T83" fmla="*/ 97 h 619"/>
              <a:gd name="T84" fmla="*/ 149 w 347"/>
              <a:gd name="T85" fmla="*/ 229 h 619"/>
              <a:gd name="T86" fmla="*/ 149 w 347"/>
              <a:gd name="T87" fmla="*/ 229 h 619"/>
              <a:gd name="T88" fmla="*/ 283 w 347"/>
              <a:gd name="T89" fmla="*/ 274 h 619"/>
              <a:gd name="T90" fmla="*/ 241 w 347"/>
              <a:gd name="T91" fmla="*/ 562 h 619"/>
              <a:gd name="T92" fmla="*/ 168 w 347"/>
              <a:gd name="T93" fmla="*/ 562 h 619"/>
              <a:gd name="T94" fmla="*/ 210 w 347"/>
              <a:gd name="T95" fmla="*/ 274 h 619"/>
              <a:gd name="T96" fmla="*/ 283 w 347"/>
              <a:gd name="T97" fmla="*/ 27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619">
                <a:moveTo>
                  <a:pt x="347" y="229"/>
                </a:moveTo>
                <a:lnTo>
                  <a:pt x="321" y="229"/>
                </a:lnTo>
                <a:lnTo>
                  <a:pt x="343" y="132"/>
                </a:lnTo>
                <a:lnTo>
                  <a:pt x="347" y="113"/>
                </a:lnTo>
                <a:lnTo>
                  <a:pt x="326" y="109"/>
                </a:lnTo>
                <a:lnTo>
                  <a:pt x="321" y="106"/>
                </a:lnTo>
                <a:lnTo>
                  <a:pt x="328" y="78"/>
                </a:lnTo>
                <a:lnTo>
                  <a:pt x="307" y="73"/>
                </a:lnTo>
                <a:lnTo>
                  <a:pt x="317" y="26"/>
                </a:lnTo>
                <a:lnTo>
                  <a:pt x="248" y="35"/>
                </a:lnTo>
                <a:lnTo>
                  <a:pt x="243" y="59"/>
                </a:lnTo>
                <a:lnTo>
                  <a:pt x="224" y="54"/>
                </a:lnTo>
                <a:lnTo>
                  <a:pt x="217" y="85"/>
                </a:lnTo>
                <a:lnTo>
                  <a:pt x="210" y="83"/>
                </a:lnTo>
                <a:lnTo>
                  <a:pt x="191" y="78"/>
                </a:lnTo>
                <a:lnTo>
                  <a:pt x="187" y="97"/>
                </a:lnTo>
                <a:lnTo>
                  <a:pt x="170" y="172"/>
                </a:lnTo>
                <a:lnTo>
                  <a:pt x="137" y="78"/>
                </a:lnTo>
                <a:lnTo>
                  <a:pt x="137" y="73"/>
                </a:lnTo>
                <a:lnTo>
                  <a:pt x="130" y="68"/>
                </a:lnTo>
                <a:lnTo>
                  <a:pt x="57" y="16"/>
                </a:lnTo>
                <a:lnTo>
                  <a:pt x="35" y="0"/>
                </a:lnTo>
                <a:lnTo>
                  <a:pt x="28" y="26"/>
                </a:lnTo>
                <a:lnTo>
                  <a:pt x="2" y="113"/>
                </a:lnTo>
                <a:lnTo>
                  <a:pt x="0" y="118"/>
                </a:lnTo>
                <a:lnTo>
                  <a:pt x="2" y="125"/>
                </a:lnTo>
                <a:lnTo>
                  <a:pt x="38" y="229"/>
                </a:lnTo>
                <a:lnTo>
                  <a:pt x="5" y="229"/>
                </a:lnTo>
                <a:lnTo>
                  <a:pt x="57" y="619"/>
                </a:lnTo>
                <a:lnTo>
                  <a:pt x="281" y="619"/>
                </a:lnTo>
                <a:lnTo>
                  <a:pt x="347" y="229"/>
                </a:lnTo>
                <a:lnTo>
                  <a:pt x="347" y="229"/>
                </a:lnTo>
                <a:close/>
                <a:moveTo>
                  <a:pt x="281" y="229"/>
                </a:moveTo>
                <a:lnTo>
                  <a:pt x="196" y="229"/>
                </a:lnTo>
                <a:lnTo>
                  <a:pt x="220" y="125"/>
                </a:lnTo>
                <a:lnTo>
                  <a:pt x="300" y="142"/>
                </a:lnTo>
                <a:lnTo>
                  <a:pt x="281" y="229"/>
                </a:lnTo>
                <a:lnTo>
                  <a:pt x="281" y="229"/>
                </a:lnTo>
                <a:close/>
                <a:moveTo>
                  <a:pt x="149" y="229"/>
                </a:moveTo>
                <a:lnTo>
                  <a:pt x="80" y="229"/>
                </a:lnTo>
                <a:lnTo>
                  <a:pt x="42" y="118"/>
                </a:lnTo>
                <a:lnTo>
                  <a:pt x="104" y="97"/>
                </a:lnTo>
                <a:lnTo>
                  <a:pt x="149" y="229"/>
                </a:lnTo>
                <a:lnTo>
                  <a:pt x="149" y="229"/>
                </a:lnTo>
                <a:close/>
                <a:moveTo>
                  <a:pt x="283" y="274"/>
                </a:moveTo>
                <a:lnTo>
                  <a:pt x="241" y="562"/>
                </a:lnTo>
                <a:lnTo>
                  <a:pt x="168" y="562"/>
                </a:lnTo>
                <a:lnTo>
                  <a:pt x="210" y="274"/>
                </a:lnTo>
                <a:lnTo>
                  <a:pt x="283" y="2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194"/>
          <p:cNvSpPr>
            <a:spLocks noEditPoints="1"/>
          </p:cNvSpPr>
          <p:nvPr/>
        </p:nvSpPr>
        <p:spPr bwMode="auto">
          <a:xfrm>
            <a:off x="7380243" y="4330024"/>
            <a:ext cx="532029" cy="644034"/>
          </a:xfrm>
          <a:custGeom>
            <a:avLst/>
            <a:gdLst>
              <a:gd name="T0" fmla="*/ 162 w 209"/>
              <a:gd name="T1" fmla="*/ 75 h 253"/>
              <a:gd name="T2" fmla="*/ 164 w 209"/>
              <a:gd name="T3" fmla="*/ 76 h 253"/>
              <a:gd name="T4" fmla="*/ 167 w 209"/>
              <a:gd name="T5" fmla="*/ 77 h 253"/>
              <a:gd name="T6" fmla="*/ 167 w 209"/>
              <a:gd name="T7" fmla="*/ 80 h 253"/>
              <a:gd name="T8" fmla="*/ 164 w 209"/>
              <a:gd name="T9" fmla="*/ 100 h 253"/>
              <a:gd name="T10" fmla="*/ 155 w 209"/>
              <a:gd name="T11" fmla="*/ 110 h 253"/>
              <a:gd name="T12" fmla="*/ 146 w 209"/>
              <a:gd name="T13" fmla="*/ 134 h 253"/>
              <a:gd name="T14" fmla="*/ 125 w 209"/>
              <a:gd name="T15" fmla="*/ 152 h 253"/>
              <a:gd name="T16" fmla="*/ 101 w 209"/>
              <a:gd name="T17" fmla="*/ 154 h 253"/>
              <a:gd name="T18" fmla="*/ 78 w 209"/>
              <a:gd name="T19" fmla="*/ 151 h 253"/>
              <a:gd name="T20" fmla="*/ 59 w 209"/>
              <a:gd name="T21" fmla="*/ 133 h 253"/>
              <a:gd name="T22" fmla="*/ 51 w 209"/>
              <a:gd name="T23" fmla="*/ 110 h 253"/>
              <a:gd name="T24" fmla="*/ 42 w 209"/>
              <a:gd name="T25" fmla="*/ 100 h 253"/>
              <a:gd name="T26" fmla="*/ 39 w 209"/>
              <a:gd name="T27" fmla="*/ 80 h 253"/>
              <a:gd name="T28" fmla="*/ 39 w 209"/>
              <a:gd name="T29" fmla="*/ 77 h 253"/>
              <a:gd name="T30" fmla="*/ 41 w 209"/>
              <a:gd name="T31" fmla="*/ 76 h 253"/>
              <a:gd name="T32" fmla="*/ 43 w 209"/>
              <a:gd name="T33" fmla="*/ 75 h 253"/>
              <a:gd name="T34" fmla="*/ 53 w 209"/>
              <a:gd name="T35" fmla="*/ 19 h 253"/>
              <a:gd name="T36" fmla="*/ 150 w 209"/>
              <a:gd name="T37" fmla="*/ 18 h 253"/>
              <a:gd name="T38" fmla="*/ 162 w 209"/>
              <a:gd name="T39" fmla="*/ 75 h 253"/>
              <a:gd name="T40" fmla="*/ 115 w 209"/>
              <a:gd name="T41" fmla="*/ 165 h 253"/>
              <a:gd name="T42" fmla="*/ 115 w 209"/>
              <a:gd name="T43" fmla="*/ 172 h 253"/>
              <a:gd name="T44" fmla="*/ 111 w 209"/>
              <a:gd name="T45" fmla="*/ 179 h 253"/>
              <a:gd name="T46" fmla="*/ 117 w 209"/>
              <a:gd name="T47" fmla="*/ 218 h 253"/>
              <a:gd name="T48" fmla="*/ 141 w 209"/>
              <a:gd name="T49" fmla="*/ 166 h 253"/>
              <a:gd name="T50" fmla="*/ 178 w 209"/>
              <a:gd name="T51" fmla="*/ 165 h 253"/>
              <a:gd name="T52" fmla="*/ 206 w 209"/>
              <a:gd name="T53" fmla="*/ 253 h 253"/>
              <a:gd name="T54" fmla="*/ 0 w 209"/>
              <a:gd name="T55" fmla="*/ 253 h 253"/>
              <a:gd name="T56" fmla="*/ 30 w 209"/>
              <a:gd name="T57" fmla="*/ 166 h 253"/>
              <a:gd name="T58" fmla="*/ 63 w 209"/>
              <a:gd name="T59" fmla="*/ 166 h 253"/>
              <a:gd name="T60" fmla="*/ 94 w 209"/>
              <a:gd name="T61" fmla="*/ 217 h 253"/>
              <a:gd name="T62" fmla="*/ 100 w 209"/>
              <a:gd name="T63" fmla="*/ 179 h 253"/>
              <a:gd name="T64" fmla="*/ 96 w 209"/>
              <a:gd name="T65" fmla="*/ 172 h 253"/>
              <a:gd name="T66" fmla="*/ 96 w 209"/>
              <a:gd name="T67" fmla="*/ 165 h 253"/>
              <a:gd name="T68" fmla="*/ 115 w 209"/>
              <a:gd name="T69" fmla="*/ 165 h 253"/>
              <a:gd name="T70" fmla="*/ 142 w 209"/>
              <a:gd name="T71" fmla="*/ 63 h 253"/>
              <a:gd name="T72" fmla="*/ 89 w 209"/>
              <a:gd name="T73" fmla="*/ 59 h 253"/>
              <a:gd name="T74" fmla="*/ 64 w 209"/>
              <a:gd name="T75" fmla="*/ 62 h 253"/>
              <a:gd name="T76" fmla="*/ 59 w 209"/>
              <a:gd name="T77" fmla="*/ 78 h 253"/>
              <a:gd name="T78" fmla="*/ 58 w 209"/>
              <a:gd name="T79" fmla="*/ 83 h 253"/>
              <a:gd name="T80" fmla="*/ 53 w 209"/>
              <a:gd name="T81" fmla="*/ 82 h 253"/>
              <a:gd name="T82" fmla="*/ 51 w 209"/>
              <a:gd name="T83" fmla="*/ 83 h 253"/>
              <a:gd name="T84" fmla="*/ 49 w 209"/>
              <a:gd name="T85" fmla="*/ 83 h 253"/>
              <a:gd name="T86" fmla="*/ 51 w 209"/>
              <a:gd name="T87" fmla="*/ 96 h 253"/>
              <a:gd name="T88" fmla="*/ 56 w 209"/>
              <a:gd name="T89" fmla="*/ 101 h 253"/>
              <a:gd name="T90" fmla="*/ 59 w 209"/>
              <a:gd name="T91" fmla="*/ 102 h 253"/>
              <a:gd name="T92" fmla="*/ 60 w 209"/>
              <a:gd name="T93" fmla="*/ 105 h 253"/>
              <a:gd name="T94" fmla="*/ 68 w 209"/>
              <a:gd name="T95" fmla="*/ 128 h 253"/>
              <a:gd name="T96" fmla="*/ 82 w 209"/>
              <a:gd name="T97" fmla="*/ 142 h 253"/>
              <a:gd name="T98" fmla="*/ 101 w 209"/>
              <a:gd name="T99" fmla="*/ 144 h 253"/>
              <a:gd name="T100" fmla="*/ 122 w 209"/>
              <a:gd name="T101" fmla="*/ 142 h 253"/>
              <a:gd name="T102" fmla="*/ 137 w 209"/>
              <a:gd name="T103" fmla="*/ 129 h 253"/>
              <a:gd name="T104" fmla="*/ 146 w 209"/>
              <a:gd name="T105" fmla="*/ 105 h 253"/>
              <a:gd name="T106" fmla="*/ 147 w 209"/>
              <a:gd name="T107" fmla="*/ 102 h 253"/>
              <a:gd name="T108" fmla="*/ 149 w 209"/>
              <a:gd name="T109" fmla="*/ 101 h 253"/>
              <a:gd name="T110" fmla="*/ 154 w 209"/>
              <a:gd name="T111" fmla="*/ 96 h 253"/>
              <a:gd name="T112" fmla="*/ 156 w 209"/>
              <a:gd name="T113" fmla="*/ 83 h 253"/>
              <a:gd name="T114" fmla="*/ 155 w 209"/>
              <a:gd name="T115" fmla="*/ 83 h 253"/>
              <a:gd name="T116" fmla="*/ 152 w 209"/>
              <a:gd name="T117" fmla="*/ 82 h 253"/>
              <a:gd name="T118" fmla="*/ 148 w 209"/>
              <a:gd name="T119" fmla="*/ 83 h 253"/>
              <a:gd name="T120" fmla="*/ 147 w 209"/>
              <a:gd name="T121" fmla="*/ 78 h 253"/>
              <a:gd name="T122" fmla="*/ 142 w 209"/>
              <a:gd name="T123" fmla="*/ 6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53">
                <a:moveTo>
                  <a:pt x="162" y="75"/>
                </a:moveTo>
                <a:cubicBezTo>
                  <a:pt x="163" y="75"/>
                  <a:pt x="164" y="75"/>
                  <a:pt x="164" y="76"/>
                </a:cubicBezTo>
                <a:cubicBezTo>
                  <a:pt x="167" y="77"/>
                  <a:pt x="167" y="77"/>
                  <a:pt x="167" y="77"/>
                </a:cubicBezTo>
                <a:cubicBezTo>
                  <a:pt x="167" y="80"/>
                  <a:pt x="167" y="80"/>
                  <a:pt x="167" y="80"/>
                </a:cubicBezTo>
                <a:cubicBezTo>
                  <a:pt x="167" y="88"/>
                  <a:pt x="166" y="95"/>
                  <a:pt x="164" y="100"/>
                </a:cubicBezTo>
                <a:cubicBezTo>
                  <a:pt x="162" y="104"/>
                  <a:pt x="159" y="108"/>
                  <a:pt x="155" y="110"/>
                </a:cubicBezTo>
                <a:cubicBezTo>
                  <a:pt x="153" y="119"/>
                  <a:pt x="150" y="127"/>
                  <a:pt x="146" y="134"/>
                </a:cubicBezTo>
                <a:cubicBezTo>
                  <a:pt x="141" y="142"/>
                  <a:pt x="134" y="149"/>
                  <a:pt x="125" y="152"/>
                </a:cubicBezTo>
                <a:cubicBezTo>
                  <a:pt x="121" y="154"/>
                  <a:pt x="111" y="154"/>
                  <a:pt x="101" y="154"/>
                </a:cubicBezTo>
                <a:cubicBezTo>
                  <a:pt x="91" y="154"/>
                  <a:pt x="82" y="153"/>
                  <a:pt x="78" y="151"/>
                </a:cubicBezTo>
                <a:cubicBezTo>
                  <a:pt x="70" y="147"/>
                  <a:pt x="64" y="141"/>
                  <a:pt x="59" y="133"/>
                </a:cubicBezTo>
                <a:cubicBezTo>
                  <a:pt x="56" y="126"/>
                  <a:pt x="53" y="118"/>
                  <a:pt x="51" y="110"/>
                </a:cubicBezTo>
                <a:cubicBezTo>
                  <a:pt x="47" y="108"/>
                  <a:pt x="44" y="105"/>
                  <a:pt x="42" y="100"/>
                </a:cubicBezTo>
                <a:cubicBezTo>
                  <a:pt x="40" y="95"/>
                  <a:pt x="39" y="88"/>
                  <a:pt x="39" y="80"/>
                </a:cubicBezTo>
                <a:cubicBezTo>
                  <a:pt x="39" y="77"/>
                  <a:pt x="39" y="77"/>
                  <a:pt x="39" y="77"/>
                </a:cubicBezTo>
                <a:cubicBezTo>
                  <a:pt x="41" y="76"/>
                  <a:pt x="41" y="76"/>
                  <a:pt x="41" y="76"/>
                </a:cubicBezTo>
                <a:cubicBezTo>
                  <a:pt x="42" y="76"/>
                  <a:pt x="42" y="75"/>
                  <a:pt x="43" y="75"/>
                </a:cubicBezTo>
                <a:cubicBezTo>
                  <a:pt x="40" y="44"/>
                  <a:pt x="41" y="32"/>
                  <a:pt x="53" y="19"/>
                </a:cubicBezTo>
                <a:cubicBezTo>
                  <a:pt x="76" y="0"/>
                  <a:pt x="127" y="1"/>
                  <a:pt x="150" y="18"/>
                </a:cubicBezTo>
                <a:cubicBezTo>
                  <a:pt x="166" y="32"/>
                  <a:pt x="167" y="49"/>
                  <a:pt x="162" y="75"/>
                </a:cubicBezTo>
                <a:close/>
                <a:moveTo>
                  <a:pt x="115" y="165"/>
                </a:moveTo>
                <a:cubicBezTo>
                  <a:pt x="115" y="172"/>
                  <a:pt x="115" y="172"/>
                  <a:pt x="115" y="172"/>
                </a:cubicBezTo>
                <a:cubicBezTo>
                  <a:pt x="111" y="179"/>
                  <a:pt x="111" y="179"/>
                  <a:pt x="111" y="179"/>
                </a:cubicBezTo>
                <a:cubicBezTo>
                  <a:pt x="117" y="218"/>
                  <a:pt x="117" y="218"/>
                  <a:pt x="117" y="218"/>
                </a:cubicBezTo>
                <a:cubicBezTo>
                  <a:pt x="141" y="166"/>
                  <a:pt x="141" y="166"/>
                  <a:pt x="141" y="166"/>
                </a:cubicBezTo>
                <a:cubicBezTo>
                  <a:pt x="178" y="165"/>
                  <a:pt x="178" y="165"/>
                  <a:pt x="178" y="165"/>
                </a:cubicBezTo>
                <a:cubicBezTo>
                  <a:pt x="197" y="183"/>
                  <a:pt x="209" y="225"/>
                  <a:pt x="206" y="253"/>
                </a:cubicBezTo>
                <a:cubicBezTo>
                  <a:pt x="138" y="253"/>
                  <a:pt x="69" y="253"/>
                  <a:pt x="0" y="253"/>
                </a:cubicBezTo>
                <a:cubicBezTo>
                  <a:pt x="1" y="228"/>
                  <a:pt x="5" y="187"/>
                  <a:pt x="30" y="166"/>
                </a:cubicBezTo>
                <a:cubicBezTo>
                  <a:pt x="63" y="166"/>
                  <a:pt x="63" y="166"/>
                  <a:pt x="63" y="166"/>
                </a:cubicBezTo>
                <a:cubicBezTo>
                  <a:pt x="94" y="217"/>
                  <a:pt x="94" y="217"/>
                  <a:pt x="94" y="217"/>
                </a:cubicBezTo>
                <a:cubicBezTo>
                  <a:pt x="100" y="179"/>
                  <a:pt x="100" y="179"/>
                  <a:pt x="100" y="179"/>
                </a:cubicBezTo>
                <a:cubicBezTo>
                  <a:pt x="96" y="172"/>
                  <a:pt x="96" y="172"/>
                  <a:pt x="96" y="172"/>
                </a:cubicBezTo>
                <a:cubicBezTo>
                  <a:pt x="96" y="165"/>
                  <a:pt x="96" y="165"/>
                  <a:pt x="96" y="165"/>
                </a:cubicBezTo>
                <a:cubicBezTo>
                  <a:pt x="104" y="164"/>
                  <a:pt x="107" y="164"/>
                  <a:pt x="115" y="165"/>
                </a:cubicBezTo>
                <a:close/>
                <a:moveTo>
                  <a:pt x="142" y="63"/>
                </a:moveTo>
                <a:cubicBezTo>
                  <a:pt x="128" y="66"/>
                  <a:pt x="106" y="69"/>
                  <a:pt x="89" y="59"/>
                </a:cubicBezTo>
                <a:cubicBezTo>
                  <a:pt x="82" y="55"/>
                  <a:pt x="72" y="63"/>
                  <a:pt x="64" y="62"/>
                </a:cubicBezTo>
                <a:cubicBezTo>
                  <a:pt x="62" y="67"/>
                  <a:pt x="60" y="72"/>
                  <a:pt x="59" y="78"/>
                </a:cubicBezTo>
                <a:cubicBezTo>
                  <a:pt x="58" y="83"/>
                  <a:pt x="58" y="83"/>
                  <a:pt x="58" y="83"/>
                </a:cubicBezTo>
                <a:cubicBezTo>
                  <a:pt x="53" y="82"/>
                  <a:pt x="53" y="82"/>
                  <a:pt x="53" y="82"/>
                </a:cubicBezTo>
                <a:cubicBezTo>
                  <a:pt x="52" y="82"/>
                  <a:pt x="52" y="82"/>
                  <a:pt x="51" y="83"/>
                </a:cubicBezTo>
                <a:cubicBezTo>
                  <a:pt x="50" y="83"/>
                  <a:pt x="50" y="83"/>
                  <a:pt x="49" y="83"/>
                </a:cubicBezTo>
                <a:cubicBezTo>
                  <a:pt x="49" y="88"/>
                  <a:pt x="50" y="93"/>
                  <a:pt x="51" y="96"/>
                </a:cubicBezTo>
                <a:cubicBezTo>
                  <a:pt x="53" y="99"/>
                  <a:pt x="54" y="101"/>
                  <a:pt x="56" y="101"/>
                </a:cubicBezTo>
                <a:cubicBezTo>
                  <a:pt x="59" y="102"/>
                  <a:pt x="59" y="102"/>
                  <a:pt x="59" y="102"/>
                </a:cubicBezTo>
                <a:cubicBezTo>
                  <a:pt x="60" y="105"/>
                  <a:pt x="60" y="105"/>
                  <a:pt x="60" y="105"/>
                </a:cubicBezTo>
                <a:cubicBezTo>
                  <a:pt x="62" y="113"/>
                  <a:pt x="65" y="122"/>
                  <a:pt x="68" y="128"/>
                </a:cubicBezTo>
                <a:cubicBezTo>
                  <a:pt x="72" y="134"/>
                  <a:pt x="76" y="139"/>
                  <a:pt x="82" y="142"/>
                </a:cubicBezTo>
                <a:cubicBezTo>
                  <a:pt x="85" y="143"/>
                  <a:pt x="93" y="144"/>
                  <a:pt x="101" y="144"/>
                </a:cubicBezTo>
                <a:cubicBezTo>
                  <a:pt x="110" y="144"/>
                  <a:pt x="119" y="143"/>
                  <a:pt x="122" y="142"/>
                </a:cubicBezTo>
                <a:cubicBezTo>
                  <a:pt x="128" y="140"/>
                  <a:pt x="133" y="135"/>
                  <a:pt x="137" y="129"/>
                </a:cubicBezTo>
                <a:cubicBezTo>
                  <a:pt x="141" y="122"/>
                  <a:pt x="144" y="114"/>
                  <a:pt x="146" y="105"/>
                </a:cubicBezTo>
                <a:cubicBezTo>
                  <a:pt x="147" y="102"/>
                  <a:pt x="147" y="102"/>
                  <a:pt x="147" y="102"/>
                </a:cubicBezTo>
                <a:cubicBezTo>
                  <a:pt x="149" y="101"/>
                  <a:pt x="149" y="101"/>
                  <a:pt x="149" y="101"/>
                </a:cubicBezTo>
                <a:cubicBezTo>
                  <a:pt x="151" y="100"/>
                  <a:pt x="153" y="99"/>
                  <a:pt x="154" y="96"/>
                </a:cubicBezTo>
                <a:cubicBezTo>
                  <a:pt x="155" y="93"/>
                  <a:pt x="156" y="88"/>
                  <a:pt x="156" y="83"/>
                </a:cubicBezTo>
                <a:cubicBezTo>
                  <a:pt x="156" y="83"/>
                  <a:pt x="156" y="83"/>
                  <a:pt x="155" y="83"/>
                </a:cubicBezTo>
                <a:cubicBezTo>
                  <a:pt x="154" y="82"/>
                  <a:pt x="153" y="82"/>
                  <a:pt x="152" y="82"/>
                </a:cubicBezTo>
                <a:cubicBezTo>
                  <a:pt x="148" y="83"/>
                  <a:pt x="148" y="83"/>
                  <a:pt x="148" y="83"/>
                </a:cubicBezTo>
                <a:cubicBezTo>
                  <a:pt x="147" y="78"/>
                  <a:pt x="147" y="78"/>
                  <a:pt x="147" y="78"/>
                </a:cubicBezTo>
                <a:cubicBezTo>
                  <a:pt x="146" y="73"/>
                  <a:pt x="144" y="68"/>
                  <a:pt x="142" y="6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1" name="组合 210"/>
          <p:cNvGrpSpPr/>
          <p:nvPr/>
        </p:nvGrpSpPr>
        <p:grpSpPr>
          <a:xfrm>
            <a:off x="6338802" y="2168525"/>
            <a:ext cx="588031" cy="756040"/>
            <a:chOff x="6418953" y="3544811"/>
            <a:chExt cx="666348" cy="856734"/>
          </a:xfrm>
        </p:grpSpPr>
        <p:sp>
          <p:nvSpPr>
            <p:cNvPr id="195" name="Freeform 195"/>
            <p:cNvSpPr/>
            <p:nvPr/>
          </p:nvSpPr>
          <p:spPr bwMode="auto">
            <a:xfrm>
              <a:off x="6418953" y="3544811"/>
              <a:ext cx="666348" cy="856734"/>
            </a:xfrm>
            <a:custGeom>
              <a:avLst/>
              <a:gdLst>
                <a:gd name="T0" fmla="*/ 172 w 231"/>
                <a:gd name="T1" fmla="*/ 37 h 297"/>
                <a:gd name="T2" fmla="*/ 181 w 231"/>
                <a:gd name="T3" fmla="*/ 143 h 297"/>
                <a:gd name="T4" fmla="*/ 140 w 231"/>
                <a:gd name="T5" fmla="*/ 158 h 297"/>
                <a:gd name="T6" fmla="*/ 140 w 231"/>
                <a:gd name="T7" fmla="*/ 178 h 297"/>
                <a:gd name="T8" fmla="*/ 181 w 231"/>
                <a:gd name="T9" fmla="*/ 191 h 297"/>
                <a:gd name="T10" fmla="*/ 194 w 231"/>
                <a:gd name="T11" fmla="*/ 187 h 297"/>
                <a:gd name="T12" fmla="*/ 202 w 231"/>
                <a:gd name="T13" fmla="*/ 142 h 297"/>
                <a:gd name="T14" fmla="*/ 195 w 231"/>
                <a:gd name="T15" fmla="*/ 142 h 297"/>
                <a:gd name="T16" fmla="*/ 190 w 231"/>
                <a:gd name="T17" fmla="*/ 122 h 297"/>
                <a:gd name="T18" fmla="*/ 231 w 231"/>
                <a:gd name="T19" fmla="*/ 122 h 297"/>
                <a:gd name="T20" fmla="*/ 226 w 231"/>
                <a:gd name="T21" fmla="*/ 142 h 297"/>
                <a:gd name="T22" fmla="*/ 217 w 231"/>
                <a:gd name="T23" fmla="*/ 142 h 297"/>
                <a:gd name="T24" fmla="*/ 208 w 231"/>
                <a:gd name="T25" fmla="*/ 194 h 297"/>
                <a:gd name="T26" fmla="*/ 207 w 231"/>
                <a:gd name="T27" fmla="*/ 198 h 297"/>
                <a:gd name="T28" fmla="*/ 203 w 231"/>
                <a:gd name="T29" fmla="*/ 199 h 297"/>
                <a:gd name="T30" fmla="*/ 184 w 231"/>
                <a:gd name="T31" fmla="*/ 207 h 297"/>
                <a:gd name="T32" fmla="*/ 184 w 231"/>
                <a:gd name="T33" fmla="*/ 210 h 297"/>
                <a:gd name="T34" fmla="*/ 128 w 231"/>
                <a:gd name="T35" fmla="*/ 210 h 297"/>
                <a:gd name="T36" fmla="*/ 128 w 231"/>
                <a:gd name="T37" fmla="*/ 252 h 297"/>
                <a:gd name="T38" fmla="*/ 182 w 231"/>
                <a:gd name="T39" fmla="*/ 265 h 297"/>
                <a:gd name="T40" fmla="*/ 181 w 231"/>
                <a:gd name="T41" fmla="*/ 269 h 297"/>
                <a:gd name="T42" fmla="*/ 192 w 231"/>
                <a:gd name="T43" fmla="*/ 283 h 297"/>
                <a:gd name="T44" fmla="*/ 178 w 231"/>
                <a:gd name="T45" fmla="*/ 297 h 297"/>
                <a:gd name="T46" fmla="*/ 164 w 231"/>
                <a:gd name="T47" fmla="*/ 283 h 297"/>
                <a:gd name="T48" fmla="*/ 168 w 231"/>
                <a:gd name="T49" fmla="*/ 273 h 297"/>
                <a:gd name="T50" fmla="*/ 124 w 231"/>
                <a:gd name="T51" fmla="*/ 264 h 297"/>
                <a:gd name="T52" fmla="*/ 125 w 231"/>
                <a:gd name="T53" fmla="*/ 271 h 297"/>
                <a:gd name="T54" fmla="*/ 132 w 231"/>
                <a:gd name="T55" fmla="*/ 283 h 297"/>
                <a:gd name="T56" fmla="*/ 119 w 231"/>
                <a:gd name="T57" fmla="*/ 297 h 297"/>
                <a:gd name="T58" fmla="*/ 105 w 231"/>
                <a:gd name="T59" fmla="*/ 283 h 297"/>
                <a:gd name="T60" fmla="*/ 111 w 231"/>
                <a:gd name="T61" fmla="*/ 271 h 297"/>
                <a:gd name="T62" fmla="*/ 111 w 231"/>
                <a:gd name="T63" fmla="*/ 264 h 297"/>
                <a:gd name="T64" fmla="*/ 65 w 231"/>
                <a:gd name="T65" fmla="*/ 272 h 297"/>
                <a:gd name="T66" fmla="*/ 70 w 231"/>
                <a:gd name="T67" fmla="*/ 283 h 297"/>
                <a:gd name="T68" fmla="*/ 57 w 231"/>
                <a:gd name="T69" fmla="*/ 297 h 297"/>
                <a:gd name="T70" fmla="*/ 43 w 231"/>
                <a:gd name="T71" fmla="*/ 283 h 297"/>
                <a:gd name="T72" fmla="*/ 52 w 231"/>
                <a:gd name="T73" fmla="*/ 270 h 297"/>
                <a:gd name="T74" fmla="*/ 50 w 231"/>
                <a:gd name="T75" fmla="*/ 266 h 297"/>
                <a:gd name="T76" fmla="*/ 100 w 231"/>
                <a:gd name="T77" fmla="*/ 252 h 297"/>
                <a:gd name="T78" fmla="*/ 100 w 231"/>
                <a:gd name="T79" fmla="*/ 210 h 297"/>
                <a:gd name="T80" fmla="*/ 44 w 231"/>
                <a:gd name="T81" fmla="*/ 210 h 297"/>
                <a:gd name="T82" fmla="*/ 44 w 231"/>
                <a:gd name="T83" fmla="*/ 206 h 297"/>
                <a:gd name="T84" fmla="*/ 27 w 231"/>
                <a:gd name="T85" fmla="*/ 199 h 297"/>
                <a:gd name="T86" fmla="*/ 23 w 231"/>
                <a:gd name="T87" fmla="*/ 198 h 297"/>
                <a:gd name="T88" fmla="*/ 22 w 231"/>
                <a:gd name="T89" fmla="*/ 194 h 297"/>
                <a:gd name="T90" fmla="*/ 13 w 231"/>
                <a:gd name="T91" fmla="*/ 142 h 297"/>
                <a:gd name="T92" fmla="*/ 5 w 231"/>
                <a:gd name="T93" fmla="*/ 142 h 297"/>
                <a:gd name="T94" fmla="*/ 0 w 231"/>
                <a:gd name="T95" fmla="*/ 122 h 297"/>
                <a:gd name="T96" fmla="*/ 40 w 231"/>
                <a:gd name="T97" fmla="*/ 122 h 297"/>
                <a:gd name="T98" fmla="*/ 35 w 231"/>
                <a:gd name="T99" fmla="*/ 142 h 297"/>
                <a:gd name="T100" fmla="*/ 29 w 231"/>
                <a:gd name="T101" fmla="*/ 142 h 297"/>
                <a:gd name="T102" fmla="*/ 37 w 231"/>
                <a:gd name="T103" fmla="*/ 187 h 297"/>
                <a:gd name="T104" fmla="*/ 47 w 231"/>
                <a:gd name="T105" fmla="*/ 191 h 297"/>
                <a:gd name="T106" fmla="*/ 92 w 231"/>
                <a:gd name="T107" fmla="*/ 178 h 297"/>
                <a:gd name="T108" fmla="*/ 92 w 231"/>
                <a:gd name="T109" fmla="*/ 159 h 297"/>
                <a:gd name="T110" fmla="*/ 49 w 231"/>
                <a:gd name="T111" fmla="*/ 143 h 297"/>
                <a:gd name="T112" fmla="*/ 58 w 231"/>
                <a:gd name="T113" fmla="*/ 37 h 297"/>
                <a:gd name="T114" fmla="*/ 172 w 231"/>
                <a:gd name="T115" fmla="*/ 3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1" h="297">
                  <a:moveTo>
                    <a:pt x="172" y="37"/>
                  </a:moveTo>
                  <a:cubicBezTo>
                    <a:pt x="175" y="72"/>
                    <a:pt x="178" y="108"/>
                    <a:pt x="181" y="143"/>
                  </a:cubicBezTo>
                  <a:cubicBezTo>
                    <a:pt x="176" y="151"/>
                    <a:pt x="160" y="156"/>
                    <a:pt x="140" y="158"/>
                  </a:cubicBezTo>
                  <a:cubicBezTo>
                    <a:pt x="140" y="178"/>
                    <a:pt x="140" y="178"/>
                    <a:pt x="140" y="178"/>
                  </a:cubicBezTo>
                  <a:cubicBezTo>
                    <a:pt x="159" y="180"/>
                    <a:pt x="176" y="185"/>
                    <a:pt x="181" y="191"/>
                  </a:cubicBezTo>
                  <a:cubicBezTo>
                    <a:pt x="194" y="187"/>
                    <a:pt x="194" y="187"/>
                    <a:pt x="194" y="187"/>
                  </a:cubicBezTo>
                  <a:cubicBezTo>
                    <a:pt x="202" y="142"/>
                    <a:pt x="202" y="142"/>
                    <a:pt x="202" y="142"/>
                  </a:cubicBezTo>
                  <a:cubicBezTo>
                    <a:pt x="195" y="142"/>
                    <a:pt x="195" y="142"/>
                    <a:pt x="195" y="142"/>
                  </a:cubicBezTo>
                  <a:cubicBezTo>
                    <a:pt x="190" y="122"/>
                    <a:pt x="190" y="122"/>
                    <a:pt x="190" y="122"/>
                  </a:cubicBezTo>
                  <a:cubicBezTo>
                    <a:pt x="231" y="122"/>
                    <a:pt x="231" y="122"/>
                    <a:pt x="231" y="122"/>
                  </a:cubicBezTo>
                  <a:cubicBezTo>
                    <a:pt x="226" y="142"/>
                    <a:pt x="226" y="142"/>
                    <a:pt x="226" y="142"/>
                  </a:cubicBezTo>
                  <a:cubicBezTo>
                    <a:pt x="217" y="142"/>
                    <a:pt x="217" y="142"/>
                    <a:pt x="217" y="142"/>
                  </a:cubicBezTo>
                  <a:cubicBezTo>
                    <a:pt x="208" y="194"/>
                    <a:pt x="208" y="194"/>
                    <a:pt x="208" y="194"/>
                  </a:cubicBezTo>
                  <a:cubicBezTo>
                    <a:pt x="207" y="198"/>
                    <a:pt x="207" y="198"/>
                    <a:pt x="207" y="198"/>
                  </a:cubicBezTo>
                  <a:cubicBezTo>
                    <a:pt x="203" y="199"/>
                    <a:pt x="203" y="199"/>
                    <a:pt x="203" y="199"/>
                  </a:cubicBezTo>
                  <a:cubicBezTo>
                    <a:pt x="184" y="207"/>
                    <a:pt x="184" y="207"/>
                    <a:pt x="184" y="207"/>
                  </a:cubicBezTo>
                  <a:cubicBezTo>
                    <a:pt x="184" y="210"/>
                    <a:pt x="184" y="210"/>
                    <a:pt x="184" y="210"/>
                  </a:cubicBezTo>
                  <a:cubicBezTo>
                    <a:pt x="128" y="210"/>
                    <a:pt x="128" y="210"/>
                    <a:pt x="128" y="210"/>
                  </a:cubicBezTo>
                  <a:cubicBezTo>
                    <a:pt x="128" y="252"/>
                    <a:pt x="128" y="252"/>
                    <a:pt x="128" y="252"/>
                  </a:cubicBezTo>
                  <a:cubicBezTo>
                    <a:pt x="146" y="254"/>
                    <a:pt x="164" y="258"/>
                    <a:pt x="182" y="265"/>
                  </a:cubicBezTo>
                  <a:cubicBezTo>
                    <a:pt x="181" y="269"/>
                    <a:pt x="181" y="269"/>
                    <a:pt x="181" y="269"/>
                  </a:cubicBezTo>
                  <a:cubicBezTo>
                    <a:pt x="187" y="271"/>
                    <a:pt x="192" y="276"/>
                    <a:pt x="192" y="283"/>
                  </a:cubicBezTo>
                  <a:cubicBezTo>
                    <a:pt x="192" y="291"/>
                    <a:pt x="186" y="297"/>
                    <a:pt x="178" y="297"/>
                  </a:cubicBezTo>
                  <a:cubicBezTo>
                    <a:pt x="170" y="297"/>
                    <a:pt x="164" y="291"/>
                    <a:pt x="164" y="283"/>
                  </a:cubicBezTo>
                  <a:cubicBezTo>
                    <a:pt x="164" y="279"/>
                    <a:pt x="166" y="276"/>
                    <a:pt x="168" y="273"/>
                  </a:cubicBezTo>
                  <a:cubicBezTo>
                    <a:pt x="154" y="268"/>
                    <a:pt x="139" y="265"/>
                    <a:pt x="124" y="264"/>
                  </a:cubicBezTo>
                  <a:cubicBezTo>
                    <a:pt x="125" y="271"/>
                    <a:pt x="125" y="271"/>
                    <a:pt x="125" y="271"/>
                  </a:cubicBezTo>
                  <a:cubicBezTo>
                    <a:pt x="129" y="273"/>
                    <a:pt x="132" y="278"/>
                    <a:pt x="132" y="283"/>
                  </a:cubicBezTo>
                  <a:cubicBezTo>
                    <a:pt x="132" y="291"/>
                    <a:pt x="126" y="297"/>
                    <a:pt x="119" y="297"/>
                  </a:cubicBezTo>
                  <a:cubicBezTo>
                    <a:pt x="111" y="297"/>
                    <a:pt x="105" y="291"/>
                    <a:pt x="105" y="283"/>
                  </a:cubicBezTo>
                  <a:cubicBezTo>
                    <a:pt x="105" y="278"/>
                    <a:pt x="107" y="274"/>
                    <a:pt x="111" y="271"/>
                  </a:cubicBezTo>
                  <a:cubicBezTo>
                    <a:pt x="111" y="264"/>
                    <a:pt x="111" y="264"/>
                    <a:pt x="111" y="264"/>
                  </a:cubicBezTo>
                  <a:cubicBezTo>
                    <a:pt x="96" y="264"/>
                    <a:pt x="81" y="267"/>
                    <a:pt x="65" y="272"/>
                  </a:cubicBezTo>
                  <a:cubicBezTo>
                    <a:pt x="68" y="275"/>
                    <a:pt x="70" y="279"/>
                    <a:pt x="70" y="283"/>
                  </a:cubicBezTo>
                  <a:cubicBezTo>
                    <a:pt x="70" y="291"/>
                    <a:pt x="64" y="297"/>
                    <a:pt x="57" y="297"/>
                  </a:cubicBezTo>
                  <a:cubicBezTo>
                    <a:pt x="49" y="297"/>
                    <a:pt x="43" y="291"/>
                    <a:pt x="43" y="283"/>
                  </a:cubicBezTo>
                  <a:cubicBezTo>
                    <a:pt x="43" y="277"/>
                    <a:pt x="47" y="272"/>
                    <a:pt x="52" y="270"/>
                  </a:cubicBezTo>
                  <a:cubicBezTo>
                    <a:pt x="50" y="266"/>
                    <a:pt x="50" y="266"/>
                    <a:pt x="50" y="266"/>
                  </a:cubicBezTo>
                  <a:cubicBezTo>
                    <a:pt x="67" y="258"/>
                    <a:pt x="84" y="254"/>
                    <a:pt x="100" y="252"/>
                  </a:cubicBezTo>
                  <a:cubicBezTo>
                    <a:pt x="100" y="210"/>
                    <a:pt x="100" y="210"/>
                    <a:pt x="100" y="210"/>
                  </a:cubicBezTo>
                  <a:cubicBezTo>
                    <a:pt x="44" y="210"/>
                    <a:pt x="44" y="210"/>
                    <a:pt x="44" y="210"/>
                  </a:cubicBezTo>
                  <a:cubicBezTo>
                    <a:pt x="44" y="206"/>
                    <a:pt x="44" y="206"/>
                    <a:pt x="44" y="206"/>
                  </a:cubicBezTo>
                  <a:cubicBezTo>
                    <a:pt x="27" y="199"/>
                    <a:pt x="27" y="199"/>
                    <a:pt x="27" y="199"/>
                  </a:cubicBezTo>
                  <a:cubicBezTo>
                    <a:pt x="23" y="198"/>
                    <a:pt x="23" y="198"/>
                    <a:pt x="23" y="198"/>
                  </a:cubicBezTo>
                  <a:cubicBezTo>
                    <a:pt x="22" y="194"/>
                    <a:pt x="22" y="194"/>
                    <a:pt x="22" y="194"/>
                  </a:cubicBezTo>
                  <a:cubicBezTo>
                    <a:pt x="13" y="142"/>
                    <a:pt x="13" y="142"/>
                    <a:pt x="13" y="142"/>
                  </a:cubicBezTo>
                  <a:cubicBezTo>
                    <a:pt x="5" y="142"/>
                    <a:pt x="5" y="142"/>
                    <a:pt x="5" y="142"/>
                  </a:cubicBezTo>
                  <a:cubicBezTo>
                    <a:pt x="0" y="122"/>
                    <a:pt x="0" y="122"/>
                    <a:pt x="0" y="122"/>
                  </a:cubicBezTo>
                  <a:cubicBezTo>
                    <a:pt x="40" y="122"/>
                    <a:pt x="40" y="122"/>
                    <a:pt x="40" y="122"/>
                  </a:cubicBezTo>
                  <a:cubicBezTo>
                    <a:pt x="35" y="142"/>
                    <a:pt x="35" y="142"/>
                    <a:pt x="35" y="142"/>
                  </a:cubicBezTo>
                  <a:cubicBezTo>
                    <a:pt x="29" y="142"/>
                    <a:pt x="29" y="142"/>
                    <a:pt x="29" y="142"/>
                  </a:cubicBezTo>
                  <a:cubicBezTo>
                    <a:pt x="37" y="187"/>
                    <a:pt x="37" y="187"/>
                    <a:pt x="37" y="187"/>
                  </a:cubicBezTo>
                  <a:cubicBezTo>
                    <a:pt x="47" y="191"/>
                    <a:pt x="47" y="191"/>
                    <a:pt x="47" y="191"/>
                  </a:cubicBezTo>
                  <a:cubicBezTo>
                    <a:pt x="54" y="184"/>
                    <a:pt x="71" y="180"/>
                    <a:pt x="92" y="178"/>
                  </a:cubicBezTo>
                  <a:cubicBezTo>
                    <a:pt x="92" y="159"/>
                    <a:pt x="92" y="159"/>
                    <a:pt x="92" y="159"/>
                  </a:cubicBezTo>
                  <a:cubicBezTo>
                    <a:pt x="70" y="157"/>
                    <a:pt x="51" y="152"/>
                    <a:pt x="49" y="143"/>
                  </a:cubicBezTo>
                  <a:cubicBezTo>
                    <a:pt x="52" y="108"/>
                    <a:pt x="55" y="72"/>
                    <a:pt x="58" y="37"/>
                  </a:cubicBezTo>
                  <a:cubicBezTo>
                    <a:pt x="63" y="2"/>
                    <a:pt x="163" y="0"/>
                    <a:pt x="172" y="3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Rectangle 196"/>
            <p:cNvSpPr>
              <a:spLocks noChangeArrowheads="1"/>
            </p:cNvSpPr>
            <p:nvPr/>
          </p:nvSpPr>
          <p:spPr bwMode="auto">
            <a:xfrm>
              <a:off x="6667918" y="3686379"/>
              <a:ext cx="167198" cy="19527"/>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Rectangle 197"/>
            <p:cNvSpPr>
              <a:spLocks noChangeArrowheads="1"/>
            </p:cNvSpPr>
            <p:nvPr/>
          </p:nvSpPr>
          <p:spPr bwMode="auto">
            <a:xfrm>
              <a:off x="6659376" y="3773029"/>
              <a:ext cx="180622" cy="231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Rectangle 198"/>
            <p:cNvSpPr>
              <a:spLocks noChangeArrowheads="1"/>
            </p:cNvSpPr>
            <p:nvPr/>
          </p:nvSpPr>
          <p:spPr bwMode="auto">
            <a:xfrm>
              <a:off x="6649612" y="3868222"/>
              <a:ext cx="200149" cy="19527"/>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99" name="Freeform 199"/>
          <p:cNvSpPr>
            <a:spLocks noEditPoints="1"/>
          </p:cNvSpPr>
          <p:nvPr/>
        </p:nvSpPr>
        <p:spPr bwMode="auto">
          <a:xfrm>
            <a:off x="7346855" y="5363925"/>
            <a:ext cx="570800" cy="631110"/>
          </a:xfrm>
          <a:custGeom>
            <a:avLst/>
            <a:gdLst>
              <a:gd name="T0" fmla="*/ 21 w 224"/>
              <a:gd name="T1" fmla="*/ 59 h 248"/>
              <a:gd name="T2" fmla="*/ 112 w 224"/>
              <a:gd name="T3" fmla="*/ 48 h 248"/>
              <a:gd name="T4" fmla="*/ 109 w 224"/>
              <a:gd name="T5" fmla="*/ 134 h 248"/>
              <a:gd name="T6" fmla="*/ 203 w 224"/>
              <a:gd name="T7" fmla="*/ 0 h 248"/>
              <a:gd name="T8" fmla="*/ 224 w 224"/>
              <a:gd name="T9" fmla="*/ 248 h 248"/>
              <a:gd name="T10" fmla="*/ 135 w 224"/>
              <a:gd name="T11" fmla="*/ 189 h 248"/>
              <a:gd name="T12" fmla="*/ 146 w 224"/>
              <a:gd name="T13" fmla="*/ 189 h 248"/>
              <a:gd name="T14" fmla="*/ 83 w 224"/>
              <a:gd name="T15" fmla="*/ 205 h 248"/>
              <a:gd name="T16" fmla="*/ 83 w 224"/>
              <a:gd name="T17" fmla="*/ 70 h 248"/>
              <a:gd name="T18" fmla="*/ 42 w 224"/>
              <a:gd name="T19" fmla="*/ 116 h 248"/>
              <a:gd name="T20" fmla="*/ 31 w 224"/>
              <a:gd name="T21" fmla="*/ 70 h 248"/>
              <a:gd name="T22" fmla="*/ 42 w 224"/>
              <a:gd name="T23" fmla="*/ 70 h 248"/>
              <a:gd name="T24" fmla="*/ 31 w 224"/>
              <a:gd name="T25" fmla="*/ 146 h 248"/>
              <a:gd name="T26" fmla="*/ 31 w 224"/>
              <a:gd name="T27" fmla="*/ 130 h 248"/>
              <a:gd name="T28" fmla="*/ 42 w 224"/>
              <a:gd name="T29" fmla="*/ 176 h 248"/>
              <a:gd name="T30" fmla="*/ 31 w 224"/>
              <a:gd name="T31" fmla="*/ 189 h 248"/>
              <a:gd name="T32" fmla="*/ 42 w 224"/>
              <a:gd name="T33" fmla="*/ 189 h 248"/>
              <a:gd name="T34" fmla="*/ 183 w 224"/>
              <a:gd name="T35" fmla="*/ 56 h 248"/>
              <a:gd name="T36" fmla="*/ 183 w 224"/>
              <a:gd name="T37" fmla="*/ 40 h 248"/>
              <a:gd name="T38" fmla="*/ 194 w 224"/>
              <a:gd name="T39" fmla="*/ 116 h 248"/>
              <a:gd name="T40" fmla="*/ 183 w 224"/>
              <a:gd name="T41" fmla="*/ 70 h 248"/>
              <a:gd name="T42" fmla="*/ 194 w 224"/>
              <a:gd name="T43" fmla="*/ 70 h 248"/>
              <a:gd name="T44" fmla="*/ 183 w 224"/>
              <a:gd name="T45" fmla="*/ 146 h 248"/>
              <a:gd name="T46" fmla="*/ 183 w 224"/>
              <a:gd name="T47" fmla="*/ 130 h 248"/>
              <a:gd name="T48" fmla="*/ 194 w 224"/>
              <a:gd name="T49" fmla="*/ 176 h 248"/>
              <a:gd name="T50" fmla="*/ 183 w 224"/>
              <a:gd name="T51" fmla="*/ 189 h 248"/>
              <a:gd name="T52" fmla="*/ 194 w 224"/>
              <a:gd name="T53" fmla="*/ 189 h 248"/>
              <a:gd name="T54" fmla="*/ 159 w 224"/>
              <a:gd name="T55" fmla="*/ 56 h 248"/>
              <a:gd name="T56" fmla="*/ 159 w 224"/>
              <a:gd name="T57" fmla="*/ 40 h 248"/>
              <a:gd name="T58" fmla="*/ 170 w 224"/>
              <a:gd name="T59" fmla="*/ 116 h 248"/>
              <a:gd name="T60" fmla="*/ 159 w 224"/>
              <a:gd name="T61" fmla="*/ 70 h 248"/>
              <a:gd name="T62" fmla="*/ 170 w 224"/>
              <a:gd name="T63" fmla="*/ 70 h 248"/>
              <a:gd name="T64" fmla="*/ 159 w 224"/>
              <a:gd name="T65" fmla="*/ 146 h 248"/>
              <a:gd name="T66" fmla="*/ 159 w 224"/>
              <a:gd name="T67" fmla="*/ 130 h 248"/>
              <a:gd name="T68" fmla="*/ 170 w 224"/>
              <a:gd name="T69" fmla="*/ 176 h 248"/>
              <a:gd name="T70" fmla="*/ 159 w 224"/>
              <a:gd name="T71" fmla="*/ 189 h 248"/>
              <a:gd name="T72" fmla="*/ 170 w 224"/>
              <a:gd name="T73" fmla="*/ 189 h 248"/>
              <a:gd name="T74" fmla="*/ 135 w 224"/>
              <a:gd name="T75" fmla="*/ 56 h 248"/>
              <a:gd name="T76" fmla="*/ 135 w 224"/>
              <a:gd name="T77" fmla="*/ 40 h 248"/>
              <a:gd name="T78" fmla="*/ 146 w 224"/>
              <a:gd name="T79" fmla="*/ 116 h 248"/>
              <a:gd name="T80" fmla="*/ 135 w 224"/>
              <a:gd name="T81" fmla="*/ 70 h 248"/>
              <a:gd name="T82" fmla="*/ 146 w 224"/>
              <a:gd name="T83" fmla="*/ 70 h 248"/>
              <a:gd name="T84" fmla="*/ 135 w 224"/>
              <a:gd name="T85" fmla="*/ 146 h 248"/>
              <a:gd name="T86" fmla="*/ 135 w 224"/>
              <a:gd name="T87" fmla="*/ 130 h 248"/>
              <a:gd name="T88" fmla="*/ 146 w 224"/>
              <a:gd name="T89" fmla="*/ 1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48">
                <a:moveTo>
                  <a:pt x="0" y="225"/>
                </a:moveTo>
                <a:cubicBezTo>
                  <a:pt x="21" y="225"/>
                  <a:pt x="21" y="225"/>
                  <a:pt x="21" y="225"/>
                </a:cubicBezTo>
                <a:cubicBezTo>
                  <a:pt x="21" y="59"/>
                  <a:pt x="21" y="59"/>
                  <a:pt x="21" y="59"/>
                </a:cubicBezTo>
                <a:cubicBezTo>
                  <a:pt x="16" y="59"/>
                  <a:pt x="16" y="59"/>
                  <a:pt x="16" y="59"/>
                </a:cubicBezTo>
                <a:cubicBezTo>
                  <a:pt x="16" y="48"/>
                  <a:pt x="16" y="48"/>
                  <a:pt x="16" y="48"/>
                </a:cubicBezTo>
                <a:cubicBezTo>
                  <a:pt x="112" y="48"/>
                  <a:pt x="112" y="48"/>
                  <a:pt x="112" y="48"/>
                </a:cubicBezTo>
                <a:cubicBezTo>
                  <a:pt x="112" y="59"/>
                  <a:pt x="112" y="59"/>
                  <a:pt x="112" y="59"/>
                </a:cubicBezTo>
                <a:cubicBezTo>
                  <a:pt x="109" y="59"/>
                  <a:pt x="109" y="59"/>
                  <a:pt x="109" y="59"/>
                </a:cubicBezTo>
                <a:cubicBezTo>
                  <a:pt x="109" y="134"/>
                  <a:pt x="109" y="134"/>
                  <a:pt x="109" y="134"/>
                </a:cubicBezTo>
                <a:cubicBezTo>
                  <a:pt x="125" y="134"/>
                  <a:pt x="125" y="134"/>
                  <a:pt x="125" y="134"/>
                </a:cubicBezTo>
                <a:cubicBezTo>
                  <a:pt x="125" y="22"/>
                  <a:pt x="125" y="22"/>
                  <a:pt x="125" y="22"/>
                </a:cubicBezTo>
                <a:cubicBezTo>
                  <a:pt x="203" y="0"/>
                  <a:pt x="203" y="0"/>
                  <a:pt x="203" y="0"/>
                </a:cubicBezTo>
                <a:cubicBezTo>
                  <a:pt x="203" y="225"/>
                  <a:pt x="203" y="225"/>
                  <a:pt x="203" y="225"/>
                </a:cubicBezTo>
                <a:cubicBezTo>
                  <a:pt x="224" y="225"/>
                  <a:pt x="224" y="225"/>
                  <a:pt x="224" y="225"/>
                </a:cubicBezTo>
                <a:cubicBezTo>
                  <a:pt x="224" y="248"/>
                  <a:pt x="224" y="248"/>
                  <a:pt x="224" y="248"/>
                </a:cubicBezTo>
                <a:cubicBezTo>
                  <a:pt x="0" y="248"/>
                  <a:pt x="0" y="248"/>
                  <a:pt x="0" y="248"/>
                </a:cubicBezTo>
                <a:cubicBezTo>
                  <a:pt x="0" y="225"/>
                  <a:pt x="0" y="225"/>
                  <a:pt x="0" y="225"/>
                </a:cubicBezTo>
                <a:close/>
                <a:moveTo>
                  <a:pt x="135" y="189"/>
                </a:moveTo>
                <a:cubicBezTo>
                  <a:pt x="135" y="205"/>
                  <a:pt x="135" y="205"/>
                  <a:pt x="135" y="205"/>
                </a:cubicBezTo>
                <a:cubicBezTo>
                  <a:pt x="146" y="205"/>
                  <a:pt x="146" y="205"/>
                  <a:pt x="146" y="205"/>
                </a:cubicBezTo>
                <a:cubicBezTo>
                  <a:pt x="146" y="189"/>
                  <a:pt x="146" y="189"/>
                  <a:pt x="146" y="189"/>
                </a:cubicBezTo>
                <a:cubicBezTo>
                  <a:pt x="135" y="189"/>
                  <a:pt x="135" y="189"/>
                  <a:pt x="135" y="189"/>
                </a:cubicBezTo>
                <a:close/>
                <a:moveTo>
                  <a:pt x="83" y="70"/>
                </a:moveTo>
                <a:cubicBezTo>
                  <a:pt x="83" y="205"/>
                  <a:pt x="83" y="205"/>
                  <a:pt x="83" y="205"/>
                </a:cubicBezTo>
                <a:cubicBezTo>
                  <a:pt x="94" y="205"/>
                  <a:pt x="94" y="205"/>
                  <a:pt x="94" y="205"/>
                </a:cubicBezTo>
                <a:cubicBezTo>
                  <a:pt x="94" y="70"/>
                  <a:pt x="94" y="70"/>
                  <a:pt x="94" y="70"/>
                </a:cubicBezTo>
                <a:cubicBezTo>
                  <a:pt x="83" y="70"/>
                  <a:pt x="83" y="70"/>
                  <a:pt x="83" y="70"/>
                </a:cubicBezTo>
                <a:close/>
                <a:moveTo>
                  <a:pt x="31" y="100"/>
                </a:moveTo>
                <a:cubicBezTo>
                  <a:pt x="31" y="105"/>
                  <a:pt x="31" y="111"/>
                  <a:pt x="31" y="116"/>
                </a:cubicBezTo>
                <a:cubicBezTo>
                  <a:pt x="35" y="116"/>
                  <a:pt x="38" y="116"/>
                  <a:pt x="42" y="116"/>
                </a:cubicBezTo>
                <a:cubicBezTo>
                  <a:pt x="42" y="111"/>
                  <a:pt x="42" y="105"/>
                  <a:pt x="42" y="100"/>
                </a:cubicBezTo>
                <a:cubicBezTo>
                  <a:pt x="38" y="100"/>
                  <a:pt x="35" y="100"/>
                  <a:pt x="31" y="100"/>
                </a:cubicBezTo>
                <a:close/>
                <a:moveTo>
                  <a:pt x="31" y="70"/>
                </a:moveTo>
                <a:cubicBezTo>
                  <a:pt x="31" y="86"/>
                  <a:pt x="31" y="86"/>
                  <a:pt x="31" y="86"/>
                </a:cubicBezTo>
                <a:cubicBezTo>
                  <a:pt x="42" y="86"/>
                  <a:pt x="42" y="86"/>
                  <a:pt x="42" y="86"/>
                </a:cubicBezTo>
                <a:cubicBezTo>
                  <a:pt x="42" y="70"/>
                  <a:pt x="42" y="70"/>
                  <a:pt x="42" y="70"/>
                </a:cubicBezTo>
                <a:cubicBezTo>
                  <a:pt x="31" y="70"/>
                  <a:pt x="31" y="70"/>
                  <a:pt x="31" y="70"/>
                </a:cubicBezTo>
                <a:close/>
                <a:moveTo>
                  <a:pt x="31" y="130"/>
                </a:moveTo>
                <a:cubicBezTo>
                  <a:pt x="31" y="135"/>
                  <a:pt x="31" y="140"/>
                  <a:pt x="31" y="146"/>
                </a:cubicBezTo>
                <a:cubicBezTo>
                  <a:pt x="35" y="146"/>
                  <a:pt x="38" y="146"/>
                  <a:pt x="42" y="146"/>
                </a:cubicBezTo>
                <a:cubicBezTo>
                  <a:pt x="42" y="140"/>
                  <a:pt x="42" y="135"/>
                  <a:pt x="42" y="130"/>
                </a:cubicBezTo>
                <a:cubicBezTo>
                  <a:pt x="38" y="130"/>
                  <a:pt x="35" y="130"/>
                  <a:pt x="31" y="130"/>
                </a:cubicBezTo>
                <a:close/>
                <a:moveTo>
                  <a:pt x="31" y="160"/>
                </a:moveTo>
                <a:cubicBezTo>
                  <a:pt x="31" y="165"/>
                  <a:pt x="31" y="170"/>
                  <a:pt x="31" y="176"/>
                </a:cubicBezTo>
                <a:cubicBezTo>
                  <a:pt x="35" y="176"/>
                  <a:pt x="38" y="176"/>
                  <a:pt x="42" y="176"/>
                </a:cubicBezTo>
                <a:cubicBezTo>
                  <a:pt x="42" y="170"/>
                  <a:pt x="42" y="165"/>
                  <a:pt x="42" y="160"/>
                </a:cubicBezTo>
                <a:cubicBezTo>
                  <a:pt x="38" y="160"/>
                  <a:pt x="35" y="160"/>
                  <a:pt x="31" y="160"/>
                </a:cubicBezTo>
                <a:close/>
                <a:moveTo>
                  <a:pt x="31" y="189"/>
                </a:moveTo>
                <a:cubicBezTo>
                  <a:pt x="31" y="205"/>
                  <a:pt x="31" y="205"/>
                  <a:pt x="31" y="205"/>
                </a:cubicBezTo>
                <a:cubicBezTo>
                  <a:pt x="42" y="205"/>
                  <a:pt x="42" y="205"/>
                  <a:pt x="42" y="205"/>
                </a:cubicBezTo>
                <a:cubicBezTo>
                  <a:pt x="42" y="189"/>
                  <a:pt x="42" y="189"/>
                  <a:pt x="42" y="189"/>
                </a:cubicBezTo>
                <a:cubicBezTo>
                  <a:pt x="31" y="189"/>
                  <a:pt x="31" y="189"/>
                  <a:pt x="31" y="189"/>
                </a:cubicBezTo>
                <a:close/>
                <a:moveTo>
                  <a:pt x="183" y="40"/>
                </a:moveTo>
                <a:cubicBezTo>
                  <a:pt x="183" y="56"/>
                  <a:pt x="183" y="56"/>
                  <a:pt x="183" y="56"/>
                </a:cubicBezTo>
                <a:cubicBezTo>
                  <a:pt x="194" y="56"/>
                  <a:pt x="194" y="56"/>
                  <a:pt x="194" y="56"/>
                </a:cubicBezTo>
                <a:cubicBezTo>
                  <a:pt x="194" y="40"/>
                  <a:pt x="194" y="40"/>
                  <a:pt x="194" y="40"/>
                </a:cubicBezTo>
                <a:cubicBezTo>
                  <a:pt x="183" y="40"/>
                  <a:pt x="183" y="40"/>
                  <a:pt x="183" y="40"/>
                </a:cubicBezTo>
                <a:close/>
                <a:moveTo>
                  <a:pt x="183" y="100"/>
                </a:moveTo>
                <a:cubicBezTo>
                  <a:pt x="183" y="105"/>
                  <a:pt x="183" y="111"/>
                  <a:pt x="183" y="116"/>
                </a:cubicBezTo>
                <a:cubicBezTo>
                  <a:pt x="187" y="116"/>
                  <a:pt x="190" y="116"/>
                  <a:pt x="194" y="116"/>
                </a:cubicBezTo>
                <a:cubicBezTo>
                  <a:pt x="194" y="111"/>
                  <a:pt x="194" y="105"/>
                  <a:pt x="194" y="100"/>
                </a:cubicBezTo>
                <a:cubicBezTo>
                  <a:pt x="190" y="100"/>
                  <a:pt x="187" y="100"/>
                  <a:pt x="183" y="100"/>
                </a:cubicBezTo>
                <a:close/>
                <a:moveTo>
                  <a:pt x="183" y="70"/>
                </a:moveTo>
                <a:cubicBezTo>
                  <a:pt x="183" y="86"/>
                  <a:pt x="183" y="86"/>
                  <a:pt x="183" y="86"/>
                </a:cubicBezTo>
                <a:cubicBezTo>
                  <a:pt x="194" y="86"/>
                  <a:pt x="194" y="86"/>
                  <a:pt x="194" y="86"/>
                </a:cubicBezTo>
                <a:cubicBezTo>
                  <a:pt x="194" y="70"/>
                  <a:pt x="194" y="70"/>
                  <a:pt x="194" y="70"/>
                </a:cubicBezTo>
                <a:cubicBezTo>
                  <a:pt x="183" y="70"/>
                  <a:pt x="183" y="70"/>
                  <a:pt x="183" y="70"/>
                </a:cubicBezTo>
                <a:close/>
                <a:moveTo>
                  <a:pt x="183" y="130"/>
                </a:moveTo>
                <a:cubicBezTo>
                  <a:pt x="183" y="135"/>
                  <a:pt x="183" y="140"/>
                  <a:pt x="183" y="146"/>
                </a:cubicBezTo>
                <a:cubicBezTo>
                  <a:pt x="187" y="146"/>
                  <a:pt x="190" y="146"/>
                  <a:pt x="194" y="146"/>
                </a:cubicBezTo>
                <a:cubicBezTo>
                  <a:pt x="194" y="140"/>
                  <a:pt x="194" y="135"/>
                  <a:pt x="194" y="130"/>
                </a:cubicBezTo>
                <a:cubicBezTo>
                  <a:pt x="190" y="130"/>
                  <a:pt x="187" y="130"/>
                  <a:pt x="183" y="130"/>
                </a:cubicBezTo>
                <a:close/>
                <a:moveTo>
                  <a:pt x="183" y="160"/>
                </a:moveTo>
                <a:cubicBezTo>
                  <a:pt x="183" y="165"/>
                  <a:pt x="183" y="170"/>
                  <a:pt x="183" y="176"/>
                </a:cubicBezTo>
                <a:cubicBezTo>
                  <a:pt x="187" y="176"/>
                  <a:pt x="190" y="176"/>
                  <a:pt x="194" y="176"/>
                </a:cubicBezTo>
                <a:cubicBezTo>
                  <a:pt x="194" y="170"/>
                  <a:pt x="194" y="165"/>
                  <a:pt x="194" y="160"/>
                </a:cubicBezTo>
                <a:cubicBezTo>
                  <a:pt x="190" y="160"/>
                  <a:pt x="187" y="160"/>
                  <a:pt x="183" y="160"/>
                </a:cubicBezTo>
                <a:close/>
                <a:moveTo>
                  <a:pt x="183" y="189"/>
                </a:moveTo>
                <a:cubicBezTo>
                  <a:pt x="183" y="205"/>
                  <a:pt x="183" y="205"/>
                  <a:pt x="183" y="205"/>
                </a:cubicBezTo>
                <a:cubicBezTo>
                  <a:pt x="194" y="205"/>
                  <a:pt x="194" y="205"/>
                  <a:pt x="194" y="205"/>
                </a:cubicBezTo>
                <a:cubicBezTo>
                  <a:pt x="194" y="189"/>
                  <a:pt x="194" y="189"/>
                  <a:pt x="194" y="189"/>
                </a:cubicBezTo>
                <a:cubicBezTo>
                  <a:pt x="183" y="189"/>
                  <a:pt x="183" y="189"/>
                  <a:pt x="183" y="189"/>
                </a:cubicBezTo>
                <a:close/>
                <a:moveTo>
                  <a:pt x="159" y="40"/>
                </a:moveTo>
                <a:cubicBezTo>
                  <a:pt x="159" y="56"/>
                  <a:pt x="159" y="56"/>
                  <a:pt x="159" y="56"/>
                </a:cubicBezTo>
                <a:cubicBezTo>
                  <a:pt x="170" y="56"/>
                  <a:pt x="170" y="56"/>
                  <a:pt x="170" y="56"/>
                </a:cubicBezTo>
                <a:cubicBezTo>
                  <a:pt x="170" y="40"/>
                  <a:pt x="170" y="40"/>
                  <a:pt x="170" y="40"/>
                </a:cubicBezTo>
                <a:cubicBezTo>
                  <a:pt x="159" y="40"/>
                  <a:pt x="159" y="40"/>
                  <a:pt x="159" y="40"/>
                </a:cubicBezTo>
                <a:close/>
                <a:moveTo>
                  <a:pt x="159" y="100"/>
                </a:moveTo>
                <a:cubicBezTo>
                  <a:pt x="159" y="105"/>
                  <a:pt x="159" y="111"/>
                  <a:pt x="159" y="116"/>
                </a:cubicBezTo>
                <a:cubicBezTo>
                  <a:pt x="162" y="116"/>
                  <a:pt x="166" y="116"/>
                  <a:pt x="170" y="116"/>
                </a:cubicBezTo>
                <a:cubicBezTo>
                  <a:pt x="170" y="111"/>
                  <a:pt x="170" y="105"/>
                  <a:pt x="170" y="100"/>
                </a:cubicBezTo>
                <a:cubicBezTo>
                  <a:pt x="166" y="100"/>
                  <a:pt x="162" y="100"/>
                  <a:pt x="159" y="100"/>
                </a:cubicBezTo>
                <a:close/>
                <a:moveTo>
                  <a:pt x="159" y="70"/>
                </a:moveTo>
                <a:cubicBezTo>
                  <a:pt x="159" y="86"/>
                  <a:pt x="159" y="86"/>
                  <a:pt x="159" y="86"/>
                </a:cubicBezTo>
                <a:cubicBezTo>
                  <a:pt x="170" y="86"/>
                  <a:pt x="170" y="86"/>
                  <a:pt x="170" y="86"/>
                </a:cubicBezTo>
                <a:cubicBezTo>
                  <a:pt x="170" y="70"/>
                  <a:pt x="170" y="70"/>
                  <a:pt x="170" y="70"/>
                </a:cubicBezTo>
                <a:cubicBezTo>
                  <a:pt x="159" y="70"/>
                  <a:pt x="159" y="70"/>
                  <a:pt x="159" y="70"/>
                </a:cubicBezTo>
                <a:close/>
                <a:moveTo>
                  <a:pt x="159" y="130"/>
                </a:moveTo>
                <a:cubicBezTo>
                  <a:pt x="159" y="135"/>
                  <a:pt x="159" y="140"/>
                  <a:pt x="159" y="146"/>
                </a:cubicBezTo>
                <a:cubicBezTo>
                  <a:pt x="162" y="146"/>
                  <a:pt x="166" y="146"/>
                  <a:pt x="170" y="146"/>
                </a:cubicBezTo>
                <a:cubicBezTo>
                  <a:pt x="170" y="140"/>
                  <a:pt x="170" y="135"/>
                  <a:pt x="170" y="130"/>
                </a:cubicBezTo>
                <a:cubicBezTo>
                  <a:pt x="166" y="130"/>
                  <a:pt x="162" y="130"/>
                  <a:pt x="159" y="130"/>
                </a:cubicBezTo>
                <a:close/>
                <a:moveTo>
                  <a:pt x="159" y="160"/>
                </a:moveTo>
                <a:cubicBezTo>
                  <a:pt x="159" y="165"/>
                  <a:pt x="159" y="170"/>
                  <a:pt x="159" y="176"/>
                </a:cubicBezTo>
                <a:cubicBezTo>
                  <a:pt x="162" y="176"/>
                  <a:pt x="166" y="176"/>
                  <a:pt x="170" y="176"/>
                </a:cubicBezTo>
                <a:cubicBezTo>
                  <a:pt x="170" y="170"/>
                  <a:pt x="170" y="165"/>
                  <a:pt x="170" y="160"/>
                </a:cubicBezTo>
                <a:cubicBezTo>
                  <a:pt x="166" y="160"/>
                  <a:pt x="162" y="160"/>
                  <a:pt x="159" y="160"/>
                </a:cubicBezTo>
                <a:close/>
                <a:moveTo>
                  <a:pt x="159" y="189"/>
                </a:moveTo>
                <a:cubicBezTo>
                  <a:pt x="159" y="205"/>
                  <a:pt x="159" y="205"/>
                  <a:pt x="159" y="205"/>
                </a:cubicBezTo>
                <a:cubicBezTo>
                  <a:pt x="170" y="205"/>
                  <a:pt x="170" y="205"/>
                  <a:pt x="170" y="205"/>
                </a:cubicBezTo>
                <a:cubicBezTo>
                  <a:pt x="170" y="189"/>
                  <a:pt x="170" y="189"/>
                  <a:pt x="170" y="189"/>
                </a:cubicBezTo>
                <a:cubicBezTo>
                  <a:pt x="159" y="189"/>
                  <a:pt x="159" y="189"/>
                  <a:pt x="159" y="189"/>
                </a:cubicBezTo>
                <a:close/>
                <a:moveTo>
                  <a:pt x="135" y="40"/>
                </a:moveTo>
                <a:cubicBezTo>
                  <a:pt x="135" y="56"/>
                  <a:pt x="135" y="56"/>
                  <a:pt x="135" y="56"/>
                </a:cubicBezTo>
                <a:cubicBezTo>
                  <a:pt x="146" y="56"/>
                  <a:pt x="146" y="56"/>
                  <a:pt x="146" y="56"/>
                </a:cubicBezTo>
                <a:cubicBezTo>
                  <a:pt x="146" y="40"/>
                  <a:pt x="146" y="40"/>
                  <a:pt x="146" y="40"/>
                </a:cubicBezTo>
                <a:cubicBezTo>
                  <a:pt x="135" y="40"/>
                  <a:pt x="135" y="40"/>
                  <a:pt x="135" y="40"/>
                </a:cubicBezTo>
                <a:close/>
                <a:moveTo>
                  <a:pt x="135" y="100"/>
                </a:moveTo>
                <a:cubicBezTo>
                  <a:pt x="135" y="105"/>
                  <a:pt x="135" y="111"/>
                  <a:pt x="135" y="116"/>
                </a:cubicBezTo>
                <a:cubicBezTo>
                  <a:pt x="139" y="116"/>
                  <a:pt x="142" y="116"/>
                  <a:pt x="146" y="116"/>
                </a:cubicBezTo>
                <a:cubicBezTo>
                  <a:pt x="146" y="111"/>
                  <a:pt x="146" y="105"/>
                  <a:pt x="146" y="100"/>
                </a:cubicBezTo>
                <a:cubicBezTo>
                  <a:pt x="142" y="100"/>
                  <a:pt x="139" y="100"/>
                  <a:pt x="135" y="100"/>
                </a:cubicBezTo>
                <a:close/>
                <a:moveTo>
                  <a:pt x="135" y="70"/>
                </a:moveTo>
                <a:cubicBezTo>
                  <a:pt x="135" y="86"/>
                  <a:pt x="135" y="86"/>
                  <a:pt x="135" y="86"/>
                </a:cubicBezTo>
                <a:cubicBezTo>
                  <a:pt x="146" y="86"/>
                  <a:pt x="146" y="86"/>
                  <a:pt x="146" y="86"/>
                </a:cubicBezTo>
                <a:cubicBezTo>
                  <a:pt x="146" y="70"/>
                  <a:pt x="146" y="70"/>
                  <a:pt x="146" y="70"/>
                </a:cubicBezTo>
                <a:cubicBezTo>
                  <a:pt x="135" y="70"/>
                  <a:pt x="135" y="70"/>
                  <a:pt x="135" y="70"/>
                </a:cubicBezTo>
                <a:close/>
                <a:moveTo>
                  <a:pt x="135" y="130"/>
                </a:moveTo>
                <a:cubicBezTo>
                  <a:pt x="135" y="135"/>
                  <a:pt x="135" y="140"/>
                  <a:pt x="135" y="146"/>
                </a:cubicBezTo>
                <a:cubicBezTo>
                  <a:pt x="139" y="146"/>
                  <a:pt x="142" y="146"/>
                  <a:pt x="146" y="146"/>
                </a:cubicBezTo>
                <a:cubicBezTo>
                  <a:pt x="146" y="140"/>
                  <a:pt x="146" y="135"/>
                  <a:pt x="146" y="130"/>
                </a:cubicBezTo>
                <a:cubicBezTo>
                  <a:pt x="142" y="130"/>
                  <a:pt x="139" y="130"/>
                  <a:pt x="135" y="130"/>
                </a:cubicBezTo>
                <a:close/>
                <a:moveTo>
                  <a:pt x="135" y="160"/>
                </a:moveTo>
                <a:cubicBezTo>
                  <a:pt x="135" y="165"/>
                  <a:pt x="135" y="170"/>
                  <a:pt x="135" y="176"/>
                </a:cubicBezTo>
                <a:cubicBezTo>
                  <a:pt x="139" y="176"/>
                  <a:pt x="142" y="176"/>
                  <a:pt x="146" y="176"/>
                </a:cubicBezTo>
                <a:cubicBezTo>
                  <a:pt x="146" y="170"/>
                  <a:pt x="146" y="165"/>
                  <a:pt x="146" y="160"/>
                </a:cubicBezTo>
                <a:cubicBezTo>
                  <a:pt x="142" y="160"/>
                  <a:pt x="139" y="160"/>
                  <a:pt x="135" y="16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202"/>
          <p:cNvSpPr>
            <a:spLocks noEditPoints="1"/>
          </p:cNvSpPr>
          <p:nvPr/>
        </p:nvSpPr>
        <p:spPr bwMode="auto">
          <a:xfrm>
            <a:off x="10497024" y="3303661"/>
            <a:ext cx="440485" cy="623572"/>
          </a:xfrm>
          <a:custGeom>
            <a:avLst/>
            <a:gdLst>
              <a:gd name="T0" fmla="*/ 65 w 173"/>
              <a:gd name="T1" fmla="*/ 156 h 245"/>
              <a:gd name="T2" fmla="*/ 57 w 173"/>
              <a:gd name="T3" fmla="*/ 79 h 245"/>
              <a:gd name="T4" fmla="*/ 72 w 173"/>
              <a:gd name="T5" fmla="*/ 73 h 245"/>
              <a:gd name="T6" fmla="*/ 87 w 173"/>
              <a:gd name="T7" fmla="*/ 76 h 245"/>
              <a:gd name="T8" fmla="*/ 102 w 173"/>
              <a:gd name="T9" fmla="*/ 73 h 245"/>
              <a:gd name="T10" fmla="*/ 117 w 173"/>
              <a:gd name="T11" fmla="*/ 77 h 245"/>
              <a:gd name="T12" fmla="*/ 106 w 173"/>
              <a:gd name="T13" fmla="*/ 134 h 245"/>
              <a:gd name="T14" fmla="*/ 129 w 173"/>
              <a:gd name="T15" fmla="*/ 117 h 245"/>
              <a:gd name="T16" fmla="*/ 49 w 173"/>
              <a:gd name="T17" fmla="*/ 27 h 245"/>
              <a:gd name="T18" fmla="*/ 129 w 173"/>
              <a:gd name="T19" fmla="*/ 88 h 245"/>
              <a:gd name="T20" fmla="*/ 125 w 173"/>
              <a:gd name="T21" fmla="*/ 97 h 245"/>
              <a:gd name="T22" fmla="*/ 117 w 173"/>
              <a:gd name="T23" fmla="*/ 204 h 245"/>
              <a:gd name="T24" fmla="*/ 67 w 173"/>
              <a:gd name="T25" fmla="*/ 195 h 245"/>
              <a:gd name="T26" fmla="*/ 117 w 173"/>
              <a:gd name="T27" fmla="*/ 188 h 245"/>
              <a:gd name="T28" fmla="*/ 52 w 173"/>
              <a:gd name="T29" fmla="*/ 179 h 245"/>
              <a:gd name="T30" fmla="*/ 51 w 173"/>
              <a:gd name="T31" fmla="*/ 195 h 245"/>
              <a:gd name="T32" fmla="*/ 51 w 173"/>
              <a:gd name="T33" fmla="*/ 214 h 245"/>
              <a:gd name="T34" fmla="*/ 120 w 173"/>
              <a:gd name="T35" fmla="*/ 213 h 245"/>
              <a:gd name="T36" fmla="*/ 68 w 173"/>
              <a:gd name="T37" fmla="*/ 205 h 245"/>
              <a:gd name="T38" fmla="*/ 51 w 173"/>
              <a:gd name="T39" fmla="*/ 227 h 245"/>
              <a:gd name="T40" fmla="*/ 42 w 173"/>
              <a:gd name="T41" fmla="*/ 213 h 245"/>
              <a:gd name="T42" fmla="*/ 40 w 173"/>
              <a:gd name="T43" fmla="*/ 193 h 245"/>
              <a:gd name="T44" fmla="*/ 41 w 173"/>
              <a:gd name="T45" fmla="*/ 177 h 245"/>
              <a:gd name="T46" fmla="*/ 28 w 173"/>
              <a:gd name="T47" fmla="*/ 127 h 245"/>
              <a:gd name="T48" fmla="*/ 132 w 173"/>
              <a:gd name="T49" fmla="*/ 10 h 245"/>
              <a:gd name="T50" fmla="*/ 125 w 173"/>
              <a:gd name="T51" fmla="*/ 174 h 245"/>
              <a:gd name="T52" fmla="*/ 125 w 173"/>
              <a:gd name="T53" fmla="*/ 190 h 245"/>
              <a:gd name="T54" fmla="*/ 125 w 173"/>
              <a:gd name="T55" fmla="*/ 207 h 245"/>
              <a:gd name="T56" fmla="*/ 124 w 173"/>
              <a:gd name="T57" fmla="*/ 225 h 245"/>
              <a:gd name="T58" fmla="*/ 71 w 173"/>
              <a:gd name="T59" fmla="*/ 156 h 245"/>
              <a:gd name="T60" fmla="*/ 77 w 173"/>
              <a:gd name="T61" fmla="*/ 156 h 245"/>
              <a:gd name="T62" fmla="*/ 80 w 173"/>
              <a:gd name="T63" fmla="*/ 137 h 245"/>
              <a:gd name="T64" fmla="*/ 84 w 173"/>
              <a:gd name="T65" fmla="*/ 105 h 245"/>
              <a:gd name="T66" fmla="*/ 97 w 173"/>
              <a:gd name="T67" fmla="*/ 103 h 245"/>
              <a:gd name="T68" fmla="*/ 92 w 173"/>
              <a:gd name="T69" fmla="*/ 108 h 245"/>
              <a:gd name="T70" fmla="*/ 95 w 173"/>
              <a:gd name="T71" fmla="*/ 137 h 245"/>
              <a:gd name="T72" fmla="*/ 87 w 173"/>
              <a:gd name="T73" fmla="*/ 156 h 245"/>
              <a:gd name="T74" fmla="*/ 86 w 173"/>
              <a:gd name="T75" fmla="*/ 156 h 245"/>
              <a:gd name="T76" fmla="*/ 85 w 173"/>
              <a:gd name="T77" fmla="*/ 156 h 245"/>
              <a:gd name="T78" fmla="*/ 98 w 173"/>
              <a:gd name="T79" fmla="*/ 137 h 245"/>
              <a:gd name="T80" fmla="*/ 103 w 173"/>
              <a:gd name="T81" fmla="*/ 156 h 245"/>
              <a:gd name="T82" fmla="*/ 67 w 173"/>
              <a:gd name="T83" fmla="*/ 79 h 245"/>
              <a:gd name="T84" fmla="*/ 87 w 173"/>
              <a:gd name="T85" fmla="*/ 79 h 245"/>
              <a:gd name="T86" fmla="*/ 89 w 173"/>
              <a:gd name="T87" fmla="*/ 79 h 245"/>
              <a:gd name="T88" fmla="*/ 109 w 173"/>
              <a:gd name="T89" fmla="*/ 79 h 245"/>
              <a:gd name="T90" fmla="*/ 100 w 173"/>
              <a:gd name="T91" fmla="*/ 111 h 245"/>
              <a:gd name="T92" fmla="*/ 103 w 173"/>
              <a:gd name="T93" fmla="*/ 96 h 245"/>
              <a:gd name="T94" fmla="*/ 72 w 173"/>
              <a:gd name="T95" fmla="*/ 99 h 245"/>
              <a:gd name="T96" fmla="*/ 77 w 173"/>
              <a:gd name="T97"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45">
                <a:moveTo>
                  <a:pt x="27" y="53"/>
                </a:moveTo>
                <a:cubicBezTo>
                  <a:pt x="20" y="79"/>
                  <a:pt x="32" y="98"/>
                  <a:pt x="44" y="117"/>
                </a:cubicBezTo>
                <a:cubicBezTo>
                  <a:pt x="52" y="129"/>
                  <a:pt x="59" y="141"/>
                  <a:pt x="64" y="156"/>
                </a:cubicBezTo>
                <a:cubicBezTo>
                  <a:pt x="65" y="156"/>
                  <a:pt x="65" y="156"/>
                  <a:pt x="65" y="156"/>
                </a:cubicBezTo>
                <a:cubicBezTo>
                  <a:pt x="65" y="144"/>
                  <a:pt x="65" y="144"/>
                  <a:pt x="65" y="144"/>
                </a:cubicBezTo>
                <a:cubicBezTo>
                  <a:pt x="65" y="140"/>
                  <a:pt x="67" y="137"/>
                  <a:pt x="69" y="134"/>
                </a:cubicBezTo>
                <a:cubicBezTo>
                  <a:pt x="71" y="132"/>
                  <a:pt x="73" y="131"/>
                  <a:pt x="76" y="131"/>
                </a:cubicBezTo>
                <a:cubicBezTo>
                  <a:pt x="57" y="79"/>
                  <a:pt x="57" y="79"/>
                  <a:pt x="57" y="79"/>
                </a:cubicBezTo>
                <a:cubicBezTo>
                  <a:pt x="56" y="76"/>
                  <a:pt x="56" y="76"/>
                  <a:pt x="56" y="76"/>
                </a:cubicBezTo>
                <a:cubicBezTo>
                  <a:pt x="59" y="77"/>
                  <a:pt x="59" y="77"/>
                  <a:pt x="59" y="77"/>
                </a:cubicBezTo>
                <a:cubicBezTo>
                  <a:pt x="61" y="77"/>
                  <a:pt x="64" y="77"/>
                  <a:pt x="66" y="77"/>
                </a:cubicBezTo>
                <a:cubicBezTo>
                  <a:pt x="68" y="76"/>
                  <a:pt x="70" y="75"/>
                  <a:pt x="72" y="73"/>
                </a:cubicBezTo>
                <a:cubicBezTo>
                  <a:pt x="73" y="73"/>
                  <a:pt x="73" y="73"/>
                  <a:pt x="73" y="73"/>
                </a:cubicBezTo>
                <a:cubicBezTo>
                  <a:pt x="74" y="73"/>
                  <a:pt x="74" y="73"/>
                  <a:pt x="74" y="73"/>
                </a:cubicBezTo>
                <a:cubicBezTo>
                  <a:pt x="75" y="74"/>
                  <a:pt x="77" y="75"/>
                  <a:pt x="80" y="75"/>
                </a:cubicBezTo>
                <a:cubicBezTo>
                  <a:pt x="82" y="76"/>
                  <a:pt x="85" y="76"/>
                  <a:pt x="87" y="76"/>
                </a:cubicBezTo>
                <a:cubicBezTo>
                  <a:pt x="87" y="76"/>
                  <a:pt x="87" y="76"/>
                  <a:pt x="87" y="76"/>
                </a:cubicBezTo>
                <a:cubicBezTo>
                  <a:pt x="89" y="76"/>
                  <a:pt x="89" y="76"/>
                  <a:pt x="89" y="76"/>
                </a:cubicBezTo>
                <a:cubicBezTo>
                  <a:pt x="91" y="76"/>
                  <a:pt x="93" y="76"/>
                  <a:pt x="96" y="75"/>
                </a:cubicBezTo>
                <a:cubicBezTo>
                  <a:pt x="98" y="75"/>
                  <a:pt x="100" y="74"/>
                  <a:pt x="102" y="73"/>
                </a:cubicBezTo>
                <a:cubicBezTo>
                  <a:pt x="103" y="73"/>
                  <a:pt x="103" y="73"/>
                  <a:pt x="103" y="73"/>
                </a:cubicBezTo>
                <a:cubicBezTo>
                  <a:pt x="104" y="73"/>
                  <a:pt x="104" y="73"/>
                  <a:pt x="104" y="73"/>
                </a:cubicBezTo>
                <a:cubicBezTo>
                  <a:pt x="106" y="75"/>
                  <a:pt x="107" y="76"/>
                  <a:pt x="110" y="77"/>
                </a:cubicBezTo>
                <a:cubicBezTo>
                  <a:pt x="112" y="77"/>
                  <a:pt x="114" y="77"/>
                  <a:pt x="117" y="77"/>
                </a:cubicBezTo>
                <a:cubicBezTo>
                  <a:pt x="119" y="76"/>
                  <a:pt x="119" y="76"/>
                  <a:pt x="119" y="76"/>
                </a:cubicBezTo>
                <a:cubicBezTo>
                  <a:pt x="118" y="79"/>
                  <a:pt x="118" y="79"/>
                  <a:pt x="118" y="79"/>
                </a:cubicBezTo>
                <a:cubicBezTo>
                  <a:pt x="100" y="131"/>
                  <a:pt x="100" y="131"/>
                  <a:pt x="100" y="131"/>
                </a:cubicBezTo>
                <a:cubicBezTo>
                  <a:pt x="102" y="131"/>
                  <a:pt x="104" y="133"/>
                  <a:pt x="106" y="134"/>
                </a:cubicBezTo>
                <a:cubicBezTo>
                  <a:pt x="106" y="134"/>
                  <a:pt x="106" y="134"/>
                  <a:pt x="106" y="134"/>
                </a:cubicBezTo>
                <a:cubicBezTo>
                  <a:pt x="108" y="137"/>
                  <a:pt x="110" y="140"/>
                  <a:pt x="110" y="144"/>
                </a:cubicBezTo>
                <a:cubicBezTo>
                  <a:pt x="110" y="155"/>
                  <a:pt x="110" y="155"/>
                  <a:pt x="110" y="155"/>
                </a:cubicBezTo>
                <a:cubicBezTo>
                  <a:pt x="114" y="141"/>
                  <a:pt x="121" y="129"/>
                  <a:pt x="129" y="117"/>
                </a:cubicBezTo>
                <a:cubicBezTo>
                  <a:pt x="141" y="98"/>
                  <a:pt x="153" y="79"/>
                  <a:pt x="146" y="53"/>
                </a:cubicBezTo>
                <a:cubicBezTo>
                  <a:pt x="143" y="41"/>
                  <a:pt x="135" y="33"/>
                  <a:pt x="124" y="27"/>
                </a:cubicBezTo>
                <a:cubicBezTo>
                  <a:pt x="113" y="21"/>
                  <a:pt x="100" y="19"/>
                  <a:pt x="87" y="19"/>
                </a:cubicBezTo>
                <a:cubicBezTo>
                  <a:pt x="73" y="19"/>
                  <a:pt x="60" y="21"/>
                  <a:pt x="49" y="27"/>
                </a:cubicBezTo>
                <a:cubicBezTo>
                  <a:pt x="38" y="33"/>
                  <a:pt x="30" y="41"/>
                  <a:pt x="27" y="53"/>
                </a:cubicBezTo>
                <a:close/>
                <a:moveTo>
                  <a:pt x="137" y="50"/>
                </a:moveTo>
                <a:cubicBezTo>
                  <a:pt x="144" y="62"/>
                  <a:pt x="144" y="79"/>
                  <a:pt x="137" y="92"/>
                </a:cubicBezTo>
                <a:cubicBezTo>
                  <a:pt x="129" y="88"/>
                  <a:pt x="129" y="88"/>
                  <a:pt x="129" y="88"/>
                </a:cubicBezTo>
                <a:cubicBezTo>
                  <a:pt x="134" y="76"/>
                  <a:pt x="136" y="63"/>
                  <a:pt x="137" y="50"/>
                </a:cubicBezTo>
                <a:close/>
                <a:moveTo>
                  <a:pt x="130" y="100"/>
                </a:moveTo>
                <a:cubicBezTo>
                  <a:pt x="127" y="103"/>
                  <a:pt x="123" y="106"/>
                  <a:pt x="119" y="107"/>
                </a:cubicBezTo>
                <a:cubicBezTo>
                  <a:pt x="121" y="104"/>
                  <a:pt x="123" y="101"/>
                  <a:pt x="125" y="97"/>
                </a:cubicBezTo>
                <a:cubicBezTo>
                  <a:pt x="130" y="100"/>
                  <a:pt x="130" y="100"/>
                  <a:pt x="130" y="100"/>
                </a:cubicBezTo>
                <a:close/>
                <a:moveTo>
                  <a:pt x="68" y="205"/>
                </a:moveTo>
                <a:cubicBezTo>
                  <a:pt x="76" y="206"/>
                  <a:pt x="85" y="206"/>
                  <a:pt x="93" y="206"/>
                </a:cubicBezTo>
                <a:cubicBezTo>
                  <a:pt x="101" y="206"/>
                  <a:pt x="109" y="205"/>
                  <a:pt x="117" y="204"/>
                </a:cubicBezTo>
                <a:cubicBezTo>
                  <a:pt x="121" y="197"/>
                  <a:pt x="121" y="197"/>
                  <a:pt x="121" y="197"/>
                </a:cubicBezTo>
                <a:cubicBezTo>
                  <a:pt x="118" y="194"/>
                  <a:pt x="118" y="194"/>
                  <a:pt x="118" y="194"/>
                </a:cubicBezTo>
                <a:cubicBezTo>
                  <a:pt x="110" y="195"/>
                  <a:pt x="102" y="196"/>
                  <a:pt x="93" y="196"/>
                </a:cubicBezTo>
                <a:cubicBezTo>
                  <a:pt x="84" y="197"/>
                  <a:pt x="76" y="196"/>
                  <a:pt x="67" y="195"/>
                </a:cubicBezTo>
                <a:cubicBezTo>
                  <a:pt x="68" y="189"/>
                  <a:pt x="68" y="189"/>
                  <a:pt x="68" y="189"/>
                </a:cubicBezTo>
                <a:cubicBezTo>
                  <a:pt x="76" y="190"/>
                  <a:pt x="85" y="191"/>
                  <a:pt x="93" y="190"/>
                </a:cubicBezTo>
                <a:cubicBezTo>
                  <a:pt x="101" y="190"/>
                  <a:pt x="109" y="189"/>
                  <a:pt x="117" y="188"/>
                </a:cubicBezTo>
                <a:cubicBezTo>
                  <a:pt x="117" y="188"/>
                  <a:pt x="117" y="188"/>
                  <a:pt x="117" y="188"/>
                </a:cubicBezTo>
                <a:cubicBezTo>
                  <a:pt x="121" y="182"/>
                  <a:pt x="121" y="182"/>
                  <a:pt x="121" y="182"/>
                </a:cubicBezTo>
                <a:cubicBezTo>
                  <a:pt x="118" y="178"/>
                  <a:pt x="118" y="178"/>
                  <a:pt x="118" y="178"/>
                </a:cubicBezTo>
                <a:cubicBezTo>
                  <a:pt x="54" y="178"/>
                  <a:pt x="54" y="178"/>
                  <a:pt x="54" y="178"/>
                </a:cubicBezTo>
                <a:cubicBezTo>
                  <a:pt x="52" y="179"/>
                  <a:pt x="52" y="179"/>
                  <a:pt x="52" y="179"/>
                </a:cubicBezTo>
                <a:cubicBezTo>
                  <a:pt x="56" y="186"/>
                  <a:pt x="56" y="186"/>
                  <a:pt x="56" y="186"/>
                </a:cubicBezTo>
                <a:cubicBezTo>
                  <a:pt x="58" y="189"/>
                  <a:pt x="58" y="189"/>
                  <a:pt x="58" y="189"/>
                </a:cubicBezTo>
                <a:cubicBezTo>
                  <a:pt x="55" y="191"/>
                  <a:pt x="55" y="191"/>
                  <a:pt x="55" y="191"/>
                </a:cubicBezTo>
                <a:cubicBezTo>
                  <a:pt x="51" y="195"/>
                  <a:pt x="51" y="195"/>
                  <a:pt x="51" y="195"/>
                </a:cubicBezTo>
                <a:cubicBezTo>
                  <a:pt x="56" y="203"/>
                  <a:pt x="56" y="203"/>
                  <a:pt x="56" y="203"/>
                </a:cubicBezTo>
                <a:cubicBezTo>
                  <a:pt x="58" y="206"/>
                  <a:pt x="58" y="206"/>
                  <a:pt x="58" y="206"/>
                </a:cubicBezTo>
                <a:cubicBezTo>
                  <a:pt x="56" y="208"/>
                  <a:pt x="56" y="208"/>
                  <a:pt x="56" y="208"/>
                </a:cubicBezTo>
                <a:cubicBezTo>
                  <a:pt x="51" y="214"/>
                  <a:pt x="51" y="214"/>
                  <a:pt x="51" y="214"/>
                </a:cubicBezTo>
                <a:cubicBezTo>
                  <a:pt x="56" y="220"/>
                  <a:pt x="56" y="220"/>
                  <a:pt x="56" y="220"/>
                </a:cubicBezTo>
                <a:cubicBezTo>
                  <a:pt x="66" y="225"/>
                  <a:pt x="76" y="227"/>
                  <a:pt x="86" y="227"/>
                </a:cubicBezTo>
                <a:cubicBezTo>
                  <a:pt x="96" y="227"/>
                  <a:pt x="107" y="224"/>
                  <a:pt x="117" y="220"/>
                </a:cubicBezTo>
                <a:cubicBezTo>
                  <a:pt x="120" y="213"/>
                  <a:pt x="120" y="213"/>
                  <a:pt x="120" y="213"/>
                </a:cubicBezTo>
                <a:cubicBezTo>
                  <a:pt x="117" y="210"/>
                  <a:pt x="117" y="210"/>
                  <a:pt x="117" y="210"/>
                </a:cubicBezTo>
                <a:cubicBezTo>
                  <a:pt x="109" y="211"/>
                  <a:pt x="101" y="212"/>
                  <a:pt x="93" y="212"/>
                </a:cubicBezTo>
                <a:cubicBezTo>
                  <a:pt x="84" y="212"/>
                  <a:pt x="76" y="212"/>
                  <a:pt x="67" y="210"/>
                </a:cubicBezTo>
                <a:cubicBezTo>
                  <a:pt x="68" y="205"/>
                  <a:pt x="68" y="205"/>
                  <a:pt x="68" y="205"/>
                </a:cubicBezTo>
                <a:close/>
                <a:moveTo>
                  <a:pt x="104" y="232"/>
                </a:moveTo>
                <a:cubicBezTo>
                  <a:pt x="101" y="240"/>
                  <a:pt x="94" y="245"/>
                  <a:pt x="86" y="245"/>
                </a:cubicBezTo>
                <a:cubicBezTo>
                  <a:pt x="77" y="245"/>
                  <a:pt x="70" y="240"/>
                  <a:pt x="67" y="232"/>
                </a:cubicBezTo>
                <a:cubicBezTo>
                  <a:pt x="62" y="231"/>
                  <a:pt x="56" y="229"/>
                  <a:pt x="51" y="227"/>
                </a:cubicBezTo>
                <a:cubicBezTo>
                  <a:pt x="50" y="226"/>
                  <a:pt x="50" y="226"/>
                  <a:pt x="50" y="226"/>
                </a:cubicBezTo>
                <a:cubicBezTo>
                  <a:pt x="50" y="225"/>
                  <a:pt x="50" y="225"/>
                  <a:pt x="50" y="225"/>
                </a:cubicBezTo>
                <a:cubicBezTo>
                  <a:pt x="43" y="216"/>
                  <a:pt x="43" y="216"/>
                  <a:pt x="43" y="216"/>
                </a:cubicBezTo>
                <a:cubicBezTo>
                  <a:pt x="42" y="213"/>
                  <a:pt x="42" y="213"/>
                  <a:pt x="42" y="213"/>
                </a:cubicBezTo>
                <a:cubicBezTo>
                  <a:pt x="43" y="211"/>
                  <a:pt x="43" y="211"/>
                  <a:pt x="43" y="211"/>
                </a:cubicBezTo>
                <a:cubicBezTo>
                  <a:pt x="48" y="205"/>
                  <a:pt x="48" y="205"/>
                  <a:pt x="48" y="205"/>
                </a:cubicBezTo>
                <a:cubicBezTo>
                  <a:pt x="42" y="196"/>
                  <a:pt x="42" y="196"/>
                  <a:pt x="42" y="196"/>
                </a:cubicBezTo>
                <a:cubicBezTo>
                  <a:pt x="40" y="193"/>
                  <a:pt x="40" y="193"/>
                  <a:pt x="40" y="193"/>
                </a:cubicBezTo>
                <a:cubicBezTo>
                  <a:pt x="43" y="191"/>
                  <a:pt x="43" y="191"/>
                  <a:pt x="43" y="191"/>
                </a:cubicBezTo>
                <a:cubicBezTo>
                  <a:pt x="48" y="187"/>
                  <a:pt x="48" y="187"/>
                  <a:pt x="48" y="187"/>
                </a:cubicBezTo>
                <a:cubicBezTo>
                  <a:pt x="43" y="180"/>
                  <a:pt x="43" y="180"/>
                  <a:pt x="43" y="180"/>
                </a:cubicBezTo>
                <a:cubicBezTo>
                  <a:pt x="41" y="177"/>
                  <a:pt x="41" y="177"/>
                  <a:pt x="41" y="177"/>
                </a:cubicBezTo>
                <a:cubicBezTo>
                  <a:pt x="45" y="174"/>
                  <a:pt x="45" y="174"/>
                  <a:pt x="45" y="174"/>
                </a:cubicBezTo>
                <a:cubicBezTo>
                  <a:pt x="48" y="173"/>
                  <a:pt x="48" y="173"/>
                  <a:pt x="48" y="173"/>
                </a:cubicBezTo>
                <a:cubicBezTo>
                  <a:pt x="47" y="167"/>
                  <a:pt x="47" y="167"/>
                  <a:pt x="47" y="167"/>
                </a:cubicBezTo>
                <a:cubicBezTo>
                  <a:pt x="44" y="152"/>
                  <a:pt x="36" y="140"/>
                  <a:pt x="28" y="127"/>
                </a:cubicBezTo>
                <a:cubicBezTo>
                  <a:pt x="14" y="105"/>
                  <a:pt x="0" y="82"/>
                  <a:pt x="9" y="48"/>
                </a:cubicBezTo>
                <a:cubicBezTo>
                  <a:pt x="13" y="31"/>
                  <a:pt x="25" y="18"/>
                  <a:pt x="41" y="10"/>
                </a:cubicBezTo>
                <a:cubicBezTo>
                  <a:pt x="54" y="3"/>
                  <a:pt x="70" y="0"/>
                  <a:pt x="87" y="0"/>
                </a:cubicBezTo>
                <a:cubicBezTo>
                  <a:pt x="103" y="0"/>
                  <a:pt x="119" y="3"/>
                  <a:pt x="132" y="10"/>
                </a:cubicBezTo>
                <a:cubicBezTo>
                  <a:pt x="148" y="18"/>
                  <a:pt x="160" y="31"/>
                  <a:pt x="164" y="48"/>
                </a:cubicBezTo>
                <a:cubicBezTo>
                  <a:pt x="173" y="82"/>
                  <a:pt x="159" y="105"/>
                  <a:pt x="145" y="127"/>
                </a:cubicBezTo>
                <a:cubicBezTo>
                  <a:pt x="137" y="140"/>
                  <a:pt x="129" y="152"/>
                  <a:pt x="126" y="167"/>
                </a:cubicBezTo>
                <a:cubicBezTo>
                  <a:pt x="125" y="174"/>
                  <a:pt x="125" y="174"/>
                  <a:pt x="125" y="174"/>
                </a:cubicBezTo>
                <a:cubicBezTo>
                  <a:pt x="129" y="179"/>
                  <a:pt x="129" y="179"/>
                  <a:pt x="129" y="179"/>
                </a:cubicBezTo>
                <a:cubicBezTo>
                  <a:pt x="130" y="182"/>
                  <a:pt x="130" y="182"/>
                  <a:pt x="130" y="182"/>
                </a:cubicBezTo>
                <a:cubicBezTo>
                  <a:pt x="129" y="184"/>
                  <a:pt x="129" y="184"/>
                  <a:pt x="129" y="184"/>
                </a:cubicBezTo>
                <a:cubicBezTo>
                  <a:pt x="125" y="190"/>
                  <a:pt x="125" y="190"/>
                  <a:pt x="125" y="190"/>
                </a:cubicBezTo>
                <a:cubicBezTo>
                  <a:pt x="129" y="195"/>
                  <a:pt x="129" y="195"/>
                  <a:pt x="129" y="195"/>
                </a:cubicBezTo>
                <a:cubicBezTo>
                  <a:pt x="131" y="197"/>
                  <a:pt x="131" y="197"/>
                  <a:pt x="131" y="197"/>
                </a:cubicBezTo>
                <a:cubicBezTo>
                  <a:pt x="130" y="199"/>
                  <a:pt x="130" y="199"/>
                  <a:pt x="130" y="199"/>
                </a:cubicBezTo>
                <a:cubicBezTo>
                  <a:pt x="125" y="207"/>
                  <a:pt x="125" y="207"/>
                  <a:pt x="125" y="207"/>
                </a:cubicBezTo>
                <a:cubicBezTo>
                  <a:pt x="128" y="211"/>
                  <a:pt x="128" y="211"/>
                  <a:pt x="128" y="211"/>
                </a:cubicBezTo>
                <a:cubicBezTo>
                  <a:pt x="129" y="212"/>
                  <a:pt x="129" y="212"/>
                  <a:pt x="129" y="212"/>
                </a:cubicBezTo>
                <a:cubicBezTo>
                  <a:pt x="128" y="214"/>
                  <a:pt x="128" y="214"/>
                  <a:pt x="128" y="214"/>
                </a:cubicBezTo>
                <a:cubicBezTo>
                  <a:pt x="124" y="225"/>
                  <a:pt x="124" y="225"/>
                  <a:pt x="124" y="225"/>
                </a:cubicBezTo>
                <a:cubicBezTo>
                  <a:pt x="123" y="226"/>
                  <a:pt x="123" y="226"/>
                  <a:pt x="123" y="226"/>
                </a:cubicBezTo>
                <a:cubicBezTo>
                  <a:pt x="122" y="227"/>
                  <a:pt x="122" y="227"/>
                  <a:pt x="122" y="227"/>
                </a:cubicBezTo>
                <a:cubicBezTo>
                  <a:pt x="116" y="229"/>
                  <a:pt x="110" y="231"/>
                  <a:pt x="104" y="232"/>
                </a:cubicBezTo>
                <a:close/>
                <a:moveTo>
                  <a:pt x="71" y="156"/>
                </a:moveTo>
                <a:cubicBezTo>
                  <a:pt x="71" y="144"/>
                  <a:pt x="71" y="144"/>
                  <a:pt x="71" y="144"/>
                </a:cubicBezTo>
                <a:cubicBezTo>
                  <a:pt x="71" y="142"/>
                  <a:pt x="72" y="140"/>
                  <a:pt x="74" y="139"/>
                </a:cubicBezTo>
                <a:cubicBezTo>
                  <a:pt x="75" y="138"/>
                  <a:pt x="76" y="137"/>
                  <a:pt x="77" y="137"/>
                </a:cubicBezTo>
                <a:cubicBezTo>
                  <a:pt x="77" y="156"/>
                  <a:pt x="77" y="156"/>
                  <a:pt x="77" y="156"/>
                </a:cubicBezTo>
                <a:cubicBezTo>
                  <a:pt x="71" y="156"/>
                  <a:pt x="71" y="156"/>
                  <a:pt x="71" y="156"/>
                </a:cubicBezTo>
                <a:close/>
                <a:moveTo>
                  <a:pt x="80" y="156"/>
                </a:moveTo>
                <a:cubicBezTo>
                  <a:pt x="80" y="137"/>
                  <a:pt x="80" y="137"/>
                  <a:pt x="80" y="137"/>
                </a:cubicBezTo>
                <a:cubicBezTo>
                  <a:pt x="80" y="137"/>
                  <a:pt x="80" y="137"/>
                  <a:pt x="80" y="137"/>
                </a:cubicBezTo>
                <a:cubicBezTo>
                  <a:pt x="84" y="137"/>
                  <a:pt x="84" y="137"/>
                  <a:pt x="84" y="137"/>
                </a:cubicBezTo>
                <a:cubicBezTo>
                  <a:pt x="84" y="133"/>
                  <a:pt x="84" y="133"/>
                  <a:pt x="84" y="133"/>
                </a:cubicBezTo>
                <a:cubicBezTo>
                  <a:pt x="84" y="108"/>
                  <a:pt x="84" y="108"/>
                  <a:pt x="84" y="108"/>
                </a:cubicBezTo>
                <a:cubicBezTo>
                  <a:pt x="84" y="105"/>
                  <a:pt x="84" y="105"/>
                  <a:pt x="84" y="105"/>
                </a:cubicBezTo>
                <a:cubicBezTo>
                  <a:pt x="80" y="105"/>
                  <a:pt x="80" y="105"/>
                  <a:pt x="80" y="105"/>
                </a:cubicBezTo>
                <a:cubicBezTo>
                  <a:pt x="79" y="105"/>
                  <a:pt x="79" y="105"/>
                  <a:pt x="79" y="105"/>
                </a:cubicBezTo>
                <a:cubicBezTo>
                  <a:pt x="79" y="103"/>
                  <a:pt x="79" y="103"/>
                  <a:pt x="79" y="103"/>
                </a:cubicBezTo>
                <a:cubicBezTo>
                  <a:pt x="97" y="103"/>
                  <a:pt x="97" y="103"/>
                  <a:pt x="97" y="103"/>
                </a:cubicBezTo>
                <a:cubicBezTo>
                  <a:pt x="97" y="105"/>
                  <a:pt x="97" y="105"/>
                  <a:pt x="97" y="105"/>
                </a:cubicBezTo>
                <a:cubicBezTo>
                  <a:pt x="95" y="105"/>
                  <a:pt x="95" y="105"/>
                  <a:pt x="95" y="105"/>
                </a:cubicBezTo>
                <a:cubicBezTo>
                  <a:pt x="92" y="105"/>
                  <a:pt x="92" y="105"/>
                  <a:pt x="92" y="105"/>
                </a:cubicBezTo>
                <a:cubicBezTo>
                  <a:pt x="92" y="108"/>
                  <a:pt x="92" y="108"/>
                  <a:pt x="92" y="108"/>
                </a:cubicBezTo>
                <a:cubicBezTo>
                  <a:pt x="92" y="133"/>
                  <a:pt x="92" y="133"/>
                  <a:pt x="92" y="133"/>
                </a:cubicBezTo>
                <a:cubicBezTo>
                  <a:pt x="92" y="137"/>
                  <a:pt x="92" y="137"/>
                  <a:pt x="92" y="137"/>
                </a:cubicBezTo>
                <a:cubicBezTo>
                  <a:pt x="95" y="137"/>
                  <a:pt x="95" y="137"/>
                  <a:pt x="95" y="137"/>
                </a:cubicBezTo>
                <a:cubicBezTo>
                  <a:pt x="95" y="137"/>
                  <a:pt x="95" y="137"/>
                  <a:pt x="95" y="137"/>
                </a:cubicBezTo>
                <a:cubicBezTo>
                  <a:pt x="95" y="156"/>
                  <a:pt x="95" y="156"/>
                  <a:pt x="95" y="156"/>
                </a:cubicBezTo>
                <a:cubicBezTo>
                  <a:pt x="88" y="156"/>
                  <a:pt x="88" y="156"/>
                  <a:pt x="88" y="156"/>
                </a:cubicBezTo>
                <a:cubicBezTo>
                  <a:pt x="88" y="156"/>
                  <a:pt x="88" y="156"/>
                  <a:pt x="88" y="156"/>
                </a:cubicBezTo>
                <a:cubicBezTo>
                  <a:pt x="87" y="156"/>
                  <a:pt x="87" y="156"/>
                  <a:pt x="87" y="156"/>
                </a:cubicBezTo>
                <a:cubicBezTo>
                  <a:pt x="87" y="156"/>
                  <a:pt x="87" y="156"/>
                  <a:pt x="87" y="156"/>
                </a:cubicBezTo>
                <a:cubicBezTo>
                  <a:pt x="87" y="156"/>
                  <a:pt x="87" y="156"/>
                  <a:pt x="87" y="156"/>
                </a:cubicBezTo>
                <a:cubicBezTo>
                  <a:pt x="87" y="156"/>
                  <a:pt x="87" y="156"/>
                  <a:pt x="87" y="156"/>
                </a:cubicBezTo>
                <a:cubicBezTo>
                  <a:pt x="86" y="156"/>
                  <a:pt x="86" y="156"/>
                  <a:pt x="86" y="156"/>
                </a:cubicBezTo>
                <a:cubicBezTo>
                  <a:pt x="86" y="156"/>
                  <a:pt x="86" y="156"/>
                  <a:pt x="86" y="156"/>
                </a:cubicBezTo>
                <a:cubicBezTo>
                  <a:pt x="86" y="156"/>
                  <a:pt x="86" y="156"/>
                  <a:pt x="86" y="156"/>
                </a:cubicBezTo>
                <a:cubicBezTo>
                  <a:pt x="86" y="156"/>
                  <a:pt x="86" y="156"/>
                  <a:pt x="86" y="156"/>
                </a:cubicBezTo>
                <a:cubicBezTo>
                  <a:pt x="85" y="156"/>
                  <a:pt x="85" y="156"/>
                  <a:pt x="85" y="156"/>
                </a:cubicBezTo>
                <a:cubicBezTo>
                  <a:pt x="85" y="156"/>
                  <a:pt x="85" y="156"/>
                  <a:pt x="85" y="156"/>
                </a:cubicBezTo>
                <a:cubicBezTo>
                  <a:pt x="80" y="156"/>
                  <a:pt x="80" y="156"/>
                  <a:pt x="80" y="156"/>
                </a:cubicBezTo>
                <a:close/>
                <a:moveTo>
                  <a:pt x="98" y="156"/>
                </a:moveTo>
                <a:cubicBezTo>
                  <a:pt x="98" y="137"/>
                  <a:pt x="98" y="137"/>
                  <a:pt x="98" y="137"/>
                </a:cubicBezTo>
                <a:cubicBezTo>
                  <a:pt x="99" y="137"/>
                  <a:pt x="100" y="138"/>
                  <a:pt x="101" y="139"/>
                </a:cubicBezTo>
                <a:cubicBezTo>
                  <a:pt x="101" y="139"/>
                  <a:pt x="101" y="139"/>
                  <a:pt x="101" y="139"/>
                </a:cubicBezTo>
                <a:cubicBezTo>
                  <a:pt x="102" y="140"/>
                  <a:pt x="103" y="142"/>
                  <a:pt x="103" y="144"/>
                </a:cubicBezTo>
                <a:cubicBezTo>
                  <a:pt x="103" y="156"/>
                  <a:pt x="103" y="156"/>
                  <a:pt x="103" y="156"/>
                </a:cubicBezTo>
                <a:cubicBezTo>
                  <a:pt x="98" y="156"/>
                  <a:pt x="98" y="156"/>
                  <a:pt x="98" y="156"/>
                </a:cubicBezTo>
                <a:close/>
                <a:moveTo>
                  <a:pt x="77" y="126"/>
                </a:moveTo>
                <a:cubicBezTo>
                  <a:pt x="61" y="80"/>
                  <a:pt x="61" y="80"/>
                  <a:pt x="61" y="80"/>
                </a:cubicBezTo>
                <a:cubicBezTo>
                  <a:pt x="63" y="80"/>
                  <a:pt x="65" y="80"/>
                  <a:pt x="67" y="79"/>
                </a:cubicBezTo>
                <a:cubicBezTo>
                  <a:pt x="69" y="79"/>
                  <a:pt x="71" y="78"/>
                  <a:pt x="73" y="76"/>
                </a:cubicBezTo>
                <a:cubicBezTo>
                  <a:pt x="75" y="77"/>
                  <a:pt x="77" y="78"/>
                  <a:pt x="79" y="78"/>
                </a:cubicBezTo>
                <a:cubicBezTo>
                  <a:pt x="82" y="79"/>
                  <a:pt x="85" y="79"/>
                  <a:pt x="87" y="79"/>
                </a:cubicBezTo>
                <a:cubicBezTo>
                  <a:pt x="87" y="79"/>
                  <a:pt x="87" y="79"/>
                  <a:pt x="87" y="79"/>
                </a:cubicBezTo>
                <a:cubicBezTo>
                  <a:pt x="88" y="79"/>
                  <a:pt x="88" y="79"/>
                  <a:pt x="88" y="79"/>
                </a:cubicBezTo>
                <a:cubicBezTo>
                  <a:pt x="88" y="79"/>
                  <a:pt x="88" y="79"/>
                  <a:pt x="88" y="79"/>
                </a:cubicBezTo>
                <a:cubicBezTo>
                  <a:pt x="88" y="79"/>
                  <a:pt x="89" y="79"/>
                  <a:pt x="89" y="79"/>
                </a:cubicBezTo>
                <a:cubicBezTo>
                  <a:pt x="89" y="79"/>
                  <a:pt x="89" y="79"/>
                  <a:pt x="89" y="79"/>
                </a:cubicBezTo>
                <a:cubicBezTo>
                  <a:pt x="89" y="79"/>
                  <a:pt x="89" y="79"/>
                  <a:pt x="89" y="79"/>
                </a:cubicBezTo>
                <a:cubicBezTo>
                  <a:pt x="91" y="79"/>
                  <a:pt x="94" y="79"/>
                  <a:pt x="96" y="78"/>
                </a:cubicBezTo>
                <a:cubicBezTo>
                  <a:pt x="99" y="78"/>
                  <a:pt x="101" y="77"/>
                  <a:pt x="103" y="76"/>
                </a:cubicBezTo>
                <a:cubicBezTo>
                  <a:pt x="104" y="78"/>
                  <a:pt x="107" y="79"/>
                  <a:pt x="109" y="79"/>
                </a:cubicBezTo>
                <a:cubicBezTo>
                  <a:pt x="111" y="80"/>
                  <a:pt x="113" y="80"/>
                  <a:pt x="115" y="80"/>
                </a:cubicBezTo>
                <a:cubicBezTo>
                  <a:pt x="98" y="126"/>
                  <a:pt x="98" y="126"/>
                  <a:pt x="98" y="126"/>
                </a:cubicBezTo>
                <a:cubicBezTo>
                  <a:pt x="98" y="111"/>
                  <a:pt x="98" y="111"/>
                  <a:pt x="98" y="111"/>
                </a:cubicBezTo>
                <a:cubicBezTo>
                  <a:pt x="100" y="111"/>
                  <a:pt x="100" y="111"/>
                  <a:pt x="100" y="111"/>
                </a:cubicBezTo>
                <a:cubicBezTo>
                  <a:pt x="103" y="111"/>
                  <a:pt x="103" y="111"/>
                  <a:pt x="103" y="111"/>
                </a:cubicBezTo>
                <a:cubicBezTo>
                  <a:pt x="103" y="108"/>
                  <a:pt x="103" y="108"/>
                  <a:pt x="103" y="108"/>
                </a:cubicBezTo>
                <a:cubicBezTo>
                  <a:pt x="103" y="99"/>
                  <a:pt x="103" y="99"/>
                  <a:pt x="103" y="99"/>
                </a:cubicBezTo>
                <a:cubicBezTo>
                  <a:pt x="103" y="96"/>
                  <a:pt x="103" y="96"/>
                  <a:pt x="103" y="96"/>
                </a:cubicBezTo>
                <a:cubicBezTo>
                  <a:pt x="100" y="96"/>
                  <a:pt x="100" y="96"/>
                  <a:pt x="100" y="96"/>
                </a:cubicBezTo>
                <a:cubicBezTo>
                  <a:pt x="76" y="96"/>
                  <a:pt x="76" y="96"/>
                  <a:pt x="76" y="96"/>
                </a:cubicBezTo>
                <a:cubicBezTo>
                  <a:pt x="72" y="96"/>
                  <a:pt x="72" y="96"/>
                  <a:pt x="72" y="96"/>
                </a:cubicBezTo>
                <a:cubicBezTo>
                  <a:pt x="72" y="99"/>
                  <a:pt x="72" y="99"/>
                  <a:pt x="72" y="99"/>
                </a:cubicBezTo>
                <a:cubicBezTo>
                  <a:pt x="72" y="108"/>
                  <a:pt x="72" y="108"/>
                  <a:pt x="72" y="108"/>
                </a:cubicBezTo>
                <a:cubicBezTo>
                  <a:pt x="72" y="111"/>
                  <a:pt x="72" y="111"/>
                  <a:pt x="72" y="111"/>
                </a:cubicBezTo>
                <a:cubicBezTo>
                  <a:pt x="76" y="111"/>
                  <a:pt x="76" y="111"/>
                  <a:pt x="76" y="111"/>
                </a:cubicBezTo>
                <a:cubicBezTo>
                  <a:pt x="77" y="111"/>
                  <a:pt x="77" y="111"/>
                  <a:pt x="77" y="111"/>
                </a:cubicBezTo>
                <a:lnTo>
                  <a:pt x="77" y="12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203"/>
          <p:cNvSpPr>
            <a:spLocks noEditPoints="1"/>
          </p:cNvSpPr>
          <p:nvPr/>
        </p:nvSpPr>
        <p:spPr bwMode="auto">
          <a:xfrm>
            <a:off x="10502409" y="5373617"/>
            <a:ext cx="500796" cy="628956"/>
          </a:xfrm>
          <a:custGeom>
            <a:avLst/>
            <a:gdLst>
              <a:gd name="T0" fmla="*/ 23 w 465"/>
              <a:gd name="T1" fmla="*/ 0 h 584"/>
              <a:gd name="T2" fmla="*/ 442 w 465"/>
              <a:gd name="T3" fmla="*/ 0 h 584"/>
              <a:gd name="T4" fmla="*/ 465 w 465"/>
              <a:gd name="T5" fmla="*/ 0 h 584"/>
              <a:gd name="T6" fmla="*/ 465 w 465"/>
              <a:gd name="T7" fmla="*/ 24 h 584"/>
              <a:gd name="T8" fmla="*/ 465 w 465"/>
              <a:gd name="T9" fmla="*/ 560 h 584"/>
              <a:gd name="T10" fmla="*/ 465 w 465"/>
              <a:gd name="T11" fmla="*/ 584 h 584"/>
              <a:gd name="T12" fmla="*/ 442 w 465"/>
              <a:gd name="T13" fmla="*/ 584 h 584"/>
              <a:gd name="T14" fmla="*/ 146 w 465"/>
              <a:gd name="T15" fmla="*/ 584 h 584"/>
              <a:gd name="T16" fmla="*/ 139 w 465"/>
              <a:gd name="T17" fmla="*/ 584 h 584"/>
              <a:gd name="T18" fmla="*/ 132 w 465"/>
              <a:gd name="T19" fmla="*/ 579 h 584"/>
              <a:gd name="T20" fmla="*/ 9 w 465"/>
              <a:gd name="T21" fmla="*/ 487 h 584"/>
              <a:gd name="T22" fmla="*/ 0 w 465"/>
              <a:gd name="T23" fmla="*/ 480 h 584"/>
              <a:gd name="T24" fmla="*/ 0 w 465"/>
              <a:gd name="T25" fmla="*/ 468 h 584"/>
              <a:gd name="T26" fmla="*/ 0 w 465"/>
              <a:gd name="T27" fmla="*/ 24 h 584"/>
              <a:gd name="T28" fmla="*/ 0 w 465"/>
              <a:gd name="T29" fmla="*/ 0 h 584"/>
              <a:gd name="T30" fmla="*/ 23 w 465"/>
              <a:gd name="T31" fmla="*/ 0 h 584"/>
              <a:gd name="T32" fmla="*/ 23 w 465"/>
              <a:gd name="T33" fmla="*/ 0 h 584"/>
              <a:gd name="T34" fmla="*/ 49 w 465"/>
              <a:gd name="T35" fmla="*/ 445 h 584"/>
              <a:gd name="T36" fmla="*/ 122 w 465"/>
              <a:gd name="T37" fmla="*/ 416 h 584"/>
              <a:gd name="T38" fmla="*/ 134 w 465"/>
              <a:gd name="T39" fmla="*/ 411 h 584"/>
              <a:gd name="T40" fmla="*/ 137 w 465"/>
              <a:gd name="T41" fmla="*/ 423 h 584"/>
              <a:gd name="T42" fmla="*/ 170 w 465"/>
              <a:gd name="T43" fmla="*/ 534 h 584"/>
              <a:gd name="T44" fmla="*/ 418 w 465"/>
              <a:gd name="T45" fmla="*/ 534 h 584"/>
              <a:gd name="T46" fmla="*/ 418 w 465"/>
              <a:gd name="T47" fmla="*/ 47 h 584"/>
              <a:gd name="T48" fmla="*/ 49 w 465"/>
              <a:gd name="T49" fmla="*/ 47 h 584"/>
              <a:gd name="T50" fmla="*/ 49 w 465"/>
              <a:gd name="T51" fmla="*/ 445 h 584"/>
              <a:gd name="T52" fmla="*/ 49 w 465"/>
              <a:gd name="T53" fmla="*/ 445 h 584"/>
              <a:gd name="T54" fmla="*/ 144 w 465"/>
              <a:gd name="T55" fmla="*/ 527 h 584"/>
              <a:gd name="T56" fmla="*/ 120 w 465"/>
              <a:gd name="T57" fmla="*/ 440 h 584"/>
              <a:gd name="T58" fmla="*/ 56 w 465"/>
              <a:gd name="T59" fmla="*/ 463 h 584"/>
              <a:gd name="T60" fmla="*/ 144 w 465"/>
              <a:gd name="T61" fmla="*/ 527 h 584"/>
              <a:gd name="T62" fmla="*/ 144 w 465"/>
              <a:gd name="T63" fmla="*/ 527 h 584"/>
              <a:gd name="T64" fmla="*/ 111 w 465"/>
              <a:gd name="T65" fmla="*/ 315 h 584"/>
              <a:gd name="T66" fmla="*/ 111 w 465"/>
              <a:gd name="T67" fmla="*/ 333 h 584"/>
              <a:gd name="T68" fmla="*/ 359 w 465"/>
              <a:gd name="T69" fmla="*/ 333 h 584"/>
              <a:gd name="T70" fmla="*/ 359 w 465"/>
              <a:gd name="T71" fmla="*/ 315 h 584"/>
              <a:gd name="T72" fmla="*/ 111 w 465"/>
              <a:gd name="T73" fmla="*/ 315 h 584"/>
              <a:gd name="T74" fmla="*/ 111 w 465"/>
              <a:gd name="T75" fmla="*/ 315 h 584"/>
              <a:gd name="T76" fmla="*/ 111 w 465"/>
              <a:gd name="T77" fmla="*/ 253 h 584"/>
              <a:gd name="T78" fmla="*/ 111 w 465"/>
              <a:gd name="T79" fmla="*/ 274 h 584"/>
              <a:gd name="T80" fmla="*/ 359 w 465"/>
              <a:gd name="T81" fmla="*/ 274 h 584"/>
              <a:gd name="T82" fmla="*/ 359 w 465"/>
              <a:gd name="T83" fmla="*/ 253 h 584"/>
              <a:gd name="T84" fmla="*/ 111 w 465"/>
              <a:gd name="T85" fmla="*/ 253 h 584"/>
              <a:gd name="T86" fmla="*/ 111 w 465"/>
              <a:gd name="T87" fmla="*/ 253 h 584"/>
              <a:gd name="T88" fmla="*/ 111 w 465"/>
              <a:gd name="T89" fmla="*/ 187 h 584"/>
              <a:gd name="T90" fmla="*/ 111 w 465"/>
              <a:gd name="T91" fmla="*/ 208 h 584"/>
              <a:gd name="T92" fmla="*/ 359 w 465"/>
              <a:gd name="T93" fmla="*/ 208 h 584"/>
              <a:gd name="T94" fmla="*/ 359 w 465"/>
              <a:gd name="T95" fmla="*/ 187 h 584"/>
              <a:gd name="T96" fmla="*/ 111 w 465"/>
              <a:gd name="T97" fmla="*/ 187 h 584"/>
              <a:gd name="T98" fmla="*/ 111 w 465"/>
              <a:gd name="T99" fmla="*/ 187 h 584"/>
              <a:gd name="T100" fmla="*/ 111 w 465"/>
              <a:gd name="T101" fmla="*/ 125 h 584"/>
              <a:gd name="T102" fmla="*/ 111 w 465"/>
              <a:gd name="T103" fmla="*/ 147 h 584"/>
              <a:gd name="T104" fmla="*/ 359 w 465"/>
              <a:gd name="T105" fmla="*/ 147 h 584"/>
              <a:gd name="T106" fmla="*/ 359 w 465"/>
              <a:gd name="T107" fmla="*/ 125 h 584"/>
              <a:gd name="T108" fmla="*/ 111 w 465"/>
              <a:gd name="T109"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 h="584">
                <a:moveTo>
                  <a:pt x="23" y="0"/>
                </a:moveTo>
                <a:lnTo>
                  <a:pt x="442" y="0"/>
                </a:lnTo>
                <a:lnTo>
                  <a:pt x="465" y="0"/>
                </a:lnTo>
                <a:lnTo>
                  <a:pt x="465" y="24"/>
                </a:lnTo>
                <a:lnTo>
                  <a:pt x="465" y="560"/>
                </a:lnTo>
                <a:lnTo>
                  <a:pt x="465" y="584"/>
                </a:lnTo>
                <a:lnTo>
                  <a:pt x="442" y="584"/>
                </a:lnTo>
                <a:lnTo>
                  <a:pt x="146" y="584"/>
                </a:lnTo>
                <a:lnTo>
                  <a:pt x="139" y="584"/>
                </a:lnTo>
                <a:lnTo>
                  <a:pt x="132" y="579"/>
                </a:lnTo>
                <a:lnTo>
                  <a:pt x="9" y="487"/>
                </a:lnTo>
                <a:lnTo>
                  <a:pt x="0" y="480"/>
                </a:lnTo>
                <a:lnTo>
                  <a:pt x="0" y="468"/>
                </a:lnTo>
                <a:lnTo>
                  <a:pt x="0" y="24"/>
                </a:lnTo>
                <a:lnTo>
                  <a:pt x="0" y="0"/>
                </a:lnTo>
                <a:lnTo>
                  <a:pt x="23" y="0"/>
                </a:lnTo>
                <a:lnTo>
                  <a:pt x="23" y="0"/>
                </a:lnTo>
                <a:close/>
                <a:moveTo>
                  <a:pt x="49" y="445"/>
                </a:moveTo>
                <a:lnTo>
                  <a:pt x="122" y="416"/>
                </a:lnTo>
                <a:lnTo>
                  <a:pt x="134" y="411"/>
                </a:lnTo>
                <a:lnTo>
                  <a:pt x="137" y="423"/>
                </a:lnTo>
                <a:lnTo>
                  <a:pt x="170" y="534"/>
                </a:lnTo>
                <a:lnTo>
                  <a:pt x="418" y="534"/>
                </a:lnTo>
                <a:lnTo>
                  <a:pt x="418" y="47"/>
                </a:lnTo>
                <a:lnTo>
                  <a:pt x="49" y="47"/>
                </a:lnTo>
                <a:lnTo>
                  <a:pt x="49" y="445"/>
                </a:lnTo>
                <a:lnTo>
                  <a:pt x="49" y="445"/>
                </a:lnTo>
                <a:close/>
                <a:moveTo>
                  <a:pt x="144" y="527"/>
                </a:moveTo>
                <a:lnTo>
                  <a:pt x="120" y="440"/>
                </a:lnTo>
                <a:lnTo>
                  <a:pt x="56" y="463"/>
                </a:lnTo>
                <a:lnTo>
                  <a:pt x="144" y="527"/>
                </a:lnTo>
                <a:lnTo>
                  <a:pt x="144" y="527"/>
                </a:lnTo>
                <a:close/>
                <a:moveTo>
                  <a:pt x="111" y="315"/>
                </a:moveTo>
                <a:lnTo>
                  <a:pt x="111" y="333"/>
                </a:lnTo>
                <a:lnTo>
                  <a:pt x="359" y="333"/>
                </a:lnTo>
                <a:lnTo>
                  <a:pt x="359" y="315"/>
                </a:lnTo>
                <a:lnTo>
                  <a:pt x="111" y="315"/>
                </a:lnTo>
                <a:lnTo>
                  <a:pt x="111" y="315"/>
                </a:lnTo>
                <a:close/>
                <a:moveTo>
                  <a:pt x="111" y="253"/>
                </a:moveTo>
                <a:lnTo>
                  <a:pt x="111" y="274"/>
                </a:lnTo>
                <a:lnTo>
                  <a:pt x="359" y="274"/>
                </a:lnTo>
                <a:lnTo>
                  <a:pt x="359" y="253"/>
                </a:lnTo>
                <a:lnTo>
                  <a:pt x="111" y="253"/>
                </a:lnTo>
                <a:lnTo>
                  <a:pt x="111" y="253"/>
                </a:lnTo>
                <a:close/>
                <a:moveTo>
                  <a:pt x="111" y="187"/>
                </a:moveTo>
                <a:lnTo>
                  <a:pt x="111" y="208"/>
                </a:lnTo>
                <a:lnTo>
                  <a:pt x="359" y="208"/>
                </a:lnTo>
                <a:lnTo>
                  <a:pt x="359" y="187"/>
                </a:lnTo>
                <a:lnTo>
                  <a:pt x="111" y="187"/>
                </a:lnTo>
                <a:lnTo>
                  <a:pt x="111" y="187"/>
                </a:lnTo>
                <a:close/>
                <a:moveTo>
                  <a:pt x="111" y="125"/>
                </a:moveTo>
                <a:lnTo>
                  <a:pt x="111" y="147"/>
                </a:lnTo>
                <a:lnTo>
                  <a:pt x="359" y="147"/>
                </a:lnTo>
                <a:lnTo>
                  <a:pt x="359" y="125"/>
                </a:lnTo>
                <a:lnTo>
                  <a:pt x="111" y="12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206"/>
          <p:cNvSpPr>
            <a:spLocks noEditPoints="1"/>
          </p:cNvSpPr>
          <p:nvPr/>
        </p:nvSpPr>
        <p:spPr bwMode="auto">
          <a:xfrm>
            <a:off x="9457738" y="5384387"/>
            <a:ext cx="492181" cy="599878"/>
          </a:xfrm>
          <a:custGeom>
            <a:avLst/>
            <a:gdLst>
              <a:gd name="T0" fmla="*/ 88 w 193"/>
              <a:gd name="T1" fmla="*/ 220 h 236"/>
              <a:gd name="T2" fmla="*/ 193 w 193"/>
              <a:gd name="T3" fmla="*/ 220 h 236"/>
              <a:gd name="T4" fmla="*/ 193 w 193"/>
              <a:gd name="T5" fmla="*/ 236 h 236"/>
              <a:gd name="T6" fmla="*/ 54 w 193"/>
              <a:gd name="T7" fmla="*/ 236 h 236"/>
              <a:gd name="T8" fmla="*/ 88 w 193"/>
              <a:gd name="T9" fmla="*/ 220 h 236"/>
              <a:gd name="T10" fmla="*/ 146 w 193"/>
              <a:gd name="T11" fmla="*/ 78 h 236"/>
              <a:gd name="T12" fmla="*/ 151 w 193"/>
              <a:gd name="T13" fmla="*/ 69 h 236"/>
              <a:gd name="T14" fmla="*/ 152 w 193"/>
              <a:gd name="T15" fmla="*/ 69 h 236"/>
              <a:gd name="T16" fmla="*/ 153 w 193"/>
              <a:gd name="T17" fmla="*/ 57 h 236"/>
              <a:gd name="T18" fmla="*/ 145 w 193"/>
              <a:gd name="T19" fmla="*/ 47 h 236"/>
              <a:gd name="T20" fmla="*/ 98 w 193"/>
              <a:gd name="T21" fmla="*/ 19 h 236"/>
              <a:gd name="T22" fmla="*/ 86 w 193"/>
              <a:gd name="T23" fmla="*/ 18 h 236"/>
              <a:gd name="T24" fmla="*/ 86 w 193"/>
              <a:gd name="T25" fmla="*/ 18 h 236"/>
              <a:gd name="T26" fmla="*/ 76 w 193"/>
              <a:gd name="T27" fmla="*/ 25 h 236"/>
              <a:gd name="T28" fmla="*/ 76 w 193"/>
              <a:gd name="T29" fmla="*/ 25 h 236"/>
              <a:gd name="T30" fmla="*/ 70 w 193"/>
              <a:gd name="T31" fmla="*/ 34 h 236"/>
              <a:gd name="T32" fmla="*/ 72 w 193"/>
              <a:gd name="T33" fmla="*/ 35 h 236"/>
              <a:gd name="T34" fmla="*/ 91 w 193"/>
              <a:gd name="T35" fmla="*/ 46 h 236"/>
              <a:gd name="T36" fmla="*/ 126 w 193"/>
              <a:gd name="T37" fmla="*/ 66 h 236"/>
              <a:gd name="T38" fmla="*/ 145 w 193"/>
              <a:gd name="T39" fmla="*/ 77 h 236"/>
              <a:gd name="T40" fmla="*/ 146 w 193"/>
              <a:gd name="T41" fmla="*/ 78 h 236"/>
              <a:gd name="T42" fmla="*/ 167 w 193"/>
              <a:gd name="T43" fmla="*/ 73 h 236"/>
              <a:gd name="T44" fmla="*/ 167 w 193"/>
              <a:gd name="T45" fmla="*/ 73 h 236"/>
              <a:gd name="T46" fmla="*/ 159 w 193"/>
              <a:gd name="T47" fmla="*/ 87 h 236"/>
              <a:gd name="T48" fmla="*/ 155 w 193"/>
              <a:gd name="T49" fmla="*/ 93 h 236"/>
              <a:gd name="T50" fmla="*/ 154 w 193"/>
              <a:gd name="T51" fmla="*/ 96 h 236"/>
              <a:gd name="T52" fmla="*/ 154 w 193"/>
              <a:gd name="T53" fmla="*/ 97 h 236"/>
              <a:gd name="T54" fmla="*/ 154 w 193"/>
              <a:gd name="T55" fmla="*/ 97 h 236"/>
              <a:gd name="T56" fmla="*/ 104 w 193"/>
              <a:gd name="T57" fmla="*/ 183 h 236"/>
              <a:gd name="T58" fmla="*/ 102 w 193"/>
              <a:gd name="T59" fmla="*/ 186 h 236"/>
              <a:gd name="T60" fmla="*/ 99 w 193"/>
              <a:gd name="T61" fmla="*/ 187 h 236"/>
              <a:gd name="T62" fmla="*/ 73 w 193"/>
              <a:gd name="T63" fmla="*/ 188 h 236"/>
              <a:gd name="T64" fmla="*/ 65 w 193"/>
              <a:gd name="T65" fmla="*/ 176 h 236"/>
              <a:gd name="T66" fmla="*/ 44 w 193"/>
              <a:gd name="T67" fmla="*/ 171 h 236"/>
              <a:gd name="T68" fmla="*/ 27 w 193"/>
              <a:gd name="T69" fmla="*/ 153 h 236"/>
              <a:gd name="T70" fmla="*/ 12 w 193"/>
              <a:gd name="T71" fmla="*/ 152 h 236"/>
              <a:gd name="T72" fmla="*/ 0 w 193"/>
              <a:gd name="T73" fmla="*/ 129 h 236"/>
              <a:gd name="T74" fmla="*/ 0 w 193"/>
              <a:gd name="T75" fmla="*/ 126 h 236"/>
              <a:gd name="T76" fmla="*/ 1 w 193"/>
              <a:gd name="T77" fmla="*/ 124 h 236"/>
              <a:gd name="T78" fmla="*/ 51 w 193"/>
              <a:gd name="T79" fmla="*/ 37 h 236"/>
              <a:gd name="T80" fmla="*/ 51 w 193"/>
              <a:gd name="T81" fmla="*/ 37 h 236"/>
              <a:gd name="T82" fmla="*/ 53 w 193"/>
              <a:gd name="T83" fmla="*/ 34 h 236"/>
              <a:gd name="T84" fmla="*/ 56 w 193"/>
              <a:gd name="T85" fmla="*/ 28 h 236"/>
              <a:gd name="T86" fmla="*/ 56 w 193"/>
              <a:gd name="T87" fmla="*/ 28 h 236"/>
              <a:gd name="T88" fmla="*/ 64 w 193"/>
              <a:gd name="T89" fmla="*/ 14 h 236"/>
              <a:gd name="T90" fmla="*/ 64 w 193"/>
              <a:gd name="T91" fmla="*/ 14 h 236"/>
              <a:gd name="T92" fmla="*/ 81 w 193"/>
              <a:gd name="T93" fmla="*/ 2 h 236"/>
              <a:gd name="T94" fmla="*/ 81 w 193"/>
              <a:gd name="T95" fmla="*/ 2 h 236"/>
              <a:gd name="T96" fmla="*/ 101 w 193"/>
              <a:gd name="T97" fmla="*/ 4 h 236"/>
              <a:gd name="T98" fmla="*/ 157 w 193"/>
              <a:gd name="T99" fmla="*/ 37 h 236"/>
              <a:gd name="T100" fmla="*/ 170 w 193"/>
              <a:gd name="T101" fmla="*/ 53 h 236"/>
              <a:gd name="T102" fmla="*/ 167 w 193"/>
              <a:gd name="T103" fmla="*/ 73 h 236"/>
              <a:gd name="T104" fmla="*/ 2 w 193"/>
              <a:gd name="T105" fmla="*/ 171 h 236"/>
              <a:gd name="T106" fmla="*/ 4 w 193"/>
              <a:gd name="T107" fmla="*/ 219 h 236"/>
              <a:gd name="T108" fmla="*/ 25 w 193"/>
              <a:gd name="T109" fmla="*/ 231 h 236"/>
              <a:gd name="T110" fmla="*/ 68 w 193"/>
              <a:gd name="T111" fmla="*/ 209 h 236"/>
              <a:gd name="T112" fmla="*/ 2 w 193"/>
              <a:gd name="T113" fmla="*/ 1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236">
                <a:moveTo>
                  <a:pt x="88" y="220"/>
                </a:moveTo>
                <a:cubicBezTo>
                  <a:pt x="193" y="220"/>
                  <a:pt x="193" y="220"/>
                  <a:pt x="193" y="220"/>
                </a:cubicBezTo>
                <a:cubicBezTo>
                  <a:pt x="193" y="236"/>
                  <a:pt x="193" y="236"/>
                  <a:pt x="193" y="236"/>
                </a:cubicBezTo>
                <a:cubicBezTo>
                  <a:pt x="54" y="236"/>
                  <a:pt x="54" y="236"/>
                  <a:pt x="54" y="236"/>
                </a:cubicBezTo>
                <a:cubicBezTo>
                  <a:pt x="88" y="220"/>
                  <a:pt x="88" y="220"/>
                  <a:pt x="88" y="220"/>
                </a:cubicBezTo>
                <a:close/>
                <a:moveTo>
                  <a:pt x="146" y="78"/>
                </a:moveTo>
                <a:cubicBezTo>
                  <a:pt x="151" y="69"/>
                  <a:pt x="151" y="69"/>
                  <a:pt x="151" y="69"/>
                </a:cubicBezTo>
                <a:cubicBezTo>
                  <a:pt x="152" y="69"/>
                  <a:pt x="152" y="69"/>
                  <a:pt x="152" y="69"/>
                </a:cubicBezTo>
                <a:cubicBezTo>
                  <a:pt x="154" y="65"/>
                  <a:pt x="154" y="61"/>
                  <a:pt x="153" y="57"/>
                </a:cubicBezTo>
                <a:cubicBezTo>
                  <a:pt x="152" y="52"/>
                  <a:pt x="149" y="49"/>
                  <a:pt x="145" y="47"/>
                </a:cubicBezTo>
                <a:cubicBezTo>
                  <a:pt x="98" y="19"/>
                  <a:pt x="98" y="19"/>
                  <a:pt x="98" y="19"/>
                </a:cubicBezTo>
                <a:cubicBezTo>
                  <a:pt x="94" y="17"/>
                  <a:pt x="90" y="16"/>
                  <a:pt x="86" y="18"/>
                </a:cubicBezTo>
                <a:cubicBezTo>
                  <a:pt x="86" y="18"/>
                  <a:pt x="86" y="18"/>
                  <a:pt x="86" y="18"/>
                </a:cubicBezTo>
                <a:cubicBezTo>
                  <a:pt x="82" y="19"/>
                  <a:pt x="78" y="21"/>
                  <a:pt x="76" y="25"/>
                </a:cubicBezTo>
                <a:cubicBezTo>
                  <a:pt x="76" y="25"/>
                  <a:pt x="76" y="25"/>
                  <a:pt x="76" y="25"/>
                </a:cubicBezTo>
                <a:cubicBezTo>
                  <a:pt x="70" y="34"/>
                  <a:pt x="70" y="34"/>
                  <a:pt x="70" y="34"/>
                </a:cubicBezTo>
                <a:cubicBezTo>
                  <a:pt x="72" y="35"/>
                  <a:pt x="72" y="35"/>
                  <a:pt x="72" y="35"/>
                </a:cubicBezTo>
                <a:cubicBezTo>
                  <a:pt x="91" y="46"/>
                  <a:pt x="91" y="46"/>
                  <a:pt x="91" y="46"/>
                </a:cubicBezTo>
                <a:cubicBezTo>
                  <a:pt x="126" y="66"/>
                  <a:pt x="126" y="66"/>
                  <a:pt x="126" y="66"/>
                </a:cubicBezTo>
                <a:cubicBezTo>
                  <a:pt x="145" y="77"/>
                  <a:pt x="145" y="77"/>
                  <a:pt x="145" y="77"/>
                </a:cubicBezTo>
                <a:cubicBezTo>
                  <a:pt x="146" y="78"/>
                  <a:pt x="146" y="78"/>
                  <a:pt x="146" y="78"/>
                </a:cubicBezTo>
                <a:close/>
                <a:moveTo>
                  <a:pt x="167" y="73"/>
                </a:moveTo>
                <a:cubicBezTo>
                  <a:pt x="167" y="73"/>
                  <a:pt x="167" y="73"/>
                  <a:pt x="167" y="73"/>
                </a:cubicBezTo>
                <a:cubicBezTo>
                  <a:pt x="159" y="87"/>
                  <a:pt x="159" y="87"/>
                  <a:pt x="159" y="87"/>
                </a:cubicBezTo>
                <a:cubicBezTo>
                  <a:pt x="155" y="93"/>
                  <a:pt x="155" y="93"/>
                  <a:pt x="155" y="93"/>
                </a:cubicBezTo>
                <a:cubicBezTo>
                  <a:pt x="154" y="96"/>
                  <a:pt x="154" y="96"/>
                  <a:pt x="154" y="96"/>
                </a:cubicBezTo>
                <a:cubicBezTo>
                  <a:pt x="154" y="97"/>
                  <a:pt x="154" y="97"/>
                  <a:pt x="154" y="97"/>
                </a:cubicBezTo>
                <a:cubicBezTo>
                  <a:pt x="154" y="97"/>
                  <a:pt x="154" y="97"/>
                  <a:pt x="154" y="97"/>
                </a:cubicBezTo>
                <a:cubicBezTo>
                  <a:pt x="104" y="183"/>
                  <a:pt x="104" y="183"/>
                  <a:pt x="104" y="183"/>
                </a:cubicBezTo>
                <a:cubicBezTo>
                  <a:pt x="102" y="186"/>
                  <a:pt x="102" y="186"/>
                  <a:pt x="102" y="186"/>
                </a:cubicBezTo>
                <a:cubicBezTo>
                  <a:pt x="99" y="187"/>
                  <a:pt x="99" y="187"/>
                  <a:pt x="99" y="187"/>
                </a:cubicBezTo>
                <a:cubicBezTo>
                  <a:pt x="88" y="192"/>
                  <a:pt x="80" y="192"/>
                  <a:pt x="73" y="188"/>
                </a:cubicBezTo>
                <a:cubicBezTo>
                  <a:pt x="69" y="185"/>
                  <a:pt x="67" y="181"/>
                  <a:pt x="65" y="176"/>
                </a:cubicBezTo>
                <a:cubicBezTo>
                  <a:pt x="57" y="176"/>
                  <a:pt x="50" y="174"/>
                  <a:pt x="44" y="171"/>
                </a:cubicBezTo>
                <a:cubicBezTo>
                  <a:pt x="37" y="167"/>
                  <a:pt x="31" y="161"/>
                  <a:pt x="27" y="153"/>
                </a:cubicBezTo>
                <a:cubicBezTo>
                  <a:pt x="22" y="155"/>
                  <a:pt x="17" y="154"/>
                  <a:pt x="12" y="152"/>
                </a:cubicBezTo>
                <a:cubicBezTo>
                  <a:pt x="5" y="149"/>
                  <a:pt x="0" y="142"/>
                  <a:pt x="0" y="129"/>
                </a:cubicBezTo>
                <a:cubicBezTo>
                  <a:pt x="0" y="126"/>
                  <a:pt x="0" y="126"/>
                  <a:pt x="0" y="126"/>
                </a:cubicBezTo>
                <a:cubicBezTo>
                  <a:pt x="1" y="124"/>
                  <a:pt x="1" y="124"/>
                  <a:pt x="1" y="124"/>
                </a:cubicBezTo>
                <a:cubicBezTo>
                  <a:pt x="51" y="37"/>
                  <a:pt x="51" y="37"/>
                  <a:pt x="51" y="37"/>
                </a:cubicBezTo>
                <a:cubicBezTo>
                  <a:pt x="51" y="37"/>
                  <a:pt x="51" y="37"/>
                  <a:pt x="51" y="37"/>
                </a:cubicBezTo>
                <a:cubicBezTo>
                  <a:pt x="53" y="34"/>
                  <a:pt x="53" y="34"/>
                  <a:pt x="53" y="34"/>
                </a:cubicBezTo>
                <a:cubicBezTo>
                  <a:pt x="56" y="28"/>
                  <a:pt x="56" y="28"/>
                  <a:pt x="56" y="28"/>
                </a:cubicBezTo>
                <a:cubicBezTo>
                  <a:pt x="56" y="28"/>
                  <a:pt x="56" y="28"/>
                  <a:pt x="56" y="28"/>
                </a:cubicBezTo>
                <a:cubicBezTo>
                  <a:pt x="64" y="14"/>
                  <a:pt x="64" y="14"/>
                  <a:pt x="64" y="14"/>
                </a:cubicBezTo>
                <a:cubicBezTo>
                  <a:pt x="64" y="14"/>
                  <a:pt x="64" y="14"/>
                  <a:pt x="64" y="14"/>
                </a:cubicBezTo>
                <a:cubicBezTo>
                  <a:pt x="68" y="8"/>
                  <a:pt x="74" y="4"/>
                  <a:pt x="81" y="2"/>
                </a:cubicBezTo>
                <a:cubicBezTo>
                  <a:pt x="81" y="2"/>
                  <a:pt x="81" y="2"/>
                  <a:pt x="81" y="2"/>
                </a:cubicBezTo>
                <a:cubicBezTo>
                  <a:pt x="87" y="0"/>
                  <a:pt x="94" y="1"/>
                  <a:pt x="101" y="4"/>
                </a:cubicBezTo>
                <a:cubicBezTo>
                  <a:pt x="157" y="37"/>
                  <a:pt x="157" y="37"/>
                  <a:pt x="157" y="37"/>
                </a:cubicBezTo>
                <a:cubicBezTo>
                  <a:pt x="163" y="41"/>
                  <a:pt x="168" y="47"/>
                  <a:pt x="170" y="53"/>
                </a:cubicBezTo>
                <a:cubicBezTo>
                  <a:pt x="171" y="60"/>
                  <a:pt x="171" y="67"/>
                  <a:pt x="167" y="73"/>
                </a:cubicBezTo>
                <a:close/>
                <a:moveTo>
                  <a:pt x="2" y="171"/>
                </a:moveTo>
                <a:cubicBezTo>
                  <a:pt x="4" y="219"/>
                  <a:pt x="4" y="219"/>
                  <a:pt x="4" y="219"/>
                </a:cubicBezTo>
                <a:cubicBezTo>
                  <a:pt x="25" y="231"/>
                  <a:pt x="25" y="231"/>
                  <a:pt x="25" y="231"/>
                </a:cubicBezTo>
                <a:cubicBezTo>
                  <a:pt x="68" y="209"/>
                  <a:pt x="68" y="209"/>
                  <a:pt x="68" y="209"/>
                </a:cubicBezTo>
                <a:lnTo>
                  <a:pt x="2" y="1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3" name="组合 212"/>
          <p:cNvGrpSpPr/>
          <p:nvPr/>
        </p:nvGrpSpPr>
        <p:grpSpPr>
          <a:xfrm>
            <a:off x="4993198" y="990677"/>
            <a:ext cx="2165978" cy="928282"/>
            <a:chOff x="4993198" y="990677"/>
            <a:chExt cx="2165978" cy="928282"/>
          </a:xfrm>
        </p:grpSpPr>
        <p:sp>
          <p:nvSpPr>
            <p:cNvPr id="214" name="矩形 213"/>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Text Box 3"/>
            <p:cNvSpPr txBox="1">
              <a:spLocks noChangeArrowheads="1"/>
            </p:cNvSpPr>
            <p:nvPr/>
          </p:nvSpPr>
          <p:spPr bwMode="auto">
            <a:xfrm>
              <a:off x="5286160" y="990677"/>
              <a:ext cx="165257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7</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16" name="矩形 215"/>
            <p:cNvSpPr/>
            <p:nvPr/>
          </p:nvSpPr>
          <p:spPr>
            <a:xfrm>
              <a:off x="4993198" y="1359825"/>
              <a:ext cx="2165978" cy="369332"/>
            </a:xfrm>
            <a:prstGeom prst="rect">
              <a:avLst/>
            </a:prstGeom>
          </p:spPr>
          <p:txBody>
            <a:bodyPr wrap="none">
              <a:spAutoFit/>
            </a:bodyPr>
            <a:lstStyle/>
            <a:p>
              <a:pPr algn="ctr" fontAlgn="base"/>
              <a:r>
                <a:rPr lang="zh-CN" altLang="en-US" dirty="0">
                  <a:solidFill>
                    <a:srgbClr val="888888"/>
                  </a:solidFill>
                  <a:latin typeface="微软雅黑" panose="020B0503020204020204" pitchFamily="34" charset="-122"/>
                  <a:ea typeface="微软雅黑" panose="020B0503020204020204" pitchFamily="34" charset="-122"/>
                </a:rPr>
                <a:t>金融类超实用图标</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Text Box 3"/>
          <p:cNvSpPr txBox="1">
            <a:spLocks noChangeArrowheads="1"/>
          </p:cNvSpPr>
          <p:nvPr/>
        </p:nvSpPr>
        <p:spPr bwMode="auto">
          <a:xfrm>
            <a:off x="5242617" y="990677"/>
            <a:ext cx="172628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8</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127" name="矩形 126"/>
          <p:cNvSpPr/>
          <p:nvPr/>
        </p:nvSpPr>
        <p:spPr>
          <a:xfrm>
            <a:off x="4608848" y="1359825"/>
            <a:ext cx="2954655" cy="369332"/>
          </a:xfrm>
          <a:prstGeom prst="rect">
            <a:avLst/>
          </a:prstGeom>
        </p:spPr>
        <p:txBody>
          <a:bodyPr wrap="none">
            <a:spAutoFit/>
          </a:bodyPr>
          <a:lstStyle/>
          <a:p>
            <a:pPr fontAlgn="base"/>
            <a:r>
              <a:rPr lang="zh-CN" altLang="en-US" b="1" dirty="0">
                <a:solidFill>
                  <a:srgbClr val="888888"/>
                </a:solidFill>
                <a:latin typeface="微软雅黑" panose="020B0503020204020204" pitchFamily="34" charset="-122"/>
                <a:ea typeface="微软雅黑" panose="020B0503020204020204" pitchFamily="34" charset="-122"/>
              </a:rPr>
              <a:t>学前教育</a:t>
            </a:r>
            <a:r>
              <a:rPr lang="zh-CN" altLang="en-US" dirty="0">
                <a:solidFill>
                  <a:srgbClr val="888888"/>
                </a:solidFill>
                <a:latin typeface="微软雅黑" panose="020B0503020204020204" pitchFamily="34" charset="-122"/>
                <a:ea typeface="微软雅黑" panose="020B0503020204020204" pitchFamily="34" charset="-122"/>
              </a:rPr>
              <a:t>常用简笔线形图标</a:t>
            </a:r>
          </a:p>
        </p:txBody>
      </p:sp>
      <p:grpSp>
        <p:nvGrpSpPr>
          <p:cNvPr id="128" name="组合 127"/>
          <p:cNvGrpSpPr/>
          <p:nvPr/>
        </p:nvGrpSpPr>
        <p:grpSpPr>
          <a:xfrm>
            <a:off x="2881937" y="2418408"/>
            <a:ext cx="578783" cy="596970"/>
            <a:chOff x="946150" y="1208088"/>
            <a:chExt cx="858838" cy="885825"/>
          </a:xfrm>
          <a:solidFill>
            <a:srgbClr val="FC621E"/>
          </a:solidFill>
        </p:grpSpPr>
        <p:sp>
          <p:nvSpPr>
            <p:cNvPr id="129" name="Freeform 26"/>
            <p:cNvSpPr/>
            <p:nvPr/>
          </p:nvSpPr>
          <p:spPr bwMode="auto">
            <a:xfrm>
              <a:off x="993775" y="1212850"/>
              <a:ext cx="763588" cy="731837"/>
            </a:xfrm>
            <a:custGeom>
              <a:avLst/>
              <a:gdLst>
                <a:gd name="T0" fmla="*/ 84 w 272"/>
                <a:gd name="T1" fmla="*/ 260 h 261"/>
                <a:gd name="T2" fmla="*/ 82 w 272"/>
                <a:gd name="T3" fmla="*/ 260 h 261"/>
                <a:gd name="T4" fmla="*/ 0 w 272"/>
                <a:gd name="T5" fmla="*/ 136 h 261"/>
                <a:gd name="T6" fmla="*/ 136 w 272"/>
                <a:gd name="T7" fmla="*/ 0 h 261"/>
                <a:gd name="T8" fmla="*/ 272 w 272"/>
                <a:gd name="T9" fmla="*/ 136 h 261"/>
                <a:gd name="T10" fmla="*/ 190 w 272"/>
                <a:gd name="T11" fmla="*/ 260 h 261"/>
                <a:gd name="T12" fmla="*/ 184 w 272"/>
                <a:gd name="T13" fmla="*/ 258 h 261"/>
                <a:gd name="T14" fmla="*/ 187 w 272"/>
                <a:gd name="T15" fmla="*/ 252 h 261"/>
                <a:gd name="T16" fmla="*/ 262 w 272"/>
                <a:gd name="T17" fmla="*/ 136 h 261"/>
                <a:gd name="T18" fmla="*/ 136 w 272"/>
                <a:gd name="T19" fmla="*/ 9 h 261"/>
                <a:gd name="T20" fmla="*/ 10 w 272"/>
                <a:gd name="T21" fmla="*/ 136 h 261"/>
                <a:gd name="T22" fmla="*/ 86 w 272"/>
                <a:gd name="T23" fmla="*/ 252 h 261"/>
                <a:gd name="T24" fmla="*/ 88 w 272"/>
                <a:gd name="T25" fmla="*/ 258 h 261"/>
                <a:gd name="T26" fmla="*/ 84 w 272"/>
                <a:gd name="T2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261">
                  <a:moveTo>
                    <a:pt x="84" y="260"/>
                  </a:moveTo>
                  <a:cubicBezTo>
                    <a:pt x="83" y="260"/>
                    <a:pt x="82" y="260"/>
                    <a:pt x="82" y="260"/>
                  </a:cubicBezTo>
                  <a:cubicBezTo>
                    <a:pt x="32" y="238"/>
                    <a:pt x="0" y="190"/>
                    <a:pt x="0" y="136"/>
                  </a:cubicBezTo>
                  <a:cubicBezTo>
                    <a:pt x="0" y="61"/>
                    <a:pt x="61" y="0"/>
                    <a:pt x="136" y="0"/>
                  </a:cubicBezTo>
                  <a:cubicBezTo>
                    <a:pt x="211" y="0"/>
                    <a:pt x="272" y="61"/>
                    <a:pt x="272" y="136"/>
                  </a:cubicBezTo>
                  <a:cubicBezTo>
                    <a:pt x="272" y="190"/>
                    <a:pt x="240" y="238"/>
                    <a:pt x="190" y="260"/>
                  </a:cubicBezTo>
                  <a:cubicBezTo>
                    <a:pt x="188" y="261"/>
                    <a:pt x="185" y="260"/>
                    <a:pt x="184" y="258"/>
                  </a:cubicBezTo>
                  <a:cubicBezTo>
                    <a:pt x="183" y="255"/>
                    <a:pt x="184" y="253"/>
                    <a:pt x="187" y="252"/>
                  </a:cubicBezTo>
                  <a:cubicBezTo>
                    <a:pt x="233" y="231"/>
                    <a:pt x="262" y="186"/>
                    <a:pt x="262" y="136"/>
                  </a:cubicBezTo>
                  <a:cubicBezTo>
                    <a:pt x="262" y="66"/>
                    <a:pt x="206" y="9"/>
                    <a:pt x="136" y="9"/>
                  </a:cubicBezTo>
                  <a:cubicBezTo>
                    <a:pt x="66" y="9"/>
                    <a:pt x="10" y="66"/>
                    <a:pt x="10" y="136"/>
                  </a:cubicBezTo>
                  <a:cubicBezTo>
                    <a:pt x="10" y="186"/>
                    <a:pt x="39" y="231"/>
                    <a:pt x="86" y="252"/>
                  </a:cubicBezTo>
                  <a:cubicBezTo>
                    <a:pt x="88" y="253"/>
                    <a:pt x="89" y="255"/>
                    <a:pt x="88" y="258"/>
                  </a:cubicBezTo>
                  <a:cubicBezTo>
                    <a:pt x="87" y="259"/>
                    <a:pt x="85" y="260"/>
                    <a:pt x="84" y="2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7"/>
            <p:cNvSpPr/>
            <p:nvPr/>
          </p:nvSpPr>
          <p:spPr bwMode="auto">
            <a:xfrm>
              <a:off x="1336675" y="1658938"/>
              <a:ext cx="80963" cy="47625"/>
            </a:xfrm>
            <a:custGeom>
              <a:avLst/>
              <a:gdLst>
                <a:gd name="T0" fmla="*/ 5 w 29"/>
                <a:gd name="T1" fmla="*/ 17 h 17"/>
                <a:gd name="T2" fmla="*/ 4 w 29"/>
                <a:gd name="T3" fmla="*/ 17 h 17"/>
                <a:gd name="T4" fmla="*/ 1 w 29"/>
                <a:gd name="T5" fmla="*/ 12 h 17"/>
                <a:gd name="T6" fmla="*/ 15 w 29"/>
                <a:gd name="T7" fmla="*/ 0 h 17"/>
                <a:gd name="T8" fmla="*/ 29 w 29"/>
                <a:gd name="T9" fmla="*/ 12 h 17"/>
                <a:gd name="T10" fmla="*/ 25 w 29"/>
                <a:gd name="T11" fmla="*/ 17 h 17"/>
                <a:gd name="T12" fmla="*/ 20 w 29"/>
                <a:gd name="T13" fmla="*/ 13 h 17"/>
                <a:gd name="T14" fmla="*/ 15 w 29"/>
                <a:gd name="T15" fmla="*/ 9 h 17"/>
                <a:gd name="T16" fmla="*/ 10 w 29"/>
                <a:gd name="T17" fmla="*/ 13 h 17"/>
                <a:gd name="T18" fmla="*/ 5 w 2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7">
                  <a:moveTo>
                    <a:pt x="5" y="17"/>
                  </a:moveTo>
                  <a:cubicBezTo>
                    <a:pt x="5" y="17"/>
                    <a:pt x="5" y="17"/>
                    <a:pt x="4" y="17"/>
                  </a:cubicBezTo>
                  <a:cubicBezTo>
                    <a:pt x="2" y="17"/>
                    <a:pt x="0" y="14"/>
                    <a:pt x="1" y="12"/>
                  </a:cubicBezTo>
                  <a:cubicBezTo>
                    <a:pt x="2" y="5"/>
                    <a:pt x="8" y="0"/>
                    <a:pt x="15" y="0"/>
                  </a:cubicBezTo>
                  <a:cubicBezTo>
                    <a:pt x="22" y="0"/>
                    <a:pt x="27" y="5"/>
                    <a:pt x="29" y="12"/>
                  </a:cubicBezTo>
                  <a:cubicBezTo>
                    <a:pt x="29" y="14"/>
                    <a:pt x="27" y="17"/>
                    <a:pt x="25" y="17"/>
                  </a:cubicBezTo>
                  <a:cubicBezTo>
                    <a:pt x="22" y="17"/>
                    <a:pt x="20" y="16"/>
                    <a:pt x="20" y="13"/>
                  </a:cubicBezTo>
                  <a:cubicBezTo>
                    <a:pt x="19" y="11"/>
                    <a:pt x="17" y="9"/>
                    <a:pt x="15" y="9"/>
                  </a:cubicBezTo>
                  <a:cubicBezTo>
                    <a:pt x="12" y="9"/>
                    <a:pt x="10" y="11"/>
                    <a:pt x="10" y="13"/>
                  </a:cubicBezTo>
                  <a:cubicBezTo>
                    <a:pt x="9" y="16"/>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28"/>
            <p:cNvSpPr/>
            <p:nvPr/>
          </p:nvSpPr>
          <p:spPr bwMode="auto">
            <a:xfrm>
              <a:off x="946150" y="1570038"/>
              <a:ext cx="80963" cy="133350"/>
            </a:xfrm>
            <a:custGeom>
              <a:avLst/>
              <a:gdLst>
                <a:gd name="T0" fmla="*/ 24 w 29"/>
                <a:gd name="T1" fmla="*/ 48 h 48"/>
                <a:gd name="T2" fmla="*/ 24 w 29"/>
                <a:gd name="T3" fmla="*/ 48 h 48"/>
                <a:gd name="T4" fmla="*/ 1 w 29"/>
                <a:gd name="T5" fmla="*/ 26 h 48"/>
                <a:gd name="T6" fmla="*/ 19 w 29"/>
                <a:gd name="T7" fmla="*/ 0 h 48"/>
                <a:gd name="T8" fmla="*/ 24 w 29"/>
                <a:gd name="T9" fmla="*/ 4 h 48"/>
                <a:gd name="T10" fmla="*/ 21 w 29"/>
                <a:gd name="T11" fmla="*/ 9 h 48"/>
                <a:gd name="T12" fmla="*/ 10 w 29"/>
                <a:gd name="T13" fmla="*/ 25 h 48"/>
                <a:gd name="T14" fmla="*/ 24 w 29"/>
                <a:gd name="T15" fmla="*/ 39 h 48"/>
                <a:gd name="T16" fmla="*/ 29 w 29"/>
                <a:gd name="T17" fmla="*/ 43 h 48"/>
                <a:gd name="T18" fmla="*/ 24 w 29"/>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4" y="48"/>
                  </a:moveTo>
                  <a:cubicBezTo>
                    <a:pt x="24" y="48"/>
                    <a:pt x="24" y="48"/>
                    <a:pt x="24" y="48"/>
                  </a:cubicBezTo>
                  <a:cubicBezTo>
                    <a:pt x="12" y="47"/>
                    <a:pt x="2" y="38"/>
                    <a:pt x="1" y="26"/>
                  </a:cubicBezTo>
                  <a:cubicBezTo>
                    <a:pt x="0" y="14"/>
                    <a:pt x="7" y="3"/>
                    <a:pt x="19" y="0"/>
                  </a:cubicBezTo>
                  <a:cubicBezTo>
                    <a:pt x="21" y="0"/>
                    <a:pt x="24" y="1"/>
                    <a:pt x="24" y="4"/>
                  </a:cubicBezTo>
                  <a:cubicBezTo>
                    <a:pt x="25" y="6"/>
                    <a:pt x="24" y="9"/>
                    <a:pt x="21" y="9"/>
                  </a:cubicBezTo>
                  <a:cubicBezTo>
                    <a:pt x="14" y="11"/>
                    <a:pt x="9" y="18"/>
                    <a:pt x="10" y="25"/>
                  </a:cubicBezTo>
                  <a:cubicBezTo>
                    <a:pt x="11" y="33"/>
                    <a:pt x="17" y="38"/>
                    <a:pt x="24" y="39"/>
                  </a:cubicBezTo>
                  <a:cubicBezTo>
                    <a:pt x="27" y="39"/>
                    <a:pt x="29" y="41"/>
                    <a:pt x="29" y="43"/>
                  </a:cubicBezTo>
                  <a:cubicBezTo>
                    <a:pt x="29" y="46"/>
                    <a:pt x="27" y="48"/>
                    <a:pt x="2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29"/>
            <p:cNvSpPr/>
            <p:nvPr/>
          </p:nvSpPr>
          <p:spPr bwMode="auto">
            <a:xfrm>
              <a:off x="1725613" y="1570038"/>
              <a:ext cx="79375" cy="133350"/>
            </a:xfrm>
            <a:custGeom>
              <a:avLst/>
              <a:gdLst>
                <a:gd name="T0" fmla="*/ 5 w 28"/>
                <a:gd name="T1" fmla="*/ 48 h 48"/>
                <a:gd name="T2" fmla="*/ 0 w 28"/>
                <a:gd name="T3" fmla="*/ 44 h 48"/>
                <a:gd name="T4" fmla="*/ 4 w 28"/>
                <a:gd name="T5" fmla="*/ 39 h 48"/>
                <a:gd name="T6" fmla="*/ 18 w 28"/>
                <a:gd name="T7" fmla="*/ 25 h 48"/>
                <a:gd name="T8" fmla="*/ 6 w 28"/>
                <a:gd name="T9" fmla="*/ 9 h 48"/>
                <a:gd name="T10" fmla="*/ 3 w 28"/>
                <a:gd name="T11" fmla="*/ 4 h 48"/>
                <a:gd name="T12" fmla="*/ 9 w 28"/>
                <a:gd name="T13" fmla="*/ 1 h 48"/>
                <a:gd name="T14" fmla="*/ 27 w 28"/>
                <a:gd name="T15" fmla="*/ 26 h 48"/>
                <a:gd name="T16" fmla="*/ 5 w 28"/>
                <a:gd name="T17" fmla="*/ 48 h 48"/>
                <a:gd name="T18" fmla="*/ 5 w 2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5" y="48"/>
                  </a:moveTo>
                  <a:cubicBezTo>
                    <a:pt x="2" y="48"/>
                    <a:pt x="0" y="46"/>
                    <a:pt x="0" y="44"/>
                  </a:cubicBezTo>
                  <a:cubicBezTo>
                    <a:pt x="0" y="41"/>
                    <a:pt x="2" y="39"/>
                    <a:pt x="4" y="39"/>
                  </a:cubicBezTo>
                  <a:cubicBezTo>
                    <a:pt x="12" y="38"/>
                    <a:pt x="17" y="33"/>
                    <a:pt x="18" y="25"/>
                  </a:cubicBezTo>
                  <a:cubicBezTo>
                    <a:pt x="19" y="18"/>
                    <a:pt x="14" y="11"/>
                    <a:pt x="6" y="9"/>
                  </a:cubicBezTo>
                  <a:cubicBezTo>
                    <a:pt x="4" y="9"/>
                    <a:pt x="2" y="6"/>
                    <a:pt x="3" y="4"/>
                  </a:cubicBezTo>
                  <a:cubicBezTo>
                    <a:pt x="4" y="1"/>
                    <a:pt x="6" y="0"/>
                    <a:pt x="9" y="1"/>
                  </a:cubicBezTo>
                  <a:cubicBezTo>
                    <a:pt x="20" y="3"/>
                    <a:pt x="28" y="14"/>
                    <a:pt x="27" y="26"/>
                  </a:cubicBezTo>
                  <a:cubicBezTo>
                    <a:pt x="26" y="38"/>
                    <a:pt x="17" y="47"/>
                    <a:pt x="5" y="48"/>
                  </a:cubicBezTo>
                  <a:cubicBezTo>
                    <a:pt x="5" y="48"/>
                    <a:pt x="5"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0"/>
            <p:cNvSpPr/>
            <p:nvPr/>
          </p:nvSpPr>
          <p:spPr bwMode="auto">
            <a:xfrm>
              <a:off x="1300163" y="1754188"/>
              <a:ext cx="150813" cy="65087"/>
            </a:xfrm>
            <a:custGeom>
              <a:avLst/>
              <a:gdLst>
                <a:gd name="T0" fmla="*/ 27 w 54"/>
                <a:gd name="T1" fmla="*/ 23 h 23"/>
                <a:gd name="T2" fmla="*/ 27 w 54"/>
                <a:gd name="T3" fmla="*/ 23 h 23"/>
                <a:gd name="T4" fmla="*/ 2 w 54"/>
                <a:gd name="T5" fmla="*/ 8 h 23"/>
                <a:gd name="T6" fmla="*/ 4 w 54"/>
                <a:gd name="T7" fmla="*/ 1 h 23"/>
                <a:gd name="T8" fmla="*/ 10 w 54"/>
                <a:gd name="T9" fmla="*/ 3 h 23"/>
                <a:gd name="T10" fmla="*/ 27 w 54"/>
                <a:gd name="T11" fmla="*/ 14 h 23"/>
                <a:gd name="T12" fmla="*/ 44 w 54"/>
                <a:gd name="T13" fmla="*/ 3 h 23"/>
                <a:gd name="T14" fmla="*/ 51 w 54"/>
                <a:gd name="T15" fmla="*/ 1 h 23"/>
                <a:gd name="T16" fmla="*/ 53 w 54"/>
                <a:gd name="T17" fmla="*/ 8 h 23"/>
                <a:gd name="T18" fmla="*/ 27 w 5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3">
                  <a:moveTo>
                    <a:pt x="27" y="23"/>
                  </a:moveTo>
                  <a:cubicBezTo>
                    <a:pt x="27" y="23"/>
                    <a:pt x="27" y="23"/>
                    <a:pt x="27" y="23"/>
                  </a:cubicBezTo>
                  <a:cubicBezTo>
                    <a:pt x="16" y="23"/>
                    <a:pt x="6" y="17"/>
                    <a:pt x="2" y="8"/>
                  </a:cubicBezTo>
                  <a:cubicBezTo>
                    <a:pt x="0" y="5"/>
                    <a:pt x="1" y="3"/>
                    <a:pt x="4" y="1"/>
                  </a:cubicBezTo>
                  <a:cubicBezTo>
                    <a:pt x="6" y="0"/>
                    <a:pt x="9" y="1"/>
                    <a:pt x="10" y="3"/>
                  </a:cubicBezTo>
                  <a:cubicBezTo>
                    <a:pt x="13" y="10"/>
                    <a:pt x="20" y="14"/>
                    <a:pt x="27" y="14"/>
                  </a:cubicBezTo>
                  <a:cubicBezTo>
                    <a:pt x="35" y="14"/>
                    <a:pt x="41" y="10"/>
                    <a:pt x="44" y="3"/>
                  </a:cubicBezTo>
                  <a:cubicBezTo>
                    <a:pt x="46" y="1"/>
                    <a:pt x="48" y="0"/>
                    <a:pt x="51" y="1"/>
                  </a:cubicBezTo>
                  <a:cubicBezTo>
                    <a:pt x="53" y="3"/>
                    <a:pt x="54" y="5"/>
                    <a:pt x="53" y="8"/>
                  </a:cubicBezTo>
                  <a:cubicBezTo>
                    <a:pt x="48" y="17"/>
                    <a:pt x="38" y="23"/>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1"/>
            <p:cNvSpPr>
              <a:spLocks noEditPoints="1"/>
            </p:cNvSpPr>
            <p:nvPr/>
          </p:nvSpPr>
          <p:spPr bwMode="auto">
            <a:xfrm>
              <a:off x="1322388" y="1943100"/>
              <a:ext cx="103188" cy="117475"/>
            </a:xfrm>
            <a:custGeom>
              <a:avLst/>
              <a:gdLst>
                <a:gd name="T0" fmla="*/ 19 w 37"/>
                <a:gd name="T1" fmla="*/ 42 h 42"/>
                <a:gd name="T2" fmla="*/ 0 w 37"/>
                <a:gd name="T3" fmla="*/ 23 h 42"/>
                <a:gd name="T4" fmla="*/ 0 w 37"/>
                <a:gd name="T5" fmla="*/ 18 h 42"/>
                <a:gd name="T6" fmla="*/ 19 w 37"/>
                <a:gd name="T7" fmla="*/ 0 h 42"/>
                <a:gd name="T8" fmla="*/ 37 w 37"/>
                <a:gd name="T9" fmla="*/ 18 h 42"/>
                <a:gd name="T10" fmla="*/ 37 w 37"/>
                <a:gd name="T11" fmla="*/ 23 h 42"/>
                <a:gd name="T12" fmla="*/ 19 w 37"/>
                <a:gd name="T13" fmla="*/ 42 h 42"/>
                <a:gd name="T14" fmla="*/ 19 w 37"/>
                <a:gd name="T15" fmla="*/ 9 h 42"/>
                <a:gd name="T16" fmla="*/ 10 w 37"/>
                <a:gd name="T17" fmla="*/ 18 h 42"/>
                <a:gd name="T18" fmla="*/ 10 w 37"/>
                <a:gd name="T19" fmla="*/ 23 h 42"/>
                <a:gd name="T20" fmla="*/ 19 w 37"/>
                <a:gd name="T21" fmla="*/ 32 h 42"/>
                <a:gd name="T22" fmla="*/ 28 w 37"/>
                <a:gd name="T23" fmla="*/ 23 h 42"/>
                <a:gd name="T24" fmla="*/ 28 w 37"/>
                <a:gd name="T25" fmla="*/ 18 h 42"/>
                <a:gd name="T26" fmla="*/ 19 w 37"/>
                <a:gd name="T2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2">
                  <a:moveTo>
                    <a:pt x="19" y="42"/>
                  </a:moveTo>
                  <a:cubicBezTo>
                    <a:pt x="9" y="42"/>
                    <a:pt x="0" y="33"/>
                    <a:pt x="0" y="23"/>
                  </a:cubicBezTo>
                  <a:cubicBezTo>
                    <a:pt x="0" y="18"/>
                    <a:pt x="0" y="18"/>
                    <a:pt x="0" y="18"/>
                  </a:cubicBezTo>
                  <a:cubicBezTo>
                    <a:pt x="0" y="8"/>
                    <a:pt x="9" y="0"/>
                    <a:pt x="19" y="0"/>
                  </a:cubicBezTo>
                  <a:cubicBezTo>
                    <a:pt x="29" y="0"/>
                    <a:pt x="37" y="8"/>
                    <a:pt x="37" y="18"/>
                  </a:cubicBezTo>
                  <a:cubicBezTo>
                    <a:pt x="37" y="23"/>
                    <a:pt x="37" y="23"/>
                    <a:pt x="37" y="23"/>
                  </a:cubicBezTo>
                  <a:cubicBezTo>
                    <a:pt x="37" y="33"/>
                    <a:pt x="29" y="42"/>
                    <a:pt x="19" y="42"/>
                  </a:cubicBezTo>
                  <a:close/>
                  <a:moveTo>
                    <a:pt x="19" y="9"/>
                  </a:moveTo>
                  <a:cubicBezTo>
                    <a:pt x="14" y="9"/>
                    <a:pt x="10" y="13"/>
                    <a:pt x="10" y="18"/>
                  </a:cubicBezTo>
                  <a:cubicBezTo>
                    <a:pt x="10" y="23"/>
                    <a:pt x="10" y="23"/>
                    <a:pt x="10" y="23"/>
                  </a:cubicBezTo>
                  <a:cubicBezTo>
                    <a:pt x="10" y="28"/>
                    <a:pt x="14" y="32"/>
                    <a:pt x="19" y="32"/>
                  </a:cubicBezTo>
                  <a:cubicBezTo>
                    <a:pt x="24" y="32"/>
                    <a:pt x="28" y="28"/>
                    <a:pt x="28" y="23"/>
                  </a:cubicBezTo>
                  <a:cubicBezTo>
                    <a:pt x="28" y="18"/>
                    <a:pt x="28" y="18"/>
                    <a:pt x="28" y="18"/>
                  </a:cubicBezTo>
                  <a:cubicBezTo>
                    <a:pt x="28" y="13"/>
                    <a:pt x="24"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2"/>
            <p:cNvSpPr>
              <a:spLocks noEditPoints="1"/>
            </p:cNvSpPr>
            <p:nvPr/>
          </p:nvSpPr>
          <p:spPr bwMode="auto">
            <a:xfrm>
              <a:off x="1216025" y="1900238"/>
              <a:ext cx="136525" cy="193675"/>
            </a:xfrm>
            <a:custGeom>
              <a:avLst/>
              <a:gdLst>
                <a:gd name="T0" fmla="*/ 14 w 49"/>
                <a:gd name="T1" fmla="*/ 69 h 69"/>
                <a:gd name="T2" fmla="*/ 7 w 49"/>
                <a:gd name="T3" fmla="*/ 67 h 69"/>
                <a:gd name="T4" fmla="*/ 0 w 49"/>
                <a:gd name="T5" fmla="*/ 54 h 69"/>
                <a:gd name="T6" fmla="*/ 0 w 49"/>
                <a:gd name="T7" fmla="*/ 14 h 69"/>
                <a:gd name="T8" fmla="*/ 6 w 49"/>
                <a:gd name="T9" fmla="*/ 3 h 69"/>
                <a:gd name="T10" fmla="*/ 21 w 49"/>
                <a:gd name="T11" fmla="*/ 5 h 69"/>
                <a:gd name="T12" fmla="*/ 46 w 49"/>
                <a:gd name="T13" fmla="*/ 21 h 69"/>
                <a:gd name="T14" fmla="*/ 48 w 49"/>
                <a:gd name="T15" fmla="*/ 27 h 69"/>
                <a:gd name="T16" fmla="*/ 48 w 49"/>
                <a:gd name="T17" fmla="*/ 28 h 69"/>
                <a:gd name="T18" fmla="*/ 48 w 49"/>
                <a:gd name="T19" fmla="*/ 43 h 69"/>
                <a:gd name="T20" fmla="*/ 48 w 49"/>
                <a:gd name="T21" fmla="*/ 45 h 69"/>
                <a:gd name="T22" fmla="*/ 46 w 49"/>
                <a:gd name="T23" fmla="*/ 50 h 69"/>
                <a:gd name="T24" fmla="*/ 21 w 49"/>
                <a:gd name="T25" fmla="*/ 67 h 69"/>
                <a:gd name="T26" fmla="*/ 21 w 49"/>
                <a:gd name="T27" fmla="*/ 67 h 69"/>
                <a:gd name="T28" fmla="*/ 14 w 49"/>
                <a:gd name="T29" fmla="*/ 69 h 69"/>
                <a:gd name="T30" fmla="*/ 12 w 49"/>
                <a:gd name="T31" fmla="*/ 11 h 69"/>
                <a:gd name="T32" fmla="*/ 10 w 49"/>
                <a:gd name="T33" fmla="*/ 11 h 69"/>
                <a:gd name="T34" fmla="*/ 9 w 49"/>
                <a:gd name="T35" fmla="*/ 14 h 69"/>
                <a:gd name="T36" fmla="*/ 9 w 49"/>
                <a:gd name="T37" fmla="*/ 54 h 69"/>
                <a:gd name="T38" fmla="*/ 12 w 49"/>
                <a:gd name="T39" fmla="*/ 59 h 69"/>
                <a:gd name="T40" fmla="*/ 16 w 49"/>
                <a:gd name="T41" fmla="*/ 59 h 69"/>
                <a:gd name="T42" fmla="*/ 38 w 49"/>
                <a:gd name="T43" fmla="*/ 44 h 69"/>
                <a:gd name="T44" fmla="*/ 38 w 49"/>
                <a:gd name="T45" fmla="*/ 43 h 69"/>
                <a:gd name="T46" fmla="*/ 38 w 49"/>
                <a:gd name="T47" fmla="*/ 28 h 69"/>
                <a:gd name="T48" fmla="*/ 38 w 49"/>
                <a:gd name="T49" fmla="*/ 27 h 69"/>
                <a:gd name="T50" fmla="*/ 16 w 49"/>
                <a:gd name="T51" fmla="*/ 12 h 69"/>
                <a:gd name="T52" fmla="*/ 12 w 49"/>
                <a:gd name="T53"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69">
                  <a:moveTo>
                    <a:pt x="14" y="69"/>
                  </a:moveTo>
                  <a:cubicBezTo>
                    <a:pt x="11" y="69"/>
                    <a:pt x="9" y="69"/>
                    <a:pt x="7" y="67"/>
                  </a:cubicBezTo>
                  <a:cubicBezTo>
                    <a:pt x="3" y="65"/>
                    <a:pt x="0" y="60"/>
                    <a:pt x="0" y="54"/>
                  </a:cubicBezTo>
                  <a:cubicBezTo>
                    <a:pt x="0" y="14"/>
                    <a:pt x="0" y="14"/>
                    <a:pt x="0" y="14"/>
                  </a:cubicBezTo>
                  <a:cubicBezTo>
                    <a:pt x="0" y="9"/>
                    <a:pt x="2" y="5"/>
                    <a:pt x="6" y="3"/>
                  </a:cubicBezTo>
                  <a:cubicBezTo>
                    <a:pt x="10" y="0"/>
                    <a:pt x="17" y="1"/>
                    <a:pt x="21" y="5"/>
                  </a:cubicBezTo>
                  <a:cubicBezTo>
                    <a:pt x="46" y="21"/>
                    <a:pt x="46" y="21"/>
                    <a:pt x="46" y="21"/>
                  </a:cubicBezTo>
                  <a:cubicBezTo>
                    <a:pt x="48" y="22"/>
                    <a:pt x="49" y="25"/>
                    <a:pt x="48" y="27"/>
                  </a:cubicBezTo>
                  <a:cubicBezTo>
                    <a:pt x="48" y="27"/>
                    <a:pt x="48" y="28"/>
                    <a:pt x="48" y="28"/>
                  </a:cubicBezTo>
                  <a:cubicBezTo>
                    <a:pt x="48" y="43"/>
                    <a:pt x="48" y="43"/>
                    <a:pt x="48" y="43"/>
                  </a:cubicBezTo>
                  <a:cubicBezTo>
                    <a:pt x="48" y="44"/>
                    <a:pt x="48" y="44"/>
                    <a:pt x="48" y="45"/>
                  </a:cubicBezTo>
                  <a:cubicBezTo>
                    <a:pt x="49" y="47"/>
                    <a:pt x="48" y="49"/>
                    <a:pt x="46" y="50"/>
                  </a:cubicBezTo>
                  <a:cubicBezTo>
                    <a:pt x="21" y="67"/>
                    <a:pt x="21" y="67"/>
                    <a:pt x="21" y="67"/>
                  </a:cubicBezTo>
                  <a:cubicBezTo>
                    <a:pt x="21" y="67"/>
                    <a:pt x="21" y="67"/>
                    <a:pt x="21" y="67"/>
                  </a:cubicBezTo>
                  <a:cubicBezTo>
                    <a:pt x="19" y="69"/>
                    <a:pt x="16" y="69"/>
                    <a:pt x="14" y="69"/>
                  </a:cubicBezTo>
                  <a:close/>
                  <a:moveTo>
                    <a:pt x="12" y="11"/>
                  </a:moveTo>
                  <a:cubicBezTo>
                    <a:pt x="11" y="11"/>
                    <a:pt x="11" y="11"/>
                    <a:pt x="10" y="11"/>
                  </a:cubicBezTo>
                  <a:cubicBezTo>
                    <a:pt x="10" y="11"/>
                    <a:pt x="9" y="12"/>
                    <a:pt x="9" y="14"/>
                  </a:cubicBezTo>
                  <a:cubicBezTo>
                    <a:pt x="9" y="54"/>
                    <a:pt x="9" y="54"/>
                    <a:pt x="9" y="54"/>
                  </a:cubicBezTo>
                  <a:cubicBezTo>
                    <a:pt x="9" y="57"/>
                    <a:pt x="10" y="59"/>
                    <a:pt x="12" y="59"/>
                  </a:cubicBezTo>
                  <a:cubicBezTo>
                    <a:pt x="13" y="60"/>
                    <a:pt x="15" y="60"/>
                    <a:pt x="16" y="59"/>
                  </a:cubicBezTo>
                  <a:cubicBezTo>
                    <a:pt x="38" y="44"/>
                    <a:pt x="38" y="44"/>
                    <a:pt x="38" y="44"/>
                  </a:cubicBezTo>
                  <a:cubicBezTo>
                    <a:pt x="38" y="44"/>
                    <a:pt x="38" y="44"/>
                    <a:pt x="38" y="43"/>
                  </a:cubicBezTo>
                  <a:cubicBezTo>
                    <a:pt x="38" y="28"/>
                    <a:pt x="38" y="28"/>
                    <a:pt x="38" y="28"/>
                  </a:cubicBezTo>
                  <a:cubicBezTo>
                    <a:pt x="38" y="28"/>
                    <a:pt x="38" y="28"/>
                    <a:pt x="38" y="27"/>
                  </a:cubicBezTo>
                  <a:cubicBezTo>
                    <a:pt x="16" y="12"/>
                    <a:pt x="16" y="12"/>
                    <a:pt x="16" y="12"/>
                  </a:cubicBezTo>
                  <a:cubicBezTo>
                    <a:pt x="15" y="11"/>
                    <a:pt x="13"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3"/>
            <p:cNvSpPr>
              <a:spLocks noEditPoints="1"/>
            </p:cNvSpPr>
            <p:nvPr/>
          </p:nvSpPr>
          <p:spPr bwMode="auto">
            <a:xfrm>
              <a:off x="1398588" y="1903413"/>
              <a:ext cx="136525" cy="190500"/>
            </a:xfrm>
            <a:custGeom>
              <a:avLst/>
              <a:gdLst>
                <a:gd name="T0" fmla="*/ 37 w 49"/>
                <a:gd name="T1" fmla="*/ 68 h 68"/>
                <a:gd name="T2" fmla="*/ 28 w 49"/>
                <a:gd name="T3" fmla="*/ 65 h 68"/>
                <a:gd name="T4" fmla="*/ 3 w 49"/>
                <a:gd name="T5" fmla="*/ 48 h 68"/>
                <a:gd name="T6" fmla="*/ 1 w 49"/>
                <a:gd name="T7" fmla="*/ 43 h 68"/>
                <a:gd name="T8" fmla="*/ 2 w 49"/>
                <a:gd name="T9" fmla="*/ 41 h 68"/>
                <a:gd name="T10" fmla="*/ 2 w 49"/>
                <a:gd name="T11" fmla="*/ 26 h 68"/>
                <a:gd name="T12" fmla="*/ 1 w 49"/>
                <a:gd name="T13" fmla="*/ 25 h 68"/>
                <a:gd name="T14" fmla="*/ 3 w 49"/>
                <a:gd name="T15" fmla="*/ 19 h 68"/>
                <a:gd name="T16" fmla="*/ 28 w 49"/>
                <a:gd name="T17" fmla="*/ 3 h 68"/>
                <a:gd name="T18" fmla="*/ 28 w 49"/>
                <a:gd name="T19" fmla="*/ 2 h 68"/>
                <a:gd name="T20" fmla="*/ 42 w 49"/>
                <a:gd name="T21" fmla="*/ 2 h 68"/>
                <a:gd name="T22" fmla="*/ 49 w 49"/>
                <a:gd name="T23" fmla="*/ 16 h 68"/>
                <a:gd name="T24" fmla="*/ 49 w 49"/>
                <a:gd name="T25" fmla="*/ 56 h 68"/>
                <a:gd name="T26" fmla="*/ 43 w 49"/>
                <a:gd name="T27" fmla="*/ 67 h 68"/>
                <a:gd name="T28" fmla="*/ 37 w 49"/>
                <a:gd name="T29" fmla="*/ 68 h 68"/>
                <a:gd name="T30" fmla="*/ 11 w 49"/>
                <a:gd name="T31" fmla="*/ 42 h 68"/>
                <a:gd name="T32" fmla="*/ 33 w 49"/>
                <a:gd name="T33" fmla="*/ 57 h 68"/>
                <a:gd name="T34" fmla="*/ 39 w 49"/>
                <a:gd name="T35" fmla="*/ 59 h 68"/>
                <a:gd name="T36" fmla="*/ 40 w 49"/>
                <a:gd name="T37" fmla="*/ 56 h 68"/>
                <a:gd name="T38" fmla="*/ 40 w 49"/>
                <a:gd name="T39" fmla="*/ 16 h 68"/>
                <a:gd name="T40" fmla="*/ 38 w 49"/>
                <a:gd name="T41" fmla="*/ 10 h 68"/>
                <a:gd name="T42" fmla="*/ 33 w 49"/>
                <a:gd name="T43" fmla="*/ 10 h 68"/>
                <a:gd name="T44" fmla="*/ 11 w 49"/>
                <a:gd name="T45" fmla="*/ 25 h 68"/>
                <a:gd name="T46" fmla="*/ 11 w 49"/>
                <a:gd name="T47" fmla="*/ 26 h 68"/>
                <a:gd name="T48" fmla="*/ 11 w 49"/>
                <a:gd name="T49" fmla="*/ 41 h 68"/>
                <a:gd name="T50" fmla="*/ 11 w 49"/>
                <a:gd name="T5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68">
                  <a:moveTo>
                    <a:pt x="37" y="68"/>
                  </a:moveTo>
                  <a:cubicBezTo>
                    <a:pt x="34" y="68"/>
                    <a:pt x="31" y="67"/>
                    <a:pt x="28" y="65"/>
                  </a:cubicBezTo>
                  <a:cubicBezTo>
                    <a:pt x="3" y="48"/>
                    <a:pt x="3" y="48"/>
                    <a:pt x="3" y="48"/>
                  </a:cubicBezTo>
                  <a:cubicBezTo>
                    <a:pt x="1" y="47"/>
                    <a:pt x="0" y="45"/>
                    <a:pt x="1" y="43"/>
                  </a:cubicBezTo>
                  <a:cubicBezTo>
                    <a:pt x="1" y="42"/>
                    <a:pt x="2" y="42"/>
                    <a:pt x="2" y="41"/>
                  </a:cubicBezTo>
                  <a:cubicBezTo>
                    <a:pt x="2" y="26"/>
                    <a:pt x="2" y="26"/>
                    <a:pt x="2" y="26"/>
                  </a:cubicBezTo>
                  <a:cubicBezTo>
                    <a:pt x="2" y="26"/>
                    <a:pt x="1" y="25"/>
                    <a:pt x="1" y="25"/>
                  </a:cubicBezTo>
                  <a:cubicBezTo>
                    <a:pt x="0" y="23"/>
                    <a:pt x="1" y="20"/>
                    <a:pt x="3" y="19"/>
                  </a:cubicBezTo>
                  <a:cubicBezTo>
                    <a:pt x="28" y="3"/>
                    <a:pt x="28" y="3"/>
                    <a:pt x="28" y="3"/>
                  </a:cubicBezTo>
                  <a:cubicBezTo>
                    <a:pt x="28" y="2"/>
                    <a:pt x="28" y="2"/>
                    <a:pt x="28" y="2"/>
                  </a:cubicBezTo>
                  <a:cubicBezTo>
                    <a:pt x="33" y="0"/>
                    <a:pt x="38" y="0"/>
                    <a:pt x="42" y="2"/>
                  </a:cubicBezTo>
                  <a:cubicBezTo>
                    <a:pt x="47" y="5"/>
                    <a:pt x="49" y="10"/>
                    <a:pt x="49" y="16"/>
                  </a:cubicBezTo>
                  <a:cubicBezTo>
                    <a:pt x="49" y="56"/>
                    <a:pt x="49" y="56"/>
                    <a:pt x="49" y="56"/>
                  </a:cubicBezTo>
                  <a:cubicBezTo>
                    <a:pt x="49" y="61"/>
                    <a:pt x="47" y="65"/>
                    <a:pt x="43" y="67"/>
                  </a:cubicBezTo>
                  <a:cubicBezTo>
                    <a:pt x="41" y="68"/>
                    <a:pt x="39" y="68"/>
                    <a:pt x="37" y="68"/>
                  </a:cubicBezTo>
                  <a:close/>
                  <a:moveTo>
                    <a:pt x="11" y="42"/>
                  </a:moveTo>
                  <a:cubicBezTo>
                    <a:pt x="33" y="57"/>
                    <a:pt x="33" y="57"/>
                    <a:pt x="33" y="57"/>
                  </a:cubicBezTo>
                  <a:cubicBezTo>
                    <a:pt x="35" y="59"/>
                    <a:pt x="38" y="59"/>
                    <a:pt x="39" y="59"/>
                  </a:cubicBezTo>
                  <a:cubicBezTo>
                    <a:pt x="40" y="58"/>
                    <a:pt x="40" y="57"/>
                    <a:pt x="40" y="56"/>
                  </a:cubicBezTo>
                  <a:cubicBezTo>
                    <a:pt x="40" y="16"/>
                    <a:pt x="40" y="16"/>
                    <a:pt x="40" y="16"/>
                  </a:cubicBezTo>
                  <a:cubicBezTo>
                    <a:pt x="40" y="13"/>
                    <a:pt x="39" y="11"/>
                    <a:pt x="38" y="10"/>
                  </a:cubicBezTo>
                  <a:cubicBezTo>
                    <a:pt x="36" y="9"/>
                    <a:pt x="34" y="9"/>
                    <a:pt x="33" y="10"/>
                  </a:cubicBezTo>
                  <a:cubicBezTo>
                    <a:pt x="11" y="25"/>
                    <a:pt x="11" y="25"/>
                    <a:pt x="11" y="25"/>
                  </a:cubicBezTo>
                  <a:cubicBezTo>
                    <a:pt x="11" y="26"/>
                    <a:pt x="11" y="26"/>
                    <a:pt x="11" y="26"/>
                  </a:cubicBezTo>
                  <a:cubicBezTo>
                    <a:pt x="11" y="41"/>
                    <a:pt x="11" y="41"/>
                    <a:pt x="11" y="41"/>
                  </a:cubicBezTo>
                  <a:cubicBezTo>
                    <a:pt x="11" y="42"/>
                    <a:pt x="11" y="42"/>
                    <a:pt x="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4"/>
            <p:cNvSpPr/>
            <p:nvPr/>
          </p:nvSpPr>
          <p:spPr bwMode="auto">
            <a:xfrm>
              <a:off x="996950" y="1398588"/>
              <a:ext cx="750888" cy="241300"/>
            </a:xfrm>
            <a:custGeom>
              <a:avLst/>
              <a:gdLst>
                <a:gd name="T0" fmla="*/ 263 w 268"/>
                <a:gd name="T1" fmla="*/ 86 h 86"/>
                <a:gd name="T2" fmla="*/ 259 w 268"/>
                <a:gd name="T3" fmla="*/ 83 h 86"/>
                <a:gd name="T4" fmla="*/ 144 w 268"/>
                <a:gd name="T5" fmla="*/ 10 h 86"/>
                <a:gd name="T6" fmla="*/ 149 w 268"/>
                <a:gd name="T7" fmla="*/ 21 h 86"/>
                <a:gd name="T8" fmla="*/ 144 w 268"/>
                <a:gd name="T9" fmla="*/ 25 h 86"/>
                <a:gd name="T10" fmla="*/ 52 w 268"/>
                <a:gd name="T11" fmla="*/ 12 h 86"/>
                <a:gd name="T12" fmla="*/ 6 w 268"/>
                <a:gd name="T13" fmla="*/ 58 h 86"/>
                <a:gd name="T14" fmla="*/ 1 w 268"/>
                <a:gd name="T15" fmla="*/ 55 h 86"/>
                <a:gd name="T16" fmla="*/ 4 w 268"/>
                <a:gd name="T17" fmla="*/ 49 h 86"/>
                <a:gd name="T18" fmla="*/ 44 w 268"/>
                <a:gd name="T19" fmla="*/ 8 h 86"/>
                <a:gd name="T20" fmla="*/ 46 w 268"/>
                <a:gd name="T21" fmla="*/ 3 h 86"/>
                <a:gd name="T22" fmla="*/ 48 w 268"/>
                <a:gd name="T23" fmla="*/ 0 h 86"/>
                <a:gd name="T24" fmla="*/ 52 w 268"/>
                <a:gd name="T25" fmla="*/ 1 h 86"/>
                <a:gd name="T26" fmla="*/ 137 w 268"/>
                <a:gd name="T27" fmla="*/ 16 h 86"/>
                <a:gd name="T28" fmla="*/ 137 w 268"/>
                <a:gd name="T29" fmla="*/ 16 h 86"/>
                <a:gd name="T30" fmla="*/ 131 w 268"/>
                <a:gd name="T31" fmla="*/ 4 h 86"/>
                <a:gd name="T32" fmla="*/ 136 w 268"/>
                <a:gd name="T33" fmla="*/ 0 h 86"/>
                <a:gd name="T34" fmla="*/ 137 w 268"/>
                <a:gd name="T35" fmla="*/ 0 h 86"/>
                <a:gd name="T36" fmla="*/ 267 w 268"/>
                <a:gd name="T37" fmla="*/ 79 h 86"/>
                <a:gd name="T38" fmla="*/ 265 w 268"/>
                <a:gd name="T39" fmla="*/ 85 h 86"/>
                <a:gd name="T40" fmla="*/ 263 w 268"/>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86">
                  <a:moveTo>
                    <a:pt x="263" y="86"/>
                  </a:moveTo>
                  <a:cubicBezTo>
                    <a:pt x="261" y="86"/>
                    <a:pt x="260" y="85"/>
                    <a:pt x="259" y="83"/>
                  </a:cubicBezTo>
                  <a:cubicBezTo>
                    <a:pt x="259" y="83"/>
                    <a:pt x="224" y="18"/>
                    <a:pt x="144" y="10"/>
                  </a:cubicBezTo>
                  <a:cubicBezTo>
                    <a:pt x="148" y="14"/>
                    <a:pt x="151" y="17"/>
                    <a:pt x="149" y="21"/>
                  </a:cubicBezTo>
                  <a:cubicBezTo>
                    <a:pt x="149" y="22"/>
                    <a:pt x="147" y="24"/>
                    <a:pt x="144" y="25"/>
                  </a:cubicBezTo>
                  <a:cubicBezTo>
                    <a:pt x="112" y="28"/>
                    <a:pt x="79" y="28"/>
                    <a:pt x="52" y="12"/>
                  </a:cubicBezTo>
                  <a:cubicBezTo>
                    <a:pt x="48" y="25"/>
                    <a:pt x="40" y="47"/>
                    <a:pt x="6" y="58"/>
                  </a:cubicBezTo>
                  <a:cubicBezTo>
                    <a:pt x="4" y="59"/>
                    <a:pt x="1" y="58"/>
                    <a:pt x="1" y="55"/>
                  </a:cubicBezTo>
                  <a:cubicBezTo>
                    <a:pt x="0" y="53"/>
                    <a:pt x="1" y="50"/>
                    <a:pt x="4" y="49"/>
                  </a:cubicBezTo>
                  <a:cubicBezTo>
                    <a:pt x="33" y="40"/>
                    <a:pt x="39" y="22"/>
                    <a:pt x="44" y="8"/>
                  </a:cubicBezTo>
                  <a:cubicBezTo>
                    <a:pt x="44" y="6"/>
                    <a:pt x="45" y="5"/>
                    <a:pt x="46" y="3"/>
                  </a:cubicBezTo>
                  <a:cubicBezTo>
                    <a:pt x="46" y="2"/>
                    <a:pt x="47" y="1"/>
                    <a:pt x="48" y="0"/>
                  </a:cubicBezTo>
                  <a:cubicBezTo>
                    <a:pt x="50" y="0"/>
                    <a:pt x="51" y="0"/>
                    <a:pt x="52" y="1"/>
                  </a:cubicBezTo>
                  <a:cubicBezTo>
                    <a:pt x="77" y="18"/>
                    <a:pt x="107" y="18"/>
                    <a:pt x="137" y="16"/>
                  </a:cubicBezTo>
                  <a:cubicBezTo>
                    <a:pt x="137" y="16"/>
                    <a:pt x="137" y="16"/>
                    <a:pt x="137" y="16"/>
                  </a:cubicBezTo>
                  <a:cubicBezTo>
                    <a:pt x="133" y="11"/>
                    <a:pt x="129" y="8"/>
                    <a:pt x="131" y="4"/>
                  </a:cubicBezTo>
                  <a:cubicBezTo>
                    <a:pt x="131" y="3"/>
                    <a:pt x="132" y="1"/>
                    <a:pt x="136" y="0"/>
                  </a:cubicBezTo>
                  <a:cubicBezTo>
                    <a:pt x="136" y="0"/>
                    <a:pt x="136" y="0"/>
                    <a:pt x="137" y="0"/>
                  </a:cubicBezTo>
                  <a:cubicBezTo>
                    <a:pt x="227" y="5"/>
                    <a:pt x="267" y="78"/>
                    <a:pt x="267" y="79"/>
                  </a:cubicBezTo>
                  <a:cubicBezTo>
                    <a:pt x="268" y="81"/>
                    <a:pt x="267" y="84"/>
                    <a:pt x="265" y="85"/>
                  </a:cubicBezTo>
                  <a:cubicBezTo>
                    <a:pt x="264" y="85"/>
                    <a:pt x="264" y="86"/>
                    <a:pt x="26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35"/>
            <p:cNvSpPr/>
            <p:nvPr/>
          </p:nvSpPr>
          <p:spPr bwMode="auto">
            <a:xfrm>
              <a:off x="1081088" y="1208088"/>
              <a:ext cx="114300" cy="92075"/>
            </a:xfrm>
            <a:custGeom>
              <a:avLst/>
              <a:gdLst>
                <a:gd name="T0" fmla="*/ 31 w 41"/>
                <a:gd name="T1" fmla="*/ 33 h 33"/>
                <a:gd name="T2" fmla="*/ 28 w 41"/>
                <a:gd name="T3" fmla="*/ 32 h 33"/>
                <a:gd name="T4" fmla="*/ 5 w 41"/>
                <a:gd name="T5" fmla="*/ 26 h 33"/>
                <a:gd name="T6" fmla="*/ 0 w 41"/>
                <a:gd name="T7" fmla="*/ 22 h 33"/>
                <a:gd name="T8" fmla="*/ 4 w 41"/>
                <a:gd name="T9" fmla="*/ 16 h 33"/>
                <a:gd name="T10" fmla="*/ 26 w 41"/>
                <a:gd name="T11" fmla="*/ 20 h 33"/>
                <a:gd name="T12" fmla="*/ 32 w 41"/>
                <a:gd name="T13" fmla="*/ 2 h 33"/>
                <a:gd name="T14" fmla="*/ 39 w 41"/>
                <a:gd name="T15" fmla="*/ 1 h 33"/>
                <a:gd name="T16" fmla="*/ 39 w 41"/>
                <a:gd name="T17" fmla="*/ 8 h 33"/>
                <a:gd name="T18" fmla="*/ 36 w 41"/>
                <a:gd name="T19" fmla="*/ 28 h 33"/>
                <a:gd name="T20" fmla="*/ 34 w 41"/>
                <a:gd name="T21" fmla="*/ 33 h 33"/>
                <a:gd name="T22" fmla="*/ 31 w 41"/>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3">
                  <a:moveTo>
                    <a:pt x="31" y="33"/>
                  </a:moveTo>
                  <a:cubicBezTo>
                    <a:pt x="30" y="33"/>
                    <a:pt x="29" y="33"/>
                    <a:pt x="28" y="32"/>
                  </a:cubicBezTo>
                  <a:cubicBezTo>
                    <a:pt x="28" y="31"/>
                    <a:pt x="20" y="24"/>
                    <a:pt x="5" y="26"/>
                  </a:cubicBezTo>
                  <a:cubicBezTo>
                    <a:pt x="2" y="26"/>
                    <a:pt x="0" y="24"/>
                    <a:pt x="0" y="22"/>
                  </a:cubicBezTo>
                  <a:cubicBezTo>
                    <a:pt x="0" y="19"/>
                    <a:pt x="1" y="17"/>
                    <a:pt x="4" y="16"/>
                  </a:cubicBezTo>
                  <a:cubicBezTo>
                    <a:pt x="14" y="15"/>
                    <a:pt x="21" y="17"/>
                    <a:pt x="26" y="20"/>
                  </a:cubicBezTo>
                  <a:cubicBezTo>
                    <a:pt x="26" y="14"/>
                    <a:pt x="28" y="7"/>
                    <a:pt x="32" y="2"/>
                  </a:cubicBezTo>
                  <a:cubicBezTo>
                    <a:pt x="34" y="0"/>
                    <a:pt x="37" y="0"/>
                    <a:pt x="39" y="1"/>
                  </a:cubicBezTo>
                  <a:cubicBezTo>
                    <a:pt x="41" y="3"/>
                    <a:pt x="41" y="6"/>
                    <a:pt x="39" y="8"/>
                  </a:cubicBezTo>
                  <a:cubicBezTo>
                    <a:pt x="33" y="15"/>
                    <a:pt x="36" y="27"/>
                    <a:pt x="36" y="28"/>
                  </a:cubicBezTo>
                  <a:cubicBezTo>
                    <a:pt x="36" y="30"/>
                    <a:pt x="35" y="32"/>
                    <a:pt x="34" y="33"/>
                  </a:cubicBezTo>
                  <a:cubicBezTo>
                    <a:pt x="33" y="33"/>
                    <a:pt x="32" y="33"/>
                    <a:pt x="3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6"/>
            <p:cNvSpPr/>
            <p:nvPr/>
          </p:nvSpPr>
          <p:spPr bwMode="auto">
            <a:xfrm>
              <a:off x="1198563" y="1603375"/>
              <a:ext cx="25400" cy="61912"/>
            </a:xfrm>
            <a:custGeom>
              <a:avLst/>
              <a:gdLst>
                <a:gd name="T0" fmla="*/ 4 w 9"/>
                <a:gd name="T1" fmla="*/ 22 h 22"/>
                <a:gd name="T2" fmla="*/ 0 w 9"/>
                <a:gd name="T3" fmla="*/ 17 h 22"/>
                <a:gd name="T4" fmla="*/ 0 w 9"/>
                <a:gd name="T5" fmla="*/ 5 h 22"/>
                <a:gd name="T6" fmla="*/ 4 w 9"/>
                <a:gd name="T7" fmla="*/ 0 h 22"/>
                <a:gd name="T8" fmla="*/ 9 w 9"/>
                <a:gd name="T9" fmla="*/ 5 h 22"/>
                <a:gd name="T10" fmla="*/ 9 w 9"/>
                <a:gd name="T11" fmla="*/ 17 h 22"/>
                <a:gd name="T12" fmla="*/ 4 w 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4" y="22"/>
                  </a:moveTo>
                  <a:cubicBezTo>
                    <a:pt x="2" y="22"/>
                    <a:pt x="0" y="19"/>
                    <a:pt x="0" y="17"/>
                  </a:cubicBezTo>
                  <a:cubicBezTo>
                    <a:pt x="0" y="5"/>
                    <a:pt x="0" y="5"/>
                    <a:pt x="0" y="5"/>
                  </a:cubicBezTo>
                  <a:cubicBezTo>
                    <a:pt x="0" y="2"/>
                    <a:pt x="2" y="0"/>
                    <a:pt x="4" y="0"/>
                  </a:cubicBezTo>
                  <a:cubicBezTo>
                    <a:pt x="7" y="0"/>
                    <a:pt x="9" y="2"/>
                    <a:pt x="9" y="5"/>
                  </a:cubicBezTo>
                  <a:cubicBezTo>
                    <a:pt x="9" y="17"/>
                    <a:pt x="9" y="17"/>
                    <a:pt x="9" y="17"/>
                  </a:cubicBezTo>
                  <a:cubicBezTo>
                    <a:pt x="9" y="19"/>
                    <a:pt x="7" y="22"/>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7"/>
            <p:cNvSpPr/>
            <p:nvPr/>
          </p:nvSpPr>
          <p:spPr bwMode="auto">
            <a:xfrm>
              <a:off x="1530350" y="1603375"/>
              <a:ext cx="25400" cy="61912"/>
            </a:xfrm>
            <a:custGeom>
              <a:avLst/>
              <a:gdLst>
                <a:gd name="T0" fmla="*/ 5 w 9"/>
                <a:gd name="T1" fmla="*/ 22 h 22"/>
                <a:gd name="T2" fmla="*/ 0 w 9"/>
                <a:gd name="T3" fmla="*/ 17 h 22"/>
                <a:gd name="T4" fmla="*/ 0 w 9"/>
                <a:gd name="T5" fmla="*/ 5 h 22"/>
                <a:gd name="T6" fmla="*/ 5 w 9"/>
                <a:gd name="T7" fmla="*/ 0 h 22"/>
                <a:gd name="T8" fmla="*/ 9 w 9"/>
                <a:gd name="T9" fmla="*/ 5 h 22"/>
                <a:gd name="T10" fmla="*/ 9 w 9"/>
                <a:gd name="T11" fmla="*/ 17 h 22"/>
                <a:gd name="T12" fmla="*/ 5 w 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5" y="22"/>
                  </a:moveTo>
                  <a:cubicBezTo>
                    <a:pt x="2" y="22"/>
                    <a:pt x="0" y="19"/>
                    <a:pt x="0" y="17"/>
                  </a:cubicBezTo>
                  <a:cubicBezTo>
                    <a:pt x="0" y="5"/>
                    <a:pt x="0" y="5"/>
                    <a:pt x="0" y="5"/>
                  </a:cubicBezTo>
                  <a:cubicBezTo>
                    <a:pt x="0" y="2"/>
                    <a:pt x="2" y="0"/>
                    <a:pt x="5" y="0"/>
                  </a:cubicBezTo>
                  <a:cubicBezTo>
                    <a:pt x="7" y="0"/>
                    <a:pt x="9" y="2"/>
                    <a:pt x="9" y="5"/>
                  </a:cubicBezTo>
                  <a:cubicBezTo>
                    <a:pt x="9" y="17"/>
                    <a:pt x="9" y="17"/>
                    <a:pt x="9" y="17"/>
                  </a:cubicBezTo>
                  <a:cubicBezTo>
                    <a:pt x="9" y="19"/>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1" name="Freeform 38"/>
          <p:cNvSpPr>
            <a:spLocks noEditPoints="1"/>
          </p:cNvSpPr>
          <p:nvPr/>
        </p:nvSpPr>
        <p:spPr bwMode="auto">
          <a:xfrm>
            <a:off x="2738579" y="2270770"/>
            <a:ext cx="865500" cy="863359"/>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42" name="组合 141"/>
          <p:cNvGrpSpPr/>
          <p:nvPr/>
        </p:nvGrpSpPr>
        <p:grpSpPr>
          <a:xfrm>
            <a:off x="4012757" y="2367055"/>
            <a:ext cx="633344" cy="593760"/>
            <a:chOff x="2624138" y="1131888"/>
            <a:chExt cx="939800" cy="881062"/>
          </a:xfrm>
          <a:solidFill>
            <a:srgbClr val="FC621E"/>
          </a:solidFill>
        </p:grpSpPr>
        <p:sp>
          <p:nvSpPr>
            <p:cNvPr id="143" name="Freeform 39"/>
            <p:cNvSpPr>
              <a:spLocks noEditPoints="1"/>
            </p:cNvSpPr>
            <p:nvPr/>
          </p:nvSpPr>
          <p:spPr bwMode="auto">
            <a:xfrm>
              <a:off x="2713038" y="1131888"/>
              <a:ext cx="760413" cy="757237"/>
            </a:xfrm>
            <a:custGeom>
              <a:avLst/>
              <a:gdLst>
                <a:gd name="T0" fmla="*/ 133 w 271"/>
                <a:gd name="T1" fmla="*/ 270 h 270"/>
                <a:gd name="T2" fmla="*/ 81 w 271"/>
                <a:gd name="T3" fmla="*/ 260 h 270"/>
                <a:gd name="T4" fmla="*/ 0 w 271"/>
                <a:gd name="T5" fmla="*/ 135 h 270"/>
                <a:gd name="T6" fmla="*/ 136 w 271"/>
                <a:gd name="T7" fmla="*/ 0 h 270"/>
                <a:gd name="T8" fmla="*/ 271 w 271"/>
                <a:gd name="T9" fmla="*/ 135 h 270"/>
                <a:gd name="T10" fmla="*/ 252 w 271"/>
                <a:gd name="T11" fmla="*/ 205 h 270"/>
                <a:gd name="T12" fmla="*/ 189 w 271"/>
                <a:gd name="T13" fmla="*/ 259 h 270"/>
                <a:gd name="T14" fmla="*/ 189 w 271"/>
                <a:gd name="T15" fmla="*/ 259 h 270"/>
                <a:gd name="T16" fmla="*/ 133 w 271"/>
                <a:gd name="T17" fmla="*/ 270 h 270"/>
                <a:gd name="T18" fmla="*/ 136 w 271"/>
                <a:gd name="T19" fmla="*/ 9 h 270"/>
                <a:gd name="T20" fmla="*/ 9 w 271"/>
                <a:gd name="T21" fmla="*/ 135 h 270"/>
                <a:gd name="T22" fmla="*/ 85 w 271"/>
                <a:gd name="T23" fmla="*/ 251 h 270"/>
                <a:gd name="T24" fmla="*/ 186 w 271"/>
                <a:gd name="T25" fmla="*/ 250 h 270"/>
                <a:gd name="T26" fmla="*/ 244 w 271"/>
                <a:gd name="T27" fmla="*/ 200 h 270"/>
                <a:gd name="T28" fmla="*/ 262 w 271"/>
                <a:gd name="T29" fmla="*/ 135 h 270"/>
                <a:gd name="T30" fmla="*/ 136 w 271"/>
                <a:gd name="T31" fmla="*/ 9 h 270"/>
                <a:gd name="T32" fmla="*/ 188 w 271"/>
                <a:gd name="T33" fmla="*/ 254 h 270"/>
                <a:gd name="T34" fmla="*/ 188 w 271"/>
                <a:gd name="T35" fmla="*/ 25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270">
                  <a:moveTo>
                    <a:pt x="133" y="270"/>
                  </a:moveTo>
                  <a:cubicBezTo>
                    <a:pt x="115" y="270"/>
                    <a:pt x="98" y="267"/>
                    <a:pt x="81" y="260"/>
                  </a:cubicBezTo>
                  <a:cubicBezTo>
                    <a:pt x="32" y="238"/>
                    <a:pt x="0" y="189"/>
                    <a:pt x="0" y="135"/>
                  </a:cubicBezTo>
                  <a:cubicBezTo>
                    <a:pt x="0" y="61"/>
                    <a:pt x="61" y="0"/>
                    <a:pt x="136" y="0"/>
                  </a:cubicBezTo>
                  <a:cubicBezTo>
                    <a:pt x="210" y="0"/>
                    <a:pt x="271" y="61"/>
                    <a:pt x="271" y="135"/>
                  </a:cubicBezTo>
                  <a:cubicBezTo>
                    <a:pt x="271" y="160"/>
                    <a:pt x="265" y="184"/>
                    <a:pt x="252" y="205"/>
                  </a:cubicBezTo>
                  <a:cubicBezTo>
                    <a:pt x="238" y="228"/>
                    <a:pt x="216" y="247"/>
                    <a:pt x="189" y="259"/>
                  </a:cubicBezTo>
                  <a:cubicBezTo>
                    <a:pt x="189" y="259"/>
                    <a:pt x="189" y="259"/>
                    <a:pt x="189" y="259"/>
                  </a:cubicBezTo>
                  <a:cubicBezTo>
                    <a:pt x="171" y="266"/>
                    <a:pt x="152" y="270"/>
                    <a:pt x="133" y="270"/>
                  </a:cubicBezTo>
                  <a:close/>
                  <a:moveTo>
                    <a:pt x="136" y="9"/>
                  </a:moveTo>
                  <a:cubicBezTo>
                    <a:pt x="66" y="9"/>
                    <a:pt x="9" y="66"/>
                    <a:pt x="9" y="135"/>
                  </a:cubicBezTo>
                  <a:cubicBezTo>
                    <a:pt x="9" y="186"/>
                    <a:pt x="39" y="231"/>
                    <a:pt x="85" y="251"/>
                  </a:cubicBezTo>
                  <a:cubicBezTo>
                    <a:pt x="116" y="265"/>
                    <a:pt x="153" y="264"/>
                    <a:pt x="186" y="250"/>
                  </a:cubicBezTo>
                  <a:cubicBezTo>
                    <a:pt x="210" y="240"/>
                    <a:pt x="231" y="222"/>
                    <a:pt x="244" y="200"/>
                  </a:cubicBezTo>
                  <a:cubicBezTo>
                    <a:pt x="256" y="181"/>
                    <a:pt x="262" y="158"/>
                    <a:pt x="262" y="135"/>
                  </a:cubicBezTo>
                  <a:cubicBezTo>
                    <a:pt x="262" y="66"/>
                    <a:pt x="205" y="9"/>
                    <a:pt x="136" y="9"/>
                  </a:cubicBezTo>
                  <a:close/>
                  <a:moveTo>
                    <a:pt x="188" y="254"/>
                  </a:moveTo>
                  <a:cubicBezTo>
                    <a:pt x="188" y="254"/>
                    <a:pt x="188" y="254"/>
                    <a:pt x="188"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0"/>
            <p:cNvSpPr/>
            <p:nvPr/>
          </p:nvSpPr>
          <p:spPr bwMode="auto">
            <a:xfrm>
              <a:off x="3055938" y="1589088"/>
              <a:ext cx="80963" cy="50800"/>
            </a:xfrm>
            <a:custGeom>
              <a:avLst/>
              <a:gdLst>
                <a:gd name="T0" fmla="*/ 5 w 29"/>
                <a:gd name="T1" fmla="*/ 17 h 18"/>
                <a:gd name="T2" fmla="*/ 4 w 29"/>
                <a:gd name="T3" fmla="*/ 17 h 18"/>
                <a:gd name="T4" fmla="*/ 0 w 29"/>
                <a:gd name="T5" fmla="*/ 12 h 18"/>
                <a:gd name="T6" fmla="*/ 14 w 29"/>
                <a:gd name="T7" fmla="*/ 0 h 18"/>
                <a:gd name="T8" fmla="*/ 28 w 29"/>
                <a:gd name="T9" fmla="*/ 12 h 18"/>
                <a:gd name="T10" fmla="*/ 24 w 29"/>
                <a:gd name="T11" fmla="*/ 17 h 18"/>
                <a:gd name="T12" fmla="*/ 19 w 29"/>
                <a:gd name="T13" fmla="*/ 13 h 18"/>
                <a:gd name="T14" fmla="*/ 14 w 29"/>
                <a:gd name="T15" fmla="*/ 9 h 18"/>
                <a:gd name="T16" fmla="*/ 9 w 29"/>
                <a:gd name="T17" fmla="*/ 13 h 18"/>
                <a:gd name="T18" fmla="*/ 5 w 2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5" y="17"/>
                  </a:moveTo>
                  <a:cubicBezTo>
                    <a:pt x="4" y="17"/>
                    <a:pt x="4" y="17"/>
                    <a:pt x="4" y="17"/>
                  </a:cubicBezTo>
                  <a:cubicBezTo>
                    <a:pt x="1" y="17"/>
                    <a:pt x="0" y="14"/>
                    <a:pt x="0" y="12"/>
                  </a:cubicBezTo>
                  <a:cubicBezTo>
                    <a:pt x="1" y="5"/>
                    <a:pt x="7" y="0"/>
                    <a:pt x="14" y="0"/>
                  </a:cubicBezTo>
                  <a:cubicBezTo>
                    <a:pt x="21" y="0"/>
                    <a:pt x="27" y="5"/>
                    <a:pt x="28" y="12"/>
                  </a:cubicBezTo>
                  <a:cubicBezTo>
                    <a:pt x="29" y="14"/>
                    <a:pt x="27" y="17"/>
                    <a:pt x="24" y="17"/>
                  </a:cubicBezTo>
                  <a:cubicBezTo>
                    <a:pt x="22" y="18"/>
                    <a:pt x="19" y="16"/>
                    <a:pt x="19" y="13"/>
                  </a:cubicBezTo>
                  <a:cubicBezTo>
                    <a:pt x="19" y="11"/>
                    <a:pt x="17" y="9"/>
                    <a:pt x="14" y="9"/>
                  </a:cubicBezTo>
                  <a:cubicBezTo>
                    <a:pt x="12" y="9"/>
                    <a:pt x="10" y="11"/>
                    <a:pt x="9" y="13"/>
                  </a:cubicBezTo>
                  <a:cubicBezTo>
                    <a:pt x="9" y="16"/>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41"/>
            <p:cNvSpPr/>
            <p:nvPr/>
          </p:nvSpPr>
          <p:spPr bwMode="auto">
            <a:xfrm>
              <a:off x="2674938" y="1560513"/>
              <a:ext cx="96838" cy="131762"/>
            </a:xfrm>
            <a:custGeom>
              <a:avLst/>
              <a:gdLst>
                <a:gd name="T0" fmla="*/ 27 w 35"/>
                <a:gd name="T1" fmla="*/ 47 h 47"/>
                <a:gd name="T2" fmla="*/ 4 w 35"/>
                <a:gd name="T3" fmla="*/ 30 h 47"/>
                <a:gd name="T4" fmla="*/ 17 w 35"/>
                <a:gd name="T5" fmla="*/ 1 h 47"/>
                <a:gd name="T6" fmla="*/ 23 w 35"/>
                <a:gd name="T7" fmla="*/ 3 h 47"/>
                <a:gd name="T8" fmla="*/ 21 w 35"/>
                <a:gd name="T9" fmla="*/ 9 h 47"/>
                <a:gd name="T10" fmla="*/ 13 w 35"/>
                <a:gd name="T11" fmla="*/ 27 h 47"/>
                <a:gd name="T12" fmla="*/ 29 w 35"/>
                <a:gd name="T13" fmla="*/ 37 h 47"/>
                <a:gd name="T14" fmla="*/ 34 w 35"/>
                <a:gd name="T15" fmla="*/ 41 h 47"/>
                <a:gd name="T16" fmla="*/ 30 w 35"/>
                <a:gd name="T17" fmla="*/ 47 h 47"/>
                <a:gd name="T18" fmla="*/ 27 w 35"/>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7" y="47"/>
                  </a:moveTo>
                  <a:cubicBezTo>
                    <a:pt x="16" y="47"/>
                    <a:pt x="7" y="40"/>
                    <a:pt x="4" y="30"/>
                  </a:cubicBezTo>
                  <a:cubicBezTo>
                    <a:pt x="0" y="18"/>
                    <a:pt x="6" y="6"/>
                    <a:pt x="17" y="1"/>
                  </a:cubicBezTo>
                  <a:cubicBezTo>
                    <a:pt x="19" y="0"/>
                    <a:pt x="22" y="1"/>
                    <a:pt x="23" y="3"/>
                  </a:cubicBezTo>
                  <a:cubicBezTo>
                    <a:pt x="24" y="5"/>
                    <a:pt x="23" y="8"/>
                    <a:pt x="21" y="9"/>
                  </a:cubicBezTo>
                  <a:cubicBezTo>
                    <a:pt x="14" y="12"/>
                    <a:pt x="11" y="20"/>
                    <a:pt x="13" y="27"/>
                  </a:cubicBezTo>
                  <a:cubicBezTo>
                    <a:pt x="15" y="34"/>
                    <a:pt x="22" y="39"/>
                    <a:pt x="29" y="37"/>
                  </a:cubicBezTo>
                  <a:cubicBezTo>
                    <a:pt x="32" y="37"/>
                    <a:pt x="34" y="39"/>
                    <a:pt x="34" y="41"/>
                  </a:cubicBezTo>
                  <a:cubicBezTo>
                    <a:pt x="35" y="44"/>
                    <a:pt x="33" y="46"/>
                    <a:pt x="30" y="47"/>
                  </a:cubicBezTo>
                  <a:cubicBezTo>
                    <a:pt x="29" y="47"/>
                    <a:pt x="28" y="47"/>
                    <a:pt x="2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42"/>
            <p:cNvSpPr/>
            <p:nvPr/>
          </p:nvSpPr>
          <p:spPr bwMode="auto">
            <a:xfrm>
              <a:off x="3417888" y="1558925"/>
              <a:ext cx="92075" cy="133350"/>
            </a:xfrm>
            <a:custGeom>
              <a:avLst/>
              <a:gdLst>
                <a:gd name="T0" fmla="*/ 6 w 33"/>
                <a:gd name="T1" fmla="*/ 48 h 48"/>
                <a:gd name="T2" fmla="*/ 4 w 33"/>
                <a:gd name="T3" fmla="*/ 48 h 48"/>
                <a:gd name="T4" fmla="*/ 0 w 33"/>
                <a:gd name="T5" fmla="*/ 43 h 48"/>
                <a:gd name="T6" fmla="*/ 5 w 33"/>
                <a:gd name="T7" fmla="*/ 39 h 48"/>
                <a:gd name="T8" fmla="*/ 21 w 33"/>
                <a:gd name="T9" fmla="*/ 27 h 48"/>
                <a:gd name="T10" fmla="*/ 12 w 33"/>
                <a:gd name="T11" fmla="*/ 10 h 48"/>
                <a:gd name="T12" fmla="*/ 10 w 33"/>
                <a:gd name="T13" fmla="*/ 4 h 48"/>
                <a:gd name="T14" fmla="*/ 16 w 33"/>
                <a:gd name="T15" fmla="*/ 1 h 48"/>
                <a:gd name="T16" fmla="*/ 30 w 33"/>
                <a:gd name="T17" fmla="*/ 30 h 48"/>
                <a:gd name="T18" fmla="*/ 6 w 33"/>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6" y="48"/>
                  </a:moveTo>
                  <a:cubicBezTo>
                    <a:pt x="5" y="48"/>
                    <a:pt x="5" y="48"/>
                    <a:pt x="4" y="48"/>
                  </a:cubicBezTo>
                  <a:cubicBezTo>
                    <a:pt x="1" y="47"/>
                    <a:pt x="0" y="45"/>
                    <a:pt x="0" y="43"/>
                  </a:cubicBezTo>
                  <a:cubicBezTo>
                    <a:pt x="0" y="40"/>
                    <a:pt x="2" y="38"/>
                    <a:pt x="5" y="39"/>
                  </a:cubicBezTo>
                  <a:cubicBezTo>
                    <a:pt x="12" y="39"/>
                    <a:pt x="19" y="35"/>
                    <a:pt x="21" y="27"/>
                  </a:cubicBezTo>
                  <a:cubicBezTo>
                    <a:pt x="23" y="20"/>
                    <a:pt x="19" y="13"/>
                    <a:pt x="12" y="10"/>
                  </a:cubicBezTo>
                  <a:cubicBezTo>
                    <a:pt x="10" y="9"/>
                    <a:pt x="9" y="6"/>
                    <a:pt x="10" y="4"/>
                  </a:cubicBezTo>
                  <a:cubicBezTo>
                    <a:pt x="11" y="1"/>
                    <a:pt x="13" y="0"/>
                    <a:pt x="16" y="1"/>
                  </a:cubicBezTo>
                  <a:cubicBezTo>
                    <a:pt x="27" y="6"/>
                    <a:pt x="33" y="18"/>
                    <a:pt x="30" y="30"/>
                  </a:cubicBezTo>
                  <a:cubicBezTo>
                    <a:pt x="27" y="40"/>
                    <a:pt x="17"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43"/>
            <p:cNvSpPr/>
            <p:nvPr/>
          </p:nvSpPr>
          <p:spPr bwMode="auto">
            <a:xfrm>
              <a:off x="3019425" y="1679575"/>
              <a:ext cx="149225" cy="63500"/>
            </a:xfrm>
            <a:custGeom>
              <a:avLst/>
              <a:gdLst>
                <a:gd name="T0" fmla="*/ 27 w 53"/>
                <a:gd name="T1" fmla="*/ 23 h 23"/>
                <a:gd name="T2" fmla="*/ 27 w 53"/>
                <a:gd name="T3" fmla="*/ 23 h 23"/>
                <a:gd name="T4" fmla="*/ 1 w 53"/>
                <a:gd name="T5" fmla="*/ 8 h 23"/>
                <a:gd name="T6" fmla="*/ 3 w 53"/>
                <a:gd name="T7" fmla="*/ 2 h 23"/>
                <a:gd name="T8" fmla="*/ 9 w 53"/>
                <a:gd name="T9" fmla="*/ 4 h 23"/>
                <a:gd name="T10" fmla="*/ 27 w 53"/>
                <a:gd name="T11" fmla="*/ 14 h 23"/>
                <a:gd name="T12" fmla="*/ 44 w 53"/>
                <a:gd name="T13" fmla="*/ 4 h 23"/>
                <a:gd name="T14" fmla="*/ 50 w 53"/>
                <a:gd name="T15" fmla="*/ 2 h 23"/>
                <a:gd name="T16" fmla="*/ 52 w 53"/>
                <a:gd name="T17" fmla="*/ 8 h 23"/>
                <a:gd name="T18" fmla="*/ 27 w 53"/>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3">
                  <a:moveTo>
                    <a:pt x="27" y="23"/>
                  </a:moveTo>
                  <a:cubicBezTo>
                    <a:pt x="27" y="23"/>
                    <a:pt x="27" y="23"/>
                    <a:pt x="27" y="23"/>
                  </a:cubicBezTo>
                  <a:cubicBezTo>
                    <a:pt x="16" y="23"/>
                    <a:pt x="6" y="17"/>
                    <a:pt x="1" y="8"/>
                  </a:cubicBezTo>
                  <a:cubicBezTo>
                    <a:pt x="0" y="6"/>
                    <a:pt x="1" y="3"/>
                    <a:pt x="3" y="2"/>
                  </a:cubicBezTo>
                  <a:cubicBezTo>
                    <a:pt x="5" y="0"/>
                    <a:pt x="8" y="1"/>
                    <a:pt x="9" y="4"/>
                  </a:cubicBezTo>
                  <a:cubicBezTo>
                    <a:pt x="13" y="10"/>
                    <a:pt x="19" y="14"/>
                    <a:pt x="27" y="14"/>
                  </a:cubicBezTo>
                  <a:cubicBezTo>
                    <a:pt x="34" y="14"/>
                    <a:pt x="41" y="10"/>
                    <a:pt x="44" y="4"/>
                  </a:cubicBezTo>
                  <a:cubicBezTo>
                    <a:pt x="45" y="1"/>
                    <a:pt x="48" y="0"/>
                    <a:pt x="50" y="2"/>
                  </a:cubicBezTo>
                  <a:cubicBezTo>
                    <a:pt x="52" y="3"/>
                    <a:pt x="53" y="6"/>
                    <a:pt x="52" y="8"/>
                  </a:cubicBezTo>
                  <a:cubicBezTo>
                    <a:pt x="47" y="17"/>
                    <a:pt x="38" y="23"/>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44"/>
            <p:cNvSpPr/>
            <p:nvPr/>
          </p:nvSpPr>
          <p:spPr bwMode="auto">
            <a:xfrm>
              <a:off x="2713038" y="1401763"/>
              <a:ext cx="760413" cy="150812"/>
            </a:xfrm>
            <a:custGeom>
              <a:avLst/>
              <a:gdLst>
                <a:gd name="T0" fmla="*/ 131 w 271"/>
                <a:gd name="T1" fmla="*/ 54 h 54"/>
                <a:gd name="T2" fmla="*/ 119 w 271"/>
                <a:gd name="T3" fmla="*/ 54 h 54"/>
                <a:gd name="T4" fmla="*/ 107 w 271"/>
                <a:gd name="T5" fmla="*/ 28 h 54"/>
                <a:gd name="T6" fmla="*/ 95 w 271"/>
                <a:gd name="T7" fmla="*/ 53 h 54"/>
                <a:gd name="T8" fmla="*/ 63 w 271"/>
                <a:gd name="T9" fmla="*/ 50 h 54"/>
                <a:gd name="T10" fmla="*/ 55 w 271"/>
                <a:gd name="T11" fmla="*/ 28 h 54"/>
                <a:gd name="T12" fmla="*/ 37 w 271"/>
                <a:gd name="T13" fmla="*/ 47 h 54"/>
                <a:gd name="T14" fmla="*/ 4 w 271"/>
                <a:gd name="T15" fmla="*/ 40 h 54"/>
                <a:gd name="T16" fmla="*/ 0 w 271"/>
                <a:gd name="T17" fmla="*/ 35 h 54"/>
                <a:gd name="T18" fmla="*/ 6 w 271"/>
                <a:gd name="T19" fmla="*/ 31 h 54"/>
                <a:gd name="T20" fmla="*/ 37 w 271"/>
                <a:gd name="T21" fmla="*/ 37 h 54"/>
                <a:gd name="T22" fmla="*/ 55 w 271"/>
                <a:gd name="T23" fmla="*/ 10 h 54"/>
                <a:gd name="T24" fmla="*/ 60 w 271"/>
                <a:gd name="T25" fmla="*/ 7 h 54"/>
                <a:gd name="T26" fmla="*/ 63 w 271"/>
                <a:gd name="T27" fmla="*/ 12 h 54"/>
                <a:gd name="T28" fmla="*/ 66 w 271"/>
                <a:gd name="T29" fmla="*/ 41 h 54"/>
                <a:gd name="T30" fmla="*/ 93 w 271"/>
                <a:gd name="T31" fmla="*/ 43 h 54"/>
                <a:gd name="T32" fmla="*/ 102 w 271"/>
                <a:gd name="T33" fmla="*/ 4 h 54"/>
                <a:gd name="T34" fmla="*/ 107 w 271"/>
                <a:gd name="T35" fmla="*/ 0 h 54"/>
                <a:gd name="T36" fmla="*/ 111 w 271"/>
                <a:gd name="T37" fmla="*/ 4 h 54"/>
                <a:gd name="T38" fmla="*/ 121 w 271"/>
                <a:gd name="T39" fmla="*/ 44 h 54"/>
                <a:gd name="T40" fmla="*/ 201 w 271"/>
                <a:gd name="T41" fmla="*/ 41 h 54"/>
                <a:gd name="T42" fmla="*/ 199 w 271"/>
                <a:gd name="T43" fmla="*/ 10 h 54"/>
                <a:gd name="T44" fmla="*/ 203 w 271"/>
                <a:gd name="T45" fmla="*/ 6 h 54"/>
                <a:gd name="T46" fmla="*/ 208 w 271"/>
                <a:gd name="T47" fmla="*/ 8 h 54"/>
                <a:gd name="T48" fmla="*/ 225 w 271"/>
                <a:gd name="T49" fmla="*/ 38 h 54"/>
                <a:gd name="T50" fmla="*/ 265 w 271"/>
                <a:gd name="T51" fmla="*/ 30 h 54"/>
                <a:gd name="T52" fmla="*/ 271 w 271"/>
                <a:gd name="T53" fmla="*/ 33 h 54"/>
                <a:gd name="T54" fmla="*/ 267 w 271"/>
                <a:gd name="T55" fmla="*/ 39 h 54"/>
                <a:gd name="T56" fmla="*/ 225 w 271"/>
                <a:gd name="T57" fmla="*/ 47 h 54"/>
                <a:gd name="T58" fmla="*/ 210 w 271"/>
                <a:gd name="T59" fmla="*/ 31 h 54"/>
                <a:gd name="T60" fmla="*/ 205 w 271"/>
                <a:gd name="T61" fmla="*/ 50 h 54"/>
                <a:gd name="T62" fmla="*/ 131 w 271"/>
                <a:gd name="T6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54">
                  <a:moveTo>
                    <a:pt x="131" y="54"/>
                  </a:moveTo>
                  <a:cubicBezTo>
                    <a:pt x="127" y="54"/>
                    <a:pt x="123" y="54"/>
                    <a:pt x="119" y="54"/>
                  </a:cubicBezTo>
                  <a:cubicBezTo>
                    <a:pt x="116" y="54"/>
                    <a:pt x="113" y="53"/>
                    <a:pt x="107" y="28"/>
                  </a:cubicBezTo>
                  <a:cubicBezTo>
                    <a:pt x="101" y="53"/>
                    <a:pt x="98" y="53"/>
                    <a:pt x="95" y="53"/>
                  </a:cubicBezTo>
                  <a:cubicBezTo>
                    <a:pt x="84" y="52"/>
                    <a:pt x="73" y="51"/>
                    <a:pt x="63" y="50"/>
                  </a:cubicBezTo>
                  <a:cubicBezTo>
                    <a:pt x="60" y="50"/>
                    <a:pt x="56" y="49"/>
                    <a:pt x="55" y="28"/>
                  </a:cubicBezTo>
                  <a:cubicBezTo>
                    <a:pt x="43" y="48"/>
                    <a:pt x="39" y="47"/>
                    <a:pt x="37" y="47"/>
                  </a:cubicBezTo>
                  <a:cubicBezTo>
                    <a:pt x="25" y="45"/>
                    <a:pt x="14" y="43"/>
                    <a:pt x="4" y="40"/>
                  </a:cubicBezTo>
                  <a:cubicBezTo>
                    <a:pt x="1" y="40"/>
                    <a:pt x="0" y="37"/>
                    <a:pt x="0" y="35"/>
                  </a:cubicBezTo>
                  <a:cubicBezTo>
                    <a:pt x="1" y="32"/>
                    <a:pt x="3" y="31"/>
                    <a:pt x="6" y="31"/>
                  </a:cubicBezTo>
                  <a:cubicBezTo>
                    <a:pt x="16" y="34"/>
                    <a:pt x="26" y="36"/>
                    <a:pt x="37" y="37"/>
                  </a:cubicBezTo>
                  <a:cubicBezTo>
                    <a:pt x="40" y="34"/>
                    <a:pt x="49" y="21"/>
                    <a:pt x="55" y="10"/>
                  </a:cubicBezTo>
                  <a:cubicBezTo>
                    <a:pt x="56" y="8"/>
                    <a:pt x="58" y="7"/>
                    <a:pt x="60" y="7"/>
                  </a:cubicBezTo>
                  <a:cubicBezTo>
                    <a:pt x="62" y="8"/>
                    <a:pt x="63" y="10"/>
                    <a:pt x="63" y="12"/>
                  </a:cubicBezTo>
                  <a:cubicBezTo>
                    <a:pt x="63" y="23"/>
                    <a:pt x="64" y="37"/>
                    <a:pt x="66" y="41"/>
                  </a:cubicBezTo>
                  <a:cubicBezTo>
                    <a:pt x="75" y="42"/>
                    <a:pt x="84" y="43"/>
                    <a:pt x="93" y="43"/>
                  </a:cubicBezTo>
                  <a:cubicBezTo>
                    <a:pt x="95" y="38"/>
                    <a:pt x="99" y="20"/>
                    <a:pt x="102" y="4"/>
                  </a:cubicBezTo>
                  <a:cubicBezTo>
                    <a:pt x="103" y="2"/>
                    <a:pt x="104" y="0"/>
                    <a:pt x="107" y="0"/>
                  </a:cubicBezTo>
                  <a:cubicBezTo>
                    <a:pt x="109" y="0"/>
                    <a:pt x="111" y="2"/>
                    <a:pt x="111" y="4"/>
                  </a:cubicBezTo>
                  <a:cubicBezTo>
                    <a:pt x="114" y="20"/>
                    <a:pt x="119" y="39"/>
                    <a:pt x="121" y="44"/>
                  </a:cubicBezTo>
                  <a:cubicBezTo>
                    <a:pt x="148" y="45"/>
                    <a:pt x="175" y="44"/>
                    <a:pt x="201" y="41"/>
                  </a:cubicBezTo>
                  <a:cubicBezTo>
                    <a:pt x="201" y="35"/>
                    <a:pt x="200" y="22"/>
                    <a:pt x="199" y="10"/>
                  </a:cubicBezTo>
                  <a:cubicBezTo>
                    <a:pt x="199" y="8"/>
                    <a:pt x="201" y="6"/>
                    <a:pt x="203" y="6"/>
                  </a:cubicBezTo>
                  <a:cubicBezTo>
                    <a:pt x="205" y="5"/>
                    <a:pt x="207" y="6"/>
                    <a:pt x="208" y="8"/>
                  </a:cubicBezTo>
                  <a:cubicBezTo>
                    <a:pt x="214" y="20"/>
                    <a:pt x="222" y="34"/>
                    <a:pt x="225" y="38"/>
                  </a:cubicBezTo>
                  <a:cubicBezTo>
                    <a:pt x="239" y="35"/>
                    <a:pt x="252" y="33"/>
                    <a:pt x="265" y="30"/>
                  </a:cubicBezTo>
                  <a:cubicBezTo>
                    <a:pt x="267" y="29"/>
                    <a:pt x="270" y="31"/>
                    <a:pt x="271" y="33"/>
                  </a:cubicBezTo>
                  <a:cubicBezTo>
                    <a:pt x="271" y="36"/>
                    <a:pt x="270" y="38"/>
                    <a:pt x="267" y="39"/>
                  </a:cubicBezTo>
                  <a:cubicBezTo>
                    <a:pt x="253" y="42"/>
                    <a:pt x="239" y="45"/>
                    <a:pt x="225" y="47"/>
                  </a:cubicBezTo>
                  <a:cubicBezTo>
                    <a:pt x="222" y="47"/>
                    <a:pt x="219" y="48"/>
                    <a:pt x="210" y="31"/>
                  </a:cubicBezTo>
                  <a:cubicBezTo>
                    <a:pt x="210" y="49"/>
                    <a:pt x="208" y="49"/>
                    <a:pt x="205" y="50"/>
                  </a:cubicBezTo>
                  <a:cubicBezTo>
                    <a:pt x="180" y="52"/>
                    <a:pt x="156" y="54"/>
                    <a:pt x="13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45"/>
            <p:cNvSpPr/>
            <p:nvPr/>
          </p:nvSpPr>
          <p:spPr bwMode="auto">
            <a:xfrm>
              <a:off x="2916238" y="1555750"/>
              <a:ext cx="23813" cy="58737"/>
            </a:xfrm>
            <a:custGeom>
              <a:avLst/>
              <a:gdLst>
                <a:gd name="T0" fmla="*/ 5 w 9"/>
                <a:gd name="T1" fmla="*/ 21 h 21"/>
                <a:gd name="T2" fmla="*/ 0 w 9"/>
                <a:gd name="T3" fmla="*/ 17 h 21"/>
                <a:gd name="T4" fmla="*/ 0 w 9"/>
                <a:gd name="T5" fmla="*/ 5 h 21"/>
                <a:gd name="T6" fmla="*/ 5 w 9"/>
                <a:gd name="T7" fmla="*/ 0 h 21"/>
                <a:gd name="T8" fmla="*/ 9 w 9"/>
                <a:gd name="T9" fmla="*/ 5 h 21"/>
                <a:gd name="T10" fmla="*/ 9 w 9"/>
                <a:gd name="T11" fmla="*/ 17 h 21"/>
                <a:gd name="T12" fmla="*/ 5 w 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5" y="21"/>
                  </a:moveTo>
                  <a:cubicBezTo>
                    <a:pt x="2" y="21"/>
                    <a:pt x="0" y="19"/>
                    <a:pt x="0" y="17"/>
                  </a:cubicBezTo>
                  <a:cubicBezTo>
                    <a:pt x="0" y="5"/>
                    <a:pt x="0" y="5"/>
                    <a:pt x="0" y="5"/>
                  </a:cubicBezTo>
                  <a:cubicBezTo>
                    <a:pt x="0" y="2"/>
                    <a:pt x="2" y="0"/>
                    <a:pt x="5" y="0"/>
                  </a:cubicBezTo>
                  <a:cubicBezTo>
                    <a:pt x="7" y="0"/>
                    <a:pt x="9" y="2"/>
                    <a:pt x="9" y="5"/>
                  </a:cubicBezTo>
                  <a:cubicBezTo>
                    <a:pt x="9" y="17"/>
                    <a:pt x="9" y="17"/>
                    <a:pt x="9" y="17"/>
                  </a:cubicBezTo>
                  <a:cubicBezTo>
                    <a:pt x="9" y="19"/>
                    <a:pt x="7"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46"/>
            <p:cNvSpPr/>
            <p:nvPr/>
          </p:nvSpPr>
          <p:spPr bwMode="auto">
            <a:xfrm>
              <a:off x="3246438" y="1555750"/>
              <a:ext cx="28575" cy="58737"/>
            </a:xfrm>
            <a:custGeom>
              <a:avLst/>
              <a:gdLst>
                <a:gd name="T0" fmla="*/ 5 w 10"/>
                <a:gd name="T1" fmla="*/ 21 h 21"/>
                <a:gd name="T2" fmla="*/ 0 w 10"/>
                <a:gd name="T3" fmla="*/ 17 h 21"/>
                <a:gd name="T4" fmla="*/ 0 w 10"/>
                <a:gd name="T5" fmla="*/ 5 h 21"/>
                <a:gd name="T6" fmla="*/ 5 w 10"/>
                <a:gd name="T7" fmla="*/ 0 h 21"/>
                <a:gd name="T8" fmla="*/ 10 w 10"/>
                <a:gd name="T9" fmla="*/ 5 h 21"/>
                <a:gd name="T10" fmla="*/ 10 w 10"/>
                <a:gd name="T11" fmla="*/ 17 h 21"/>
                <a:gd name="T12" fmla="*/ 5 w 1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5" y="21"/>
                  </a:moveTo>
                  <a:cubicBezTo>
                    <a:pt x="3" y="21"/>
                    <a:pt x="0" y="19"/>
                    <a:pt x="0" y="17"/>
                  </a:cubicBezTo>
                  <a:cubicBezTo>
                    <a:pt x="0" y="5"/>
                    <a:pt x="0" y="5"/>
                    <a:pt x="0" y="5"/>
                  </a:cubicBezTo>
                  <a:cubicBezTo>
                    <a:pt x="0" y="2"/>
                    <a:pt x="3" y="0"/>
                    <a:pt x="5" y="0"/>
                  </a:cubicBezTo>
                  <a:cubicBezTo>
                    <a:pt x="8" y="0"/>
                    <a:pt x="10" y="2"/>
                    <a:pt x="10" y="5"/>
                  </a:cubicBezTo>
                  <a:cubicBezTo>
                    <a:pt x="10" y="17"/>
                    <a:pt x="10" y="17"/>
                    <a:pt x="10" y="17"/>
                  </a:cubicBezTo>
                  <a:cubicBezTo>
                    <a:pt x="10" y="19"/>
                    <a:pt x="8"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47"/>
            <p:cNvSpPr>
              <a:spLocks noEditPoints="1"/>
            </p:cNvSpPr>
            <p:nvPr/>
          </p:nvSpPr>
          <p:spPr bwMode="auto">
            <a:xfrm>
              <a:off x="2733675" y="1695450"/>
              <a:ext cx="100013" cy="101600"/>
            </a:xfrm>
            <a:custGeom>
              <a:avLst/>
              <a:gdLst>
                <a:gd name="T0" fmla="*/ 22 w 36"/>
                <a:gd name="T1" fmla="*/ 36 h 36"/>
                <a:gd name="T2" fmla="*/ 20 w 36"/>
                <a:gd name="T3" fmla="*/ 36 h 36"/>
                <a:gd name="T4" fmla="*/ 12 w 36"/>
                <a:gd name="T5" fmla="*/ 31 h 36"/>
                <a:gd name="T6" fmla="*/ 4 w 36"/>
                <a:gd name="T7" fmla="*/ 20 h 36"/>
                <a:gd name="T8" fmla="*/ 6 w 36"/>
                <a:gd name="T9" fmla="*/ 3 h 36"/>
                <a:gd name="T10" fmla="*/ 15 w 36"/>
                <a:gd name="T11" fmla="*/ 1 h 36"/>
                <a:gd name="T12" fmla="*/ 24 w 36"/>
                <a:gd name="T13" fmla="*/ 5 h 36"/>
                <a:gd name="T14" fmla="*/ 32 w 36"/>
                <a:gd name="T15" fmla="*/ 16 h 36"/>
                <a:gd name="T16" fmla="*/ 29 w 36"/>
                <a:gd name="T17" fmla="*/ 34 h 36"/>
                <a:gd name="T18" fmla="*/ 22 w 36"/>
                <a:gd name="T19" fmla="*/ 36 h 36"/>
                <a:gd name="T20" fmla="*/ 14 w 36"/>
                <a:gd name="T21" fmla="*/ 10 h 36"/>
                <a:gd name="T22" fmla="*/ 12 w 36"/>
                <a:gd name="T23" fmla="*/ 10 h 36"/>
                <a:gd name="T24" fmla="*/ 11 w 36"/>
                <a:gd name="T25" fmla="*/ 15 h 36"/>
                <a:gd name="T26" fmla="*/ 19 w 36"/>
                <a:gd name="T27" fmla="*/ 26 h 36"/>
                <a:gd name="T28" fmla="*/ 21 w 36"/>
                <a:gd name="T29" fmla="*/ 27 h 36"/>
                <a:gd name="T30" fmla="*/ 24 w 36"/>
                <a:gd name="T31" fmla="*/ 26 h 36"/>
                <a:gd name="T32" fmla="*/ 25 w 36"/>
                <a:gd name="T33" fmla="*/ 24 h 36"/>
                <a:gd name="T34" fmla="*/ 24 w 36"/>
                <a:gd name="T35" fmla="*/ 22 h 36"/>
                <a:gd name="T36" fmla="*/ 16 w 36"/>
                <a:gd name="T37" fmla="*/ 11 h 36"/>
                <a:gd name="T38" fmla="*/ 14 w 36"/>
                <a:gd name="T39" fmla="*/ 10 h 36"/>
                <a:gd name="T40" fmla="*/ 14 w 36"/>
                <a:gd name="T4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22" y="36"/>
                  </a:moveTo>
                  <a:cubicBezTo>
                    <a:pt x="21" y="36"/>
                    <a:pt x="21" y="36"/>
                    <a:pt x="20" y="36"/>
                  </a:cubicBezTo>
                  <a:cubicBezTo>
                    <a:pt x="17" y="35"/>
                    <a:pt x="14" y="34"/>
                    <a:pt x="12" y="31"/>
                  </a:cubicBezTo>
                  <a:cubicBezTo>
                    <a:pt x="4" y="20"/>
                    <a:pt x="4" y="20"/>
                    <a:pt x="4" y="20"/>
                  </a:cubicBezTo>
                  <a:cubicBezTo>
                    <a:pt x="0" y="15"/>
                    <a:pt x="1" y="7"/>
                    <a:pt x="6" y="3"/>
                  </a:cubicBezTo>
                  <a:cubicBezTo>
                    <a:pt x="9" y="1"/>
                    <a:pt x="12" y="0"/>
                    <a:pt x="15" y="1"/>
                  </a:cubicBezTo>
                  <a:cubicBezTo>
                    <a:pt x="19" y="1"/>
                    <a:pt x="22" y="3"/>
                    <a:pt x="24" y="5"/>
                  </a:cubicBezTo>
                  <a:cubicBezTo>
                    <a:pt x="32" y="16"/>
                    <a:pt x="32" y="16"/>
                    <a:pt x="32" y="16"/>
                  </a:cubicBezTo>
                  <a:cubicBezTo>
                    <a:pt x="36" y="22"/>
                    <a:pt x="35" y="29"/>
                    <a:pt x="29" y="34"/>
                  </a:cubicBezTo>
                  <a:cubicBezTo>
                    <a:pt x="27" y="35"/>
                    <a:pt x="24" y="36"/>
                    <a:pt x="22" y="36"/>
                  </a:cubicBezTo>
                  <a:close/>
                  <a:moveTo>
                    <a:pt x="14" y="10"/>
                  </a:moveTo>
                  <a:cubicBezTo>
                    <a:pt x="13" y="10"/>
                    <a:pt x="12" y="10"/>
                    <a:pt x="12" y="10"/>
                  </a:cubicBezTo>
                  <a:cubicBezTo>
                    <a:pt x="10" y="11"/>
                    <a:pt x="10" y="13"/>
                    <a:pt x="11" y="15"/>
                  </a:cubicBezTo>
                  <a:cubicBezTo>
                    <a:pt x="19" y="26"/>
                    <a:pt x="19" y="26"/>
                    <a:pt x="19" y="26"/>
                  </a:cubicBezTo>
                  <a:cubicBezTo>
                    <a:pt x="20" y="26"/>
                    <a:pt x="20" y="27"/>
                    <a:pt x="21" y="27"/>
                  </a:cubicBezTo>
                  <a:cubicBezTo>
                    <a:pt x="22" y="27"/>
                    <a:pt x="23" y="27"/>
                    <a:pt x="24" y="26"/>
                  </a:cubicBezTo>
                  <a:cubicBezTo>
                    <a:pt x="24" y="26"/>
                    <a:pt x="25" y="25"/>
                    <a:pt x="25" y="24"/>
                  </a:cubicBezTo>
                  <a:cubicBezTo>
                    <a:pt x="25" y="23"/>
                    <a:pt x="25" y="22"/>
                    <a:pt x="24" y="22"/>
                  </a:cubicBezTo>
                  <a:cubicBezTo>
                    <a:pt x="16" y="11"/>
                    <a:pt x="16" y="11"/>
                    <a:pt x="16" y="11"/>
                  </a:cubicBezTo>
                  <a:cubicBezTo>
                    <a:pt x="16" y="10"/>
                    <a:pt x="15" y="10"/>
                    <a:pt x="14" y="10"/>
                  </a:cubicBezTo>
                  <a:cubicBezTo>
                    <a:pt x="14" y="10"/>
                    <a:pt x="14"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48"/>
            <p:cNvSpPr/>
            <p:nvPr/>
          </p:nvSpPr>
          <p:spPr bwMode="auto">
            <a:xfrm>
              <a:off x="2624138" y="1731963"/>
              <a:ext cx="165100" cy="280987"/>
            </a:xfrm>
            <a:custGeom>
              <a:avLst/>
              <a:gdLst>
                <a:gd name="T0" fmla="*/ 21 w 59"/>
                <a:gd name="T1" fmla="*/ 100 h 100"/>
                <a:gd name="T2" fmla="*/ 20 w 59"/>
                <a:gd name="T3" fmla="*/ 100 h 100"/>
                <a:gd name="T4" fmla="*/ 17 w 59"/>
                <a:gd name="T5" fmla="*/ 97 h 100"/>
                <a:gd name="T6" fmla="*/ 1 w 59"/>
                <a:gd name="T7" fmla="*/ 49 h 100"/>
                <a:gd name="T8" fmla="*/ 27 w 59"/>
                <a:gd name="T9" fmla="*/ 4 h 100"/>
                <a:gd name="T10" fmla="*/ 43 w 59"/>
                <a:gd name="T11" fmla="*/ 0 h 100"/>
                <a:gd name="T12" fmla="*/ 48 w 59"/>
                <a:gd name="T13" fmla="*/ 4 h 100"/>
                <a:gd name="T14" fmla="*/ 44 w 59"/>
                <a:gd name="T15" fmla="*/ 9 h 100"/>
                <a:gd name="T16" fmla="*/ 30 w 59"/>
                <a:gd name="T17" fmla="*/ 12 h 100"/>
                <a:gd name="T18" fmla="*/ 10 w 59"/>
                <a:gd name="T19" fmla="*/ 48 h 100"/>
                <a:gd name="T20" fmla="*/ 23 w 59"/>
                <a:gd name="T21" fmla="*/ 89 h 100"/>
                <a:gd name="T22" fmla="*/ 43 w 59"/>
                <a:gd name="T23" fmla="*/ 62 h 100"/>
                <a:gd name="T24" fmla="*/ 43 w 59"/>
                <a:gd name="T25" fmla="*/ 46 h 100"/>
                <a:gd name="T26" fmla="*/ 50 w 59"/>
                <a:gd name="T27" fmla="*/ 13 h 100"/>
                <a:gd name="T28" fmla="*/ 56 w 59"/>
                <a:gd name="T29" fmla="*/ 13 h 100"/>
                <a:gd name="T30" fmla="*/ 57 w 59"/>
                <a:gd name="T31" fmla="*/ 19 h 100"/>
                <a:gd name="T32" fmla="*/ 52 w 59"/>
                <a:gd name="T33" fmla="*/ 45 h 100"/>
                <a:gd name="T34" fmla="*/ 52 w 59"/>
                <a:gd name="T35" fmla="*/ 64 h 100"/>
                <a:gd name="T36" fmla="*/ 24 w 59"/>
                <a:gd name="T37" fmla="*/ 99 h 100"/>
                <a:gd name="T38" fmla="*/ 21 w 59"/>
                <a:gd name="T3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00">
                  <a:moveTo>
                    <a:pt x="21" y="100"/>
                  </a:moveTo>
                  <a:cubicBezTo>
                    <a:pt x="21" y="100"/>
                    <a:pt x="20" y="100"/>
                    <a:pt x="20" y="100"/>
                  </a:cubicBezTo>
                  <a:cubicBezTo>
                    <a:pt x="19" y="99"/>
                    <a:pt x="18" y="98"/>
                    <a:pt x="17" y="97"/>
                  </a:cubicBezTo>
                  <a:cubicBezTo>
                    <a:pt x="10" y="83"/>
                    <a:pt x="2" y="66"/>
                    <a:pt x="1" y="49"/>
                  </a:cubicBezTo>
                  <a:cubicBezTo>
                    <a:pt x="0" y="32"/>
                    <a:pt x="8" y="11"/>
                    <a:pt x="27" y="4"/>
                  </a:cubicBezTo>
                  <a:cubicBezTo>
                    <a:pt x="31" y="2"/>
                    <a:pt x="37" y="1"/>
                    <a:pt x="43" y="0"/>
                  </a:cubicBezTo>
                  <a:cubicBezTo>
                    <a:pt x="46" y="0"/>
                    <a:pt x="48" y="2"/>
                    <a:pt x="48" y="4"/>
                  </a:cubicBezTo>
                  <a:cubicBezTo>
                    <a:pt x="48" y="7"/>
                    <a:pt x="46" y="9"/>
                    <a:pt x="44" y="9"/>
                  </a:cubicBezTo>
                  <a:cubicBezTo>
                    <a:pt x="38" y="10"/>
                    <a:pt x="34" y="11"/>
                    <a:pt x="30" y="12"/>
                  </a:cubicBezTo>
                  <a:cubicBezTo>
                    <a:pt x="15" y="18"/>
                    <a:pt x="9" y="35"/>
                    <a:pt x="10" y="48"/>
                  </a:cubicBezTo>
                  <a:cubicBezTo>
                    <a:pt x="11" y="62"/>
                    <a:pt x="17" y="76"/>
                    <a:pt x="23" y="89"/>
                  </a:cubicBezTo>
                  <a:cubicBezTo>
                    <a:pt x="32" y="83"/>
                    <a:pt x="39" y="73"/>
                    <a:pt x="43" y="62"/>
                  </a:cubicBezTo>
                  <a:cubicBezTo>
                    <a:pt x="44" y="57"/>
                    <a:pt x="44" y="52"/>
                    <a:pt x="43" y="46"/>
                  </a:cubicBezTo>
                  <a:cubicBezTo>
                    <a:pt x="42" y="36"/>
                    <a:pt x="41" y="24"/>
                    <a:pt x="50" y="13"/>
                  </a:cubicBezTo>
                  <a:cubicBezTo>
                    <a:pt x="52" y="11"/>
                    <a:pt x="55" y="11"/>
                    <a:pt x="56" y="13"/>
                  </a:cubicBezTo>
                  <a:cubicBezTo>
                    <a:pt x="58" y="14"/>
                    <a:pt x="59" y="17"/>
                    <a:pt x="57" y="19"/>
                  </a:cubicBezTo>
                  <a:cubicBezTo>
                    <a:pt x="51" y="27"/>
                    <a:pt x="52" y="36"/>
                    <a:pt x="52" y="45"/>
                  </a:cubicBezTo>
                  <a:cubicBezTo>
                    <a:pt x="53" y="52"/>
                    <a:pt x="54" y="58"/>
                    <a:pt x="52" y="64"/>
                  </a:cubicBezTo>
                  <a:cubicBezTo>
                    <a:pt x="47" y="80"/>
                    <a:pt x="37" y="92"/>
                    <a:pt x="24" y="99"/>
                  </a:cubicBezTo>
                  <a:cubicBezTo>
                    <a:pt x="23" y="100"/>
                    <a:pt x="22" y="100"/>
                    <a:pt x="2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49"/>
            <p:cNvSpPr>
              <a:spLocks noEditPoints="1"/>
            </p:cNvSpPr>
            <p:nvPr/>
          </p:nvSpPr>
          <p:spPr bwMode="auto">
            <a:xfrm>
              <a:off x="3352800" y="1695450"/>
              <a:ext cx="101600" cy="101600"/>
            </a:xfrm>
            <a:custGeom>
              <a:avLst/>
              <a:gdLst>
                <a:gd name="T0" fmla="*/ 14 w 36"/>
                <a:gd name="T1" fmla="*/ 36 h 36"/>
                <a:gd name="T2" fmla="*/ 7 w 36"/>
                <a:gd name="T3" fmla="*/ 34 h 36"/>
                <a:gd name="T4" fmla="*/ 4 w 36"/>
                <a:gd name="T5" fmla="*/ 16 h 36"/>
                <a:gd name="T6" fmla="*/ 13 w 36"/>
                <a:gd name="T7" fmla="*/ 5 h 36"/>
                <a:gd name="T8" fmla="*/ 21 w 36"/>
                <a:gd name="T9" fmla="*/ 1 h 36"/>
                <a:gd name="T10" fmla="*/ 30 w 36"/>
                <a:gd name="T11" fmla="*/ 3 h 36"/>
                <a:gd name="T12" fmla="*/ 32 w 36"/>
                <a:gd name="T13" fmla="*/ 20 h 36"/>
                <a:gd name="T14" fmla="*/ 24 w 36"/>
                <a:gd name="T15" fmla="*/ 31 h 36"/>
                <a:gd name="T16" fmla="*/ 14 w 36"/>
                <a:gd name="T17" fmla="*/ 36 h 36"/>
                <a:gd name="T18" fmla="*/ 22 w 36"/>
                <a:gd name="T19" fmla="*/ 10 h 36"/>
                <a:gd name="T20" fmla="*/ 22 w 36"/>
                <a:gd name="T21" fmla="*/ 10 h 36"/>
                <a:gd name="T22" fmla="*/ 20 w 36"/>
                <a:gd name="T23" fmla="*/ 11 h 36"/>
                <a:gd name="T24" fmla="*/ 12 w 36"/>
                <a:gd name="T25" fmla="*/ 22 h 36"/>
                <a:gd name="T26" fmla="*/ 11 w 36"/>
                <a:gd name="T27" fmla="*/ 24 h 36"/>
                <a:gd name="T28" fmla="*/ 12 w 36"/>
                <a:gd name="T29" fmla="*/ 26 h 36"/>
                <a:gd name="T30" fmla="*/ 15 w 36"/>
                <a:gd name="T31" fmla="*/ 27 h 36"/>
                <a:gd name="T32" fmla="*/ 17 w 36"/>
                <a:gd name="T33" fmla="*/ 26 h 36"/>
                <a:gd name="T34" fmla="*/ 25 w 36"/>
                <a:gd name="T35" fmla="*/ 15 h 36"/>
                <a:gd name="T36" fmla="*/ 24 w 36"/>
                <a:gd name="T37" fmla="*/ 10 h 36"/>
                <a:gd name="T38" fmla="*/ 22 w 36"/>
                <a:gd name="T3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14" y="36"/>
                  </a:moveTo>
                  <a:cubicBezTo>
                    <a:pt x="12" y="36"/>
                    <a:pt x="9" y="35"/>
                    <a:pt x="7" y="34"/>
                  </a:cubicBezTo>
                  <a:cubicBezTo>
                    <a:pt x="1" y="29"/>
                    <a:pt x="0" y="22"/>
                    <a:pt x="4" y="16"/>
                  </a:cubicBezTo>
                  <a:cubicBezTo>
                    <a:pt x="13" y="5"/>
                    <a:pt x="13" y="5"/>
                    <a:pt x="13" y="5"/>
                  </a:cubicBezTo>
                  <a:cubicBezTo>
                    <a:pt x="15" y="3"/>
                    <a:pt x="17" y="1"/>
                    <a:pt x="21" y="1"/>
                  </a:cubicBezTo>
                  <a:cubicBezTo>
                    <a:pt x="24" y="0"/>
                    <a:pt x="27" y="1"/>
                    <a:pt x="30" y="3"/>
                  </a:cubicBezTo>
                  <a:cubicBezTo>
                    <a:pt x="35" y="7"/>
                    <a:pt x="36" y="15"/>
                    <a:pt x="32" y="20"/>
                  </a:cubicBezTo>
                  <a:cubicBezTo>
                    <a:pt x="24" y="31"/>
                    <a:pt x="24" y="31"/>
                    <a:pt x="24" y="31"/>
                  </a:cubicBezTo>
                  <a:cubicBezTo>
                    <a:pt x="22" y="34"/>
                    <a:pt x="18" y="36"/>
                    <a:pt x="14" y="36"/>
                  </a:cubicBezTo>
                  <a:close/>
                  <a:moveTo>
                    <a:pt x="22" y="10"/>
                  </a:moveTo>
                  <a:cubicBezTo>
                    <a:pt x="22" y="10"/>
                    <a:pt x="22" y="10"/>
                    <a:pt x="22" y="10"/>
                  </a:cubicBezTo>
                  <a:cubicBezTo>
                    <a:pt x="21" y="10"/>
                    <a:pt x="20" y="10"/>
                    <a:pt x="20" y="11"/>
                  </a:cubicBezTo>
                  <a:cubicBezTo>
                    <a:pt x="12" y="22"/>
                    <a:pt x="12" y="22"/>
                    <a:pt x="12" y="22"/>
                  </a:cubicBezTo>
                  <a:cubicBezTo>
                    <a:pt x="11" y="22"/>
                    <a:pt x="11" y="23"/>
                    <a:pt x="11" y="24"/>
                  </a:cubicBezTo>
                  <a:cubicBezTo>
                    <a:pt x="11" y="25"/>
                    <a:pt x="12" y="26"/>
                    <a:pt x="12" y="26"/>
                  </a:cubicBezTo>
                  <a:cubicBezTo>
                    <a:pt x="13" y="27"/>
                    <a:pt x="14" y="27"/>
                    <a:pt x="15" y="27"/>
                  </a:cubicBezTo>
                  <a:cubicBezTo>
                    <a:pt x="16" y="27"/>
                    <a:pt x="16" y="26"/>
                    <a:pt x="17" y="26"/>
                  </a:cubicBezTo>
                  <a:cubicBezTo>
                    <a:pt x="25" y="15"/>
                    <a:pt x="25" y="15"/>
                    <a:pt x="25" y="15"/>
                  </a:cubicBezTo>
                  <a:cubicBezTo>
                    <a:pt x="26" y="13"/>
                    <a:pt x="26" y="11"/>
                    <a:pt x="24" y="10"/>
                  </a:cubicBezTo>
                  <a:cubicBezTo>
                    <a:pt x="24" y="10"/>
                    <a:pt x="23" y="10"/>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50"/>
            <p:cNvSpPr/>
            <p:nvPr/>
          </p:nvSpPr>
          <p:spPr bwMode="auto">
            <a:xfrm>
              <a:off x="3398838" y="1731963"/>
              <a:ext cx="165100" cy="280987"/>
            </a:xfrm>
            <a:custGeom>
              <a:avLst/>
              <a:gdLst>
                <a:gd name="T0" fmla="*/ 38 w 59"/>
                <a:gd name="T1" fmla="*/ 100 h 100"/>
                <a:gd name="T2" fmla="*/ 36 w 59"/>
                <a:gd name="T3" fmla="*/ 99 h 100"/>
                <a:gd name="T4" fmla="*/ 7 w 59"/>
                <a:gd name="T5" fmla="*/ 64 h 100"/>
                <a:gd name="T6" fmla="*/ 7 w 59"/>
                <a:gd name="T7" fmla="*/ 45 h 100"/>
                <a:gd name="T8" fmla="*/ 2 w 59"/>
                <a:gd name="T9" fmla="*/ 19 h 100"/>
                <a:gd name="T10" fmla="*/ 3 w 59"/>
                <a:gd name="T11" fmla="*/ 13 h 100"/>
                <a:gd name="T12" fmla="*/ 9 w 59"/>
                <a:gd name="T13" fmla="*/ 13 h 100"/>
                <a:gd name="T14" fmla="*/ 16 w 59"/>
                <a:gd name="T15" fmla="*/ 46 h 100"/>
                <a:gd name="T16" fmla="*/ 16 w 59"/>
                <a:gd name="T17" fmla="*/ 62 h 100"/>
                <a:gd name="T18" fmla="*/ 36 w 59"/>
                <a:gd name="T19" fmla="*/ 89 h 100"/>
                <a:gd name="T20" fmla="*/ 49 w 59"/>
                <a:gd name="T21" fmla="*/ 48 h 100"/>
                <a:gd name="T22" fmla="*/ 29 w 59"/>
                <a:gd name="T23" fmla="*/ 12 h 100"/>
                <a:gd name="T24" fmla="*/ 15 w 59"/>
                <a:gd name="T25" fmla="*/ 9 h 100"/>
                <a:gd name="T26" fmla="*/ 11 w 59"/>
                <a:gd name="T27" fmla="*/ 4 h 100"/>
                <a:gd name="T28" fmla="*/ 16 w 59"/>
                <a:gd name="T29" fmla="*/ 0 h 100"/>
                <a:gd name="T30" fmla="*/ 32 w 59"/>
                <a:gd name="T31" fmla="*/ 4 h 100"/>
                <a:gd name="T32" fmla="*/ 58 w 59"/>
                <a:gd name="T33" fmla="*/ 49 h 100"/>
                <a:gd name="T34" fmla="*/ 42 w 59"/>
                <a:gd name="T35" fmla="*/ 97 h 100"/>
                <a:gd name="T36" fmla="*/ 39 w 59"/>
                <a:gd name="T37" fmla="*/ 100 h 100"/>
                <a:gd name="T38" fmla="*/ 38 w 59"/>
                <a:gd name="T3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00">
                  <a:moveTo>
                    <a:pt x="38" y="100"/>
                  </a:moveTo>
                  <a:cubicBezTo>
                    <a:pt x="37" y="100"/>
                    <a:pt x="36" y="100"/>
                    <a:pt x="36" y="99"/>
                  </a:cubicBezTo>
                  <a:cubicBezTo>
                    <a:pt x="22" y="92"/>
                    <a:pt x="12" y="80"/>
                    <a:pt x="7" y="64"/>
                  </a:cubicBezTo>
                  <a:cubicBezTo>
                    <a:pt x="5" y="58"/>
                    <a:pt x="6" y="52"/>
                    <a:pt x="7" y="45"/>
                  </a:cubicBezTo>
                  <a:cubicBezTo>
                    <a:pt x="8" y="36"/>
                    <a:pt x="8" y="27"/>
                    <a:pt x="2" y="19"/>
                  </a:cubicBezTo>
                  <a:cubicBezTo>
                    <a:pt x="0" y="17"/>
                    <a:pt x="1" y="14"/>
                    <a:pt x="3" y="13"/>
                  </a:cubicBezTo>
                  <a:cubicBezTo>
                    <a:pt x="5" y="11"/>
                    <a:pt x="7" y="11"/>
                    <a:pt x="9" y="13"/>
                  </a:cubicBezTo>
                  <a:cubicBezTo>
                    <a:pt x="18" y="24"/>
                    <a:pt x="17" y="36"/>
                    <a:pt x="16" y="46"/>
                  </a:cubicBezTo>
                  <a:cubicBezTo>
                    <a:pt x="15" y="52"/>
                    <a:pt x="15" y="57"/>
                    <a:pt x="16" y="62"/>
                  </a:cubicBezTo>
                  <a:cubicBezTo>
                    <a:pt x="20" y="73"/>
                    <a:pt x="27" y="83"/>
                    <a:pt x="36" y="89"/>
                  </a:cubicBezTo>
                  <a:cubicBezTo>
                    <a:pt x="42" y="76"/>
                    <a:pt x="48" y="62"/>
                    <a:pt x="49" y="48"/>
                  </a:cubicBezTo>
                  <a:cubicBezTo>
                    <a:pt x="50" y="35"/>
                    <a:pt x="44" y="18"/>
                    <a:pt x="29" y="12"/>
                  </a:cubicBezTo>
                  <a:cubicBezTo>
                    <a:pt x="25" y="11"/>
                    <a:pt x="21" y="10"/>
                    <a:pt x="15" y="9"/>
                  </a:cubicBezTo>
                  <a:cubicBezTo>
                    <a:pt x="13" y="9"/>
                    <a:pt x="11" y="7"/>
                    <a:pt x="11" y="4"/>
                  </a:cubicBezTo>
                  <a:cubicBezTo>
                    <a:pt x="11" y="2"/>
                    <a:pt x="14" y="0"/>
                    <a:pt x="16" y="0"/>
                  </a:cubicBezTo>
                  <a:cubicBezTo>
                    <a:pt x="22" y="1"/>
                    <a:pt x="28" y="2"/>
                    <a:pt x="32" y="4"/>
                  </a:cubicBezTo>
                  <a:cubicBezTo>
                    <a:pt x="51" y="11"/>
                    <a:pt x="59" y="32"/>
                    <a:pt x="58" y="49"/>
                  </a:cubicBezTo>
                  <a:cubicBezTo>
                    <a:pt x="57" y="66"/>
                    <a:pt x="49" y="83"/>
                    <a:pt x="42" y="97"/>
                  </a:cubicBezTo>
                  <a:cubicBezTo>
                    <a:pt x="41" y="98"/>
                    <a:pt x="40" y="99"/>
                    <a:pt x="39" y="100"/>
                  </a:cubicBezTo>
                  <a:cubicBezTo>
                    <a:pt x="39" y="100"/>
                    <a:pt x="38"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51"/>
            <p:cNvSpPr/>
            <p:nvPr/>
          </p:nvSpPr>
          <p:spPr bwMode="auto">
            <a:xfrm>
              <a:off x="2843213" y="1858963"/>
              <a:ext cx="184150" cy="125412"/>
            </a:xfrm>
            <a:custGeom>
              <a:avLst/>
              <a:gdLst>
                <a:gd name="T0" fmla="*/ 5 w 66"/>
                <a:gd name="T1" fmla="*/ 45 h 45"/>
                <a:gd name="T2" fmla="*/ 1 w 66"/>
                <a:gd name="T3" fmla="*/ 42 h 45"/>
                <a:gd name="T4" fmla="*/ 3 w 66"/>
                <a:gd name="T5" fmla="*/ 36 h 45"/>
                <a:gd name="T6" fmla="*/ 57 w 66"/>
                <a:gd name="T7" fmla="*/ 19 h 45"/>
                <a:gd name="T8" fmla="*/ 57 w 66"/>
                <a:gd name="T9" fmla="*/ 5 h 45"/>
                <a:gd name="T10" fmla="*/ 62 w 66"/>
                <a:gd name="T11" fmla="*/ 0 h 45"/>
                <a:gd name="T12" fmla="*/ 66 w 66"/>
                <a:gd name="T13" fmla="*/ 5 h 45"/>
                <a:gd name="T14" fmla="*/ 66 w 66"/>
                <a:gd name="T15" fmla="*/ 22 h 45"/>
                <a:gd name="T16" fmla="*/ 63 w 66"/>
                <a:gd name="T17" fmla="*/ 26 h 45"/>
                <a:gd name="T18" fmla="*/ 6 w 66"/>
                <a:gd name="T19" fmla="*/ 45 h 45"/>
                <a:gd name="T20" fmla="*/ 5 w 66"/>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5">
                  <a:moveTo>
                    <a:pt x="5" y="45"/>
                  </a:moveTo>
                  <a:cubicBezTo>
                    <a:pt x="3" y="45"/>
                    <a:pt x="1" y="44"/>
                    <a:pt x="1" y="42"/>
                  </a:cubicBezTo>
                  <a:cubicBezTo>
                    <a:pt x="0" y="40"/>
                    <a:pt x="1" y="37"/>
                    <a:pt x="3" y="36"/>
                  </a:cubicBezTo>
                  <a:cubicBezTo>
                    <a:pt x="57" y="19"/>
                    <a:pt x="57" y="19"/>
                    <a:pt x="57" y="19"/>
                  </a:cubicBezTo>
                  <a:cubicBezTo>
                    <a:pt x="57" y="5"/>
                    <a:pt x="57" y="5"/>
                    <a:pt x="57" y="5"/>
                  </a:cubicBezTo>
                  <a:cubicBezTo>
                    <a:pt x="57" y="2"/>
                    <a:pt x="59" y="0"/>
                    <a:pt x="62" y="0"/>
                  </a:cubicBezTo>
                  <a:cubicBezTo>
                    <a:pt x="64" y="0"/>
                    <a:pt x="66" y="2"/>
                    <a:pt x="66" y="5"/>
                  </a:cubicBezTo>
                  <a:cubicBezTo>
                    <a:pt x="66" y="22"/>
                    <a:pt x="66" y="22"/>
                    <a:pt x="66" y="22"/>
                  </a:cubicBezTo>
                  <a:cubicBezTo>
                    <a:pt x="66" y="24"/>
                    <a:pt x="65" y="26"/>
                    <a:pt x="63" y="26"/>
                  </a:cubicBezTo>
                  <a:cubicBezTo>
                    <a:pt x="6" y="45"/>
                    <a:pt x="6" y="45"/>
                    <a:pt x="6" y="45"/>
                  </a:cubicBezTo>
                  <a:cubicBezTo>
                    <a:pt x="6" y="45"/>
                    <a:pt x="5"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52"/>
            <p:cNvSpPr/>
            <p:nvPr/>
          </p:nvSpPr>
          <p:spPr bwMode="auto">
            <a:xfrm>
              <a:off x="3159125" y="1855788"/>
              <a:ext cx="188913" cy="128587"/>
            </a:xfrm>
            <a:custGeom>
              <a:avLst/>
              <a:gdLst>
                <a:gd name="T0" fmla="*/ 62 w 67"/>
                <a:gd name="T1" fmla="*/ 46 h 46"/>
                <a:gd name="T2" fmla="*/ 60 w 67"/>
                <a:gd name="T3" fmla="*/ 46 h 46"/>
                <a:gd name="T4" fmla="*/ 3 w 67"/>
                <a:gd name="T5" fmla="*/ 27 h 46"/>
                <a:gd name="T6" fmla="*/ 0 w 67"/>
                <a:gd name="T7" fmla="*/ 23 h 46"/>
                <a:gd name="T8" fmla="*/ 0 w 67"/>
                <a:gd name="T9" fmla="*/ 5 h 46"/>
                <a:gd name="T10" fmla="*/ 5 w 67"/>
                <a:gd name="T11" fmla="*/ 0 h 46"/>
                <a:gd name="T12" fmla="*/ 9 w 67"/>
                <a:gd name="T13" fmla="*/ 5 h 46"/>
                <a:gd name="T14" fmla="*/ 9 w 67"/>
                <a:gd name="T15" fmla="*/ 20 h 46"/>
                <a:gd name="T16" fmla="*/ 63 w 67"/>
                <a:gd name="T17" fmla="*/ 37 h 46"/>
                <a:gd name="T18" fmla="*/ 66 w 67"/>
                <a:gd name="T19" fmla="*/ 43 h 46"/>
                <a:gd name="T20" fmla="*/ 62 w 67"/>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6">
                  <a:moveTo>
                    <a:pt x="62" y="46"/>
                  </a:moveTo>
                  <a:cubicBezTo>
                    <a:pt x="61" y="46"/>
                    <a:pt x="61" y="46"/>
                    <a:pt x="60" y="46"/>
                  </a:cubicBezTo>
                  <a:cubicBezTo>
                    <a:pt x="3" y="27"/>
                    <a:pt x="3" y="27"/>
                    <a:pt x="3" y="27"/>
                  </a:cubicBezTo>
                  <a:cubicBezTo>
                    <a:pt x="2" y="27"/>
                    <a:pt x="0" y="25"/>
                    <a:pt x="0" y="23"/>
                  </a:cubicBezTo>
                  <a:cubicBezTo>
                    <a:pt x="0" y="5"/>
                    <a:pt x="0" y="5"/>
                    <a:pt x="0" y="5"/>
                  </a:cubicBezTo>
                  <a:cubicBezTo>
                    <a:pt x="0" y="3"/>
                    <a:pt x="2" y="0"/>
                    <a:pt x="5" y="0"/>
                  </a:cubicBezTo>
                  <a:cubicBezTo>
                    <a:pt x="7" y="0"/>
                    <a:pt x="9" y="3"/>
                    <a:pt x="9" y="5"/>
                  </a:cubicBezTo>
                  <a:cubicBezTo>
                    <a:pt x="9" y="20"/>
                    <a:pt x="9" y="20"/>
                    <a:pt x="9" y="20"/>
                  </a:cubicBezTo>
                  <a:cubicBezTo>
                    <a:pt x="63" y="37"/>
                    <a:pt x="63" y="37"/>
                    <a:pt x="63" y="37"/>
                  </a:cubicBezTo>
                  <a:cubicBezTo>
                    <a:pt x="66" y="38"/>
                    <a:pt x="67" y="41"/>
                    <a:pt x="66" y="43"/>
                  </a:cubicBezTo>
                  <a:cubicBezTo>
                    <a:pt x="66" y="45"/>
                    <a:pt x="64" y="46"/>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3"/>
            <p:cNvSpPr/>
            <p:nvPr/>
          </p:nvSpPr>
          <p:spPr bwMode="auto">
            <a:xfrm>
              <a:off x="2909888" y="1906588"/>
              <a:ext cx="198438" cy="106362"/>
            </a:xfrm>
            <a:custGeom>
              <a:avLst/>
              <a:gdLst>
                <a:gd name="T0" fmla="*/ 45 w 71"/>
                <a:gd name="T1" fmla="*/ 38 h 38"/>
                <a:gd name="T2" fmla="*/ 3 w 71"/>
                <a:gd name="T3" fmla="*/ 19 h 38"/>
                <a:gd name="T4" fmla="*/ 2 w 71"/>
                <a:gd name="T5" fmla="*/ 13 h 38"/>
                <a:gd name="T6" fmla="*/ 8 w 71"/>
                <a:gd name="T7" fmla="*/ 12 h 38"/>
                <a:gd name="T8" fmla="*/ 53 w 71"/>
                <a:gd name="T9" fmla="*/ 27 h 38"/>
                <a:gd name="T10" fmla="*/ 61 w 71"/>
                <a:gd name="T11" fmla="*/ 18 h 38"/>
                <a:gd name="T12" fmla="*/ 36 w 71"/>
                <a:gd name="T13" fmla="*/ 9 h 38"/>
                <a:gd name="T14" fmla="*/ 34 w 71"/>
                <a:gd name="T15" fmla="*/ 3 h 38"/>
                <a:gd name="T16" fmla="*/ 39 w 71"/>
                <a:gd name="T17" fmla="*/ 1 h 38"/>
                <a:gd name="T18" fmla="*/ 67 w 71"/>
                <a:gd name="T19" fmla="*/ 11 h 38"/>
                <a:gd name="T20" fmla="*/ 70 w 71"/>
                <a:gd name="T21" fmla="*/ 15 h 38"/>
                <a:gd name="T22" fmla="*/ 58 w 71"/>
                <a:gd name="T23" fmla="*/ 35 h 38"/>
                <a:gd name="T24" fmla="*/ 45 w 71"/>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8">
                  <a:moveTo>
                    <a:pt x="45" y="38"/>
                  </a:moveTo>
                  <a:cubicBezTo>
                    <a:pt x="35" y="38"/>
                    <a:pt x="21" y="34"/>
                    <a:pt x="3" y="19"/>
                  </a:cubicBezTo>
                  <a:cubicBezTo>
                    <a:pt x="1" y="17"/>
                    <a:pt x="0" y="15"/>
                    <a:pt x="2" y="13"/>
                  </a:cubicBezTo>
                  <a:cubicBezTo>
                    <a:pt x="4" y="11"/>
                    <a:pt x="6" y="10"/>
                    <a:pt x="8" y="12"/>
                  </a:cubicBezTo>
                  <a:cubicBezTo>
                    <a:pt x="34" y="33"/>
                    <a:pt x="49" y="29"/>
                    <a:pt x="53" y="27"/>
                  </a:cubicBezTo>
                  <a:cubicBezTo>
                    <a:pt x="58" y="25"/>
                    <a:pt x="60" y="21"/>
                    <a:pt x="61" y="18"/>
                  </a:cubicBezTo>
                  <a:cubicBezTo>
                    <a:pt x="55" y="16"/>
                    <a:pt x="42" y="11"/>
                    <a:pt x="36" y="9"/>
                  </a:cubicBezTo>
                  <a:cubicBezTo>
                    <a:pt x="34" y="8"/>
                    <a:pt x="33" y="6"/>
                    <a:pt x="34" y="3"/>
                  </a:cubicBezTo>
                  <a:cubicBezTo>
                    <a:pt x="34" y="1"/>
                    <a:pt x="37" y="0"/>
                    <a:pt x="39" y="1"/>
                  </a:cubicBezTo>
                  <a:cubicBezTo>
                    <a:pt x="42" y="1"/>
                    <a:pt x="65" y="10"/>
                    <a:pt x="67" y="11"/>
                  </a:cubicBezTo>
                  <a:cubicBezTo>
                    <a:pt x="69" y="11"/>
                    <a:pt x="70" y="13"/>
                    <a:pt x="70" y="15"/>
                  </a:cubicBezTo>
                  <a:cubicBezTo>
                    <a:pt x="71" y="23"/>
                    <a:pt x="66" y="31"/>
                    <a:pt x="58" y="35"/>
                  </a:cubicBezTo>
                  <a:cubicBezTo>
                    <a:pt x="55" y="37"/>
                    <a:pt x="50" y="38"/>
                    <a:pt x="4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54"/>
            <p:cNvSpPr/>
            <p:nvPr/>
          </p:nvSpPr>
          <p:spPr bwMode="auto">
            <a:xfrm>
              <a:off x="3081338" y="1906588"/>
              <a:ext cx="196850" cy="106362"/>
            </a:xfrm>
            <a:custGeom>
              <a:avLst/>
              <a:gdLst>
                <a:gd name="T0" fmla="*/ 26 w 70"/>
                <a:gd name="T1" fmla="*/ 38 h 38"/>
                <a:gd name="T2" fmla="*/ 13 w 70"/>
                <a:gd name="T3" fmla="*/ 35 h 38"/>
                <a:gd name="T4" fmla="*/ 0 w 70"/>
                <a:gd name="T5" fmla="*/ 15 h 38"/>
                <a:gd name="T6" fmla="*/ 3 w 70"/>
                <a:gd name="T7" fmla="*/ 11 h 38"/>
                <a:gd name="T8" fmla="*/ 31 w 70"/>
                <a:gd name="T9" fmla="*/ 1 h 38"/>
                <a:gd name="T10" fmla="*/ 37 w 70"/>
                <a:gd name="T11" fmla="*/ 3 h 38"/>
                <a:gd name="T12" fmla="*/ 34 w 70"/>
                <a:gd name="T13" fmla="*/ 9 h 38"/>
                <a:gd name="T14" fmla="*/ 10 w 70"/>
                <a:gd name="T15" fmla="*/ 18 h 38"/>
                <a:gd name="T16" fmla="*/ 17 w 70"/>
                <a:gd name="T17" fmla="*/ 27 h 38"/>
                <a:gd name="T18" fmla="*/ 62 w 70"/>
                <a:gd name="T19" fmla="*/ 12 h 38"/>
                <a:gd name="T20" fmla="*/ 68 w 70"/>
                <a:gd name="T21" fmla="*/ 13 h 38"/>
                <a:gd name="T22" fmla="*/ 68 w 70"/>
                <a:gd name="T23" fmla="*/ 19 h 38"/>
                <a:gd name="T24" fmla="*/ 26 w 70"/>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8">
                  <a:moveTo>
                    <a:pt x="26" y="38"/>
                  </a:moveTo>
                  <a:cubicBezTo>
                    <a:pt x="20" y="38"/>
                    <a:pt x="16" y="37"/>
                    <a:pt x="13" y="35"/>
                  </a:cubicBezTo>
                  <a:cubicBezTo>
                    <a:pt x="5" y="31"/>
                    <a:pt x="0" y="23"/>
                    <a:pt x="0" y="15"/>
                  </a:cubicBezTo>
                  <a:cubicBezTo>
                    <a:pt x="0" y="13"/>
                    <a:pt x="1" y="11"/>
                    <a:pt x="3" y="11"/>
                  </a:cubicBezTo>
                  <a:cubicBezTo>
                    <a:pt x="5" y="10"/>
                    <a:pt x="28" y="1"/>
                    <a:pt x="31" y="1"/>
                  </a:cubicBezTo>
                  <a:cubicBezTo>
                    <a:pt x="33" y="0"/>
                    <a:pt x="36" y="1"/>
                    <a:pt x="37" y="3"/>
                  </a:cubicBezTo>
                  <a:cubicBezTo>
                    <a:pt x="38" y="6"/>
                    <a:pt x="36" y="8"/>
                    <a:pt x="34" y="9"/>
                  </a:cubicBezTo>
                  <a:cubicBezTo>
                    <a:pt x="28" y="11"/>
                    <a:pt x="16" y="16"/>
                    <a:pt x="10" y="18"/>
                  </a:cubicBezTo>
                  <a:cubicBezTo>
                    <a:pt x="10" y="21"/>
                    <a:pt x="13" y="25"/>
                    <a:pt x="17" y="27"/>
                  </a:cubicBezTo>
                  <a:cubicBezTo>
                    <a:pt x="22" y="29"/>
                    <a:pt x="36" y="33"/>
                    <a:pt x="62" y="12"/>
                  </a:cubicBezTo>
                  <a:cubicBezTo>
                    <a:pt x="64" y="10"/>
                    <a:pt x="67" y="11"/>
                    <a:pt x="68" y="13"/>
                  </a:cubicBezTo>
                  <a:cubicBezTo>
                    <a:pt x="70" y="15"/>
                    <a:pt x="70" y="17"/>
                    <a:pt x="68" y="19"/>
                  </a:cubicBezTo>
                  <a:cubicBezTo>
                    <a:pt x="49" y="34"/>
                    <a:pt x="35" y="38"/>
                    <a:pt x="2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Freeform 55"/>
          <p:cNvSpPr>
            <a:spLocks noEditPoints="1"/>
          </p:cNvSpPr>
          <p:nvPr/>
        </p:nvSpPr>
        <p:spPr bwMode="auto">
          <a:xfrm>
            <a:off x="3897214" y="2270770"/>
            <a:ext cx="864429" cy="863359"/>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60" name="组合 159"/>
          <p:cNvGrpSpPr/>
          <p:nvPr/>
        </p:nvGrpSpPr>
        <p:grpSpPr>
          <a:xfrm>
            <a:off x="5280515" y="2389522"/>
            <a:ext cx="492126" cy="593760"/>
            <a:chOff x="4505325" y="1165225"/>
            <a:chExt cx="730250" cy="881062"/>
          </a:xfrm>
          <a:solidFill>
            <a:srgbClr val="FC621E"/>
          </a:solidFill>
        </p:grpSpPr>
        <p:sp>
          <p:nvSpPr>
            <p:cNvPr id="161" name="Freeform 56"/>
            <p:cNvSpPr>
              <a:spLocks noEditPoints="1"/>
            </p:cNvSpPr>
            <p:nvPr/>
          </p:nvSpPr>
          <p:spPr bwMode="auto">
            <a:xfrm>
              <a:off x="4508500" y="1165225"/>
              <a:ext cx="727075" cy="881062"/>
            </a:xfrm>
            <a:custGeom>
              <a:avLst/>
              <a:gdLst>
                <a:gd name="T0" fmla="*/ 255 w 259"/>
                <a:gd name="T1" fmla="*/ 314 h 314"/>
                <a:gd name="T2" fmla="*/ 4 w 259"/>
                <a:gd name="T3" fmla="*/ 314 h 314"/>
                <a:gd name="T4" fmla="*/ 1 w 259"/>
                <a:gd name="T5" fmla="*/ 313 h 314"/>
                <a:gd name="T6" fmla="*/ 0 w 259"/>
                <a:gd name="T7" fmla="*/ 310 h 314"/>
                <a:gd name="T8" fmla="*/ 59 w 259"/>
                <a:gd name="T9" fmla="*/ 135 h 314"/>
                <a:gd name="T10" fmla="*/ 59 w 259"/>
                <a:gd name="T11" fmla="*/ 109 h 314"/>
                <a:gd name="T12" fmla="*/ 49 w 259"/>
                <a:gd name="T13" fmla="*/ 23 h 314"/>
                <a:gd name="T14" fmla="*/ 49 w 259"/>
                <a:gd name="T15" fmla="*/ 22 h 314"/>
                <a:gd name="T16" fmla="*/ 72 w 259"/>
                <a:gd name="T17" fmla="*/ 0 h 314"/>
                <a:gd name="T18" fmla="*/ 99 w 259"/>
                <a:gd name="T19" fmla="*/ 0 h 314"/>
                <a:gd name="T20" fmla="*/ 104 w 259"/>
                <a:gd name="T21" fmla="*/ 5 h 314"/>
                <a:gd name="T22" fmla="*/ 130 w 259"/>
                <a:gd name="T23" fmla="*/ 30 h 314"/>
                <a:gd name="T24" fmla="*/ 155 w 259"/>
                <a:gd name="T25" fmla="*/ 5 h 314"/>
                <a:gd name="T26" fmla="*/ 160 w 259"/>
                <a:gd name="T27" fmla="*/ 0 h 314"/>
                <a:gd name="T28" fmla="*/ 188 w 259"/>
                <a:gd name="T29" fmla="*/ 0 h 314"/>
                <a:gd name="T30" fmla="*/ 210 w 259"/>
                <a:gd name="T31" fmla="*/ 22 h 314"/>
                <a:gd name="T32" fmla="*/ 210 w 259"/>
                <a:gd name="T33" fmla="*/ 23 h 314"/>
                <a:gd name="T34" fmla="*/ 201 w 259"/>
                <a:gd name="T35" fmla="*/ 110 h 314"/>
                <a:gd name="T36" fmla="*/ 201 w 259"/>
                <a:gd name="T37" fmla="*/ 135 h 314"/>
                <a:gd name="T38" fmla="*/ 259 w 259"/>
                <a:gd name="T39" fmla="*/ 310 h 314"/>
                <a:gd name="T40" fmla="*/ 258 w 259"/>
                <a:gd name="T41" fmla="*/ 313 h 314"/>
                <a:gd name="T42" fmla="*/ 255 w 259"/>
                <a:gd name="T43" fmla="*/ 314 h 314"/>
                <a:gd name="T44" fmla="*/ 9 w 259"/>
                <a:gd name="T45" fmla="*/ 305 h 314"/>
                <a:gd name="T46" fmla="*/ 250 w 259"/>
                <a:gd name="T47" fmla="*/ 305 h 314"/>
                <a:gd name="T48" fmla="*/ 193 w 259"/>
                <a:gd name="T49" fmla="*/ 140 h 314"/>
                <a:gd name="T50" fmla="*/ 191 w 259"/>
                <a:gd name="T51" fmla="*/ 137 h 314"/>
                <a:gd name="T52" fmla="*/ 192 w 259"/>
                <a:gd name="T53" fmla="*/ 110 h 314"/>
                <a:gd name="T54" fmla="*/ 192 w 259"/>
                <a:gd name="T55" fmla="*/ 110 h 314"/>
                <a:gd name="T56" fmla="*/ 201 w 259"/>
                <a:gd name="T57" fmla="*/ 22 h 314"/>
                <a:gd name="T58" fmla="*/ 188 w 259"/>
                <a:gd name="T59" fmla="*/ 9 h 314"/>
                <a:gd name="T60" fmla="*/ 164 w 259"/>
                <a:gd name="T61" fmla="*/ 9 h 314"/>
                <a:gd name="T62" fmla="*/ 130 w 259"/>
                <a:gd name="T63" fmla="*/ 40 h 314"/>
                <a:gd name="T64" fmla="*/ 95 w 259"/>
                <a:gd name="T65" fmla="*/ 9 h 314"/>
                <a:gd name="T66" fmla="*/ 72 w 259"/>
                <a:gd name="T67" fmla="*/ 9 h 314"/>
                <a:gd name="T68" fmla="*/ 59 w 259"/>
                <a:gd name="T69" fmla="*/ 22 h 314"/>
                <a:gd name="T70" fmla="*/ 68 w 259"/>
                <a:gd name="T71" fmla="*/ 108 h 314"/>
                <a:gd name="T72" fmla="*/ 68 w 259"/>
                <a:gd name="T73" fmla="*/ 109 h 314"/>
                <a:gd name="T74" fmla="*/ 68 w 259"/>
                <a:gd name="T75" fmla="*/ 137 h 314"/>
                <a:gd name="T76" fmla="*/ 66 w 259"/>
                <a:gd name="T77" fmla="*/ 140 h 314"/>
                <a:gd name="T78" fmla="*/ 9 w 259"/>
                <a:gd name="T79" fmla="*/ 30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314">
                  <a:moveTo>
                    <a:pt x="255" y="314"/>
                  </a:moveTo>
                  <a:cubicBezTo>
                    <a:pt x="4" y="314"/>
                    <a:pt x="4" y="314"/>
                    <a:pt x="4" y="314"/>
                  </a:cubicBezTo>
                  <a:cubicBezTo>
                    <a:pt x="3" y="314"/>
                    <a:pt x="2" y="314"/>
                    <a:pt x="1" y="313"/>
                  </a:cubicBezTo>
                  <a:cubicBezTo>
                    <a:pt x="0" y="312"/>
                    <a:pt x="0" y="311"/>
                    <a:pt x="0" y="310"/>
                  </a:cubicBezTo>
                  <a:cubicBezTo>
                    <a:pt x="0" y="239"/>
                    <a:pt x="22" y="173"/>
                    <a:pt x="59" y="135"/>
                  </a:cubicBezTo>
                  <a:cubicBezTo>
                    <a:pt x="59" y="109"/>
                    <a:pt x="59" y="109"/>
                    <a:pt x="59" y="109"/>
                  </a:cubicBezTo>
                  <a:cubicBezTo>
                    <a:pt x="49" y="23"/>
                    <a:pt x="49" y="23"/>
                    <a:pt x="49" y="23"/>
                  </a:cubicBezTo>
                  <a:cubicBezTo>
                    <a:pt x="49" y="23"/>
                    <a:pt x="49" y="23"/>
                    <a:pt x="49" y="22"/>
                  </a:cubicBezTo>
                  <a:cubicBezTo>
                    <a:pt x="49" y="10"/>
                    <a:pt x="59" y="0"/>
                    <a:pt x="72" y="0"/>
                  </a:cubicBezTo>
                  <a:cubicBezTo>
                    <a:pt x="99" y="0"/>
                    <a:pt x="99" y="0"/>
                    <a:pt x="99" y="0"/>
                  </a:cubicBezTo>
                  <a:cubicBezTo>
                    <a:pt x="102" y="0"/>
                    <a:pt x="104" y="2"/>
                    <a:pt x="104" y="5"/>
                  </a:cubicBezTo>
                  <a:cubicBezTo>
                    <a:pt x="104" y="19"/>
                    <a:pt x="116" y="30"/>
                    <a:pt x="130" y="30"/>
                  </a:cubicBezTo>
                  <a:cubicBezTo>
                    <a:pt x="144" y="30"/>
                    <a:pt x="155" y="19"/>
                    <a:pt x="155" y="5"/>
                  </a:cubicBezTo>
                  <a:cubicBezTo>
                    <a:pt x="155" y="2"/>
                    <a:pt x="157" y="0"/>
                    <a:pt x="160" y="0"/>
                  </a:cubicBezTo>
                  <a:cubicBezTo>
                    <a:pt x="188" y="0"/>
                    <a:pt x="188" y="0"/>
                    <a:pt x="188" y="0"/>
                  </a:cubicBezTo>
                  <a:cubicBezTo>
                    <a:pt x="200" y="0"/>
                    <a:pt x="210" y="10"/>
                    <a:pt x="210" y="22"/>
                  </a:cubicBezTo>
                  <a:cubicBezTo>
                    <a:pt x="210" y="23"/>
                    <a:pt x="210" y="23"/>
                    <a:pt x="210" y="23"/>
                  </a:cubicBezTo>
                  <a:cubicBezTo>
                    <a:pt x="201" y="110"/>
                    <a:pt x="201" y="110"/>
                    <a:pt x="201" y="110"/>
                  </a:cubicBezTo>
                  <a:cubicBezTo>
                    <a:pt x="201" y="135"/>
                    <a:pt x="201" y="135"/>
                    <a:pt x="201" y="135"/>
                  </a:cubicBezTo>
                  <a:cubicBezTo>
                    <a:pt x="237" y="173"/>
                    <a:pt x="259" y="239"/>
                    <a:pt x="259" y="310"/>
                  </a:cubicBezTo>
                  <a:cubicBezTo>
                    <a:pt x="259" y="311"/>
                    <a:pt x="259" y="312"/>
                    <a:pt x="258" y="313"/>
                  </a:cubicBezTo>
                  <a:cubicBezTo>
                    <a:pt x="257" y="314"/>
                    <a:pt x="256" y="314"/>
                    <a:pt x="255" y="314"/>
                  </a:cubicBezTo>
                  <a:close/>
                  <a:moveTo>
                    <a:pt x="9" y="305"/>
                  </a:moveTo>
                  <a:cubicBezTo>
                    <a:pt x="250" y="305"/>
                    <a:pt x="250" y="305"/>
                    <a:pt x="250" y="305"/>
                  </a:cubicBezTo>
                  <a:cubicBezTo>
                    <a:pt x="249" y="237"/>
                    <a:pt x="228" y="176"/>
                    <a:pt x="193" y="140"/>
                  </a:cubicBezTo>
                  <a:cubicBezTo>
                    <a:pt x="192" y="139"/>
                    <a:pt x="191" y="138"/>
                    <a:pt x="191" y="137"/>
                  </a:cubicBezTo>
                  <a:cubicBezTo>
                    <a:pt x="192" y="110"/>
                    <a:pt x="192" y="110"/>
                    <a:pt x="192" y="110"/>
                  </a:cubicBezTo>
                  <a:cubicBezTo>
                    <a:pt x="192" y="110"/>
                    <a:pt x="192" y="110"/>
                    <a:pt x="192" y="110"/>
                  </a:cubicBezTo>
                  <a:cubicBezTo>
                    <a:pt x="201" y="22"/>
                    <a:pt x="201" y="22"/>
                    <a:pt x="201" y="22"/>
                  </a:cubicBezTo>
                  <a:cubicBezTo>
                    <a:pt x="201" y="15"/>
                    <a:pt x="195" y="9"/>
                    <a:pt x="188" y="9"/>
                  </a:cubicBezTo>
                  <a:cubicBezTo>
                    <a:pt x="164" y="9"/>
                    <a:pt x="164" y="9"/>
                    <a:pt x="164" y="9"/>
                  </a:cubicBezTo>
                  <a:cubicBezTo>
                    <a:pt x="162" y="26"/>
                    <a:pt x="147" y="40"/>
                    <a:pt x="130" y="40"/>
                  </a:cubicBezTo>
                  <a:cubicBezTo>
                    <a:pt x="112" y="40"/>
                    <a:pt x="97" y="26"/>
                    <a:pt x="95" y="9"/>
                  </a:cubicBezTo>
                  <a:cubicBezTo>
                    <a:pt x="72" y="9"/>
                    <a:pt x="72" y="9"/>
                    <a:pt x="72" y="9"/>
                  </a:cubicBezTo>
                  <a:cubicBezTo>
                    <a:pt x="65" y="9"/>
                    <a:pt x="59" y="15"/>
                    <a:pt x="59" y="22"/>
                  </a:cubicBezTo>
                  <a:cubicBezTo>
                    <a:pt x="68" y="108"/>
                    <a:pt x="68" y="108"/>
                    <a:pt x="68" y="108"/>
                  </a:cubicBezTo>
                  <a:cubicBezTo>
                    <a:pt x="68" y="108"/>
                    <a:pt x="68" y="108"/>
                    <a:pt x="68" y="109"/>
                  </a:cubicBezTo>
                  <a:cubicBezTo>
                    <a:pt x="68" y="137"/>
                    <a:pt x="68" y="137"/>
                    <a:pt x="68" y="137"/>
                  </a:cubicBezTo>
                  <a:cubicBezTo>
                    <a:pt x="68" y="138"/>
                    <a:pt x="67" y="139"/>
                    <a:pt x="66" y="140"/>
                  </a:cubicBezTo>
                  <a:cubicBezTo>
                    <a:pt x="32" y="176"/>
                    <a:pt x="10" y="237"/>
                    <a:pt x="9"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57"/>
            <p:cNvSpPr/>
            <p:nvPr/>
          </p:nvSpPr>
          <p:spPr bwMode="auto">
            <a:xfrm>
              <a:off x="4675188" y="1530350"/>
              <a:ext cx="396875" cy="28575"/>
            </a:xfrm>
            <a:custGeom>
              <a:avLst/>
              <a:gdLst>
                <a:gd name="T0" fmla="*/ 137 w 142"/>
                <a:gd name="T1" fmla="*/ 10 h 10"/>
                <a:gd name="T2" fmla="*/ 4 w 142"/>
                <a:gd name="T3" fmla="*/ 10 h 10"/>
                <a:gd name="T4" fmla="*/ 0 w 142"/>
                <a:gd name="T5" fmla="*/ 5 h 10"/>
                <a:gd name="T6" fmla="*/ 4 w 142"/>
                <a:gd name="T7" fmla="*/ 0 h 10"/>
                <a:gd name="T8" fmla="*/ 137 w 142"/>
                <a:gd name="T9" fmla="*/ 0 h 10"/>
                <a:gd name="T10" fmla="*/ 142 w 142"/>
                <a:gd name="T11" fmla="*/ 5 h 10"/>
                <a:gd name="T12" fmla="*/ 137 w 14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42" h="10">
                  <a:moveTo>
                    <a:pt x="137" y="10"/>
                  </a:moveTo>
                  <a:cubicBezTo>
                    <a:pt x="4" y="10"/>
                    <a:pt x="4" y="10"/>
                    <a:pt x="4" y="10"/>
                  </a:cubicBezTo>
                  <a:cubicBezTo>
                    <a:pt x="2" y="10"/>
                    <a:pt x="0" y="8"/>
                    <a:pt x="0" y="5"/>
                  </a:cubicBezTo>
                  <a:cubicBezTo>
                    <a:pt x="0" y="2"/>
                    <a:pt x="2" y="0"/>
                    <a:pt x="4" y="0"/>
                  </a:cubicBezTo>
                  <a:cubicBezTo>
                    <a:pt x="137" y="0"/>
                    <a:pt x="137" y="0"/>
                    <a:pt x="137" y="0"/>
                  </a:cubicBezTo>
                  <a:cubicBezTo>
                    <a:pt x="140" y="0"/>
                    <a:pt x="142" y="2"/>
                    <a:pt x="142" y="5"/>
                  </a:cubicBezTo>
                  <a:cubicBezTo>
                    <a:pt x="142" y="8"/>
                    <a:pt x="140" y="10"/>
                    <a:pt x="1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58"/>
            <p:cNvSpPr/>
            <p:nvPr/>
          </p:nvSpPr>
          <p:spPr bwMode="auto">
            <a:xfrm>
              <a:off x="4675188" y="1462088"/>
              <a:ext cx="396875" cy="25400"/>
            </a:xfrm>
            <a:custGeom>
              <a:avLst/>
              <a:gdLst>
                <a:gd name="T0" fmla="*/ 137 w 142"/>
                <a:gd name="T1" fmla="*/ 9 h 9"/>
                <a:gd name="T2" fmla="*/ 4 w 142"/>
                <a:gd name="T3" fmla="*/ 9 h 9"/>
                <a:gd name="T4" fmla="*/ 0 w 142"/>
                <a:gd name="T5" fmla="*/ 4 h 9"/>
                <a:gd name="T6" fmla="*/ 4 w 142"/>
                <a:gd name="T7" fmla="*/ 0 h 9"/>
                <a:gd name="T8" fmla="*/ 137 w 142"/>
                <a:gd name="T9" fmla="*/ 0 h 9"/>
                <a:gd name="T10" fmla="*/ 142 w 142"/>
                <a:gd name="T11" fmla="*/ 4 h 9"/>
                <a:gd name="T12" fmla="*/ 137 w 1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2" h="9">
                  <a:moveTo>
                    <a:pt x="137" y="9"/>
                  </a:moveTo>
                  <a:cubicBezTo>
                    <a:pt x="4" y="9"/>
                    <a:pt x="4" y="9"/>
                    <a:pt x="4" y="9"/>
                  </a:cubicBezTo>
                  <a:cubicBezTo>
                    <a:pt x="2" y="9"/>
                    <a:pt x="0" y="7"/>
                    <a:pt x="0" y="4"/>
                  </a:cubicBezTo>
                  <a:cubicBezTo>
                    <a:pt x="0" y="2"/>
                    <a:pt x="2" y="0"/>
                    <a:pt x="4" y="0"/>
                  </a:cubicBezTo>
                  <a:cubicBezTo>
                    <a:pt x="137" y="0"/>
                    <a:pt x="137" y="0"/>
                    <a:pt x="137" y="0"/>
                  </a:cubicBezTo>
                  <a:cubicBezTo>
                    <a:pt x="140" y="0"/>
                    <a:pt x="142" y="2"/>
                    <a:pt x="142" y="4"/>
                  </a:cubicBezTo>
                  <a:cubicBezTo>
                    <a:pt x="142" y="7"/>
                    <a:pt x="140" y="9"/>
                    <a:pt x="1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59"/>
            <p:cNvSpPr>
              <a:spLocks noEditPoints="1"/>
            </p:cNvSpPr>
            <p:nvPr/>
          </p:nvSpPr>
          <p:spPr bwMode="auto">
            <a:xfrm>
              <a:off x="45291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1" y="27"/>
                    <a:pt x="0" y="26"/>
                    <a:pt x="0" y="25"/>
                  </a:cubicBezTo>
                  <a:cubicBezTo>
                    <a:pt x="0" y="11"/>
                    <a:pt x="9" y="0"/>
                    <a:pt x="19" y="0"/>
                  </a:cubicBezTo>
                  <a:cubicBezTo>
                    <a:pt x="30" y="0"/>
                    <a:pt x="39" y="11"/>
                    <a:pt x="39" y="25"/>
                  </a:cubicBezTo>
                  <a:cubicBezTo>
                    <a:pt x="39" y="26"/>
                    <a:pt x="38" y="27"/>
                    <a:pt x="37" y="28"/>
                  </a:cubicBezTo>
                  <a:cubicBezTo>
                    <a:pt x="37"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60"/>
            <p:cNvSpPr>
              <a:spLocks noEditPoints="1"/>
            </p:cNvSpPr>
            <p:nvPr/>
          </p:nvSpPr>
          <p:spPr bwMode="auto">
            <a:xfrm>
              <a:off x="46132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61"/>
            <p:cNvSpPr>
              <a:spLocks noEditPoints="1"/>
            </p:cNvSpPr>
            <p:nvPr/>
          </p:nvSpPr>
          <p:spPr bwMode="auto">
            <a:xfrm>
              <a:off x="46942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1"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62"/>
            <p:cNvSpPr>
              <a:spLocks noEditPoints="1"/>
            </p:cNvSpPr>
            <p:nvPr/>
          </p:nvSpPr>
          <p:spPr bwMode="auto">
            <a:xfrm>
              <a:off x="47783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63"/>
            <p:cNvSpPr>
              <a:spLocks noEditPoints="1"/>
            </p:cNvSpPr>
            <p:nvPr/>
          </p:nvSpPr>
          <p:spPr bwMode="auto">
            <a:xfrm>
              <a:off x="48593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0"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64"/>
            <p:cNvSpPr>
              <a:spLocks noEditPoints="1"/>
            </p:cNvSpPr>
            <p:nvPr/>
          </p:nvSpPr>
          <p:spPr bwMode="auto">
            <a:xfrm>
              <a:off x="49434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65"/>
            <p:cNvSpPr>
              <a:spLocks noEditPoints="1"/>
            </p:cNvSpPr>
            <p:nvPr/>
          </p:nvSpPr>
          <p:spPr bwMode="auto">
            <a:xfrm>
              <a:off x="50244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0"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66"/>
            <p:cNvSpPr>
              <a:spLocks noEditPoints="1"/>
            </p:cNvSpPr>
            <p:nvPr/>
          </p:nvSpPr>
          <p:spPr bwMode="auto">
            <a:xfrm>
              <a:off x="5108575" y="1800225"/>
              <a:ext cx="107950"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67"/>
            <p:cNvSpPr/>
            <p:nvPr/>
          </p:nvSpPr>
          <p:spPr bwMode="auto">
            <a:xfrm>
              <a:off x="4514850" y="1925638"/>
              <a:ext cx="717550" cy="25400"/>
            </a:xfrm>
            <a:custGeom>
              <a:avLst/>
              <a:gdLst>
                <a:gd name="T0" fmla="*/ 251 w 256"/>
                <a:gd name="T1" fmla="*/ 9 h 9"/>
                <a:gd name="T2" fmla="*/ 4 w 256"/>
                <a:gd name="T3" fmla="*/ 9 h 9"/>
                <a:gd name="T4" fmla="*/ 0 w 256"/>
                <a:gd name="T5" fmla="*/ 4 h 9"/>
                <a:gd name="T6" fmla="*/ 4 w 256"/>
                <a:gd name="T7" fmla="*/ 0 h 9"/>
                <a:gd name="T8" fmla="*/ 251 w 256"/>
                <a:gd name="T9" fmla="*/ 0 h 9"/>
                <a:gd name="T10" fmla="*/ 256 w 256"/>
                <a:gd name="T11" fmla="*/ 4 h 9"/>
                <a:gd name="T12" fmla="*/ 251 w 2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56" h="9">
                  <a:moveTo>
                    <a:pt x="251" y="9"/>
                  </a:moveTo>
                  <a:cubicBezTo>
                    <a:pt x="4" y="9"/>
                    <a:pt x="4" y="9"/>
                    <a:pt x="4" y="9"/>
                  </a:cubicBezTo>
                  <a:cubicBezTo>
                    <a:pt x="2" y="9"/>
                    <a:pt x="0" y="7"/>
                    <a:pt x="0" y="4"/>
                  </a:cubicBezTo>
                  <a:cubicBezTo>
                    <a:pt x="0" y="2"/>
                    <a:pt x="2" y="0"/>
                    <a:pt x="4" y="0"/>
                  </a:cubicBezTo>
                  <a:cubicBezTo>
                    <a:pt x="251" y="0"/>
                    <a:pt x="251" y="0"/>
                    <a:pt x="251" y="0"/>
                  </a:cubicBezTo>
                  <a:cubicBezTo>
                    <a:pt x="254" y="0"/>
                    <a:pt x="256" y="2"/>
                    <a:pt x="256" y="4"/>
                  </a:cubicBezTo>
                  <a:cubicBezTo>
                    <a:pt x="256" y="7"/>
                    <a:pt x="254" y="9"/>
                    <a:pt x="2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68"/>
            <p:cNvSpPr/>
            <p:nvPr/>
          </p:nvSpPr>
          <p:spPr bwMode="auto">
            <a:xfrm>
              <a:off x="4505325" y="1193800"/>
              <a:ext cx="188913" cy="230187"/>
            </a:xfrm>
            <a:custGeom>
              <a:avLst/>
              <a:gdLst>
                <a:gd name="T0" fmla="*/ 62 w 67"/>
                <a:gd name="T1" fmla="*/ 82 h 82"/>
                <a:gd name="T2" fmla="*/ 61 w 67"/>
                <a:gd name="T3" fmla="*/ 82 h 82"/>
                <a:gd name="T4" fmla="*/ 4 w 67"/>
                <a:gd name="T5" fmla="*/ 66 h 82"/>
                <a:gd name="T6" fmla="*/ 1 w 67"/>
                <a:gd name="T7" fmla="*/ 62 h 82"/>
                <a:gd name="T8" fmla="*/ 2 w 67"/>
                <a:gd name="T9" fmla="*/ 58 h 82"/>
                <a:gd name="T10" fmla="*/ 53 w 67"/>
                <a:gd name="T11" fmla="*/ 2 h 82"/>
                <a:gd name="T12" fmla="*/ 60 w 67"/>
                <a:gd name="T13" fmla="*/ 2 h 82"/>
                <a:gd name="T14" fmla="*/ 60 w 67"/>
                <a:gd name="T15" fmla="*/ 8 h 82"/>
                <a:gd name="T16" fmla="*/ 14 w 67"/>
                <a:gd name="T17" fmla="*/ 59 h 82"/>
                <a:gd name="T18" fmla="*/ 63 w 67"/>
                <a:gd name="T19" fmla="*/ 73 h 82"/>
                <a:gd name="T20" fmla="*/ 67 w 67"/>
                <a:gd name="T21" fmla="*/ 78 h 82"/>
                <a:gd name="T22" fmla="*/ 62 w 67"/>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82">
                  <a:moveTo>
                    <a:pt x="62" y="82"/>
                  </a:moveTo>
                  <a:cubicBezTo>
                    <a:pt x="62" y="82"/>
                    <a:pt x="61" y="82"/>
                    <a:pt x="61" y="82"/>
                  </a:cubicBezTo>
                  <a:cubicBezTo>
                    <a:pt x="4" y="66"/>
                    <a:pt x="4" y="66"/>
                    <a:pt x="4" y="66"/>
                  </a:cubicBezTo>
                  <a:cubicBezTo>
                    <a:pt x="3" y="65"/>
                    <a:pt x="1" y="64"/>
                    <a:pt x="1" y="62"/>
                  </a:cubicBezTo>
                  <a:cubicBezTo>
                    <a:pt x="0" y="61"/>
                    <a:pt x="1" y="59"/>
                    <a:pt x="2" y="58"/>
                  </a:cubicBezTo>
                  <a:cubicBezTo>
                    <a:pt x="53" y="2"/>
                    <a:pt x="53" y="2"/>
                    <a:pt x="53" y="2"/>
                  </a:cubicBezTo>
                  <a:cubicBezTo>
                    <a:pt x="55" y="0"/>
                    <a:pt x="58" y="0"/>
                    <a:pt x="60" y="2"/>
                  </a:cubicBezTo>
                  <a:cubicBezTo>
                    <a:pt x="62" y="3"/>
                    <a:pt x="62" y="6"/>
                    <a:pt x="60" y="8"/>
                  </a:cubicBezTo>
                  <a:cubicBezTo>
                    <a:pt x="14" y="59"/>
                    <a:pt x="14" y="59"/>
                    <a:pt x="14" y="59"/>
                  </a:cubicBezTo>
                  <a:cubicBezTo>
                    <a:pt x="63" y="73"/>
                    <a:pt x="63" y="73"/>
                    <a:pt x="63" y="73"/>
                  </a:cubicBezTo>
                  <a:cubicBezTo>
                    <a:pt x="66" y="73"/>
                    <a:pt x="67" y="76"/>
                    <a:pt x="67" y="78"/>
                  </a:cubicBezTo>
                  <a:cubicBezTo>
                    <a:pt x="66" y="80"/>
                    <a:pt x="64" y="82"/>
                    <a:pt x="62"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69"/>
            <p:cNvSpPr/>
            <p:nvPr/>
          </p:nvSpPr>
          <p:spPr bwMode="auto">
            <a:xfrm>
              <a:off x="5049838" y="1193800"/>
              <a:ext cx="182563" cy="230187"/>
            </a:xfrm>
            <a:custGeom>
              <a:avLst/>
              <a:gdLst>
                <a:gd name="T0" fmla="*/ 5 w 65"/>
                <a:gd name="T1" fmla="*/ 82 h 82"/>
                <a:gd name="T2" fmla="*/ 1 w 65"/>
                <a:gd name="T3" fmla="*/ 79 h 82"/>
                <a:gd name="T4" fmla="*/ 4 w 65"/>
                <a:gd name="T5" fmla="*/ 73 h 82"/>
                <a:gd name="T6" fmla="*/ 52 w 65"/>
                <a:gd name="T7" fmla="*/ 55 h 82"/>
                <a:gd name="T8" fmla="*/ 7 w 65"/>
                <a:gd name="T9" fmla="*/ 8 h 82"/>
                <a:gd name="T10" fmla="*/ 7 w 65"/>
                <a:gd name="T11" fmla="*/ 2 h 82"/>
                <a:gd name="T12" fmla="*/ 14 w 65"/>
                <a:gd name="T13" fmla="*/ 2 h 82"/>
                <a:gd name="T14" fmla="*/ 64 w 65"/>
                <a:gd name="T15" fmla="*/ 54 h 82"/>
                <a:gd name="T16" fmla="*/ 65 w 65"/>
                <a:gd name="T17" fmla="*/ 58 h 82"/>
                <a:gd name="T18" fmla="*/ 62 w 65"/>
                <a:gd name="T19" fmla="*/ 61 h 82"/>
                <a:gd name="T20" fmla="*/ 7 w 65"/>
                <a:gd name="T21" fmla="*/ 81 h 82"/>
                <a:gd name="T22" fmla="*/ 5 w 65"/>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2">
                  <a:moveTo>
                    <a:pt x="5" y="82"/>
                  </a:moveTo>
                  <a:cubicBezTo>
                    <a:pt x="3" y="82"/>
                    <a:pt x="2" y="81"/>
                    <a:pt x="1" y="79"/>
                  </a:cubicBezTo>
                  <a:cubicBezTo>
                    <a:pt x="0" y="76"/>
                    <a:pt x="1" y="74"/>
                    <a:pt x="4" y="73"/>
                  </a:cubicBezTo>
                  <a:cubicBezTo>
                    <a:pt x="52" y="55"/>
                    <a:pt x="52" y="55"/>
                    <a:pt x="52" y="55"/>
                  </a:cubicBezTo>
                  <a:cubicBezTo>
                    <a:pt x="7" y="8"/>
                    <a:pt x="7" y="8"/>
                    <a:pt x="7" y="8"/>
                  </a:cubicBezTo>
                  <a:cubicBezTo>
                    <a:pt x="6" y="6"/>
                    <a:pt x="6" y="3"/>
                    <a:pt x="7" y="2"/>
                  </a:cubicBezTo>
                  <a:cubicBezTo>
                    <a:pt x="9" y="0"/>
                    <a:pt x="12" y="0"/>
                    <a:pt x="14" y="2"/>
                  </a:cubicBezTo>
                  <a:cubicBezTo>
                    <a:pt x="64" y="54"/>
                    <a:pt x="64" y="54"/>
                    <a:pt x="64" y="54"/>
                  </a:cubicBezTo>
                  <a:cubicBezTo>
                    <a:pt x="65" y="55"/>
                    <a:pt x="65" y="57"/>
                    <a:pt x="65" y="58"/>
                  </a:cubicBezTo>
                  <a:cubicBezTo>
                    <a:pt x="65" y="60"/>
                    <a:pt x="63" y="61"/>
                    <a:pt x="62" y="61"/>
                  </a:cubicBezTo>
                  <a:cubicBezTo>
                    <a:pt x="7" y="81"/>
                    <a:pt x="7" y="81"/>
                    <a:pt x="7" y="81"/>
                  </a:cubicBezTo>
                  <a:cubicBezTo>
                    <a:pt x="6" y="82"/>
                    <a:pt x="6" y="82"/>
                    <a:pt x="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70"/>
            <p:cNvSpPr/>
            <p:nvPr/>
          </p:nvSpPr>
          <p:spPr bwMode="auto">
            <a:xfrm>
              <a:off x="4724400" y="1168400"/>
              <a:ext cx="163513" cy="150812"/>
            </a:xfrm>
            <a:custGeom>
              <a:avLst/>
              <a:gdLst>
                <a:gd name="T0" fmla="*/ 31 w 58"/>
                <a:gd name="T1" fmla="*/ 54 h 54"/>
                <a:gd name="T2" fmla="*/ 25 w 58"/>
                <a:gd name="T3" fmla="*/ 53 h 54"/>
                <a:gd name="T4" fmla="*/ 0 w 58"/>
                <a:gd name="T5" fmla="*/ 5 h 54"/>
                <a:gd name="T6" fmla="*/ 4 w 58"/>
                <a:gd name="T7" fmla="*/ 0 h 54"/>
                <a:gd name="T8" fmla="*/ 9 w 58"/>
                <a:gd name="T9" fmla="*/ 5 h 54"/>
                <a:gd name="T10" fmla="*/ 27 w 58"/>
                <a:gd name="T11" fmla="*/ 44 h 54"/>
                <a:gd name="T12" fmla="*/ 49 w 58"/>
                <a:gd name="T13" fmla="*/ 31 h 54"/>
                <a:gd name="T14" fmla="*/ 55 w 58"/>
                <a:gd name="T15" fmla="*/ 30 h 54"/>
                <a:gd name="T16" fmla="*/ 56 w 58"/>
                <a:gd name="T17" fmla="*/ 37 h 54"/>
                <a:gd name="T18" fmla="*/ 31 w 5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31" y="54"/>
                  </a:moveTo>
                  <a:cubicBezTo>
                    <a:pt x="28" y="54"/>
                    <a:pt x="26" y="53"/>
                    <a:pt x="25" y="53"/>
                  </a:cubicBezTo>
                  <a:cubicBezTo>
                    <a:pt x="9" y="48"/>
                    <a:pt x="0" y="24"/>
                    <a:pt x="0" y="5"/>
                  </a:cubicBezTo>
                  <a:cubicBezTo>
                    <a:pt x="0" y="2"/>
                    <a:pt x="2" y="0"/>
                    <a:pt x="4" y="0"/>
                  </a:cubicBezTo>
                  <a:cubicBezTo>
                    <a:pt x="7" y="0"/>
                    <a:pt x="9" y="2"/>
                    <a:pt x="9" y="5"/>
                  </a:cubicBezTo>
                  <a:cubicBezTo>
                    <a:pt x="9" y="23"/>
                    <a:pt x="17" y="41"/>
                    <a:pt x="27" y="44"/>
                  </a:cubicBezTo>
                  <a:cubicBezTo>
                    <a:pt x="36" y="47"/>
                    <a:pt x="43" y="39"/>
                    <a:pt x="49" y="31"/>
                  </a:cubicBezTo>
                  <a:cubicBezTo>
                    <a:pt x="50" y="29"/>
                    <a:pt x="53" y="29"/>
                    <a:pt x="55" y="30"/>
                  </a:cubicBezTo>
                  <a:cubicBezTo>
                    <a:pt x="57" y="32"/>
                    <a:pt x="58" y="35"/>
                    <a:pt x="56" y="37"/>
                  </a:cubicBezTo>
                  <a:cubicBezTo>
                    <a:pt x="47" y="50"/>
                    <a:pt x="38" y="54"/>
                    <a:pt x="3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71"/>
            <p:cNvSpPr/>
            <p:nvPr/>
          </p:nvSpPr>
          <p:spPr bwMode="auto">
            <a:xfrm>
              <a:off x="4856163" y="1168400"/>
              <a:ext cx="163513" cy="150812"/>
            </a:xfrm>
            <a:custGeom>
              <a:avLst/>
              <a:gdLst>
                <a:gd name="T0" fmla="*/ 27 w 58"/>
                <a:gd name="T1" fmla="*/ 54 h 54"/>
                <a:gd name="T2" fmla="*/ 2 w 58"/>
                <a:gd name="T3" fmla="*/ 37 h 54"/>
                <a:gd name="T4" fmla="*/ 3 w 58"/>
                <a:gd name="T5" fmla="*/ 30 h 54"/>
                <a:gd name="T6" fmla="*/ 9 w 58"/>
                <a:gd name="T7" fmla="*/ 31 h 54"/>
                <a:gd name="T8" fmla="*/ 31 w 58"/>
                <a:gd name="T9" fmla="*/ 44 h 54"/>
                <a:gd name="T10" fmla="*/ 49 w 58"/>
                <a:gd name="T11" fmla="*/ 5 h 54"/>
                <a:gd name="T12" fmla="*/ 54 w 58"/>
                <a:gd name="T13" fmla="*/ 0 h 54"/>
                <a:gd name="T14" fmla="*/ 58 w 58"/>
                <a:gd name="T15" fmla="*/ 5 h 54"/>
                <a:gd name="T16" fmla="*/ 33 w 58"/>
                <a:gd name="T17" fmla="*/ 53 h 54"/>
                <a:gd name="T18" fmla="*/ 27 w 5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27" y="54"/>
                  </a:moveTo>
                  <a:cubicBezTo>
                    <a:pt x="20" y="54"/>
                    <a:pt x="11" y="50"/>
                    <a:pt x="2" y="37"/>
                  </a:cubicBezTo>
                  <a:cubicBezTo>
                    <a:pt x="0" y="35"/>
                    <a:pt x="1" y="32"/>
                    <a:pt x="3" y="30"/>
                  </a:cubicBezTo>
                  <a:cubicBezTo>
                    <a:pt x="5" y="29"/>
                    <a:pt x="8" y="29"/>
                    <a:pt x="9" y="31"/>
                  </a:cubicBezTo>
                  <a:cubicBezTo>
                    <a:pt x="15" y="39"/>
                    <a:pt x="22" y="47"/>
                    <a:pt x="31" y="44"/>
                  </a:cubicBezTo>
                  <a:cubicBezTo>
                    <a:pt x="41" y="41"/>
                    <a:pt x="49" y="23"/>
                    <a:pt x="49" y="5"/>
                  </a:cubicBezTo>
                  <a:cubicBezTo>
                    <a:pt x="49" y="2"/>
                    <a:pt x="51" y="0"/>
                    <a:pt x="54" y="0"/>
                  </a:cubicBezTo>
                  <a:cubicBezTo>
                    <a:pt x="56" y="0"/>
                    <a:pt x="58" y="2"/>
                    <a:pt x="58" y="5"/>
                  </a:cubicBezTo>
                  <a:cubicBezTo>
                    <a:pt x="58" y="24"/>
                    <a:pt x="49" y="48"/>
                    <a:pt x="33" y="53"/>
                  </a:cubicBezTo>
                  <a:cubicBezTo>
                    <a:pt x="32" y="53"/>
                    <a:pt x="30" y="54"/>
                    <a:pt x="2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7" name="Freeform 72"/>
          <p:cNvSpPr>
            <a:spLocks noEditPoints="1"/>
          </p:cNvSpPr>
          <p:nvPr/>
        </p:nvSpPr>
        <p:spPr bwMode="auto">
          <a:xfrm>
            <a:off x="5095433" y="2270770"/>
            <a:ext cx="864429" cy="863359"/>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78" name="组合 177"/>
          <p:cNvGrpSpPr/>
          <p:nvPr/>
        </p:nvGrpSpPr>
        <p:grpSpPr>
          <a:xfrm>
            <a:off x="6455197" y="2386313"/>
            <a:ext cx="487847" cy="604458"/>
            <a:chOff x="6248400" y="1160463"/>
            <a:chExt cx="723901" cy="896937"/>
          </a:xfrm>
          <a:solidFill>
            <a:srgbClr val="FC621E"/>
          </a:solidFill>
        </p:grpSpPr>
        <p:sp>
          <p:nvSpPr>
            <p:cNvPr id="179" name="Freeform 73"/>
            <p:cNvSpPr>
              <a:spLocks noEditPoints="1"/>
            </p:cNvSpPr>
            <p:nvPr/>
          </p:nvSpPr>
          <p:spPr bwMode="auto">
            <a:xfrm>
              <a:off x="6383338" y="1160463"/>
              <a:ext cx="241300" cy="363537"/>
            </a:xfrm>
            <a:custGeom>
              <a:avLst/>
              <a:gdLst>
                <a:gd name="T0" fmla="*/ 30 w 86"/>
                <a:gd name="T1" fmla="*/ 130 h 130"/>
                <a:gd name="T2" fmla="*/ 28 w 86"/>
                <a:gd name="T3" fmla="*/ 129 h 130"/>
                <a:gd name="T4" fmla="*/ 26 w 86"/>
                <a:gd name="T5" fmla="*/ 127 h 130"/>
                <a:gd name="T6" fmla="*/ 4 w 86"/>
                <a:gd name="T7" fmla="*/ 57 h 130"/>
                <a:gd name="T8" fmla="*/ 16 w 86"/>
                <a:gd name="T9" fmla="*/ 15 h 130"/>
                <a:gd name="T10" fmla="*/ 33 w 86"/>
                <a:gd name="T11" fmla="*/ 2 h 130"/>
                <a:gd name="T12" fmla="*/ 74 w 86"/>
                <a:gd name="T13" fmla="*/ 1 h 130"/>
                <a:gd name="T14" fmla="*/ 82 w 86"/>
                <a:gd name="T15" fmla="*/ 1 h 130"/>
                <a:gd name="T16" fmla="*/ 86 w 86"/>
                <a:gd name="T17" fmla="*/ 5 h 130"/>
                <a:gd name="T18" fmla="*/ 82 w 86"/>
                <a:gd name="T19" fmla="*/ 10 h 130"/>
                <a:gd name="T20" fmla="*/ 74 w 86"/>
                <a:gd name="T21" fmla="*/ 10 h 130"/>
                <a:gd name="T22" fmla="*/ 36 w 86"/>
                <a:gd name="T23" fmla="*/ 11 h 130"/>
                <a:gd name="T24" fmla="*/ 25 w 86"/>
                <a:gd name="T25" fmla="*/ 18 h 130"/>
                <a:gd name="T26" fmla="*/ 24 w 86"/>
                <a:gd name="T27" fmla="*/ 18 h 130"/>
                <a:gd name="T28" fmla="*/ 24 w 86"/>
                <a:gd name="T29" fmla="*/ 20 h 130"/>
                <a:gd name="T30" fmla="*/ 30 w 86"/>
                <a:gd name="T31" fmla="*/ 37 h 130"/>
                <a:gd name="T32" fmla="*/ 41 w 86"/>
                <a:gd name="T33" fmla="*/ 50 h 130"/>
                <a:gd name="T34" fmla="*/ 83 w 86"/>
                <a:gd name="T35" fmla="*/ 100 h 130"/>
                <a:gd name="T36" fmla="*/ 83 w 86"/>
                <a:gd name="T37" fmla="*/ 103 h 130"/>
                <a:gd name="T38" fmla="*/ 81 w 86"/>
                <a:gd name="T39" fmla="*/ 107 h 130"/>
                <a:gd name="T40" fmla="*/ 32 w 86"/>
                <a:gd name="T41" fmla="*/ 129 h 130"/>
                <a:gd name="T42" fmla="*/ 30 w 86"/>
                <a:gd name="T43" fmla="*/ 130 h 130"/>
                <a:gd name="T44" fmla="*/ 17 w 86"/>
                <a:gd name="T45" fmla="*/ 34 h 130"/>
                <a:gd name="T46" fmla="*/ 13 w 86"/>
                <a:gd name="T47" fmla="*/ 54 h 130"/>
                <a:gd name="T48" fmla="*/ 33 w 86"/>
                <a:gd name="T49" fmla="*/ 119 h 130"/>
                <a:gd name="T50" fmla="*/ 72 w 86"/>
                <a:gd name="T51" fmla="*/ 101 h 130"/>
                <a:gd name="T52" fmla="*/ 34 w 86"/>
                <a:gd name="T53" fmla="*/ 56 h 130"/>
                <a:gd name="T54" fmla="*/ 23 w 86"/>
                <a:gd name="T55" fmla="*/ 42 h 130"/>
                <a:gd name="T56" fmla="*/ 17 w 86"/>
                <a:gd name="T57"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30">
                  <a:moveTo>
                    <a:pt x="30" y="130"/>
                  </a:moveTo>
                  <a:cubicBezTo>
                    <a:pt x="30" y="130"/>
                    <a:pt x="29" y="130"/>
                    <a:pt x="28" y="129"/>
                  </a:cubicBezTo>
                  <a:cubicBezTo>
                    <a:pt x="27" y="129"/>
                    <a:pt x="26" y="128"/>
                    <a:pt x="26" y="127"/>
                  </a:cubicBezTo>
                  <a:cubicBezTo>
                    <a:pt x="26" y="126"/>
                    <a:pt x="7" y="66"/>
                    <a:pt x="4" y="57"/>
                  </a:cubicBezTo>
                  <a:cubicBezTo>
                    <a:pt x="0" y="48"/>
                    <a:pt x="11" y="24"/>
                    <a:pt x="16" y="15"/>
                  </a:cubicBezTo>
                  <a:cubicBezTo>
                    <a:pt x="18" y="9"/>
                    <a:pt x="24" y="4"/>
                    <a:pt x="33" y="2"/>
                  </a:cubicBezTo>
                  <a:cubicBezTo>
                    <a:pt x="39" y="0"/>
                    <a:pt x="57" y="0"/>
                    <a:pt x="74" y="1"/>
                  </a:cubicBezTo>
                  <a:cubicBezTo>
                    <a:pt x="77" y="1"/>
                    <a:pt x="80" y="1"/>
                    <a:pt x="82" y="1"/>
                  </a:cubicBezTo>
                  <a:cubicBezTo>
                    <a:pt x="84" y="1"/>
                    <a:pt x="86" y="3"/>
                    <a:pt x="86" y="5"/>
                  </a:cubicBezTo>
                  <a:cubicBezTo>
                    <a:pt x="86" y="8"/>
                    <a:pt x="84" y="10"/>
                    <a:pt x="82" y="10"/>
                  </a:cubicBezTo>
                  <a:cubicBezTo>
                    <a:pt x="80" y="10"/>
                    <a:pt x="77" y="10"/>
                    <a:pt x="74" y="10"/>
                  </a:cubicBezTo>
                  <a:cubicBezTo>
                    <a:pt x="63" y="10"/>
                    <a:pt x="41" y="9"/>
                    <a:pt x="36" y="11"/>
                  </a:cubicBezTo>
                  <a:cubicBezTo>
                    <a:pt x="30" y="12"/>
                    <a:pt x="26" y="15"/>
                    <a:pt x="25" y="18"/>
                  </a:cubicBezTo>
                  <a:cubicBezTo>
                    <a:pt x="24" y="18"/>
                    <a:pt x="24" y="18"/>
                    <a:pt x="24" y="18"/>
                  </a:cubicBezTo>
                  <a:cubicBezTo>
                    <a:pt x="24" y="19"/>
                    <a:pt x="24" y="19"/>
                    <a:pt x="24" y="20"/>
                  </a:cubicBezTo>
                  <a:cubicBezTo>
                    <a:pt x="23" y="24"/>
                    <a:pt x="25" y="30"/>
                    <a:pt x="30" y="37"/>
                  </a:cubicBezTo>
                  <a:cubicBezTo>
                    <a:pt x="33" y="41"/>
                    <a:pt x="37" y="46"/>
                    <a:pt x="41" y="50"/>
                  </a:cubicBezTo>
                  <a:cubicBezTo>
                    <a:pt x="83" y="100"/>
                    <a:pt x="83" y="100"/>
                    <a:pt x="83" y="100"/>
                  </a:cubicBezTo>
                  <a:cubicBezTo>
                    <a:pt x="83" y="101"/>
                    <a:pt x="84" y="102"/>
                    <a:pt x="83" y="103"/>
                  </a:cubicBezTo>
                  <a:cubicBezTo>
                    <a:pt x="83" y="105"/>
                    <a:pt x="82" y="106"/>
                    <a:pt x="81" y="107"/>
                  </a:cubicBezTo>
                  <a:cubicBezTo>
                    <a:pt x="32" y="129"/>
                    <a:pt x="32" y="129"/>
                    <a:pt x="32" y="129"/>
                  </a:cubicBezTo>
                  <a:cubicBezTo>
                    <a:pt x="31" y="130"/>
                    <a:pt x="31" y="130"/>
                    <a:pt x="30" y="130"/>
                  </a:cubicBezTo>
                  <a:close/>
                  <a:moveTo>
                    <a:pt x="17" y="34"/>
                  </a:moveTo>
                  <a:cubicBezTo>
                    <a:pt x="14" y="43"/>
                    <a:pt x="12" y="52"/>
                    <a:pt x="13" y="54"/>
                  </a:cubicBezTo>
                  <a:cubicBezTo>
                    <a:pt x="15" y="62"/>
                    <a:pt x="28" y="104"/>
                    <a:pt x="33" y="119"/>
                  </a:cubicBezTo>
                  <a:cubicBezTo>
                    <a:pt x="72" y="101"/>
                    <a:pt x="72" y="101"/>
                    <a:pt x="72" y="101"/>
                  </a:cubicBezTo>
                  <a:cubicBezTo>
                    <a:pt x="34" y="56"/>
                    <a:pt x="34" y="56"/>
                    <a:pt x="34" y="56"/>
                  </a:cubicBezTo>
                  <a:cubicBezTo>
                    <a:pt x="30" y="51"/>
                    <a:pt x="26" y="47"/>
                    <a:pt x="23" y="42"/>
                  </a:cubicBezTo>
                  <a:cubicBezTo>
                    <a:pt x="21" y="40"/>
                    <a:pt x="19" y="37"/>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74"/>
            <p:cNvSpPr>
              <a:spLocks noEditPoints="1"/>
            </p:cNvSpPr>
            <p:nvPr/>
          </p:nvSpPr>
          <p:spPr bwMode="auto">
            <a:xfrm>
              <a:off x="6592888" y="1160463"/>
              <a:ext cx="238125" cy="363537"/>
            </a:xfrm>
            <a:custGeom>
              <a:avLst/>
              <a:gdLst>
                <a:gd name="T0" fmla="*/ 56 w 85"/>
                <a:gd name="T1" fmla="*/ 130 h 130"/>
                <a:gd name="T2" fmla="*/ 54 w 85"/>
                <a:gd name="T3" fmla="*/ 129 h 130"/>
                <a:gd name="T4" fmla="*/ 5 w 85"/>
                <a:gd name="T5" fmla="*/ 107 h 130"/>
                <a:gd name="T6" fmla="*/ 2 w 85"/>
                <a:gd name="T7" fmla="*/ 103 h 130"/>
                <a:gd name="T8" fmla="*/ 3 w 85"/>
                <a:gd name="T9" fmla="*/ 100 h 130"/>
                <a:gd name="T10" fmla="*/ 45 w 85"/>
                <a:gd name="T11" fmla="*/ 50 h 130"/>
                <a:gd name="T12" fmla="*/ 56 w 85"/>
                <a:gd name="T13" fmla="*/ 37 h 130"/>
                <a:gd name="T14" fmla="*/ 62 w 85"/>
                <a:gd name="T15" fmla="*/ 20 h 130"/>
                <a:gd name="T16" fmla="*/ 62 w 85"/>
                <a:gd name="T17" fmla="*/ 18 h 130"/>
                <a:gd name="T18" fmla="*/ 61 w 85"/>
                <a:gd name="T19" fmla="*/ 18 h 130"/>
                <a:gd name="T20" fmla="*/ 50 w 85"/>
                <a:gd name="T21" fmla="*/ 11 h 130"/>
                <a:gd name="T22" fmla="*/ 12 w 85"/>
                <a:gd name="T23" fmla="*/ 10 h 130"/>
                <a:gd name="T24" fmla="*/ 4 w 85"/>
                <a:gd name="T25" fmla="*/ 10 h 130"/>
                <a:gd name="T26" fmla="*/ 0 w 85"/>
                <a:gd name="T27" fmla="*/ 5 h 130"/>
                <a:gd name="T28" fmla="*/ 4 w 85"/>
                <a:gd name="T29" fmla="*/ 1 h 130"/>
                <a:gd name="T30" fmla="*/ 12 w 85"/>
                <a:gd name="T31" fmla="*/ 1 h 130"/>
                <a:gd name="T32" fmla="*/ 53 w 85"/>
                <a:gd name="T33" fmla="*/ 2 h 130"/>
                <a:gd name="T34" fmla="*/ 70 w 85"/>
                <a:gd name="T35" fmla="*/ 15 h 130"/>
                <a:gd name="T36" fmla="*/ 82 w 85"/>
                <a:gd name="T37" fmla="*/ 57 h 130"/>
                <a:gd name="T38" fmla="*/ 60 w 85"/>
                <a:gd name="T39" fmla="*/ 127 h 130"/>
                <a:gd name="T40" fmla="*/ 57 w 85"/>
                <a:gd name="T41" fmla="*/ 129 h 130"/>
                <a:gd name="T42" fmla="*/ 56 w 85"/>
                <a:gd name="T43" fmla="*/ 130 h 130"/>
                <a:gd name="T44" fmla="*/ 14 w 85"/>
                <a:gd name="T45" fmla="*/ 101 h 130"/>
                <a:gd name="T46" fmla="*/ 53 w 85"/>
                <a:gd name="T47" fmla="*/ 119 h 130"/>
                <a:gd name="T48" fmla="*/ 73 w 85"/>
                <a:gd name="T49" fmla="*/ 54 h 130"/>
                <a:gd name="T50" fmla="*/ 68 w 85"/>
                <a:gd name="T51" fmla="*/ 34 h 130"/>
                <a:gd name="T52" fmla="*/ 63 w 85"/>
                <a:gd name="T53" fmla="*/ 42 h 130"/>
                <a:gd name="T54" fmla="*/ 52 w 85"/>
                <a:gd name="T55" fmla="*/ 56 h 130"/>
                <a:gd name="T56" fmla="*/ 14 w 85"/>
                <a:gd name="T5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0">
                  <a:moveTo>
                    <a:pt x="56" y="130"/>
                  </a:moveTo>
                  <a:cubicBezTo>
                    <a:pt x="55" y="130"/>
                    <a:pt x="54" y="130"/>
                    <a:pt x="54" y="129"/>
                  </a:cubicBezTo>
                  <a:cubicBezTo>
                    <a:pt x="5" y="107"/>
                    <a:pt x="5" y="107"/>
                    <a:pt x="5" y="107"/>
                  </a:cubicBezTo>
                  <a:cubicBezTo>
                    <a:pt x="3" y="106"/>
                    <a:pt x="3" y="105"/>
                    <a:pt x="2" y="103"/>
                  </a:cubicBezTo>
                  <a:cubicBezTo>
                    <a:pt x="2" y="102"/>
                    <a:pt x="2" y="101"/>
                    <a:pt x="3" y="100"/>
                  </a:cubicBezTo>
                  <a:cubicBezTo>
                    <a:pt x="45" y="50"/>
                    <a:pt x="45" y="50"/>
                    <a:pt x="45" y="50"/>
                  </a:cubicBezTo>
                  <a:cubicBezTo>
                    <a:pt x="49" y="46"/>
                    <a:pt x="52" y="41"/>
                    <a:pt x="56" y="37"/>
                  </a:cubicBezTo>
                  <a:cubicBezTo>
                    <a:pt x="61" y="30"/>
                    <a:pt x="63" y="24"/>
                    <a:pt x="62" y="20"/>
                  </a:cubicBezTo>
                  <a:cubicBezTo>
                    <a:pt x="62" y="19"/>
                    <a:pt x="62" y="19"/>
                    <a:pt x="62" y="18"/>
                  </a:cubicBezTo>
                  <a:cubicBezTo>
                    <a:pt x="61" y="18"/>
                    <a:pt x="61" y="18"/>
                    <a:pt x="61" y="18"/>
                  </a:cubicBezTo>
                  <a:cubicBezTo>
                    <a:pt x="59" y="15"/>
                    <a:pt x="56" y="12"/>
                    <a:pt x="50" y="11"/>
                  </a:cubicBezTo>
                  <a:cubicBezTo>
                    <a:pt x="45" y="9"/>
                    <a:pt x="23" y="10"/>
                    <a:pt x="12" y="10"/>
                  </a:cubicBezTo>
                  <a:cubicBezTo>
                    <a:pt x="9" y="10"/>
                    <a:pt x="6" y="10"/>
                    <a:pt x="4" y="10"/>
                  </a:cubicBezTo>
                  <a:cubicBezTo>
                    <a:pt x="2" y="10"/>
                    <a:pt x="0" y="8"/>
                    <a:pt x="0" y="5"/>
                  </a:cubicBezTo>
                  <a:cubicBezTo>
                    <a:pt x="0" y="3"/>
                    <a:pt x="2" y="1"/>
                    <a:pt x="4" y="1"/>
                  </a:cubicBezTo>
                  <a:cubicBezTo>
                    <a:pt x="6" y="1"/>
                    <a:pt x="8" y="1"/>
                    <a:pt x="12" y="1"/>
                  </a:cubicBezTo>
                  <a:cubicBezTo>
                    <a:pt x="29" y="0"/>
                    <a:pt x="47" y="0"/>
                    <a:pt x="53" y="2"/>
                  </a:cubicBezTo>
                  <a:cubicBezTo>
                    <a:pt x="62" y="4"/>
                    <a:pt x="67" y="9"/>
                    <a:pt x="70" y="15"/>
                  </a:cubicBezTo>
                  <a:cubicBezTo>
                    <a:pt x="74" y="24"/>
                    <a:pt x="85" y="48"/>
                    <a:pt x="82" y="57"/>
                  </a:cubicBezTo>
                  <a:cubicBezTo>
                    <a:pt x="79" y="66"/>
                    <a:pt x="60" y="126"/>
                    <a:pt x="60" y="127"/>
                  </a:cubicBezTo>
                  <a:cubicBezTo>
                    <a:pt x="60" y="128"/>
                    <a:pt x="59" y="129"/>
                    <a:pt x="57" y="129"/>
                  </a:cubicBezTo>
                  <a:cubicBezTo>
                    <a:pt x="57" y="130"/>
                    <a:pt x="56" y="130"/>
                    <a:pt x="56" y="130"/>
                  </a:cubicBezTo>
                  <a:close/>
                  <a:moveTo>
                    <a:pt x="14" y="101"/>
                  </a:moveTo>
                  <a:cubicBezTo>
                    <a:pt x="53" y="119"/>
                    <a:pt x="53" y="119"/>
                    <a:pt x="53" y="119"/>
                  </a:cubicBezTo>
                  <a:cubicBezTo>
                    <a:pt x="57" y="104"/>
                    <a:pt x="71" y="62"/>
                    <a:pt x="73" y="54"/>
                  </a:cubicBezTo>
                  <a:cubicBezTo>
                    <a:pt x="74" y="52"/>
                    <a:pt x="72" y="43"/>
                    <a:pt x="68" y="34"/>
                  </a:cubicBezTo>
                  <a:cubicBezTo>
                    <a:pt x="67" y="37"/>
                    <a:pt x="65" y="40"/>
                    <a:pt x="63" y="42"/>
                  </a:cubicBezTo>
                  <a:cubicBezTo>
                    <a:pt x="60" y="47"/>
                    <a:pt x="56" y="51"/>
                    <a:pt x="52" y="56"/>
                  </a:cubicBezTo>
                  <a:lnTo>
                    <a:pt x="1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75"/>
            <p:cNvSpPr/>
            <p:nvPr/>
          </p:nvSpPr>
          <p:spPr bwMode="auto">
            <a:xfrm>
              <a:off x="6248400" y="1220788"/>
              <a:ext cx="377825" cy="836612"/>
            </a:xfrm>
            <a:custGeom>
              <a:avLst/>
              <a:gdLst>
                <a:gd name="T0" fmla="*/ 131 w 135"/>
                <a:gd name="T1" fmla="*/ 298 h 298"/>
                <a:gd name="T2" fmla="*/ 27 w 135"/>
                <a:gd name="T3" fmla="*/ 298 h 298"/>
                <a:gd name="T4" fmla="*/ 0 w 135"/>
                <a:gd name="T5" fmla="*/ 273 h 298"/>
                <a:gd name="T6" fmla="*/ 0 w 135"/>
                <a:gd name="T7" fmla="*/ 32 h 298"/>
                <a:gd name="T8" fmla="*/ 65 w 135"/>
                <a:gd name="T9" fmla="*/ 0 h 298"/>
                <a:gd name="T10" fmla="*/ 70 w 135"/>
                <a:gd name="T11" fmla="*/ 4 h 298"/>
                <a:gd name="T12" fmla="*/ 65 w 135"/>
                <a:gd name="T13" fmla="*/ 9 h 298"/>
                <a:gd name="T14" fmla="*/ 9 w 135"/>
                <a:gd name="T15" fmla="*/ 32 h 298"/>
                <a:gd name="T16" fmla="*/ 9 w 135"/>
                <a:gd name="T17" fmla="*/ 273 h 298"/>
                <a:gd name="T18" fmla="*/ 27 w 135"/>
                <a:gd name="T19" fmla="*/ 289 h 298"/>
                <a:gd name="T20" fmla="*/ 131 w 135"/>
                <a:gd name="T21" fmla="*/ 289 h 298"/>
                <a:gd name="T22" fmla="*/ 135 w 135"/>
                <a:gd name="T23" fmla="*/ 293 h 298"/>
                <a:gd name="T24" fmla="*/ 131 w 135"/>
                <a:gd name="T2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98">
                  <a:moveTo>
                    <a:pt x="131" y="298"/>
                  </a:moveTo>
                  <a:cubicBezTo>
                    <a:pt x="27" y="298"/>
                    <a:pt x="27" y="298"/>
                    <a:pt x="27" y="298"/>
                  </a:cubicBezTo>
                  <a:cubicBezTo>
                    <a:pt x="12" y="298"/>
                    <a:pt x="0" y="287"/>
                    <a:pt x="0" y="273"/>
                  </a:cubicBezTo>
                  <a:cubicBezTo>
                    <a:pt x="0" y="32"/>
                    <a:pt x="0" y="32"/>
                    <a:pt x="0" y="32"/>
                  </a:cubicBezTo>
                  <a:cubicBezTo>
                    <a:pt x="0" y="15"/>
                    <a:pt x="54" y="0"/>
                    <a:pt x="65" y="0"/>
                  </a:cubicBezTo>
                  <a:cubicBezTo>
                    <a:pt x="68" y="0"/>
                    <a:pt x="70" y="2"/>
                    <a:pt x="70" y="4"/>
                  </a:cubicBezTo>
                  <a:cubicBezTo>
                    <a:pt x="70" y="7"/>
                    <a:pt x="68" y="9"/>
                    <a:pt x="65" y="9"/>
                  </a:cubicBezTo>
                  <a:cubicBezTo>
                    <a:pt x="50" y="9"/>
                    <a:pt x="11" y="26"/>
                    <a:pt x="9" y="32"/>
                  </a:cubicBezTo>
                  <a:cubicBezTo>
                    <a:pt x="9" y="273"/>
                    <a:pt x="9" y="273"/>
                    <a:pt x="9" y="273"/>
                  </a:cubicBezTo>
                  <a:cubicBezTo>
                    <a:pt x="9" y="282"/>
                    <a:pt x="17" y="289"/>
                    <a:pt x="27" y="289"/>
                  </a:cubicBezTo>
                  <a:cubicBezTo>
                    <a:pt x="131" y="289"/>
                    <a:pt x="131" y="289"/>
                    <a:pt x="131" y="289"/>
                  </a:cubicBezTo>
                  <a:cubicBezTo>
                    <a:pt x="133" y="289"/>
                    <a:pt x="135" y="291"/>
                    <a:pt x="135" y="293"/>
                  </a:cubicBezTo>
                  <a:cubicBezTo>
                    <a:pt x="135" y="296"/>
                    <a:pt x="133" y="298"/>
                    <a:pt x="131"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76"/>
            <p:cNvSpPr/>
            <p:nvPr/>
          </p:nvSpPr>
          <p:spPr bwMode="auto">
            <a:xfrm>
              <a:off x="6592888" y="1220788"/>
              <a:ext cx="379413" cy="836612"/>
            </a:xfrm>
            <a:custGeom>
              <a:avLst/>
              <a:gdLst>
                <a:gd name="T0" fmla="*/ 108 w 135"/>
                <a:gd name="T1" fmla="*/ 298 h 298"/>
                <a:gd name="T2" fmla="*/ 4 w 135"/>
                <a:gd name="T3" fmla="*/ 298 h 298"/>
                <a:gd name="T4" fmla="*/ 0 w 135"/>
                <a:gd name="T5" fmla="*/ 293 h 298"/>
                <a:gd name="T6" fmla="*/ 4 w 135"/>
                <a:gd name="T7" fmla="*/ 289 h 298"/>
                <a:gd name="T8" fmla="*/ 108 w 135"/>
                <a:gd name="T9" fmla="*/ 289 h 298"/>
                <a:gd name="T10" fmla="*/ 126 w 135"/>
                <a:gd name="T11" fmla="*/ 273 h 298"/>
                <a:gd name="T12" fmla="*/ 126 w 135"/>
                <a:gd name="T13" fmla="*/ 32 h 298"/>
                <a:gd name="T14" fmla="*/ 70 w 135"/>
                <a:gd name="T15" fmla="*/ 9 h 298"/>
                <a:gd name="T16" fmla="*/ 65 w 135"/>
                <a:gd name="T17" fmla="*/ 4 h 298"/>
                <a:gd name="T18" fmla="*/ 70 w 135"/>
                <a:gd name="T19" fmla="*/ 0 h 298"/>
                <a:gd name="T20" fmla="*/ 135 w 135"/>
                <a:gd name="T21" fmla="*/ 32 h 298"/>
                <a:gd name="T22" fmla="*/ 135 w 135"/>
                <a:gd name="T23" fmla="*/ 273 h 298"/>
                <a:gd name="T24" fmla="*/ 108 w 135"/>
                <a:gd name="T2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98">
                  <a:moveTo>
                    <a:pt x="108" y="298"/>
                  </a:moveTo>
                  <a:cubicBezTo>
                    <a:pt x="4" y="298"/>
                    <a:pt x="4" y="298"/>
                    <a:pt x="4" y="298"/>
                  </a:cubicBezTo>
                  <a:cubicBezTo>
                    <a:pt x="2" y="298"/>
                    <a:pt x="0" y="296"/>
                    <a:pt x="0" y="293"/>
                  </a:cubicBezTo>
                  <a:cubicBezTo>
                    <a:pt x="0" y="291"/>
                    <a:pt x="2" y="289"/>
                    <a:pt x="4" y="289"/>
                  </a:cubicBezTo>
                  <a:cubicBezTo>
                    <a:pt x="108" y="289"/>
                    <a:pt x="108" y="289"/>
                    <a:pt x="108" y="289"/>
                  </a:cubicBezTo>
                  <a:cubicBezTo>
                    <a:pt x="118" y="289"/>
                    <a:pt x="126" y="282"/>
                    <a:pt x="126" y="273"/>
                  </a:cubicBezTo>
                  <a:cubicBezTo>
                    <a:pt x="126" y="32"/>
                    <a:pt x="126" y="32"/>
                    <a:pt x="126" y="32"/>
                  </a:cubicBezTo>
                  <a:cubicBezTo>
                    <a:pt x="124" y="26"/>
                    <a:pt x="85" y="9"/>
                    <a:pt x="70" y="9"/>
                  </a:cubicBezTo>
                  <a:cubicBezTo>
                    <a:pt x="67" y="9"/>
                    <a:pt x="65" y="7"/>
                    <a:pt x="65" y="4"/>
                  </a:cubicBezTo>
                  <a:cubicBezTo>
                    <a:pt x="65" y="2"/>
                    <a:pt x="67" y="0"/>
                    <a:pt x="70" y="0"/>
                  </a:cubicBezTo>
                  <a:cubicBezTo>
                    <a:pt x="81" y="0"/>
                    <a:pt x="135" y="15"/>
                    <a:pt x="135" y="32"/>
                  </a:cubicBezTo>
                  <a:cubicBezTo>
                    <a:pt x="135" y="273"/>
                    <a:pt x="135" y="273"/>
                    <a:pt x="135" y="273"/>
                  </a:cubicBezTo>
                  <a:cubicBezTo>
                    <a:pt x="135" y="287"/>
                    <a:pt x="123" y="298"/>
                    <a:pt x="108"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77"/>
            <p:cNvSpPr/>
            <p:nvPr/>
          </p:nvSpPr>
          <p:spPr bwMode="auto">
            <a:xfrm>
              <a:off x="6553200" y="1460500"/>
              <a:ext cx="25400" cy="596900"/>
            </a:xfrm>
            <a:custGeom>
              <a:avLst/>
              <a:gdLst>
                <a:gd name="T0" fmla="*/ 4 w 9"/>
                <a:gd name="T1" fmla="*/ 213 h 213"/>
                <a:gd name="T2" fmla="*/ 0 w 9"/>
                <a:gd name="T3" fmla="*/ 208 h 213"/>
                <a:gd name="T4" fmla="*/ 0 w 9"/>
                <a:gd name="T5" fmla="*/ 4 h 213"/>
                <a:gd name="T6" fmla="*/ 4 w 9"/>
                <a:gd name="T7" fmla="*/ 0 h 213"/>
                <a:gd name="T8" fmla="*/ 9 w 9"/>
                <a:gd name="T9" fmla="*/ 4 h 213"/>
                <a:gd name="T10" fmla="*/ 9 w 9"/>
                <a:gd name="T11" fmla="*/ 208 h 213"/>
                <a:gd name="T12" fmla="*/ 4 w 9"/>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9" h="213">
                  <a:moveTo>
                    <a:pt x="4" y="213"/>
                  </a:moveTo>
                  <a:cubicBezTo>
                    <a:pt x="2" y="213"/>
                    <a:pt x="0" y="211"/>
                    <a:pt x="0" y="208"/>
                  </a:cubicBezTo>
                  <a:cubicBezTo>
                    <a:pt x="0" y="4"/>
                    <a:pt x="0" y="4"/>
                    <a:pt x="0" y="4"/>
                  </a:cubicBezTo>
                  <a:cubicBezTo>
                    <a:pt x="0" y="2"/>
                    <a:pt x="2" y="0"/>
                    <a:pt x="4" y="0"/>
                  </a:cubicBezTo>
                  <a:cubicBezTo>
                    <a:pt x="7" y="0"/>
                    <a:pt x="9" y="2"/>
                    <a:pt x="9" y="4"/>
                  </a:cubicBezTo>
                  <a:cubicBezTo>
                    <a:pt x="9" y="208"/>
                    <a:pt x="9" y="208"/>
                    <a:pt x="9" y="208"/>
                  </a:cubicBezTo>
                  <a:cubicBezTo>
                    <a:pt x="9" y="211"/>
                    <a:pt x="7" y="213"/>
                    <a:pt x="4" y="2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78"/>
            <p:cNvSpPr/>
            <p:nvPr/>
          </p:nvSpPr>
          <p:spPr bwMode="auto">
            <a:xfrm>
              <a:off x="6637338" y="1460500"/>
              <a:ext cx="28575" cy="596900"/>
            </a:xfrm>
            <a:custGeom>
              <a:avLst/>
              <a:gdLst>
                <a:gd name="T0" fmla="*/ 5 w 10"/>
                <a:gd name="T1" fmla="*/ 213 h 213"/>
                <a:gd name="T2" fmla="*/ 0 w 10"/>
                <a:gd name="T3" fmla="*/ 208 h 213"/>
                <a:gd name="T4" fmla="*/ 0 w 10"/>
                <a:gd name="T5" fmla="*/ 4 h 213"/>
                <a:gd name="T6" fmla="*/ 5 w 10"/>
                <a:gd name="T7" fmla="*/ 0 h 213"/>
                <a:gd name="T8" fmla="*/ 10 w 10"/>
                <a:gd name="T9" fmla="*/ 4 h 213"/>
                <a:gd name="T10" fmla="*/ 10 w 10"/>
                <a:gd name="T11" fmla="*/ 208 h 213"/>
                <a:gd name="T12" fmla="*/ 5 w 10"/>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0" h="213">
                  <a:moveTo>
                    <a:pt x="5" y="213"/>
                  </a:moveTo>
                  <a:cubicBezTo>
                    <a:pt x="3" y="213"/>
                    <a:pt x="0" y="211"/>
                    <a:pt x="0" y="208"/>
                  </a:cubicBezTo>
                  <a:cubicBezTo>
                    <a:pt x="0" y="4"/>
                    <a:pt x="0" y="4"/>
                    <a:pt x="0" y="4"/>
                  </a:cubicBezTo>
                  <a:cubicBezTo>
                    <a:pt x="0" y="2"/>
                    <a:pt x="3" y="0"/>
                    <a:pt x="5" y="0"/>
                  </a:cubicBezTo>
                  <a:cubicBezTo>
                    <a:pt x="8" y="0"/>
                    <a:pt x="10" y="2"/>
                    <a:pt x="10" y="4"/>
                  </a:cubicBezTo>
                  <a:cubicBezTo>
                    <a:pt x="10" y="208"/>
                    <a:pt x="10" y="208"/>
                    <a:pt x="10" y="208"/>
                  </a:cubicBezTo>
                  <a:cubicBezTo>
                    <a:pt x="10" y="211"/>
                    <a:pt x="8" y="213"/>
                    <a:pt x="5" y="2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79"/>
            <p:cNvSpPr>
              <a:spLocks noEditPoints="1"/>
            </p:cNvSpPr>
            <p:nvPr/>
          </p:nvSpPr>
          <p:spPr bwMode="auto">
            <a:xfrm>
              <a:off x="6248400" y="1577975"/>
              <a:ext cx="215900" cy="80962"/>
            </a:xfrm>
            <a:custGeom>
              <a:avLst/>
              <a:gdLst>
                <a:gd name="T0" fmla="*/ 72 w 77"/>
                <a:gd name="T1" fmla="*/ 29 h 29"/>
                <a:gd name="T2" fmla="*/ 5 w 77"/>
                <a:gd name="T3" fmla="*/ 29 h 29"/>
                <a:gd name="T4" fmla="*/ 0 w 77"/>
                <a:gd name="T5" fmla="*/ 25 h 29"/>
                <a:gd name="T6" fmla="*/ 0 w 77"/>
                <a:gd name="T7" fmla="*/ 5 h 29"/>
                <a:gd name="T8" fmla="*/ 5 w 77"/>
                <a:gd name="T9" fmla="*/ 0 h 29"/>
                <a:gd name="T10" fmla="*/ 72 w 77"/>
                <a:gd name="T11" fmla="*/ 0 h 29"/>
                <a:gd name="T12" fmla="*/ 77 w 77"/>
                <a:gd name="T13" fmla="*/ 5 h 29"/>
                <a:gd name="T14" fmla="*/ 77 w 77"/>
                <a:gd name="T15" fmla="*/ 25 h 29"/>
                <a:gd name="T16" fmla="*/ 72 w 77"/>
                <a:gd name="T17" fmla="*/ 29 h 29"/>
                <a:gd name="T18" fmla="*/ 9 w 77"/>
                <a:gd name="T19" fmla="*/ 20 h 29"/>
                <a:gd name="T20" fmla="*/ 67 w 77"/>
                <a:gd name="T21" fmla="*/ 20 h 29"/>
                <a:gd name="T22" fmla="*/ 67 w 77"/>
                <a:gd name="T23" fmla="*/ 10 h 29"/>
                <a:gd name="T24" fmla="*/ 9 w 77"/>
                <a:gd name="T25" fmla="*/ 10 h 29"/>
                <a:gd name="T26" fmla="*/ 9 w 77"/>
                <a:gd name="T2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29">
                  <a:moveTo>
                    <a:pt x="72" y="29"/>
                  </a:moveTo>
                  <a:cubicBezTo>
                    <a:pt x="5" y="29"/>
                    <a:pt x="5" y="29"/>
                    <a:pt x="5" y="29"/>
                  </a:cubicBezTo>
                  <a:cubicBezTo>
                    <a:pt x="2" y="29"/>
                    <a:pt x="0" y="27"/>
                    <a:pt x="0" y="25"/>
                  </a:cubicBezTo>
                  <a:cubicBezTo>
                    <a:pt x="0" y="5"/>
                    <a:pt x="0" y="5"/>
                    <a:pt x="0" y="5"/>
                  </a:cubicBezTo>
                  <a:cubicBezTo>
                    <a:pt x="0" y="2"/>
                    <a:pt x="2" y="0"/>
                    <a:pt x="5" y="0"/>
                  </a:cubicBezTo>
                  <a:cubicBezTo>
                    <a:pt x="72" y="0"/>
                    <a:pt x="72" y="0"/>
                    <a:pt x="72" y="0"/>
                  </a:cubicBezTo>
                  <a:cubicBezTo>
                    <a:pt x="74" y="0"/>
                    <a:pt x="77" y="2"/>
                    <a:pt x="77" y="5"/>
                  </a:cubicBezTo>
                  <a:cubicBezTo>
                    <a:pt x="77" y="25"/>
                    <a:pt x="77" y="25"/>
                    <a:pt x="77" y="25"/>
                  </a:cubicBezTo>
                  <a:cubicBezTo>
                    <a:pt x="77" y="27"/>
                    <a:pt x="74" y="29"/>
                    <a:pt x="72" y="29"/>
                  </a:cubicBezTo>
                  <a:close/>
                  <a:moveTo>
                    <a:pt x="9" y="20"/>
                  </a:moveTo>
                  <a:cubicBezTo>
                    <a:pt x="67" y="20"/>
                    <a:pt x="67" y="20"/>
                    <a:pt x="67" y="20"/>
                  </a:cubicBezTo>
                  <a:cubicBezTo>
                    <a:pt x="67" y="10"/>
                    <a:pt x="67" y="10"/>
                    <a:pt x="67" y="10"/>
                  </a:cubicBezTo>
                  <a:cubicBezTo>
                    <a:pt x="9" y="10"/>
                    <a:pt x="9" y="10"/>
                    <a:pt x="9" y="10"/>
                  </a:cubicBezTo>
                  <a:lnTo>
                    <a:pt x="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Oval 80"/>
            <p:cNvSpPr>
              <a:spLocks noChangeArrowheads="1"/>
            </p:cNvSpPr>
            <p:nvPr/>
          </p:nvSpPr>
          <p:spPr bwMode="auto">
            <a:xfrm>
              <a:off x="6592888" y="1611313"/>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Oval 81"/>
            <p:cNvSpPr>
              <a:spLocks noChangeArrowheads="1"/>
            </p:cNvSpPr>
            <p:nvPr/>
          </p:nvSpPr>
          <p:spPr bwMode="auto">
            <a:xfrm>
              <a:off x="6592888" y="1793875"/>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Oval 82"/>
            <p:cNvSpPr>
              <a:spLocks noChangeArrowheads="1"/>
            </p:cNvSpPr>
            <p:nvPr/>
          </p:nvSpPr>
          <p:spPr bwMode="auto">
            <a:xfrm>
              <a:off x="6592888" y="1979613"/>
              <a:ext cx="31750"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9" name="Freeform 83"/>
          <p:cNvSpPr>
            <a:spLocks noEditPoints="1"/>
          </p:cNvSpPr>
          <p:nvPr/>
        </p:nvSpPr>
        <p:spPr bwMode="auto">
          <a:xfrm>
            <a:off x="6265836" y="2270770"/>
            <a:ext cx="865500" cy="863359"/>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90" name="组合 189"/>
          <p:cNvGrpSpPr/>
          <p:nvPr/>
        </p:nvGrpSpPr>
        <p:grpSpPr>
          <a:xfrm>
            <a:off x="7613833" y="2387382"/>
            <a:ext cx="561665" cy="561665"/>
            <a:chOff x="7967663" y="1162050"/>
            <a:chExt cx="833437" cy="833437"/>
          </a:xfrm>
          <a:solidFill>
            <a:srgbClr val="FC621E"/>
          </a:solidFill>
        </p:grpSpPr>
        <p:sp>
          <p:nvSpPr>
            <p:cNvPr id="191" name="Freeform 84"/>
            <p:cNvSpPr>
              <a:spLocks noEditPoints="1"/>
            </p:cNvSpPr>
            <p:nvPr/>
          </p:nvSpPr>
          <p:spPr bwMode="auto">
            <a:xfrm>
              <a:off x="7967663" y="1701800"/>
              <a:ext cx="295275"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2"/>
                    <a:pt x="13"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85"/>
            <p:cNvSpPr>
              <a:spLocks noEditPoints="1"/>
            </p:cNvSpPr>
            <p:nvPr/>
          </p:nvSpPr>
          <p:spPr bwMode="auto">
            <a:xfrm>
              <a:off x="8237538" y="1701800"/>
              <a:ext cx="293688"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2"/>
                    <a:pt x="13"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86"/>
            <p:cNvSpPr>
              <a:spLocks noEditPoints="1"/>
            </p:cNvSpPr>
            <p:nvPr/>
          </p:nvSpPr>
          <p:spPr bwMode="auto">
            <a:xfrm>
              <a:off x="8505825" y="1701800"/>
              <a:ext cx="295275"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5 w 105"/>
                <a:gd name="T29" fmla="*/ 76 h 105"/>
                <a:gd name="T30" fmla="*/ 95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2" y="105"/>
                    <a:pt x="0" y="92"/>
                    <a:pt x="0" y="76"/>
                  </a:cubicBezTo>
                  <a:cubicBezTo>
                    <a:pt x="0" y="28"/>
                    <a:pt x="0" y="28"/>
                    <a:pt x="0" y="28"/>
                  </a:cubicBezTo>
                  <a:cubicBezTo>
                    <a:pt x="0" y="12"/>
                    <a:pt x="12"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5" y="87"/>
                    <a:pt x="95" y="76"/>
                  </a:cubicBezTo>
                  <a:cubicBezTo>
                    <a:pt x="95" y="28"/>
                    <a:pt x="95" y="28"/>
                    <a:pt x="95" y="28"/>
                  </a:cubicBezTo>
                  <a:cubicBezTo>
                    <a:pt x="95"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87"/>
            <p:cNvSpPr>
              <a:spLocks noEditPoints="1"/>
            </p:cNvSpPr>
            <p:nvPr/>
          </p:nvSpPr>
          <p:spPr bwMode="auto">
            <a:xfrm>
              <a:off x="8102600" y="1431925"/>
              <a:ext cx="293688"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88"/>
            <p:cNvSpPr>
              <a:spLocks noEditPoints="1"/>
            </p:cNvSpPr>
            <p:nvPr/>
          </p:nvSpPr>
          <p:spPr bwMode="auto">
            <a:xfrm>
              <a:off x="8370888" y="1431925"/>
              <a:ext cx="295275"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89"/>
            <p:cNvSpPr>
              <a:spLocks noEditPoints="1"/>
            </p:cNvSpPr>
            <p:nvPr/>
          </p:nvSpPr>
          <p:spPr bwMode="auto">
            <a:xfrm>
              <a:off x="8237538" y="1162050"/>
              <a:ext cx="293688"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90"/>
            <p:cNvSpPr>
              <a:spLocks noEditPoints="1"/>
            </p:cNvSpPr>
            <p:nvPr/>
          </p:nvSpPr>
          <p:spPr bwMode="auto">
            <a:xfrm>
              <a:off x="8318500" y="1235075"/>
              <a:ext cx="134938" cy="152400"/>
            </a:xfrm>
            <a:custGeom>
              <a:avLst/>
              <a:gdLst>
                <a:gd name="T0" fmla="*/ 15 w 48"/>
                <a:gd name="T1" fmla="*/ 41 h 54"/>
                <a:gd name="T2" fmla="*/ 11 w 48"/>
                <a:gd name="T3" fmla="*/ 50 h 54"/>
                <a:gd name="T4" fmla="*/ 4 w 48"/>
                <a:gd name="T5" fmla="*/ 53 h 54"/>
                <a:gd name="T6" fmla="*/ 1 w 48"/>
                <a:gd name="T7" fmla="*/ 46 h 54"/>
                <a:gd name="T8" fmla="*/ 16 w 48"/>
                <a:gd name="T9" fmla="*/ 5 h 54"/>
                <a:gd name="T10" fmla="*/ 24 w 48"/>
                <a:gd name="T11" fmla="*/ 0 h 54"/>
                <a:gd name="T12" fmla="*/ 24 w 48"/>
                <a:gd name="T13" fmla="*/ 0 h 54"/>
                <a:gd name="T14" fmla="*/ 32 w 48"/>
                <a:gd name="T15" fmla="*/ 5 h 54"/>
                <a:gd name="T16" fmla="*/ 47 w 48"/>
                <a:gd name="T17" fmla="*/ 46 h 54"/>
                <a:gd name="T18" fmla="*/ 43 w 48"/>
                <a:gd name="T19" fmla="*/ 53 h 54"/>
                <a:gd name="T20" fmla="*/ 36 w 48"/>
                <a:gd name="T21" fmla="*/ 50 h 54"/>
                <a:gd name="T22" fmla="*/ 33 w 48"/>
                <a:gd name="T23" fmla="*/ 41 h 54"/>
                <a:gd name="T24" fmla="*/ 15 w 48"/>
                <a:gd name="T25" fmla="*/ 41 h 54"/>
                <a:gd name="T26" fmla="*/ 29 w 48"/>
                <a:gd name="T27" fmla="*/ 31 h 54"/>
                <a:gd name="T28" fmla="*/ 24 w 48"/>
                <a:gd name="T29" fmla="*/ 12 h 54"/>
                <a:gd name="T30" fmla="*/ 18 w 48"/>
                <a:gd name="T31" fmla="*/ 31 h 54"/>
                <a:gd name="T32" fmla="*/ 29 w 48"/>
                <a:gd name="T33"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4">
                  <a:moveTo>
                    <a:pt x="15" y="41"/>
                  </a:moveTo>
                  <a:cubicBezTo>
                    <a:pt x="11" y="50"/>
                    <a:pt x="11" y="50"/>
                    <a:pt x="11" y="50"/>
                  </a:cubicBezTo>
                  <a:cubicBezTo>
                    <a:pt x="10" y="53"/>
                    <a:pt x="7" y="54"/>
                    <a:pt x="4" y="53"/>
                  </a:cubicBezTo>
                  <a:cubicBezTo>
                    <a:pt x="1" y="52"/>
                    <a:pt x="0" y="49"/>
                    <a:pt x="1" y="46"/>
                  </a:cubicBezTo>
                  <a:cubicBezTo>
                    <a:pt x="16" y="5"/>
                    <a:pt x="16" y="5"/>
                    <a:pt x="16" y="5"/>
                  </a:cubicBezTo>
                  <a:cubicBezTo>
                    <a:pt x="17" y="2"/>
                    <a:pt x="20" y="0"/>
                    <a:pt x="24" y="0"/>
                  </a:cubicBezTo>
                  <a:cubicBezTo>
                    <a:pt x="24" y="0"/>
                    <a:pt x="24" y="0"/>
                    <a:pt x="24" y="0"/>
                  </a:cubicBezTo>
                  <a:cubicBezTo>
                    <a:pt x="28" y="0"/>
                    <a:pt x="30" y="2"/>
                    <a:pt x="32" y="5"/>
                  </a:cubicBezTo>
                  <a:cubicBezTo>
                    <a:pt x="47" y="46"/>
                    <a:pt x="47" y="46"/>
                    <a:pt x="47" y="46"/>
                  </a:cubicBezTo>
                  <a:cubicBezTo>
                    <a:pt x="48" y="49"/>
                    <a:pt x="46" y="52"/>
                    <a:pt x="43" y="53"/>
                  </a:cubicBezTo>
                  <a:cubicBezTo>
                    <a:pt x="41" y="54"/>
                    <a:pt x="37" y="53"/>
                    <a:pt x="36" y="50"/>
                  </a:cubicBezTo>
                  <a:cubicBezTo>
                    <a:pt x="33" y="41"/>
                    <a:pt x="33" y="41"/>
                    <a:pt x="33" y="41"/>
                  </a:cubicBezTo>
                  <a:lnTo>
                    <a:pt x="15" y="41"/>
                  </a:lnTo>
                  <a:close/>
                  <a:moveTo>
                    <a:pt x="29" y="31"/>
                  </a:moveTo>
                  <a:cubicBezTo>
                    <a:pt x="24" y="12"/>
                    <a:pt x="24" y="12"/>
                    <a:pt x="24" y="12"/>
                  </a:cubicBezTo>
                  <a:cubicBezTo>
                    <a:pt x="18" y="31"/>
                    <a:pt x="18" y="31"/>
                    <a:pt x="18" y="31"/>
                  </a:cubicBezTo>
                  <a:lnTo>
                    <a:pt x="2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91"/>
            <p:cNvSpPr>
              <a:spLocks noEditPoints="1"/>
            </p:cNvSpPr>
            <p:nvPr/>
          </p:nvSpPr>
          <p:spPr bwMode="auto">
            <a:xfrm>
              <a:off x="8186738" y="1504950"/>
              <a:ext cx="112713" cy="149225"/>
            </a:xfrm>
            <a:custGeom>
              <a:avLst/>
              <a:gdLst>
                <a:gd name="T0" fmla="*/ 5 w 40"/>
                <a:gd name="T1" fmla="*/ 53 h 53"/>
                <a:gd name="T2" fmla="*/ 0 w 40"/>
                <a:gd name="T3" fmla="*/ 48 h 53"/>
                <a:gd name="T4" fmla="*/ 0 w 40"/>
                <a:gd name="T5" fmla="*/ 5 h 53"/>
                <a:gd name="T6" fmla="*/ 5 w 40"/>
                <a:gd name="T7" fmla="*/ 0 h 53"/>
                <a:gd name="T8" fmla="*/ 21 w 40"/>
                <a:gd name="T9" fmla="*/ 0 h 53"/>
                <a:gd name="T10" fmla="*/ 37 w 40"/>
                <a:gd name="T11" fmla="*/ 15 h 53"/>
                <a:gd name="T12" fmla="*/ 30 w 40"/>
                <a:gd name="T13" fmla="*/ 25 h 53"/>
                <a:gd name="T14" fmla="*/ 40 w 40"/>
                <a:gd name="T15" fmla="*/ 37 h 53"/>
                <a:gd name="T16" fmla="*/ 23 w 40"/>
                <a:gd name="T17" fmla="*/ 53 h 53"/>
                <a:gd name="T18" fmla="*/ 5 w 40"/>
                <a:gd name="T19" fmla="*/ 53 h 53"/>
                <a:gd name="T20" fmla="*/ 20 w 40"/>
                <a:gd name="T21" fmla="*/ 21 h 53"/>
                <a:gd name="T22" fmla="*/ 25 w 40"/>
                <a:gd name="T23" fmla="*/ 16 h 53"/>
                <a:gd name="T24" fmla="*/ 20 w 40"/>
                <a:gd name="T25" fmla="*/ 10 h 53"/>
                <a:gd name="T26" fmla="*/ 12 w 40"/>
                <a:gd name="T27" fmla="*/ 10 h 53"/>
                <a:gd name="T28" fmla="*/ 12 w 40"/>
                <a:gd name="T29" fmla="*/ 21 h 53"/>
                <a:gd name="T30" fmla="*/ 20 w 40"/>
                <a:gd name="T31" fmla="*/ 21 h 53"/>
                <a:gd name="T32" fmla="*/ 12 w 40"/>
                <a:gd name="T33" fmla="*/ 30 h 53"/>
                <a:gd name="T34" fmla="*/ 12 w 40"/>
                <a:gd name="T35" fmla="*/ 43 h 53"/>
                <a:gd name="T36" fmla="*/ 22 w 40"/>
                <a:gd name="T37" fmla="*/ 43 h 53"/>
                <a:gd name="T38" fmla="*/ 28 w 40"/>
                <a:gd name="T39" fmla="*/ 36 h 53"/>
                <a:gd name="T40" fmla="*/ 22 w 40"/>
                <a:gd name="T41" fmla="*/ 30 h 53"/>
                <a:gd name="T42" fmla="*/ 12 w 40"/>
                <a:gd name="T43"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3">
                  <a:moveTo>
                    <a:pt x="5" y="53"/>
                  </a:moveTo>
                  <a:cubicBezTo>
                    <a:pt x="2" y="53"/>
                    <a:pt x="0" y="51"/>
                    <a:pt x="0" y="48"/>
                  </a:cubicBezTo>
                  <a:cubicBezTo>
                    <a:pt x="0" y="5"/>
                    <a:pt x="0" y="5"/>
                    <a:pt x="0" y="5"/>
                  </a:cubicBezTo>
                  <a:cubicBezTo>
                    <a:pt x="0" y="2"/>
                    <a:pt x="2" y="0"/>
                    <a:pt x="5" y="0"/>
                  </a:cubicBezTo>
                  <a:cubicBezTo>
                    <a:pt x="21" y="0"/>
                    <a:pt x="21" y="0"/>
                    <a:pt x="21" y="0"/>
                  </a:cubicBezTo>
                  <a:cubicBezTo>
                    <a:pt x="31" y="0"/>
                    <a:pt x="37" y="6"/>
                    <a:pt x="37" y="15"/>
                  </a:cubicBezTo>
                  <a:cubicBezTo>
                    <a:pt x="37" y="18"/>
                    <a:pt x="35" y="23"/>
                    <a:pt x="30" y="25"/>
                  </a:cubicBezTo>
                  <a:cubicBezTo>
                    <a:pt x="37" y="26"/>
                    <a:pt x="40" y="32"/>
                    <a:pt x="40" y="37"/>
                  </a:cubicBezTo>
                  <a:cubicBezTo>
                    <a:pt x="40" y="45"/>
                    <a:pt x="33" y="53"/>
                    <a:pt x="23" y="53"/>
                  </a:cubicBezTo>
                  <a:lnTo>
                    <a:pt x="5" y="53"/>
                  </a:lnTo>
                  <a:close/>
                  <a:moveTo>
                    <a:pt x="20" y="21"/>
                  </a:moveTo>
                  <a:cubicBezTo>
                    <a:pt x="23" y="21"/>
                    <a:pt x="25" y="19"/>
                    <a:pt x="25" y="16"/>
                  </a:cubicBezTo>
                  <a:cubicBezTo>
                    <a:pt x="25" y="12"/>
                    <a:pt x="24" y="10"/>
                    <a:pt x="20" y="10"/>
                  </a:cubicBezTo>
                  <a:cubicBezTo>
                    <a:pt x="12" y="10"/>
                    <a:pt x="12" y="10"/>
                    <a:pt x="12" y="10"/>
                  </a:cubicBezTo>
                  <a:cubicBezTo>
                    <a:pt x="12" y="21"/>
                    <a:pt x="12" y="21"/>
                    <a:pt x="12" y="21"/>
                  </a:cubicBezTo>
                  <a:lnTo>
                    <a:pt x="20" y="21"/>
                  </a:lnTo>
                  <a:close/>
                  <a:moveTo>
                    <a:pt x="12" y="30"/>
                  </a:moveTo>
                  <a:cubicBezTo>
                    <a:pt x="12" y="43"/>
                    <a:pt x="12" y="43"/>
                    <a:pt x="12" y="43"/>
                  </a:cubicBezTo>
                  <a:cubicBezTo>
                    <a:pt x="22" y="43"/>
                    <a:pt x="22" y="43"/>
                    <a:pt x="22" y="43"/>
                  </a:cubicBezTo>
                  <a:cubicBezTo>
                    <a:pt x="26" y="43"/>
                    <a:pt x="28" y="40"/>
                    <a:pt x="28" y="36"/>
                  </a:cubicBezTo>
                  <a:cubicBezTo>
                    <a:pt x="28" y="33"/>
                    <a:pt x="26" y="30"/>
                    <a:pt x="22" y="30"/>
                  </a:cubicBezTo>
                  <a:lnTo>
                    <a:pt x="1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92"/>
            <p:cNvSpPr/>
            <p:nvPr/>
          </p:nvSpPr>
          <p:spPr bwMode="auto">
            <a:xfrm>
              <a:off x="8464550" y="1501775"/>
              <a:ext cx="134938" cy="153987"/>
            </a:xfrm>
            <a:custGeom>
              <a:avLst/>
              <a:gdLst>
                <a:gd name="T0" fmla="*/ 27 w 48"/>
                <a:gd name="T1" fmla="*/ 0 h 55"/>
                <a:gd name="T2" fmla="*/ 46 w 48"/>
                <a:gd name="T3" fmla="*/ 8 h 55"/>
                <a:gd name="T4" fmla="*/ 45 w 48"/>
                <a:gd name="T5" fmla="*/ 15 h 55"/>
                <a:gd name="T6" fmla="*/ 38 w 48"/>
                <a:gd name="T7" fmla="*/ 15 h 55"/>
                <a:gd name="T8" fmla="*/ 27 w 48"/>
                <a:gd name="T9" fmla="*/ 11 h 55"/>
                <a:gd name="T10" fmla="*/ 12 w 48"/>
                <a:gd name="T11" fmla="*/ 27 h 55"/>
                <a:gd name="T12" fmla="*/ 27 w 48"/>
                <a:gd name="T13" fmla="*/ 44 h 55"/>
                <a:gd name="T14" fmla="*/ 38 w 48"/>
                <a:gd name="T15" fmla="*/ 40 h 55"/>
                <a:gd name="T16" fmla="*/ 45 w 48"/>
                <a:gd name="T17" fmla="*/ 40 h 55"/>
                <a:gd name="T18" fmla="*/ 46 w 48"/>
                <a:gd name="T19" fmla="*/ 47 h 55"/>
                <a:gd name="T20" fmla="*/ 27 w 48"/>
                <a:gd name="T21" fmla="*/ 55 h 55"/>
                <a:gd name="T22" fmla="*/ 0 w 48"/>
                <a:gd name="T23" fmla="*/ 27 h 55"/>
                <a:gd name="T24" fmla="*/ 27 w 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5">
                  <a:moveTo>
                    <a:pt x="27" y="0"/>
                  </a:moveTo>
                  <a:cubicBezTo>
                    <a:pt x="34" y="0"/>
                    <a:pt x="41" y="3"/>
                    <a:pt x="46" y="8"/>
                  </a:cubicBezTo>
                  <a:cubicBezTo>
                    <a:pt x="48" y="10"/>
                    <a:pt x="47" y="13"/>
                    <a:pt x="45" y="15"/>
                  </a:cubicBezTo>
                  <a:cubicBezTo>
                    <a:pt x="43" y="17"/>
                    <a:pt x="40" y="17"/>
                    <a:pt x="38" y="15"/>
                  </a:cubicBezTo>
                  <a:cubicBezTo>
                    <a:pt x="35" y="13"/>
                    <a:pt x="31" y="11"/>
                    <a:pt x="27" y="11"/>
                  </a:cubicBezTo>
                  <a:cubicBezTo>
                    <a:pt x="18" y="11"/>
                    <a:pt x="12" y="19"/>
                    <a:pt x="12" y="27"/>
                  </a:cubicBezTo>
                  <a:cubicBezTo>
                    <a:pt x="12" y="36"/>
                    <a:pt x="18" y="44"/>
                    <a:pt x="27" y="44"/>
                  </a:cubicBezTo>
                  <a:cubicBezTo>
                    <a:pt x="31" y="44"/>
                    <a:pt x="35" y="42"/>
                    <a:pt x="38" y="40"/>
                  </a:cubicBezTo>
                  <a:cubicBezTo>
                    <a:pt x="40" y="38"/>
                    <a:pt x="43" y="38"/>
                    <a:pt x="45" y="40"/>
                  </a:cubicBezTo>
                  <a:cubicBezTo>
                    <a:pt x="47" y="41"/>
                    <a:pt x="48" y="45"/>
                    <a:pt x="46" y="47"/>
                  </a:cubicBezTo>
                  <a:cubicBezTo>
                    <a:pt x="41" y="52"/>
                    <a:pt x="34" y="55"/>
                    <a:pt x="27" y="55"/>
                  </a:cubicBezTo>
                  <a:cubicBezTo>
                    <a:pt x="12" y="55"/>
                    <a:pt x="0" y="42"/>
                    <a:pt x="0" y="27"/>
                  </a:cubicBezTo>
                  <a:cubicBezTo>
                    <a:pt x="0" y="12"/>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93"/>
            <p:cNvSpPr>
              <a:spLocks noEditPoints="1"/>
            </p:cNvSpPr>
            <p:nvPr/>
          </p:nvSpPr>
          <p:spPr bwMode="auto">
            <a:xfrm>
              <a:off x="8051800" y="1776413"/>
              <a:ext cx="127000" cy="146050"/>
            </a:xfrm>
            <a:custGeom>
              <a:avLst/>
              <a:gdLst>
                <a:gd name="T0" fmla="*/ 5 w 45"/>
                <a:gd name="T1" fmla="*/ 52 h 52"/>
                <a:gd name="T2" fmla="*/ 0 w 45"/>
                <a:gd name="T3" fmla="*/ 48 h 52"/>
                <a:gd name="T4" fmla="*/ 0 w 45"/>
                <a:gd name="T5" fmla="*/ 4 h 52"/>
                <a:gd name="T6" fmla="*/ 5 w 45"/>
                <a:gd name="T7" fmla="*/ 0 h 52"/>
                <a:gd name="T8" fmla="*/ 21 w 45"/>
                <a:gd name="T9" fmla="*/ 0 h 52"/>
                <a:gd name="T10" fmla="*/ 45 w 45"/>
                <a:gd name="T11" fmla="*/ 26 h 52"/>
                <a:gd name="T12" fmla="*/ 21 w 45"/>
                <a:gd name="T13" fmla="*/ 52 h 52"/>
                <a:gd name="T14" fmla="*/ 5 w 45"/>
                <a:gd name="T15" fmla="*/ 52 h 52"/>
                <a:gd name="T16" fmla="*/ 12 w 45"/>
                <a:gd name="T17" fmla="*/ 43 h 52"/>
                <a:gd name="T18" fmla="*/ 21 w 45"/>
                <a:gd name="T19" fmla="*/ 43 h 52"/>
                <a:gd name="T20" fmla="*/ 34 w 45"/>
                <a:gd name="T21" fmla="*/ 26 h 52"/>
                <a:gd name="T22" fmla="*/ 21 w 45"/>
                <a:gd name="T23" fmla="*/ 9 h 52"/>
                <a:gd name="T24" fmla="*/ 12 w 45"/>
                <a:gd name="T25" fmla="*/ 9 h 52"/>
                <a:gd name="T26" fmla="*/ 12 w 45"/>
                <a:gd name="T2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2">
                  <a:moveTo>
                    <a:pt x="5" y="52"/>
                  </a:moveTo>
                  <a:cubicBezTo>
                    <a:pt x="2" y="52"/>
                    <a:pt x="0" y="50"/>
                    <a:pt x="0" y="48"/>
                  </a:cubicBezTo>
                  <a:cubicBezTo>
                    <a:pt x="0" y="4"/>
                    <a:pt x="0" y="4"/>
                    <a:pt x="0" y="4"/>
                  </a:cubicBezTo>
                  <a:cubicBezTo>
                    <a:pt x="0" y="2"/>
                    <a:pt x="2" y="0"/>
                    <a:pt x="5" y="0"/>
                  </a:cubicBezTo>
                  <a:cubicBezTo>
                    <a:pt x="21" y="0"/>
                    <a:pt x="21" y="0"/>
                    <a:pt x="21" y="0"/>
                  </a:cubicBezTo>
                  <a:cubicBezTo>
                    <a:pt x="36" y="0"/>
                    <a:pt x="45" y="11"/>
                    <a:pt x="45" y="26"/>
                  </a:cubicBezTo>
                  <a:cubicBezTo>
                    <a:pt x="45" y="41"/>
                    <a:pt x="36" y="52"/>
                    <a:pt x="21" y="52"/>
                  </a:cubicBezTo>
                  <a:lnTo>
                    <a:pt x="5" y="52"/>
                  </a:lnTo>
                  <a:close/>
                  <a:moveTo>
                    <a:pt x="12" y="43"/>
                  </a:moveTo>
                  <a:cubicBezTo>
                    <a:pt x="21" y="43"/>
                    <a:pt x="21" y="43"/>
                    <a:pt x="21" y="43"/>
                  </a:cubicBezTo>
                  <a:cubicBezTo>
                    <a:pt x="30" y="43"/>
                    <a:pt x="34" y="35"/>
                    <a:pt x="34" y="26"/>
                  </a:cubicBezTo>
                  <a:cubicBezTo>
                    <a:pt x="34" y="17"/>
                    <a:pt x="30" y="9"/>
                    <a:pt x="21" y="9"/>
                  </a:cubicBezTo>
                  <a:cubicBezTo>
                    <a:pt x="12" y="9"/>
                    <a:pt x="12" y="9"/>
                    <a:pt x="12" y="9"/>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94"/>
            <p:cNvSpPr/>
            <p:nvPr/>
          </p:nvSpPr>
          <p:spPr bwMode="auto">
            <a:xfrm>
              <a:off x="8337550" y="1776413"/>
              <a:ext cx="95250" cy="146050"/>
            </a:xfrm>
            <a:custGeom>
              <a:avLst/>
              <a:gdLst>
                <a:gd name="T0" fmla="*/ 28 w 34"/>
                <a:gd name="T1" fmla="*/ 0 h 52"/>
                <a:gd name="T2" fmla="*/ 33 w 34"/>
                <a:gd name="T3" fmla="*/ 5 h 52"/>
                <a:gd name="T4" fmla="*/ 28 w 34"/>
                <a:gd name="T5" fmla="*/ 9 h 52"/>
                <a:gd name="T6" fmla="*/ 11 w 34"/>
                <a:gd name="T7" fmla="*/ 9 h 52"/>
                <a:gd name="T8" fmla="*/ 11 w 34"/>
                <a:gd name="T9" fmla="*/ 22 h 52"/>
                <a:gd name="T10" fmla="*/ 26 w 34"/>
                <a:gd name="T11" fmla="*/ 22 h 52"/>
                <a:gd name="T12" fmla="*/ 31 w 34"/>
                <a:gd name="T13" fmla="*/ 26 h 52"/>
                <a:gd name="T14" fmla="*/ 26 w 34"/>
                <a:gd name="T15" fmla="*/ 31 h 52"/>
                <a:gd name="T16" fmla="*/ 11 w 34"/>
                <a:gd name="T17" fmla="*/ 31 h 52"/>
                <a:gd name="T18" fmla="*/ 11 w 34"/>
                <a:gd name="T19" fmla="*/ 43 h 52"/>
                <a:gd name="T20" fmla="*/ 29 w 34"/>
                <a:gd name="T21" fmla="*/ 43 h 52"/>
                <a:gd name="T22" fmla="*/ 34 w 34"/>
                <a:gd name="T23" fmla="*/ 47 h 52"/>
                <a:gd name="T24" fmla="*/ 29 w 34"/>
                <a:gd name="T25" fmla="*/ 52 h 52"/>
                <a:gd name="T26" fmla="*/ 4 w 34"/>
                <a:gd name="T27" fmla="*/ 52 h 52"/>
                <a:gd name="T28" fmla="*/ 0 w 34"/>
                <a:gd name="T29" fmla="*/ 48 h 52"/>
                <a:gd name="T30" fmla="*/ 0 w 34"/>
                <a:gd name="T31" fmla="*/ 4 h 52"/>
                <a:gd name="T32" fmla="*/ 4 w 34"/>
                <a:gd name="T33" fmla="*/ 0 h 52"/>
                <a:gd name="T34" fmla="*/ 28 w 34"/>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8" y="0"/>
                  </a:moveTo>
                  <a:cubicBezTo>
                    <a:pt x="31" y="0"/>
                    <a:pt x="33" y="2"/>
                    <a:pt x="33" y="5"/>
                  </a:cubicBezTo>
                  <a:cubicBezTo>
                    <a:pt x="33" y="7"/>
                    <a:pt x="31" y="9"/>
                    <a:pt x="28" y="9"/>
                  </a:cubicBezTo>
                  <a:cubicBezTo>
                    <a:pt x="11" y="9"/>
                    <a:pt x="11" y="9"/>
                    <a:pt x="11" y="9"/>
                  </a:cubicBezTo>
                  <a:cubicBezTo>
                    <a:pt x="11" y="22"/>
                    <a:pt x="11" y="22"/>
                    <a:pt x="11" y="22"/>
                  </a:cubicBezTo>
                  <a:cubicBezTo>
                    <a:pt x="26" y="22"/>
                    <a:pt x="26" y="22"/>
                    <a:pt x="26" y="22"/>
                  </a:cubicBezTo>
                  <a:cubicBezTo>
                    <a:pt x="29" y="22"/>
                    <a:pt x="31" y="24"/>
                    <a:pt x="31" y="26"/>
                  </a:cubicBezTo>
                  <a:cubicBezTo>
                    <a:pt x="31" y="29"/>
                    <a:pt x="28" y="31"/>
                    <a:pt x="26" y="31"/>
                  </a:cubicBezTo>
                  <a:cubicBezTo>
                    <a:pt x="11" y="31"/>
                    <a:pt x="11" y="31"/>
                    <a:pt x="11" y="31"/>
                  </a:cubicBezTo>
                  <a:cubicBezTo>
                    <a:pt x="11" y="43"/>
                    <a:pt x="11" y="43"/>
                    <a:pt x="11" y="43"/>
                  </a:cubicBezTo>
                  <a:cubicBezTo>
                    <a:pt x="29" y="43"/>
                    <a:pt x="29" y="43"/>
                    <a:pt x="29" y="43"/>
                  </a:cubicBezTo>
                  <a:cubicBezTo>
                    <a:pt x="32" y="43"/>
                    <a:pt x="34" y="45"/>
                    <a:pt x="34" y="47"/>
                  </a:cubicBezTo>
                  <a:cubicBezTo>
                    <a:pt x="34" y="50"/>
                    <a:pt x="32" y="52"/>
                    <a:pt x="29" y="52"/>
                  </a:cubicBezTo>
                  <a:cubicBezTo>
                    <a:pt x="4" y="52"/>
                    <a:pt x="4" y="52"/>
                    <a:pt x="4" y="52"/>
                  </a:cubicBezTo>
                  <a:cubicBezTo>
                    <a:pt x="1" y="52"/>
                    <a:pt x="0" y="50"/>
                    <a:pt x="0" y="48"/>
                  </a:cubicBezTo>
                  <a:cubicBezTo>
                    <a:pt x="0" y="4"/>
                    <a:pt x="0" y="4"/>
                    <a:pt x="0" y="4"/>
                  </a:cubicBezTo>
                  <a:cubicBezTo>
                    <a:pt x="0" y="2"/>
                    <a:pt x="1" y="0"/>
                    <a:pt x="4"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95"/>
            <p:cNvSpPr/>
            <p:nvPr/>
          </p:nvSpPr>
          <p:spPr bwMode="auto">
            <a:xfrm>
              <a:off x="8612188" y="1776413"/>
              <a:ext cx="93663" cy="149225"/>
            </a:xfrm>
            <a:custGeom>
              <a:avLst/>
              <a:gdLst>
                <a:gd name="T0" fmla="*/ 29 w 33"/>
                <a:gd name="T1" fmla="*/ 0 h 53"/>
                <a:gd name="T2" fmla="*/ 33 w 33"/>
                <a:gd name="T3" fmla="*/ 5 h 53"/>
                <a:gd name="T4" fmla="*/ 29 w 33"/>
                <a:gd name="T5" fmla="*/ 9 h 53"/>
                <a:gd name="T6" fmla="*/ 11 w 33"/>
                <a:gd name="T7" fmla="*/ 9 h 53"/>
                <a:gd name="T8" fmla="*/ 11 w 33"/>
                <a:gd name="T9" fmla="*/ 22 h 53"/>
                <a:gd name="T10" fmla="*/ 24 w 33"/>
                <a:gd name="T11" fmla="*/ 22 h 53"/>
                <a:gd name="T12" fmla="*/ 29 w 33"/>
                <a:gd name="T13" fmla="*/ 26 h 53"/>
                <a:gd name="T14" fmla="*/ 24 w 33"/>
                <a:gd name="T15" fmla="*/ 31 h 53"/>
                <a:gd name="T16" fmla="*/ 11 w 33"/>
                <a:gd name="T17" fmla="*/ 31 h 53"/>
                <a:gd name="T18" fmla="*/ 11 w 33"/>
                <a:gd name="T19" fmla="*/ 47 h 53"/>
                <a:gd name="T20" fmla="*/ 6 w 33"/>
                <a:gd name="T21" fmla="*/ 53 h 53"/>
                <a:gd name="T22" fmla="*/ 0 w 33"/>
                <a:gd name="T23" fmla="*/ 47 h 53"/>
                <a:gd name="T24" fmla="*/ 0 w 33"/>
                <a:gd name="T25" fmla="*/ 4 h 53"/>
                <a:gd name="T26" fmla="*/ 5 w 33"/>
                <a:gd name="T27" fmla="*/ 0 h 53"/>
                <a:gd name="T28" fmla="*/ 29 w 33"/>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3">
                  <a:moveTo>
                    <a:pt x="29" y="0"/>
                  </a:moveTo>
                  <a:cubicBezTo>
                    <a:pt x="31" y="0"/>
                    <a:pt x="33" y="2"/>
                    <a:pt x="33" y="5"/>
                  </a:cubicBezTo>
                  <a:cubicBezTo>
                    <a:pt x="33" y="7"/>
                    <a:pt x="31" y="9"/>
                    <a:pt x="29" y="9"/>
                  </a:cubicBezTo>
                  <a:cubicBezTo>
                    <a:pt x="11" y="9"/>
                    <a:pt x="11" y="9"/>
                    <a:pt x="11" y="9"/>
                  </a:cubicBezTo>
                  <a:cubicBezTo>
                    <a:pt x="11" y="22"/>
                    <a:pt x="11" y="22"/>
                    <a:pt x="11" y="22"/>
                  </a:cubicBezTo>
                  <a:cubicBezTo>
                    <a:pt x="24" y="22"/>
                    <a:pt x="24" y="22"/>
                    <a:pt x="24" y="22"/>
                  </a:cubicBezTo>
                  <a:cubicBezTo>
                    <a:pt x="27" y="22"/>
                    <a:pt x="29" y="24"/>
                    <a:pt x="29" y="26"/>
                  </a:cubicBezTo>
                  <a:cubicBezTo>
                    <a:pt x="29" y="29"/>
                    <a:pt x="27" y="31"/>
                    <a:pt x="24" y="31"/>
                  </a:cubicBezTo>
                  <a:cubicBezTo>
                    <a:pt x="11" y="31"/>
                    <a:pt x="11" y="31"/>
                    <a:pt x="11" y="31"/>
                  </a:cubicBezTo>
                  <a:cubicBezTo>
                    <a:pt x="11" y="47"/>
                    <a:pt x="11" y="47"/>
                    <a:pt x="11" y="47"/>
                  </a:cubicBezTo>
                  <a:cubicBezTo>
                    <a:pt x="11" y="50"/>
                    <a:pt x="9" y="53"/>
                    <a:pt x="6" y="53"/>
                  </a:cubicBezTo>
                  <a:cubicBezTo>
                    <a:pt x="3" y="53"/>
                    <a:pt x="0" y="50"/>
                    <a:pt x="0" y="47"/>
                  </a:cubicBezTo>
                  <a:cubicBezTo>
                    <a:pt x="0" y="4"/>
                    <a:pt x="0" y="4"/>
                    <a:pt x="0" y="4"/>
                  </a:cubicBezTo>
                  <a:cubicBezTo>
                    <a:pt x="0" y="2"/>
                    <a:pt x="2" y="0"/>
                    <a:pt x="5" y="0"/>
                  </a:cubicBez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3" name="Freeform 96"/>
          <p:cNvSpPr>
            <a:spLocks noEditPoints="1"/>
          </p:cNvSpPr>
          <p:nvPr/>
        </p:nvSpPr>
        <p:spPr bwMode="auto">
          <a:xfrm>
            <a:off x="7462985" y="2270770"/>
            <a:ext cx="863360" cy="863359"/>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04" name="组合 203"/>
          <p:cNvGrpSpPr/>
          <p:nvPr/>
        </p:nvGrpSpPr>
        <p:grpSpPr>
          <a:xfrm>
            <a:off x="8755350" y="2386313"/>
            <a:ext cx="571294" cy="602319"/>
            <a:chOff x="9661525" y="1160463"/>
            <a:chExt cx="847725" cy="893762"/>
          </a:xfrm>
          <a:solidFill>
            <a:srgbClr val="FC621E"/>
          </a:solidFill>
        </p:grpSpPr>
        <p:sp>
          <p:nvSpPr>
            <p:cNvPr id="205" name="Freeform 97"/>
            <p:cNvSpPr>
              <a:spLocks noEditPoints="1"/>
            </p:cNvSpPr>
            <p:nvPr/>
          </p:nvSpPr>
          <p:spPr bwMode="auto">
            <a:xfrm>
              <a:off x="9661525" y="1457325"/>
              <a:ext cx="595313" cy="596900"/>
            </a:xfrm>
            <a:custGeom>
              <a:avLst/>
              <a:gdLst>
                <a:gd name="T0" fmla="*/ 106 w 212"/>
                <a:gd name="T1" fmla="*/ 213 h 213"/>
                <a:gd name="T2" fmla="*/ 0 w 212"/>
                <a:gd name="T3" fmla="*/ 106 h 213"/>
                <a:gd name="T4" fmla="*/ 106 w 212"/>
                <a:gd name="T5" fmla="*/ 0 h 213"/>
                <a:gd name="T6" fmla="*/ 212 w 212"/>
                <a:gd name="T7" fmla="*/ 106 h 213"/>
                <a:gd name="T8" fmla="*/ 106 w 212"/>
                <a:gd name="T9" fmla="*/ 213 h 213"/>
                <a:gd name="T10" fmla="*/ 106 w 212"/>
                <a:gd name="T11" fmla="*/ 10 h 213"/>
                <a:gd name="T12" fmla="*/ 9 w 212"/>
                <a:gd name="T13" fmla="*/ 106 h 213"/>
                <a:gd name="T14" fmla="*/ 106 w 212"/>
                <a:gd name="T15" fmla="*/ 203 h 213"/>
                <a:gd name="T16" fmla="*/ 203 w 212"/>
                <a:gd name="T17" fmla="*/ 106 h 213"/>
                <a:gd name="T18" fmla="*/ 106 w 212"/>
                <a:gd name="T19" fmla="*/ 1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3">
                  <a:moveTo>
                    <a:pt x="106" y="213"/>
                  </a:moveTo>
                  <a:cubicBezTo>
                    <a:pt x="47" y="213"/>
                    <a:pt x="0" y="165"/>
                    <a:pt x="0" y="106"/>
                  </a:cubicBezTo>
                  <a:cubicBezTo>
                    <a:pt x="0" y="48"/>
                    <a:pt x="47" y="0"/>
                    <a:pt x="106" y="0"/>
                  </a:cubicBezTo>
                  <a:cubicBezTo>
                    <a:pt x="165" y="0"/>
                    <a:pt x="212" y="48"/>
                    <a:pt x="212" y="106"/>
                  </a:cubicBezTo>
                  <a:cubicBezTo>
                    <a:pt x="212" y="165"/>
                    <a:pt x="165" y="213"/>
                    <a:pt x="106" y="213"/>
                  </a:cubicBezTo>
                  <a:close/>
                  <a:moveTo>
                    <a:pt x="106" y="10"/>
                  </a:moveTo>
                  <a:cubicBezTo>
                    <a:pt x="53" y="10"/>
                    <a:pt x="9" y="53"/>
                    <a:pt x="9" y="106"/>
                  </a:cubicBezTo>
                  <a:cubicBezTo>
                    <a:pt x="9" y="160"/>
                    <a:pt x="53" y="203"/>
                    <a:pt x="106" y="203"/>
                  </a:cubicBezTo>
                  <a:cubicBezTo>
                    <a:pt x="159" y="203"/>
                    <a:pt x="203" y="160"/>
                    <a:pt x="203" y="106"/>
                  </a:cubicBezTo>
                  <a:cubicBezTo>
                    <a:pt x="203" y="53"/>
                    <a:pt x="159" y="10"/>
                    <a:pt x="10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98"/>
            <p:cNvSpPr>
              <a:spLocks noEditPoints="1"/>
            </p:cNvSpPr>
            <p:nvPr/>
          </p:nvSpPr>
          <p:spPr bwMode="auto">
            <a:xfrm>
              <a:off x="9755188" y="1549400"/>
              <a:ext cx="409575" cy="412750"/>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9 h 147"/>
                <a:gd name="T12" fmla="*/ 9 w 146"/>
                <a:gd name="T13" fmla="*/ 73 h 147"/>
                <a:gd name="T14" fmla="*/ 73 w 146"/>
                <a:gd name="T15" fmla="*/ 137 h 147"/>
                <a:gd name="T16" fmla="*/ 137 w 146"/>
                <a:gd name="T17" fmla="*/ 73 h 147"/>
                <a:gd name="T18" fmla="*/ 73 w 146"/>
                <a:gd name="T19" fmla="*/ 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3" y="0"/>
                    <a:pt x="146" y="33"/>
                    <a:pt x="146" y="73"/>
                  </a:cubicBezTo>
                  <a:cubicBezTo>
                    <a:pt x="146" y="114"/>
                    <a:pt x="113" y="147"/>
                    <a:pt x="73" y="147"/>
                  </a:cubicBezTo>
                  <a:close/>
                  <a:moveTo>
                    <a:pt x="73" y="9"/>
                  </a:moveTo>
                  <a:cubicBezTo>
                    <a:pt x="38" y="9"/>
                    <a:pt x="9" y="38"/>
                    <a:pt x="9" y="73"/>
                  </a:cubicBezTo>
                  <a:cubicBezTo>
                    <a:pt x="9" y="109"/>
                    <a:pt x="38" y="137"/>
                    <a:pt x="73" y="137"/>
                  </a:cubicBezTo>
                  <a:cubicBezTo>
                    <a:pt x="108" y="137"/>
                    <a:pt x="137" y="109"/>
                    <a:pt x="137" y="73"/>
                  </a:cubicBezTo>
                  <a:cubicBezTo>
                    <a:pt x="137" y="38"/>
                    <a:pt x="108" y="9"/>
                    <a:pt x="7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99"/>
            <p:cNvSpPr>
              <a:spLocks noEditPoints="1"/>
            </p:cNvSpPr>
            <p:nvPr/>
          </p:nvSpPr>
          <p:spPr bwMode="auto">
            <a:xfrm>
              <a:off x="10033000" y="1160463"/>
              <a:ext cx="341313" cy="341312"/>
            </a:xfrm>
            <a:custGeom>
              <a:avLst/>
              <a:gdLst>
                <a:gd name="T0" fmla="*/ 61 w 122"/>
                <a:gd name="T1" fmla="*/ 122 h 122"/>
                <a:gd name="T2" fmla="*/ 0 w 122"/>
                <a:gd name="T3" fmla="*/ 61 h 122"/>
                <a:gd name="T4" fmla="*/ 61 w 122"/>
                <a:gd name="T5" fmla="*/ 0 h 122"/>
                <a:gd name="T6" fmla="*/ 122 w 122"/>
                <a:gd name="T7" fmla="*/ 61 h 122"/>
                <a:gd name="T8" fmla="*/ 61 w 122"/>
                <a:gd name="T9" fmla="*/ 122 h 122"/>
                <a:gd name="T10" fmla="*/ 61 w 122"/>
                <a:gd name="T11" fmla="*/ 9 h 122"/>
                <a:gd name="T12" fmla="*/ 9 w 122"/>
                <a:gd name="T13" fmla="*/ 61 h 122"/>
                <a:gd name="T14" fmla="*/ 61 w 122"/>
                <a:gd name="T15" fmla="*/ 113 h 122"/>
                <a:gd name="T16" fmla="*/ 113 w 122"/>
                <a:gd name="T17" fmla="*/ 61 h 122"/>
                <a:gd name="T18" fmla="*/ 61 w 122"/>
                <a:gd name="T19"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61" y="122"/>
                  </a:moveTo>
                  <a:cubicBezTo>
                    <a:pt x="27" y="122"/>
                    <a:pt x="0" y="95"/>
                    <a:pt x="0" y="61"/>
                  </a:cubicBezTo>
                  <a:cubicBezTo>
                    <a:pt x="0" y="27"/>
                    <a:pt x="27" y="0"/>
                    <a:pt x="61" y="0"/>
                  </a:cubicBezTo>
                  <a:cubicBezTo>
                    <a:pt x="94" y="0"/>
                    <a:pt x="122" y="27"/>
                    <a:pt x="122" y="61"/>
                  </a:cubicBezTo>
                  <a:cubicBezTo>
                    <a:pt x="122" y="95"/>
                    <a:pt x="94" y="122"/>
                    <a:pt x="61" y="122"/>
                  </a:cubicBezTo>
                  <a:close/>
                  <a:moveTo>
                    <a:pt x="61" y="9"/>
                  </a:moveTo>
                  <a:cubicBezTo>
                    <a:pt x="32" y="9"/>
                    <a:pt x="9" y="32"/>
                    <a:pt x="9" y="61"/>
                  </a:cubicBezTo>
                  <a:cubicBezTo>
                    <a:pt x="9" y="90"/>
                    <a:pt x="32" y="113"/>
                    <a:pt x="61" y="113"/>
                  </a:cubicBezTo>
                  <a:cubicBezTo>
                    <a:pt x="89" y="113"/>
                    <a:pt x="113" y="90"/>
                    <a:pt x="113" y="61"/>
                  </a:cubicBezTo>
                  <a:cubicBezTo>
                    <a:pt x="113" y="32"/>
                    <a:pt x="8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100"/>
            <p:cNvSpPr/>
            <p:nvPr/>
          </p:nvSpPr>
          <p:spPr bwMode="auto">
            <a:xfrm>
              <a:off x="10344150" y="1282700"/>
              <a:ext cx="165100" cy="95250"/>
            </a:xfrm>
            <a:custGeom>
              <a:avLst/>
              <a:gdLst>
                <a:gd name="T0" fmla="*/ 42 w 59"/>
                <a:gd name="T1" fmla="*/ 34 h 34"/>
                <a:gd name="T2" fmla="*/ 5 w 59"/>
                <a:gd name="T3" fmla="*/ 34 h 34"/>
                <a:gd name="T4" fmla="*/ 0 w 59"/>
                <a:gd name="T5" fmla="*/ 30 h 34"/>
                <a:gd name="T6" fmla="*/ 5 w 59"/>
                <a:gd name="T7" fmla="*/ 25 h 34"/>
                <a:gd name="T8" fmla="*/ 42 w 59"/>
                <a:gd name="T9" fmla="*/ 25 h 34"/>
                <a:gd name="T10" fmla="*/ 50 w 59"/>
                <a:gd name="T11" fmla="*/ 17 h 34"/>
                <a:gd name="T12" fmla="*/ 42 w 59"/>
                <a:gd name="T13" fmla="*/ 9 h 34"/>
                <a:gd name="T14" fmla="*/ 5 w 59"/>
                <a:gd name="T15" fmla="*/ 9 h 34"/>
                <a:gd name="T16" fmla="*/ 0 w 59"/>
                <a:gd name="T17" fmla="*/ 4 h 34"/>
                <a:gd name="T18" fmla="*/ 5 w 59"/>
                <a:gd name="T19" fmla="*/ 0 h 34"/>
                <a:gd name="T20" fmla="*/ 42 w 59"/>
                <a:gd name="T21" fmla="*/ 0 h 34"/>
                <a:gd name="T22" fmla="*/ 59 w 59"/>
                <a:gd name="T23" fmla="*/ 17 h 34"/>
                <a:gd name="T24" fmla="*/ 42 w 5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42" y="34"/>
                  </a:moveTo>
                  <a:cubicBezTo>
                    <a:pt x="5" y="34"/>
                    <a:pt x="5" y="34"/>
                    <a:pt x="5" y="34"/>
                  </a:cubicBezTo>
                  <a:cubicBezTo>
                    <a:pt x="2" y="34"/>
                    <a:pt x="0" y="32"/>
                    <a:pt x="0" y="30"/>
                  </a:cubicBezTo>
                  <a:cubicBezTo>
                    <a:pt x="0" y="27"/>
                    <a:pt x="2" y="25"/>
                    <a:pt x="5" y="25"/>
                  </a:cubicBezTo>
                  <a:cubicBezTo>
                    <a:pt x="42" y="25"/>
                    <a:pt x="42" y="25"/>
                    <a:pt x="42" y="25"/>
                  </a:cubicBezTo>
                  <a:cubicBezTo>
                    <a:pt x="46" y="25"/>
                    <a:pt x="50" y="21"/>
                    <a:pt x="50" y="17"/>
                  </a:cubicBezTo>
                  <a:cubicBezTo>
                    <a:pt x="50" y="13"/>
                    <a:pt x="46" y="9"/>
                    <a:pt x="42" y="9"/>
                  </a:cubicBezTo>
                  <a:cubicBezTo>
                    <a:pt x="5" y="9"/>
                    <a:pt x="5" y="9"/>
                    <a:pt x="5" y="9"/>
                  </a:cubicBezTo>
                  <a:cubicBezTo>
                    <a:pt x="2" y="9"/>
                    <a:pt x="0" y="7"/>
                    <a:pt x="0" y="4"/>
                  </a:cubicBezTo>
                  <a:cubicBezTo>
                    <a:pt x="0" y="2"/>
                    <a:pt x="2" y="0"/>
                    <a:pt x="5" y="0"/>
                  </a:cubicBezTo>
                  <a:cubicBezTo>
                    <a:pt x="42" y="0"/>
                    <a:pt x="42" y="0"/>
                    <a:pt x="42" y="0"/>
                  </a:cubicBezTo>
                  <a:cubicBezTo>
                    <a:pt x="51" y="0"/>
                    <a:pt x="59" y="8"/>
                    <a:pt x="59" y="17"/>
                  </a:cubicBezTo>
                  <a:cubicBezTo>
                    <a:pt x="59" y="26"/>
                    <a:pt x="51" y="34"/>
                    <a:pt x="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101"/>
            <p:cNvSpPr>
              <a:spLocks noEditPoints="1"/>
            </p:cNvSpPr>
            <p:nvPr/>
          </p:nvSpPr>
          <p:spPr bwMode="auto">
            <a:xfrm>
              <a:off x="10113963" y="1333500"/>
              <a:ext cx="176213" cy="95250"/>
            </a:xfrm>
            <a:custGeom>
              <a:avLst/>
              <a:gdLst>
                <a:gd name="T0" fmla="*/ 46 w 63"/>
                <a:gd name="T1" fmla="*/ 34 h 34"/>
                <a:gd name="T2" fmla="*/ 17 w 63"/>
                <a:gd name="T3" fmla="*/ 34 h 34"/>
                <a:gd name="T4" fmla="*/ 0 w 63"/>
                <a:gd name="T5" fmla="*/ 17 h 34"/>
                <a:gd name="T6" fmla="*/ 17 w 63"/>
                <a:gd name="T7" fmla="*/ 0 h 34"/>
                <a:gd name="T8" fmla="*/ 46 w 63"/>
                <a:gd name="T9" fmla="*/ 0 h 34"/>
                <a:gd name="T10" fmla="*/ 63 w 63"/>
                <a:gd name="T11" fmla="*/ 17 h 34"/>
                <a:gd name="T12" fmla="*/ 46 w 63"/>
                <a:gd name="T13" fmla="*/ 34 h 34"/>
                <a:gd name="T14" fmla="*/ 17 w 63"/>
                <a:gd name="T15" fmla="*/ 9 h 34"/>
                <a:gd name="T16" fmla="*/ 10 w 63"/>
                <a:gd name="T17" fmla="*/ 17 h 34"/>
                <a:gd name="T18" fmla="*/ 17 w 63"/>
                <a:gd name="T19" fmla="*/ 25 h 34"/>
                <a:gd name="T20" fmla="*/ 46 w 63"/>
                <a:gd name="T21" fmla="*/ 25 h 34"/>
                <a:gd name="T22" fmla="*/ 54 w 63"/>
                <a:gd name="T23" fmla="*/ 17 h 34"/>
                <a:gd name="T24" fmla="*/ 46 w 63"/>
                <a:gd name="T25" fmla="*/ 9 h 34"/>
                <a:gd name="T26" fmla="*/ 17 w 63"/>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34">
                  <a:moveTo>
                    <a:pt x="46" y="34"/>
                  </a:moveTo>
                  <a:cubicBezTo>
                    <a:pt x="17" y="34"/>
                    <a:pt x="17" y="34"/>
                    <a:pt x="17" y="34"/>
                  </a:cubicBezTo>
                  <a:cubicBezTo>
                    <a:pt x="8" y="34"/>
                    <a:pt x="0" y="27"/>
                    <a:pt x="0" y="17"/>
                  </a:cubicBezTo>
                  <a:cubicBezTo>
                    <a:pt x="0" y="8"/>
                    <a:pt x="8" y="0"/>
                    <a:pt x="17" y="0"/>
                  </a:cubicBezTo>
                  <a:cubicBezTo>
                    <a:pt x="46" y="0"/>
                    <a:pt x="46" y="0"/>
                    <a:pt x="46" y="0"/>
                  </a:cubicBezTo>
                  <a:cubicBezTo>
                    <a:pt x="56" y="0"/>
                    <a:pt x="63" y="8"/>
                    <a:pt x="63" y="17"/>
                  </a:cubicBezTo>
                  <a:cubicBezTo>
                    <a:pt x="63" y="27"/>
                    <a:pt x="56" y="34"/>
                    <a:pt x="46" y="34"/>
                  </a:cubicBezTo>
                  <a:close/>
                  <a:moveTo>
                    <a:pt x="17" y="9"/>
                  </a:moveTo>
                  <a:cubicBezTo>
                    <a:pt x="13" y="9"/>
                    <a:pt x="10" y="13"/>
                    <a:pt x="10" y="17"/>
                  </a:cubicBezTo>
                  <a:cubicBezTo>
                    <a:pt x="10" y="22"/>
                    <a:pt x="13" y="25"/>
                    <a:pt x="17" y="25"/>
                  </a:cubicBezTo>
                  <a:cubicBezTo>
                    <a:pt x="46" y="25"/>
                    <a:pt x="46" y="25"/>
                    <a:pt x="46" y="25"/>
                  </a:cubicBezTo>
                  <a:cubicBezTo>
                    <a:pt x="50" y="25"/>
                    <a:pt x="54" y="22"/>
                    <a:pt x="54" y="17"/>
                  </a:cubicBezTo>
                  <a:cubicBezTo>
                    <a:pt x="54" y="13"/>
                    <a:pt x="50" y="9"/>
                    <a:pt x="46" y="9"/>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Oval 102"/>
            <p:cNvSpPr>
              <a:spLocks noChangeArrowheads="1"/>
            </p:cNvSpPr>
            <p:nvPr/>
          </p:nvSpPr>
          <p:spPr bwMode="auto">
            <a:xfrm>
              <a:off x="10153650" y="1373188"/>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103"/>
            <p:cNvSpPr/>
            <p:nvPr/>
          </p:nvSpPr>
          <p:spPr bwMode="auto">
            <a:xfrm>
              <a:off x="10191750" y="1370013"/>
              <a:ext cx="22225" cy="22225"/>
            </a:xfrm>
            <a:custGeom>
              <a:avLst/>
              <a:gdLst>
                <a:gd name="T0" fmla="*/ 7 w 8"/>
                <a:gd name="T1" fmla="*/ 2 h 8"/>
                <a:gd name="T2" fmla="*/ 6 w 8"/>
                <a:gd name="T3" fmla="*/ 7 h 8"/>
                <a:gd name="T4" fmla="*/ 1 w 8"/>
                <a:gd name="T5" fmla="*/ 7 h 8"/>
                <a:gd name="T6" fmla="*/ 1 w 8"/>
                <a:gd name="T7" fmla="*/ 2 h 8"/>
                <a:gd name="T8" fmla="*/ 7 w 8"/>
                <a:gd name="T9" fmla="*/ 2 h 8"/>
              </a:gdLst>
              <a:ahLst/>
              <a:cxnLst>
                <a:cxn ang="0">
                  <a:pos x="T0" y="T1"/>
                </a:cxn>
                <a:cxn ang="0">
                  <a:pos x="T2" y="T3"/>
                </a:cxn>
                <a:cxn ang="0">
                  <a:pos x="T4" y="T5"/>
                </a:cxn>
                <a:cxn ang="0">
                  <a:pos x="T6" y="T7"/>
                </a:cxn>
                <a:cxn ang="0">
                  <a:pos x="T8" y="T9"/>
                </a:cxn>
              </a:cxnLst>
              <a:rect l="0" t="0" r="r" b="b"/>
              <a:pathLst>
                <a:path w="8" h="8">
                  <a:moveTo>
                    <a:pt x="7" y="2"/>
                  </a:moveTo>
                  <a:cubicBezTo>
                    <a:pt x="8" y="3"/>
                    <a:pt x="8" y="5"/>
                    <a:pt x="6" y="7"/>
                  </a:cubicBezTo>
                  <a:cubicBezTo>
                    <a:pt x="5" y="8"/>
                    <a:pt x="3" y="8"/>
                    <a:pt x="1" y="7"/>
                  </a:cubicBezTo>
                  <a:cubicBezTo>
                    <a:pt x="0" y="6"/>
                    <a:pt x="0" y="3"/>
                    <a:pt x="1" y="2"/>
                  </a:cubicBezTo>
                  <a:cubicBezTo>
                    <a:pt x="3"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104"/>
            <p:cNvSpPr/>
            <p:nvPr/>
          </p:nvSpPr>
          <p:spPr bwMode="auto">
            <a:xfrm>
              <a:off x="10231438" y="1370013"/>
              <a:ext cx="22225" cy="22225"/>
            </a:xfrm>
            <a:custGeom>
              <a:avLst/>
              <a:gdLst>
                <a:gd name="T0" fmla="*/ 7 w 8"/>
                <a:gd name="T1" fmla="*/ 2 h 8"/>
                <a:gd name="T2" fmla="*/ 7 w 8"/>
                <a:gd name="T3" fmla="*/ 7 h 8"/>
                <a:gd name="T4" fmla="*/ 1 w 8"/>
                <a:gd name="T5" fmla="*/ 7 h 8"/>
                <a:gd name="T6" fmla="*/ 2 w 8"/>
                <a:gd name="T7" fmla="*/ 2 h 8"/>
                <a:gd name="T8" fmla="*/ 7 w 8"/>
                <a:gd name="T9" fmla="*/ 2 h 8"/>
              </a:gdLst>
              <a:ahLst/>
              <a:cxnLst>
                <a:cxn ang="0">
                  <a:pos x="T0" y="T1"/>
                </a:cxn>
                <a:cxn ang="0">
                  <a:pos x="T2" y="T3"/>
                </a:cxn>
                <a:cxn ang="0">
                  <a:pos x="T4" y="T5"/>
                </a:cxn>
                <a:cxn ang="0">
                  <a:pos x="T6" y="T7"/>
                </a:cxn>
                <a:cxn ang="0">
                  <a:pos x="T8" y="T9"/>
                </a:cxn>
              </a:cxnLst>
              <a:rect l="0" t="0" r="r" b="b"/>
              <a:pathLst>
                <a:path w="8" h="8">
                  <a:moveTo>
                    <a:pt x="7" y="2"/>
                  </a:moveTo>
                  <a:cubicBezTo>
                    <a:pt x="8" y="3"/>
                    <a:pt x="8" y="5"/>
                    <a:pt x="7" y="7"/>
                  </a:cubicBezTo>
                  <a:cubicBezTo>
                    <a:pt x="5" y="8"/>
                    <a:pt x="3" y="8"/>
                    <a:pt x="1" y="7"/>
                  </a:cubicBezTo>
                  <a:cubicBezTo>
                    <a:pt x="0" y="6"/>
                    <a:pt x="0" y="3"/>
                    <a:pt x="2" y="2"/>
                  </a:cubicBezTo>
                  <a:cubicBezTo>
                    <a:pt x="3"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105"/>
            <p:cNvSpPr>
              <a:spLocks noEditPoints="1"/>
            </p:cNvSpPr>
            <p:nvPr/>
          </p:nvSpPr>
          <p:spPr bwMode="auto">
            <a:xfrm>
              <a:off x="10309225" y="1549400"/>
              <a:ext cx="180975" cy="496887"/>
            </a:xfrm>
            <a:custGeom>
              <a:avLst/>
              <a:gdLst>
                <a:gd name="T0" fmla="*/ 32 w 64"/>
                <a:gd name="T1" fmla="*/ 177 h 177"/>
                <a:gd name="T2" fmla="*/ 13 w 64"/>
                <a:gd name="T3" fmla="*/ 155 h 177"/>
                <a:gd name="T4" fmla="*/ 18 w 64"/>
                <a:gd name="T5" fmla="*/ 140 h 177"/>
                <a:gd name="T6" fmla="*/ 18 w 64"/>
                <a:gd name="T7" fmla="*/ 79 h 177"/>
                <a:gd name="T8" fmla="*/ 0 w 64"/>
                <a:gd name="T9" fmla="*/ 45 h 177"/>
                <a:gd name="T10" fmla="*/ 32 w 64"/>
                <a:gd name="T11" fmla="*/ 0 h 177"/>
                <a:gd name="T12" fmla="*/ 64 w 64"/>
                <a:gd name="T13" fmla="*/ 45 h 177"/>
                <a:gd name="T14" fmla="*/ 46 w 64"/>
                <a:gd name="T15" fmla="*/ 79 h 177"/>
                <a:gd name="T16" fmla="*/ 46 w 64"/>
                <a:gd name="T17" fmla="*/ 140 h 177"/>
                <a:gd name="T18" fmla="*/ 51 w 64"/>
                <a:gd name="T19" fmla="*/ 155 h 177"/>
                <a:gd name="T20" fmla="*/ 32 w 64"/>
                <a:gd name="T21" fmla="*/ 177 h 177"/>
                <a:gd name="T22" fmla="*/ 32 w 64"/>
                <a:gd name="T23" fmla="*/ 9 h 177"/>
                <a:gd name="T24" fmla="*/ 10 w 64"/>
                <a:gd name="T25" fmla="*/ 45 h 177"/>
                <a:gd name="T26" fmla="*/ 25 w 64"/>
                <a:gd name="T27" fmla="*/ 72 h 177"/>
                <a:gd name="T28" fmla="*/ 28 w 64"/>
                <a:gd name="T29" fmla="*/ 76 h 177"/>
                <a:gd name="T30" fmla="*/ 28 w 64"/>
                <a:gd name="T31" fmla="*/ 142 h 177"/>
                <a:gd name="T32" fmla="*/ 26 w 64"/>
                <a:gd name="T33" fmla="*/ 145 h 177"/>
                <a:gd name="T34" fmla="*/ 22 w 64"/>
                <a:gd name="T35" fmla="*/ 155 h 177"/>
                <a:gd name="T36" fmla="*/ 32 w 64"/>
                <a:gd name="T37" fmla="*/ 168 h 177"/>
                <a:gd name="T38" fmla="*/ 42 w 64"/>
                <a:gd name="T39" fmla="*/ 155 h 177"/>
                <a:gd name="T40" fmla="*/ 38 w 64"/>
                <a:gd name="T41" fmla="*/ 145 h 177"/>
                <a:gd name="T42" fmla="*/ 37 w 64"/>
                <a:gd name="T43" fmla="*/ 142 h 177"/>
                <a:gd name="T44" fmla="*/ 37 w 64"/>
                <a:gd name="T45" fmla="*/ 76 h 177"/>
                <a:gd name="T46" fmla="*/ 40 w 64"/>
                <a:gd name="T47" fmla="*/ 72 h 177"/>
                <a:gd name="T48" fmla="*/ 55 w 64"/>
                <a:gd name="T49" fmla="*/ 45 h 177"/>
                <a:gd name="T50" fmla="*/ 32 w 64"/>
                <a:gd name="T51" fmla="*/ 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7">
                  <a:moveTo>
                    <a:pt x="32" y="177"/>
                  </a:moveTo>
                  <a:cubicBezTo>
                    <a:pt x="22" y="177"/>
                    <a:pt x="13" y="167"/>
                    <a:pt x="13" y="155"/>
                  </a:cubicBezTo>
                  <a:cubicBezTo>
                    <a:pt x="13" y="149"/>
                    <a:pt x="15" y="144"/>
                    <a:pt x="18" y="140"/>
                  </a:cubicBezTo>
                  <a:cubicBezTo>
                    <a:pt x="18" y="79"/>
                    <a:pt x="18" y="79"/>
                    <a:pt x="18" y="79"/>
                  </a:cubicBezTo>
                  <a:cubicBezTo>
                    <a:pt x="7" y="73"/>
                    <a:pt x="0" y="60"/>
                    <a:pt x="0" y="45"/>
                  </a:cubicBezTo>
                  <a:cubicBezTo>
                    <a:pt x="0" y="24"/>
                    <a:pt x="14" y="0"/>
                    <a:pt x="32" y="0"/>
                  </a:cubicBezTo>
                  <a:cubicBezTo>
                    <a:pt x="50" y="0"/>
                    <a:pt x="64" y="24"/>
                    <a:pt x="64" y="45"/>
                  </a:cubicBezTo>
                  <a:cubicBezTo>
                    <a:pt x="64" y="60"/>
                    <a:pt x="57" y="73"/>
                    <a:pt x="46" y="79"/>
                  </a:cubicBezTo>
                  <a:cubicBezTo>
                    <a:pt x="46" y="140"/>
                    <a:pt x="46" y="140"/>
                    <a:pt x="46" y="140"/>
                  </a:cubicBezTo>
                  <a:cubicBezTo>
                    <a:pt x="49" y="144"/>
                    <a:pt x="51" y="149"/>
                    <a:pt x="51" y="155"/>
                  </a:cubicBezTo>
                  <a:cubicBezTo>
                    <a:pt x="51" y="167"/>
                    <a:pt x="43" y="177"/>
                    <a:pt x="32" y="177"/>
                  </a:cubicBezTo>
                  <a:close/>
                  <a:moveTo>
                    <a:pt x="32" y="9"/>
                  </a:moveTo>
                  <a:cubicBezTo>
                    <a:pt x="20" y="9"/>
                    <a:pt x="10" y="30"/>
                    <a:pt x="10" y="45"/>
                  </a:cubicBezTo>
                  <a:cubicBezTo>
                    <a:pt x="10" y="57"/>
                    <a:pt x="16" y="68"/>
                    <a:pt x="25" y="72"/>
                  </a:cubicBezTo>
                  <a:cubicBezTo>
                    <a:pt x="26" y="73"/>
                    <a:pt x="28" y="74"/>
                    <a:pt x="28" y="76"/>
                  </a:cubicBezTo>
                  <a:cubicBezTo>
                    <a:pt x="28" y="142"/>
                    <a:pt x="28" y="142"/>
                    <a:pt x="28" y="142"/>
                  </a:cubicBezTo>
                  <a:cubicBezTo>
                    <a:pt x="28" y="143"/>
                    <a:pt x="27" y="144"/>
                    <a:pt x="26" y="145"/>
                  </a:cubicBezTo>
                  <a:cubicBezTo>
                    <a:pt x="24" y="147"/>
                    <a:pt x="22" y="151"/>
                    <a:pt x="22" y="155"/>
                  </a:cubicBezTo>
                  <a:cubicBezTo>
                    <a:pt x="22" y="162"/>
                    <a:pt x="27" y="168"/>
                    <a:pt x="32" y="168"/>
                  </a:cubicBezTo>
                  <a:cubicBezTo>
                    <a:pt x="38" y="168"/>
                    <a:pt x="42" y="162"/>
                    <a:pt x="42" y="155"/>
                  </a:cubicBezTo>
                  <a:cubicBezTo>
                    <a:pt x="42" y="151"/>
                    <a:pt x="41" y="147"/>
                    <a:pt x="38" y="145"/>
                  </a:cubicBezTo>
                  <a:cubicBezTo>
                    <a:pt x="37" y="144"/>
                    <a:pt x="37" y="143"/>
                    <a:pt x="37" y="142"/>
                  </a:cubicBezTo>
                  <a:cubicBezTo>
                    <a:pt x="37" y="76"/>
                    <a:pt x="37" y="76"/>
                    <a:pt x="37" y="76"/>
                  </a:cubicBezTo>
                  <a:cubicBezTo>
                    <a:pt x="37" y="74"/>
                    <a:pt x="38" y="73"/>
                    <a:pt x="40" y="72"/>
                  </a:cubicBezTo>
                  <a:cubicBezTo>
                    <a:pt x="49" y="68"/>
                    <a:pt x="55" y="57"/>
                    <a:pt x="55" y="45"/>
                  </a:cubicBezTo>
                  <a:cubicBezTo>
                    <a:pt x="55" y="30"/>
                    <a:pt x="44" y="9"/>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4" name="Freeform 106"/>
          <p:cNvSpPr>
            <a:spLocks noEditPoints="1"/>
          </p:cNvSpPr>
          <p:nvPr/>
        </p:nvSpPr>
        <p:spPr bwMode="auto">
          <a:xfrm>
            <a:off x="8616271" y="2270770"/>
            <a:ext cx="865500" cy="863359"/>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15" name="组合 214"/>
          <p:cNvGrpSpPr/>
          <p:nvPr/>
        </p:nvGrpSpPr>
        <p:grpSpPr>
          <a:xfrm>
            <a:off x="2901194" y="3691343"/>
            <a:ext cx="542408" cy="605529"/>
            <a:chOff x="974725" y="2927350"/>
            <a:chExt cx="804863" cy="898525"/>
          </a:xfrm>
          <a:solidFill>
            <a:srgbClr val="FC621E"/>
          </a:solidFill>
        </p:grpSpPr>
        <p:sp>
          <p:nvSpPr>
            <p:cNvPr id="216" name="Freeform 107"/>
            <p:cNvSpPr/>
            <p:nvPr/>
          </p:nvSpPr>
          <p:spPr bwMode="auto">
            <a:xfrm>
              <a:off x="1089025" y="2989263"/>
              <a:ext cx="211138" cy="128587"/>
            </a:xfrm>
            <a:custGeom>
              <a:avLst/>
              <a:gdLst>
                <a:gd name="T0" fmla="*/ 5 w 75"/>
                <a:gd name="T1" fmla="*/ 46 h 46"/>
                <a:gd name="T2" fmla="*/ 4 w 75"/>
                <a:gd name="T3" fmla="*/ 46 h 46"/>
                <a:gd name="T4" fmla="*/ 1 w 75"/>
                <a:gd name="T5" fmla="*/ 40 h 46"/>
                <a:gd name="T6" fmla="*/ 19 w 75"/>
                <a:gd name="T7" fmla="*/ 13 h 46"/>
                <a:gd name="T8" fmla="*/ 71 w 75"/>
                <a:gd name="T9" fmla="*/ 3 h 46"/>
                <a:gd name="T10" fmla="*/ 75 w 75"/>
                <a:gd name="T11" fmla="*/ 8 h 46"/>
                <a:gd name="T12" fmla="*/ 70 w 75"/>
                <a:gd name="T13" fmla="*/ 12 h 46"/>
                <a:gd name="T14" fmla="*/ 25 w 75"/>
                <a:gd name="T15" fmla="*/ 21 h 46"/>
                <a:gd name="T16" fmla="*/ 9 w 75"/>
                <a:gd name="T17" fmla="*/ 43 h 46"/>
                <a:gd name="T18" fmla="*/ 5 w 75"/>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46">
                  <a:moveTo>
                    <a:pt x="5" y="46"/>
                  </a:moveTo>
                  <a:cubicBezTo>
                    <a:pt x="5" y="46"/>
                    <a:pt x="4" y="46"/>
                    <a:pt x="4" y="46"/>
                  </a:cubicBezTo>
                  <a:cubicBezTo>
                    <a:pt x="1" y="45"/>
                    <a:pt x="0" y="43"/>
                    <a:pt x="1" y="40"/>
                  </a:cubicBezTo>
                  <a:cubicBezTo>
                    <a:pt x="4" y="29"/>
                    <a:pt x="10" y="20"/>
                    <a:pt x="19" y="13"/>
                  </a:cubicBezTo>
                  <a:cubicBezTo>
                    <a:pt x="33" y="4"/>
                    <a:pt x="52" y="0"/>
                    <a:pt x="71" y="3"/>
                  </a:cubicBezTo>
                  <a:cubicBezTo>
                    <a:pt x="74" y="3"/>
                    <a:pt x="75" y="6"/>
                    <a:pt x="75" y="8"/>
                  </a:cubicBezTo>
                  <a:cubicBezTo>
                    <a:pt x="75" y="11"/>
                    <a:pt x="72" y="12"/>
                    <a:pt x="70" y="12"/>
                  </a:cubicBezTo>
                  <a:cubicBezTo>
                    <a:pt x="53" y="10"/>
                    <a:pt x="36" y="13"/>
                    <a:pt x="25" y="21"/>
                  </a:cubicBezTo>
                  <a:cubicBezTo>
                    <a:pt x="17" y="26"/>
                    <a:pt x="12" y="33"/>
                    <a:pt x="9" y="43"/>
                  </a:cubicBezTo>
                  <a:cubicBezTo>
                    <a:pt x="9" y="45"/>
                    <a:pt x="7"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108"/>
            <p:cNvSpPr/>
            <p:nvPr/>
          </p:nvSpPr>
          <p:spPr bwMode="auto">
            <a:xfrm>
              <a:off x="1011238" y="3028950"/>
              <a:ext cx="768350" cy="796925"/>
            </a:xfrm>
            <a:custGeom>
              <a:avLst/>
              <a:gdLst>
                <a:gd name="T0" fmla="*/ 119 w 274"/>
                <a:gd name="T1" fmla="*/ 284 h 284"/>
                <a:gd name="T2" fmla="*/ 30 w 274"/>
                <a:gd name="T3" fmla="*/ 266 h 284"/>
                <a:gd name="T4" fmla="*/ 2 w 274"/>
                <a:gd name="T5" fmla="*/ 215 h 284"/>
                <a:gd name="T6" fmla="*/ 26 w 274"/>
                <a:gd name="T7" fmla="*/ 153 h 284"/>
                <a:gd name="T8" fmla="*/ 33 w 274"/>
                <a:gd name="T9" fmla="*/ 147 h 284"/>
                <a:gd name="T10" fmla="*/ 52 w 274"/>
                <a:gd name="T11" fmla="*/ 124 h 284"/>
                <a:gd name="T12" fmla="*/ 37 w 274"/>
                <a:gd name="T13" fmla="*/ 88 h 284"/>
                <a:gd name="T14" fmla="*/ 38 w 274"/>
                <a:gd name="T15" fmla="*/ 81 h 284"/>
                <a:gd name="T16" fmla="*/ 44 w 274"/>
                <a:gd name="T17" fmla="*/ 81 h 284"/>
                <a:gd name="T18" fmla="*/ 61 w 274"/>
                <a:gd name="T19" fmla="*/ 127 h 284"/>
                <a:gd name="T20" fmla="*/ 39 w 274"/>
                <a:gd name="T21" fmla="*/ 154 h 284"/>
                <a:gd name="T22" fmla="*/ 33 w 274"/>
                <a:gd name="T23" fmla="*/ 159 h 284"/>
                <a:gd name="T24" fmla="*/ 11 w 274"/>
                <a:gd name="T25" fmla="*/ 214 h 284"/>
                <a:gd name="T26" fmla="*/ 35 w 274"/>
                <a:gd name="T27" fmla="*/ 258 h 284"/>
                <a:gd name="T28" fmla="*/ 207 w 274"/>
                <a:gd name="T29" fmla="*/ 263 h 284"/>
                <a:gd name="T30" fmla="*/ 264 w 274"/>
                <a:gd name="T31" fmla="*/ 170 h 284"/>
                <a:gd name="T32" fmla="*/ 264 w 274"/>
                <a:gd name="T33" fmla="*/ 166 h 284"/>
                <a:gd name="T34" fmla="*/ 258 w 274"/>
                <a:gd name="T35" fmla="*/ 149 h 284"/>
                <a:gd name="T36" fmla="*/ 245 w 274"/>
                <a:gd name="T37" fmla="*/ 139 h 284"/>
                <a:gd name="T38" fmla="*/ 230 w 274"/>
                <a:gd name="T39" fmla="*/ 150 h 284"/>
                <a:gd name="T40" fmla="*/ 226 w 274"/>
                <a:gd name="T41" fmla="*/ 154 h 284"/>
                <a:gd name="T42" fmla="*/ 216 w 274"/>
                <a:gd name="T43" fmla="*/ 162 h 284"/>
                <a:gd name="T44" fmla="*/ 191 w 274"/>
                <a:gd name="T45" fmla="*/ 156 h 284"/>
                <a:gd name="T46" fmla="*/ 188 w 274"/>
                <a:gd name="T47" fmla="*/ 154 h 284"/>
                <a:gd name="T48" fmla="*/ 156 w 274"/>
                <a:gd name="T49" fmla="*/ 145 h 284"/>
                <a:gd name="T50" fmla="*/ 155 w 274"/>
                <a:gd name="T51" fmla="*/ 145 h 284"/>
                <a:gd name="T52" fmla="*/ 139 w 274"/>
                <a:gd name="T53" fmla="*/ 140 h 284"/>
                <a:gd name="T54" fmla="*/ 135 w 274"/>
                <a:gd name="T55" fmla="*/ 120 h 284"/>
                <a:gd name="T56" fmla="*/ 145 w 274"/>
                <a:gd name="T57" fmla="*/ 89 h 284"/>
                <a:gd name="T58" fmla="*/ 155 w 274"/>
                <a:gd name="T59" fmla="*/ 49 h 284"/>
                <a:gd name="T60" fmla="*/ 130 w 274"/>
                <a:gd name="T61" fmla="*/ 10 h 284"/>
                <a:gd name="T62" fmla="*/ 128 w 274"/>
                <a:gd name="T63" fmla="*/ 3 h 284"/>
                <a:gd name="T64" fmla="*/ 135 w 274"/>
                <a:gd name="T65" fmla="*/ 2 h 284"/>
                <a:gd name="T66" fmla="*/ 165 w 274"/>
                <a:gd name="T67" fmla="*/ 49 h 284"/>
                <a:gd name="T68" fmla="*/ 153 w 274"/>
                <a:gd name="T69" fmla="*/ 93 h 284"/>
                <a:gd name="T70" fmla="*/ 144 w 274"/>
                <a:gd name="T71" fmla="*/ 121 h 284"/>
                <a:gd name="T72" fmla="*/ 146 w 274"/>
                <a:gd name="T73" fmla="*/ 134 h 284"/>
                <a:gd name="T74" fmla="*/ 155 w 274"/>
                <a:gd name="T75" fmla="*/ 136 h 284"/>
                <a:gd name="T76" fmla="*/ 156 w 274"/>
                <a:gd name="T77" fmla="*/ 136 h 284"/>
                <a:gd name="T78" fmla="*/ 192 w 274"/>
                <a:gd name="T79" fmla="*/ 146 h 284"/>
                <a:gd name="T80" fmla="*/ 196 w 274"/>
                <a:gd name="T81" fmla="*/ 148 h 284"/>
                <a:gd name="T82" fmla="*/ 213 w 274"/>
                <a:gd name="T83" fmla="*/ 154 h 284"/>
                <a:gd name="T84" fmla="*/ 220 w 274"/>
                <a:gd name="T85" fmla="*/ 148 h 284"/>
                <a:gd name="T86" fmla="*/ 223 w 274"/>
                <a:gd name="T87" fmla="*/ 144 h 284"/>
                <a:gd name="T88" fmla="*/ 245 w 274"/>
                <a:gd name="T89" fmla="*/ 130 h 284"/>
                <a:gd name="T90" fmla="*/ 266 w 274"/>
                <a:gd name="T91" fmla="*/ 144 h 284"/>
                <a:gd name="T92" fmla="*/ 273 w 274"/>
                <a:gd name="T93" fmla="*/ 164 h 284"/>
                <a:gd name="T94" fmla="*/ 273 w 274"/>
                <a:gd name="T95" fmla="*/ 169 h 284"/>
                <a:gd name="T96" fmla="*/ 273 w 274"/>
                <a:gd name="T97" fmla="*/ 170 h 284"/>
                <a:gd name="T98" fmla="*/ 210 w 274"/>
                <a:gd name="T99" fmla="*/ 272 h 284"/>
                <a:gd name="T100" fmla="*/ 119 w 274"/>
                <a:gd name="T10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84">
                  <a:moveTo>
                    <a:pt x="119" y="284"/>
                  </a:moveTo>
                  <a:cubicBezTo>
                    <a:pt x="85" y="284"/>
                    <a:pt x="50" y="279"/>
                    <a:pt x="30" y="266"/>
                  </a:cubicBezTo>
                  <a:cubicBezTo>
                    <a:pt x="13" y="254"/>
                    <a:pt x="3" y="236"/>
                    <a:pt x="2" y="215"/>
                  </a:cubicBezTo>
                  <a:cubicBezTo>
                    <a:pt x="0" y="192"/>
                    <a:pt x="10" y="168"/>
                    <a:pt x="26" y="153"/>
                  </a:cubicBezTo>
                  <a:cubicBezTo>
                    <a:pt x="29" y="151"/>
                    <a:pt x="31" y="149"/>
                    <a:pt x="33" y="147"/>
                  </a:cubicBezTo>
                  <a:cubicBezTo>
                    <a:pt x="41" y="140"/>
                    <a:pt x="49" y="134"/>
                    <a:pt x="52" y="124"/>
                  </a:cubicBezTo>
                  <a:cubicBezTo>
                    <a:pt x="55" y="114"/>
                    <a:pt x="51" y="102"/>
                    <a:pt x="37" y="88"/>
                  </a:cubicBezTo>
                  <a:cubicBezTo>
                    <a:pt x="36" y="86"/>
                    <a:pt x="36" y="83"/>
                    <a:pt x="38" y="81"/>
                  </a:cubicBezTo>
                  <a:cubicBezTo>
                    <a:pt x="40" y="79"/>
                    <a:pt x="42" y="79"/>
                    <a:pt x="44" y="81"/>
                  </a:cubicBezTo>
                  <a:cubicBezTo>
                    <a:pt x="50" y="88"/>
                    <a:pt x="68" y="107"/>
                    <a:pt x="61" y="127"/>
                  </a:cubicBezTo>
                  <a:cubicBezTo>
                    <a:pt x="56" y="140"/>
                    <a:pt x="48" y="147"/>
                    <a:pt x="39" y="154"/>
                  </a:cubicBezTo>
                  <a:cubicBezTo>
                    <a:pt x="37" y="156"/>
                    <a:pt x="35" y="158"/>
                    <a:pt x="33" y="159"/>
                  </a:cubicBezTo>
                  <a:cubicBezTo>
                    <a:pt x="18" y="173"/>
                    <a:pt x="10" y="194"/>
                    <a:pt x="11" y="214"/>
                  </a:cubicBezTo>
                  <a:cubicBezTo>
                    <a:pt x="12" y="233"/>
                    <a:pt x="21" y="248"/>
                    <a:pt x="35" y="258"/>
                  </a:cubicBezTo>
                  <a:cubicBezTo>
                    <a:pt x="72" y="282"/>
                    <a:pt x="163" y="278"/>
                    <a:pt x="207" y="263"/>
                  </a:cubicBezTo>
                  <a:cubicBezTo>
                    <a:pt x="247" y="249"/>
                    <a:pt x="265" y="236"/>
                    <a:pt x="264" y="170"/>
                  </a:cubicBezTo>
                  <a:cubicBezTo>
                    <a:pt x="264" y="169"/>
                    <a:pt x="264" y="167"/>
                    <a:pt x="264" y="166"/>
                  </a:cubicBezTo>
                  <a:cubicBezTo>
                    <a:pt x="263" y="162"/>
                    <a:pt x="261" y="155"/>
                    <a:pt x="258" y="149"/>
                  </a:cubicBezTo>
                  <a:cubicBezTo>
                    <a:pt x="254" y="142"/>
                    <a:pt x="250" y="139"/>
                    <a:pt x="245" y="139"/>
                  </a:cubicBezTo>
                  <a:cubicBezTo>
                    <a:pt x="239" y="140"/>
                    <a:pt x="235" y="145"/>
                    <a:pt x="230" y="150"/>
                  </a:cubicBezTo>
                  <a:cubicBezTo>
                    <a:pt x="229" y="152"/>
                    <a:pt x="227" y="153"/>
                    <a:pt x="226" y="154"/>
                  </a:cubicBezTo>
                  <a:cubicBezTo>
                    <a:pt x="224" y="157"/>
                    <a:pt x="220" y="161"/>
                    <a:pt x="216" y="162"/>
                  </a:cubicBezTo>
                  <a:cubicBezTo>
                    <a:pt x="207" y="166"/>
                    <a:pt x="198" y="160"/>
                    <a:pt x="191" y="156"/>
                  </a:cubicBezTo>
                  <a:cubicBezTo>
                    <a:pt x="190" y="155"/>
                    <a:pt x="189" y="155"/>
                    <a:pt x="188" y="154"/>
                  </a:cubicBezTo>
                  <a:cubicBezTo>
                    <a:pt x="178" y="148"/>
                    <a:pt x="167" y="145"/>
                    <a:pt x="156" y="145"/>
                  </a:cubicBezTo>
                  <a:cubicBezTo>
                    <a:pt x="155" y="145"/>
                    <a:pt x="155" y="145"/>
                    <a:pt x="155" y="145"/>
                  </a:cubicBezTo>
                  <a:cubicBezTo>
                    <a:pt x="150" y="145"/>
                    <a:pt x="144" y="145"/>
                    <a:pt x="139" y="140"/>
                  </a:cubicBezTo>
                  <a:cubicBezTo>
                    <a:pt x="133" y="135"/>
                    <a:pt x="134" y="126"/>
                    <a:pt x="135" y="120"/>
                  </a:cubicBezTo>
                  <a:cubicBezTo>
                    <a:pt x="136" y="109"/>
                    <a:pt x="141" y="99"/>
                    <a:pt x="145" y="89"/>
                  </a:cubicBezTo>
                  <a:cubicBezTo>
                    <a:pt x="151" y="76"/>
                    <a:pt x="156" y="63"/>
                    <a:pt x="155" y="49"/>
                  </a:cubicBezTo>
                  <a:cubicBezTo>
                    <a:pt x="154" y="33"/>
                    <a:pt x="145" y="19"/>
                    <a:pt x="130" y="10"/>
                  </a:cubicBezTo>
                  <a:cubicBezTo>
                    <a:pt x="128" y="8"/>
                    <a:pt x="127" y="5"/>
                    <a:pt x="128" y="3"/>
                  </a:cubicBezTo>
                  <a:cubicBezTo>
                    <a:pt x="130" y="1"/>
                    <a:pt x="133" y="0"/>
                    <a:pt x="135" y="2"/>
                  </a:cubicBezTo>
                  <a:cubicBezTo>
                    <a:pt x="153" y="13"/>
                    <a:pt x="163" y="30"/>
                    <a:pt x="165" y="49"/>
                  </a:cubicBezTo>
                  <a:cubicBezTo>
                    <a:pt x="166" y="65"/>
                    <a:pt x="160" y="79"/>
                    <a:pt x="153" y="93"/>
                  </a:cubicBezTo>
                  <a:cubicBezTo>
                    <a:pt x="149" y="102"/>
                    <a:pt x="145" y="112"/>
                    <a:pt x="144" y="121"/>
                  </a:cubicBezTo>
                  <a:cubicBezTo>
                    <a:pt x="143" y="127"/>
                    <a:pt x="143" y="132"/>
                    <a:pt x="146" y="134"/>
                  </a:cubicBezTo>
                  <a:cubicBezTo>
                    <a:pt x="148" y="136"/>
                    <a:pt x="151" y="136"/>
                    <a:pt x="155" y="136"/>
                  </a:cubicBezTo>
                  <a:cubicBezTo>
                    <a:pt x="156" y="136"/>
                    <a:pt x="156" y="136"/>
                    <a:pt x="156" y="136"/>
                  </a:cubicBezTo>
                  <a:cubicBezTo>
                    <a:pt x="169" y="136"/>
                    <a:pt x="181" y="140"/>
                    <a:pt x="192" y="146"/>
                  </a:cubicBezTo>
                  <a:cubicBezTo>
                    <a:pt x="193" y="147"/>
                    <a:pt x="195" y="147"/>
                    <a:pt x="196" y="148"/>
                  </a:cubicBezTo>
                  <a:cubicBezTo>
                    <a:pt x="202" y="152"/>
                    <a:pt x="208" y="155"/>
                    <a:pt x="213" y="154"/>
                  </a:cubicBezTo>
                  <a:cubicBezTo>
                    <a:pt x="215" y="153"/>
                    <a:pt x="217" y="150"/>
                    <a:pt x="220" y="148"/>
                  </a:cubicBezTo>
                  <a:cubicBezTo>
                    <a:pt x="221" y="147"/>
                    <a:pt x="222" y="146"/>
                    <a:pt x="223" y="144"/>
                  </a:cubicBezTo>
                  <a:cubicBezTo>
                    <a:pt x="229" y="138"/>
                    <a:pt x="235" y="130"/>
                    <a:pt x="245" y="130"/>
                  </a:cubicBezTo>
                  <a:cubicBezTo>
                    <a:pt x="251" y="130"/>
                    <a:pt x="259" y="132"/>
                    <a:pt x="266" y="144"/>
                  </a:cubicBezTo>
                  <a:cubicBezTo>
                    <a:pt x="270" y="152"/>
                    <a:pt x="272" y="160"/>
                    <a:pt x="273" y="164"/>
                  </a:cubicBezTo>
                  <a:cubicBezTo>
                    <a:pt x="273" y="166"/>
                    <a:pt x="273" y="168"/>
                    <a:pt x="273" y="169"/>
                  </a:cubicBezTo>
                  <a:cubicBezTo>
                    <a:pt x="273" y="169"/>
                    <a:pt x="273" y="170"/>
                    <a:pt x="273" y="170"/>
                  </a:cubicBezTo>
                  <a:cubicBezTo>
                    <a:pt x="274" y="239"/>
                    <a:pt x="255" y="256"/>
                    <a:pt x="210" y="272"/>
                  </a:cubicBezTo>
                  <a:cubicBezTo>
                    <a:pt x="188" y="279"/>
                    <a:pt x="153" y="284"/>
                    <a:pt x="119" y="2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109"/>
            <p:cNvSpPr>
              <a:spLocks noEditPoints="1"/>
            </p:cNvSpPr>
            <p:nvPr/>
          </p:nvSpPr>
          <p:spPr bwMode="auto">
            <a:xfrm>
              <a:off x="1139825" y="3440113"/>
              <a:ext cx="428625" cy="309562"/>
            </a:xfrm>
            <a:custGeom>
              <a:avLst/>
              <a:gdLst>
                <a:gd name="T0" fmla="*/ 74 w 153"/>
                <a:gd name="T1" fmla="*/ 110 h 110"/>
                <a:gd name="T2" fmla="*/ 60 w 153"/>
                <a:gd name="T3" fmla="*/ 109 h 110"/>
                <a:gd name="T4" fmla="*/ 15 w 153"/>
                <a:gd name="T5" fmla="*/ 82 h 110"/>
                <a:gd name="T6" fmla="*/ 4 w 153"/>
                <a:gd name="T7" fmla="*/ 32 h 110"/>
                <a:gd name="T8" fmla="*/ 42 w 153"/>
                <a:gd name="T9" fmla="*/ 2 h 110"/>
                <a:gd name="T10" fmla="*/ 83 w 153"/>
                <a:gd name="T11" fmla="*/ 17 h 110"/>
                <a:gd name="T12" fmla="*/ 86 w 153"/>
                <a:gd name="T13" fmla="*/ 21 h 110"/>
                <a:gd name="T14" fmla="*/ 95 w 153"/>
                <a:gd name="T15" fmla="*/ 31 h 110"/>
                <a:gd name="T16" fmla="*/ 117 w 153"/>
                <a:gd name="T17" fmla="*/ 37 h 110"/>
                <a:gd name="T18" fmla="*/ 139 w 153"/>
                <a:gd name="T19" fmla="*/ 42 h 110"/>
                <a:gd name="T20" fmla="*/ 149 w 153"/>
                <a:gd name="T21" fmla="*/ 52 h 110"/>
                <a:gd name="T22" fmla="*/ 149 w 153"/>
                <a:gd name="T23" fmla="*/ 52 h 110"/>
                <a:gd name="T24" fmla="*/ 149 w 153"/>
                <a:gd name="T25" fmla="*/ 74 h 110"/>
                <a:gd name="T26" fmla="*/ 132 w 153"/>
                <a:gd name="T27" fmla="*/ 92 h 110"/>
                <a:gd name="T28" fmla="*/ 74 w 153"/>
                <a:gd name="T29" fmla="*/ 110 h 110"/>
                <a:gd name="T30" fmla="*/ 48 w 153"/>
                <a:gd name="T31" fmla="*/ 11 h 110"/>
                <a:gd name="T32" fmla="*/ 43 w 153"/>
                <a:gd name="T33" fmla="*/ 11 h 110"/>
                <a:gd name="T34" fmla="*/ 13 w 153"/>
                <a:gd name="T35" fmla="*/ 35 h 110"/>
                <a:gd name="T36" fmla="*/ 23 w 153"/>
                <a:gd name="T37" fmla="*/ 77 h 110"/>
                <a:gd name="T38" fmla="*/ 61 w 153"/>
                <a:gd name="T39" fmla="*/ 100 h 110"/>
                <a:gd name="T40" fmla="*/ 127 w 153"/>
                <a:gd name="T41" fmla="*/ 84 h 110"/>
                <a:gd name="T42" fmla="*/ 141 w 153"/>
                <a:gd name="T43" fmla="*/ 70 h 110"/>
                <a:gd name="T44" fmla="*/ 141 w 153"/>
                <a:gd name="T45" fmla="*/ 56 h 110"/>
                <a:gd name="T46" fmla="*/ 141 w 153"/>
                <a:gd name="T47" fmla="*/ 56 h 110"/>
                <a:gd name="T48" fmla="*/ 135 w 153"/>
                <a:gd name="T49" fmla="*/ 50 h 110"/>
                <a:gd name="T50" fmla="*/ 116 w 153"/>
                <a:gd name="T51" fmla="*/ 46 h 110"/>
                <a:gd name="T52" fmla="*/ 90 w 153"/>
                <a:gd name="T53" fmla="*/ 39 h 110"/>
                <a:gd name="T54" fmla="*/ 79 w 153"/>
                <a:gd name="T55" fmla="*/ 27 h 110"/>
                <a:gd name="T56" fmla="*/ 76 w 153"/>
                <a:gd name="T57" fmla="*/ 23 h 110"/>
                <a:gd name="T58" fmla="*/ 48 w 153"/>
                <a:gd name="T59"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110">
                  <a:moveTo>
                    <a:pt x="74" y="110"/>
                  </a:moveTo>
                  <a:cubicBezTo>
                    <a:pt x="69" y="110"/>
                    <a:pt x="65" y="110"/>
                    <a:pt x="60" y="109"/>
                  </a:cubicBezTo>
                  <a:cubicBezTo>
                    <a:pt x="41" y="106"/>
                    <a:pt x="25" y="97"/>
                    <a:pt x="15" y="82"/>
                  </a:cubicBezTo>
                  <a:cubicBezTo>
                    <a:pt x="4" y="66"/>
                    <a:pt x="0" y="48"/>
                    <a:pt x="4" y="32"/>
                  </a:cubicBezTo>
                  <a:cubicBezTo>
                    <a:pt x="9" y="16"/>
                    <a:pt x="24" y="4"/>
                    <a:pt x="42" y="2"/>
                  </a:cubicBezTo>
                  <a:cubicBezTo>
                    <a:pt x="59" y="0"/>
                    <a:pt x="74" y="6"/>
                    <a:pt x="83" y="17"/>
                  </a:cubicBezTo>
                  <a:cubicBezTo>
                    <a:pt x="84" y="18"/>
                    <a:pt x="85" y="20"/>
                    <a:pt x="86" y="21"/>
                  </a:cubicBezTo>
                  <a:cubicBezTo>
                    <a:pt x="89" y="25"/>
                    <a:pt x="92" y="29"/>
                    <a:pt x="95" y="31"/>
                  </a:cubicBezTo>
                  <a:cubicBezTo>
                    <a:pt x="102" y="36"/>
                    <a:pt x="109" y="36"/>
                    <a:pt x="117" y="37"/>
                  </a:cubicBezTo>
                  <a:cubicBezTo>
                    <a:pt x="125" y="38"/>
                    <a:pt x="132" y="39"/>
                    <a:pt x="139" y="42"/>
                  </a:cubicBezTo>
                  <a:cubicBezTo>
                    <a:pt x="144" y="44"/>
                    <a:pt x="147" y="48"/>
                    <a:pt x="149" y="52"/>
                  </a:cubicBezTo>
                  <a:cubicBezTo>
                    <a:pt x="149" y="52"/>
                    <a:pt x="149" y="52"/>
                    <a:pt x="149" y="52"/>
                  </a:cubicBezTo>
                  <a:cubicBezTo>
                    <a:pt x="153" y="58"/>
                    <a:pt x="153" y="67"/>
                    <a:pt x="149" y="74"/>
                  </a:cubicBezTo>
                  <a:cubicBezTo>
                    <a:pt x="145" y="82"/>
                    <a:pt x="138" y="87"/>
                    <a:pt x="132" y="92"/>
                  </a:cubicBezTo>
                  <a:cubicBezTo>
                    <a:pt x="116" y="104"/>
                    <a:pt x="94" y="110"/>
                    <a:pt x="74" y="110"/>
                  </a:cubicBezTo>
                  <a:close/>
                  <a:moveTo>
                    <a:pt x="48" y="11"/>
                  </a:moveTo>
                  <a:cubicBezTo>
                    <a:pt x="47" y="11"/>
                    <a:pt x="45" y="11"/>
                    <a:pt x="43" y="11"/>
                  </a:cubicBezTo>
                  <a:cubicBezTo>
                    <a:pt x="29" y="13"/>
                    <a:pt x="17" y="22"/>
                    <a:pt x="13" y="35"/>
                  </a:cubicBezTo>
                  <a:cubicBezTo>
                    <a:pt x="10" y="47"/>
                    <a:pt x="13" y="63"/>
                    <a:pt x="23" y="77"/>
                  </a:cubicBezTo>
                  <a:cubicBezTo>
                    <a:pt x="32" y="89"/>
                    <a:pt x="45" y="97"/>
                    <a:pt x="61" y="100"/>
                  </a:cubicBezTo>
                  <a:cubicBezTo>
                    <a:pt x="83" y="104"/>
                    <a:pt x="108" y="98"/>
                    <a:pt x="127" y="84"/>
                  </a:cubicBezTo>
                  <a:cubicBezTo>
                    <a:pt x="132" y="80"/>
                    <a:pt x="137" y="76"/>
                    <a:pt x="141" y="70"/>
                  </a:cubicBezTo>
                  <a:cubicBezTo>
                    <a:pt x="143" y="65"/>
                    <a:pt x="144" y="60"/>
                    <a:pt x="141" y="56"/>
                  </a:cubicBezTo>
                  <a:cubicBezTo>
                    <a:pt x="141" y="56"/>
                    <a:pt x="141" y="56"/>
                    <a:pt x="141" y="56"/>
                  </a:cubicBezTo>
                  <a:cubicBezTo>
                    <a:pt x="140" y="54"/>
                    <a:pt x="138" y="52"/>
                    <a:pt x="135" y="50"/>
                  </a:cubicBezTo>
                  <a:cubicBezTo>
                    <a:pt x="130" y="48"/>
                    <a:pt x="123" y="47"/>
                    <a:pt x="116" y="46"/>
                  </a:cubicBezTo>
                  <a:cubicBezTo>
                    <a:pt x="107" y="45"/>
                    <a:pt x="98" y="45"/>
                    <a:pt x="90" y="39"/>
                  </a:cubicBezTo>
                  <a:cubicBezTo>
                    <a:pt x="85" y="35"/>
                    <a:pt x="82" y="31"/>
                    <a:pt x="79" y="27"/>
                  </a:cubicBezTo>
                  <a:cubicBezTo>
                    <a:pt x="78" y="26"/>
                    <a:pt x="77" y="24"/>
                    <a:pt x="76" y="23"/>
                  </a:cubicBezTo>
                  <a:cubicBezTo>
                    <a:pt x="70" y="15"/>
                    <a:pt x="60" y="11"/>
                    <a:pt x="4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110"/>
            <p:cNvSpPr>
              <a:spLocks noEditPoints="1"/>
            </p:cNvSpPr>
            <p:nvPr/>
          </p:nvSpPr>
          <p:spPr bwMode="auto">
            <a:xfrm>
              <a:off x="974725" y="3090863"/>
              <a:ext cx="179388" cy="187325"/>
            </a:xfrm>
            <a:custGeom>
              <a:avLst/>
              <a:gdLst>
                <a:gd name="T0" fmla="*/ 54 w 64"/>
                <a:gd name="T1" fmla="*/ 67 h 67"/>
                <a:gd name="T2" fmla="*/ 53 w 64"/>
                <a:gd name="T3" fmla="*/ 67 h 67"/>
                <a:gd name="T4" fmla="*/ 49 w 64"/>
                <a:gd name="T5" fmla="*/ 61 h 67"/>
                <a:gd name="T6" fmla="*/ 51 w 64"/>
                <a:gd name="T7" fmla="*/ 53 h 67"/>
                <a:gd name="T8" fmla="*/ 51 w 64"/>
                <a:gd name="T9" fmla="*/ 48 h 67"/>
                <a:gd name="T10" fmla="*/ 6 w 64"/>
                <a:gd name="T11" fmla="*/ 29 h 67"/>
                <a:gd name="T12" fmla="*/ 0 w 64"/>
                <a:gd name="T13" fmla="*/ 12 h 67"/>
                <a:gd name="T14" fmla="*/ 2 w 64"/>
                <a:gd name="T15" fmla="*/ 4 h 67"/>
                <a:gd name="T16" fmla="*/ 11 w 64"/>
                <a:gd name="T17" fmla="*/ 0 h 67"/>
                <a:gd name="T18" fmla="*/ 19 w 64"/>
                <a:gd name="T19" fmla="*/ 1 h 67"/>
                <a:gd name="T20" fmla="*/ 23 w 64"/>
                <a:gd name="T21" fmla="*/ 2 h 67"/>
                <a:gd name="T22" fmla="*/ 33 w 64"/>
                <a:gd name="T23" fmla="*/ 5 h 67"/>
                <a:gd name="T24" fmla="*/ 43 w 64"/>
                <a:gd name="T25" fmla="*/ 2 h 67"/>
                <a:gd name="T26" fmla="*/ 48 w 64"/>
                <a:gd name="T27" fmla="*/ 1 h 67"/>
                <a:gd name="T28" fmla="*/ 51 w 64"/>
                <a:gd name="T29" fmla="*/ 6 h 67"/>
                <a:gd name="T30" fmla="*/ 50 w 64"/>
                <a:gd name="T31" fmla="*/ 16 h 67"/>
                <a:gd name="T32" fmla="*/ 51 w 64"/>
                <a:gd name="T33" fmla="*/ 21 h 67"/>
                <a:gd name="T34" fmla="*/ 53 w 64"/>
                <a:gd name="T35" fmla="*/ 22 h 67"/>
                <a:gd name="T36" fmla="*/ 57 w 64"/>
                <a:gd name="T37" fmla="*/ 24 h 67"/>
                <a:gd name="T38" fmla="*/ 61 w 64"/>
                <a:gd name="T39" fmla="*/ 48 h 67"/>
                <a:gd name="T40" fmla="*/ 60 w 64"/>
                <a:gd name="T41" fmla="*/ 55 h 67"/>
                <a:gd name="T42" fmla="*/ 58 w 64"/>
                <a:gd name="T43" fmla="*/ 64 h 67"/>
                <a:gd name="T44" fmla="*/ 54 w 64"/>
                <a:gd name="T45" fmla="*/ 67 h 67"/>
                <a:gd name="T46" fmla="*/ 12 w 64"/>
                <a:gd name="T47" fmla="*/ 9 h 67"/>
                <a:gd name="T48" fmla="*/ 11 w 64"/>
                <a:gd name="T49" fmla="*/ 9 h 67"/>
                <a:gd name="T50" fmla="*/ 9 w 64"/>
                <a:gd name="T51" fmla="*/ 10 h 67"/>
                <a:gd name="T52" fmla="*/ 9 w 64"/>
                <a:gd name="T53" fmla="*/ 12 h 67"/>
                <a:gd name="T54" fmla="*/ 13 w 64"/>
                <a:gd name="T55" fmla="*/ 24 h 67"/>
                <a:gd name="T56" fmla="*/ 53 w 64"/>
                <a:gd name="T57" fmla="*/ 39 h 67"/>
                <a:gd name="T58" fmla="*/ 51 w 64"/>
                <a:gd name="T59" fmla="*/ 31 h 67"/>
                <a:gd name="T60" fmla="*/ 49 w 64"/>
                <a:gd name="T61" fmla="*/ 30 h 67"/>
                <a:gd name="T62" fmla="*/ 44 w 64"/>
                <a:gd name="T63" fmla="*/ 27 h 67"/>
                <a:gd name="T64" fmla="*/ 41 w 64"/>
                <a:gd name="T65" fmla="*/ 16 h 67"/>
                <a:gd name="T66" fmla="*/ 41 w 64"/>
                <a:gd name="T67" fmla="*/ 14 h 67"/>
                <a:gd name="T68" fmla="*/ 32 w 64"/>
                <a:gd name="T69" fmla="*/ 14 h 67"/>
                <a:gd name="T70" fmla="*/ 20 w 64"/>
                <a:gd name="T71" fmla="*/ 11 h 67"/>
                <a:gd name="T72" fmla="*/ 16 w 64"/>
                <a:gd name="T73" fmla="*/ 10 h 67"/>
                <a:gd name="T74" fmla="*/ 12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54" y="67"/>
                  </a:moveTo>
                  <a:cubicBezTo>
                    <a:pt x="53" y="67"/>
                    <a:pt x="53" y="67"/>
                    <a:pt x="53" y="67"/>
                  </a:cubicBezTo>
                  <a:cubicBezTo>
                    <a:pt x="50" y="66"/>
                    <a:pt x="49" y="64"/>
                    <a:pt x="49" y="61"/>
                  </a:cubicBezTo>
                  <a:cubicBezTo>
                    <a:pt x="50" y="59"/>
                    <a:pt x="50" y="56"/>
                    <a:pt x="51" y="53"/>
                  </a:cubicBezTo>
                  <a:cubicBezTo>
                    <a:pt x="51" y="52"/>
                    <a:pt x="51" y="50"/>
                    <a:pt x="51" y="48"/>
                  </a:cubicBezTo>
                  <a:cubicBezTo>
                    <a:pt x="39" y="47"/>
                    <a:pt x="14" y="40"/>
                    <a:pt x="6" y="29"/>
                  </a:cubicBezTo>
                  <a:cubicBezTo>
                    <a:pt x="2" y="24"/>
                    <a:pt x="0" y="18"/>
                    <a:pt x="0" y="12"/>
                  </a:cubicBezTo>
                  <a:cubicBezTo>
                    <a:pt x="0" y="9"/>
                    <a:pt x="1" y="6"/>
                    <a:pt x="2" y="4"/>
                  </a:cubicBezTo>
                  <a:cubicBezTo>
                    <a:pt x="4" y="2"/>
                    <a:pt x="7" y="0"/>
                    <a:pt x="11" y="0"/>
                  </a:cubicBezTo>
                  <a:cubicBezTo>
                    <a:pt x="14" y="0"/>
                    <a:pt x="16" y="0"/>
                    <a:pt x="19" y="1"/>
                  </a:cubicBezTo>
                  <a:cubicBezTo>
                    <a:pt x="20" y="1"/>
                    <a:pt x="21" y="2"/>
                    <a:pt x="23" y="2"/>
                  </a:cubicBezTo>
                  <a:cubicBezTo>
                    <a:pt x="26" y="3"/>
                    <a:pt x="29" y="4"/>
                    <a:pt x="33" y="5"/>
                  </a:cubicBezTo>
                  <a:cubicBezTo>
                    <a:pt x="38" y="5"/>
                    <a:pt x="41" y="5"/>
                    <a:pt x="43" y="2"/>
                  </a:cubicBezTo>
                  <a:cubicBezTo>
                    <a:pt x="44" y="1"/>
                    <a:pt x="46" y="0"/>
                    <a:pt x="48" y="1"/>
                  </a:cubicBezTo>
                  <a:cubicBezTo>
                    <a:pt x="50" y="2"/>
                    <a:pt x="51" y="4"/>
                    <a:pt x="51" y="6"/>
                  </a:cubicBezTo>
                  <a:cubicBezTo>
                    <a:pt x="50" y="9"/>
                    <a:pt x="50" y="13"/>
                    <a:pt x="50" y="16"/>
                  </a:cubicBezTo>
                  <a:cubicBezTo>
                    <a:pt x="50" y="18"/>
                    <a:pt x="50" y="20"/>
                    <a:pt x="51" y="21"/>
                  </a:cubicBezTo>
                  <a:cubicBezTo>
                    <a:pt x="52" y="21"/>
                    <a:pt x="53" y="22"/>
                    <a:pt x="53" y="22"/>
                  </a:cubicBezTo>
                  <a:cubicBezTo>
                    <a:pt x="54" y="23"/>
                    <a:pt x="56" y="24"/>
                    <a:pt x="57" y="24"/>
                  </a:cubicBezTo>
                  <a:cubicBezTo>
                    <a:pt x="64" y="31"/>
                    <a:pt x="62" y="42"/>
                    <a:pt x="61" y="48"/>
                  </a:cubicBezTo>
                  <a:cubicBezTo>
                    <a:pt x="60" y="50"/>
                    <a:pt x="60" y="52"/>
                    <a:pt x="60" y="55"/>
                  </a:cubicBezTo>
                  <a:cubicBezTo>
                    <a:pt x="59" y="57"/>
                    <a:pt x="59" y="61"/>
                    <a:pt x="58" y="64"/>
                  </a:cubicBezTo>
                  <a:cubicBezTo>
                    <a:pt x="58" y="66"/>
                    <a:pt x="56" y="67"/>
                    <a:pt x="54" y="67"/>
                  </a:cubicBezTo>
                  <a:close/>
                  <a:moveTo>
                    <a:pt x="12" y="9"/>
                  </a:moveTo>
                  <a:cubicBezTo>
                    <a:pt x="12" y="9"/>
                    <a:pt x="12" y="9"/>
                    <a:pt x="11" y="9"/>
                  </a:cubicBezTo>
                  <a:cubicBezTo>
                    <a:pt x="11" y="9"/>
                    <a:pt x="10" y="9"/>
                    <a:pt x="9" y="10"/>
                  </a:cubicBezTo>
                  <a:cubicBezTo>
                    <a:pt x="9" y="10"/>
                    <a:pt x="9" y="11"/>
                    <a:pt x="9" y="12"/>
                  </a:cubicBezTo>
                  <a:cubicBezTo>
                    <a:pt x="9" y="16"/>
                    <a:pt x="10" y="20"/>
                    <a:pt x="13" y="24"/>
                  </a:cubicBezTo>
                  <a:cubicBezTo>
                    <a:pt x="19" y="31"/>
                    <a:pt x="43" y="39"/>
                    <a:pt x="53" y="39"/>
                  </a:cubicBezTo>
                  <a:cubicBezTo>
                    <a:pt x="53" y="36"/>
                    <a:pt x="53" y="33"/>
                    <a:pt x="51" y="31"/>
                  </a:cubicBezTo>
                  <a:cubicBezTo>
                    <a:pt x="50" y="31"/>
                    <a:pt x="49" y="30"/>
                    <a:pt x="49" y="30"/>
                  </a:cubicBezTo>
                  <a:cubicBezTo>
                    <a:pt x="47" y="29"/>
                    <a:pt x="46" y="28"/>
                    <a:pt x="44" y="27"/>
                  </a:cubicBezTo>
                  <a:cubicBezTo>
                    <a:pt x="42" y="24"/>
                    <a:pt x="41" y="20"/>
                    <a:pt x="41" y="16"/>
                  </a:cubicBezTo>
                  <a:cubicBezTo>
                    <a:pt x="41" y="15"/>
                    <a:pt x="41" y="14"/>
                    <a:pt x="41" y="14"/>
                  </a:cubicBezTo>
                  <a:cubicBezTo>
                    <a:pt x="38" y="14"/>
                    <a:pt x="35" y="14"/>
                    <a:pt x="32" y="14"/>
                  </a:cubicBezTo>
                  <a:cubicBezTo>
                    <a:pt x="27" y="13"/>
                    <a:pt x="24" y="12"/>
                    <a:pt x="20" y="11"/>
                  </a:cubicBezTo>
                  <a:cubicBezTo>
                    <a:pt x="18" y="11"/>
                    <a:pt x="17" y="10"/>
                    <a:pt x="16" y="10"/>
                  </a:cubicBezTo>
                  <a:cubicBezTo>
                    <a:pt x="14" y="9"/>
                    <a:pt x="13" y="9"/>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111"/>
            <p:cNvSpPr/>
            <p:nvPr/>
          </p:nvSpPr>
          <p:spPr bwMode="auto">
            <a:xfrm>
              <a:off x="974725" y="3168650"/>
              <a:ext cx="165100" cy="109537"/>
            </a:xfrm>
            <a:custGeom>
              <a:avLst/>
              <a:gdLst>
                <a:gd name="T0" fmla="*/ 54 w 59"/>
                <a:gd name="T1" fmla="*/ 39 h 39"/>
                <a:gd name="T2" fmla="*/ 51 w 59"/>
                <a:gd name="T3" fmla="*/ 38 h 39"/>
                <a:gd name="T4" fmla="*/ 16 w 59"/>
                <a:gd name="T5" fmla="*/ 26 h 39"/>
                <a:gd name="T6" fmla="*/ 11 w 59"/>
                <a:gd name="T7" fmla="*/ 25 h 39"/>
                <a:gd name="T8" fmla="*/ 1 w 59"/>
                <a:gd name="T9" fmla="*/ 19 h 39"/>
                <a:gd name="T10" fmla="*/ 0 w 59"/>
                <a:gd name="T11" fmla="*/ 13 h 39"/>
                <a:gd name="T12" fmla="*/ 4 w 59"/>
                <a:gd name="T13" fmla="*/ 6 h 39"/>
                <a:gd name="T14" fmla="*/ 15 w 59"/>
                <a:gd name="T15" fmla="*/ 0 h 39"/>
                <a:gd name="T16" fmla="*/ 20 w 59"/>
                <a:gd name="T17" fmla="*/ 4 h 39"/>
                <a:gd name="T18" fmla="*/ 17 w 59"/>
                <a:gd name="T19" fmla="*/ 9 h 39"/>
                <a:gd name="T20" fmla="*/ 11 w 59"/>
                <a:gd name="T21" fmla="*/ 12 h 39"/>
                <a:gd name="T22" fmla="*/ 9 w 59"/>
                <a:gd name="T23" fmla="*/ 14 h 39"/>
                <a:gd name="T24" fmla="*/ 10 w 59"/>
                <a:gd name="T25" fmla="*/ 15 h 39"/>
                <a:gd name="T26" fmla="*/ 13 w 59"/>
                <a:gd name="T27" fmla="*/ 16 h 39"/>
                <a:gd name="T28" fmla="*/ 17 w 59"/>
                <a:gd name="T29" fmla="*/ 17 h 39"/>
                <a:gd name="T30" fmla="*/ 56 w 59"/>
                <a:gd name="T31" fmla="*/ 31 h 39"/>
                <a:gd name="T32" fmla="*/ 58 w 59"/>
                <a:gd name="T33" fmla="*/ 37 h 39"/>
                <a:gd name="T34" fmla="*/ 54 w 59"/>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9">
                  <a:moveTo>
                    <a:pt x="54" y="39"/>
                  </a:moveTo>
                  <a:cubicBezTo>
                    <a:pt x="53" y="39"/>
                    <a:pt x="52" y="39"/>
                    <a:pt x="51" y="38"/>
                  </a:cubicBezTo>
                  <a:cubicBezTo>
                    <a:pt x="39" y="31"/>
                    <a:pt x="25" y="28"/>
                    <a:pt x="16" y="26"/>
                  </a:cubicBezTo>
                  <a:cubicBezTo>
                    <a:pt x="14" y="26"/>
                    <a:pt x="13" y="26"/>
                    <a:pt x="11" y="25"/>
                  </a:cubicBezTo>
                  <a:cubicBezTo>
                    <a:pt x="9" y="25"/>
                    <a:pt x="4" y="24"/>
                    <a:pt x="1" y="19"/>
                  </a:cubicBezTo>
                  <a:cubicBezTo>
                    <a:pt x="0" y="17"/>
                    <a:pt x="0" y="15"/>
                    <a:pt x="0" y="13"/>
                  </a:cubicBezTo>
                  <a:cubicBezTo>
                    <a:pt x="1" y="10"/>
                    <a:pt x="2" y="8"/>
                    <a:pt x="4" y="6"/>
                  </a:cubicBezTo>
                  <a:cubicBezTo>
                    <a:pt x="7" y="2"/>
                    <a:pt x="12" y="1"/>
                    <a:pt x="15" y="0"/>
                  </a:cubicBezTo>
                  <a:cubicBezTo>
                    <a:pt x="17" y="0"/>
                    <a:pt x="20" y="2"/>
                    <a:pt x="20" y="4"/>
                  </a:cubicBezTo>
                  <a:cubicBezTo>
                    <a:pt x="21" y="7"/>
                    <a:pt x="19" y="9"/>
                    <a:pt x="17" y="9"/>
                  </a:cubicBezTo>
                  <a:cubicBezTo>
                    <a:pt x="14" y="10"/>
                    <a:pt x="12" y="11"/>
                    <a:pt x="11" y="12"/>
                  </a:cubicBezTo>
                  <a:cubicBezTo>
                    <a:pt x="10" y="13"/>
                    <a:pt x="10" y="13"/>
                    <a:pt x="9" y="14"/>
                  </a:cubicBezTo>
                  <a:cubicBezTo>
                    <a:pt x="9" y="14"/>
                    <a:pt x="9" y="15"/>
                    <a:pt x="10" y="15"/>
                  </a:cubicBezTo>
                  <a:cubicBezTo>
                    <a:pt x="10" y="16"/>
                    <a:pt x="12" y="16"/>
                    <a:pt x="13" y="16"/>
                  </a:cubicBezTo>
                  <a:cubicBezTo>
                    <a:pt x="14" y="17"/>
                    <a:pt x="16" y="17"/>
                    <a:pt x="17" y="17"/>
                  </a:cubicBezTo>
                  <a:cubicBezTo>
                    <a:pt x="27" y="19"/>
                    <a:pt x="43" y="22"/>
                    <a:pt x="56" y="31"/>
                  </a:cubicBezTo>
                  <a:cubicBezTo>
                    <a:pt x="58" y="32"/>
                    <a:pt x="59" y="35"/>
                    <a:pt x="58" y="37"/>
                  </a:cubicBezTo>
                  <a:cubicBezTo>
                    <a:pt x="57" y="38"/>
                    <a:pt x="55" y="39"/>
                    <a:pt x="5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Oval 112"/>
            <p:cNvSpPr>
              <a:spLocks noChangeArrowheads="1"/>
            </p:cNvSpPr>
            <p:nvPr/>
          </p:nvSpPr>
          <p:spPr bwMode="auto">
            <a:xfrm>
              <a:off x="1162050" y="3087688"/>
              <a:ext cx="31750" cy="301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2" name="Freeform 113"/>
            <p:cNvSpPr/>
            <p:nvPr/>
          </p:nvSpPr>
          <p:spPr bwMode="auto">
            <a:xfrm>
              <a:off x="1227138" y="3603625"/>
              <a:ext cx="171450" cy="142875"/>
            </a:xfrm>
            <a:custGeom>
              <a:avLst/>
              <a:gdLst>
                <a:gd name="T0" fmla="*/ 56 w 61"/>
                <a:gd name="T1" fmla="*/ 51 h 51"/>
                <a:gd name="T2" fmla="*/ 54 w 61"/>
                <a:gd name="T3" fmla="*/ 51 h 51"/>
                <a:gd name="T4" fmla="*/ 1 w 61"/>
                <a:gd name="T5" fmla="*/ 8 h 51"/>
                <a:gd name="T6" fmla="*/ 3 w 61"/>
                <a:gd name="T7" fmla="*/ 1 h 51"/>
                <a:gd name="T8" fmla="*/ 9 w 61"/>
                <a:gd name="T9" fmla="*/ 3 h 51"/>
                <a:gd name="T10" fmla="*/ 57 w 61"/>
                <a:gd name="T11" fmla="*/ 42 h 51"/>
                <a:gd name="T12" fmla="*/ 60 w 61"/>
                <a:gd name="T13" fmla="*/ 48 h 51"/>
                <a:gd name="T14" fmla="*/ 56 w 6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1">
                  <a:moveTo>
                    <a:pt x="56" y="51"/>
                  </a:moveTo>
                  <a:cubicBezTo>
                    <a:pt x="55" y="51"/>
                    <a:pt x="55" y="51"/>
                    <a:pt x="54" y="51"/>
                  </a:cubicBezTo>
                  <a:cubicBezTo>
                    <a:pt x="32" y="45"/>
                    <a:pt x="12" y="29"/>
                    <a:pt x="1" y="8"/>
                  </a:cubicBezTo>
                  <a:cubicBezTo>
                    <a:pt x="0" y="5"/>
                    <a:pt x="1" y="2"/>
                    <a:pt x="3" y="1"/>
                  </a:cubicBezTo>
                  <a:cubicBezTo>
                    <a:pt x="5" y="0"/>
                    <a:pt x="8" y="1"/>
                    <a:pt x="9" y="3"/>
                  </a:cubicBezTo>
                  <a:cubicBezTo>
                    <a:pt x="19" y="22"/>
                    <a:pt x="37" y="37"/>
                    <a:pt x="57" y="42"/>
                  </a:cubicBezTo>
                  <a:cubicBezTo>
                    <a:pt x="59" y="43"/>
                    <a:pt x="61" y="45"/>
                    <a:pt x="60" y="48"/>
                  </a:cubicBezTo>
                  <a:cubicBezTo>
                    <a:pt x="60" y="50"/>
                    <a:pt x="58" y="51"/>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3" name="Freeform 114"/>
            <p:cNvSpPr/>
            <p:nvPr/>
          </p:nvSpPr>
          <p:spPr bwMode="auto">
            <a:xfrm>
              <a:off x="1271588" y="3567113"/>
              <a:ext cx="222250" cy="142875"/>
            </a:xfrm>
            <a:custGeom>
              <a:avLst/>
              <a:gdLst>
                <a:gd name="T0" fmla="*/ 74 w 79"/>
                <a:gd name="T1" fmla="*/ 51 h 51"/>
                <a:gd name="T2" fmla="*/ 74 w 79"/>
                <a:gd name="T3" fmla="*/ 51 h 51"/>
                <a:gd name="T4" fmla="*/ 1 w 79"/>
                <a:gd name="T5" fmla="*/ 7 h 51"/>
                <a:gd name="T6" fmla="*/ 2 w 79"/>
                <a:gd name="T7" fmla="*/ 1 h 51"/>
                <a:gd name="T8" fmla="*/ 9 w 79"/>
                <a:gd name="T9" fmla="*/ 2 h 51"/>
                <a:gd name="T10" fmla="*/ 75 w 79"/>
                <a:gd name="T11" fmla="*/ 42 h 51"/>
                <a:gd name="T12" fmla="*/ 79 w 79"/>
                <a:gd name="T13" fmla="*/ 47 h 51"/>
                <a:gd name="T14" fmla="*/ 74 w 79"/>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1">
                  <a:moveTo>
                    <a:pt x="74" y="51"/>
                  </a:moveTo>
                  <a:cubicBezTo>
                    <a:pt x="74" y="51"/>
                    <a:pt x="74" y="51"/>
                    <a:pt x="74" y="51"/>
                  </a:cubicBezTo>
                  <a:cubicBezTo>
                    <a:pt x="45" y="48"/>
                    <a:pt x="18" y="32"/>
                    <a:pt x="1" y="7"/>
                  </a:cubicBezTo>
                  <a:cubicBezTo>
                    <a:pt x="0" y="5"/>
                    <a:pt x="0" y="2"/>
                    <a:pt x="2" y="1"/>
                  </a:cubicBezTo>
                  <a:cubicBezTo>
                    <a:pt x="5" y="0"/>
                    <a:pt x="7" y="0"/>
                    <a:pt x="9" y="2"/>
                  </a:cubicBezTo>
                  <a:cubicBezTo>
                    <a:pt x="24" y="24"/>
                    <a:pt x="49" y="39"/>
                    <a:pt x="75" y="42"/>
                  </a:cubicBezTo>
                  <a:cubicBezTo>
                    <a:pt x="77" y="42"/>
                    <a:pt x="79" y="45"/>
                    <a:pt x="79" y="47"/>
                  </a:cubicBezTo>
                  <a:cubicBezTo>
                    <a:pt x="79" y="49"/>
                    <a:pt x="77" y="51"/>
                    <a:pt x="7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115"/>
            <p:cNvSpPr/>
            <p:nvPr/>
          </p:nvSpPr>
          <p:spPr bwMode="auto">
            <a:xfrm>
              <a:off x="1316038" y="3533775"/>
              <a:ext cx="244475" cy="106362"/>
            </a:xfrm>
            <a:custGeom>
              <a:avLst/>
              <a:gdLst>
                <a:gd name="T0" fmla="*/ 71 w 87"/>
                <a:gd name="T1" fmla="*/ 38 h 38"/>
                <a:gd name="T2" fmla="*/ 39 w 87"/>
                <a:gd name="T3" fmla="*/ 33 h 38"/>
                <a:gd name="T4" fmla="*/ 2 w 87"/>
                <a:gd name="T5" fmla="*/ 8 h 38"/>
                <a:gd name="T6" fmla="*/ 3 w 87"/>
                <a:gd name="T7" fmla="*/ 2 h 38"/>
                <a:gd name="T8" fmla="*/ 9 w 87"/>
                <a:gd name="T9" fmla="*/ 3 h 38"/>
                <a:gd name="T10" fmla="*/ 42 w 87"/>
                <a:gd name="T11" fmla="*/ 25 h 38"/>
                <a:gd name="T12" fmla="*/ 81 w 87"/>
                <a:gd name="T13" fmla="*/ 28 h 38"/>
                <a:gd name="T14" fmla="*/ 86 w 87"/>
                <a:gd name="T15" fmla="*/ 33 h 38"/>
                <a:gd name="T16" fmla="*/ 82 w 87"/>
                <a:gd name="T17" fmla="*/ 38 h 38"/>
                <a:gd name="T18" fmla="*/ 71 w 87"/>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71" y="38"/>
                  </a:moveTo>
                  <a:cubicBezTo>
                    <a:pt x="59" y="38"/>
                    <a:pt x="49" y="36"/>
                    <a:pt x="39" y="33"/>
                  </a:cubicBezTo>
                  <a:cubicBezTo>
                    <a:pt x="24" y="28"/>
                    <a:pt x="11" y="20"/>
                    <a:pt x="2" y="8"/>
                  </a:cubicBezTo>
                  <a:cubicBezTo>
                    <a:pt x="0" y="6"/>
                    <a:pt x="1" y="4"/>
                    <a:pt x="3" y="2"/>
                  </a:cubicBezTo>
                  <a:cubicBezTo>
                    <a:pt x="4" y="0"/>
                    <a:pt x="7" y="1"/>
                    <a:pt x="9" y="3"/>
                  </a:cubicBezTo>
                  <a:cubicBezTo>
                    <a:pt x="17" y="13"/>
                    <a:pt x="28" y="20"/>
                    <a:pt x="42" y="25"/>
                  </a:cubicBezTo>
                  <a:cubicBezTo>
                    <a:pt x="54" y="28"/>
                    <a:pt x="67" y="30"/>
                    <a:pt x="81" y="28"/>
                  </a:cubicBezTo>
                  <a:cubicBezTo>
                    <a:pt x="84" y="28"/>
                    <a:pt x="86" y="30"/>
                    <a:pt x="86" y="33"/>
                  </a:cubicBezTo>
                  <a:cubicBezTo>
                    <a:pt x="87" y="35"/>
                    <a:pt x="85" y="37"/>
                    <a:pt x="82" y="38"/>
                  </a:cubicBezTo>
                  <a:cubicBezTo>
                    <a:pt x="78" y="38"/>
                    <a:pt x="75" y="38"/>
                    <a:pt x="7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116"/>
            <p:cNvSpPr/>
            <p:nvPr/>
          </p:nvSpPr>
          <p:spPr bwMode="auto">
            <a:xfrm>
              <a:off x="1274763" y="2927350"/>
              <a:ext cx="134938" cy="127000"/>
            </a:xfrm>
            <a:custGeom>
              <a:avLst/>
              <a:gdLst>
                <a:gd name="T0" fmla="*/ 38 w 48"/>
                <a:gd name="T1" fmla="*/ 45 h 45"/>
                <a:gd name="T2" fmla="*/ 37 w 48"/>
                <a:gd name="T3" fmla="*/ 45 h 45"/>
                <a:gd name="T4" fmla="*/ 34 w 48"/>
                <a:gd name="T5" fmla="*/ 39 h 45"/>
                <a:gd name="T6" fmla="*/ 34 w 48"/>
                <a:gd name="T7" fmla="*/ 18 h 45"/>
                <a:gd name="T8" fmla="*/ 34 w 48"/>
                <a:gd name="T9" fmla="*/ 19 h 45"/>
                <a:gd name="T10" fmla="*/ 24 w 48"/>
                <a:gd name="T11" fmla="*/ 31 h 45"/>
                <a:gd name="T12" fmla="*/ 4 w 48"/>
                <a:gd name="T13" fmla="*/ 34 h 45"/>
                <a:gd name="T14" fmla="*/ 0 w 48"/>
                <a:gd name="T15" fmla="*/ 29 h 45"/>
                <a:gd name="T16" fmla="*/ 5 w 48"/>
                <a:gd name="T17" fmla="*/ 25 h 45"/>
                <a:gd name="T18" fmla="*/ 19 w 48"/>
                <a:gd name="T19" fmla="*/ 23 h 45"/>
                <a:gd name="T20" fmla="*/ 25 w 48"/>
                <a:gd name="T21" fmla="*/ 16 h 45"/>
                <a:gd name="T22" fmla="*/ 25 w 48"/>
                <a:gd name="T23" fmla="*/ 6 h 45"/>
                <a:gd name="T24" fmla="*/ 26 w 48"/>
                <a:gd name="T25" fmla="*/ 2 h 45"/>
                <a:gd name="T26" fmla="*/ 29 w 48"/>
                <a:gd name="T27" fmla="*/ 0 h 45"/>
                <a:gd name="T28" fmla="*/ 36 w 48"/>
                <a:gd name="T29" fmla="*/ 4 h 45"/>
                <a:gd name="T30" fmla="*/ 43 w 48"/>
                <a:gd name="T31" fmla="*/ 42 h 45"/>
                <a:gd name="T32" fmla="*/ 38 w 48"/>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5">
                  <a:moveTo>
                    <a:pt x="38" y="45"/>
                  </a:moveTo>
                  <a:cubicBezTo>
                    <a:pt x="38" y="45"/>
                    <a:pt x="37" y="45"/>
                    <a:pt x="37" y="45"/>
                  </a:cubicBezTo>
                  <a:cubicBezTo>
                    <a:pt x="34" y="44"/>
                    <a:pt x="33" y="41"/>
                    <a:pt x="34" y="39"/>
                  </a:cubicBezTo>
                  <a:cubicBezTo>
                    <a:pt x="37" y="32"/>
                    <a:pt x="37" y="25"/>
                    <a:pt x="34" y="18"/>
                  </a:cubicBezTo>
                  <a:cubicBezTo>
                    <a:pt x="34" y="19"/>
                    <a:pt x="34" y="19"/>
                    <a:pt x="34" y="19"/>
                  </a:cubicBezTo>
                  <a:cubicBezTo>
                    <a:pt x="33" y="24"/>
                    <a:pt x="29" y="28"/>
                    <a:pt x="24" y="31"/>
                  </a:cubicBezTo>
                  <a:cubicBezTo>
                    <a:pt x="19" y="34"/>
                    <a:pt x="10" y="35"/>
                    <a:pt x="4" y="34"/>
                  </a:cubicBezTo>
                  <a:cubicBezTo>
                    <a:pt x="1" y="34"/>
                    <a:pt x="0" y="31"/>
                    <a:pt x="0" y="29"/>
                  </a:cubicBezTo>
                  <a:cubicBezTo>
                    <a:pt x="0" y="26"/>
                    <a:pt x="3" y="25"/>
                    <a:pt x="5" y="25"/>
                  </a:cubicBezTo>
                  <a:cubicBezTo>
                    <a:pt x="10" y="26"/>
                    <a:pt x="17" y="24"/>
                    <a:pt x="19" y="23"/>
                  </a:cubicBezTo>
                  <a:cubicBezTo>
                    <a:pt x="22" y="21"/>
                    <a:pt x="24" y="19"/>
                    <a:pt x="25" y="16"/>
                  </a:cubicBezTo>
                  <a:cubicBezTo>
                    <a:pt x="26" y="13"/>
                    <a:pt x="25" y="9"/>
                    <a:pt x="25" y="6"/>
                  </a:cubicBezTo>
                  <a:cubicBezTo>
                    <a:pt x="25" y="5"/>
                    <a:pt x="25" y="3"/>
                    <a:pt x="26" y="2"/>
                  </a:cubicBezTo>
                  <a:cubicBezTo>
                    <a:pt x="27" y="1"/>
                    <a:pt x="28" y="1"/>
                    <a:pt x="29" y="0"/>
                  </a:cubicBezTo>
                  <a:cubicBezTo>
                    <a:pt x="33" y="0"/>
                    <a:pt x="35" y="3"/>
                    <a:pt x="36" y="4"/>
                  </a:cubicBezTo>
                  <a:cubicBezTo>
                    <a:pt x="45" y="14"/>
                    <a:pt x="48" y="29"/>
                    <a:pt x="43" y="42"/>
                  </a:cubicBezTo>
                  <a:cubicBezTo>
                    <a:pt x="42" y="44"/>
                    <a:pt x="40" y="45"/>
                    <a:pt x="3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6" name="Freeform 117"/>
          <p:cNvSpPr>
            <a:spLocks noEditPoints="1"/>
          </p:cNvSpPr>
          <p:nvPr/>
        </p:nvSpPr>
        <p:spPr bwMode="auto">
          <a:xfrm>
            <a:off x="2738579" y="3577940"/>
            <a:ext cx="865500" cy="86443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27" name="组合 226"/>
          <p:cNvGrpSpPr/>
          <p:nvPr/>
        </p:nvGrpSpPr>
        <p:grpSpPr>
          <a:xfrm>
            <a:off x="4071598" y="3700971"/>
            <a:ext cx="515663" cy="610877"/>
            <a:chOff x="2711450" y="2941638"/>
            <a:chExt cx="765176" cy="906462"/>
          </a:xfrm>
          <a:solidFill>
            <a:srgbClr val="FC621E"/>
          </a:solidFill>
        </p:grpSpPr>
        <p:sp>
          <p:nvSpPr>
            <p:cNvPr id="228" name="Freeform 118"/>
            <p:cNvSpPr>
              <a:spLocks noEditPoints="1"/>
            </p:cNvSpPr>
            <p:nvPr/>
          </p:nvSpPr>
          <p:spPr bwMode="auto">
            <a:xfrm>
              <a:off x="2778125" y="2941638"/>
              <a:ext cx="622300" cy="512762"/>
            </a:xfrm>
            <a:custGeom>
              <a:avLst/>
              <a:gdLst>
                <a:gd name="T0" fmla="*/ 16 w 222"/>
                <a:gd name="T1" fmla="*/ 97 h 183"/>
                <a:gd name="T2" fmla="*/ 8 w 222"/>
                <a:gd name="T3" fmla="*/ 61 h 183"/>
                <a:gd name="T4" fmla="*/ 16 w 222"/>
                <a:gd name="T5" fmla="*/ 12 h 183"/>
                <a:gd name="T6" fmla="*/ 68 w 222"/>
                <a:gd name="T7" fmla="*/ 21 h 183"/>
                <a:gd name="T8" fmla="*/ 158 w 222"/>
                <a:gd name="T9" fmla="*/ 15 h 183"/>
                <a:gd name="T10" fmla="*/ 221 w 222"/>
                <a:gd name="T11" fmla="*/ 36 h 183"/>
                <a:gd name="T12" fmla="*/ 202 w 222"/>
                <a:gd name="T13" fmla="*/ 70 h 183"/>
                <a:gd name="T14" fmla="*/ 111 w 222"/>
                <a:gd name="T15" fmla="*/ 183 h 183"/>
                <a:gd name="T16" fmla="*/ 22 w 222"/>
                <a:gd name="T17" fmla="*/ 19 h 183"/>
                <a:gd name="T18" fmla="*/ 15 w 222"/>
                <a:gd name="T19" fmla="*/ 55 h 183"/>
                <a:gd name="T20" fmla="*/ 31 w 222"/>
                <a:gd name="T21" fmla="*/ 65 h 183"/>
                <a:gd name="T22" fmla="*/ 25 w 222"/>
                <a:gd name="T23" fmla="*/ 97 h 183"/>
                <a:gd name="T24" fmla="*/ 198 w 222"/>
                <a:gd name="T25" fmla="*/ 97 h 183"/>
                <a:gd name="T26" fmla="*/ 192 w 222"/>
                <a:gd name="T27" fmla="*/ 65 h 183"/>
                <a:gd name="T28" fmla="*/ 207 w 222"/>
                <a:gd name="T29" fmla="*/ 55 h 183"/>
                <a:gd name="T30" fmla="*/ 201 w 222"/>
                <a:gd name="T31" fmla="*/ 19 h 183"/>
                <a:gd name="T32" fmla="*/ 161 w 222"/>
                <a:gd name="T33" fmla="*/ 28 h 183"/>
                <a:gd name="T34" fmla="*/ 155 w 222"/>
                <a:gd name="T35" fmla="*/ 31 h 183"/>
                <a:gd name="T36" fmla="*/ 68 w 222"/>
                <a:gd name="T37" fmla="*/ 31 h 183"/>
                <a:gd name="T38" fmla="*/ 61 w 222"/>
                <a:gd name="T39" fmla="*/ 28 h 183"/>
                <a:gd name="T40" fmla="*/ 40 w 222"/>
                <a:gd name="T41" fmla="*/ 13 h 183"/>
                <a:gd name="T42" fmla="*/ 187 w 222"/>
                <a:gd name="T43" fmla="*/ 56 h 183"/>
                <a:gd name="T44" fmla="*/ 169 w 222"/>
                <a:gd name="T45" fmla="*/ 40 h 183"/>
                <a:gd name="T46" fmla="*/ 171 w 222"/>
                <a:gd name="T47" fmla="*/ 25 h 183"/>
                <a:gd name="T48" fmla="*/ 198 w 222"/>
                <a:gd name="T49" fmla="*/ 24 h 183"/>
                <a:gd name="T50" fmla="*/ 202 w 222"/>
                <a:gd name="T51" fmla="*/ 50 h 183"/>
                <a:gd name="T52" fmla="*/ 188 w 222"/>
                <a:gd name="T53" fmla="*/ 56 h 183"/>
                <a:gd name="T54" fmla="*/ 189 w 222"/>
                <a:gd name="T55" fmla="*/ 47 h 183"/>
                <a:gd name="T56" fmla="*/ 194 w 222"/>
                <a:gd name="T57" fmla="*/ 44 h 183"/>
                <a:gd name="T58" fmla="*/ 192 w 222"/>
                <a:gd name="T59" fmla="*/ 31 h 183"/>
                <a:gd name="T60" fmla="*/ 178 w 222"/>
                <a:gd name="T61" fmla="*/ 31 h 183"/>
                <a:gd name="T62" fmla="*/ 35 w 222"/>
                <a:gd name="T63" fmla="*/ 56 h 183"/>
                <a:gd name="T64" fmla="*/ 21 w 222"/>
                <a:gd name="T65" fmla="*/ 50 h 183"/>
                <a:gd name="T66" fmla="*/ 25 w 222"/>
                <a:gd name="T67" fmla="*/ 24 h 183"/>
                <a:gd name="T68" fmla="*/ 56 w 222"/>
                <a:gd name="T69" fmla="*/ 37 h 183"/>
                <a:gd name="T70" fmla="*/ 39 w 222"/>
                <a:gd name="T71" fmla="*/ 55 h 183"/>
                <a:gd name="T72" fmla="*/ 35 w 222"/>
                <a:gd name="T73" fmla="*/ 56 h 183"/>
                <a:gd name="T74" fmla="*/ 34 w 222"/>
                <a:gd name="T75" fmla="*/ 47 h 183"/>
                <a:gd name="T76" fmla="*/ 45 w 222"/>
                <a:gd name="T77" fmla="*/ 31 h 183"/>
                <a:gd name="T78" fmla="*/ 27 w 222"/>
                <a:gd name="T79"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183">
                  <a:moveTo>
                    <a:pt x="111" y="183"/>
                  </a:moveTo>
                  <a:cubicBezTo>
                    <a:pt x="59" y="183"/>
                    <a:pt x="16" y="144"/>
                    <a:pt x="16" y="97"/>
                  </a:cubicBezTo>
                  <a:cubicBezTo>
                    <a:pt x="16" y="88"/>
                    <a:pt x="17" y="78"/>
                    <a:pt x="21" y="70"/>
                  </a:cubicBezTo>
                  <a:cubicBezTo>
                    <a:pt x="16" y="68"/>
                    <a:pt x="12" y="65"/>
                    <a:pt x="8" y="61"/>
                  </a:cubicBezTo>
                  <a:cubicBezTo>
                    <a:pt x="3" y="54"/>
                    <a:pt x="0" y="45"/>
                    <a:pt x="2" y="36"/>
                  </a:cubicBezTo>
                  <a:cubicBezTo>
                    <a:pt x="3" y="27"/>
                    <a:pt x="8" y="18"/>
                    <a:pt x="16" y="12"/>
                  </a:cubicBezTo>
                  <a:cubicBezTo>
                    <a:pt x="31" y="0"/>
                    <a:pt x="53" y="1"/>
                    <a:pt x="65" y="15"/>
                  </a:cubicBezTo>
                  <a:cubicBezTo>
                    <a:pt x="66" y="17"/>
                    <a:pt x="67" y="19"/>
                    <a:pt x="68" y="21"/>
                  </a:cubicBezTo>
                  <a:cubicBezTo>
                    <a:pt x="95" y="9"/>
                    <a:pt x="128" y="9"/>
                    <a:pt x="154" y="21"/>
                  </a:cubicBezTo>
                  <a:cubicBezTo>
                    <a:pt x="155" y="19"/>
                    <a:pt x="157" y="17"/>
                    <a:pt x="158" y="15"/>
                  </a:cubicBezTo>
                  <a:cubicBezTo>
                    <a:pt x="170" y="1"/>
                    <a:pt x="191" y="0"/>
                    <a:pt x="207" y="12"/>
                  </a:cubicBezTo>
                  <a:cubicBezTo>
                    <a:pt x="214" y="18"/>
                    <a:pt x="219" y="27"/>
                    <a:pt x="221" y="36"/>
                  </a:cubicBezTo>
                  <a:cubicBezTo>
                    <a:pt x="222" y="45"/>
                    <a:pt x="220" y="54"/>
                    <a:pt x="214" y="61"/>
                  </a:cubicBezTo>
                  <a:cubicBezTo>
                    <a:pt x="211" y="65"/>
                    <a:pt x="207" y="68"/>
                    <a:pt x="202" y="70"/>
                  </a:cubicBezTo>
                  <a:cubicBezTo>
                    <a:pt x="205" y="78"/>
                    <a:pt x="207" y="88"/>
                    <a:pt x="207" y="97"/>
                  </a:cubicBezTo>
                  <a:cubicBezTo>
                    <a:pt x="207" y="144"/>
                    <a:pt x="164" y="183"/>
                    <a:pt x="111" y="183"/>
                  </a:cubicBezTo>
                  <a:close/>
                  <a:moveTo>
                    <a:pt x="40" y="13"/>
                  </a:moveTo>
                  <a:cubicBezTo>
                    <a:pt x="34" y="13"/>
                    <a:pt x="27" y="15"/>
                    <a:pt x="22" y="19"/>
                  </a:cubicBezTo>
                  <a:cubicBezTo>
                    <a:pt x="16" y="24"/>
                    <a:pt x="12" y="30"/>
                    <a:pt x="11" y="37"/>
                  </a:cubicBezTo>
                  <a:cubicBezTo>
                    <a:pt x="10" y="44"/>
                    <a:pt x="12" y="50"/>
                    <a:pt x="15" y="55"/>
                  </a:cubicBezTo>
                  <a:cubicBezTo>
                    <a:pt x="18" y="59"/>
                    <a:pt x="23" y="61"/>
                    <a:pt x="28" y="62"/>
                  </a:cubicBezTo>
                  <a:cubicBezTo>
                    <a:pt x="29" y="62"/>
                    <a:pt x="30" y="63"/>
                    <a:pt x="31" y="65"/>
                  </a:cubicBezTo>
                  <a:cubicBezTo>
                    <a:pt x="32" y="66"/>
                    <a:pt x="32" y="67"/>
                    <a:pt x="31" y="69"/>
                  </a:cubicBezTo>
                  <a:cubicBezTo>
                    <a:pt x="27" y="78"/>
                    <a:pt x="25" y="87"/>
                    <a:pt x="25" y="97"/>
                  </a:cubicBezTo>
                  <a:cubicBezTo>
                    <a:pt x="25" y="139"/>
                    <a:pt x="64" y="173"/>
                    <a:pt x="111" y="173"/>
                  </a:cubicBezTo>
                  <a:cubicBezTo>
                    <a:pt x="159" y="173"/>
                    <a:pt x="198" y="139"/>
                    <a:pt x="198" y="97"/>
                  </a:cubicBezTo>
                  <a:cubicBezTo>
                    <a:pt x="198" y="87"/>
                    <a:pt x="196" y="78"/>
                    <a:pt x="192" y="69"/>
                  </a:cubicBezTo>
                  <a:cubicBezTo>
                    <a:pt x="191" y="67"/>
                    <a:pt x="191" y="66"/>
                    <a:pt x="192" y="65"/>
                  </a:cubicBezTo>
                  <a:cubicBezTo>
                    <a:pt x="192" y="63"/>
                    <a:pt x="194" y="62"/>
                    <a:pt x="195" y="62"/>
                  </a:cubicBezTo>
                  <a:cubicBezTo>
                    <a:pt x="200" y="61"/>
                    <a:pt x="204" y="59"/>
                    <a:pt x="207" y="55"/>
                  </a:cubicBezTo>
                  <a:cubicBezTo>
                    <a:pt x="211" y="50"/>
                    <a:pt x="213" y="44"/>
                    <a:pt x="212" y="37"/>
                  </a:cubicBezTo>
                  <a:cubicBezTo>
                    <a:pt x="211" y="30"/>
                    <a:pt x="207" y="24"/>
                    <a:pt x="201" y="19"/>
                  </a:cubicBezTo>
                  <a:cubicBezTo>
                    <a:pt x="190" y="10"/>
                    <a:pt x="173" y="10"/>
                    <a:pt x="165" y="20"/>
                  </a:cubicBezTo>
                  <a:cubicBezTo>
                    <a:pt x="163" y="23"/>
                    <a:pt x="162" y="25"/>
                    <a:pt x="161" y="28"/>
                  </a:cubicBezTo>
                  <a:cubicBezTo>
                    <a:pt x="161" y="30"/>
                    <a:pt x="160" y="31"/>
                    <a:pt x="159" y="31"/>
                  </a:cubicBezTo>
                  <a:cubicBezTo>
                    <a:pt x="157" y="32"/>
                    <a:pt x="156" y="32"/>
                    <a:pt x="155" y="31"/>
                  </a:cubicBezTo>
                  <a:cubicBezTo>
                    <a:pt x="142" y="24"/>
                    <a:pt x="127" y="21"/>
                    <a:pt x="111" y="21"/>
                  </a:cubicBezTo>
                  <a:cubicBezTo>
                    <a:pt x="96" y="21"/>
                    <a:pt x="81" y="24"/>
                    <a:pt x="68" y="31"/>
                  </a:cubicBezTo>
                  <a:cubicBezTo>
                    <a:pt x="67" y="32"/>
                    <a:pt x="65" y="32"/>
                    <a:pt x="64" y="31"/>
                  </a:cubicBezTo>
                  <a:cubicBezTo>
                    <a:pt x="63" y="31"/>
                    <a:pt x="62" y="30"/>
                    <a:pt x="61" y="28"/>
                  </a:cubicBezTo>
                  <a:cubicBezTo>
                    <a:pt x="61" y="25"/>
                    <a:pt x="59" y="23"/>
                    <a:pt x="58" y="20"/>
                  </a:cubicBezTo>
                  <a:cubicBezTo>
                    <a:pt x="53" y="15"/>
                    <a:pt x="47" y="13"/>
                    <a:pt x="40" y="13"/>
                  </a:cubicBezTo>
                  <a:close/>
                  <a:moveTo>
                    <a:pt x="188" y="56"/>
                  </a:moveTo>
                  <a:cubicBezTo>
                    <a:pt x="188" y="56"/>
                    <a:pt x="187" y="56"/>
                    <a:pt x="187" y="56"/>
                  </a:cubicBezTo>
                  <a:cubicBezTo>
                    <a:pt x="185" y="56"/>
                    <a:pt x="184" y="56"/>
                    <a:pt x="183" y="55"/>
                  </a:cubicBezTo>
                  <a:cubicBezTo>
                    <a:pt x="179" y="49"/>
                    <a:pt x="174" y="44"/>
                    <a:pt x="169" y="40"/>
                  </a:cubicBezTo>
                  <a:cubicBezTo>
                    <a:pt x="168" y="39"/>
                    <a:pt x="167" y="38"/>
                    <a:pt x="167" y="37"/>
                  </a:cubicBezTo>
                  <a:cubicBezTo>
                    <a:pt x="167" y="32"/>
                    <a:pt x="168" y="28"/>
                    <a:pt x="171" y="25"/>
                  </a:cubicBezTo>
                  <a:cubicBezTo>
                    <a:pt x="174" y="21"/>
                    <a:pt x="179" y="19"/>
                    <a:pt x="184" y="19"/>
                  </a:cubicBezTo>
                  <a:cubicBezTo>
                    <a:pt x="189" y="19"/>
                    <a:pt x="194" y="20"/>
                    <a:pt x="198" y="24"/>
                  </a:cubicBezTo>
                  <a:cubicBezTo>
                    <a:pt x="202" y="27"/>
                    <a:pt x="204" y="31"/>
                    <a:pt x="205" y="36"/>
                  </a:cubicBezTo>
                  <a:cubicBezTo>
                    <a:pt x="206" y="41"/>
                    <a:pt x="205" y="46"/>
                    <a:pt x="202" y="50"/>
                  </a:cubicBezTo>
                  <a:cubicBezTo>
                    <a:pt x="202" y="50"/>
                    <a:pt x="202" y="50"/>
                    <a:pt x="202" y="50"/>
                  </a:cubicBezTo>
                  <a:cubicBezTo>
                    <a:pt x="198" y="54"/>
                    <a:pt x="193" y="56"/>
                    <a:pt x="188" y="56"/>
                  </a:cubicBezTo>
                  <a:close/>
                  <a:moveTo>
                    <a:pt x="177" y="34"/>
                  </a:moveTo>
                  <a:cubicBezTo>
                    <a:pt x="181" y="38"/>
                    <a:pt x="185" y="43"/>
                    <a:pt x="189" y="47"/>
                  </a:cubicBezTo>
                  <a:cubicBezTo>
                    <a:pt x="191" y="47"/>
                    <a:pt x="193" y="46"/>
                    <a:pt x="194" y="44"/>
                  </a:cubicBezTo>
                  <a:cubicBezTo>
                    <a:pt x="194" y="44"/>
                    <a:pt x="194" y="44"/>
                    <a:pt x="194" y="44"/>
                  </a:cubicBezTo>
                  <a:cubicBezTo>
                    <a:pt x="196" y="43"/>
                    <a:pt x="197" y="40"/>
                    <a:pt x="196" y="38"/>
                  </a:cubicBezTo>
                  <a:cubicBezTo>
                    <a:pt x="196" y="35"/>
                    <a:pt x="194" y="33"/>
                    <a:pt x="192" y="31"/>
                  </a:cubicBezTo>
                  <a:cubicBezTo>
                    <a:pt x="190" y="29"/>
                    <a:pt x="187" y="28"/>
                    <a:pt x="184" y="28"/>
                  </a:cubicBezTo>
                  <a:cubicBezTo>
                    <a:pt x="182" y="28"/>
                    <a:pt x="179" y="29"/>
                    <a:pt x="178" y="31"/>
                  </a:cubicBezTo>
                  <a:cubicBezTo>
                    <a:pt x="177" y="32"/>
                    <a:pt x="177" y="33"/>
                    <a:pt x="177" y="34"/>
                  </a:cubicBezTo>
                  <a:close/>
                  <a:moveTo>
                    <a:pt x="35" y="56"/>
                  </a:moveTo>
                  <a:cubicBezTo>
                    <a:pt x="29" y="56"/>
                    <a:pt x="24" y="54"/>
                    <a:pt x="21" y="50"/>
                  </a:cubicBezTo>
                  <a:cubicBezTo>
                    <a:pt x="21" y="50"/>
                    <a:pt x="21" y="50"/>
                    <a:pt x="21" y="50"/>
                  </a:cubicBezTo>
                  <a:cubicBezTo>
                    <a:pt x="18" y="46"/>
                    <a:pt x="17" y="41"/>
                    <a:pt x="18" y="36"/>
                  </a:cubicBezTo>
                  <a:cubicBezTo>
                    <a:pt x="18" y="31"/>
                    <a:pt x="21" y="27"/>
                    <a:pt x="25" y="24"/>
                  </a:cubicBezTo>
                  <a:cubicBezTo>
                    <a:pt x="34" y="17"/>
                    <a:pt x="46" y="17"/>
                    <a:pt x="52" y="25"/>
                  </a:cubicBezTo>
                  <a:cubicBezTo>
                    <a:pt x="54" y="28"/>
                    <a:pt x="56" y="32"/>
                    <a:pt x="56" y="37"/>
                  </a:cubicBezTo>
                  <a:cubicBezTo>
                    <a:pt x="55" y="38"/>
                    <a:pt x="55" y="39"/>
                    <a:pt x="54" y="40"/>
                  </a:cubicBezTo>
                  <a:cubicBezTo>
                    <a:pt x="48" y="44"/>
                    <a:pt x="44" y="49"/>
                    <a:pt x="39" y="55"/>
                  </a:cubicBezTo>
                  <a:cubicBezTo>
                    <a:pt x="39" y="56"/>
                    <a:pt x="37" y="56"/>
                    <a:pt x="36" y="56"/>
                  </a:cubicBezTo>
                  <a:cubicBezTo>
                    <a:pt x="36" y="56"/>
                    <a:pt x="35" y="56"/>
                    <a:pt x="35" y="56"/>
                  </a:cubicBezTo>
                  <a:close/>
                  <a:moveTo>
                    <a:pt x="28" y="44"/>
                  </a:moveTo>
                  <a:cubicBezTo>
                    <a:pt x="30" y="46"/>
                    <a:pt x="31" y="47"/>
                    <a:pt x="34" y="47"/>
                  </a:cubicBezTo>
                  <a:cubicBezTo>
                    <a:pt x="37" y="43"/>
                    <a:pt x="42" y="38"/>
                    <a:pt x="46" y="34"/>
                  </a:cubicBezTo>
                  <a:cubicBezTo>
                    <a:pt x="46" y="33"/>
                    <a:pt x="46" y="32"/>
                    <a:pt x="45" y="31"/>
                  </a:cubicBezTo>
                  <a:cubicBezTo>
                    <a:pt x="42" y="27"/>
                    <a:pt x="35" y="27"/>
                    <a:pt x="31" y="31"/>
                  </a:cubicBezTo>
                  <a:cubicBezTo>
                    <a:pt x="29" y="33"/>
                    <a:pt x="27" y="35"/>
                    <a:pt x="27" y="38"/>
                  </a:cubicBezTo>
                  <a:cubicBezTo>
                    <a:pt x="26" y="40"/>
                    <a:pt x="27" y="43"/>
                    <a:pt x="2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9" name="Freeform 119"/>
            <p:cNvSpPr>
              <a:spLocks noEditPoints="1"/>
            </p:cNvSpPr>
            <p:nvPr/>
          </p:nvSpPr>
          <p:spPr bwMode="auto">
            <a:xfrm>
              <a:off x="2917825" y="3125788"/>
              <a:ext cx="346075" cy="239712"/>
            </a:xfrm>
            <a:custGeom>
              <a:avLst/>
              <a:gdLst>
                <a:gd name="T0" fmla="*/ 61 w 123"/>
                <a:gd name="T1" fmla="*/ 85 h 85"/>
                <a:gd name="T2" fmla="*/ 0 w 123"/>
                <a:gd name="T3" fmla="*/ 31 h 85"/>
                <a:gd name="T4" fmla="*/ 37 w 123"/>
                <a:gd name="T5" fmla="*/ 3 h 85"/>
                <a:gd name="T6" fmla="*/ 91 w 123"/>
                <a:gd name="T7" fmla="*/ 4 h 85"/>
                <a:gd name="T8" fmla="*/ 123 w 123"/>
                <a:gd name="T9" fmla="*/ 31 h 85"/>
                <a:gd name="T10" fmla="*/ 61 w 123"/>
                <a:gd name="T11" fmla="*/ 85 h 85"/>
                <a:gd name="T12" fmla="*/ 60 w 123"/>
                <a:gd name="T13" fmla="*/ 10 h 85"/>
                <a:gd name="T14" fmla="*/ 38 w 123"/>
                <a:gd name="T15" fmla="*/ 12 h 85"/>
                <a:gd name="T16" fmla="*/ 9 w 123"/>
                <a:gd name="T17" fmla="*/ 31 h 85"/>
                <a:gd name="T18" fmla="*/ 61 w 123"/>
                <a:gd name="T19" fmla="*/ 75 h 85"/>
                <a:gd name="T20" fmla="*/ 114 w 123"/>
                <a:gd name="T21" fmla="*/ 31 h 85"/>
                <a:gd name="T22" fmla="*/ 89 w 123"/>
                <a:gd name="T23" fmla="*/ 13 h 85"/>
                <a:gd name="T24" fmla="*/ 60 w 123"/>
                <a:gd name="T2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85">
                  <a:moveTo>
                    <a:pt x="61" y="85"/>
                  </a:moveTo>
                  <a:cubicBezTo>
                    <a:pt x="27" y="85"/>
                    <a:pt x="0" y="61"/>
                    <a:pt x="0" y="31"/>
                  </a:cubicBezTo>
                  <a:cubicBezTo>
                    <a:pt x="0" y="9"/>
                    <a:pt x="26" y="5"/>
                    <a:pt x="37" y="3"/>
                  </a:cubicBezTo>
                  <a:cubicBezTo>
                    <a:pt x="55" y="0"/>
                    <a:pt x="73" y="0"/>
                    <a:pt x="91" y="4"/>
                  </a:cubicBezTo>
                  <a:cubicBezTo>
                    <a:pt x="112" y="9"/>
                    <a:pt x="123" y="18"/>
                    <a:pt x="123" y="31"/>
                  </a:cubicBezTo>
                  <a:cubicBezTo>
                    <a:pt x="123" y="61"/>
                    <a:pt x="95" y="85"/>
                    <a:pt x="61" y="85"/>
                  </a:cubicBezTo>
                  <a:close/>
                  <a:moveTo>
                    <a:pt x="60" y="10"/>
                  </a:moveTo>
                  <a:cubicBezTo>
                    <a:pt x="53" y="10"/>
                    <a:pt x="46" y="11"/>
                    <a:pt x="38" y="12"/>
                  </a:cubicBezTo>
                  <a:cubicBezTo>
                    <a:pt x="24" y="14"/>
                    <a:pt x="9" y="19"/>
                    <a:pt x="9" y="31"/>
                  </a:cubicBezTo>
                  <a:cubicBezTo>
                    <a:pt x="9" y="55"/>
                    <a:pt x="33" y="75"/>
                    <a:pt x="61" y="75"/>
                  </a:cubicBezTo>
                  <a:cubicBezTo>
                    <a:pt x="90" y="75"/>
                    <a:pt x="114" y="55"/>
                    <a:pt x="114" y="31"/>
                  </a:cubicBezTo>
                  <a:cubicBezTo>
                    <a:pt x="114" y="23"/>
                    <a:pt x="106" y="17"/>
                    <a:pt x="89" y="13"/>
                  </a:cubicBezTo>
                  <a:cubicBezTo>
                    <a:pt x="80" y="11"/>
                    <a:pt x="70" y="10"/>
                    <a:pt x="6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120"/>
            <p:cNvSpPr/>
            <p:nvPr/>
          </p:nvSpPr>
          <p:spPr bwMode="auto">
            <a:xfrm>
              <a:off x="2960688" y="3416300"/>
              <a:ext cx="260350" cy="223837"/>
            </a:xfrm>
            <a:custGeom>
              <a:avLst/>
              <a:gdLst>
                <a:gd name="T0" fmla="*/ 47 w 93"/>
                <a:gd name="T1" fmla="*/ 80 h 80"/>
                <a:gd name="T2" fmla="*/ 0 w 93"/>
                <a:gd name="T3" fmla="*/ 26 h 80"/>
                <a:gd name="T4" fmla="*/ 18 w 93"/>
                <a:gd name="T5" fmla="*/ 1 h 80"/>
                <a:gd name="T6" fmla="*/ 24 w 93"/>
                <a:gd name="T7" fmla="*/ 4 h 80"/>
                <a:gd name="T8" fmla="*/ 21 w 93"/>
                <a:gd name="T9" fmla="*/ 10 h 80"/>
                <a:gd name="T10" fmla="*/ 10 w 93"/>
                <a:gd name="T11" fmla="*/ 26 h 80"/>
                <a:gd name="T12" fmla="*/ 47 w 93"/>
                <a:gd name="T13" fmla="*/ 70 h 80"/>
                <a:gd name="T14" fmla="*/ 84 w 93"/>
                <a:gd name="T15" fmla="*/ 26 h 80"/>
                <a:gd name="T16" fmla="*/ 71 w 93"/>
                <a:gd name="T17" fmla="*/ 10 h 80"/>
                <a:gd name="T18" fmla="*/ 68 w 93"/>
                <a:gd name="T19" fmla="*/ 4 h 80"/>
                <a:gd name="T20" fmla="*/ 74 w 93"/>
                <a:gd name="T21" fmla="*/ 1 h 80"/>
                <a:gd name="T22" fmla="*/ 93 w 93"/>
                <a:gd name="T23" fmla="*/ 26 h 80"/>
                <a:gd name="T24" fmla="*/ 47 w 93"/>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0">
                  <a:moveTo>
                    <a:pt x="47" y="80"/>
                  </a:moveTo>
                  <a:cubicBezTo>
                    <a:pt x="21" y="80"/>
                    <a:pt x="0" y="55"/>
                    <a:pt x="0" y="26"/>
                  </a:cubicBezTo>
                  <a:cubicBezTo>
                    <a:pt x="0" y="14"/>
                    <a:pt x="6" y="6"/>
                    <a:pt x="18" y="1"/>
                  </a:cubicBezTo>
                  <a:cubicBezTo>
                    <a:pt x="20" y="0"/>
                    <a:pt x="23" y="1"/>
                    <a:pt x="24" y="4"/>
                  </a:cubicBezTo>
                  <a:cubicBezTo>
                    <a:pt x="25" y="6"/>
                    <a:pt x="24" y="9"/>
                    <a:pt x="21" y="10"/>
                  </a:cubicBezTo>
                  <a:cubicBezTo>
                    <a:pt x="13" y="13"/>
                    <a:pt x="10" y="18"/>
                    <a:pt x="10" y="26"/>
                  </a:cubicBezTo>
                  <a:cubicBezTo>
                    <a:pt x="10" y="50"/>
                    <a:pt x="26" y="70"/>
                    <a:pt x="47" y="70"/>
                  </a:cubicBezTo>
                  <a:cubicBezTo>
                    <a:pt x="67" y="70"/>
                    <a:pt x="84" y="50"/>
                    <a:pt x="84" y="26"/>
                  </a:cubicBezTo>
                  <a:cubicBezTo>
                    <a:pt x="84" y="18"/>
                    <a:pt x="80" y="13"/>
                    <a:pt x="71" y="10"/>
                  </a:cubicBezTo>
                  <a:cubicBezTo>
                    <a:pt x="69" y="9"/>
                    <a:pt x="67" y="6"/>
                    <a:pt x="68" y="4"/>
                  </a:cubicBezTo>
                  <a:cubicBezTo>
                    <a:pt x="69" y="1"/>
                    <a:pt x="72" y="0"/>
                    <a:pt x="74" y="1"/>
                  </a:cubicBezTo>
                  <a:cubicBezTo>
                    <a:pt x="90" y="7"/>
                    <a:pt x="93" y="18"/>
                    <a:pt x="93" y="26"/>
                  </a:cubicBezTo>
                  <a:cubicBezTo>
                    <a:pt x="93" y="55"/>
                    <a:pt x="72" y="80"/>
                    <a:pt x="4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Oval 121"/>
            <p:cNvSpPr>
              <a:spLocks noChangeArrowheads="1"/>
            </p:cNvSpPr>
            <p:nvPr/>
          </p:nvSpPr>
          <p:spPr bwMode="auto">
            <a:xfrm>
              <a:off x="2974975" y="3098800"/>
              <a:ext cx="30163"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Oval 122"/>
            <p:cNvSpPr>
              <a:spLocks noChangeArrowheads="1"/>
            </p:cNvSpPr>
            <p:nvPr/>
          </p:nvSpPr>
          <p:spPr bwMode="auto">
            <a:xfrm>
              <a:off x="3176588" y="3098800"/>
              <a:ext cx="28575"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123"/>
            <p:cNvSpPr/>
            <p:nvPr/>
          </p:nvSpPr>
          <p:spPr bwMode="auto">
            <a:xfrm>
              <a:off x="2994025" y="3135313"/>
              <a:ext cx="193675" cy="80962"/>
            </a:xfrm>
            <a:custGeom>
              <a:avLst/>
              <a:gdLst>
                <a:gd name="T0" fmla="*/ 34 w 69"/>
                <a:gd name="T1" fmla="*/ 29 h 29"/>
                <a:gd name="T2" fmla="*/ 2 w 69"/>
                <a:gd name="T3" fmla="*/ 7 h 29"/>
                <a:gd name="T4" fmla="*/ 4 w 69"/>
                <a:gd name="T5" fmla="*/ 1 h 29"/>
                <a:gd name="T6" fmla="*/ 10 w 69"/>
                <a:gd name="T7" fmla="*/ 3 h 29"/>
                <a:gd name="T8" fmla="*/ 34 w 69"/>
                <a:gd name="T9" fmla="*/ 19 h 29"/>
                <a:gd name="T10" fmla="*/ 59 w 69"/>
                <a:gd name="T11" fmla="*/ 4 h 29"/>
                <a:gd name="T12" fmla="*/ 66 w 69"/>
                <a:gd name="T13" fmla="*/ 2 h 29"/>
                <a:gd name="T14" fmla="*/ 67 w 69"/>
                <a:gd name="T15" fmla="*/ 8 h 29"/>
                <a:gd name="T16" fmla="*/ 34 w 6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9">
                  <a:moveTo>
                    <a:pt x="34" y="29"/>
                  </a:moveTo>
                  <a:cubicBezTo>
                    <a:pt x="13" y="29"/>
                    <a:pt x="2" y="8"/>
                    <a:pt x="2" y="7"/>
                  </a:cubicBezTo>
                  <a:cubicBezTo>
                    <a:pt x="0" y="5"/>
                    <a:pt x="1" y="2"/>
                    <a:pt x="4" y="1"/>
                  </a:cubicBezTo>
                  <a:cubicBezTo>
                    <a:pt x="6" y="0"/>
                    <a:pt x="9" y="1"/>
                    <a:pt x="10" y="3"/>
                  </a:cubicBezTo>
                  <a:cubicBezTo>
                    <a:pt x="10" y="4"/>
                    <a:pt x="19" y="19"/>
                    <a:pt x="34" y="19"/>
                  </a:cubicBezTo>
                  <a:cubicBezTo>
                    <a:pt x="51" y="19"/>
                    <a:pt x="59" y="4"/>
                    <a:pt x="59" y="4"/>
                  </a:cubicBezTo>
                  <a:cubicBezTo>
                    <a:pt x="61" y="1"/>
                    <a:pt x="63" y="1"/>
                    <a:pt x="66" y="2"/>
                  </a:cubicBezTo>
                  <a:cubicBezTo>
                    <a:pt x="68" y="3"/>
                    <a:pt x="69" y="6"/>
                    <a:pt x="67" y="8"/>
                  </a:cubicBezTo>
                  <a:cubicBezTo>
                    <a:pt x="67" y="9"/>
                    <a:pt x="56" y="29"/>
                    <a:pt x="3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4" name="Freeform 124"/>
            <p:cNvSpPr/>
            <p:nvPr/>
          </p:nvSpPr>
          <p:spPr bwMode="auto">
            <a:xfrm>
              <a:off x="3078163" y="3187700"/>
              <a:ext cx="25400" cy="95250"/>
            </a:xfrm>
            <a:custGeom>
              <a:avLst/>
              <a:gdLst>
                <a:gd name="T0" fmla="*/ 4 w 9"/>
                <a:gd name="T1" fmla="*/ 34 h 34"/>
                <a:gd name="T2" fmla="*/ 0 w 9"/>
                <a:gd name="T3" fmla="*/ 29 h 34"/>
                <a:gd name="T4" fmla="*/ 0 w 9"/>
                <a:gd name="T5" fmla="*/ 5 h 34"/>
                <a:gd name="T6" fmla="*/ 4 w 9"/>
                <a:gd name="T7" fmla="*/ 0 h 34"/>
                <a:gd name="T8" fmla="*/ 9 w 9"/>
                <a:gd name="T9" fmla="*/ 5 h 34"/>
                <a:gd name="T10" fmla="*/ 9 w 9"/>
                <a:gd name="T11" fmla="*/ 29 h 34"/>
                <a:gd name="T12" fmla="*/ 4 w 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9" h="34">
                  <a:moveTo>
                    <a:pt x="4" y="34"/>
                  </a:moveTo>
                  <a:cubicBezTo>
                    <a:pt x="2" y="34"/>
                    <a:pt x="0" y="32"/>
                    <a:pt x="0" y="29"/>
                  </a:cubicBezTo>
                  <a:cubicBezTo>
                    <a:pt x="0" y="5"/>
                    <a:pt x="0" y="5"/>
                    <a:pt x="0" y="5"/>
                  </a:cubicBezTo>
                  <a:cubicBezTo>
                    <a:pt x="0" y="2"/>
                    <a:pt x="2" y="0"/>
                    <a:pt x="4" y="0"/>
                  </a:cubicBezTo>
                  <a:cubicBezTo>
                    <a:pt x="7" y="0"/>
                    <a:pt x="9" y="2"/>
                    <a:pt x="9" y="5"/>
                  </a:cubicBezTo>
                  <a:cubicBezTo>
                    <a:pt x="9" y="29"/>
                    <a:pt x="9" y="29"/>
                    <a:pt x="9" y="29"/>
                  </a:cubicBezTo>
                  <a:cubicBezTo>
                    <a:pt x="9" y="32"/>
                    <a:pt x="7"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5" name="Freeform 125"/>
            <p:cNvSpPr/>
            <p:nvPr/>
          </p:nvSpPr>
          <p:spPr bwMode="auto">
            <a:xfrm>
              <a:off x="3016250" y="3222625"/>
              <a:ext cx="149225" cy="63500"/>
            </a:xfrm>
            <a:custGeom>
              <a:avLst/>
              <a:gdLst>
                <a:gd name="T0" fmla="*/ 26 w 53"/>
                <a:gd name="T1" fmla="*/ 23 h 23"/>
                <a:gd name="T2" fmla="*/ 1 w 53"/>
                <a:gd name="T3" fmla="*/ 7 h 23"/>
                <a:gd name="T4" fmla="*/ 3 w 53"/>
                <a:gd name="T5" fmla="*/ 1 h 23"/>
                <a:gd name="T6" fmla="*/ 9 w 53"/>
                <a:gd name="T7" fmla="*/ 3 h 23"/>
                <a:gd name="T8" fmla="*/ 26 w 53"/>
                <a:gd name="T9" fmla="*/ 13 h 23"/>
                <a:gd name="T10" fmla="*/ 44 w 53"/>
                <a:gd name="T11" fmla="*/ 3 h 23"/>
                <a:gd name="T12" fmla="*/ 50 w 53"/>
                <a:gd name="T13" fmla="*/ 1 h 23"/>
                <a:gd name="T14" fmla="*/ 52 w 53"/>
                <a:gd name="T15" fmla="*/ 7 h 23"/>
                <a:gd name="T16" fmla="*/ 26 w 5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3">
                  <a:moveTo>
                    <a:pt x="26" y="23"/>
                  </a:moveTo>
                  <a:cubicBezTo>
                    <a:pt x="15" y="23"/>
                    <a:pt x="6" y="17"/>
                    <a:pt x="1" y="7"/>
                  </a:cubicBezTo>
                  <a:cubicBezTo>
                    <a:pt x="0" y="5"/>
                    <a:pt x="1" y="2"/>
                    <a:pt x="3" y="1"/>
                  </a:cubicBezTo>
                  <a:cubicBezTo>
                    <a:pt x="5" y="0"/>
                    <a:pt x="8" y="1"/>
                    <a:pt x="9" y="3"/>
                  </a:cubicBezTo>
                  <a:cubicBezTo>
                    <a:pt x="12" y="10"/>
                    <a:pt x="19" y="13"/>
                    <a:pt x="26" y="13"/>
                  </a:cubicBezTo>
                  <a:cubicBezTo>
                    <a:pt x="34" y="13"/>
                    <a:pt x="40" y="10"/>
                    <a:pt x="44" y="3"/>
                  </a:cubicBezTo>
                  <a:cubicBezTo>
                    <a:pt x="45" y="1"/>
                    <a:pt x="48" y="0"/>
                    <a:pt x="50" y="1"/>
                  </a:cubicBezTo>
                  <a:cubicBezTo>
                    <a:pt x="52" y="2"/>
                    <a:pt x="53" y="5"/>
                    <a:pt x="52" y="7"/>
                  </a:cubicBezTo>
                  <a:cubicBezTo>
                    <a:pt x="47" y="17"/>
                    <a:pt x="37" y="23"/>
                    <a:pt x="2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126"/>
            <p:cNvSpPr/>
            <p:nvPr/>
          </p:nvSpPr>
          <p:spPr bwMode="auto">
            <a:xfrm>
              <a:off x="2808288" y="3395663"/>
              <a:ext cx="152400" cy="212725"/>
            </a:xfrm>
            <a:custGeom>
              <a:avLst/>
              <a:gdLst>
                <a:gd name="T0" fmla="*/ 5 w 54"/>
                <a:gd name="T1" fmla="*/ 76 h 76"/>
                <a:gd name="T2" fmla="*/ 4 w 54"/>
                <a:gd name="T3" fmla="*/ 76 h 76"/>
                <a:gd name="T4" fmla="*/ 1 w 54"/>
                <a:gd name="T5" fmla="*/ 70 h 76"/>
                <a:gd name="T6" fmla="*/ 47 w 54"/>
                <a:gd name="T7" fmla="*/ 1 h 76"/>
                <a:gd name="T8" fmla="*/ 53 w 54"/>
                <a:gd name="T9" fmla="*/ 2 h 76"/>
                <a:gd name="T10" fmla="*/ 52 w 54"/>
                <a:gd name="T11" fmla="*/ 9 h 76"/>
                <a:gd name="T12" fmla="*/ 10 w 54"/>
                <a:gd name="T13" fmla="*/ 73 h 76"/>
                <a:gd name="T14" fmla="*/ 5 w 5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5" y="76"/>
                  </a:moveTo>
                  <a:cubicBezTo>
                    <a:pt x="5" y="76"/>
                    <a:pt x="4" y="76"/>
                    <a:pt x="4" y="76"/>
                  </a:cubicBezTo>
                  <a:cubicBezTo>
                    <a:pt x="2" y="75"/>
                    <a:pt x="0" y="73"/>
                    <a:pt x="1" y="70"/>
                  </a:cubicBezTo>
                  <a:cubicBezTo>
                    <a:pt x="8" y="42"/>
                    <a:pt x="24" y="17"/>
                    <a:pt x="47" y="1"/>
                  </a:cubicBezTo>
                  <a:cubicBezTo>
                    <a:pt x="49" y="0"/>
                    <a:pt x="51" y="0"/>
                    <a:pt x="53" y="2"/>
                  </a:cubicBezTo>
                  <a:cubicBezTo>
                    <a:pt x="54" y="4"/>
                    <a:pt x="54" y="7"/>
                    <a:pt x="52" y="9"/>
                  </a:cubicBezTo>
                  <a:cubicBezTo>
                    <a:pt x="31" y="23"/>
                    <a:pt x="16" y="46"/>
                    <a:pt x="10" y="73"/>
                  </a:cubicBezTo>
                  <a:cubicBezTo>
                    <a:pt x="9" y="75"/>
                    <a:pt x="7" y="76"/>
                    <a:pt x="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7" name="Freeform 127"/>
            <p:cNvSpPr/>
            <p:nvPr/>
          </p:nvSpPr>
          <p:spPr bwMode="auto">
            <a:xfrm>
              <a:off x="2946400" y="3789363"/>
              <a:ext cx="292100" cy="41275"/>
            </a:xfrm>
            <a:custGeom>
              <a:avLst/>
              <a:gdLst>
                <a:gd name="T0" fmla="*/ 52 w 104"/>
                <a:gd name="T1" fmla="*/ 15 h 15"/>
                <a:gd name="T2" fmla="*/ 4 w 104"/>
                <a:gd name="T3" fmla="*/ 9 h 15"/>
                <a:gd name="T4" fmla="*/ 0 w 104"/>
                <a:gd name="T5" fmla="*/ 4 h 15"/>
                <a:gd name="T6" fmla="*/ 6 w 104"/>
                <a:gd name="T7" fmla="*/ 0 h 15"/>
                <a:gd name="T8" fmla="*/ 98 w 104"/>
                <a:gd name="T9" fmla="*/ 0 h 15"/>
                <a:gd name="T10" fmla="*/ 103 w 104"/>
                <a:gd name="T11" fmla="*/ 4 h 15"/>
                <a:gd name="T12" fmla="*/ 100 w 104"/>
                <a:gd name="T13" fmla="*/ 9 h 15"/>
                <a:gd name="T14" fmla="*/ 52 w 10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5">
                  <a:moveTo>
                    <a:pt x="52" y="15"/>
                  </a:moveTo>
                  <a:cubicBezTo>
                    <a:pt x="35" y="15"/>
                    <a:pt x="18" y="13"/>
                    <a:pt x="4" y="9"/>
                  </a:cubicBezTo>
                  <a:cubicBezTo>
                    <a:pt x="1" y="9"/>
                    <a:pt x="0" y="6"/>
                    <a:pt x="0" y="4"/>
                  </a:cubicBezTo>
                  <a:cubicBezTo>
                    <a:pt x="1" y="1"/>
                    <a:pt x="3" y="0"/>
                    <a:pt x="6" y="0"/>
                  </a:cubicBezTo>
                  <a:cubicBezTo>
                    <a:pt x="34" y="7"/>
                    <a:pt x="69" y="7"/>
                    <a:pt x="98" y="0"/>
                  </a:cubicBezTo>
                  <a:cubicBezTo>
                    <a:pt x="100" y="0"/>
                    <a:pt x="102" y="1"/>
                    <a:pt x="103" y="4"/>
                  </a:cubicBezTo>
                  <a:cubicBezTo>
                    <a:pt x="104" y="6"/>
                    <a:pt x="102" y="9"/>
                    <a:pt x="100" y="9"/>
                  </a:cubicBezTo>
                  <a:cubicBezTo>
                    <a:pt x="85" y="13"/>
                    <a:pt x="68" y="15"/>
                    <a:pt x="5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Freeform 128"/>
            <p:cNvSpPr/>
            <p:nvPr/>
          </p:nvSpPr>
          <p:spPr bwMode="auto">
            <a:xfrm>
              <a:off x="3221038" y="3395663"/>
              <a:ext cx="152400" cy="215900"/>
            </a:xfrm>
            <a:custGeom>
              <a:avLst/>
              <a:gdLst>
                <a:gd name="T0" fmla="*/ 49 w 54"/>
                <a:gd name="T1" fmla="*/ 77 h 77"/>
                <a:gd name="T2" fmla="*/ 45 w 54"/>
                <a:gd name="T3" fmla="*/ 74 h 77"/>
                <a:gd name="T4" fmla="*/ 2 w 54"/>
                <a:gd name="T5" fmla="*/ 9 h 77"/>
                <a:gd name="T6" fmla="*/ 1 w 54"/>
                <a:gd name="T7" fmla="*/ 2 h 77"/>
                <a:gd name="T8" fmla="*/ 7 w 54"/>
                <a:gd name="T9" fmla="*/ 1 h 77"/>
                <a:gd name="T10" fmla="*/ 54 w 54"/>
                <a:gd name="T11" fmla="*/ 72 h 77"/>
                <a:gd name="T12" fmla="*/ 50 w 54"/>
                <a:gd name="T13" fmla="*/ 77 h 77"/>
                <a:gd name="T14" fmla="*/ 49 w 54"/>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7">
                  <a:moveTo>
                    <a:pt x="49" y="77"/>
                  </a:moveTo>
                  <a:cubicBezTo>
                    <a:pt x="47" y="77"/>
                    <a:pt x="45" y="76"/>
                    <a:pt x="45" y="74"/>
                  </a:cubicBezTo>
                  <a:cubicBezTo>
                    <a:pt x="38" y="46"/>
                    <a:pt x="23" y="23"/>
                    <a:pt x="2" y="9"/>
                  </a:cubicBezTo>
                  <a:cubicBezTo>
                    <a:pt x="0" y="7"/>
                    <a:pt x="0" y="4"/>
                    <a:pt x="1" y="2"/>
                  </a:cubicBezTo>
                  <a:cubicBezTo>
                    <a:pt x="2" y="0"/>
                    <a:pt x="5" y="0"/>
                    <a:pt x="7" y="1"/>
                  </a:cubicBezTo>
                  <a:cubicBezTo>
                    <a:pt x="30" y="17"/>
                    <a:pt x="47" y="42"/>
                    <a:pt x="54" y="72"/>
                  </a:cubicBezTo>
                  <a:cubicBezTo>
                    <a:pt x="54" y="74"/>
                    <a:pt x="53" y="77"/>
                    <a:pt x="50" y="77"/>
                  </a:cubicBezTo>
                  <a:cubicBezTo>
                    <a:pt x="50" y="77"/>
                    <a:pt x="50" y="77"/>
                    <a:pt x="4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Freeform 129"/>
            <p:cNvSpPr>
              <a:spLocks noEditPoints="1"/>
            </p:cNvSpPr>
            <p:nvPr/>
          </p:nvSpPr>
          <p:spPr bwMode="auto">
            <a:xfrm>
              <a:off x="2741613" y="3575050"/>
              <a:ext cx="269875" cy="273050"/>
            </a:xfrm>
            <a:custGeom>
              <a:avLst/>
              <a:gdLst>
                <a:gd name="T0" fmla="*/ 53 w 96"/>
                <a:gd name="T1" fmla="*/ 97 h 97"/>
                <a:gd name="T2" fmla="*/ 33 w 96"/>
                <a:gd name="T3" fmla="*/ 92 h 97"/>
                <a:gd name="T4" fmla="*/ 9 w 96"/>
                <a:gd name="T5" fmla="*/ 64 h 97"/>
                <a:gd name="T6" fmla="*/ 30 w 96"/>
                <a:gd name="T7" fmla="*/ 4 h 97"/>
                <a:gd name="T8" fmla="*/ 63 w 96"/>
                <a:gd name="T9" fmla="*/ 7 h 97"/>
                <a:gd name="T10" fmla="*/ 86 w 96"/>
                <a:gd name="T11" fmla="*/ 35 h 97"/>
                <a:gd name="T12" fmla="*/ 86 w 96"/>
                <a:gd name="T13" fmla="*/ 35 h 97"/>
                <a:gd name="T14" fmla="*/ 65 w 96"/>
                <a:gd name="T15" fmla="*/ 95 h 97"/>
                <a:gd name="T16" fmla="*/ 53 w 96"/>
                <a:gd name="T17" fmla="*/ 97 h 97"/>
                <a:gd name="T18" fmla="*/ 43 w 96"/>
                <a:gd name="T19" fmla="*/ 11 h 97"/>
                <a:gd name="T20" fmla="*/ 33 w 96"/>
                <a:gd name="T21" fmla="*/ 12 h 97"/>
                <a:gd name="T22" fmla="*/ 18 w 96"/>
                <a:gd name="T23" fmla="*/ 61 h 97"/>
                <a:gd name="T24" fmla="*/ 37 w 96"/>
                <a:gd name="T25" fmla="*/ 84 h 97"/>
                <a:gd name="T26" fmla="*/ 62 w 96"/>
                <a:gd name="T27" fmla="*/ 86 h 97"/>
                <a:gd name="T28" fmla="*/ 77 w 96"/>
                <a:gd name="T29" fmla="*/ 38 h 97"/>
                <a:gd name="T30" fmla="*/ 77 w 96"/>
                <a:gd name="T31" fmla="*/ 38 h 97"/>
                <a:gd name="T32" fmla="*/ 58 w 96"/>
                <a:gd name="T33" fmla="*/ 15 h 97"/>
                <a:gd name="T34" fmla="*/ 43 w 96"/>
                <a:gd name="T35" fmla="*/ 11 h 97"/>
                <a:gd name="T36" fmla="*/ 51 w 96"/>
                <a:gd name="T37" fmla="*/ 79 h 97"/>
                <a:gd name="T38" fmla="*/ 24 w 96"/>
                <a:gd name="T39" fmla="*/ 59 h 97"/>
                <a:gd name="T40" fmla="*/ 37 w 96"/>
                <a:gd name="T41" fmla="*/ 21 h 97"/>
                <a:gd name="T42" fmla="*/ 57 w 96"/>
                <a:gd name="T43" fmla="*/ 23 h 97"/>
                <a:gd name="T44" fmla="*/ 72 w 96"/>
                <a:gd name="T45" fmla="*/ 40 h 97"/>
                <a:gd name="T46" fmla="*/ 72 w 96"/>
                <a:gd name="T47" fmla="*/ 63 h 97"/>
                <a:gd name="T48" fmla="*/ 58 w 96"/>
                <a:gd name="T49" fmla="*/ 78 h 97"/>
                <a:gd name="T50" fmla="*/ 51 w 96"/>
                <a:gd name="T51" fmla="*/ 79 h 97"/>
                <a:gd name="T52" fmla="*/ 45 w 96"/>
                <a:gd name="T53" fmla="*/ 29 h 97"/>
                <a:gd name="T54" fmla="*/ 40 w 96"/>
                <a:gd name="T55" fmla="*/ 30 h 97"/>
                <a:gd name="T56" fmla="*/ 32 w 96"/>
                <a:gd name="T57" fmla="*/ 55 h 97"/>
                <a:gd name="T58" fmla="*/ 55 w 96"/>
                <a:gd name="T59" fmla="*/ 69 h 97"/>
                <a:gd name="T60" fmla="*/ 64 w 96"/>
                <a:gd name="T61" fmla="*/ 60 h 97"/>
                <a:gd name="T62" fmla="*/ 63 w 96"/>
                <a:gd name="T63" fmla="*/ 43 h 97"/>
                <a:gd name="T64" fmla="*/ 53 w 96"/>
                <a:gd name="T65" fmla="*/ 31 h 97"/>
                <a:gd name="T66" fmla="*/ 45 w 96"/>
                <a:gd name="T67" fmla="*/ 2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53" y="97"/>
                  </a:moveTo>
                  <a:cubicBezTo>
                    <a:pt x="46" y="97"/>
                    <a:pt x="39" y="96"/>
                    <a:pt x="33" y="92"/>
                  </a:cubicBezTo>
                  <a:cubicBezTo>
                    <a:pt x="22" y="86"/>
                    <a:pt x="14" y="76"/>
                    <a:pt x="9" y="64"/>
                  </a:cubicBezTo>
                  <a:cubicBezTo>
                    <a:pt x="0" y="39"/>
                    <a:pt x="9" y="12"/>
                    <a:pt x="30" y="4"/>
                  </a:cubicBezTo>
                  <a:cubicBezTo>
                    <a:pt x="40" y="0"/>
                    <a:pt x="52" y="1"/>
                    <a:pt x="63" y="7"/>
                  </a:cubicBezTo>
                  <a:cubicBezTo>
                    <a:pt x="73" y="13"/>
                    <a:pt x="81" y="23"/>
                    <a:pt x="86" y="35"/>
                  </a:cubicBezTo>
                  <a:cubicBezTo>
                    <a:pt x="86" y="35"/>
                    <a:pt x="86" y="35"/>
                    <a:pt x="86" y="35"/>
                  </a:cubicBezTo>
                  <a:cubicBezTo>
                    <a:pt x="96" y="60"/>
                    <a:pt x="86" y="87"/>
                    <a:pt x="65" y="95"/>
                  </a:cubicBezTo>
                  <a:cubicBezTo>
                    <a:pt x="61" y="97"/>
                    <a:pt x="57" y="97"/>
                    <a:pt x="53" y="97"/>
                  </a:cubicBezTo>
                  <a:close/>
                  <a:moveTo>
                    <a:pt x="43" y="11"/>
                  </a:moveTo>
                  <a:cubicBezTo>
                    <a:pt x="40" y="11"/>
                    <a:pt x="36" y="11"/>
                    <a:pt x="33" y="12"/>
                  </a:cubicBezTo>
                  <a:cubicBezTo>
                    <a:pt x="17" y="19"/>
                    <a:pt x="10" y="40"/>
                    <a:pt x="18" y="61"/>
                  </a:cubicBezTo>
                  <a:cubicBezTo>
                    <a:pt x="22" y="71"/>
                    <a:pt x="29" y="79"/>
                    <a:pt x="37" y="84"/>
                  </a:cubicBezTo>
                  <a:cubicBezTo>
                    <a:pt x="45" y="89"/>
                    <a:pt x="54" y="89"/>
                    <a:pt x="62" y="86"/>
                  </a:cubicBezTo>
                  <a:cubicBezTo>
                    <a:pt x="78" y="80"/>
                    <a:pt x="85" y="58"/>
                    <a:pt x="77" y="38"/>
                  </a:cubicBezTo>
                  <a:cubicBezTo>
                    <a:pt x="77" y="38"/>
                    <a:pt x="77" y="38"/>
                    <a:pt x="77" y="38"/>
                  </a:cubicBezTo>
                  <a:cubicBezTo>
                    <a:pt x="73" y="28"/>
                    <a:pt x="67" y="20"/>
                    <a:pt x="58" y="15"/>
                  </a:cubicBezTo>
                  <a:cubicBezTo>
                    <a:pt x="53" y="12"/>
                    <a:pt x="48" y="11"/>
                    <a:pt x="43" y="11"/>
                  </a:cubicBezTo>
                  <a:close/>
                  <a:moveTo>
                    <a:pt x="51" y="79"/>
                  </a:moveTo>
                  <a:cubicBezTo>
                    <a:pt x="39" y="79"/>
                    <a:pt x="28" y="71"/>
                    <a:pt x="24" y="59"/>
                  </a:cubicBezTo>
                  <a:cubicBezTo>
                    <a:pt x="18" y="43"/>
                    <a:pt x="23" y="26"/>
                    <a:pt x="37" y="21"/>
                  </a:cubicBezTo>
                  <a:cubicBezTo>
                    <a:pt x="43" y="19"/>
                    <a:pt x="51" y="19"/>
                    <a:pt x="57" y="23"/>
                  </a:cubicBezTo>
                  <a:cubicBezTo>
                    <a:pt x="64" y="27"/>
                    <a:pt x="69" y="33"/>
                    <a:pt x="72" y="40"/>
                  </a:cubicBezTo>
                  <a:cubicBezTo>
                    <a:pt x="75" y="48"/>
                    <a:pt x="75" y="56"/>
                    <a:pt x="72" y="63"/>
                  </a:cubicBezTo>
                  <a:cubicBezTo>
                    <a:pt x="70" y="70"/>
                    <a:pt x="65" y="75"/>
                    <a:pt x="58" y="78"/>
                  </a:cubicBezTo>
                  <a:cubicBezTo>
                    <a:pt x="56" y="79"/>
                    <a:pt x="53" y="79"/>
                    <a:pt x="51" y="79"/>
                  </a:cubicBezTo>
                  <a:close/>
                  <a:moveTo>
                    <a:pt x="45" y="29"/>
                  </a:moveTo>
                  <a:cubicBezTo>
                    <a:pt x="43" y="29"/>
                    <a:pt x="42" y="29"/>
                    <a:pt x="40" y="30"/>
                  </a:cubicBezTo>
                  <a:cubicBezTo>
                    <a:pt x="32" y="33"/>
                    <a:pt x="28" y="44"/>
                    <a:pt x="32" y="55"/>
                  </a:cubicBezTo>
                  <a:cubicBezTo>
                    <a:pt x="36" y="66"/>
                    <a:pt x="47" y="72"/>
                    <a:pt x="55" y="69"/>
                  </a:cubicBezTo>
                  <a:cubicBezTo>
                    <a:pt x="59" y="68"/>
                    <a:pt x="62" y="64"/>
                    <a:pt x="64" y="60"/>
                  </a:cubicBezTo>
                  <a:cubicBezTo>
                    <a:pt x="65" y="55"/>
                    <a:pt x="65" y="49"/>
                    <a:pt x="63" y="43"/>
                  </a:cubicBezTo>
                  <a:cubicBezTo>
                    <a:pt x="61" y="38"/>
                    <a:pt x="57" y="34"/>
                    <a:pt x="53" y="31"/>
                  </a:cubicBezTo>
                  <a:cubicBezTo>
                    <a:pt x="50" y="30"/>
                    <a:pt x="47" y="29"/>
                    <a:pt x="4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130"/>
            <p:cNvSpPr>
              <a:spLocks noEditPoints="1"/>
            </p:cNvSpPr>
            <p:nvPr/>
          </p:nvSpPr>
          <p:spPr bwMode="auto">
            <a:xfrm>
              <a:off x="3184525" y="3575050"/>
              <a:ext cx="244475" cy="273050"/>
            </a:xfrm>
            <a:custGeom>
              <a:avLst/>
              <a:gdLst>
                <a:gd name="T0" fmla="*/ 38 w 87"/>
                <a:gd name="T1" fmla="*/ 97 h 97"/>
                <a:gd name="T2" fmla="*/ 26 w 87"/>
                <a:gd name="T3" fmla="*/ 95 h 97"/>
                <a:gd name="T4" fmla="*/ 26 w 87"/>
                <a:gd name="T5" fmla="*/ 95 h 97"/>
                <a:gd name="T6" fmla="*/ 4 w 87"/>
                <a:gd name="T7" fmla="*/ 71 h 97"/>
                <a:gd name="T8" fmla="*/ 5 w 87"/>
                <a:gd name="T9" fmla="*/ 35 h 97"/>
                <a:gd name="T10" fmla="*/ 28 w 87"/>
                <a:gd name="T11" fmla="*/ 7 h 97"/>
                <a:gd name="T12" fmla="*/ 61 w 87"/>
                <a:gd name="T13" fmla="*/ 4 h 97"/>
                <a:gd name="T14" fmla="*/ 83 w 87"/>
                <a:gd name="T15" fmla="*/ 28 h 97"/>
                <a:gd name="T16" fmla="*/ 82 w 87"/>
                <a:gd name="T17" fmla="*/ 64 h 97"/>
                <a:gd name="T18" fmla="*/ 58 w 87"/>
                <a:gd name="T19" fmla="*/ 92 h 97"/>
                <a:gd name="T20" fmla="*/ 38 w 87"/>
                <a:gd name="T21" fmla="*/ 97 h 97"/>
                <a:gd name="T22" fmla="*/ 48 w 87"/>
                <a:gd name="T23" fmla="*/ 11 h 97"/>
                <a:gd name="T24" fmla="*/ 33 w 87"/>
                <a:gd name="T25" fmla="*/ 15 h 97"/>
                <a:gd name="T26" fmla="*/ 14 w 87"/>
                <a:gd name="T27" fmla="*/ 38 h 97"/>
                <a:gd name="T28" fmla="*/ 12 w 87"/>
                <a:gd name="T29" fmla="*/ 68 h 97"/>
                <a:gd name="T30" fmla="*/ 29 w 87"/>
                <a:gd name="T31" fmla="*/ 86 h 97"/>
                <a:gd name="T32" fmla="*/ 29 w 87"/>
                <a:gd name="T33" fmla="*/ 86 h 97"/>
                <a:gd name="T34" fmla="*/ 54 w 87"/>
                <a:gd name="T35" fmla="*/ 84 h 97"/>
                <a:gd name="T36" fmla="*/ 73 w 87"/>
                <a:gd name="T37" fmla="*/ 61 h 97"/>
                <a:gd name="T38" fmla="*/ 74 w 87"/>
                <a:gd name="T39" fmla="*/ 31 h 97"/>
                <a:gd name="T40" fmla="*/ 57 w 87"/>
                <a:gd name="T41" fmla="*/ 12 h 97"/>
                <a:gd name="T42" fmla="*/ 48 w 87"/>
                <a:gd name="T43" fmla="*/ 11 h 97"/>
                <a:gd name="T44" fmla="*/ 40 w 87"/>
                <a:gd name="T45" fmla="*/ 79 h 97"/>
                <a:gd name="T46" fmla="*/ 32 w 87"/>
                <a:gd name="T47" fmla="*/ 78 h 97"/>
                <a:gd name="T48" fmla="*/ 19 w 87"/>
                <a:gd name="T49" fmla="*/ 40 h 97"/>
                <a:gd name="T50" fmla="*/ 19 w 87"/>
                <a:gd name="T51" fmla="*/ 40 h 97"/>
                <a:gd name="T52" fmla="*/ 34 w 87"/>
                <a:gd name="T53" fmla="*/ 23 h 97"/>
                <a:gd name="T54" fmla="*/ 54 w 87"/>
                <a:gd name="T55" fmla="*/ 21 h 97"/>
                <a:gd name="T56" fmla="*/ 67 w 87"/>
                <a:gd name="T57" fmla="*/ 59 h 97"/>
                <a:gd name="T58" fmla="*/ 53 w 87"/>
                <a:gd name="T59" fmla="*/ 76 h 97"/>
                <a:gd name="T60" fmla="*/ 40 w 87"/>
                <a:gd name="T61" fmla="*/ 79 h 97"/>
                <a:gd name="T62" fmla="*/ 28 w 87"/>
                <a:gd name="T63" fmla="*/ 43 h 97"/>
                <a:gd name="T64" fmla="*/ 36 w 87"/>
                <a:gd name="T65" fmla="*/ 69 h 97"/>
                <a:gd name="T66" fmla="*/ 48 w 87"/>
                <a:gd name="T67" fmla="*/ 68 h 97"/>
                <a:gd name="T68" fmla="*/ 59 w 87"/>
                <a:gd name="T69" fmla="*/ 55 h 97"/>
                <a:gd name="T70" fmla="*/ 51 w 87"/>
                <a:gd name="T71" fmla="*/ 30 h 97"/>
                <a:gd name="T72" fmla="*/ 38 w 87"/>
                <a:gd name="T73" fmla="*/ 31 h 97"/>
                <a:gd name="T74" fmla="*/ 28 w 87"/>
                <a:gd name="T7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7">
                  <a:moveTo>
                    <a:pt x="38" y="97"/>
                  </a:moveTo>
                  <a:cubicBezTo>
                    <a:pt x="34" y="97"/>
                    <a:pt x="30" y="97"/>
                    <a:pt x="26" y="95"/>
                  </a:cubicBezTo>
                  <a:cubicBezTo>
                    <a:pt x="26" y="95"/>
                    <a:pt x="26" y="95"/>
                    <a:pt x="26" y="95"/>
                  </a:cubicBezTo>
                  <a:cubicBezTo>
                    <a:pt x="15" y="91"/>
                    <a:pt x="8" y="83"/>
                    <a:pt x="4" y="71"/>
                  </a:cubicBezTo>
                  <a:cubicBezTo>
                    <a:pt x="0" y="60"/>
                    <a:pt x="0" y="47"/>
                    <a:pt x="5" y="35"/>
                  </a:cubicBezTo>
                  <a:cubicBezTo>
                    <a:pt x="10" y="23"/>
                    <a:pt x="18" y="13"/>
                    <a:pt x="28" y="7"/>
                  </a:cubicBezTo>
                  <a:cubicBezTo>
                    <a:pt x="39" y="1"/>
                    <a:pt x="50" y="0"/>
                    <a:pt x="61" y="4"/>
                  </a:cubicBezTo>
                  <a:cubicBezTo>
                    <a:pt x="71" y="8"/>
                    <a:pt x="79" y="16"/>
                    <a:pt x="83" y="28"/>
                  </a:cubicBezTo>
                  <a:cubicBezTo>
                    <a:pt x="87" y="39"/>
                    <a:pt x="86" y="52"/>
                    <a:pt x="82" y="64"/>
                  </a:cubicBezTo>
                  <a:cubicBezTo>
                    <a:pt x="77" y="76"/>
                    <a:pt x="69" y="86"/>
                    <a:pt x="58" y="92"/>
                  </a:cubicBezTo>
                  <a:cubicBezTo>
                    <a:pt x="52" y="96"/>
                    <a:pt x="45" y="97"/>
                    <a:pt x="38" y="97"/>
                  </a:cubicBezTo>
                  <a:close/>
                  <a:moveTo>
                    <a:pt x="48" y="11"/>
                  </a:moveTo>
                  <a:cubicBezTo>
                    <a:pt x="43" y="11"/>
                    <a:pt x="38" y="12"/>
                    <a:pt x="33" y="15"/>
                  </a:cubicBezTo>
                  <a:cubicBezTo>
                    <a:pt x="24" y="20"/>
                    <a:pt x="17" y="28"/>
                    <a:pt x="14" y="38"/>
                  </a:cubicBezTo>
                  <a:cubicBezTo>
                    <a:pt x="10" y="48"/>
                    <a:pt x="9" y="59"/>
                    <a:pt x="12" y="68"/>
                  </a:cubicBezTo>
                  <a:cubicBezTo>
                    <a:pt x="15" y="77"/>
                    <a:pt x="21" y="84"/>
                    <a:pt x="29" y="86"/>
                  </a:cubicBezTo>
                  <a:cubicBezTo>
                    <a:pt x="29" y="86"/>
                    <a:pt x="29" y="86"/>
                    <a:pt x="29" y="86"/>
                  </a:cubicBezTo>
                  <a:cubicBezTo>
                    <a:pt x="37" y="89"/>
                    <a:pt x="46" y="89"/>
                    <a:pt x="54" y="84"/>
                  </a:cubicBezTo>
                  <a:cubicBezTo>
                    <a:pt x="62" y="79"/>
                    <a:pt x="69" y="71"/>
                    <a:pt x="73" y="61"/>
                  </a:cubicBezTo>
                  <a:cubicBezTo>
                    <a:pt x="77" y="51"/>
                    <a:pt x="77" y="40"/>
                    <a:pt x="74" y="31"/>
                  </a:cubicBezTo>
                  <a:cubicBezTo>
                    <a:pt x="71" y="22"/>
                    <a:pt x="65" y="15"/>
                    <a:pt x="57" y="12"/>
                  </a:cubicBezTo>
                  <a:cubicBezTo>
                    <a:pt x="55" y="11"/>
                    <a:pt x="51" y="11"/>
                    <a:pt x="48" y="11"/>
                  </a:cubicBezTo>
                  <a:close/>
                  <a:moveTo>
                    <a:pt x="40" y="79"/>
                  </a:moveTo>
                  <a:cubicBezTo>
                    <a:pt x="38" y="79"/>
                    <a:pt x="35" y="79"/>
                    <a:pt x="32" y="78"/>
                  </a:cubicBezTo>
                  <a:cubicBezTo>
                    <a:pt x="19" y="73"/>
                    <a:pt x="13" y="56"/>
                    <a:pt x="19" y="40"/>
                  </a:cubicBezTo>
                  <a:cubicBezTo>
                    <a:pt x="19" y="40"/>
                    <a:pt x="19" y="40"/>
                    <a:pt x="19" y="40"/>
                  </a:cubicBezTo>
                  <a:cubicBezTo>
                    <a:pt x="22" y="33"/>
                    <a:pt x="27" y="27"/>
                    <a:pt x="34" y="23"/>
                  </a:cubicBezTo>
                  <a:cubicBezTo>
                    <a:pt x="40" y="19"/>
                    <a:pt x="48" y="19"/>
                    <a:pt x="54" y="21"/>
                  </a:cubicBezTo>
                  <a:cubicBezTo>
                    <a:pt x="67" y="26"/>
                    <a:pt x="73" y="43"/>
                    <a:pt x="67" y="59"/>
                  </a:cubicBezTo>
                  <a:cubicBezTo>
                    <a:pt x="64" y="66"/>
                    <a:pt x="59" y="72"/>
                    <a:pt x="53" y="76"/>
                  </a:cubicBezTo>
                  <a:cubicBezTo>
                    <a:pt x="49" y="78"/>
                    <a:pt x="45" y="79"/>
                    <a:pt x="40" y="79"/>
                  </a:cubicBezTo>
                  <a:close/>
                  <a:moveTo>
                    <a:pt x="28" y="43"/>
                  </a:moveTo>
                  <a:cubicBezTo>
                    <a:pt x="24" y="54"/>
                    <a:pt x="27" y="66"/>
                    <a:pt x="36" y="69"/>
                  </a:cubicBezTo>
                  <a:cubicBezTo>
                    <a:pt x="40" y="71"/>
                    <a:pt x="44" y="70"/>
                    <a:pt x="48" y="68"/>
                  </a:cubicBezTo>
                  <a:cubicBezTo>
                    <a:pt x="53" y="65"/>
                    <a:pt x="57" y="61"/>
                    <a:pt x="59" y="55"/>
                  </a:cubicBezTo>
                  <a:cubicBezTo>
                    <a:pt x="63" y="44"/>
                    <a:pt x="59" y="33"/>
                    <a:pt x="51" y="30"/>
                  </a:cubicBezTo>
                  <a:cubicBezTo>
                    <a:pt x="47" y="28"/>
                    <a:pt x="42" y="29"/>
                    <a:pt x="38" y="31"/>
                  </a:cubicBezTo>
                  <a:cubicBezTo>
                    <a:pt x="34" y="34"/>
                    <a:pt x="30" y="38"/>
                    <a:pt x="2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131"/>
            <p:cNvSpPr/>
            <p:nvPr/>
          </p:nvSpPr>
          <p:spPr bwMode="auto">
            <a:xfrm>
              <a:off x="2711450" y="3367088"/>
              <a:ext cx="223838" cy="306387"/>
            </a:xfrm>
            <a:custGeom>
              <a:avLst/>
              <a:gdLst>
                <a:gd name="T0" fmla="*/ 23 w 80"/>
                <a:gd name="T1" fmla="*/ 109 h 109"/>
                <a:gd name="T2" fmla="*/ 21 w 80"/>
                <a:gd name="T3" fmla="*/ 108 h 109"/>
                <a:gd name="T4" fmla="*/ 2 w 80"/>
                <a:gd name="T5" fmla="*/ 83 h 109"/>
                <a:gd name="T6" fmla="*/ 72 w 80"/>
                <a:gd name="T7" fmla="*/ 2 h 109"/>
                <a:gd name="T8" fmla="*/ 79 w 80"/>
                <a:gd name="T9" fmla="*/ 3 h 109"/>
                <a:gd name="T10" fmla="*/ 77 w 80"/>
                <a:gd name="T11" fmla="*/ 10 h 109"/>
                <a:gd name="T12" fmla="*/ 11 w 80"/>
                <a:gd name="T13" fmla="*/ 83 h 109"/>
                <a:gd name="T14" fmla="*/ 25 w 80"/>
                <a:gd name="T15" fmla="*/ 100 h 109"/>
                <a:gd name="T16" fmla="*/ 27 w 80"/>
                <a:gd name="T17" fmla="*/ 106 h 109"/>
                <a:gd name="T18" fmla="*/ 23 w 80"/>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9">
                  <a:moveTo>
                    <a:pt x="23" y="109"/>
                  </a:moveTo>
                  <a:cubicBezTo>
                    <a:pt x="22" y="109"/>
                    <a:pt x="22" y="109"/>
                    <a:pt x="21" y="108"/>
                  </a:cubicBezTo>
                  <a:cubicBezTo>
                    <a:pt x="9" y="102"/>
                    <a:pt x="2" y="94"/>
                    <a:pt x="2" y="83"/>
                  </a:cubicBezTo>
                  <a:cubicBezTo>
                    <a:pt x="0" y="48"/>
                    <a:pt x="70" y="4"/>
                    <a:pt x="72" y="2"/>
                  </a:cubicBezTo>
                  <a:cubicBezTo>
                    <a:pt x="75" y="0"/>
                    <a:pt x="77" y="1"/>
                    <a:pt x="79" y="3"/>
                  </a:cubicBezTo>
                  <a:cubicBezTo>
                    <a:pt x="80" y="5"/>
                    <a:pt x="80" y="8"/>
                    <a:pt x="77" y="10"/>
                  </a:cubicBezTo>
                  <a:cubicBezTo>
                    <a:pt x="59" y="22"/>
                    <a:pt x="10" y="58"/>
                    <a:pt x="11" y="83"/>
                  </a:cubicBezTo>
                  <a:cubicBezTo>
                    <a:pt x="11" y="90"/>
                    <a:pt x="16" y="96"/>
                    <a:pt x="25" y="100"/>
                  </a:cubicBezTo>
                  <a:cubicBezTo>
                    <a:pt x="27" y="101"/>
                    <a:pt x="28" y="104"/>
                    <a:pt x="27" y="106"/>
                  </a:cubicBezTo>
                  <a:cubicBezTo>
                    <a:pt x="26" y="108"/>
                    <a:pt x="25" y="109"/>
                    <a:pt x="23"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2" name="Freeform 132"/>
            <p:cNvSpPr/>
            <p:nvPr/>
          </p:nvSpPr>
          <p:spPr bwMode="auto">
            <a:xfrm>
              <a:off x="3252788" y="3367088"/>
              <a:ext cx="223838" cy="306387"/>
            </a:xfrm>
            <a:custGeom>
              <a:avLst/>
              <a:gdLst>
                <a:gd name="T0" fmla="*/ 57 w 80"/>
                <a:gd name="T1" fmla="*/ 109 h 109"/>
                <a:gd name="T2" fmla="*/ 53 w 80"/>
                <a:gd name="T3" fmla="*/ 106 h 109"/>
                <a:gd name="T4" fmla="*/ 55 w 80"/>
                <a:gd name="T5" fmla="*/ 100 h 109"/>
                <a:gd name="T6" fmla="*/ 69 w 80"/>
                <a:gd name="T7" fmla="*/ 83 h 109"/>
                <a:gd name="T8" fmla="*/ 3 w 80"/>
                <a:gd name="T9" fmla="*/ 10 h 109"/>
                <a:gd name="T10" fmla="*/ 1 w 80"/>
                <a:gd name="T11" fmla="*/ 3 h 109"/>
                <a:gd name="T12" fmla="*/ 8 w 80"/>
                <a:gd name="T13" fmla="*/ 2 h 109"/>
                <a:gd name="T14" fmla="*/ 78 w 80"/>
                <a:gd name="T15" fmla="*/ 83 h 109"/>
                <a:gd name="T16" fmla="*/ 59 w 80"/>
                <a:gd name="T17" fmla="*/ 108 h 109"/>
                <a:gd name="T18" fmla="*/ 57 w 80"/>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9">
                  <a:moveTo>
                    <a:pt x="57" y="109"/>
                  </a:moveTo>
                  <a:cubicBezTo>
                    <a:pt x="55" y="109"/>
                    <a:pt x="54" y="108"/>
                    <a:pt x="53" y="106"/>
                  </a:cubicBezTo>
                  <a:cubicBezTo>
                    <a:pt x="52" y="104"/>
                    <a:pt x="53" y="101"/>
                    <a:pt x="55" y="100"/>
                  </a:cubicBezTo>
                  <a:cubicBezTo>
                    <a:pt x="64" y="96"/>
                    <a:pt x="69" y="90"/>
                    <a:pt x="69" y="83"/>
                  </a:cubicBezTo>
                  <a:cubicBezTo>
                    <a:pt x="70" y="58"/>
                    <a:pt x="21" y="22"/>
                    <a:pt x="3" y="10"/>
                  </a:cubicBezTo>
                  <a:cubicBezTo>
                    <a:pt x="0" y="8"/>
                    <a:pt x="0" y="5"/>
                    <a:pt x="1" y="3"/>
                  </a:cubicBezTo>
                  <a:cubicBezTo>
                    <a:pt x="3" y="1"/>
                    <a:pt x="5" y="0"/>
                    <a:pt x="8" y="2"/>
                  </a:cubicBezTo>
                  <a:cubicBezTo>
                    <a:pt x="11" y="4"/>
                    <a:pt x="80" y="48"/>
                    <a:pt x="78" y="83"/>
                  </a:cubicBezTo>
                  <a:cubicBezTo>
                    <a:pt x="78" y="94"/>
                    <a:pt x="71" y="102"/>
                    <a:pt x="59" y="108"/>
                  </a:cubicBezTo>
                  <a:cubicBezTo>
                    <a:pt x="58" y="109"/>
                    <a:pt x="58" y="109"/>
                    <a:pt x="5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43" name="Freeform 133"/>
          <p:cNvSpPr>
            <a:spLocks noEditPoints="1"/>
          </p:cNvSpPr>
          <p:nvPr/>
        </p:nvSpPr>
        <p:spPr bwMode="auto">
          <a:xfrm>
            <a:off x="3897214" y="3577940"/>
            <a:ext cx="864429" cy="864430"/>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44" name="组合 243"/>
          <p:cNvGrpSpPr/>
          <p:nvPr/>
        </p:nvGrpSpPr>
        <p:grpSpPr>
          <a:xfrm>
            <a:off x="5289074" y="3695622"/>
            <a:ext cx="517802" cy="602319"/>
            <a:chOff x="4518025" y="2933700"/>
            <a:chExt cx="768350" cy="893763"/>
          </a:xfrm>
          <a:solidFill>
            <a:srgbClr val="FC621E"/>
          </a:solidFill>
        </p:grpSpPr>
        <p:sp>
          <p:nvSpPr>
            <p:cNvPr id="245" name="Freeform 134"/>
            <p:cNvSpPr>
              <a:spLocks noEditPoints="1"/>
            </p:cNvSpPr>
            <p:nvPr/>
          </p:nvSpPr>
          <p:spPr bwMode="auto">
            <a:xfrm>
              <a:off x="4548188" y="3246438"/>
              <a:ext cx="606425" cy="250825"/>
            </a:xfrm>
            <a:custGeom>
              <a:avLst/>
              <a:gdLst>
                <a:gd name="T0" fmla="*/ 194 w 216"/>
                <a:gd name="T1" fmla="*/ 89 h 89"/>
                <a:gd name="T2" fmla="*/ 22 w 216"/>
                <a:gd name="T3" fmla="*/ 89 h 89"/>
                <a:gd name="T4" fmla="*/ 0 w 216"/>
                <a:gd name="T5" fmla="*/ 67 h 89"/>
                <a:gd name="T6" fmla="*/ 0 w 216"/>
                <a:gd name="T7" fmla="*/ 5 h 89"/>
                <a:gd name="T8" fmla="*/ 5 w 216"/>
                <a:gd name="T9" fmla="*/ 0 h 89"/>
                <a:gd name="T10" fmla="*/ 211 w 216"/>
                <a:gd name="T11" fmla="*/ 0 h 89"/>
                <a:gd name="T12" fmla="*/ 216 w 216"/>
                <a:gd name="T13" fmla="*/ 5 h 89"/>
                <a:gd name="T14" fmla="*/ 216 w 216"/>
                <a:gd name="T15" fmla="*/ 67 h 89"/>
                <a:gd name="T16" fmla="*/ 194 w 216"/>
                <a:gd name="T17" fmla="*/ 89 h 89"/>
                <a:gd name="T18" fmla="*/ 9 w 216"/>
                <a:gd name="T19" fmla="*/ 9 h 89"/>
                <a:gd name="T20" fmla="*/ 9 w 216"/>
                <a:gd name="T21" fmla="*/ 67 h 89"/>
                <a:gd name="T22" fmla="*/ 22 w 216"/>
                <a:gd name="T23" fmla="*/ 80 h 89"/>
                <a:gd name="T24" fmla="*/ 194 w 216"/>
                <a:gd name="T25" fmla="*/ 80 h 89"/>
                <a:gd name="T26" fmla="*/ 206 w 216"/>
                <a:gd name="T27" fmla="*/ 67 h 89"/>
                <a:gd name="T28" fmla="*/ 206 w 216"/>
                <a:gd name="T29" fmla="*/ 9 h 89"/>
                <a:gd name="T30" fmla="*/ 9 w 216"/>
                <a:gd name="T31"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9">
                  <a:moveTo>
                    <a:pt x="194" y="89"/>
                  </a:moveTo>
                  <a:cubicBezTo>
                    <a:pt x="22" y="89"/>
                    <a:pt x="22" y="89"/>
                    <a:pt x="22" y="89"/>
                  </a:cubicBezTo>
                  <a:cubicBezTo>
                    <a:pt x="10" y="89"/>
                    <a:pt x="0" y="79"/>
                    <a:pt x="0" y="67"/>
                  </a:cubicBezTo>
                  <a:cubicBezTo>
                    <a:pt x="0" y="5"/>
                    <a:pt x="0" y="5"/>
                    <a:pt x="0" y="5"/>
                  </a:cubicBezTo>
                  <a:cubicBezTo>
                    <a:pt x="0" y="2"/>
                    <a:pt x="2" y="0"/>
                    <a:pt x="5" y="0"/>
                  </a:cubicBezTo>
                  <a:cubicBezTo>
                    <a:pt x="211" y="0"/>
                    <a:pt x="211" y="0"/>
                    <a:pt x="211" y="0"/>
                  </a:cubicBezTo>
                  <a:cubicBezTo>
                    <a:pt x="213" y="0"/>
                    <a:pt x="216" y="2"/>
                    <a:pt x="216" y="5"/>
                  </a:cubicBezTo>
                  <a:cubicBezTo>
                    <a:pt x="216" y="67"/>
                    <a:pt x="216" y="67"/>
                    <a:pt x="216" y="67"/>
                  </a:cubicBezTo>
                  <a:cubicBezTo>
                    <a:pt x="216" y="79"/>
                    <a:pt x="206" y="89"/>
                    <a:pt x="194" y="89"/>
                  </a:cubicBezTo>
                  <a:close/>
                  <a:moveTo>
                    <a:pt x="9" y="9"/>
                  </a:moveTo>
                  <a:cubicBezTo>
                    <a:pt x="9" y="67"/>
                    <a:pt x="9" y="67"/>
                    <a:pt x="9" y="67"/>
                  </a:cubicBezTo>
                  <a:cubicBezTo>
                    <a:pt x="9" y="74"/>
                    <a:pt x="15" y="80"/>
                    <a:pt x="22" y="80"/>
                  </a:cubicBezTo>
                  <a:cubicBezTo>
                    <a:pt x="194" y="80"/>
                    <a:pt x="194" y="80"/>
                    <a:pt x="194" y="80"/>
                  </a:cubicBezTo>
                  <a:cubicBezTo>
                    <a:pt x="201" y="80"/>
                    <a:pt x="206" y="74"/>
                    <a:pt x="206" y="67"/>
                  </a:cubicBezTo>
                  <a:cubicBezTo>
                    <a:pt x="206" y="9"/>
                    <a:pt x="206" y="9"/>
                    <a:pt x="206" y="9"/>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135"/>
            <p:cNvSpPr>
              <a:spLocks noEditPoints="1"/>
            </p:cNvSpPr>
            <p:nvPr/>
          </p:nvSpPr>
          <p:spPr bwMode="auto">
            <a:xfrm>
              <a:off x="4541838" y="2933700"/>
              <a:ext cx="323850" cy="341312"/>
            </a:xfrm>
            <a:custGeom>
              <a:avLst/>
              <a:gdLst>
                <a:gd name="T0" fmla="*/ 7 w 115"/>
                <a:gd name="T1" fmla="*/ 121 h 122"/>
                <a:gd name="T2" fmla="*/ 2 w 115"/>
                <a:gd name="T3" fmla="*/ 117 h 122"/>
                <a:gd name="T4" fmla="*/ 27 w 115"/>
                <a:gd name="T5" fmla="*/ 34 h 122"/>
                <a:gd name="T6" fmla="*/ 110 w 115"/>
                <a:gd name="T7" fmla="*/ 0 h 122"/>
                <a:gd name="T8" fmla="*/ 115 w 115"/>
                <a:gd name="T9" fmla="*/ 5 h 122"/>
                <a:gd name="T10" fmla="*/ 115 w 115"/>
                <a:gd name="T11" fmla="*/ 117 h 122"/>
                <a:gd name="T12" fmla="*/ 112 w 115"/>
                <a:gd name="T13" fmla="*/ 121 h 122"/>
                <a:gd name="T14" fmla="*/ 108 w 115"/>
                <a:gd name="T15" fmla="*/ 121 h 122"/>
                <a:gd name="T16" fmla="*/ 17 w 115"/>
                <a:gd name="T17" fmla="*/ 70 h 122"/>
                <a:gd name="T18" fmla="*/ 11 w 115"/>
                <a:gd name="T19" fmla="*/ 116 h 122"/>
                <a:gd name="T20" fmla="*/ 7 w 115"/>
                <a:gd name="T21" fmla="*/ 121 h 122"/>
                <a:gd name="T22" fmla="*/ 7 w 115"/>
                <a:gd name="T23" fmla="*/ 121 h 122"/>
                <a:gd name="T24" fmla="*/ 20 w 115"/>
                <a:gd name="T25" fmla="*/ 62 h 122"/>
                <a:gd name="T26" fmla="*/ 105 w 115"/>
                <a:gd name="T27" fmla="*/ 109 h 122"/>
                <a:gd name="T28" fmla="*/ 105 w 115"/>
                <a:gd name="T29" fmla="*/ 9 h 122"/>
                <a:gd name="T30" fmla="*/ 34 w 115"/>
                <a:gd name="T31" fmla="*/ 40 h 122"/>
                <a:gd name="T32" fmla="*/ 20 w 115"/>
                <a:gd name="T3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22">
                  <a:moveTo>
                    <a:pt x="7" y="121"/>
                  </a:moveTo>
                  <a:cubicBezTo>
                    <a:pt x="4" y="121"/>
                    <a:pt x="2" y="119"/>
                    <a:pt x="2" y="117"/>
                  </a:cubicBezTo>
                  <a:cubicBezTo>
                    <a:pt x="0" y="82"/>
                    <a:pt x="8" y="54"/>
                    <a:pt x="27" y="34"/>
                  </a:cubicBezTo>
                  <a:cubicBezTo>
                    <a:pt x="59" y="0"/>
                    <a:pt x="108" y="0"/>
                    <a:pt x="110" y="0"/>
                  </a:cubicBezTo>
                  <a:cubicBezTo>
                    <a:pt x="112" y="0"/>
                    <a:pt x="115" y="2"/>
                    <a:pt x="115" y="5"/>
                  </a:cubicBezTo>
                  <a:cubicBezTo>
                    <a:pt x="115" y="117"/>
                    <a:pt x="115" y="117"/>
                    <a:pt x="115" y="117"/>
                  </a:cubicBezTo>
                  <a:cubicBezTo>
                    <a:pt x="115" y="118"/>
                    <a:pt x="114" y="120"/>
                    <a:pt x="112" y="121"/>
                  </a:cubicBezTo>
                  <a:cubicBezTo>
                    <a:pt x="111" y="121"/>
                    <a:pt x="109" y="122"/>
                    <a:pt x="108" y="121"/>
                  </a:cubicBezTo>
                  <a:cubicBezTo>
                    <a:pt x="17" y="70"/>
                    <a:pt x="17" y="70"/>
                    <a:pt x="17" y="70"/>
                  </a:cubicBezTo>
                  <a:cubicBezTo>
                    <a:pt x="12" y="84"/>
                    <a:pt x="10" y="99"/>
                    <a:pt x="11" y="116"/>
                  </a:cubicBezTo>
                  <a:cubicBezTo>
                    <a:pt x="12" y="119"/>
                    <a:pt x="10" y="121"/>
                    <a:pt x="7" y="121"/>
                  </a:cubicBezTo>
                  <a:cubicBezTo>
                    <a:pt x="7" y="121"/>
                    <a:pt x="7" y="121"/>
                    <a:pt x="7" y="121"/>
                  </a:cubicBezTo>
                  <a:close/>
                  <a:moveTo>
                    <a:pt x="20" y="62"/>
                  </a:moveTo>
                  <a:cubicBezTo>
                    <a:pt x="105" y="109"/>
                    <a:pt x="105" y="109"/>
                    <a:pt x="105" y="109"/>
                  </a:cubicBezTo>
                  <a:cubicBezTo>
                    <a:pt x="105" y="9"/>
                    <a:pt x="105" y="9"/>
                    <a:pt x="105" y="9"/>
                  </a:cubicBezTo>
                  <a:cubicBezTo>
                    <a:pt x="93" y="10"/>
                    <a:pt x="58" y="15"/>
                    <a:pt x="34" y="40"/>
                  </a:cubicBezTo>
                  <a:cubicBezTo>
                    <a:pt x="28" y="47"/>
                    <a:pt x="24" y="54"/>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136"/>
            <p:cNvSpPr/>
            <p:nvPr/>
          </p:nvSpPr>
          <p:spPr bwMode="auto">
            <a:xfrm>
              <a:off x="4697413" y="2970213"/>
              <a:ext cx="168275" cy="301625"/>
            </a:xfrm>
            <a:custGeom>
              <a:avLst/>
              <a:gdLst>
                <a:gd name="T0" fmla="*/ 55 w 60"/>
                <a:gd name="T1" fmla="*/ 108 h 108"/>
                <a:gd name="T2" fmla="*/ 51 w 60"/>
                <a:gd name="T3" fmla="*/ 106 h 108"/>
                <a:gd name="T4" fmla="*/ 1 w 60"/>
                <a:gd name="T5" fmla="*/ 7 h 108"/>
                <a:gd name="T6" fmla="*/ 4 w 60"/>
                <a:gd name="T7" fmla="*/ 1 h 108"/>
                <a:gd name="T8" fmla="*/ 10 w 60"/>
                <a:gd name="T9" fmla="*/ 3 h 108"/>
                <a:gd name="T10" fmla="*/ 59 w 60"/>
                <a:gd name="T11" fmla="*/ 102 h 108"/>
                <a:gd name="T12" fmla="*/ 57 w 60"/>
                <a:gd name="T13" fmla="*/ 108 h 108"/>
                <a:gd name="T14" fmla="*/ 55 w 60"/>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8">
                  <a:moveTo>
                    <a:pt x="55" y="108"/>
                  </a:moveTo>
                  <a:cubicBezTo>
                    <a:pt x="53" y="108"/>
                    <a:pt x="52" y="107"/>
                    <a:pt x="51" y="106"/>
                  </a:cubicBezTo>
                  <a:cubicBezTo>
                    <a:pt x="1" y="7"/>
                    <a:pt x="1" y="7"/>
                    <a:pt x="1" y="7"/>
                  </a:cubicBezTo>
                  <a:cubicBezTo>
                    <a:pt x="0" y="5"/>
                    <a:pt x="1" y="2"/>
                    <a:pt x="4" y="1"/>
                  </a:cubicBezTo>
                  <a:cubicBezTo>
                    <a:pt x="6" y="0"/>
                    <a:pt x="9" y="1"/>
                    <a:pt x="10" y="3"/>
                  </a:cubicBezTo>
                  <a:cubicBezTo>
                    <a:pt x="59" y="102"/>
                    <a:pt x="59" y="102"/>
                    <a:pt x="59" y="102"/>
                  </a:cubicBezTo>
                  <a:cubicBezTo>
                    <a:pt x="60" y="104"/>
                    <a:pt x="59" y="107"/>
                    <a:pt x="57" y="108"/>
                  </a:cubicBezTo>
                  <a:cubicBezTo>
                    <a:pt x="56" y="108"/>
                    <a:pt x="56" y="108"/>
                    <a:pt x="5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Freeform 137"/>
            <p:cNvSpPr>
              <a:spLocks noEditPoints="1"/>
            </p:cNvSpPr>
            <p:nvPr/>
          </p:nvSpPr>
          <p:spPr bwMode="auto">
            <a:xfrm>
              <a:off x="4518025" y="3614738"/>
              <a:ext cx="212725" cy="21272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9 h 76"/>
                <a:gd name="T12" fmla="*/ 9 w 76"/>
                <a:gd name="T13" fmla="*/ 38 h 76"/>
                <a:gd name="T14" fmla="*/ 38 w 76"/>
                <a:gd name="T15" fmla="*/ 67 h 76"/>
                <a:gd name="T16" fmla="*/ 67 w 76"/>
                <a:gd name="T17" fmla="*/ 38 h 76"/>
                <a:gd name="T18" fmla="*/ 38 w 76"/>
                <a:gd name="T19"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9"/>
                  </a:moveTo>
                  <a:cubicBezTo>
                    <a:pt x="22" y="9"/>
                    <a:pt x="9" y="22"/>
                    <a:pt x="9" y="38"/>
                  </a:cubicBezTo>
                  <a:cubicBezTo>
                    <a:pt x="9" y="54"/>
                    <a:pt x="22" y="67"/>
                    <a:pt x="38" y="67"/>
                  </a:cubicBezTo>
                  <a:cubicBezTo>
                    <a:pt x="54" y="67"/>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Freeform 138"/>
            <p:cNvSpPr>
              <a:spLocks noEditPoints="1"/>
            </p:cNvSpPr>
            <p:nvPr/>
          </p:nvSpPr>
          <p:spPr bwMode="auto">
            <a:xfrm>
              <a:off x="4565650" y="3665538"/>
              <a:ext cx="117475" cy="114300"/>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21 w 42"/>
                <a:gd name="T11" fmla="*/ 9 h 41"/>
                <a:gd name="T12" fmla="*/ 9 w 42"/>
                <a:gd name="T13" fmla="*/ 20 h 41"/>
                <a:gd name="T14" fmla="*/ 21 w 42"/>
                <a:gd name="T15" fmla="*/ 32 h 41"/>
                <a:gd name="T16" fmla="*/ 32 w 42"/>
                <a:gd name="T17" fmla="*/ 20 h 41"/>
                <a:gd name="T18" fmla="*/ 21 w 42"/>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41"/>
                  </a:moveTo>
                  <a:cubicBezTo>
                    <a:pt x="9" y="41"/>
                    <a:pt x="0" y="32"/>
                    <a:pt x="0" y="20"/>
                  </a:cubicBezTo>
                  <a:cubicBezTo>
                    <a:pt x="0" y="9"/>
                    <a:pt x="9" y="0"/>
                    <a:pt x="21" y="0"/>
                  </a:cubicBezTo>
                  <a:cubicBezTo>
                    <a:pt x="32" y="0"/>
                    <a:pt x="42" y="9"/>
                    <a:pt x="42" y="20"/>
                  </a:cubicBezTo>
                  <a:cubicBezTo>
                    <a:pt x="42" y="32"/>
                    <a:pt x="32" y="41"/>
                    <a:pt x="21" y="41"/>
                  </a:cubicBezTo>
                  <a:close/>
                  <a:moveTo>
                    <a:pt x="21" y="9"/>
                  </a:moveTo>
                  <a:cubicBezTo>
                    <a:pt x="14" y="9"/>
                    <a:pt x="9" y="14"/>
                    <a:pt x="9" y="20"/>
                  </a:cubicBezTo>
                  <a:cubicBezTo>
                    <a:pt x="9" y="27"/>
                    <a:pt x="14" y="32"/>
                    <a:pt x="21" y="32"/>
                  </a:cubicBezTo>
                  <a:cubicBezTo>
                    <a:pt x="27" y="32"/>
                    <a:pt x="32" y="27"/>
                    <a:pt x="32" y="20"/>
                  </a:cubicBezTo>
                  <a:cubicBezTo>
                    <a:pt x="32" y="14"/>
                    <a:pt x="27" y="9"/>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139"/>
            <p:cNvSpPr>
              <a:spLocks noEditPoints="1"/>
            </p:cNvSpPr>
            <p:nvPr/>
          </p:nvSpPr>
          <p:spPr bwMode="auto">
            <a:xfrm>
              <a:off x="5019675" y="3665538"/>
              <a:ext cx="117475" cy="114300"/>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21 w 42"/>
                <a:gd name="T11" fmla="*/ 9 h 41"/>
                <a:gd name="T12" fmla="*/ 9 w 42"/>
                <a:gd name="T13" fmla="*/ 20 h 41"/>
                <a:gd name="T14" fmla="*/ 21 w 42"/>
                <a:gd name="T15" fmla="*/ 32 h 41"/>
                <a:gd name="T16" fmla="*/ 33 w 42"/>
                <a:gd name="T17" fmla="*/ 20 h 41"/>
                <a:gd name="T18" fmla="*/ 21 w 42"/>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41"/>
                  </a:moveTo>
                  <a:cubicBezTo>
                    <a:pt x="9" y="41"/>
                    <a:pt x="0" y="32"/>
                    <a:pt x="0" y="20"/>
                  </a:cubicBezTo>
                  <a:cubicBezTo>
                    <a:pt x="0" y="9"/>
                    <a:pt x="9" y="0"/>
                    <a:pt x="21" y="0"/>
                  </a:cubicBezTo>
                  <a:cubicBezTo>
                    <a:pt x="32" y="0"/>
                    <a:pt x="42" y="9"/>
                    <a:pt x="42" y="20"/>
                  </a:cubicBezTo>
                  <a:cubicBezTo>
                    <a:pt x="42" y="32"/>
                    <a:pt x="32" y="41"/>
                    <a:pt x="21" y="41"/>
                  </a:cubicBezTo>
                  <a:close/>
                  <a:moveTo>
                    <a:pt x="21" y="9"/>
                  </a:moveTo>
                  <a:cubicBezTo>
                    <a:pt x="15" y="9"/>
                    <a:pt x="9" y="14"/>
                    <a:pt x="9" y="20"/>
                  </a:cubicBezTo>
                  <a:cubicBezTo>
                    <a:pt x="9" y="27"/>
                    <a:pt x="15" y="32"/>
                    <a:pt x="21" y="32"/>
                  </a:cubicBezTo>
                  <a:cubicBezTo>
                    <a:pt x="27" y="32"/>
                    <a:pt x="33" y="27"/>
                    <a:pt x="33" y="20"/>
                  </a:cubicBezTo>
                  <a:cubicBezTo>
                    <a:pt x="33" y="14"/>
                    <a:pt x="27" y="9"/>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140"/>
            <p:cNvSpPr>
              <a:spLocks noEditPoints="1"/>
            </p:cNvSpPr>
            <p:nvPr/>
          </p:nvSpPr>
          <p:spPr bwMode="auto">
            <a:xfrm>
              <a:off x="4972050" y="3614738"/>
              <a:ext cx="212725" cy="21272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9 h 76"/>
                <a:gd name="T12" fmla="*/ 9 w 76"/>
                <a:gd name="T13" fmla="*/ 38 h 76"/>
                <a:gd name="T14" fmla="*/ 38 w 76"/>
                <a:gd name="T15" fmla="*/ 67 h 76"/>
                <a:gd name="T16" fmla="*/ 67 w 76"/>
                <a:gd name="T17" fmla="*/ 38 h 76"/>
                <a:gd name="T18" fmla="*/ 38 w 76"/>
                <a:gd name="T19"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9"/>
                  </a:moveTo>
                  <a:cubicBezTo>
                    <a:pt x="22" y="9"/>
                    <a:pt x="9" y="22"/>
                    <a:pt x="9" y="38"/>
                  </a:cubicBezTo>
                  <a:cubicBezTo>
                    <a:pt x="9" y="54"/>
                    <a:pt x="22" y="67"/>
                    <a:pt x="38" y="67"/>
                  </a:cubicBezTo>
                  <a:cubicBezTo>
                    <a:pt x="54" y="67"/>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141"/>
            <p:cNvSpPr/>
            <p:nvPr/>
          </p:nvSpPr>
          <p:spPr bwMode="auto">
            <a:xfrm>
              <a:off x="4705350" y="3709988"/>
              <a:ext cx="292100" cy="25400"/>
            </a:xfrm>
            <a:custGeom>
              <a:avLst/>
              <a:gdLst>
                <a:gd name="T0" fmla="*/ 99 w 104"/>
                <a:gd name="T1" fmla="*/ 9 h 9"/>
                <a:gd name="T2" fmla="*/ 4 w 104"/>
                <a:gd name="T3" fmla="*/ 9 h 9"/>
                <a:gd name="T4" fmla="*/ 0 w 104"/>
                <a:gd name="T5" fmla="*/ 4 h 9"/>
                <a:gd name="T6" fmla="*/ 4 w 104"/>
                <a:gd name="T7" fmla="*/ 0 h 9"/>
                <a:gd name="T8" fmla="*/ 99 w 104"/>
                <a:gd name="T9" fmla="*/ 0 h 9"/>
                <a:gd name="T10" fmla="*/ 104 w 104"/>
                <a:gd name="T11" fmla="*/ 4 h 9"/>
                <a:gd name="T12" fmla="*/ 99 w 10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4" h="9">
                  <a:moveTo>
                    <a:pt x="99" y="9"/>
                  </a:moveTo>
                  <a:cubicBezTo>
                    <a:pt x="4" y="9"/>
                    <a:pt x="4" y="9"/>
                    <a:pt x="4" y="9"/>
                  </a:cubicBezTo>
                  <a:cubicBezTo>
                    <a:pt x="2" y="9"/>
                    <a:pt x="0" y="7"/>
                    <a:pt x="0" y="4"/>
                  </a:cubicBezTo>
                  <a:cubicBezTo>
                    <a:pt x="0" y="2"/>
                    <a:pt x="2" y="0"/>
                    <a:pt x="4" y="0"/>
                  </a:cubicBezTo>
                  <a:cubicBezTo>
                    <a:pt x="99" y="0"/>
                    <a:pt x="99" y="0"/>
                    <a:pt x="99" y="0"/>
                  </a:cubicBezTo>
                  <a:cubicBezTo>
                    <a:pt x="102" y="0"/>
                    <a:pt x="104" y="2"/>
                    <a:pt x="104" y="4"/>
                  </a:cubicBezTo>
                  <a:cubicBezTo>
                    <a:pt x="104" y="7"/>
                    <a:pt x="102" y="9"/>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142"/>
            <p:cNvSpPr/>
            <p:nvPr/>
          </p:nvSpPr>
          <p:spPr bwMode="auto">
            <a:xfrm>
              <a:off x="4610100" y="3468688"/>
              <a:ext cx="414338" cy="266700"/>
            </a:xfrm>
            <a:custGeom>
              <a:avLst/>
              <a:gdLst>
                <a:gd name="T0" fmla="*/ 5 w 148"/>
                <a:gd name="T1" fmla="*/ 95 h 95"/>
                <a:gd name="T2" fmla="*/ 1 w 148"/>
                <a:gd name="T3" fmla="*/ 93 h 95"/>
                <a:gd name="T4" fmla="*/ 2 w 148"/>
                <a:gd name="T5" fmla="*/ 86 h 95"/>
                <a:gd name="T6" fmla="*/ 140 w 148"/>
                <a:gd name="T7" fmla="*/ 1 h 95"/>
                <a:gd name="T8" fmla="*/ 147 w 148"/>
                <a:gd name="T9" fmla="*/ 3 h 95"/>
                <a:gd name="T10" fmla="*/ 145 w 148"/>
                <a:gd name="T11" fmla="*/ 9 h 95"/>
                <a:gd name="T12" fmla="*/ 7 w 148"/>
                <a:gd name="T13" fmla="*/ 94 h 95"/>
                <a:gd name="T14" fmla="*/ 5 w 148"/>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5">
                  <a:moveTo>
                    <a:pt x="5" y="95"/>
                  </a:moveTo>
                  <a:cubicBezTo>
                    <a:pt x="3" y="95"/>
                    <a:pt x="2" y="94"/>
                    <a:pt x="1" y="93"/>
                  </a:cubicBezTo>
                  <a:cubicBezTo>
                    <a:pt x="0" y="91"/>
                    <a:pt x="0" y="88"/>
                    <a:pt x="2" y="86"/>
                  </a:cubicBezTo>
                  <a:cubicBezTo>
                    <a:pt x="140" y="1"/>
                    <a:pt x="140" y="1"/>
                    <a:pt x="140" y="1"/>
                  </a:cubicBezTo>
                  <a:cubicBezTo>
                    <a:pt x="143" y="0"/>
                    <a:pt x="145" y="1"/>
                    <a:pt x="147" y="3"/>
                  </a:cubicBezTo>
                  <a:cubicBezTo>
                    <a:pt x="148" y="5"/>
                    <a:pt x="147" y="8"/>
                    <a:pt x="145" y="9"/>
                  </a:cubicBezTo>
                  <a:cubicBezTo>
                    <a:pt x="7" y="94"/>
                    <a:pt x="7" y="94"/>
                    <a:pt x="7" y="94"/>
                  </a:cubicBezTo>
                  <a:cubicBezTo>
                    <a:pt x="7" y="95"/>
                    <a:pt x="6" y="95"/>
                    <a:pt x="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143"/>
            <p:cNvSpPr/>
            <p:nvPr/>
          </p:nvSpPr>
          <p:spPr bwMode="auto">
            <a:xfrm>
              <a:off x="4676775" y="3468688"/>
              <a:ext cx="415925" cy="266700"/>
            </a:xfrm>
            <a:custGeom>
              <a:avLst/>
              <a:gdLst>
                <a:gd name="T0" fmla="*/ 143 w 148"/>
                <a:gd name="T1" fmla="*/ 95 h 95"/>
                <a:gd name="T2" fmla="*/ 141 w 148"/>
                <a:gd name="T3" fmla="*/ 94 h 95"/>
                <a:gd name="T4" fmla="*/ 3 w 148"/>
                <a:gd name="T5" fmla="*/ 9 h 95"/>
                <a:gd name="T6" fmla="*/ 1 w 148"/>
                <a:gd name="T7" fmla="*/ 3 h 95"/>
                <a:gd name="T8" fmla="*/ 7 w 148"/>
                <a:gd name="T9" fmla="*/ 1 h 95"/>
                <a:gd name="T10" fmla="*/ 145 w 148"/>
                <a:gd name="T11" fmla="*/ 86 h 95"/>
                <a:gd name="T12" fmla="*/ 147 w 148"/>
                <a:gd name="T13" fmla="*/ 93 h 95"/>
                <a:gd name="T14" fmla="*/ 143 w 148"/>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5">
                  <a:moveTo>
                    <a:pt x="143" y="95"/>
                  </a:moveTo>
                  <a:cubicBezTo>
                    <a:pt x="142" y="95"/>
                    <a:pt x="141" y="95"/>
                    <a:pt x="141" y="94"/>
                  </a:cubicBezTo>
                  <a:cubicBezTo>
                    <a:pt x="3" y="9"/>
                    <a:pt x="3" y="9"/>
                    <a:pt x="3" y="9"/>
                  </a:cubicBezTo>
                  <a:cubicBezTo>
                    <a:pt x="0" y="8"/>
                    <a:pt x="0" y="5"/>
                    <a:pt x="1" y="3"/>
                  </a:cubicBezTo>
                  <a:cubicBezTo>
                    <a:pt x="2" y="1"/>
                    <a:pt x="5" y="0"/>
                    <a:pt x="7" y="1"/>
                  </a:cubicBezTo>
                  <a:cubicBezTo>
                    <a:pt x="145" y="86"/>
                    <a:pt x="145" y="86"/>
                    <a:pt x="145" y="86"/>
                  </a:cubicBezTo>
                  <a:cubicBezTo>
                    <a:pt x="148" y="88"/>
                    <a:pt x="148" y="91"/>
                    <a:pt x="147" y="93"/>
                  </a:cubicBezTo>
                  <a:cubicBezTo>
                    <a:pt x="146" y="94"/>
                    <a:pt x="145" y="95"/>
                    <a:pt x="14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144"/>
            <p:cNvSpPr/>
            <p:nvPr/>
          </p:nvSpPr>
          <p:spPr bwMode="auto">
            <a:xfrm>
              <a:off x="5019675" y="3076575"/>
              <a:ext cx="209550" cy="314325"/>
            </a:xfrm>
            <a:custGeom>
              <a:avLst/>
              <a:gdLst>
                <a:gd name="T0" fmla="*/ 5 w 75"/>
                <a:gd name="T1" fmla="*/ 112 h 112"/>
                <a:gd name="T2" fmla="*/ 3 w 75"/>
                <a:gd name="T3" fmla="*/ 111 h 112"/>
                <a:gd name="T4" fmla="*/ 0 w 75"/>
                <a:gd name="T5" fmla="*/ 106 h 112"/>
                <a:gd name="T6" fmla="*/ 26 w 75"/>
                <a:gd name="T7" fmla="*/ 25 h 112"/>
                <a:gd name="T8" fmla="*/ 28 w 75"/>
                <a:gd name="T9" fmla="*/ 22 h 112"/>
                <a:gd name="T10" fmla="*/ 68 w 75"/>
                <a:gd name="T11" fmla="*/ 1 h 112"/>
                <a:gd name="T12" fmla="*/ 74 w 75"/>
                <a:gd name="T13" fmla="*/ 3 h 112"/>
                <a:gd name="T14" fmla="*/ 72 w 75"/>
                <a:gd name="T15" fmla="*/ 9 h 112"/>
                <a:gd name="T16" fmla="*/ 34 w 75"/>
                <a:gd name="T17" fmla="*/ 30 h 112"/>
                <a:gd name="T18" fmla="*/ 9 w 75"/>
                <a:gd name="T19" fmla="*/ 108 h 112"/>
                <a:gd name="T20" fmla="*/ 5 w 7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2">
                  <a:moveTo>
                    <a:pt x="5" y="112"/>
                  </a:moveTo>
                  <a:cubicBezTo>
                    <a:pt x="4" y="112"/>
                    <a:pt x="4" y="112"/>
                    <a:pt x="3" y="111"/>
                  </a:cubicBezTo>
                  <a:cubicBezTo>
                    <a:pt x="1" y="111"/>
                    <a:pt x="0" y="108"/>
                    <a:pt x="0" y="106"/>
                  </a:cubicBezTo>
                  <a:cubicBezTo>
                    <a:pt x="26" y="25"/>
                    <a:pt x="26" y="25"/>
                    <a:pt x="26" y="25"/>
                  </a:cubicBezTo>
                  <a:cubicBezTo>
                    <a:pt x="26" y="24"/>
                    <a:pt x="27" y="23"/>
                    <a:pt x="28" y="22"/>
                  </a:cubicBezTo>
                  <a:cubicBezTo>
                    <a:pt x="68" y="1"/>
                    <a:pt x="68" y="1"/>
                    <a:pt x="68" y="1"/>
                  </a:cubicBezTo>
                  <a:cubicBezTo>
                    <a:pt x="70" y="0"/>
                    <a:pt x="73" y="0"/>
                    <a:pt x="74" y="3"/>
                  </a:cubicBezTo>
                  <a:cubicBezTo>
                    <a:pt x="75" y="5"/>
                    <a:pt x="74" y="8"/>
                    <a:pt x="72" y="9"/>
                  </a:cubicBezTo>
                  <a:cubicBezTo>
                    <a:pt x="34" y="30"/>
                    <a:pt x="34" y="30"/>
                    <a:pt x="34" y="30"/>
                  </a:cubicBezTo>
                  <a:cubicBezTo>
                    <a:pt x="9" y="108"/>
                    <a:pt x="9" y="108"/>
                    <a:pt x="9" y="108"/>
                  </a:cubicBezTo>
                  <a:cubicBezTo>
                    <a:pt x="9" y="110"/>
                    <a:pt x="7" y="112"/>
                    <a:pt x="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145"/>
            <p:cNvSpPr>
              <a:spLocks noEditPoints="1"/>
            </p:cNvSpPr>
            <p:nvPr/>
          </p:nvSpPr>
          <p:spPr bwMode="auto">
            <a:xfrm>
              <a:off x="5207000" y="3033713"/>
              <a:ext cx="79375" cy="79375"/>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10 h 28"/>
                <a:gd name="T12" fmla="*/ 9 w 28"/>
                <a:gd name="T13" fmla="*/ 14 h 28"/>
                <a:gd name="T14" fmla="*/ 14 w 28"/>
                <a:gd name="T15" fmla="*/ 19 h 28"/>
                <a:gd name="T16" fmla="*/ 18 w 28"/>
                <a:gd name="T17" fmla="*/ 14 h 28"/>
                <a:gd name="T18" fmla="*/ 14 w 28"/>
                <a:gd name="T1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1" y="0"/>
                    <a:pt x="28" y="7"/>
                    <a:pt x="28" y="14"/>
                  </a:cubicBezTo>
                  <a:cubicBezTo>
                    <a:pt x="28" y="22"/>
                    <a:pt x="21" y="28"/>
                    <a:pt x="14" y="28"/>
                  </a:cubicBezTo>
                  <a:close/>
                  <a:moveTo>
                    <a:pt x="14" y="10"/>
                  </a:moveTo>
                  <a:cubicBezTo>
                    <a:pt x="11" y="10"/>
                    <a:pt x="9" y="12"/>
                    <a:pt x="9" y="14"/>
                  </a:cubicBezTo>
                  <a:cubicBezTo>
                    <a:pt x="9" y="17"/>
                    <a:pt x="11" y="19"/>
                    <a:pt x="14" y="19"/>
                  </a:cubicBezTo>
                  <a:cubicBezTo>
                    <a:pt x="16" y="19"/>
                    <a:pt x="18" y="17"/>
                    <a:pt x="18" y="14"/>
                  </a:cubicBezTo>
                  <a:cubicBezTo>
                    <a:pt x="18" y="12"/>
                    <a:pt x="16"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57" name="Freeform 146"/>
          <p:cNvSpPr>
            <a:spLocks noEditPoints="1"/>
          </p:cNvSpPr>
          <p:nvPr/>
        </p:nvSpPr>
        <p:spPr bwMode="auto">
          <a:xfrm>
            <a:off x="5095433" y="3577940"/>
            <a:ext cx="864429" cy="864430"/>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58" name="组合 257"/>
          <p:cNvGrpSpPr/>
          <p:nvPr/>
        </p:nvGrpSpPr>
        <p:grpSpPr>
          <a:xfrm>
            <a:off x="6502270" y="3683854"/>
            <a:ext cx="393701" cy="665440"/>
            <a:chOff x="6318250" y="2916238"/>
            <a:chExt cx="584200" cy="987425"/>
          </a:xfrm>
          <a:solidFill>
            <a:srgbClr val="FC621E"/>
          </a:solidFill>
        </p:grpSpPr>
        <p:sp>
          <p:nvSpPr>
            <p:cNvPr id="259" name="Freeform 147"/>
            <p:cNvSpPr>
              <a:spLocks noEditPoints="1"/>
            </p:cNvSpPr>
            <p:nvPr/>
          </p:nvSpPr>
          <p:spPr bwMode="auto">
            <a:xfrm>
              <a:off x="6430963" y="3028950"/>
              <a:ext cx="358775" cy="358775"/>
            </a:xfrm>
            <a:custGeom>
              <a:avLst/>
              <a:gdLst>
                <a:gd name="T0" fmla="*/ 64 w 128"/>
                <a:gd name="T1" fmla="*/ 128 h 128"/>
                <a:gd name="T2" fmla="*/ 0 w 128"/>
                <a:gd name="T3" fmla="*/ 64 h 128"/>
                <a:gd name="T4" fmla="*/ 64 w 128"/>
                <a:gd name="T5" fmla="*/ 0 h 128"/>
                <a:gd name="T6" fmla="*/ 128 w 128"/>
                <a:gd name="T7" fmla="*/ 64 h 128"/>
                <a:gd name="T8" fmla="*/ 64 w 128"/>
                <a:gd name="T9" fmla="*/ 128 h 128"/>
                <a:gd name="T10" fmla="*/ 64 w 128"/>
                <a:gd name="T11" fmla="*/ 9 h 128"/>
                <a:gd name="T12" fmla="*/ 9 w 128"/>
                <a:gd name="T13" fmla="*/ 64 h 128"/>
                <a:gd name="T14" fmla="*/ 64 w 128"/>
                <a:gd name="T15" fmla="*/ 118 h 128"/>
                <a:gd name="T16" fmla="*/ 119 w 128"/>
                <a:gd name="T17" fmla="*/ 64 h 128"/>
                <a:gd name="T18" fmla="*/ 64 w 128"/>
                <a:gd name="T1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9"/>
                  </a:moveTo>
                  <a:cubicBezTo>
                    <a:pt x="34" y="9"/>
                    <a:pt x="9" y="34"/>
                    <a:pt x="9" y="64"/>
                  </a:cubicBezTo>
                  <a:cubicBezTo>
                    <a:pt x="9" y="94"/>
                    <a:pt x="34" y="118"/>
                    <a:pt x="64" y="118"/>
                  </a:cubicBezTo>
                  <a:cubicBezTo>
                    <a:pt x="94" y="118"/>
                    <a:pt x="119" y="94"/>
                    <a:pt x="119" y="64"/>
                  </a:cubicBezTo>
                  <a:cubicBezTo>
                    <a:pt x="119" y="34"/>
                    <a:pt x="94" y="9"/>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148"/>
            <p:cNvSpPr>
              <a:spLocks noEditPoints="1"/>
            </p:cNvSpPr>
            <p:nvPr/>
          </p:nvSpPr>
          <p:spPr bwMode="auto">
            <a:xfrm>
              <a:off x="6318250" y="2916238"/>
              <a:ext cx="584200" cy="987425"/>
            </a:xfrm>
            <a:custGeom>
              <a:avLst/>
              <a:gdLst>
                <a:gd name="T0" fmla="*/ 72 w 208"/>
                <a:gd name="T1" fmla="*/ 319 h 352"/>
                <a:gd name="T2" fmla="*/ 86 w 208"/>
                <a:gd name="T3" fmla="*/ 203 h 352"/>
                <a:gd name="T4" fmla="*/ 31 w 208"/>
                <a:gd name="T5" fmla="*/ 177 h 352"/>
                <a:gd name="T6" fmla="*/ 0 w 208"/>
                <a:gd name="T7" fmla="*/ 104 h 352"/>
                <a:gd name="T8" fmla="*/ 31 w 208"/>
                <a:gd name="T9" fmla="*/ 30 h 352"/>
                <a:gd name="T10" fmla="*/ 104 w 208"/>
                <a:gd name="T11" fmla="*/ 0 h 352"/>
                <a:gd name="T12" fmla="*/ 177 w 208"/>
                <a:gd name="T13" fmla="*/ 30 h 352"/>
                <a:gd name="T14" fmla="*/ 208 w 208"/>
                <a:gd name="T15" fmla="*/ 104 h 352"/>
                <a:gd name="T16" fmla="*/ 177 w 208"/>
                <a:gd name="T17" fmla="*/ 177 h 352"/>
                <a:gd name="T18" fmla="*/ 122 w 208"/>
                <a:gd name="T19" fmla="*/ 203 h 352"/>
                <a:gd name="T20" fmla="*/ 136 w 208"/>
                <a:gd name="T21" fmla="*/ 319 h 352"/>
                <a:gd name="T22" fmla="*/ 78 w 208"/>
                <a:gd name="T23" fmla="*/ 180 h 352"/>
                <a:gd name="T24" fmla="*/ 96 w 208"/>
                <a:gd name="T25" fmla="*/ 200 h 352"/>
                <a:gd name="T26" fmla="*/ 95 w 208"/>
                <a:gd name="T27" fmla="*/ 286 h 352"/>
                <a:gd name="T28" fmla="*/ 104 w 208"/>
                <a:gd name="T29" fmla="*/ 343 h 352"/>
                <a:gd name="T30" fmla="*/ 113 w 208"/>
                <a:gd name="T31" fmla="*/ 286 h 352"/>
                <a:gd name="T32" fmla="*/ 112 w 208"/>
                <a:gd name="T33" fmla="*/ 200 h 352"/>
                <a:gd name="T34" fmla="*/ 130 w 208"/>
                <a:gd name="T35" fmla="*/ 180 h 352"/>
                <a:gd name="T36" fmla="*/ 78 w 208"/>
                <a:gd name="T37" fmla="*/ 180 h 352"/>
                <a:gd name="T38" fmla="*/ 171 w 208"/>
                <a:gd name="T39" fmla="*/ 171 h 352"/>
                <a:gd name="T40" fmla="*/ 139 w 208"/>
                <a:gd name="T41" fmla="*/ 176 h 352"/>
                <a:gd name="T42" fmla="*/ 37 w 208"/>
                <a:gd name="T43" fmla="*/ 171 h 352"/>
                <a:gd name="T44" fmla="*/ 32 w 208"/>
                <a:gd name="T45" fmla="*/ 139 h 352"/>
                <a:gd name="T46" fmla="*/ 33 w 208"/>
                <a:gd name="T47" fmla="*/ 104 h 352"/>
                <a:gd name="T48" fmla="*/ 175 w 208"/>
                <a:gd name="T49" fmla="*/ 104 h 352"/>
                <a:gd name="T50" fmla="*/ 180 w 208"/>
                <a:gd name="T51" fmla="*/ 78 h 352"/>
                <a:gd name="T52" fmla="*/ 180 w 208"/>
                <a:gd name="T53" fmla="*/ 130 h 352"/>
                <a:gd name="T54" fmla="*/ 180 w 208"/>
                <a:gd name="T55" fmla="*/ 78 h 352"/>
                <a:gd name="T56" fmla="*/ 9 w 208"/>
                <a:gd name="T57" fmla="*/ 104 h 352"/>
                <a:gd name="T58" fmla="*/ 24 w 208"/>
                <a:gd name="T59" fmla="*/ 104 h 352"/>
                <a:gd name="T60" fmla="*/ 139 w 208"/>
                <a:gd name="T61" fmla="*/ 32 h 352"/>
                <a:gd name="T62" fmla="*/ 171 w 208"/>
                <a:gd name="T63" fmla="*/ 37 h 352"/>
                <a:gd name="T64" fmla="*/ 56 w 208"/>
                <a:gd name="T65" fmla="*/ 29 h 352"/>
                <a:gd name="T66" fmla="*/ 32 w 208"/>
                <a:gd name="T67" fmla="*/ 69 h 352"/>
                <a:gd name="T68" fmla="*/ 56 w 208"/>
                <a:gd name="T69" fmla="*/ 29 h 352"/>
                <a:gd name="T70" fmla="*/ 130 w 208"/>
                <a:gd name="T71" fmla="*/ 28 h 352"/>
                <a:gd name="T72" fmla="*/ 78 w 208"/>
                <a:gd name="T73" fmla="*/ 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352">
                  <a:moveTo>
                    <a:pt x="104" y="352"/>
                  </a:moveTo>
                  <a:cubicBezTo>
                    <a:pt x="83" y="352"/>
                    <a:pt x="72" y="340"/>
                    <a:pt x="72" y="319"/>
                  </a:cubicBezTo>
                  <a:cubicBezTo>
                    <a:pt x="72" y="310"/>
                    <a:pt x="77" y="297"/>
                    <a:pt x="86" y="282"/>
                  </a:cubicBezTo>
                  <a:cubicBezTo>
                    <a:pt x="86" y="203"/>
                    <a:pt x="86" y="203"/>
                    <a:pt x="86" y="203"/>
                  </a:cubicBezTo>
                  <a:cubicBezTo>
                    <a:pt x="79" y="199"/>
                    <a:pt x="73" y="193"/>
                    <a:pt x="70" y="185"/>
                  </a:cubicBezTo>
                  <a:cubicBezTo>
                    <a:pt x="57" y="191"/>
                    <a:pt x="41" y="188"/>
                    <a:pt x="31" y="177"/>
                  </a:cubicBezTo>
                  <a:cubicBezTo>
                    <a:pt x="20" y="167"/>
                    <a:pt x="17" y="151"/>
                    <a:pt x="23" y="137"/>
                  </a:cubicBezTo>
                  <a:cubicBezTo>
                    <a:pt x="9" y="132"/>
                    <a:pt x="0" y="119"/>
                    <a:pt x="0" y="104"/>
                  </a:cubicBezTo>
                  <a:cubicBezTo>
                    <a:pt x="0" y="89"/>
                    <a:pt x="9" y="76"/>
                    <a:pt x="23" y="70"/>
                  </a:cubicBezTo>
                  <a:cubicBezTo>
                    <a:pt x="17" y="57"/>
                    <a:pt x="20" y="41"/>
                    <a:pt x="31" y="30"/>
                  </a:cubicBezTo>
                  <a:cubicBezTo>
                    <a:pt x="41" y="20"/>
                    <a:pt x="57" y="17"/>
                    <a:pt x="70" y="23"/>
                  </a:cubicBezTo>
                  <a:cubicBezTo>
                    <a:pt x="76" y="9"/>
                    <a:pt x="89" y="0"/>
                    <a:pt x="104" y="0"/>
                  </a:cubicBezTo>
                  <a:cubicBezTo>
                    <a:pt x="119" y="0"/>
                    <a:pt x="132" y="9"/>
                    <a:pt x="138" y="23"/>
                  </a:cubicBezTo>
                  <a:cubicBezTo>
                    <a:pt x="151" y="17"/>
                    <a:pt x="167" y="20"/>
                    <a:pt x="177" y="30"/>
                  </a:cubicBezTo>
                  <a:cubicBezTo>
                    <a:pt x="188" y="41"/>
                    <a:pt x="191" y="57"/>
                    <a:pt x="185" y="70"/>
                  </a:cubicBezTo>
                  <a:cubicBezTo>
                    <a:pt x="199" y="76"/>
                    <a:pt x="208" y="89"/>
                    <a:pt x="208" y="104"/>
                  </a:cubicBezTo>
                  <a:cubicBezTo>
                    <a:pt x="208" y="119"/>
                    <a:pt x="199" y="132"/>
                    <a:pt x="185" y="137"/>
                  </a:cubicBezTo>
                  <a:cubicBezTo>
                    <a:pt x="191" y="151"/>
                    <a:pt x="188" y="167"/>
                    <a:pt x="177" y="177"/>
                  </a:cubicBezTo>
                  <a:cubicBezTo>
                    <a:pt x="167" y="188"/>
                    <a:pt x="151" y="191"/>
                    <a:pt x="138" y="185"/>
                  </a:cubicBezTo>
                  <a:cubicBezTo>
                    <a:pt x="135" y="193"/>
                    <a:pt x="129" y="199"/>
                    <a:pt x="122" y="203"/>
                  </a:cubicBezTo>
                  <a:cubicBezTo>
                    <a:pt x="122" y="282"/>
                    <a:pt x="122" y="282"/>
                    <a:pt x="122" y="282"/>
                  </a:cubicBezTo>
                  <a:cubicBezTo>
                    <a:pt x="131" y="297"/>
                    <a:pt x="136" y="310"/>
                    <a:pt x="136" y="319"/>
                  </a:cubicBezTo>
                  <a:cubicBezTo>
                    <a:pt x="136" y="340"/>
                    <a:pt x="125" y="352"/>
                    <a:pt x="104" y="352"/>
                  </a:cubicBezTo>
                  <a:close/>
                  <a:moveTo>
                    <a:pt x="78" y="180"/>
                  </a:moveTo>
                  <a:cubicBezTo>
                    <a:pt x="80" y="187"/>
                    <a:pt x="86" y="193"/>
                    <a:pt x="93" y="196"/>
                  </a:cubicBezTo>
                  <a:cubicBezTo>
                    <a:pt x="95" y="197"/>
                    <a:pt x="96" y="199"/>
                    <a:pt x="96" y="200"/>
                  </a:cubicBezTo>
                  <a:cubicBezTo>
                    <a:pt x="96" y="284"/>
                    <a:pt x="96" y="284"/>
                    <a:pt x="96" y="284"/>
                  </a:cubicBezTo>
                  <a:cubicBezTo>
                    <a:pt x="96" y="284"/>
                    <a:pt x="95" y="285"/>
                    <a:pt x="95" y="286"/>
                  </a:cubicBezTo>
                  <a:cubicBezTo>
                    <a:pt x="86" y="300"/>
                    <a:pt x="81" y="311"/>
                    <a:pt x="81" y="319"/>
                  </a:cubicBezTo>
                  <a:cubicBezTo>
                    <a:pt x="81" y="335"/>
                    <a:pt x="88" y="343"/>
                    <a:pt x="104" y="343"/>
                  </a:cubicBezTo>
                  <a:cubicBezTo>
                    <a:pt x="120" y="343"/>
                    <a:pt x="127" y="335"/>
                    <a:pt x="127" y="319"/>
                  </a:cubicBezTo>
                  <a:cubicBezTo>
                    <a:pt x="127" y="311"/>
                    <a:pt x="122" y="300"/>
                    <a:pt x="113" y="286"/>
                  </a:cubicBezTo>
                  <a:cubicBezTo>
                    <a:pt x="113" y="285"/>
                    <a:pt x="112" y="284"/>
                    <a:pt x="112" y="284"/>
                  </a:cubicBezTo>
                  <a:cubicBezTo>
                    <a:pt x="112" y="200"/>
                    <a:pt x="112" y="200"/>
                    <a:pt x="112" y="200"/>
                  </a:cubicBezTo>
                  <a:cubicBezTo>
                    <a:pt x="112" y="199"/>
                    <a:pt x="113" y="197"/>
                    <a:pt x="115" y="196"/>
                  </a:cubicBezTo>
                  <a:cubicBezTo>
                    <a:pt x="122" y="193"/>
                    <a:pt x="128" y="187"/>
                    <a:pt x="130" y="180"/>
                  </a:cubicBezTo>
                  <a:cubicBezTo>
                    <a:pt x="122" y="182"/>
                    <a:pt x="113" y="184"/>
                    <a:pt x="104" y="184"/>
                  </a:cubicBezTo>
                  <a:cubicBezTo>
                    <a:pt x="95" y="184"/>
                    <a:pt x="86" y="182"/>
                    <a:pt x="78" y="180"/>
                  </a:cubicBezTo>
                  <a:close/>
                  <a:moveTo>
                    <a:pt x="139" y="176"/>
                  </a:moveTo>
                  <a:cubicBezTo>
                    <a:pt x="150" y="181"/>
                    <a:pt x="162" y="179"/>
                    <a:pt x="171" y="171"/>
                  </a:cubicBezTo>
                  <a:cubicBezTo>
                    <a:pt x="179" y="162"/>
                    <a:pt x="181" y="150"/>
                    <a:pt x="176" y="139"/>
                  </a:cubicBezTo>
                  <a:cubicBezTo>
                    <a:pt x="168" y="155"/>
                    <a:pt x="155" y="168"/>
                    <a:pt x="139" y="176"/>
                  </a:cubicBezTo>
                  <a:close/>
                  <a:moveTo>
                    <a:pt x="32" y="139"/>
                  </a:moveTo>
                  <a:cubicBezTo>
                    <a:pt x="27" y="150"/>
                    <a:pt x="29" y="162"/>
                    <a:pt x="37" y="171"/>
                  </a:cubicBezTo>
                  <a:cubicBezTo>
                    <a:pt x="46" y="179"/>
                    <a:pt x="58" y="181"/>
                    <a:pt x="69" y="176"/>
                  </a:cubicBezTo>
                  <a:cubicBezTo>
                    <a:pt x="53" y="168"/>
                    <a:pt x="40" y="155"/>
                    <a:pt x="32" y="139"/>
                  </a:cubicBezTo>
                  <a:close/>
                  <a:moveTo>
                    <a:pt x="104" y="33"/>
                  </a:moveTo>
                  <a:cubicBezTo>
                    <a:pt x="65" y="33"/>
                    <a:pt x="33" y="65"/>
                    <a:pt x="33" y="104"/>
                  </a:cubicBezTo>
                  <a:cubicBezTo>
                    <a:pt x="33" y="143"/>
                    <a:pt x="65" y="175"/>
                    <a:pt x="104" y="175"/>
                  </a:cubicBezTo>
                  <a:cubicBezTo>
                    <a:pt x="143" y="175"/>
                    <a:pt x="175" y="143"/>
                    <a:pt x="175" y="104"/>
                  </a:cubicBezTo>
                  <a:cubicBezTo>
                    <a:pt x="175" y="65"/>
                    <a:pt x="143" y="33"/>
                    <a:pt x="104" y="33"/>
                  </a:cubicBezTo>
                  <a:close/>
                  <a:moveTo>
                    <a:pt x="180" y="78"/>
                  </a:moveTo>
                  <a:cubicBezTo>
                    <a:pt x="183" y="86"/>
                    <a:pt x="184" y="95"/>
                    <a:pt x="184" y="104"/>
                  </a:cubicBezTo>
                  <a:cubicBezTo>
                    <a:pt x="184" y="113"/>
                    <a:pt x="183" y="122"/>
                    <a:pt x="180" y="130"/>
                  </a:cubicBezTo>
                  <a:cubicBezTo>
                    <a:pt x="191" y="126"/>
                    <a:pt x="199" y="116"/>
                    <a:pt x="199" y="104"/>
                  </a:cubicBezTo>
                  <a:cubicBezTo>
                    <a:pt x="199" y="92"/>
                    <a:pt x="191" y="82"/>
                    <a:pt x="180" y="78"/>
                  </a:cubicBezTo>
                  <a:close/>
                  <a:moveTo>
                    <a:pt x="28" y="78"/>
                  </a:moveTo>
                  <a:cubicBezTo>
                    <a:pt x="17" y="82"/>
                    <a:pt x="9" y="92"/>
                    <a:pt x="9" y="104"/>
                  </a:cubicBezTo>
                  <a:cubicBezTo>
                    <a:pt x="9" y="116"/>
                    <a:pt x="17" y="126"/>
                    <a:pt x="28" y="130"/>
                  </a:cubicBezTo>
                  <a:cubicBezTo>
                    <a:pt x="25" y="122"/>
                    <a:pt x="24" y="113"/>
                    <a:pt x="24" y="104"/>
                  </a:cubicBezTo>
                  <a:cubicBezTo>
                    <a:pt x="24" y="95"/>
                    <a:pt x="25" y="86"/>
                    <a:pt x="28" y="78"/>
                  </a:cubicBezTo>
                  <a:close/>
                  <a:moveTo>
                    <a:pt x="139" y="32"/>
                  </a:moveTo>
                  <a:cubicBezTo>
                    <a:pt x="155" y="40"/>
                    <a:pt x="168" y="53"/>
                    <a:pt x="176" y="69"/>
                  </a:cubicBezTo>
                  <a:cubicBezTo>
                    <a:pt x="181" y="58"/>
                    <a:pt x="179" y="45"/>
                    <a:pt x="171" y="37"/>
                  </a:cubicBezTo>
                  <a:cubicBezTo>
                    <a:pt x="162" y="28"/>
                    <a:pt x="150" y="27"/>
                    <a:pt x="139" y="32"/>
                  </a:cubicBezTo>
                  <a:close/>
                  <a:moveTo>
                    <a:pt x="56" y="29"/>
                  </a:moveTo>
                  <a:cubicBezTo>
                    <a:pt x="49" y="29"/>
                    <a:pt x="42" y="32"/>
                    <a:pt x="37" y="37"/>
                  </a:cubicBezTo>
                  <a:cubicBezTo>
                    <a:pt x="29" y="45"/>
                    <a:pt x="27" y="58"/>
                    <a:pt x="32" y="69"/>
                  </a:cubicBezTo>
                  <a:cubicBezTo>
                    <a:pt x="40" y="53"/>
                    <a:pt x="53" y="40"/>
                    <a:pt x="69" y="32"/>
                  </a:cubicBezTo>
                  <a:cubicBezTo>
                    <a:pt x="65" y="30"/>
                    <a:pt x="60" y="29"/>
                    <a:pt x="56" y="29"/>
                  </a:cubicBezTo>
                  <a:close/>
                  <a:moveTo>
                    <a:pt x="104" y="24"/>
                  </a:moveTo>
                  <a:cubicBezTo>
                    <a:pt x="113" y="24"/>
                    <a:pt x="122" y="25"/>
                    <a:pt x="130" y="28"/>
                  </a:cubicBezTo>
                  <a:cubicBezTo>
                    <a:pt x="126" y="17"/>
                    <a:pt x="116" y="9"/>
                    <a:pt x="104" y="9"/>
                  </a:cubicBezTo>
                  <a:cubicBezTo>
                    <a:pt x="92" y="9"/>
                    <a:pt x="82" y="17"/>
                    <a:pt x="78" y="28"/>
                  </a:cubicBezTo>
                  <a:cubicBezTo>
                    <a:pt x="86" y="25"/>
                    <a:pt x="95" y="24"/>
                    <a:pt x="10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149"/>
            <p:cNvSpPr/>
            <p:nvPr/>
          </p:nvSpPr>
          <p:spPr bwMode="auto">
            <a:xfrm>
              <a:off x="6442075" y="3132138"/>
              <a:ext cx="336550" cy="25400"/>
            </a:xfrm>
            <a:custGeom>
              <a:avLst/>
              <a:gdLst>
                <a:gd name="T0" fmla="*/ 115 w 120"/>
                <a:gd name="T1" fmla="*/ 9 h 9"/>
                <a:gd name="T2" fmla="*/ 5 w 120"/>
                <a:gd name="T3" fmla="*/ 9 h 9"/>
                <a:gd name="T4" fmla="*/ 0 w 120"/>
                <a:gd name="T5" fmla="*/ 5 h 9"/>
                <a:gd name="T6" fmla="*/ 5 w 120"/>
                <a:gd name="T7" fmla="*/ 0 h 9"/>
                <a:gd name="T8" fmla="*/ 115 w 120"/>
                <a:gd name="T9" fmla="*/ 0 h 9"/>
                <a:gd name="T10" fmla="*/ 120 w 120"/>
                <a:gd name="T11" fmla="*/ 5 h 9"/>
                <a:gd name="T12" fmla="*/ 115 w 12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0" h="9">
                  <a:moveTo>
                    <a:pt x="115" y="9"/>
                  </a:moveTo>
                  <a:cubicBezTo>
                    <a:pt x="5" y="9"/>
                    <a:pt x="5" y="9"/>
                    <a:pt x="5" y="9"/>
                  </a:cubicBezTo>
                  <a:cubicBezTo>
                    <a:pt x="2" y="9"/>
                    <a:pt x="0" y="7"/>
                    <a:pt x="0" y="5"/>
                  </a:cubicBezTo>
                  <a:cubicBezTo>
                    <a:pt x="0" y="2"/>
                    <a:pt x="2" y="0"/>
                    <a:pt x="5" y="0"/>
                  </a:cubicBezTo>
                  <a:cubicBezTo>
                    <a:pt x="115" y="0"/>
                    <a:pt x="115" y="0"/>
                    <a:pt x="115" y="0"/>
                  </a:cubicBezTo>
                  <a:cubicBezTo>
                    <a:pt x="118" y="0"/>
                    <a:pt x="120" y="2"/>
                    <a:pt x="120" y="5"/>
                  </a:cubicBezTo>
                  <a:cubicBezTo>
                    <a:pt x="120" y="7"/>
                    <a:pt x="118" y="9"/>
                    <a:pt x="1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150"/>
            <p:cNvSpPr/>
            <p:nvPr/>
          </p:nvSpPr>
          <p:spPr bwMode="auto">
            <a:xfrm>
              <a:off x="6442075" y="3246438"/>
              <a:ext cx="336550" cy="28575"/>
            </a:xfrm>
            <a:custGeom>
              <a:avLst/>
              <a:gdLst>
                <a:gd name="T0" fmla="*/ 115 w 120"/>
                <a:gd name="T1" fmla="*/ 10 h 10"/>
                <a:gd name="T2" fmla="*/ 5 w 120"/>
                <a:gd name="T3" fmla="*/ 10 h 10"/>
                <a:gd name="T4" fmla="*/ 0 w 120"/>
                <a:gd name="T5" fmla="*/ 5 h 10"/>
                <a:gd name="T6" fmla="*/ 5 w 120"/>
                <a:gd name="T7" fmla="*/ 0 h 10"/>
                <a:gd name="T8" fmla="*/ 115 w 120"/>
                <a:gd name="T9" fmla="*/ 0 h 10"/>
                <a:gd name="T10" fmla="*/ 120 w 120"/>
                <a:gd name="T11" fmla="*/ 5 h 10"/>
                <a:gd name="T12" fmla="*/ 115 w 12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115" y="10"/>
                  </a:moveTo>
                  <a:cubicBezTo>
                    <a:pt x="5" y="10"/>
                    <a:pt x="5" y="10"/>
                    <a:pt x="5" y="10"/>
                  </a:cubicBezTo>
                  <a:cubicBezTo>
                    <a:pt x="2" y="10"/>
                    <a:pt x="0" y="8"/>
                    <a:pt x="0" y="5"/>
                  </a:cubicBezTo>
                  <a:cubicBezTo>
                    <a:pt x="0" y="2"/>
                    <a:pt x="2" y="0"/>
                    <a:pt x="5" y="0"/>
                  </a:cubicBezTo>
                  <a:cubicBezTo>
                    <a:pt x="115" y="0"/>
                    <a:pt x="115" y="0"/>
                    <a:pt x="115" y="0"/>
                  </a:cubicBezTo>
                  <a:cubicBezTo>
                    <a:pt x="118" y="0"/>
                    <a:pt x="120" y="2"/>
                    <a:pt x="120" y="5"/>
                  </a:cubicBezTo>
                  <a:cubicBezTo>
                    <a:pt x="120" y="8"/>
                    <a:pt x="118" y="10"/>
                    <a:pt x="1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3" name="Freeform 151"/>
          <p:cNvSpPr>
            <a:spLocks noEditPoints="1"/>
          </p:cNvSpPr>
          <p:nvPr/>
        </p:nvSpPr>
        <p:spPr bwMode="auto">
          <a:xfrm>
            <a:off x="6265836" y="3577940"/>
            <a:ext cx="865500" cy="86443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64" name="组合 263"/>
          <p:cNvGrpSpPr/>
          <p:nvPr/>
        </p:nvGrpSpPr>
        <p:grpSpPr>
          <a:xfrm>
            <a:off x="7577458" y="3704181"/>
            <a:ext cx="633344" cy="617297"/>
            <a:chOff x="7913688" y="2946400"/>
            <a:chExt cx="939800" cy="915987"/>
          </a:xfrm>
          <a:solidFill>
            <a:srgbClr val="FC621E"/>
          </a:solidFill>
        </p:grpSpPr>
        <p:sp>
          <p:nvSpPr>
            <p:cNvPr id="265" name="Freeform 152"/>
            <p:cNvSpPr>
              <a:spLocks noEditPoints="1"/>
            </p:cNvSpPr>
            <p:nvPr/>
          </p:nvSpPr>
          <p:spPr bwMode="auto">
            <a:xfrm>
              <a:off x="8237538" y="3505200"/>
              <a:ext cx="293688" cy="152400"/>
            </a:xfrm>
            <a:custGeom>
              <a:avLst/>
              <a:gdLst>
                <a:gd name="T0" fmla="*/ 52 w 105"/>
                <a:gd name="T1" fmla="*/ 54 h 54"/>
                <a:gd name="T2" fmla="*/ 0 w 105"/>
                <a:gd name="T3" fmla="*/ 5 h 54"/>
                <a:gd name="T4" fmla="*/ 1 w 105"/>
                <a:gd name="T5" fmla="*/ 2 h 54"/>
                <a:gd name="T6" fmla="*/ 5 w 105"/>
                <a:gd name="T7" fmla="*/ 0 h 54"/>
                <a:gd name="T8" fmla="*/ 100 w 105"/>
                <a:gd name="T9" fmla="*/ 0 h 54"/>
                <a:gd name="T10" fmla="*/ 103 w 105"/>
                <a:gd name="T11" fmla="*/ 2 h 54"/>
                <a:gd name="T12" fmla="*/ 105 w 105"/>
                <a:gd name="T13" fmla="*/ 5 h 54"/>
                <a:gd name="T14" fmla="*/ 52 w 105"/>
                <a:gd name="T15" fmla="*/ 54 h 54"/>
                <a:gd name="T16" fmla="*/ 10 w 105"/>
                <a:gd name="T17" fmla="*/ 9 h 54"/>
                <a:gd name="T18" fmla="*/ 52 w 105"/>
                <a:gd name="T19" fmla="*/ 45 h 54"/>
                <a:gd name="T20" fmla="*/ 95 w 105"/>
                <a:gd name="T21" fmla="*/ 9 h 54"/>
                <a:gd name="T22" fmla="*/ 10 w 105"/>
                <a:gd name="T2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54">
                  <a:moveTo>
                    <a:pt x="52" y="54"/>
                  </a:moveTo>
                  <a:cubicBezTo>
                    <a:pt x="25" y="54"/>
                    <a:pt x="2" y="33"/>
                    <a:pt x="0" y="5"/>
                  </a:cubicBezTo>
                  <a:cubicBezTo>
                    <a:pt x="0" y="4"/>
                    <a:pt x="0" y="3"/>
                    <a:pt x="1" y="2"/>
                  </a:cubicBezTo>
                  <a:cubicBezTo>
                    <a:pt x="2" y="1"/>
                    <a:pt x="3" y="0"/>
                    <a:pt x="5" y="0"/>
                  </a:cubicBezTo>
                  <a:cubicBezTo>
                    <a:pt x="100" y="0"/>
                    <a:pt x="100" y="0"/>
                    <a:pt x="100" y="0"/>
                  </a:cubicBezTo>
                  <a:cubicBezTo>
                    <a:pt x="101" y="0"/>
                    <a:pt x="102" y="1"/>
                    <a:pt x="103" y="2"/>
                  </a:cubicBezTo>
                  <a:cubicBezTo>
                    <a:pt x="104" y="3"/>
                    <a:pt x="105" y="4"/>
                    <a:pt x="105" y="5"/>
                  </a:cubicBezTo>
                  <a:cubicBezTo>
                    <a:pt x="103" y="33"/>
                    <a:pt x="80" y="54"/>
                    <a:pt x="52" y="54"/>
                  </a:cubicBezTo>
                  <a:close/>
                  <a:moveTo>
                    <a:pt x="10" y="9"/>
                  </a:moveTo>
                  <a:cubicBezTo>
                    <a:pt x="13" y="30"/>
                    <a:pt x="31" y="45"/>
                    <a:pt x="52" y="45"/>
                  </a:cubicBezTo>
                  <a:cubicBezTo>
                    <a:pt x="73" y="45"/>
                    <a:pt x="91" y="30"/>
                    <a:pt x="95"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153"/>
            <p:cNvSpPr>
              <a:spLocks noEditPoints="1"/>
            </p:cNvSpPr>
            <p:nvPr/>
          </p:nvSpPr>
          <p:spPr bwMode="auto">
            <a:xfrm>
              <a:off x="8220075" y="3581400"/>
              <a:ext cx="325438" cy="280987"/>
            </a:xfrm>
            <a:custGeom>
              <a:avLst/>
              <a:gdLst>
                <a:gd name="T0" fmla="*/ 58 w 116"/>
                <a:gd name="T1" fmla="*/ 100 h 100"/>
                <a:gd name="T2" fmla="*/ 0 w 116"/>
                <a:gd name="T3" fmla="*/ 42 h 100"/>
                <a:gd name="T4" fmla="*/ 18 w 116"/>
                <a:gd name="T5" fmla="*/ 1 h 100"/>
                <a:gd name="T6" fmla="*/ 21 w 116"/>
                <a:gd name="T7" fmla="*/ 0 h 100"/>
                <a:gd name="T8" fmla="*/ 24 w 116"/>
                <a:gd name="T9" fmla="*/ 2 h 100"/>
                <a:gd name="T10" fmla="*/ 35 w 116"/>
                <a:gd name="T11" fmla="*/ 11 h 100"/>
                <a:gd name="T12" fmla="*/ 37 w 116"/>
                <a:gd name="T13" fmla="*/ 15 h 100"/>
                <a:gd name="T14" fmla="*/ 36 w 116"/>
                <a:gd name="T15" fmla="*/ 18 h 100"/>
                <a:gd name="T16" fmla="*/ 25 w 116"/>
                <a:gd name="T17" fmla="*/ 42 h 100"/>
                <a:gd name="T18" fmla="*/ 58 w 116"/>
                <a:gd name="T19" fmla="*/ 75 h 100"/>
                <a:gd name="T20" fmla="*/ 91 w 116"/>
                <a:gd name="T21" fmla="*/ 42 h 100"/>
                <a:gd name="T22" fmla="*/ 81 w 116"/>
                <a:gd name="T23" fmla="*/ 18 h 100"/>
                <a:gd name="T24" fmla="*/ 79 w 116"/>
                <a:gd name="T25" fmla="*/ 15 h 100"/>
                <a:gd name="T26" fmla="*/ 82 w 116"/>
                <a:gd name="T27" fmla="*/ 11 h 100"/>
                <a:gd name="T28" fmla="*/ 92 w 116"/>
                <a:gd name="T29" fmla="*/ 2 h 100"/>
                <a:gd name="T30" fmla="*/ 95 w 116"/>
                <a:gd name="T31" fmla="*/ 0 h 100"/>
                <a:gd name="T32" fmla="*/ 99 w 116"/>
                <a:gd name="T33" fmla="*/ 1 h 100"/>
                <a:gd name="T34" fmla="*/ 116 w 116"/>
                <a:gd name="T35" fmla="*/ 42 h 100"/>
                <a:gd name="T36" fmla="*/ 58 w 116"/>
                <a:gd name="T37" fmla="*/ 100 h 100"/>
                <a:gd name="T38" fmla="*/ 21 w 116"/>
                <a:gd name="T39" fmla="*/ 11 h 100"/>
                <a:gd name="T40" fmla="*/ 10 w 116"/>
                <a:gd name="T41" fmla="*/ 42 h 100"/>
                <a:gd name="T42" fmla="*/ 58 w 116"/>
                <a:gd name="T43" fmla="*/ 91 h 100"/>
                <a:gd name="T44" fmla="*/ 107 w 116"/>
                <a:gd name="T45" fmla="*/ 42 h 100"/>
                <a:gd name="T46" fmla="*/ 96 w 116"/>
                <a:gd name="T47" fmla="*/ 11 h 100"/>
                <a:gd name="T48" fmla="*/ 91 w 116"/>
                <a:gd name="T49" fmla="*/ 16 h 100"/>
                <a:gd name="T50" fmla="*/ 100 w 116"/>
                <a:gd name="T51" fmla="*/ 42 h 100"/>
                <a:gd name="T52" fmla="*/ 58 w 116"/>
                <a:gd name="T53" fmla="*/ 85 h 100"/>
                <a:gd name="T54" fmla="*/ 16 w 116"/>
                <a:gd name="T55" fmla="*/ 42 h 100"/>
                <a:gd name="T56" fmla="*/ 26 w 116"/>
                <a:gd name="T57" fmla="*/ 16 h 100"/>
                <a:gd name="T58" fmla="*/ 21 w 116"/>
                <a:gd name="T5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00">
                  <a:moveTo>
                    <a:pt x="58" y="100"/>
                  </a:moveTo>
                  <a:cubicBezTo>
                    <a:pt x="26" y="100"/>
                    <a:pt x="0" y="74"/>
                    <a:pt x="0" y="42"/>
                  </a:cubicBezTo>
                  <a:cubicBezTo>
                    <a:pt x="0" y="27"/>
                    <a:pt x="6" y="12"/>
                    <a:pt x="18" y="1"/>
                  </a:cubicBezTo>
                  <a:cubicBezTo>
                    <a:pt x="19" y="0"/>
                    <a:pt x="20" y="0"/>
                    <a:pt x="21" y="0"/>
                  </a:cubicBezTo>
                  <a:cubicBezTo>
                    <a:pt x="22" y="0"/>
                    <a:pt x="24" y="1"/>
                    <a:pt x="24" y="2"/>
                  </a:cubicBezTo>
                  <a:cubicBezTo>
                    <a:pt x="27" y="5"/>
                    <a:pt x="31" y="9"/>
                    <a:pt x="35" y="11"/>
                  </a:cubicBezTo>
                  <a:cubicBezTo>
                    <a:pt x="36" y="12"/>
                    <a:pt x="37" y="13"/>
                    <a:pt x="37" y="15"/>
                  </a:cubicBezTo>
                  <a:cubicBezTo>
                    <a:pt x="37" y="16"/>
                    <a:pt x="37" y="17"/>
                    <a:pt x="36" y="18"/>
                  </a:cubicBezTo>
                  <a:cubicBezTo>
                    <a:pt x="29" y="25"/>
                    <a:pt x="25" y="33"/>
                    <a:pt x="25" y="42"/>
                  </a:cubicBezTo>
                  <a:cubicBezTo>
                    <a:pt x="25" y="61"/>
                    <a:pt x="40" y="75"/>
                    <a:pt x="58" y="75"/>
                  </a:cubicBezTo>
                  <a:cubicBezTo>
                    <a:pt x="76" y="75"/>
                    <a:pt x="91" y="61"/>
                    <a:pt x="91" y="42"/>
                  </a:cubicBezTo>
                  <a:cubicBezTo>
                    <a:pt x="91" y="33"/>
                    <a:pt x="88" y="25"/>
                    <a:pt x="81" y="18"/>
                  </a:cubicBezTo>
                  <a:cubicBezTo>
                    <a:pt x="80" y="17"/>
                    <a:pt x="79" y="16"/>
                    <a:pt x="79" y="15"/>
                  </a:cubicBezTo>
                  <a:cubicBezTo>
                    <a:pt x="80" y="13"/>
                    <a:pt x="80" y="12"/>
                    <a:pt x="82" y="11"/>
                  </a:cubicBezTo>
                  <a:cubicBezTo>
                    <a:pt x="85" y="9"/>
                    <a:pt x="89" y="5"/>
                    <a:pt x="92" y="2"/>
                  </a:cubicBezTo>
                  <a:cubicBezTo>
                    <a:pt x="93" y="1"/>
                    <a:pt x="94" y="0"/>
                    <a:pt x="95" y="0"/>
                  </a:cubicBezTo>
                  <a:cubicBezTo>
                    <a:pt x="97" y="0"/>
                    <a:pt x="98" y="0"/>
                    <a:pt x="99" y="1"/>
                  </a:cubicBezTo>
                  <a:cubicBezTo>
                    <a:pt x="110" y="12"/>
                    <a:pt x="116" y="27"/>
                    <a:pt x="116" y="42"/>
                  </a:cubicBezTo>
                  <a:cubicBezTo>
                    <a:pt x="116" y="74"/>
                    <a:pt x="90" y="100"/>
                    <a:pt x="58" y="100"/>
                  </a:cubicBezTo>
                  <a:close/>
                  <a:moveTo>
                    <a:pt x="21" y="11"/>
                  </a:moveTo>
                  <a:cubicBezTo>
                    <a:pt x="14" y="20"/>
                    <a:pt x="10" y="31"/>
                    <a:pt x="10" y="42"/>
                  </a:cubicBezTo>
                  <a:cubicBezTo>
                    <a:pt x="10" y="69"/>
                    <a:pt x="31" y="91"/>
                    <a:pt x="58" y="91"/>
                  </a:cubicBezTo>
                  <a:cubicBezTo>
                    <a:pt x="85" y="91"/>
                    <a:pt x="107" y="69"/>
                    <a:pt x="107" y="42"/>
                  </a:cubicBezTo>
                  <a:cubicBezTo>
                    <a:pt x="107" y="31"/>
                    <a:pt x="103" y="20"/>
                    <a:pt x="96" y="11"/>
                  </a:cubicBezTo>
                  <a:cubicBezTo>
                    <a:pt x="94" y="13"/>
                    <a:pt x="93" y="14"/>
                    <a:pt x="91" y="16"/>
                  </a:cubicBezTo>
                  <a:cubicBezTo>
                    <a:pt x="97" y="23"/>
                    <a:pt x="100" y="33"/>
                    <a:pt x="100" y="42"/>
                  </a:cubicBezTo>
                  <a:cubicBezTo>
                    <a:pt x="100" y="66"/>
                    <a:pt x="81" y="85"/>
                    <a:pt x="58" y="85"/>
                  </a:cubicBezTo>
                  <a:cubicBezTo>
                    <a:pt x="35" y="85"/>
                    <a:pt x="16" y="66"/>
                    <a:pt x="16" y="42"/>
                  </a:cubicBezTo>
                  <a:cubicBezTo>
                    <a:pt x="16" y="33"/>
                    <a:pt x="20" y="23"/>
                    <a:pt x="26" y="16"/>
                  </a:cubicBezTo>
                  <a:cubicBezTo>
                    <a:pt x="24" y="14"/>
                    <a:pt x="22" y="13"/>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154"/>
            <p:cNvSpPr/>
            <p:nvPr/>
          </p:nvSpPr>
          <p:spPr bwMode="auto">
            <a:xfrm>
              <a:off x="8237538" y="3505200"/>
              <a:ext cx="293688" cy="152400"/>
            </a:xfrm>
            <a:custGeom>
              <a:avLst/>
              <a:gdLst>
                <a:gd name="T0" fmla="*/ 52 w 105"/>
                <a:gd name="T1" fmla="*/ 54 h 54"/>
                <a:gd name="T2" fmla="*/ 0 w 105"/>
                <a:gd name="T3" fmla="*/ 5 h 54"/>
                <a:gd name="T4" fmla="*/ 4 w 105"/>
                <a:gd name="T5" fmla="*/ 0 h 54"/>
                <a:gd name="T6" fmla="*/ 9 w 105"/>
                <a:gd name="T7" fmla="*/ 5 h 54"/>
                <a:gd name="T8" fmla="*/ 52 w 105"/>
                <a:gd name="T9" fmla="*/ 45 h 54"/>
                <a:gd name="T10" fmla="*/ 95 w 105"/>
                <a:gd name="T11" fmla="*/ 5 h 54"/>
                <a:gd name="T12" fmla="*/ 100 w 105"/>
                <a:gd name="T13" fmla="*/ 0 h 54"/>
                <a:gd name="T14" fmla="*/ 105 w 105"/>
                <a:gd name="T15" fmla="*/ 5 h 54"/>
                <a:gd name="T16" fmla="*/ 52 w 105"/>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54">
                  <a:moveTo>
                    <a:pt x="52" y="54"/>
                  </a:moveTo>
                  <a:cubicBezTo>
                    <a:pt x="25" y="54"/>
                    <a:pt x="2" y="33"/>
                    <a:pt x="0" y="5"/>
                  </a:cubicBezTo>
                  <a:cubicBezTo>
                    <a:pt x="0" y="3"/>
                    <a:pt x="2" y="0"/>
                    <a:pt x="4" y="0"/>
                  </a:cubicBezTo>
                  <a:cubicBezTo>
                    <a:pt x="7" y="0"/>
                    <a:pt x="9" y="2"/>
                    <a:pt x="9" y="5"/>
                  </a:cubicBezTo>
                  <a:cubicBezTo>
                    <a:pt x="11" y="27"/>
                    <a:pt x="30" y="45"/>
                    <a:pt x="52" y="45"/>
                  </a:cubicBezTo>
                  <a:cubicBezTo>
                    <a:pt x="75" y="45"/>
                    <a:pt x="94" y="27"/>
                    <a:pt x="95" y="5"/>
                  </a:cubicBezTo>
                  <a:cubicBezTo>
                    <a:pt x="96" y="2"/>
                    <a:pt x="98" y="0"/>
                    <a:pt x="100" y="0"/>
                  </a:cubicBezTo>
                  <a:cubicBezTo>
                    <a:pt x="103" y="0"/>
                    <a:pt x="105" y="3"/>
                    <a:pt x="105" y="5"/>
                  </a:cubicBezTo>
                  <a:cubicBezTo>
                    <a:pt x="103" y="33"/>
                    <a:pt x="80" y="54"/>
                    <a:pt x="5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155"/>
            <p:cNvSpPr>
              <a:spLocks noEditPoints="1"/>
            </p:cNvSpPr>
            <p:nvPr/>
          </p:nvSpPr>
          <p:spPr bwMode="auto">
            <a:xfrm>
              <a:off x="8220075" y="3581400"/>
              <a:ext cx="325438" cy="280987"/>
            </a:xfrm>
            <a:custGeom>
              <a:avLst/>
              <a:gdLst>
                <a:gd name="T0" fmla="*/ 58 w 116"/>
                <a:gd name="T1" fmla="*/ 100 h 100"/>
                <a:gd name="T2" fmla="*/ 0 w 116"/>
                <a:gd name="T3" fmla="*/ 42 h 100"/>
                <a:gd name="T4" fmla="*/ 18 w 116"/>
                <a:gd name="T5" fmla="*/ 1 h 100"/>
                <a:gd name="T6" fmla="*/ 21 w 116"/>
                <a:gd name="T7" fmla="*/ 0 h 100"/>
                <a:gd name="T8" fmla="*/ 24 w 116"/>
                <a:gd name="T9" fmla="*/ 2 h 100"/>
                <a:gd name="T10" fmla="*/ 35 w 116"/>
                <a:gd name="T11" fmla="*/ 11 h 100"/>
                <a:gd name="T12" fmla="*/ 37 w 116"/>
                <a:gd name="T13" fmla="*/ 15 h 100"/>
                <a:gd name="T14" fmla="*/ 36 w 116"/>
                <a:gd name="T15" fmla="*/ 18 h 100"/>
                <a:gd name="T16" fmla="*/ 25 w 116"/>
                <a:gd name="T17" fmla="*/ 42 h 100"/>
                <a:gd name="T18" fmla="*/ 58 w 116"/>
                <a:gd name="T19" fmla="*/ 75 h 100"/>
                <a:gd name="T20" fmla="*/ 91 w 116"/>
                <a:gd name="T21" fmla="*/ 42 h 100"/>
                <a:gd name="T22" fmla="*/ 81 w 116"/>
                <a:gd name="T23" fmla="*/ 18 h 100"/>
                <a:gd name="T24" fmla="*/ 79 w 116"/>
                <a:gd name="T25" fmla="*/ 15 h 100"/>
                <a:gd name="T26" fmla="*/ 82 w 116"/>
                <a:gd name="T27" fmla="*/ 11 h 100"/>
                <a:gd name="T28" fmla="*/ 92 w 116"/>
                <a:gd name="T29" fmla="*/ 2 h 100"/>
                <a:gd name="T30" fmla="*/ 95 w 116"/>
                <a:gd name="T31" fmla="*/ 0 h 100"/>
                <a:gd name="T32" fmla="*/ 99 w 116"/>
                <a:gd name="T33" fmla="*/ 1 h 100"/>
                <a:gd name="T34" fmla="*/ 116 w 116"/>
                <a:gd name="T35" fmla="*/ 42 h 100"/>
                <a:gd name="T36" fmla="*/ 58 w 116"/>
                <a:gd name="T37" fmla="*/ 100 h 100"/>
                <a:gd name="T38" fmla="*/ 21 w 116"/>
                <a:gd name="T39" fmla="*/ 11 h 100"/>
                <a:gd name="T40" fmla="*/ 10 w 116"/>
                <a:gd name="T41" fmla="*/ 42 h 100"/>
                <a:gd name="T42" fmla="*/ 58 w 116"/>
                <a:gd name="T43" fmla="*/ 91 h 100"/>
                <a:gd name="T44" fmla="*/ 107 w 116"/>
                <a:gd name="T45" fmla="*/ 42 h 100"/>
                <a:gd name="T46" fmla="*/ 96 w 116"/>
                <a:gd name="T47" fmla="*/ 11 h 100"/>
                <a:gd name="T48" fmla="*/ 91 w 116"/>
                <a:gd name="T49" fmla="*/ 16 h 100"/>
                <a:gd name="T50" fmla="*/ 100 w 116"/>
                <a:gd name="T51" fmla="*/ 42 h 100"/>
                <a:gd name="T52" fmla="*/ 58 w 116"/>
                <a:gd name="T53" fmla="*/ 85 h 100"/>
                <a:gd name="T54" fmla="*/ 16 w 116"/>
                <a:gd name="T55" fmla="*/ 42 h 100"/>
                <a:gd name="T56" fmla="*/ 26 w 116"/>
                <a:gd name="T57" fmla="*/ 16 h 100"/>
                <a:gd name="T58" fmla="*/ 21 w 116"/>
                <a:gd name="T5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00">
                  <a:moveTo>
                    <a:pt x="58" y="100"/>
                  </a:moveTo>
                  <a:cubicBezTo>
                    <a:pt x="26" y="100"/>
                    <a:pt x="0" y="74"/>
                    <a:pt x="0" y="42"/>
                  </a:cubicBezTo>
                  <a:cubicBezTo>
                    <a:pt x="0" y="27"/>
                    <a:pt x="6" y="12"/>
                    <a:pt x="18" y="1"/>
                  </a:cubicBezTo>
                  <a:cubicBezTo>
                    <a:pt x="19" y="0"/>
                    <a:pt x="20" y="0"/>
                    <a:pt x="21" y="0"/>
                  </a:cubicBezTo>
                  <a:cubicBezTo>
                    <a:pt x="22" y="0"/>
                    <a:pt x="24" y="1"/>
                    <a:pt x="24" y="2"/>
                  </a:cubicBezTo>
                  <a:cubicBezTo>
                    <a:pt x="27" y="5"/>
                    <a:pt x="31" y="9"/>
                    <a:pt x="35" y="11"/>
                  </a:cubicBezTo>
                  <a:cubicBezTo>
                    <a:pt x="36" y="12"/>
                    <a:pt x="37" y="13"/>
                    <a:pt x="37" y="15"/>
                  </a:cubicBezTo>
                  <a:cubicBezTo>
                    <a:pt x="37" y="16"/>
                    <a:pt x="37" y="17"/>
                    <a:pt x="36" y="18"/>
                  </a:cubicBezTo>
                  <a:cubicBezTo>
                    <a:pt x="29" y="25"/>
                    <a:pt x="25" y="33"/>
                    <a:pt x="25" y="42"/>
                  </a:cubicBezTo>
                  <a:cubicBezTo>
                    <a:pt x="25" y="61"/>
                    <a:pt x="40" y="75"/>
                    <a:pt x="58" y="75"/>
                  </a:cubicBezTo>
                  <a:cubicBezTo>
                    <a:pt x="76" y="75"/>
                    <a:pt x="91" y="61"/>
                    <a:pt x="91" y="42"/>
                  </a:cubicBezTo>
                  <a:cubicBezTo>
                    <a:pt x="91" y="33"/>
                    <a:pt x="88" y="25"/>
                    <a:pt x="81" y="18"/>
                  </a:cubicBezTo>
                  <a:cubicBezTo>
                    <a:pt x="80" y="17"/>
                    <a:pt x="79" y="16"/>
                    <a:pt x="79" y="15"/>
                  </a:cubicBezTo>
                  <a:cubicBezTo>
                    <a:pt x="80" y="13"/>
                    <a:pt x="80" y="12"/>
                    <a:pt x="82" y="11"/>
                  </a:cubicBezTo>
                  <a:cubicBezTo>
                    <a:pt x="85" y="9"/>
                    <a:pt x="89" y="5"/>
                    <a:pt x="92" y="2"/>
                  </a:cubicBezTo>
                  <a:cubicBezTo>
                    <a:pt x="93" y="1"/>
                    <a:pt x="94" y="0"/>
                    <a:pt x="95" y="0"/>
                  </a:cubicBezTo>
                  <a:cubicBezTo>
                    <a:pt x="97" y="0"/>
                    <a:pt x="98" y="0"/>
                    <a:pt x="99" y="1"/>
                  </a:cubicBezTo>
                  <a:cubicBezTo>
                    <a:pt x="110" y="12"/>
                    <a:pt x="116" y="27"/>
                    <a:pt x="116" y="42"/>
                  </a:cubicBezTo>
                  <a:cubicBezTo>
                    <a:pt x="116" y="74"/>
                    <a:pt x="90" y="100"/>
                    <a:pt x="58" y="100"/>
                  </a:cubicBezTo>
                  <a:close/>
                  <a:moveTo>
                    <a:pt x="21" y="11"/>
                  </a:moveTo>
                  <a:cubicBezTo>
                    <a:pt x="14" y="20"/>
                    <a:pt x="10" y="31"/>
                    <a:pt x="10" y="42"/>
                  </a:cubicBezTo>
                  <a:cubicBezTo>
                    <a:pt x="10" y="69"/>
                    <a:pt x="31" y="91"/>
                    <a:pt x="58" y="91"/>
                  </a:cubicBezTo>
                  <a:cubicBezTo>
                    <a:pt x="85" y="91"/>
                    <a:pt x="107" y="69"/>
                    <a:pt x="107" y="42"/>
                  </a:cubicBezTo>
                  <a:cubicBezTo>
                    <a:pt x="107" y="31"/>
                    <a:pt x="103" y="20"/>
                    <a:pt x="96" y="11"/>
                  </a:cubicBezTo>
                  <a:cubicBezTo>
                    <a:pt x="94" y="13"/>
                    <a:pt x="93" y="14"/>
                    <a:pt x="91" y="16"/>
                  </a:cubicBezTo>
                  <a:cubicBezTo>
                    <a:pt x="97" y="23"/>
                    <a:pt x="100" y="33"/>
                    <a:pt x="100" y="42"/>
                  </a:cubicBezTo>
                  <a:cubicBezTo>
                    <a:pt x="100" y="66"/>
                    <a:pt x="81" y="85"/>
                    <a:pt x="58" y="85"/>
                  </a:cubicBezTo>
                  <a:cubicBezTo>
                    <a:pt x="35" y="85"/>
                    <a:pt x="16" y="66"/>
                    <a:pt x="16" y="42"/>
                  </a:cubicBezTo>
                  <a:cubicBezTo>
                    <a:pt x="16" y="33"/>
                    <a:pt x="20" y="23"/>
                    <a:pt x="26" y="16"/>
                  </a:cubicBezTo>
                  <a:cubicBezTo>
                    <a:pt x="24" y="14"/>
                    <a:pt x="22" y="13"/>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156"/>
            <p:cNvSpPr/>
            <p:nvPr/>
          </p:nvSpPr>
          <p:spPr bwMode="auto">
            <a:xfrm>
              <a:off x="8186738" y="2946400"/>
              <a:ext cx="392113" cy="511175"/>
            </a:xfrm>
            <a:custGeom>
              <a:avLst/>
              <a:gdLst>
                <a:gd name="T0" fmla="*/ 136 w 140"/>
                <a:gd name="T1" fmla="*/ 182 h 182"/>
                <a:gd name="T2" fmla="*/ 131 w 140"/>
                <a:gd name="T3" fmla="*/ 177 h 182"/>
                <a:gd name="T4" fmla="*/ 128 w 140"/>
                <a:gd name="T5" fmla="*/ 174 h 182"/>
                <a:gd name="T6" fmla="*/ 118 w 140"/>
                <a:gd name="T7" fmla="*/ 174 h 182"/>
                <a:gd name="T8" fmla="*/ 114 w 140"/>
                <a:gd name="T9" fmla="*/ 172 h 182"/>
                <a:gd name="T10" fmla="*/ 102 w 140"/>
                <a:gd name="T11" fmla="*/ 128 h 182"/>
                <a:gd name="T12" fmla="*/ 115 w 140"/>
                <a:gd name="T13" fmla="*/ 98 h 182"/>
                <a:gd name="T14" fmla="*/ 118 w 140"/>
                <a:gd name="T15" fmla="*/ 93 h 182"/>
                <a:gd name="T16" fmla="*/ 126 w 140"/>
                <a:gd name="T17" fmla="*/ 65 h 182"/>
                <a:gd name="T18" fmla="*/ 70 w 140"/>
                <a:gd name="T19" fmla="*/ 10 h 182"/>
                <a:gd name="T20" fmla="*/ 15 w 140"/>
                <a:gd name="T21" fmla="*/ 65 h 182"/>
                <a:gd name="T22" fmla="*/ 22 w 140"/>
                <a:gd name="T23" fmla="*/ 93 h 182"/>
                <a:gd name="T24" fmla="*/ 25 w 140"/>
                <a:gd name="T25" fmla="*/ 98 h 182"/>
                <a:gd name="T26" fmla="*/ 39 w 140"/>
                <a:gd name="T27" fmla="*/ 128 h 182"/>
                <a:gd name="T28" fmla="*/ 27 w 140"/>
                <a:gd name="T29" fmla="*/ 172 h 182"/>
                <a:gd name="T30" fmla="*/ 23 w 140"/>
                <a:gd name="T31" fmla="*/ 174 h 182"/>
                <a:gd name="T32" fmla="*/ 13 w 140"/>
                <a:gd name="T33" fmla="*/ 174 h 182"/>
                <a:gd name="T34" fmla="*/ 9 w 140"/>
                <a:gd name="T35" fmla="*/ 177 h 182"/>
                <a:gd name="T36" fmla="*/ 5 w 140"/>
                <a:gd name="T37" fmla="*/ 182 h 182"/>
                <a:gd name="T38" fmla="*/ 0 w 140"/>
                <a:gd name="T39" fmla="*/ 177 h 182"/>
                <a:gd name="T40" fmla="*/ 13 w 140"/>
                <a:gd name="T41" fmla="*/ 165 h 182"/>
                <a:gd name="T42" fmla="*/ 20 w 140"/>
                <a:gd name="T43" fmla="*/ 165 h 182"/>
                <a:gd name="T44" fmla="*/ 30 w 140"/>
                <a:gd name="T45" fmla="*/ 130 h 182"/>
                <a:gd name="T46" fmla="*/ 17 w 140"/>
                <a:gd name="T47" fmla="*/ 103 h 182"/>
                <a:gd name="T48" fmla="*/ 14 w 140"/>
                <a:gd name="T49" fmla="*/ 97 h 182"/>
                <a:gd name="T50" fmla="*/ 6 w 140"/>
                <a:gd name="T51" fmla="*/ 65 h 182"/>
                <a:gd name="T52" fmla="*/ 70 w 140"/>
                <a:gd name="T53" fmla="*/ 0 h 182"/>
                <a:gd name="T54" fmla="*/ 70 w 140"/>
                <a:gd name="T55" fmla="*/ 0 h 182"/>
                <a:gd name="T56" fmla="*/ 71 w 140"/>
                <a:gd name="T57" fmla="*/ 0 h 182"/>
                <a:gd name="T58" fmla="*/ 135 w 140"/>
                <a:gd name="T59" fmla="*/ 65 h 182"/>
                <a:gd name="T60" fmla="*/ 126 w 140"/>
                <a:gd name="T61" fmla="*/ 97 h 182"/>
                <a:gd name="T62" fmla="*/ 123 w 140"/>
                <a:gd name="T63" fmla="*/ 103 h 182"/>
                <a:gd name="T64" fmla="*/ 111 w 140"/>
                <a:gd name="T65" fmla="*/ 130 h 182"/>
                <a:gd name="T66" fmla="*/ 120 w 140"/>
                <a:gd name="T67" fmla="*/ 165 h 182"/>
                <a:gd name="T68" fmla="*/ 128 w 140"/>
                <a:gd name="T69" fmla="*/ 165 h 182"/>
                <a:gd name="T70" fmla="*/ 140 w 140"/>
                <a:gd name="T71" fmla="*/ 177 h 182"/>
                <a:gd name="T72" fmla="*/ 136 w 140"/>
                <a:gd name="T7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82">
                  <a:moveTo>
                    <a:pt x="136" y="182"/>
                  </a:moveTo>
                  <a:cubicBezTo>
                    <a:pt x="133" y="182"/>
                    <a:pt x="131" y="180"/>
                    <a:pt x="131" y="177"/>
                  </a:cubicBezTo>
                  <a:cubicBezTo>
                    <a:pt x="131" y="176"/>
                    <a:pt x="130" y="174"/>
                    <a:pt x="128" y="174"/>
                  </a:cubicBezTo>
                  <a:cubicBezTo>
                    <a:pt x="118" y="174"/>
                    <a:pt x="118" y="174"/>
                    <a:pt x="118" y="174"/>
                  </a:cubicBezTo>
                  <a:cubicBezTo>
                    <a:pt x="116" y="174"/>
                    <a:pt x="114" y="173"/>
                    <a:pt x="114" y="172"/>
                  </a:cubicBezTo>
                  <a:cubicBezTo>
                    <a:pt x="107" y="160"/>
                    <a:pt x="99" y="144"/>
                    <a:pt x="102" y="128"/>
                  </a:cubicBezTo>
                  <a:cubicBezTo>
                    <a:pt x="104" y="117"/>
                    <a:pt x="110" y="107"/>
                    <a:pt x="115" y="98"/>
                  </a:cubicBezTo>
                  <a:cubicBezTo>
                    <a:pt x="116" y="96"/>
                    <a:pt x="117" y="95"/>
                    <a:pt x="118" y="93"/>
                  </a:cubicBezTo>
                  <a:cubicBezTo>
                    <a:pt x="123" y="85"/>
                    <a:pt x="126" y="75"/>
                    <a:pt x="126" y="65"/>
                  </a:cubicBezTo>
                  <a:cubicBezTo>
                    <a:pt x="126" y="35"/>
                    <a:pt x="101" y="10"/>
                    <a:pt x="70" y="10"/>
                  </a:cubicBezTo>
                  <a:cubicBezTo>
                    <a:pt x="40" y="10"/>
                    <a:pt x="15" y="35"/>
                    <a:pt x="15" y="65"/>
                  </a:cubicBezTo>
                  <a:cubicBezTo>
                    <a:pt x="15" y="75"/>
                    <a:pt x="18" y="85"/>
                    <a:pt x="22" y="93"/>
                  </a:cubicBezTo>
                  <a:cubicBezTo>
                    <a:pt x="23" y="94"/>
                    <a:pt x="24" y="96"/>
                    <a:pt x="25" y="98"/>
                  </a:cubicBezTo>
                  <a:cubicBezTo>
                    <a:pt x="31" y="107"/>
                    <a:pt x="37" y="117"/>
                    <a:pt x="39" y="128"/>
                  </a:cubicBezTo>
                  <a:cubicBezTo>
                    <a:pt x="41" y="144"/>
                    <a:pt x="33" y="160"/>
                    <a:pt x="27" y="172"/>
                  </a:cubicBezTo>
                  <a:cubicBezTo>
                    <a:pt x="26" y="173"/>
                    <a:pt x="25" y="174"/>
                    <a:pt x="23" y="174"/>
                  </a:cubicBezTo>
                  <a:cubicBezTo>
                    <a:pt x="13" y="174"/>
                    <a:pt x="13" y="174"/>
                    <a:pt x="13" y="174"/>
                  </a:cubicBezTo>
                  <a:cubicBezTo>
                    <a:pt x="11" y="174"/>
                    <a:pt x="9" y="176"/>
                    <a:pt x="9" y="177"/>
                  </a:cubicBezTo>
                  <a:cubicBezTo>
                    <a:pt x="9" y="180"/>
                    <a:pt x="7" y="182"/>
                    <a:pt x="5" y="182"/>
                  </a:cubicBezTo>
                  <a:cubicBezTo>
                    <a:pt x="2" y="182"/>
                    <a:pt x="0" y="180"/>
                    <a:pt x="0" y="177"/>
                  </a:cubicBezTo>
                  <a:cubicBezTo>
                    <a:pt x="0" y="171"/>
                    <a:pt x="6" y="165"/>
                    <a:pt x="13" y="165"/>
                  </a:cubicBezTo>
                  <a:cubicBezTo>
                    <a:pt x="20" y="165"/>
                    <a:pt x="20" y="165"/>
                    <a:pt x="20" y="165"/>
                  </a:cubicBezTo>
                  <a:cubicBezTo>
                    <a:pt x="26" y="154"/>
                    <a:pt x="32" y="142"/>
                    <a:pt x="30" y="130"/>
                  </a:cubicBezTo>
                  <a:cubicBezTo>
                    <a:pt x="28" y="120"/>
                    <a:pt x="23" y="111"/>
                    <a:pt x="17" y="103"/>
                  </a:cubicBezTo>
                  <a:cubicBezTo>
                    <a:pt x="16" y="101"/>
                    <a:pt x="15" y="99"/>
                    <a:pt x="14" y="97"/>
                  </a:cubicBezTo>
                  <a:cubicBezTo>
                    <a:pt x="9" y="88"/>
                    <a:pt x="6" y="77"/>
                    <a:pt x="6" y="65"/>
                  </a:cubicBezTo>
                  <a:cubicBezTo>
                    <a:pt x="6" y="30"/>
                    <a:pt x="35" y="1"/>
                    <a:pt x="70" y="0"/>
                  </a:cubicBezTo>
                  <a:cubicBezTo>
                    <a:pt x="70" y="0"/>
                    <a:pt x="70" y="0"/>
                    <a:pt x="70" y="0"/>
                  </a:cubicBezTo>
                  <a:cubicBezTo>
                    <a:pt x="70" y="0"/>
                    <a:pt x="70" y="0"/>
                    <a:pt x="71" y="0"/>
                  </a:cubicBezTo>
                  <a:cubicBezTo>
                    <a:pt x="106" y="1"/>
                    <a:pt x="135" y="30"/>
                    <a:pt x="135" y="65"/>
                  </a:cubicBezTo>
                  <a:cubicBezTo>
                    <a:pt x="135" y="77"/>
                    <a:pt x="132" y="88"/>
                    <a:pt x="126" y="97"/>
                  </a:cubicBezTo>
                  <a:cubicBezTo>
                    <a:pt x="125" y="99"/>
                    <a:pt x="124" y="101"/>
                    <a:pt x="123" y="103"/>
                  </a:cubicBezTo>
                  <a:cubicBezTo>
                    <a:pt x="118" y="111"/>
                    <a:pt x="113" y="120"/>
                    <a:pt x="111" y="130"/>
                  </a:cubicBezTo>
                  <a:cubicBezTo>
                    <a:pt x="109" y="142"/>
                    <a:pt x="115" y="154"/>
                    <a:pt x="120" y="165"/>
                  </a:cubicBezTo>
                  <a:cubicBezTo>
                    <a:pt x="128" y="165"/>
                    <a:pt x="128" y="165"/>
                    <a:pt x="128" y="165"/>
                  </a:cubicBezTo>
                  <a:cubicBezTo>
                    <a:pt x="135" y="165"/>
                    <a:pt x="140" y="171"/>
                    <a:pt x="140" y="177"/>
                  </a:cubicBezTo>
                  <a:cubicBezTo>
                    <a:pt x="140" y="180"/>
                    <a:pt x="138" y="182"/>
                    <a:pt x="136"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Freeform 157"/>
            <p:cNvSpPr/>
            <p:nvPr/>
          </p:nvSpPr>
          <p:spPr bwMode="auto">
            <a:xfrm>
              <a:off x="8370888" y="2997200"/>
              <a:ext cx="68263" cy="33337"/>
            </a:xfrm>
            <a:custGeom>
              <a:avLst/>
              <a:gdLst>
                <a:gd name="T0" fmla="*/ 19 w 24"/>
                <a:gd name="T1" fmla="*/ 12 h 12"/>
                <a:gd name="T2" fmla="*/ 18 w 24"/>
                <a:gd name="T3" fmla="*/ 12 h 12"/>
                <a:gd name="T4" fmla="*/ 4 w 24"/>
                <a:gd name="T5" fmla="*/ 10 h 12"/>
                <a:gd name="T6" fmla="*/ 4 w 24"/>
                <a:gd name="T7" fmla="*/ 10 h 12"/>
                <a:gd name="T8" fmla="*/ 4 w 24"/>
                <a:gd name="T9" fmla="*/ 10 h 12"/>
                <a:gd name="T10" fmla="*/ 0 w 24"/>
                <a:gd name="T11" fmla="*/ 5 h 12"/>
                <a:gd name="T12" fmla="*/ 4 w 24"/>
                <a:gd name="T13" fmla="*/ 0 h 12"/>
                <a:gd name="T14" fmla="*/ 4 w 24"/>
                <a:gd name="T15" fmla="*/ 0 h 12"/>
                <a:gd name="T16" fmla="*/ 21 w 24"/>
                <a:gd name="T17" fmla="*/ 3 h 12"/>
                <a:gd name="T18" fmla="*/ 24 w 24"/>
                <a:gd name="T19" fmla="*/ 9 h 12"/>
                <a:gd name="T20" fmla="*/ 19 w 2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19" y="12"/>
                  </a:moveTo>
                  <a:cubicBezTo>
                    <a:pt x="19" y="12"/>
                    <a:pt x="18" y="12"/>
                    <a:pt x="18" y="12"/>
                  </a:cubicBezTo>
                  <a:cubicBezTo>
                    <a:pt x="13" y="10"/>
                    <a:pt x="9" y="10"/>
                    <a:pt x="4" y="10"/>
                  </a:cubicBezTo>
                  <a:cubicBezTo>
                    <a:pt x="4" y="10"/>
                    <a:pt x="4" y="10"/>
                    <a:pt x="4" y="10"/>
                  </a:cubicBezTo>
                  <a:cubicBezTo>
                    <a:pt x="4" y="10"/>
                    <a:pt x="4" y="10"/>
                    <a:pt x="4" y="10"/>
                  </a:cubicBezTo>
                  <a:cubicBezTo>
                    <a:pt x="2" y="10"/>
                    <a:pt x="0" y="8"/>
                    <a:pt x="0" y="5"/>
                  </a:cubicBezTo>
                  <a:cubicBezTo>
                    <a:pt x="0" y="2"/>
                    <a:pt x="2" y="0"/>
                    <a:pt x="4" y="0"/>
                  </a:cubicBezTo>
                  <a:cubicBezTo>
                    <a:pt x="4" y="0"/>
                    <a:pt x="4" y="0"/>
                    <a:pt x="4" y="0"/>
                  </a:cubicBezTo>
                  <a:cubicBezTo>
                    <a:pt x="10" y="0"/>
                    <a:pt x="15" y="1"/>
                    <a:pt x="21" y="3"/>
                  </a:cubicBezTo>
                  <a:cubicBezTo>
                    <a:pt x="23" y="4"/>
                    <a:pt x="24" y="7"/>
                    <a:pt x="24" y="9"/>
                  </a:cubicBezTo>
                  <a:cubicBezTo>
                    <a:pt x="23" y="11"/>
                    <a:pt x="21" y="12"/>
                    <a:pt x="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158"/>
            <p:cNvSpPr/>
            <p:nvPr/>
          </p:nvSpPr>
          <p:spPr bwMode="auto">
            <a:xfrm>
              <a:off x="8458200" y="3033713"/>
              <a:ext cx="73025" cy="157162"/>
            </a:xfrm>
            <a:custGeom>
              <a:avLst/>
              <a:gdLst>
                <a:gd name="T0" fmla="*/ 13 w 26"/>
                <a:gd name="T1" fmla="*/ 56 h 56"/>
                <a:gd name="T2" fmla="*/ 11 w 26"/>
                <a:gd name="T3" fmla="*/ 56 h 56"/>
                <a:gd name="T4" fmla="*/ 9 w 26"/>
                <a:gd name="T5" fmla="*/ 50 h 56"/>
                <a:gd name="T6" fmla="*/ 2 w 26"/>
                <a:gd name="T7" fmla="*/ 9 h 56"/>
                <a:gd name="T8" fmla="*/ 2 w 26"/>
                <a:gd name="T9" fmla="*/ 2 h 56"/>
                <a:gd name="T10" fmla="*/ 8 w 26"/>
                <a:gd name="T11" fmla="*/ 2 h 56"/>
                <a:gd name="T12" fmla="*/ 17 w 26"/>
                <a:gd name="T13" fmla="*/ 54 h 56"/>
                <a:gd name="T14" fmla="*/ 13 w 26"/>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56">
                  <a:moveTo>
                    <a:pt x="13" y="56"/>
                  </a:moveTo>
                  <a:cubicBezTo>
                    <a:pt x="12" y="56"/>
                    <a:pt x="12" y="56"/>
                    <a:pt x="11" y="56"/>
                  </a:cubicBezTo>
                  <a:cubicBezTo>
                    <a:pt x="9" y="55"/>
                    <a:pt x="8" y="52"/>
                    <a:pt x="9" y="50"/>
                  </a:cubicBezTo>
                  <a:cubicBezTo>
                    <a:pt x="16" y="36"/>
                    <a:pt x="13" y="20"/>
                    <a:pt x="2" y="9"/>
                  </a:cubicBezTo>
                  <a:cubicBezTo>
                    <a:pt x="0" y="7"/>
                    <a:pt x="0" y="4"/>
                    <a:pt x="2" y="2"/>
                  </a:cubicBezTo>
                  <a:cubicBezTo>
                    <a:pt x="3" y="1"/>
                    <a:pt x="6" y="0"/>
                    <a:pt x="8" y="2"/>
                  </a:cubicBezTo>
                  <a:cubicBezTo>
                    <a:pt x="23" y="16"/>
                    <a:pt x="26" y="37"/>
                    <a:pt x="17" y="54"/>
                  </a:cubicBezTo>
                  <a:cubicBezTo>
                    <a:pt x="16" y="55"/>
                    <a:pt x="15" y="56"/>
                    <a:pt x="1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159"/>
            <p:cNvSpPr>
              <a:spLocks noEditPoints="1"/>
            </p:cNvSpPr>
            <p:nvPr/>
          </p:nvSpPr>
          <p:spPr bwMode="auto">
            <a:xfrm>
              <a:off x="7913688" y="3387725"/>
              <a:ext cx="939800" cy="142875"/>
            </a:xfrm>
            <a:custGeom>
              <a:avLst/>
              <a:gdLst>
                <a:gd name="T0" fmla="*/ 167 w 335"/>
                <a:gd name="T1" fmla="*/ 51 h 51"/>
                <a:gd name="T2" fmla="*/ 10 w 335"/>
                <a:gd name="T3" fmla="*/ 28 h 51"/>
                <a:gd name="T4" fmla="*/ 3 w 335"/>
                <a:gd name="T5" fmla="*/ 9 h 51"/>
                <a:gd name="T6" fmla="*/ 10 w 335"/>
                <a:gd name="T7" fmla="*/ 2 h 51"/>
                <a:gd name="T8" fmla="*/ 21 w 335"/>
                <a:gd name="T9" fmla="*/ 2 h 51"/>
                <a:gd name="T10" fmla="*/ 167 w 335"/>
                <a:gd name="T11" fmla="*/ 23 h 51"/>
                <a:gd name="T12" fmla="*/ 313 w 335"/>
                <a:gd name="T13" fmla="*/ 2 h 51"/>
                <a:gd name="T14" fmla="*/ 324 w 335"/>
                <a:gd name="T15" fmla="*/ 2 h 51"/>
                <a:gd name="T16" fmla="*/ 332 w 335"/>
                <a:gd name="T17" fmla="*/ 9 h 51"/>
                <a:gd name="T18" fmla="*/ 324 w 335"/>
                <a:gd name="T19" fmla="*/ 28 h 51"/>
                <a:gd name="T20" fmla="*/ 167 w 335"/>
                <a:gd name="T21" fmla="*/ 51 h 51"/>
                <a:gd name="T22" fmla="*/ 16 w 335"/>
                <a:gd name="T23" fmla="*/ 10 h 51"/>
                <a:gd name="T24" fmla="*/ 14 w 335"/>
                <a:gd name="T25" fmla="*/ 10 h 51"/>
                <a:gd name="T26" fmla="*/ 11 w 335"/>
                <a:gd name="T27" fmla="*/ 13 h 51"/>
                <a:gd name="T28" fmla="*/ 14 w 335"/>
                <a:gd name="T29" fmla="*/ 20 h 51"/>
                <a:gd name="T30" fmla="*/ 167 w 335"/>
                <a:gd name="T31" fmla="*/ 42 h 51"/>
                <a:gd name="T32" fmla="*/ 321 w 335"/>
                <a:gd name="T33" fmla="*/ 20 h 51"/>
                <a:gd name="T34" fmla="*/ 323 w 335"/>
                <a:gd name="T35" fmla="*/ 13 h 51"/>
                <a:gd name="T36" fmla="*/ 321 w 335"/>
                <a:gd name="T37" fmla="*/ 10 h 51"/>
                <a:gd name="T38" fmla="*/ 317 w 335"/>
                <a:gd name="T39" fmla="*/ 10 h 51"/>
                <a:gd name="T40" fmla="*/ 167 w 335"/>
                <a:gd name="T41" fmla="*/ 32 h 51"/>
                <a:gd name="T42" fmla="*/ 18 w 335"/>
                <a:gd name="T43" fmla="*/ 10 h 51"/>
                <a:gd name="T44" fmla="*/ 16 w 335"/>
                <a:gd name="T45"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51">
                  <a:moveTo>
                    <a:pt x="167" y="51"/>
                  </a:moveTo>
                  <a:cubicBezTo>
                    <a:pt x="67" y="51"/>
                    <a:pt x="13" y="29"/>
                    <a:pt x="10" y="28"/>
                  </a:cubicBezTo>
                  <a:cubicBezTo>
                    <a:pt x="3" y="25"/>
                    <a:pt x="0" y="17"/>
                    <a:pt x="3" y="9"/>
                  </a:cubicBezTo>
                  <a:cubicBezTo>
                    <a:pt x="4" y="6"/>
                    <a:pt x="7" y="3"/>
                    <a:pt x="10" y="2"/>
                  </a:cubicBezTo>
                  <a:cubicBezTo>
                    <a:pt x="14" y="0"/>
                    <a:pt x="18" y="0"/>
                    <a:pt x="21" y="2"/>
                  </a:cubicBezTo>
                  <a:cubicBezTo>
                    <a:pt x="22" y="2"/>
                    <a:pt x="73" y="23"/>
                    <a:pt x="167" y="23"/>
                  </a:cubicBezTo>
                  <a:cubicBezTo>
                    <a:pt x="262" y="23"/>
                    <a:pt x="313" y="2"/>
                    <a:pt x="313" y="2"/>
                  </a:cubicBezTo>
                  <a:cubicBezTo>
                    <a:pt x="317" y="0"/>
                    <a:pt x="321" y="0"/>
                    <a:pt x="324" y="2"/>
                  </a:cubicBezTo>
                  <a:cubicBezTo>
                    <a:pt x="328" y="3"/>
                    <a:pt x="330" y="6"/>
                    <a:pt x="332" y="9"/>
                  </a:cubicBezTo>
                  <a:cubicBezTo>
                    <a:pt x="335" y="17"/>
                    <a:pt x="332" y="25"/>
                    <a:pt x="324" y="28"/>
                  </a:cubicBezTo>
                  <a:cubicBezTo>
                    <a:pt x="322" y="29"/>
                    <a:pt x="268" y="51"/>
                    <a:pt x="167" y="51"/>
                  </a:cubicBezTo>
                  <a:close/>
                  <a:moveTo>
                    <a:pt x="16" y="10"/>
                  </a:moveTo>
                  <a:cubicBezTo>
                    <a:pt x="15" y="10"/>
                    <a:pt x="15" y="10"/>
                    <a:pt x="14" y="10"/>
                  </a:cubicBezTo>
                  <a:cubicBezTo>
                    <a:pt x="13" y="11"/>
                    <a:pt x="12" y="12"/>
                    <a:pt x="11" y="13"/>
                  </a:cubicBezTo>
                  <a:cubicBezTo>
                    <a:pt x="10" y="16"/>
                    <a:pt x="11" y="19"/>
                    <a:pt x="14" y="20"/>
                  </a:cubicBezTo>
                  <a:cubicBezTo>
                    <a:pt x="16" y="21"/>
                    <a:pt x="68" y="42"/>
                    <a:pt x="167" y="42"/>
                  </a:cubicBezTo>
                  <a:cubicBezTo>
                    <a:pt x="266" y="42"/>
                    <a:pt x="319" y="21"/>
                    <a:pt x="321" y="20"/>
                  </a:cubicBezTo>
                  <a:cubicBezTo>
                    <a:pt x="323" y="19"/>
                    <a:pt x="324" y="16"/>
                    <a:pt x="323" y="13"/>
                  </a:cubicBezTo>
                  <a:cubicBezTo>
                    <a:pt x="323" y="12"/>
                    <a:pt x="322" y="11"/>
                    <a:pt x="321" y="10"/>
                  </a:cubicBezTo>
                  <a:cubicBezTo>
                    <a:pt x="319" y="10"/>
                    <a:pt x="318" y="10"/>
                    <a:pt x="317" y="10"/>
                  </a:cubicBezTo>
                  <a:cubicBezTo>
                    <a:pt x="316" y="10"/>
                    <a:pt x="264" y="32"/>
                    <a:pt x="167" y="32"/>
                  </a:cubicBezTo>
                  <a:cubicBezTo>
                    <a:pt x="71" y="32"/>
                    <a:pt x="18" y="10"/>
                    <a:pt x="18" y="10"/>
                  </a:cubicBezTo>
                  <a:cubicBezTo>
                    <a:pt x="17" y="10"/>
                    <a:pt x="16"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73" name="Freeform 160"/>
          <p:cNvSpPr>
            <a:spLocks noEditPoints="1"/>
          </p:cNvSpPr>
          <p:nvPr/>
        </p:nvSpPr>
        <p:spPr bwMode="auto">
          <a:xfrm>
            <a:off x="7462985" y="3577940"/>
            <a:ext cx="863360" cy="864430"/>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74" name="组合 273"/>
          <p:cNvGrpSpPr/>
          <p:nvPr/>
        </p:nvGrpSpPr>
        <p:grpSpPr>
          <a:xfrm>
            <a:off x="8764979" y="3687063"/>
            <a:ext cx="567014" cy="617297"/>
            <a:chOff x="9675813" y="2921000"/>
            <a:chExt cx="841375" cy="915987"/>
          </a:xfrm>
          <a:solidFill>
            <a:srgbClr val="FC621E"/>
          </a:solidFill>
        </p:grpSpPr>
        <p:sp>
          <p:nvSpPr>
            <p:cNvPr id="275" name="Freeform 161"/>
            <p:cNvSpPr>
              <a:spLocks noEditPoints="1"/>
            </p:cNvSpPr>
            <p:nvPr/>
          </p:nvSpPr>
          <p:spPr bwMode="auto">
            <a:xfrm>
              <a:off x="9740900" y="3463925"/>
              <a:ext cx="692150" cy="201612"/>
            </a:xfrm>
            <a:custGeom>
              <a:avLst/>
              <a:gdLst>
                <a:gd name="T0" fmla="*/ 243 w 247"/>
                <a:gd name="T1" fmla="*/ 72 h 72"/>
                <a:gd name="T2" fmla="*/ 5 w 247"/>
                <a:gd name="T3" fmla="*/ 72 h 72"/>
                <a:gd name="T4" fmla="*/ 0 w 247"/>
                <a:gd name="T5" fmla="*/ 67 h 72"/>
                <a:gd name="T6" fmla="*/ 0 w 247"/>
                <a:gd name="T7" fmla="*/ 5 h 72"/>
                <a:gd name="T8" fmla="*/ 5 w 247"/>
                <a:gd name="T9" fmla="*/ 0 h 72"/>
                <a:gd name="T10" fmla="*/ 243 w 247"/>
                <a:gd name="T11" fmla="*/ 0 h 72"/>
                <a:gd name="T12" fmla="*/ 247 w 247"/>
                <a:gd name="T13" fmla="*/ 5 h 72"/>
                <a:gd name="T14" fmla="*/ 247 w 247"/>
                <a:gd name="T15" fmla="*/ 67 h 72"/>
                <a:gd name="T16" fmla="*/ 243 w 247"/>
                <a:gd name="T17" fmla="*/ 72 h 72"/>
                <a:gd name="T18" fmla="*/ 10 w 247"/>
                <a:gd name="T19" fmla="*/ 63 h 72"/>
                <a:gd name="T20" fmla="*/ 238 w 247"/>
                <a:gd name="T21" fmla="*/ 63 h 72"/>
                <a:gd name="T22" fmla="*/ 238 w 247"/>
                <a:gd name="T23" fmla="*/ 9 h 72"/>
                <a:gd name="T24" fmla="*/ 10 w 247"/>
                <a:gd name="T25" fmla="*/ 9 h 72"/>
                <a:gd name="T26" fmla="*/ 10 w 247"/>
                <a:gd name="T2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72">
                  <a:moveTo>
                    <a:pt x="243" y="72"/>
                  </a:moveTo>
                  <a:cubicBezTo>
                    <a:pt x="5" y="72"/>
                    <a:pt x="5" y="72"/>
                    <a:pt x="5" y="72"/>
                  </a:cubicBezTo>
                  <a:cubicBezTo>
                    <a:pt x="2" y="72"/>
                    <a:pt x="0" y="70"/>
                    <a:pt x="0" y="67"/>
                  </a:cubicBezTo>
                  <a:cubicBezTo>
                    <a:pt x="0" y="5"/>
                    <a:pt x="0" y="5"/>
                    <a:pt x="0" y="5"/>
                  </a:cubicBezTo>
                  <a:cubicBezTo>
                    <a:pt x="0" y="2"/>
                    <a:pt x="2" y="0"/>
                    <a:pt x="5" y="0"/>
                  </a:cubicBezTo>
                  <a:cubicBezTo>
                    <a:pt x="243" y="0"/>
                    <a:pt x="243" y="0"/>
                    <a:pt x="243" y="0"/>
                  </a:cubicBezTo>
                  <a:cubicBezTo>
                    <a:pt x="245" y="0"/>
                    <a:pt x="247" y="2"/>
                    <a:pt x="247" y="5"/>
                  </a:cubicBezTo>
                  <a:cubicBezTo>
                    <a:pt x="247" y="67"/>
                    <a:pt x="247" y="67"/>
                    <a:pt x="247" y="67"/>
                  </a:cubicBezTo>
                  <a:cubicBezTo>
                    <a:pt x="247" y="70"/>
                    <a:pt x="245" y="72"/>
                    <a:pt x="243" y="72"/>
                  </a:cubicBezTo>
                  <a:close/>
                  <a:moveTo>
                    <a:pt x="10" y="63"/>
                  </a:moveTo>
                  <a:cubicBezTo>
                    <a:pt x="238" y="63"/>
                    <a:pt x="238" y="63"/>
                    <a:pt x="238" y="63"/>
                  </a:cubicBezTo>
                  <a:cubicBezTo>
                    <a:pt x="238" y="9"/>
                    <a:pt x="238" y="9"/>
                    <a:pt x="238" y="9"/>
                  </a:cubicBezTo>
                  <a:cubicBezTo>
                    <a:pt x="10" y="9"/>
                    <a:pt x="10" y="9"/>
                    <a:pt x="10" y="9"/>
                  </a:cubicBezTo>
                  <a:lnTo>
                    <a:pt x="1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162"/>
            <p:cNvSpPr>
              <a:spLocks noEditPoints="1"/>
            </p:cNvSpPr>
            <p:nvPr/>
          </p:nvSpPr>
          <p:spPr bwMode="auto">
            <a:xfrm>
              <a:off x="9804400" y="3138488"/>
              <a:ext cx="87313" cy="349250"/>
            </a:xfrm>
            <a:custGeom>
              <a:avLst/>
              <a:gdLst>
                <a:gd name="T0" fmla="*/ 27 w 31"/>
                <a:gd name="T1" fmla="*/ 125 h 125"/>
                <a:gd name="T2" fmla="*/ 4 w 31"/>
                <a:gd name="T3" fmla="*/ 125 h 125"/>
                <a:gd name="T4" fmla="*/ 0 w 31"/>
                <a:gd name="T5" fmla="*/ 121 h 125"/>
                <a:gd name="T6" fmla="*/ 0 w 31"/>
                <a:gd name="T7" fmla="*/ 5 h 125"/>
                <a:gd name="T8" fmla="*/ 4 w 31"/>
                <a:gd name="T9" fmla="*/ 0 h 125"/>
                <a:gd name="T10" fmla="*/ 27 w 31"/>
                <a:gd name="T11" fmla="*/ 0 h 125"/>
                <a:gd name="T12" fmla="*/ 31 w 31"/>
                <a:gd name="T13" fmla="*/ 5 h 125"/>
                <a:gd name="T14" fmla="*/ 31 w 31"/>
                <a:gd name="T15" fmla="*/ 121 h 125"/>
                <a:gd name="T16" fmla="*/ 27 w 31"/>
                <a:gd name="T17" fmla="*/ 125 h 125"/>
                <a:gd name="T18" fmla="*/ 9 w 31"/>
                <a:gd name="T19" fmla="*/ 116 h 125"/>
                <a:gd name="T20" fmla="*/ 22 w 31"/>
                <a:gd name="T21" fmla="*/ 116 h 125"/>
                <a:gd name="T22" fmla="*/ 22 w 31"/>
                <a:gd name="T23" fmla="*/ 9 h 125"/>
                <a:gd name="T24" fmla="*/ 9 w 31"/>
                <a:gd name="T25" fmla="*/ 9 h 125"/>
                <a:gd name="T26" fmla="*/ 9 w 31"/>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25">
                  <a:moveTo>
                    <a:pt x="27" y="125"/>
                  </a:moveTo>
                  <a:cubicBezTo>
                    <a:pt x="4" y="125"/>
                    <a:pt x="4" y="125"/>
                    <a:pt x="4" y="125"/>
                  </a:cubicBezTo>
                  <a:cubicBezTo>
                    <a:pt x="2" y="125"/>
                    <a:pt x="0" y="123"/>
                    <a:pt x="0" y="121"/>
                  </a:cubicBezTo>
                  <a:cubicBezTo>
                    <a:pt x="0" y="5"/>
                    <a:pt x="0" y="5"/>
                    <a:pt x="0" y="5"/>
                  </a:cubicBezTo>
                  <a:cubicBezTo>
                    <a:pt x="0" y="2"/>
                    <a:pt x="2" y="0"/>
                    <a:pt x="4" y="0"/>
                  </a:cubicBezTo>
                  <a:cubicBezTo>
                    <a:pt x="27" y="0"/>
                    <a:pt x="27" y="0"/>
                    <a:pt x="27" y="0"/>
                  </a:cubicBezTo>
                  <a:cubicBezTo>
                    <a:pt x="29" y="0"/>
                    <a:pt x="31" y="2"/>
                    <a:pt x="31" y="5"/>
                  </a:cubicBezTo>
                  <a:cubicBezTo>
                    <a:pt x="31" y="121"/>
                    <a:pt x="31" y="121"/>
                    <a:pt x="31" y="121"/>
                  </a:cubicBezTo>
                  <a:cubicBezTo>
                    <a:pt x="31" y="123"/>
                    <a:pt x="29" y="125"/>
                    <a:pt x="27" y="125"/>
                  </a:cubicBezTo>
                  <a:close/>
                  <a:moveTo>
                    <a:pt x="9" y="116"/>
                  </a:moveTo>
                  <a:cubicBezTo>
                    <a:pt x="22" y="116"/>
                    <a:pt x="22" y="116"/>
                    <a:pt x="22" y="116"/>
                  </a:cubicBezTo>
                  <a:cubicBezTo>
                    <a:pt x="22" y="9"/>
                    <a:pt x="22" y="9"/>
                    <a:pt x="22" y="9"/>
                  </a:cubicBezTo>
                  <a:cubicBezTo>
                    <a:pt x="9" y="9"/>
                    <a:pt x="9" y="9"/>
                    <a:pt x="9" y="9"/>
                  </a:cubicBezTo>
                  <a:lnTo>
                    <a:pt x="9"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163"/>
            <p:cNvSpPr>
              <a:spLocks noEditPoints="1"/>
            </p:cNvSpPr>
            <p:nvPr/>
          </p:nvSpPr>
          <p:spPr bwMode="auto">
            <a:xfrm>
              <a:off x="9961563" y="3138488"/>
              <a:ext cx="90488" cy="349250"/>
            </a:xfrm>
            <a:custGeom>
              <a:avLst/>
              <a:gdLst>
                <a:gd name="T0" fmla="*/ 28 w 32"/>
                <a:gd name="T1" fmla="*/ 125 h 125"/>
                <a:gd name="T2" fmla="*/ 5 w 32"/>
                <a:gd name="T3" fmla="*/ 125 h 125"/>
                <a:gd name="T4" fmla="*/ 0 w 32"/>
                <a:gd name="T5" fmla="*/ 121 h 125"/>
                <a:gd name="T6" fmla="*/ 0 w 32"/>
                <a:gd name="T7" fmla="*/ 5 h 125"/>
                <a:gd name="T8" fmla="*/ 5 w 32"/>
                <a:gd name="T9" fmla="*/ 0 h 125"/>
                <a:gd name="T10" fmla="*/ 28 w 32"/>
                <a:gd name="T11" fmla="*/ 0 h 125"/>
                <a:gd name="T12" fmla="*/ 32 w 32"/>
                <a:gd name="T13" fmla="*/ 5 h 125"/>
                <a:gd name="T14" fmla="*/ 32 w 32"/>
                <a:gd name="T15" fmla="*/ 121 h 125"/>
                <a:gd name="T16" fmla="*/ 28 w 32"/>
                <a:gd name="T17" fmla="*/ 125 h 125"/>
                <a:gd name="T18" fmla="*/ 10 w 32"/>
                <a:gd name="T19" fmla="*/ 116 h 125"/>
                <a:gd name="T20" fmla="*/ 23 w 32"/>
                <a:gd name="T21" fmla="*/ 116 h 125"/>
                <a:gd name="T22" fmla="*/ 23 w 32"/>
                <a:gd name="T23" fmla="*/ 9 h 125"/>
                <a:gd name="T24" fmla="*/ 10 w 32"/>
                <a:gd name="T25" fmla="*/ 9 h 125"/>
                <a:gd name="T26" fmla="*/ 10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8" y="125"/>
                  </a:moveTo>
                  <a:cubicBezTo>
                    <a:pt x="5" y="125"/>
                    <a:pt x="5" y="125"/>
                    <a:pt x="5" y="125"/>
                  </a:cubicBezTo>
                  <a:cubicBezTo>
                    <a:pt x="3" y="125"/>
                    <a:pt x="0" y="123"/>
                    <a:pt x="0" y="121"/>
                  </a:cubicBezTo>
                  <a:cubicBezTo>
                    <a:pt x="0" y="5"/>
                    <a:pt x="0" y="5"/>
                    <a:pt x="0" y="5"/>
                  </a:cubicBezTo>
                  <a:cubicBezTo>
                    <a:pt x="0" y="2"/>
                    <a:pt x="3" y="0"/>
                    <a:pt x="5" y="0"/>
                  </a:cubicBezTo>
                  <a:cubicBezTo>
                    <a:pt x="28" y="0"/>
                    <a:pt x="28" y="0"/>
                    <a:pt x="28" y="0"/>
                  </a:cubicBezTo>
                  <a:cubicBezTo>
                    <a:pt x="30" y="0"/>
                    <a:pt x="32" y="2"/>
                    <a:pt x="32" y="5"/>
                  </a:cubicBezTo>
                  <a:cubicBezTo>
                    <a:pt x="32" y="121"/>
                    <a:pt x="32" y="121"/>
                    <a:pt x="32" y="121"/>
                  </a:cubicBezTo>
                  <a:cubicBezTo>
                    <a:pt x="32" y="123"/>
                    <a:pt x="30" y="125"/>
                    <a:pt x="28" y="125"/>
                  </a:cubicBezTo>
                  <a:close/>
                  <a:moveTo>
                    <a:pt x="10" y="116"/>
                  </a:moveTo>
                  <a:cubicBezTo>
                    <a:pt x="23" y="116"/>
                    <a:pt x="23" y="116"/>
                    <a:pt x="23" y="116"/>
                  </a:cubicBezTo>
                  <a:cubicBezTo>
                    <a:pt x="23" y="9"/>
                    <a:pt x="23" y="9"/>
                    <a:pt x="23" y="9"/>
                  </a:cubicBezTo>
                  <a:cubicBezTo>
                    <a:pt x="10" y="9"/>
                    <a:pt x="10" y="9"/>
                    <a:pt x="10" y="9"/>
                  </a:cubicBezTo>
                  <a:lnTo>
                    <a:pt x="1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164"/>
            <p:cNvSpPr>
              <a:spLocks noEditPoints="1"/>
            </p:cNvSpPr>
            <p:nvPr/>
          </p:nvSpPr>
          <p:spPr bwMode="auto">
            <a:xfrm>
              <a:off x="10121900" y="3138488"/>
              <a:ext cx="90488" cy="349250"/>
            </a:xfrm>
            <a:custGeom>
              <a:avLst/>
              <a:gdLst>
                <a:gd name="T0" fmla="*/ 27 w 32"/>
                <a:gd name="T1" fmla="*/ 125 h 125"/>
                <a:gd name="T2" fmla="*/ 5 w 32"/>
                <a:gd name="T3" fmla="*/ 125 h 125"/>
                <a:gd name="T4" fmla="*/ 0 w 32"/>
                <a:gd name="T5" fmla="*/ 121 h 125"/>
                <a:gd name="T6" fmla="*/ 0 w 32"/>
                <a:gd name="T7" fmla="*/ 5 h 125"/>
                <a:gd name="T8" fmla="*/ 5 w 32"/>
                <a:gd name="T9" fmla="*/ 0 h 125"/>
                <a:gd name="T10" fmla="*/ 27 w 32"/>
                <a:gd name="T11" fmla="*/ 0 h 125"/>
                <a:gd name="T12" fmla="*/ 32 w 32"/>
                <a:gd name="T13" fmla="*/ 5 h 125"/>
                <a:gd name="T14" fmla="*/ 32 w 32"/>
                <a:gd name="T15" fmla="*/ 121 h 125"/>
                <a:gd name="T16" fmla="*/ 27 w 32"/>
                <a:gd name="T17" fmla="*/ 125 h 125"/>
                <a:gd name="T18" fmla="*/ 10 w 32"/>
                <a:gd name="T19" fmla="*/ 116 h 125"/>
                <a:gd name="T20" fmla="*/ 23 w 32"/>
                <a:gd name="T21" fmla="*/ 116 h 125"/>
                <a:gd name="T22" fmla="*/ 23 w 32"/>
                <a:gd name="T23" fmla="*/ 9 h 125"/>
                <a:gd name="T24" fmla="*/ 10 w 32"/>
                <a:gd name="T25" fmla="*/ 9 h 125"/>
                <a:gd name="T26" fmla="*/ 10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7" y="125"/>
                  </a:moveTo>
                  <a:cubicBezTo>
                    <a:pt x="5" y="125"/>
                    <a:pt x="5" y="125"/>
                    <a:pt x="5" y="125"/>
                  </a:cubicBezTo>
                  <a:cubicBezTo>
                    <a:pt x="2" y="125"/>
                    <a:pt x="0" y="123"/>
                    <a:pt x="0" y="121"/>
                  </a:cubicBezTo>
                  <a:cubicBezTo>
                    <a:pt x="0" y="5"/>
                    <a:pt x="0" y="5"/>
                    <a:pt x="0" y="5"/>
                  </a:cubicBezTo>
                  <a:cubicBezTo>
                    <a:pt x="0" y="2"/>
                    <a:pt x="2" y="0"/>
                    <a:pt x="5" y="0"/>
                  </a:cubicBezTo>
                  <a:cubicBezTo>
                    <a:pt x="27" y="0"/>
                    <a:pt x="27" y="0"/>
                    <a:pt x="27" y="0"/>
                  </a:cubicBezTo>
                  <a:cubicBezTo>
                    <a:pt x="30" y="0"/>
                    <a:pt x="32" y="2"/>
                    <a:pt x="32" y="5"/>
                  </a:cubicBezTo>
                  <a:cubicBezTo>
                    <a:pt x="32" y="121"/>
                    <a:pt x="32" y="121"/>
                    <a:pt x="32" y="121"/>
                  </a:cubicBezTo>
                  <a:cubicBezTo>
                    <a:pt x="32" y="123"/>
                    <a:pt x="30" y="125"/>
                    <a:pt x="27" y="125"/>
                  </a:cubicBezTo>
                  <a:close/>
                  <a:moveTo>
                    <a:pt x="10" y="116"/>
                  </a:moveTo>
                  <a:cubicBezTo>
                    <a:pt x="23" y="116"/>
                    <a:pt x="23" y="116"/>
                    <a:pt x="23" y="116"/>
                  </a:cubicBezTo>
                  <a:cubicBezTo>
                    <a:pt x="23" y="9"/>
                    <a:pt x="23" y="9"/>
                    <a:pt x="23" y="9"/>
                  </a:cubicBezTo>
                  <a:cubicBezTo>
                    <a:pt x="10" y="9"/>
                    <a:pt x="10" y="9"/>
                    <a:pt x="10" y="9"/>
                  </a:cubicBezTo>
                  <a:lnTo>
                    <a:pt x="1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165"/>
            <p:cNvSpPr>
              <a:spLocks noEditPoints="1"/>
            </p:cNvSpPr>
            <p:nvPr/>
          </p:nvSpPr>
          <p:spPr bwMode="auto">
            <a:xfrm>
              <a:off x="10282238" y="3138488"/>
              <a:ext cx="88900" cy="349250"/>
            </a:xfrm>
            <a:custGeom>
              <a:avLst/>
              <a:gdLst>
                <a:gd name="T0" fmla="*/ 27 w 32"/>
                <a:gd name="T1" fmla="*/ 125 h 125"/>
                <a:gd name="T2" fmla="*/ 5 w 32"/>
                <a:gd name="T3" fmla="*/ 125 h 125"/>
                <a:gd name="T4" fmla="*/ 0 w 32"/>
                <a:gd name="T5" fmla="*/ 121 h 125"/>
                <a:gd name="T6" fmla="*/ 0 w 32"/>
                <a:gd name="T7" fmla="*/ 5 h 125"/>
                <a:gd name="T8" fmla="*/ 5 w 32"/>
                <a:gd name="T9" fmla="*/ 0 h 125"/>
                <a:gd name="T10" fmla="*/ 27 w 32"/>
                <a:gd name="T11" fmla="*/ 0 h 125"/>
                <a:gd name="T12" fmla="*/ 32 w 32"/>
                <a:gd name="T13" fmla="*/ 5 h 125"/>
                <a:gd name="T14" fmla="*/ 32 w 32"/>
                <a:gd name="T15" fmla="*/ 121 h 125"/>
                <a:gd name="T16" fmla="*/ 27 w 32"/>
                <a:gd name="T17" fmla="*/ 125 h 125"/>
                <a:gd name="T18" fmla="*/ 9 w 32"/>
                <a:gd name="T19" fmla="*/ 116 h 125"/>
                <a:gd name="T20" fmla="*/ 23 w 32"/>
                <a:gd name="T21" fmla="*/ 116 h 125"/>
                <a:gd name="T22" fmla="*/ 23 w 32"/>
                <a:gd name="T23" fmla="*/ 9 h 125"/>
                <a:gd name="T24" fmla="*/ 9 w 32"/>
                <a:gd name="T25" fmla="*/ 9 h 125"/>
                <a:gd name="T26" fmla="*/ 9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7" y="125"/>
                  </a:moveTo>
                  <a:cubicBezTo>
                    <a:pt x="5" y="125"/>
                    <a:pt x="5" y="125"/>
                    <a:pt x="5" y="125"/>
                  </a:cubicBezTo>
                  <a:cubicBezTo>
                    <a:pt x="2" y="125"/>
                    <a:pt x="0" y="123"/>
                    <a:pt x="0" y="121"/>
                  </a:cubicBezTo>
                  <a:cubicBezTo>
                    <a:pt x="0" y="5"/>
                    <a:pt x="0" y="5"/>
                    <a:pt x="0" y="5"/>
                  </a:cubicBezTo>
                  <a:cubicBezTo>
                    <a:pt x="0" y="2"/>
                    <a:pt x="2" y="0"/>
                    <a:pt x="5" y="0"/>
                  </a:cubicBezTo>
                  <a:cubicBezTo>
                    <a:pt x="27" y="0"/>
                    <a:pt x="27" y="0"/>
                    <a:pt x="27" y="0"/>
                  </a:cubicBezTo>
                  <a:cubicBezTo>
                    <a:pt x="30" y="0"/>
                    <a:pt x="32" y="2"/>
                    <a:pt x="32" y="5"/>
                  </a:cubicBezTo>
                  <a:cubicBezTo>
                    <a:pt x="32" y="121"/>
                    <a:pt x="32" y="121"/>
                    <a:pt x="32" y="121"/>
                  </a:cubicBezTo>
                  <a:cubicBezTo>
                    <a:pt x="32" y="123"/>
                    <a:pt x="30" y="125"/>
                    <a:pt x="27" y="125"/>
                  </a:cubicBezTo>
                  <a:close/>
                  <a:moveTo>
                    <a:pt x="9" y="116"/>
                  </a:moveTo>
                  <a:cubicBezTo>
                    <a:pt x="23" y="116"/>
                    <a:pt x="23" y="116"/>
                    <a:pt x="23" y="116"/>
                  </a:cubicBezTo>
                  <a:cubicBezTo>
                    <a:pt x="23" y="9"/>
                    <a:pt x="23" y="9"/>
                    <a:pt x="23" y="9"/>
                  </a:cubicBezTo>
                  <a:cubicBezTo>
                    <a:pt x="9" y="9"/>
                    <a:pt x="9" y="9"/>
                    <a:pt x="9" y="9"/>
                  </a:cubicBezTo>
                  <a:lnTo>
                    <a:pt x="9"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166"/>
            <p:cNvSpPr/>
            <p:nvPr/>
          </p:nvSpPr>
          <p:spPr bwMode="auto">
            <a:xfrm>
              <a:off x="9804400" y="3640138"/>
              <a:ext cx="87313" cy="117475"/>
            </a:xfrm>
            <a:custGeom>
              <a:avLst/>
              <a:gdLst>
                <a:gd name="T0" fmla="*/ 27 w 31"/>
                <a:gd name="T1" fmla="*/ 42 h 42"/>
                <a:gd name="T2" fmla="*/ 22 w 31"/>
                <a:gd name="T3" fmla="*/ 38 h 42"/>
                <a:gd name="T4" fmla="*/ 22 w 31"/>
                <a:gd name="T5" fmla="*/ 9 h 42"/>
                <a:gd name="T6" fmla="*/ 9 w 31"/>
                <a:gd name="T7" fmla="*/ 9 h 42"/>
                <a:gd name="T8" fmla="*/ 9 w 31"/>
                <a:gd name="T9" fmla="*/ 34 h 42"/>
                <a:gd name="T10" fmla="*/ 4 w 31"/>
                <a:gd name="T11" fmla="*/ 39 h 42"/>
                <a:gd name="T12" fmla="*/ 0 w 31"/>
                <a:gd name="T13" fmla="*/ 34 h 42"/>
                <a:gd name="T14" fmla="*/ 0 w 31"/>
                <a:gd name="T15" fmla="*/ 4 h 42"/>
                <a:gd name="T16" fmla="*/ 4 w 31"/>
                <a:gd name="T17" fmla="*/ 0 h 42"/>
                <a:gd name="T18" fmla="*/ 27 w 31"/>
                <a:gd name="T19" fmla="*/ 0 h 42"/>
                <a:gd name="T20" fmla="*/ 31 w 31"/>
                <a:gd name="T21" fmla="*/ 4 h 42"/>
                <a:gd name="T22" fmla="*/ 31 w 31"/>
                <a:gd name="T23" fmla="*/ 38 h 42"/>
                <a:gd name="T24" fmla="*/ 27 w 3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7" y="42"/>
                  </a:moveTo>
                  <a:cubicBezTo>
                    <a:pt x="24" y="42"/>
                    <a:pt x="22" y="40"/>
                    <a:pt x="22" y="38"/>
                  </a:cubicBezTo>
                  <a:cubicBezTo>
                    <a:pt x="22" y="9"/>
                    <a:pt x="22" y="9"/>
                    <a:pt x="22" y="9"/>
                  </a:cubicBezTo>
                  <a:cubicBezTo>
                    <a:pt x="9" y="9"/>
                    <a:pt x="9" y="9"/>
                    <a:pt x="9" y="9"/>
                  </a:cubicBezTo>
                  <a:cubicBezTo>
                    <a:pt x="9" y="34"/>
                    <a:pt x="9" y="34"/>
                    <a:pt x="9" y="34"/>
                  </a:cubicBezTo>
                  <a:cubicBezTo>
                    <a:pt x="9" y="37"/>
                    <a:pt x="7" y="39"/>
                    <a:pt x="4" y="39"/>
                  </a:cubicBezTo>
                  <a:cubicBezTo>
                    <a:pt x="2" y="39"/>
                    <a:pt x="0" y="37"/>
                    <a:pt x="0" y="34"/>
                  </a:cubicBezTo>
                  <a:cubicBezTo>
                    <a:pt x="0" y="4"/>
                    <a:pt x="0" y="4"/>
                    <a:pt x="0" y="4"/>
                  </a:cubicBezTo>
                  <a:cubicBezTo>
                    <a:pt x="0" y="2"/>
                    <a:pt x="2" y="0"/>
                    <a:pt x="4" y="0"/>
                  </a:cubicBezTo>
                  <a:cubicBezTo>
                    <a:pt x="27" y="0"/>
                    <a:pt x="27" y="0"/>
                    <a:pt x="27" y="0"/>
                  </a:cubicBezTo>
                  <a:cubicBezTo>
                    <a:pt x="29" y="0"/>
                    <a:pt x="31" y="2"/>
                    <a:pt x="31" y="4"/>
                  </a:cubicBezTo>
                  <a:cubicBezTo>
                    <a:pt x="31" y="38"/>
                    <a:pt x="31" y="38"/>
                    <a:pt x="31" y="38"/>
                  </a:cubicBezTo>
                  <a:cubicBezTo>
                    <a:pt x="31" y="40"/>
                    <a:pt x="29" y="42"/>
                    <a:pt x="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167"/>
            <p:cNvSpPr/>
            <p:nvPr/>
          </p:nvSpPr>
          <p:spPr bwMode="auto">
            <a:xfrm>
              <a:off x="10282238" y="3640138"/>
              <a:ext cx="88900" cy="117475"/>
            </a:xfrm>
            <a:custGeom>
              <a:avLst/>
              <a:gdLst>
                <a:gd name="T0" fmla="*/ 5 w 32"/>
                <a:gd name="T1" fmla="*/ 42 h 42"/>
                <a:gd name="T2" fmla="*/ 0 w 32"/>
                <a:gd name="T3" fmla="*/ 38 h 42"/>
                <a:gd name="T4" fmla="*/ 0 w 32"/>
                <a:gd name="T5" fmla="*/ 4 h 42"/>
                <a:gd name="T6" fmla="*/ 5 w 32"/>
                <a:gd name="T7" fmla="*/ 0 h 42"/>
                <a:gd name="T8" fmla="*/ 27 w 32"/>
                <a:gd name="T9" fmla="*/ 0 h 42"/>
                <a:gd name="T10" fmla="*/ 32 w 32"/>
                <a:gd name="T11" fmla="*/ 4 h 42"/>
                <a:gd name="T12" fmla="*/ 32 w 32"/>
                <a:gd name="T13" fmla="*/ 36 h 42"/>
                <a:gd name="T14" fmla="*/ 27 w 32"/>
                <a:gd name="T15" fmla="*/ 41 h 42"/>
                <a:gd name="T16" fmla="*/ 23 w 32"/>
                <a:gd name="T17" fmla="*/ 36 h 42"/>
                <a:gd name="T18" fmla="*/ 23 w 32"/>
                <a:gd name="T19" fmla="*/ 9 h 42"/>
                <a:gd name="T20" fmla="*/ 9 w 32"/>
                <a:gd name="T21" fmla="*/ 9 h 42"/>
                <a:gd name="T22" fmla="*/ 9 w 32"/>
                <a:gd name="T23" fmla="*/ 38 h 42"/>
                <a:gd name="T24" fmla="*/ 5 w 32"/>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5" y="42"/>
                  </a:moveTo>
                  <a:cubicBezTo>
                    <a:pt x="2" y="42"/>
                    <a:pt x="0" y="40"/>
                    <a:pt x="0" y="38"/>
                  </a:cubicBezTo>
                  <a:cubicBezTo>
                    <a:pt x="0" y="4"/>
                    <a:pt x="0" y="4"/>
                    <a:pt x="0" y="4"/>
                  </a:cubicBezTo>
                  <a:cubicBezTo>
                    <a:pt x="0" y="2"/>
                    <a:pt x="2" y="0"/>
                    <a:pt x="5" y="0"/>
                  </a:cubicBezTo>
                  <a:cubicBezTo>
                    <a:pt x="27" y="0"/>
                    <a:pt x="27" y="0"/>
                    <a:pt x="27" y="0"/>
                  </a:cubicBezTo>
                  <a:cubicBezTo>
                    <a:pt x="30" y="0"/>
                    <a:pt x="32" y="2"/>
                    <a:pt x="32" y="4"/>
                  </a:cubicBezTo>
                  <a:cubicBezTo>
                    <a:pt x="32" y="36"/>
                    <a:pt x="32" y="36"/>
                    <a:pt x="32" y="36"/>
                  </a:cubicBezTo>
                  <a:cubicBezTo>
                    <a:pt x="32" y="39"/>
                    <a:pt x="30" y="41"/>
                    <a:pt x="27" y="41"/>
                  </a:cubicBezTo>
                  <a:cubicBezTo>
                    <a:pt x="25" y="41"/>
                    <a:pt x="23" y="39"/>
                    <a:pt x="23" y="36"/>
                  </a:cubicBezTo>
                  <a:cubicBezTo>
                    <a:pt x="23" y="9"/>
                    <a:pt x="23" y="9"/>
                    <a:pt x="23" y="9"/>
                  </a:cubicBezTo>
                  <a:cubicBezTo>
                    <a:pt x="9" y="9"/>
                    <a:pt x="9" y="9"/>
                    <a:pt x="9" y="9"/>
                  </a:cubicBezTo>
                  <a:cubicBezTo>
                    <a:pt x="9" y="38"/>
                    <a:pt x="9" y="38"/>
                    <a:pt x="9" y="38"/>
                  </a:cubicBezTo>
                  <a:cubicBezTo>
                    <a:pt x="9" y="40"/>
                    <a:pt x="7" y="42"/>
                    <a:pt x="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168"/>
            <p:cNvSpPr>
              <a:spLocks noEditPoints="1"/>
            </p:cNvSpPr>
            <p:nvPr/>
          </p:nvSpPr>
          <p:spPr bwMode="auto">
            <a:xfrm>
              <a:off x="9675813" y="3679825"/>
              <a:ext cx="841375" cy="157162"/>
            </a:xfrm>
            <a:custGeom>
              <a:avLst/>
              <a:gdLst>
                <a:gd name="T0" fmla="*/ 147 w 300"/>
                <a:gd name="T1" fmla="*/ 56 h 56"/>
                <a:gd name="T2" fmla="*/ 2 w 300"/>
                <a:gd name="T3" fmla="*/ 28 h 56"/>
                <a:gd name="T4" fmla="*/ 0 w 300"/>
                <a:gd name="T5" fmla="*/ 24 h 56"/>
                <a:gd name="T6" fmla="*/ 0 w 300"/>
                <a:gd name="T7" fmla="*/ 5 h 56"/>
                <a:gd name="T8" fmla="*/ 2 w 300"/>
                <a:gd name="T9" fmla="*/ 1 h 56"/>
                <a:gd name="T10" fmla="*/ 7 w 300"/>
                <a:gd name="T11" fmla="*/ 1 h 56"/>
                <a:gd name="T12" fmla="*/ 147 w 300"/>
                <a:gd name="T13" fmla="*/ 28 h 56"/>
                <a:gd name="T14" fmla="*/ 293 w 300"/>
                <a:gd name="T15" fmla="*/ 1 h 56"/>
                <a:gd name="T16" fmla="*/ 298 w 300"/>
                <a:gd name="T17" fmla="*/ 1 h 56"/>
                <a:gd name="T18" fmla="*/ 300 w 300"/>
                <a:gd name="T19" fmla="*/ 5 h 56"/>
                <a:gd name="T20" fmla="*/ 300 w 300"/>
                <a:gd name="T21" fmla="*/ 24 h 56"/>
                <a:gd name="T22" fmla="*/ 298 w 300"/>
                <a:gd name="T23" fmla="*/ 28 h 56"/>
                <a:gd name="T24" fmla="*/ 147 w 300"/>
                <a:gd name="T25" fmla="*/ 56 h 56"/>
                <a:gd name="T26" fmla="*/ 9 w 300"/>
                <a:gd name="T27" fmla="*/ 21 h 56"/>
                <a:gd name="T28" fmla="*/ 147 w 300"/>
                <a:gd name="T29" fmla="*/ 47 h 56"/>
                <a:gd name="T30" fmla="*/ 291 w 300"/>
                <a:gd name="T31" fmla="*/ 21 h 56"/>
                <a:gd name="T32" fmla="*/ 291 w 300"/>
                <a:gd name="T33" fmla="*/ 12 h 56"/>
                <a:gd name="T34" fmla="*/ 147 w 300"/>
                <a:gd name="T35" fmla="*/ 38 h 56"/>
                <a:gd name="T36" fmla="*/ 9 w 300"/>
                <a:gd name="T37" fmla="*/ 13 h 56"/>
                <a:gd name="T38" fmla="*/ 9 w 300"/>
                <a:gd name="T39" fmla="*/ 21 h 56"/>
                <a:gd name="T40" fmla="*/ 296 w 300"/>
                <a:gd name="T41" fmla="*/ 24 h 56"/>
                <a:gd name="T42" fmla="*/ 296 w 300"/>
                <a:gd name="T4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0" h="56">
                  <a:moveTo>
                    <a:pt x="147" y="56"/>
                  </a:moveTo>
                  <a:cubicBezTo>
                    <a:pt x="51" y="56"/>
                    <a:pt x="4" y="29"/>
                    <a:pt x="2" y="28"/>
                  </a:cubicBezTo>
                  <a:cubicBezTo>
                    <a:pt x="1" y="27"/>
                    <a:pt x="0" y="25"/>
                    <a:pt x="0" y="24"/>
                  </a:cubicBezTo>
                  <a:cubicBezTo>
                    <a:pt x="0" y="5"/>
                    <a:pt x="0" y="5"/>
                    <a:pt x="0" y="5"/>
                  </a:cubicBezTo>
                  <a:cubicBezTo>
                    <a:pt x="0" y="3"/>
                    <a:pt x="1" y="2"/>
                    <a:pt x="2" y="1"/>
                  </a:cubicBezTo>
                  <a:cubicBezTo>
                    <a:pt x="4" y="0"/>
                    <a:pt x="5" y="0"/>
                    <a:pt x="7" y="1"/>
                  </a:cubicBezTo>
                  <a:cubicBezTo>
                    <a:pt x="7" y="1"/>
                    <a:pt x="53" y="28"/>
                    <a:pt x="147" y="28"/>
                  </a:cubicBezTo>
                  <a:cubicBezTo>
                    <a:pt x="240" y="28"/>
                    <a:pt x="293" y="1"/>
                    <a:pt x="293" y="1"/>
                  </a:cubicBezTo>
                  <a:cubicBezTo>
                    <a:pt x="295" y="0"/>
                    <a:pt x="297" y="0"/>
                    <a:pt x="298" y="1"/>
                  </a:cubicBezTo>
                  <a:cubicBezTo>
                    <a:pt x="299" y="2"/>
                    <a:pt x="300" y="3"/>
                    <a:pt x="300" y="5"/>
                  </a:cubicBezTo>
                  <a:cubicBezTo>
                    <a:pt x="300" y="24"/>
                    <a:pt x="300" y="24"/>
                    <a:pt x="300" y="24"/>
                  </a:cubicBezTo>
                  <a:cubicBezTo>
                    <a:pt x="300" y="25"/>
                    <a:pt x="299" y="27"/>
                    <a:pt x="298" y="28"/>
                  </a:cubicBezTo>
                  <a:cubicBezTo>
                    <a:pt x="296" y="29"/>
                    <a:pt x="243" y="56"/>
                    <a:pt x="147" y="56"/>
                  </a:cubicBezTo>
                  <a:close/>
                  <a:moveTo>
                    <a:pt x="9" y="21"/>
                  </a:moveTo>
                  <a:cubicBezTo>
                    <a:pt x="19" y="26"/>
                    <a:pt x="65" y="47"/>
                    <a:pt x="147" y="47"/>
                  </a:cubicBezTo>
                  <a:cubicBezTo>
                    <a:pt x="229" y="47"/>
                    <a:pt x="280" y="26"/>
                    <a:pt x="291" y="21"/>
                  </a:cubicBezTo>
                  <a:cubicBezTo>
                    <a:pt x="291" y="12"/>
                    <a:pt x="291" y="12"/>
                    <a:pt x="291" y="12"/>
                  </a:cubicBezTo>
                  <a:cubicBezTo>
                    <a:pt x="274" y="20"/>
                    <a:pt x="224" y="38"/>
                    <a:pt x="147" y="38"/>
                  </a:cubicBezTo>
                  <a:cubicBezTo>
                    <a:pt x="70" y="38"/>
                    <a:pt x="25" y="20"/>
                    <a:pt x="9" y="13"/>
                  </a:cubicBezTo>
                  <a:lnTo>
                    <a:pt x="9" y="21"/>
                  </a:lnTo>
                  <a:close/>
                  <a:moveTo>
                    <a:pt x="296" y="24"/>
                  </a:moveTo>
                  <a:cubicBezTo>
                    <a:pt x="296" y="24"/>
                    <a:pt x="296" y="24"/>
                    <a:pt x="29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169"/>
            <p:cNvSpPr>
              <a:spLocks noEditPoints="1"/>
            </p:cNvSpPr>
            <p:nvPr/>
          </p:nvSpPr>
          <p:spPr bwMode="auto">
            <a:xfrm>
              <a:off x="9740900" y="2921000"/>
              <a:ext cx="692150" cy="241300"/>
            </a:xfrm>
            <a:custGeom>
              <a:avLst/>
              <a:gdLst>
                <a:gd name="T0" fmla="*/ 243 w 247"/>
                <a:gd name="T1" fmla="*/ 86 h 86"/>
                <a:gd name="T2" fmla="*/ 5 w 247"/>
                <a:gd name="T3" fmla="*/ 86 h 86"/>
                <a:gd name="T4" fmla="*/ 0 w 247"/>
                <a:gd name="T5" fmla="*/ 82 h 86"/>
                <a:gd name="T6" fmla="*/ 0 w 247"/>
                <a:gd name="T7" fmla="*/ 33 h 86"/>
                <a:gd name="T8" fmla="*/ 5 w 247"/>
                <a:gd name="T9" fmla="*/ 28 h 86"/>
                <a:gd name="T10" fmla="*/ 30 w 247"/>
                <a:gd name="T11" fmla="*/ 28 h 86"/>
                <a:gd name="T12" fmla="*/ 124 w 247"/>
                <a:gd name="T13" fmla="*/ 0 h 86"/>
                <a:gd name="T14" fmla="*/ 217 w 247"/>
                <a:gd name="T15" fmla="*/ 28 h 86"/>
                <a:gd name="T16" fmla="*/ 243 w 247"/>
                <a:gd name="T17" fmla="*/ 28 h 86"/>
                <a:gd name="T18" fmla="*/ 247 w 247"/>
                <a:gd name="T19" fmla="*/ 33 h 86"/>
                <a:gd name="T20" fmla="*/ 247 w 247"/>
                <a:gd name="T21" fmla="*/ 82 h 86"/>
                <a:gd name="T22" fmla="*/ 243 w 247"/>
                <a:gd name="T23" fmla="*/ 86 h 86"/>
                <a:gd name="T24" fmla="*/ 10 w 247"/>
                <a:gd name="T25" fmla="*/ 77 h 86"/>
                <a:gd name="T26" fmla="*/ 238 w 247"/>
                <a:gd name="T27" fmla="*/ 77 h 86"/>
                <a:gd name="T28" fmla="*/ 238 w 247"/>
                <a:gd name="T29" fmla="*/ 37 h 86"/>
                <a:gd name="T30" fmla="*/ 216 w 247"/>
                <a:gd name="T31" fmla="*/ 37 h 86"/>
                <a:gd name="T32" fmla="*/ 213 w 247"/>
                <a:gd name="T33" fmla="*/ 36 h 86"/>
                <a:gd name="T34" fmla="*/ 124 w 247"/>
                <a:gd name="T35" fmla="*/ 9 h 86"/>
                <a:gd name="T36" fmla="*/ 35 w 247"/>
                <a:gd name="T37" fmla="*/ 36 h 86"/>
                <a:gd name="T38" fmla="*/ 32 w 247"/>
                <a:gd name="T39" fmla="*/ 37 h 86"/>
                <a:gd name="T40" fmla="*/ 10 w 247"/>
                <a:gd name="T41" fmla="*/ 37 h 86"/>
                <a:gd name="T42" fmla="*/ 10 w 247"/>
                <a:gd name="T43" fmla="*/ 77 h 86"/>
                <a:gd name="T44" fmla="*/ 126 w 247"/>
                <a:gd name="T45" fmla="*/ 69 h 86"/>
                <a:gd name="T46" fmla="*/ 124 w 247"/>
                <a:gd name="T47" fmla="*/ 69 h 86"/>
                <a:gd name="T48" fmla="*/ 95 w 247"/>
                <a:gd name="T49" fmla="*/ 39 h 86"/>
                <a:gd name="T50" fmla="*/ 113 w 247"/>
                <a:gd name="T51" fmla="*/ 21 h 86"/>
                <a:gd name="T52" fmla="*/ 126 w 247"/>
                <a:gd name="T53" fmla="*/ 26 h 86"/>
                <a:gd name="T54" fmla="*/ 138 w 247"/>
                <a:gd name="T55" fmla="*/ 21 h 86"/>
                <a:gd name="T56" fmla="*/ 157 w 247"/>
                <a:gd name="T57" fmla="*/ 39 h 86"/>
                <a:gd name="T58" fmla="*/ 128 w 247"/>
                <a:gd name="T59" fmla="*/ 69 h 86"/>
                <a:gd name="T60" fmla="*/ 126 w 247"/>
                <a:gd name="T61" fmla="*/ 69 h 86"/>
                <a:gd name="T62" fmla="*/ 113 w 247"/>
                <a:gd name="T63" fmla="*/ 30 h 86"/>
                <a:gd name="T64" fmla="*/ 104 w 247"/>
                <a:gd name="T65" fmla="*/ 39 h 86"/>
                <a:gd name="T66" fmla="*/ 126 w 247"/>
                <a:gd name="T67" fmla="*/ 59 h 86"/>
                <a:gd name="T68" fmla="*/ 148 w 247"/>
                <a:gd name="T69" fmla="*/ 39 h 86"/>
                <a:gd name="T70" fmla="*/ 138 w 247"/>
                <a:gd name="T71" fmla="*/ 30 h 86"/>
                <a:gd name="T72" fmla="*/ 130 w 247"/>
                <a:gd name="T73" fmla="*/ 36 h 86"/>
                <a:gd name="T74" fmla="*/ 126 w 247"/>
                <a:gd name="T75" fmla="*/ 38 h 86"/>
                <a:gd name="T76" fmla="*/ 126 w 247"/>
                <a:gd name="T77" fmla="*/ 38 h 86"/>
                <a:gd name="T78" fmla="*/ 122 w 247"/>
                <a:gd name="T79" fmla="*/ 36 h 86"/>
                <a:gd name="T80" fmla="*/ 113 w 247"/>
                <a:gd name="T81"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86">
                  <a:moveTo>
                    <a:pt x="243" y="86"/>
                  </a:moveTo>
                  <a:cubicBezTo>
                    <a:pt x="5" y="86"/>
                    <a:pt x="5" y="86"/>
                    <a:pt x="5" y="86"/>
                  </a:cubicBezTo>
                  <a:cubicBezTo>
                    <a:pt x="2" y="86"/>
                    <a:pt x="0" y="84"/>
                    <a:pt x="0" y="82"/>
                  </a:cubicBezTo>
                  <a:cubicBezTo>
                    <a:pt x="0" y="33"/>
                    <a:pt x="0" y="33"/>
                    <a:pt x="0" y="33"/>
                  </a:cubicBezTo>
                  <a:cubicBezTo>
                    <a:pt x="0" y="30"/>
                    <a:pt x="2" y="28"/>
                    <a:pt x="5" y="28"/>
                  </a:cubicBezTo>
                  <a:cubicBezTo>
                    <a:pt x="30" y="28"/>
                    <a:pt x="30" y="28"/>
                    <a:pt x="30" y="28"/>
                  </a:cubicBezTo>
                  <a:cubicBezTo>
                    <a:pt x="54" y="10"/>
                    <a:pt x="88" y="0"/>
                    <a:pt x="124" y="0"/>
                  </a:cubicBezTo>
                  <a:cubicBezTo>
                    <a:pt x="160" y="0"/>
                    <a:pt x="194" y="10"/>
                    <a:pt x="217" y="28"/>
                  </a:cubicBezTo>
                  <a:cubicBezTo>
                    <a:pt x="243" y="28"/>
                    <a:pt x="243" y="28"/>
                    <a:pt x="243" y="28"/>
                  </a:cubicBezTo>
                  <a:cubicBezTo>
                    <a:pt x="245" y="28"/>
                    <a:pt x="247" y="30"/>
                    <a:pt x="247" y="33"/>
                  </a:cubicBezTo>
                  <a:cubicBezTo>
                    <a:pt x="247" y="82"/>
                    <a:pt x="247" y="82"/>
                    <a:pt x="247" y="82"/>
                  </a:cubicBezTo>
                  <a:cubicBezTo>
                    <a:pt x="247" y="84"/>
                    <a:pt x="245" y="86"/>
                    <a:pt x="243" y="86"/>
                  </a:cubicBezTo>
                  <a:close/>
                  <a:moveTo>
                    <a:pt x="10" y="77"/>
                  </a:moveTo>
                  <a:cubicBezTo>
                    <a:pt x="238" y="77"/>
                    <a:pt x="238" y="77"/>
                    <a:pt x="238" y="77"/>
                  </a:cubicBezTo>
                  <a:cubicBezTo>
                    <a:pt x="238" y="37"/>
                    <a:pt x="238" y="37"/>
                    <a:pt x="238" y="37"/>
                  </a:cubicBezTo>
                  <a:cubicBezTo>
                    <a:pt x="216" y="37"/>
                    <a:pt x="216" y="37"/>
                    <a:pt x="216" y="37"/>
                  </a:cubicBezTo>
                  <a:cubicBezTo>
                    <a:pt x="215" y="37"/>
                    <a:pt x="214" y="37"/>
                    <a:pt x="213" y="36"/>
                  </a:cubicBezTo>
                  <a:cubicBezTo>
                    <a:pt x="191" y="19"/>
                    <a:pt x="158" y="9"/>
                    <a:pt x="124" y="9"/>
                  </a:cubicBezTo>
                  <a:cubicBezTo>
                    <a:pt x="89" y="9"/>
                    <a:pt x="57" y="19"/>
                    <a:pt x="35" y="36"/>
                  </a:cubicBezTo>
                  <a:cubicBezTo>
                    <a:pt x="34" y="37"/>
                    <a:pt x="33" y="37"/>
                    <a:pt x="32" y="37"/>
                  </a:cubicBezTo>
                  <a:cubicBezTo>
                    <a:pt x="10" y="37"/>
                    <a:pt x="10" y="37"/>
                    <a:pt x="10" y="37"/>
                  </a:cubicBezTo>
                  <a:lnTo>
                    <a:pt x="10" y="77"/>
                  </a:lnTo>
                  <a:close/>
                  <a:moveTo>
                    <a:pt x="126" y="69"/>
                  </a:moveTo>
                  <a:cubicBezTo>
                    <a:pt x="125" y="69"/>
                    <a:pt x="124" y="69"/>
                    <a:pt x="124" y="69"/>
                  </a:cubicBezTo>
                  <a:cubicBezTo>
                    <a:pt x="121" y="67"/>
                    <a:pt x="95" y="55"/>
                    <a:pt x="95" y="39"/>
                  </a:cubicBezTo>
                  <a:cubicBezTo>
                    <a:pt x="95" y="29"/>
                    <a:pt x="103" y="21"/>
                    <a:pt x="113" y="21"/>
                  </a:cubicBezTo>
                  <a:cubicBezTo>
                    <a:pt x="118" y="21"/>
                    <a:pt x="122" y="23"/>
                    <a:pt x="126" y="26"/>
                  </a:cubicBezTo>
                  <a:cubicBezTo>
                    <a:pt x="129" y="23"/>
                    <a:pt x="134" y="21"/>
                    <a:pt x="138" y="21"/>
                  </a:cubicBezTo>
                  <a:cubicBezTo>
                    <a:pt x="149" y="21"/>
                    <a:pt x="157" y="29"/>
                    <a:pt x="157" y="39"/>
                  </a:cubicBezTo>
                  <a:cubicBezTo>
                    <a:pt x="157" y="56"/>
                    <a:pt x="131" y="67"/>
                    <a:pt x="128" y="69"/>
                  </a:cubicBezTo>
                  <a:cubicBezTo>
                    <a:pt x="127" y="69"/>
                    <a:pt x="126" y="69"/>
                    <a:pt x="126" y="69"/>
                  </a:cubicBezTo>
                  <a:close/>
                  <a:moveTo>
                    <a:pt x="113" y="30"/>
                  </a:moveTo>
                  <a:cubicBezTo>
                    <a:pt x="108" y="30"/>
                    <a:pt x="104" y="34"/>
                    <a:pt x="104" y="39"/>
                  </a:cubicBezTo>
                  <a:cubicBezTo>
                    <a:pt x="104" y="46"/>
                    <a:pt x="116" y="55"/>
                    <a:pt x="126" y="59"/>
                  </a:cubicBezTo>
                  <a:cubicBezTo>
                    <a:pt x="135" y="55"/>
                    <a:pt x="148" y="47"/>
                    <a:pt x="148" y="39"/>
                  </a:cubicBezTo>
                  <a:cubicBezTo>
                    <a:pt x="148" y="34"/>
                    <a:pt x="144" y="30"/>
                    <a:pt x="138" y="30"/>
                  </a:cubicBezTo>
                  <a:cubicBezTo>
                    <a:pt x="135" y="30"/>
                    <a:pt x="131" y="32"/>
                    <a:pt x="130" y="36"/>
                  </a:cubicBezTo>
                  <a:cubicBezTo>
                    <a:pt x="129" y="37"/>
                    <a:pt x="128" y="38"/>
                    <a:pt x="126" y="38"/>
                  </a:cubicBezTo>
                  <a:cubicBezTo>
                    <a:pt x="126" y="38"/>
                    <a:pt x="126" y="38"/>
                    <a:pt x="126" y="38"/>
                  </a:cubicBezTo>
                  <a:cubicBezTo>
                    <a:pt x="124" y="38"/>
                    <a:pt x="122" y="37"/>
                    <a:pt x="122" y="36"/>
                  </a:cubicBezTo>
                  <a:cubicBezTo>
                    <a:pt x="120" y="32"/>
                    <a:pt x="117" y="30"/>
                    <a:pt x="1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4" name="Freeform 170"/>
          <p:cNvSpPr>
            <a:spLocks noEditPoints="1"/>
          </p:cNvSpPr>
          <p:nvPr/>
        </p:nvSpPr>
        <p:spPr bwMode="auto">
          <a:xfrm>
            <a:off x="8616271" y="3577940"/>
            <a:ext cx="865500" cy="86443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85" name="组合 284"/>
          <p:cNvGrpSpPr/>
          <p:nvPr/>
        </p:nvGrpSpPr>
        <p:grpSpPr>
          <a:xfrm>
            <a:off x="3022086" y="4980325"/>
            <a:ext cx="298485" cy="602319"/>
            <a:chOff x="1154113" y="4670425"/>
            <a:chExt cx="442913" cy="893762"/>
          </a:xfrm>
          <a:solidFill>
            <a:srgbClr val="FC621E"/>
          </a:solidFill>
        </p:grpSpPr>
        <p:sp>
          <p:nvSpPr>
            <p:cNvPr id="286" name="Freeform 171"/>
            <p:cNvSpPr>
              <a:spLocks noEditPoints="1"/>
            </p:cNvSpPr>
            <p:nvPr/>
          </p:nvSpPr>
          <p:spPr bwMode="auto">
            <a:xfrm>
              <a:off x="1154113" y="4959350"/>
              <a:ext cx="442913" cy="604837"/>
            </a:xfrm>
            <a:custGeom>
              <a:avLst/>
              <a:gdLst>
                <a:gd name="T0" fmla="*/ 129 w 158"/>
                <a:gd name="T1" fmla="*/ 216 h 216"/>
                <a:gd name="T2" fmla="*/ 29 w 158"/>
                <a:gd name="T3" fmla="*/ 216 h 216"/>
                <a:gd name="T4" fmla="*/ 0 w 158"/>
                <a:gd name="T5" fmla="*/ 187 h 216"/>
                <a:gd name="T6" fmla="*/ 0 w 158"/>
                <a:gd name="T7" fmla="*/ 29 h 216"/>
                <a:gd name="T8" fmla="*/ 29 w 158"/>
                <a:gd name="T9" fmla="*/ 0 h 216"/>
                <a:gd name="T10" fmla="*/ 129 w 158"/>
                <a:gd name="T11" fmla="*/ 0 h 216"/>
                <a:gd name="T12" fmla="*/ 158 w 158"/>
                <a:gd name="T13" fmla="*/ 29 h 216"/>
                <a:gd name="T14" fmla="*/ 158 w 158"/>
                <a:gd name="T15" fmla="*/ 187 h 216"/>
                <a:gd name="T16" fmla="*/ 129 w 158"/>
                <a:gd name="T17" fmla="*/ 216 h 216"/>
                <a:gd name="T18" fmla="*/ 29 w 158"/>
                <a:gd name="T19" fmla="*/ 10 h 216"/>
                <a:gd name="T20" fmla="*/ 9 w 158"/>
                <a:gd name="T21" fmla="*/ 29 h 216"/>
                <a:gd name="T22" fmla="*/ 9 w 158"/>
                <a:gd name="T23" fmla="*/ 187 h 216"/>
                <a:gd name="T24" fmla="*/ 29 w 158"/>
                <a:gd name="T25" fmla="*/ 207 h 216"/>
                <a:gd name="T26" fmla="*/ 129 w 158"/>
                <a:gd name="T27" fmla="*/ 207 h 216"/>
                <a:gd name="T28" fmla="*/ 149 w 158"/>
                <a:gd name="T29" fmla="*/ 187 h 216"/>
                <a:gd name="T30" fmla="*/ 149 w 158"/>
                <a:gd name="T31" fmla="*/ 29 h 216"/>
                <a:gd name="T32" fmla="*/ 129 w 158"/>
                <a:gd name="T33" fmla="*/ 10 h 216"/>
                <a:gd name="T34" fmla="*/ 29 w 158"/>
                <a:gd name="T35" fmla="*/ 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216">
                  <a:moveTo>
                    <a:pt x="129" y="216"/>
                  </a:moveTo>
                  <a:cubicBezTo>
                    <a:pt x="29" y="216"/>
                    <a:pt x="29" y="216"/>
                    <a:pt x="29" y="216"/>
                  </a:cubicBezTo>
                  <a:cubicBezTo>
                    <a:pt x="13" y="216"/>
                    <a:pt x="0" y="203"/>
                    <a:pt x="0" y="187"/>
                  </a:cubicBezTo>
                  <a:cubicBezTo>
                    <a:pt x="0" y="29"/>
                    <a:pt x="0" y="29"/>
                    <a:pt x="0" y="29"/>
                  </a:cubicBezTo>
                  <a:cubicBezTo>
                    <a:pt x="0" y="13"/>
                    <a:pt x="13" y="0"/>
                    <a:pt x="29" y="0"/>
                  </a:cubicBezTo>
                  <a:cubicBezTo>
                    <a:pt x="129" y="0"/>
                    <a:pt x="129" y="0"/>
                    <a:pt x="129" y="0"/>
                  </a:cubicBezTo>
                  <a:cubicBezTo>
                    <a:pt x="145" y="0"/>
                    <a:pt x="158" y="13"/>
                    <a:pt x="158" y="29"/>
                  </a:cubicBezTo>
                  <a:cubicBezTo>
                    <a:pt x="158" y="187"/>
                    <a:pt x="158" y="187"/>
                    <a:pt x="158" y="187"/>
                  </a:cubicBezTo>
                  <a:cubicBezTo>
                    <a:pt x="158" y="203"/>
                    <a:pt x="145" y="216"/>
                    <a:pt x="129" y="216"/>
                  </a:cubicBezTo>
                  <a:close/>
                  <a:moveTo>
                    <a:pt x="29" y="10"/>
                  </a:moveTo>
                  <a:cubicBezTo>
                    <a:pt x="18" y="10"/>
                    <a:pt x="9" y="18"/>
                    <a:pt x="9" y="29"/>
                  </a:cubicBezTo>
                  <a:cubicBezTo>
                    <a:pt x="9" y="187"/>
                    <a:pt x="9" y="187"/>
                    <a:pt x="9" y="187"/>
                  </a:cubicBezTo>
                  <a:cubicBezTo>
                    <a:pt x="9" y="198"/>
                    <a:pt x="18" y="207"/>
                    <a:pt x="29" y="207"/>
                  </a:cubicBezTo>
                  <a:cubicBezTo>
                    <a:pt x="129" y="207"/>
                    <a:pt x="129" y="207"/>
                    <a:pt x="129" y="207"/>
                  </a:cubicBezTo>
                  <a:cubicBezTo>
                    <a:pt x="140" y="207"/>
                    <a:pt x="149" y="198"/>
                    <a:pt x="149" y="187"/>
                  </a:cubicBezTo>
                  <a:cubicBezTo>
                    <a:pt x="149" y="29"/>
                    <a:pt x="149" y="29"/>
                    <a:pt x="149" y="29"/>
                  </a:cubicBezTo>
                  <a:cubicBezTo>
                    <a:pt x="149" y="18"/>
                    <a:pt x="140" y="10"/>
                    <a:pt x="129" y="10"/>
                  </a:cubicBezTo>
                  <a:lnTo>
                    <a:pt x="2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172"/>
            <p:cNvSpPr>
              <a:spLocks noEditPoints="1"/>
            </p:cNvSpPr>
            <p:nvPr/>
          </p:nvSpPr>
          <p:spPr bwMode="auto">
            <a:xfrm>
              <a:off x="1198563" y="4860925"/>
              <a:ext cx="354013" cy="125412"/>
            </a:xfrm>
            <a:custGeom>
              <a:avLst/>
              <a:gdLst>
                <a:gd name="T0" fmla="*/ 104 w 126"/>
                <a:gd name="T1" fmla="*/ 45 h 45"/>
                <a:gd name="T2" fmla="*/ 22 w 126"/>
                <a:gd name="T3" fmla="*/ 45 h 45"/>
                <a:gd name="T4" fmla="*/ 0 w 126"/>
                <a:gd name="T5" fmla="*/ 22 h 45"/>
                <a:gd name="T6" fmla="*/ 22 w 126"/>
                <a:gd name="T7" fmla="*/ 0 h 45"/>
                <a:gd name="T8" fmla="*/ 104 w 126"/>
                <a:gd name="T9" fmla="*/ 0 h 45"/>
                <a:gd name="T10" fmla="*/ 126 w 126"/>
                <a:gd name="T11" fmla="*/ 22 h 45"/>
                <a:gd name="T12" fmla="*/ 104 w 126"/>
                <a:gd name="T13" fmla="*/ 45 h 45"/>
                <a:gd name="T14" fmla="*/ 22 w 126"/>
                <a:gd name="T15" fmla="*/ 9 h 45"/>
                <a:gd name="T16" fmla="*/ 9 w 126"/>
                <a:gd name="T17" fmla="*/ 22 h 45"/>
                <a:gd name="T18" fmla="*/ 22 w 126"/>
                <a:gd name="T19" fmla="*/ 35 h 45"/>
                <a:gd name="T20" fmla="*/ 104 w 126"/>
                <a:gd name="T21" fmla="*/ 35 h 45"/>
                <a:gd name="T22" fmla="*/ 117 w 126"/>
                <a:gd name="T23" fmla="*/ 22 h 45"/>
                <a:gd name="T24" fmla="*/ 104 w 126"/>
                <a:gd name="T25" fmla="*/ 9 h 45"/>
                <a:gd name="T26" fmla="*/ 22 w 126"/>
                <a:gd name="T2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45">
                  <a:moveTo>
                    <a:pt x="104" y="45"/>
                  </a:moveTo>
                  <a:cubicBezTo>
                    <a:pt x="22" y="45"/>
                    <a:pt x="22" y="45"/>
                    <a:pt x="22" y="45"/>
                  </a:cubicBezTo>
                  <a:cubicBezTo>
                    <a:pt x="10" y="45"/>
                    <a:pt x="0" y="35"/>
                    <a:pt x="0" y="22"/>
                  </a:cubicBezTo>
                  <a:cubicBezTo>
                    <a:pt x="0" y="10"/>
                    <a:pt x="10" y="0"/>
                    <a:pt x="22" y="0"/>
                  </a:cubicBezTo>
                  <a:cubicBezTo>
                    <a:pt x="104" y="0"/>
                    <a:pt x="104" y="0"/>
                    <a:pt x="104" y="0"/>
                  </a:cubicBezTo>
                  <a:cubicBezTo>
                    <a:pt x="116" y="0"/>
                    <a:pt x="126" y="10"/>
                    <a:pt x="126" y="22"/>
                  </a:cubicBezTo>
                  <a:cubicBezTo>
                    <a:pt x="126" y="35"/>
                    <a:pt x="116" y="45"/>
                    <a:pt x="104" y="45"/>
                  </a:cubicBezTo>
                  <a:close/>
                  <a:moveTo>
                    <a:pt x="22" y="9"/>
                  </a:moveTo>
                  <a:cubicBezTo>
                    <a:pt x="15" y="9"/>
                    <a:pt x="9" y="15"/>
                    <a:pt x="9" y="22"/>
                  </a:cubicBezTo>
                  <a:cubicBezTo>
                    <a:pt x="9" y="29"/>
                    <a:pt x="15" y="35"/>
                    <a:pt x="22" y="35"/>
                  </a:cubicBezTo>
                  <a:cubicBezTo>
                    <a:pt x="104" y="35"/>
                    <a:pt x="104" y="35"/>
                    <a:pt x="104" y="35"/>
                  </a:cubicBezTo>
                  <a:cubicBezTo>
                    <a:pt x="111" y="35"/>
                    <a:pt x="117" y="29"/>
                    <a:pt x="117" y="22"/>
                  </a:cubicBezTo>
                  <a:cubicBezTo>
                    <a:pt x="117" y="15"/>
                    <a:pt x="111" y="9"/>
                    <a:pt x="104" y="9"/>
                  </a:cubicBezTo>
                  <a:lnTo>
                    <a:pt x="2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173"/>
            <p:cNvSpPr>
              <a:spLocks noEditPoints="1"/>
            </p:cNvSpPr>
            <p:nvPr/>
          </p:nvSpPr>
          <p:spPr bwMode="auto">
            <a:xfrm>
              <a:off x="1263650" y="4670425"/>
              <a:ext cx="223838" cy="215900"/>
            </a:xfrm>
            <a:custGeom>
              <a:avLst/>
              <a:gdLst>
                <a:gd name="T0" fmla="*/ 75 w 80"/>
                <a:gd name="T1" fmla="*/ 77 h 77"/>
                <a:gd name="T2" fmla="*/ 5 w 80"/>
                <a:gd name="T3" fmla="*/ 77 h 77"/>
                <a:gd name="T4" fmla="*/ 1 w 80"/>
                <a:gd name="T5" fmla="*/ 73 h 77"/>
                <a:gd name="T6" fmla="*/ 3 w 80"/>
                <a:gd name="T7" fmla="*/ 68 h 77"/>
                <a:gd name="T8" fmla="*/ 14 w 80"/>
                <a:gd name="T9" fmla="*/ 38 h 77"/>
                <a:gd name="T10" fmla="*/ 13 w 80"/>
                <a:gd name="T11" fmla="*/ 37 h 77"/>
                <a:gd name="T12" fmla="*/ 12 w 80"/>
                <a:gd name="T13" fmla="*/ 28 h 77"/>
                <a:gd name="T14" fmla="*/ 40 w 80"/>
                <a:gd name="T15" fmla="*/ 0 h 77"/>
                <a:gd name="T16" fmla="*/ 68 w 80"/>
                <a:gd name="T17" fmla="*/ 28 h 77"/>
                <a:gd name="T18" fmla="*/ 67 w 80"/>
                <a:gd name="T19" fmla="*/ 37 h 77"/>
                <a:gd name="T20" fmla="*/ 67 w 80"/>
                <a:gd name="T21" fmla="*/ 38 h 77"/>
                <a:gd name="T22" fmla="*/ 77 w 80"/>
                <a:gd name="T23" fmla="*/ 68 h 77"/>
                <a:gd name="T24" fmla="*/ 80 w 80"/>
                <a:gd name="T25" fmla="*/ 73 h 77"/>
                <a:gd name="T26" fmla="*/ 75 w 80"/>
                <a:gd name="T27" fmla="*/ 77 h 77"/>
                <a:gd name="T28" fmla="*/ 19 w 80"/>
                <a:gd name="T29" fmla="*/ 68 h 77"/>
                <a:gd name="T30" fmla="*/ 62 w 80"/>
                <a:gd name="T31" fmla="*/ 68 h 77"/>
                <a:gd name="T32" fmla="*/ 58 w 80"/>
                <a:gd name="T33" fmla="*/ 35 h 77"/>
                <a:gd name="T34" fmla="*/ 59 w 80"/>
                <a:gd name="T35" fmla="*/ 28 h 77"/>
                <a:gd name="T36" fmla="*/ 40 w 80"/>
                <a:gd name="T37" fmla="*/ 9 h 77"/>
                <a:gd name="T38" fmla="*/ 22 w 80"/>
                <a:gd name="T39" fmla="*/ 28 h 77"/>
                <a:gd name="T40" fmla="*/ 22 w 80"/>
                <a:gd name="T41" fmla="*/ 35 h 77"/>
                <a:gd name="T42" fmla="*/ 19 w 80"/>
                <a:gd name="T43" fmla="*/ 68 h 77"/>
                <a:gd name="T44" fmla="*/ 63 w 80"/>
                <a:gd name="T45" fmla="*/ 36 h 77"/>
                <a:gd name="T46" fmla="*/ 63 w 80"/>
                <a:gd name="T4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77">
                  <a:moveTo>
                    <a:pt x="75" y="77"/>
                  </a:moveTo>
                  <a:cubicBezTo>
                    <a:pt x="5" y="77"/>
                    <a:pt x="5" y="77"/>
                    <a:pt x="5" y="77"/>
                  </a:cubicBezTo>
                  <a:cubicBezTo>
                    <a:pt x="3" y="77"/>
                    <a:pt x="1" y="76"/>
                    <a:pt x="1" y="73"/>
                  </a:cubicBezTo>
                  <a:cubicBezTo>
                    <a:pt x="0" y="71"/>
                    <a:pt x="1" y="69"/>
                    <a:pt x="3" y="68"/>
                  </a:cubicBezTo>
                  <a:cubicBezTo>
                    <a:pt x="5" y="68"/>
                    <a:pt x="22" y="60"/>
                    <a:pt x="14" y="38"/>
                  </a:cubicBezTo>
                  <a:cubicBezTo>
                    <a:pt x="14" y="37"/>
                    <a:pt x="14" y="37"/>
                    <a:pt x="13" y="37"/>
                  </a:cubicBezTo>
                  <a:cubicBezTo>
                    <a:pt x="13" y="36"/>
                    <a:pt x="12" y="31"/>
                    <a:pt x="12" y="28"/>
                  </a:cubicBezTo>
                  <a:cubicBezTo>
                    <a:pt x="12" y="13"/>
                    <a:pt x="25" y="0"/>
                    <a:pt x="40" y="0"/>
                  </a:cubicBezTo>
                  <a:cubicBezTo>
                    <a:pt x="56" y="0"/>
                    <a:pt x="68" y="13"/>
                    <a:pt x="68" y="28"/>
                  </a:cubicBezTo>
                  <a:cubicBezTo>
                    <a:pt x="68" y="31"/>
                    <a:pt x="67" y="36"/>
                    <a:pt x="67" y="37"/>
                  </a:cubicBezTo>
                  <a:cubicBezTo>
                    <a:pt x="67" y="37"/>
                    <a:pt x="67" y="37"/>
                    <a:pt x="67" y="38"/>
                  </a:cubicBezTo>
                  <a:cubicBezTo>
                    <a:pt x="58" y="61"/>
                    <a:pt x="76" y="68"/>
                    <a:pt x="77" y="68"/>
                  </a:cubicBezTo>
                  <a:cubicBezTo>
                    <a:pt x="79" y="69"/>
                    <a:pt x="80" y="71"/>
                    <a:pt x="80" y="73"/>
                  </a:cubicBezTo>
                  <a:cubicBezTo>
                    <a:pt x="80" y="76"/>
                    <a:pt x="78" y="77"/>
                    <a:pt x="75" y="77"/>
                  </a:cubicBezTo>
                  <a:close/>
                  <a:moveTo>
                    <a:pt x="19" y="68"/>
                  </a:moveTo>
                  <a:cubicBezTo>
                    <a:pt x="62" y="68"/>
                    <a:pt x="62" y="68"/>
                    <a:pt x="62" y="68"/>
                  </a:cubicBezTo>
                  <a:cubicBezTo>
                    <a:pt x="56" y="61"/>
                    <a:pt x="53" y="50"/>
                    <a:pt x="58" y="35"/>
                  </a:cubicBezTo>
                  <a:cubicBezTo>
                    <a:pt x="58" y="33"/>
                    <a:pt x="59" y="30"/>
                    <a:pt x="59" y="28"/>
                  </a:cubicBezTo>
                  <a:cubicBezTo>
                    <a:pt x="59" y="18"/>
                    <a:pt x="51" y="9"/>
                    <a:pt x="40" y="9"/>
                  </a:cubicBezTo>
                  <a:cubicBezTo>
                    <a:pt x="30" y="9"/>
                    <a:pt x="22" y="18"/>
                    <a:pt x="22" y="28"/>
                  </a:cubicBezTo>
                  <a:cubicBezTo>
                    <a:pt x="22" y="30"/>
                    <a:pt x="22" y="33"/>
                    <a:pt x="22" y="35"/>
                  </a:cubicBezTo>
                  <a:cubicBezTo>
                    <a:pt x="28" y="50"/>
                    <a:pt x="25" y="61"/>
                    <a:pt x="19" y="68"/>
                  </a:cubicBezTo>
                  <a:close/>
                  <a:moveTo>
                    <a:pt x="63" y="36"/>
                  </a:moveTo>
                  <a:cubicBezTo>
                    <a:pt x="63" y="36"/>
                    <a:pt x="63" y="36"/>
                    <a:pt x="6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174"/>
            <p:cNvSpPr/>
            <p:nvPr/>
          </p:nvSpPr>
          <p:spPr bwMode="auto">
            <a:xfrm>
              <a:off x="1154113" y="5059363"/>
              <a:ext cx="234950" cy="28575"/>
            </a:xfrm>
            <a:custGeom>
              <a:avLst/>
              <a:gdLst>
                <a:gd name="T0" fmla="*/ 79 w 84"/>
                <a:gd name="T1" fmla="*/ 10 h 10"/>
                <a:gd name="T2" fmla="*/ 5 w 84"/>
                <a:gd name="T3" fmla="*/ 10 h 10"/>
                <a:gd name="T4" fmla="*/ 0 w 84"/>
                <a:gd name="T5" fmla="*/ 5 h 10"/>
                <a:gd name="T6" fmla="*/ 5 w 84"/>
                <a:gd name="T7" fmla="*/ 0 h 10"/>
                <a:gd name="T8" fmla="*/ 79 w 84"/>
                <a:gd name="T9" fmla="*/ 0 h 10"/>
                <a:gd name="T10" fmla="*/ 84 w 84"/>
                <a:gd name="T11" fmla="*/ 5 h 10"/>
                <a:gd name="T12" fmla="*/ 79 w 8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4" h="10">
                  <a:moveTo>
                    <a:pt x="79" y="10"/>
                  </a:moveTo>
                  <a:cubicBezTo>
                    <a:pt x="5" y="10"/>
                    <a:pt x="5" y="10"/>
                    <a:pt x="5" y="10"/>
                  </a:cubicBezTo>
                  <a:cubicBezTo>
                    <a:pt x="2" y="10"/>
                    <a:pt x="0" y="8"/>
                    <a:pt x="0" y="5"/>
                  </a:cubicBezTo>
                  <a:cubicBezTo>
                    <a:pt x="0" y="3"/>
                    <a:pt x="2" y="0"/>
                    <a:pt x="5" y="0"/>
                  </a:cubicBezTo>
                  <a:cubicBezTo>
                    <a:pt x="79" y="0"/>
                    <a:pt x="79" y="0"/>
                    <a:pt x="79" y="0"/>
                  </a:cubicBezTo>
                  <a:cubicBezTo>
                    <a:pt x="82" y="0"/>
                    <a:pt x="84" y="3"/>
                    <a:pt x="84" y="5"/>
                  </a:cubicBezTo>
                  <a:cubicBezTo>
                    <a:pt x="84" y="8"/>
                    <a:pt x="82" y="10"/>
                    <a:pt x="7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175"/>
            <p:cNvSpPr/>
            <p:nvPr/>
          </p:nvSpPr>
          <p:spPr bwMode="auto">
            <a:xfrm>
              <a:off x="1154113" y="5197475"/>
              <a:ext cx="234950" cy="25400"/>
            </a:xfrm>
            <a:custGeom>
              <a:avLst/>
              <a:gdLst>
                <a:gd name="T0" fmla="*/ 79 w 84"/>
                <a:gd name="T1" fmla="*/ 9 h 9"/>
                <a:gd name="T2" fmla="*/ 5 w 84"/>
                <a:gd name="T3" fmla="*/ 9 h 9"/>
                <a:gd name="T4" fmla="*/ 0 w 84"/>
                <a:gd name="T5" fmla="*/ 5 h 9"/>
                <a:gd name="T6" fmla="*/ 5 w 84"/>
                <a:gd name="T7" fmla="*/ 0 h 9"/>
                <a:gd name="T8" fmla="*/ 79 w 84"/>
                <a:gd name="T9" fmla="*/ 0 h 9"/>
                <a:gd name="T10" fmla="*/ 84 w 84"/>
                <a:gd name="T11" fmla="*/ 5 h 9"/>
                <a:gd name="T12" fmla="*/ 79 w 8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4" h="9">
                  <a:moveTo>
                    <a:pt x="79" y="9"/>
                  </a:moveTo>
                  <a:cubicBezTo>
                    <a:pt x="5" y="9"/>
                    <a:pt x="5" y="9"/>
                    <a:pt x="5" y="9"/>
                  </a:cubicBezTo>
                  <a:cubicBezTo>
                    <a:pt x="2" y="9"/>
                    <a:pt x="0" y="7"/>
                    <a:pt x="0" y="5"/>
                  </a:cubicBezTo>
                  <a:cubicBezTo>
                    <a:pt x="0" y="2"/>
                    <a:pt x="2" y="0"/>
                    <a:pt x="5" y="0"/>
                  </a:cubicBezTo>
                  <a:cubicBezTo>
                    <a:pt x="79" y="0"/>
                    <a:pt x="79" y="0"/>
                    <a:pt x="79" y="0"/>
                  </a:cubicBezTo>
                  <a:cubicBezTo>
                    <a:pt x="82" y="0"/>
                    <a:pt x="84" y="2"/>
                    <a:pt x="84" y="5"/>
                  </a:cubicBezTo>
                  <a:cubicBezTo>
                    <a:pt x="84" y="7"/>
                    <a:pt x="82" y="9"/>
                    <a:pt x="7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176"/>
            <p:cNvSpPr/>
            <p:nvPr/>
          </p:nvSpPr>
          <p:spPr bwMode="auto">
            <a:xfrm>
              <a:off x="1154113" y="5334000"/>
              <a:ext cx="234950" cy="25400"/>
            </a:xfrm>
            <a:custGeom>
              <a:avLst/>
              <a:gdLst>
                <a:gd name="T0" fmla="*/ 79 w 84"/>
                <a:gd name="T1" fmla="*/ 9 h 9"/>
                <a:gd name="T2" fmla="*/ 5 w 84"/>
                <a:gd name="T3" fmla="*/ 9 h 9"/>
                <a:gd name="T4" fmla="*/ 0 w 84"/>
                <a:gd name="T5" fmla="*/ 4 h 9"/>
                <a:gd name="T6" fmla="*/ 5 w 84"/>
                <a:gd name="T7" fmla="*/ 0 h 9"/>
                <a:gd name="T8" fmla="*/ 79 w 84"/>
                <a:gd name="T9" fmla="*/ 0 h 9"/>
                <a:gd name="T10" fmla="*/ 84 w 84"/>
                <a:gd name="T11" fmla="*/ 4 h 9"/>
                <a:gd name="T12" fmla="*/ 79 w 8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4" h="9">
                  <a:moveTo>
                    <a:pt x="79" y="9"/>
                  </a:moveTo>
                  <a:cubicBezTo>
                    <a:pt x="5" y="9"/>
                    <a:pt x="5" y="9"/>
                    <a:pt x="5" y="9"/>
                  </a:cubicBezTo>
                  <a:cubicBezTo>
                    <a:pt x="2" y="9"/>
                    <a:pt x="0" y="7"/>
                    <a:pt x="0" y="4"/>
                  </a:cubicBezTo>
                  <a:cubicBezTo>
                    <a:pt x="0" y="2"/>
                    <a:pt x="2" y="0"/>
                    <a:pt x="5" y="0"/>
                  </a:cubicBezTo>
                  <a:cubicBezTo>
                    <a:pt x="79" y="0"/>
                    <a:pt x="79" y="0"/>
                    <a:pt x="79" y="0"/>
                  </a:cubicBezTo>
                  <a:cubicBezTo>
                    <a:pt x="82" y="0"/>
                    <a:pt x="84" y="2"/>
                    <a:pt x="84" y="4"/>
                  </a:cubicBezTo>
                  <a:cubicBezTo>
                    <a:pt x="84" y="7"/>
                    <a:pt x="82" y="9"/>
                    <a:pt x="7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177"/>
            <p:cNvSpPr/>
            <p:nvPr/>
          </p:nvSpPr>
          <p:spPr bwMode="auto">
            <a:xfrm>
              <a:off x="1154113" y="5468938"/>
              <a:ext cx="234950" cy="28575"/>
            </a:xfrm>
            <a:custGeom>
              <a:avLst/>
              <a:gdLst>
                <a:gd name="T0" fmla="*/ 79 w 84"/>
                <a:gd name="T1" fmla="*/ 10 h 10"/>
                <a:gd name="T2" fmla="*/ 5 w 84"/>
                <a:gd name="T3" fmla="*/ 10 h 10"/>
                <a:gd name="T4" fmla="*/ 0 w 84"/>
                <a:gd name="T5" fmla="*/ 5 h 10"/>
                <a:gd name="T6" fmla="*/ 5 w 84"/>
                <a:gd name="T7" fmla="*/ 0 h 10"/>
                <a:gd name="T8" fmla="*/ 79 w 84"/>
                <a:gd name="T9" fmla="*/ 0 h 10"/>
                <a:gd name="T10" fmla="*/ 84 w 84"/>
                <a:gd name="T11" fmla="*/ 5 h 10"/>
                <a:gd name="T12" fmla="*/ 79 w 8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4" h="10">
                  <a:moveTo>
                    <a:pt x="79" y="10"/>
                  </a:moveTo>
                  <a:cubicBezTo>
                    <a:pt x="5" y="10"/>
                    <a:pt x="5" y="10"/>
                    <a:pt x="5" y="10"/>
                  </a:cubicBezTo>
                  <a:cubicBezTo>
                    <a:pt x="2" y="10"/>
                    <a:pt x="0" y="8"/>
                    <a:pt x="0" y="5"/>
                  </a:cubicBezTo>
                  <a:cubicBezTo>
                    <a:pt x="0" y="2"/>
                    <a:pt x="2" y="0"/>
                    <a:pt x="5" y="0"/>
                  </a:cubicBezTo>
                  <a:cubicBezTo>
                    <a:pt x="79" y="0"/>
                    <a:pt x="79" y="0"/>
                    <a:pt x="79" y="0"/>
                  </a:cubicBezTo>
                  <a:cubicBezTo>
                    <a:pt x="82" y="0"/>
                    <a:pt x="84" y="2"/>
                    <a:pt x="84" y="5"/>
                  </a:cubicBezTo>
                  <a:cubicBezTo>
                    <a:pt x="84" y="8"/>
                    <a:pt x="82" y="10"/>
                    <a:pt x="7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178"/>
            <p:cNvSpPr/>
            <p:nvPr/>
          </p:nvSpPr>
          <p:spPr bwMode="auto">
            <a:xfrm>
              <a:off x="1154113" y="5127625"/>
              <a:ext cx="117475" cy="25400"/>
            </a:xfrm>
            <a:custGeom>
              <a:avLst/>
              <a:gdLst>
                <a:gd name="T0" fmla="*/ 37 w 42"/>
                <a:gd name="T1" fmla="*/ 9 h 9"/>
                <a:gd name="T2" fmla="*/ 5 w 42"/>
                <a:gd name="T3" fmla="*/ 9 h 9"/>
                <a:gd name="T4" fmla="*/ 0 w 42"/>
                <a:gd name="T5" fmla="*/ 5 h 9"/>
                <a:gd name="T6" fmla="*/ 5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5"/>
                  </a:cubicBezTo>
                  <a:cubicBezTo>
                    <a:pt x="0" y="2"/>
                    <a:pt x="2" y="0"/>
                    <a:pt x="5" y="0"/>
                  </a:cubicBezTo>
                  <a:cubicBezTo>
                    <a:pt x="37" y="0"/>
                    <a:pt x="37" y="0"/>
                    <a:pt x="37" y="0"/>
                  </a:cubicBezTo>
                  <a:cubicBezTo>
                    <a:pt x="40" y="0"/>
                    <a:pt x="42" y="2"/>
                    <a:pt x="42" y="5"/>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4" name="Freeform 179"/>
            <p:cNvSpPr/>
            <p:nvPr/>
          </p:nvSpPr>
          <p:spPr bwMode="auto">
            <a:xfrm>
              <a:off x="1154113" y="5264150"/>
              <a:ext cx="117475" cy="25400"/>
            </a:xfrm>
            <a:custGeom>
              <a:avLst/>
              <a:gdLst>
                <a:gd name="T0" fmla="*/ 37 w 42"/>
                <a:gd name="T1" fmla="*/ 9 h 9"/>
                <a:gd name="T2" fmla="*/ 5 w 42"/>
                <a:gd name="T3" fmla="*/ 9 h 9"/>
                <a:gd name="T4" fmla="*/ 0 w 42"/>
                <a:gd name="T5" fmla="*/ 5 h 9"/>
                <a:gd name="T6" fmla="*/ 5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5"/>
                  </a:cubicBezTo>
                  <a:cubicBezTo>
                    <a:pt x="0" y="2"/>
                    <a:pt x="2" y="0"/>
                    <a:pt x="5" y="0"/>
                  </a:cubicBezTo>
                  <a:cubicBezTo>
                    <a:pt x="37" y="0"/>
                    <a:pt x="37" y="0"/>
                    <a:pt x="37" y="0"/>
                  </a:cubicBezTo>
                  <a:cubicBezTo>
                    <a:pt x="40" y="0"/>
                    <a:pt x="42" y="2"/>
                    <a:pt x="42" y="5"/>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5" name="Freeform 180"/>
            <p:cNvSpPr/>
            <p:nvPr/>
          </p:nvSpPr>
          <p:spPr bwMode="auto">
            <a:xfrm>
              <a:off x="1154113" y="5402263"/>
              <a:ext cx="117475"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6" name="Freeform 181"/>
          <p:cNvSpPr>
            <a:spLocks noEditPoints="1"/>
          </p:cNvSpPr>
          <p:nvPr/>
        </p:nvSpPr>
        <p:spPr bwMode="auto">
          <a:xfrm>
            <a:off x="2738579" y="4877621"/>
            <a:ext cx="865500" cy="866569"/>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97" name="组合 296"/>
          <p:cNvGrpSpPr/>
          <p:nvPr/>
        </p:nvGrpSpPr>
        <p:grpSpPr>
          <a:xfrm>
            <a:off x="4079087" y="5010281"/>
            <a:ext cx="500684" cy="603389"/>
            <a:chOff x="2722563" y="4714875"/>
            <a:chExt cx="742950" cy="895350"/>
          </a:xfrm>
          <a:solidFill>
            <a:srgbClr val="FC621E"/>
          </a:solidFill>
        </p:grpSpPr>
        <p:sp>
          <p:nvSpPr>
            <p:cNvPr id="298" name="Freeform 182"/>
            <p:cNvSpPr>
              <a:spLocks noEditPoints="1"/>
            </p:cNvSpPr>
            <p:nvPr/>
          </p:nvSpPr>
          <p:spPr bwMode="auto">
            <a:xfrm>
              <a:off x="2847975" y="4714875"/>
              <a:ext cx="617538" cy="895350"/>
            </a:xfrm>
            <a:custGeom>
              <a:avLst/>
              <a:gdLst>
                <a:gd name="T0" fmla="*/ 191 w 220"/>
                <a:gd name="T1" fmla="*/ 319 h 319"/>
                <a:gd name="T2" fmla="*/ 28 w 220"/>
                <a:gd name="T3" fmla="*/ 319 h 319"/>
                <a:gd name="T4" fmla="*/ 0 w 220"/>
                <a:gd name="T5" fmla="*/ 290 h 319"/>
                <a:gd name="T6" fmla="*/ 0 w 220"/>
                <a:gd name="T7" fmla="*/ 28 h 319"/>
                <a:gd name="T8" fmla="*/ 28 w 220"/>
                <a:gd name="T9" fmla="*/ 0 h 319"/>
                <a:gd name="T10" fmla="*/ 191 w 220"/>
                <a:gd name="T11" fmla="*/ 0 h 319"/>
                <a:gd name="T12" fmla="*/ 220 w 220"/>
                <a:gd name="T13" fmla="*/ 28 h 319"/>
                <a:gd name="T14" fmla="*/ 220 w 220"/>
                <a:gd name="T15" fmla="*/ 290 h 319"/>
                <a:gd name="T16" fmla="*/ 191 w 220"/>
                <a:gd name="T17" fmla="*/ 319 h 319"/>
                <a:gd name="T18" fmla="*/ 28 w 220"/>
                <a:gd name="T19" fmla="*/ 9 h 319"/>
                <a:gd name="T20" fmla="*/ 9 w 220"/>
                <a:gd name="T21" fmla="*/ 28 h 319"/>
                <a:gd name="T22" fmla="*/ 9 w 220"/>
                <a:gd name="T23" fmla="*/ 290 h 319"/>
                <a:gd name="T24" fmla="*/ 28 w 220"/>
                <a:gd name="T25" fmla="*/ 309 h 319"/>
                <a:gd name="T26" fmla="*/ 191 w 220"/>
                <a:gd name="T27" fmla="*/ 309 h 319"/>
                <a:gd name="T28" fmla="*/ 211 w 220"/>
                <a:gd name="T29" fmla="*/ 290 h 319"/>
                <a:gd name="T30" fmla="*/ 211 w 220"/>
                <a:gd name="T31" fmla="*/ 28 h 319"/>
                <a:gd name="T32" fmla="*/ 191 w 220"/>
                <a:gd name="T33" fmla="*/ 9 h 319"/>
                <a:gd name="T34" fmla="*/ 28 w 220"/>
                <a:gd name="T35"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319">
                  <a:moveTo>
                    <a:pt x="191" y="319"/>
                  </a:moveTo>
                  <a:cubicBezTo>
                    <a:pt x="28" y="319"/>
                    <a:pt x="28" y="319"/>
                    <a:pt x="28" y="319"/>
                  </a:cubicBezTo>
                  <a:cubicBezTo>
                    <a:pt x="13" y="319"/>
                    <a:pt x="0" y="306"/>
                    <a:pt x="0" y="290"/>
                  </a:cubicBezTo>
                  <a:cubicBezTo>
                    <a:pt x="0" y="28"/>
                    <a:pt x="0" y="28"/>
                    <a:pt x="0" y="28"/>
                  </a:cubicBezTo>
                  <a:cubicBezTo>
                    <a:pt x="0" y="12"/>
                    <a:pt x="13" y="0"/>
                    <a:pt x="28" y="0"/>
                  </a:cubicBezTo>
                  <a:cubicBezTo>
                    <a:pt x="191" y="0"/>
                    <a:pt x="191" y="0"/>
                    <a:pt x="191" y="0"/>
                  </a:cubicBezTo>
                  <a:cubicBezTo>
                    <a:pt x="207" y="0"/>
                    <a:pt x="220" y="12"/>
                    <a:pt x="220" y="28"/>
                  </a:cubicBezTo>
                  <a:cubicBezTo>
                    <a:pt x="220" y="290"/>
                    <a:pt x="220" y="290"/>
                    <a:pt x="220" y="290"/>
                  </a:cubicBezTo>
                  <a:cubicBezTo>
                    <a:pt x="220" y="306"/>
                    <a:pt x="207" y="319"/>
                    <a:pt x="191" y="319"/>
                  </a:cubicBezTo>
                  <a:close/>
                  <a:moveTo>
                    <a:pt x="28" y="9"/>
                  </a:moveTo>
                  <a:cubicBezTo>
                    <a:pt x="18" y="9"/>
                    <a:pt x="9" y="17"/>
                    <a:pt x="9" y="28"/>
                  </a:cubicBezTo>
                  <a:cubicBezTo>
                    <a:pt x="9" y="290"/>
                    <a:pt x="9" y="290"/>
                    <a:pt x="9" y="290"/>
                  </a:cubicBezTo>
                  <a:cubicBezTo>
                    <a:pt x="9" y="301"/>
                    <a:pt x="18" y="309"/>
                    <a:pt x="28" y="309"/>
                  </a:cubicBezTo>
                  <a:cubicBezTo>
                    <a:pt x="191" y="309"/>
                    <a:pt x="191" y="309"/>
                    <a:pt x="191" y="309"/>
                  </a:cubicBezTo>
                  <a:cubicBezTo>
                    <a:pt x="202" y="309"/>
                    <a:pt x="211" y="301"/>
                    <a:pt x="211" y="290"/>
                  </a:cubicBezTo>
                  <a:cubicBezTo>
                    <a:pt x="211" y="28"/>
                    <a:pt x="211" y="28"/>
                    <a:pt x="211" y="28"/>
                  </a:cubicBezTo>
                  <a:cubicBezTo>
                    <a:pt x="211" y="17"/>
                    <a:pt x="202" y="9"/>
                    <a:pt x="191"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183"/>
            <p:cNvSpPr/>
            <p:nvPr/>
          </p:nvSpPr>
          <p:spPr bwMode="auto">
            <a:xfrm>
              <a:off x="2722563" y="4714875"/>
              <a:ext cx="201613" cy="895350"/>
            </a:xfrm>
            <a:custGeom>
              <a:avLst/>
              <a:gdLst>
                <a:gd name="T0" fmla="*/ 68 w 72"/>
                <a:gd name="T1" fmla="*/ 319 h 319"/>
                <a:gd name="T2" fmla="*/ 22 w 72"/>
                <a:gd name="T3" fmla="*/ 319 h 319"/>
                <a:gd name="T4" fmla="*/ 0 w 72"/>
                <a:gd name="T5" fmla="*/ 296 h 319"/>
                <a:gd name="T6" fmla="*/ 0 w 72"/>
                <a:gd name="T7" fmla="*/ 22 h 319"/>
                <a:gd name="T8" fmla="*/ 22 w 72"/>
                <a:gd name="T9" fmla="*/ 0 h 319"/>
                <a:gd name="T10" fmla="*/ 68 w 72"/>
                <a:gd name="T11" fmla="*/ 0 h 319"/>
                <a:gd name="T12" fmla="*/ 72 w 72"/>
                <a:gd name="T13" fmla="*/ 4 h 319"/>
                <a:gd name="T14" fmla="*/ 68 w 72"/>
                <a:gd name="T15" fmla="*/ 9 h 319"/>
                <a:gd name="T16" fmla="*/ 22 w 72"/>
                <a:gd name="T17" fmla="*/ 9 h 319"/>
                <a:gd name="T18" fmla="*/ 9 w 72"/>
                <a:gd name="T19" fmla="*/ 22 h 319"/>
                <a:gd name="T20" fmla="*/ 9 w 72"/>
                <a:gd name="T21" fmla="*/ 296 h 319"/>
                <a:gd name="T22" fmla="*/ 22 w 72"/>
                <a:gd name="T23" fmla="*/ 309 h 319"/>
                <a:gd name="T24" fmla="*/ 68 w 72"/>
                <a:gd name="T25" fmla="*/ 309 h 319"/>
                <a:gd name="T26" fmla="*/ 72 w 72"/>
                <a:gd name="T27" fmla="*/ 314 h 319"/>
                <a:gd name="T28" fmla="*/ 68 w 72"/>
                <a:gd name="T29"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319">
                  <a:moveTo>
                    <a:pt x="68" y="319"/>
                  </a:moveTo>
                  <a:cubicBezTo>
                    <a:pt x="22" y="319"/>
                    <a:pt x="22" y="319"/>
                    <a:pt x="22" y="319"/>
                  </a:cubicBezTo>
                  <a:cubicBezTo>
                    <a:pt x="10" y="319"/>
                    <a:pt x="0" y="309"/>
                    <a:pt x="0" y="296"/>
                  </a:cubicBezTo>
                  <a:cubicBezTo>
                    <a:pt x="0" y="22"/>
                    <a:pt x="0" y="22"/>
                    <a:pt x="0" y="22"/>
                  </a:cubicBezTo>
                  <a:cubicBezTo>
                    <a:pt x="0" y="10"/>
                    <a:pt x="10" y="0"/>
                    <a:pt x="22" y="0"/>
                  </a:cubicBezTo>
                  <a:cubicBezTo>
                    <a:pt x="68" y="0"/>
                    <a:pt x="68" y="0"/>
                    <a:pt x="68" y="0"/>
                  </a:cubicBezTo>
                  <a:cubicBezTo>
                    <a:pt x="70" y="0"/>
                    <a:pt x="72" y="2"/>
                    <a:pt x="72" y="4"/>
                  </a:cubicBezTo>
                  <a:cubicBezTo>
                    <a:pt x="72" y="7"/>
                    <a:pt x="70" y="9"/>
                    <a:pt x="68" y="9"/>
                  </a:cubicBezTo>
                  <a:cubicBezTo>
                    <a:pt x="22" y="9"/>
                    <a:pt x="22" y="9"/>
                    <a:pt x="22" y="9"/>
                  </a:cubicBezTo>
                  <a:cubicBezTo>
                    <a:pt x="15" y="9"/>
                    <a:pt x="9" y="15"/>
                    <a:pt x="9" y="22"/>
                  </a:cubicBezTo>
                  <a:cubicBezTo>
                    <a:pt x="9" y="296"/>
                    <a:pt x="9" y="296"/>
                    <a:pt x="9" y="296"/>
                  </a:cubicBezTo>
                  <a:cubicBezTo>
                    <a:pt x="9" y="303"/>
                    <a:pt x="15" y="309"/>
                    <a:pt x="22" y="309"/>
                  </a:cubicBezTo>
                  <a:cubicBezTo>
                    <a:pt x="68" y="309"/>
                    <a:pt x="68" y="309"/>
                    <a:pt x="68" y="309"/>
                  </a:cubicBezTo>
                  <a:cubicBezTo>
                    <a:pt x="70" y="309"/>
                    <a:pt x="72" y="311"/>
                    <a:pt x="72" y="314"/>
                  </a:cubicBezTo>
                  <a:cubicBezTo>
                    <a:pt x="72" y="317"/>
                    <a:pt x="70" y="319"/>
                    <a:pt x="68" y="3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0" name="Freeform 184"/>
            <p:cNvSpPr/>
            <p:nvPr/>
          </p:nvSpPr>
          <p:spPr bwMode="auto">
            <a:xfrm>
              <a:off x="2722563" y="4824413"/>
              <a:ext cx="150813" cy="25400"/>
            </a:xfrm>
            <a:custGeom>
              <a:avLst/>
              <a:gdLst>
                <a:gd name="T0" fmla="*/ 49 w 54"/>
                <a:gd name="T1" fmla="*/ 9 h 9"/>
                <a:gd name="T2" fmla="*/ 5 w 54"/>
                <a:gd name="T3" fmla="*/ 9 h 9"/>
                <a:gd name="T4" fmla="*/ 0 w 54"/>
                <a:gd name="T5" fmla="*/ 5 h 9"/>
                <a:gd name="T6" fmla="*/ 5 w 54"/>
                <a:gd name="T7" fmla="*/ 0 h 9"/>
                <a:gd name="T8" fmla="*/ 49 w 54"/>
                <a:gd name="T9" fmla="*/ 0 h 9"/>
                <a:gd name="T10" fmla="*/ 54 w 54"/>
                <a:gd name="T11" fmla="*/ 5 h 9"/>
                <a:gd name="T12" fmla="*/ 49 w 5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49" y="9"/>
                  </a:moveTo>
                  <a:cubicBezTo>
                    <a:pt x="5" y="9"/>
                    <a:pt x="5" y="9"/>
                    <a:pt x="5" y="9"/>
                  </a:cubicBezTo>
                  <a:cubicBezTo>
                    <a:pt x="2" y="9"/>
                    <a:pt x="0" y="7"/>
                    <a:pt x="0" y="5"/>
                  </a:cubicBezTo>
                  <a:cubicBezTo>
                    <a:pt x="0" y="2"/>
                    <a:pt x="2" y="0"/>
                    <a:pt x="5" y="0"/>
                  </a:cubicBezTo>
                  <a:cubicBezTo>
                    <a:pt x="49" y="0"/>
                    <a:pt x="49" y="0"/>
                    <a:pt x="49" y="0"/>
                  </a:cubicBezTo>
                  <a:cubicBezTo>
                    <a:pt x="52" y="0"/>
                    <a:pt x="54" y="2"/>
                    <a:pt x="54" y="5"/>
                  </a:cubicBezTo>
                  <a:cubicBezTo>
                    <a:pt x="54" y="7"/>
                    <a:pt x="52" y="9"/>
                    <a:pt x="4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1" name="Freeform 185"/>
            <p:cNvSpPr/>
            <p:nvPr/>
          </p:nvSpPr>
          <p:spPr bwMode="auto">
            <a:xfrm>
              <a:off x="2722563" y="4902200"/>
              <a:ext cx="150813" cy="28575"/>
            </a:xfrm>
            <a:custGeom>
              <a:avLst/>
              <a:gdLst>
                <a:gd name="T0" fmla="*/ 49 w 54"/>
                <a:gd name="T1" fmla="*/ 10 h 10"/>
                <a:gd name="T2" fmla="*/ 5 w 54"/>
                <a:gd name="T3" fmla="*/ 10 h 10"/>
                <a:gd name="T4" fmla="*/ 0 w 54"/>
                <a:gd name="T5" fmla="*/ 5 h 10"/>
                <a:gd name="T6" fmla="*/ 5 w 54"/>
                <a:gd name="T7" fmla="*/ 0 h 10"/>
                <a:gd name="T8" fmla="*/ 49 w 54"/>
                <a:gd name="T9" fmla="*/ 0 h 10"/>
                <a:gd name="T10" fmla="*/ 54 w 54"/>
                <a:gd name="T11" fmla="*/ 5 h 10"/>
                <a:gd name="T12" fmla="*/ 49 w 5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4" h="10">
                  <a:moveTo>
                    <a:pt x="49" y="10"/>
                  </a:moveTo>
                  <a:cubicBezTo>
                    <a:pt x="5" y="10"/>
                    <a:pt x="5" y="10"/>
                    <a:pt x="5" y="10"/>
                  </a:cubicBezTo>
                  <a:cubicBezTo>
                    <a:pt x="2" y="10"/>
                    <a:pt x="0" y="8"/>
                    <a:pt x="0" y="5"/>
                  </a:cubicBezTo>
                  <a:cubicBezTo>
                    <a:pt x="0" y="3"/>
                    <a:pt x="2" y="0"/>
                    <a:pt x="5" y="0"/>
                  </a:cubicBezTo>
                  <a:cubicBezTo>
                    <a:pt x="49" y="0"/>
                    <a:pt x="49" y="0"/>
                    <a:pt x="49" y="0"/>
                  </a:cubicBezTo>
                  <a:cubicBezTo>
                    <a:pt x="52" y="0"/>
                    <a:pt x="54" y="3"/>
                    <a:pt x="54" y="5"/>
                  </a:cubicBezTo>
                  <a:cubicBezTo>
                    <a:pt x="54" y="8"/>
                    <a:pt x="52" y="10"/>
                    <a:pt x="4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186"/>
            <p:cNvSpPr/>
            <p:nvPr/>
          </p:nvSpPr>
          <p:spPr bwMode="auto">
            <a:xfrm>
              <a:off x="2722563" y="5407025"/>
              <a:ext cx="150813" cy="25400"/>
            </a:xfrm>
            <a:custGeom>
              <a:avLst/>
              <a:gdLst>
                <a:gd name="T0" fmla="*/ 49 w 54"/>
                <a:gd name="T1" fmla="*/ 9 h 9"/>
                <a:gd name="T2" fmla="*/ 5 w 54"/>
                <a:gd name="T3" fmla="*/ 9 h 9"/>
                <a:gd name="T4" fmla="*/ 0 w 54"/>
                <a:gd name="T5" fmla="*/ 4 h 9"/>
                <a:gd name="T6" fmla="*/ 5 w 54"/>
                <a:gd name="T7" fmla="*/ 0 h 9"/>
                <a:gd name="T8" fmla="*/ 49 w 54"/>
                <a:gd name="T9" fmla="*/ 0 h 9"/>
                <a:gd name="T10" fmla="*/ 54 w 54"/>
                <a:gd name="T11" fmla="*/ 4 h 9"/>
                <a:gd name="T12" fmla="*/ 49 w 5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49" y="9"/>
                  </a:moveTo>
                  <a:cubicBezTo>
                    <a:pt x="5" y="9"/>
                    <a:pt x="5" y="9"/>
                    <a:pt x="5" y="9"/>
                  </a:cubicBezTo>
                  <a:cubicBezTo>
                    <a:pt x="2" y="9"/>
                    <a:pt x="0" y="7"/>
                    <a:pt x="0" y="4"/>
                  </a:cubicBezTo>
                  <a:cubicBezTo>
                    <a:pt x="0" y="2"/>
                    <a:pt x="2" y="0"/>
                    <a:pt x="5" y="0"/>
                  </a:cubicBezTo>
                  <a:cubicBezTo>
                    <a:pt x="49" y="0"/>
                    <a:pt x="49" y="0"/>
                    <a:pt x="49" y="0"/>
                  </a:cubicBezTo>
                  <a:cubicBezTo>
                    <a:pt x="52" y="0"/>
                    <a:pt x="54" y="2"/>
                    <a:pt x="54" y="4"/>
                  </a:cubicBezTo>
                  <a:cubicBezTo>
                    <a:pt x="54" y="7"/>
                    <a:pt x="52" y="9"/>
                    <a:pt x="4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187"/>
            <p:cNvSpPr/>
            <p:nvPr/>
          </p:nvSpPr>
          <p:spPr bwMode="auto">
            <a:xfrm>
              <a:off x="2722563" y="5486400"/>
              <a:ext cx="150813" cy="28575"/>
            </a:xfrm>
            <a:custGeom>
              <a:avLst/>
              <a:gdLst>
                <a:gd name="T0" fmla="*/ 49 w 54"/>
                <a:gd name="T1" fmla="*/ 10 h 10"/>
                <a:gd name="T2" fmla="*/ 5 w 54"/>
                <a:gd name="T3" fmla="*/ 10 h 10"/>
                <a:gd name="T4" fmla="*/ 0 w 54"/>
                <a:gd name="T5" fmla="*/ 5 h 10"/>
                <a:gd name="T6" fmla="*/ 5 w 54"/>
                <a:gd name="T7" fmla="*/ 0 h 10"/>
                <a:gd name="T8" fmla="*/ 49 w 54"/>
                <a:gd name="T9" fmla="*/ 0 h 10"/>
                <a:gd name="T10" fmla="*/ 54 w 54"/>
                <a:gd name="T11" fmla="*/ 5 h 10"/>
                <a:gd name="T12" fmla="*/ 49 w 5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4" h="10">
                  <a:moveTo>
                    <a:pt x="49" y="10"/>
                  </a:moveTo>
                  <a:cubicBezTo>
                    <a:pt x="5" y="10"/>
                    <a:pt x="5" y="10"/>
                    <a:pt x="5" y="10"/>
                  </a:cubicBezTo>
                  <a:cubicBezTo>
                    <a:pt x="2" y="10"/>
                    <a:pt x="0" y="7"/>
                    <a:pt x="0" y="5"/>
                  </a:cubicBezTo>
                  <a:cubicBezTo>
                    <a:pt x="0" y="2"/>
                    <a:pt x="2" y="0"/>
                    <a:pt x="5" y="0"/>
                  </a:cubicBezTo>
                  <a:cubicBezTo>
                    <a:pt x="49" y="0"/>
                    <a:pt x="49" y="0"/>
                    <a:pt x="49" y="0"/>
                  </a:cubicBezTo>
                  <a:cubicBezTo>
                    <a:pt x="52" y="0"/>
                    <a:pt x="54" y="2"/>
                    <a:pt x="54" y="5"/>
                  </a:cubicBezTo>
                  <a:cubicBezTo>
                    <a:pt x="54" y="7"/>
                    <a:pt x="52" y="10"/>
                    <a:pt x="4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188"/>
            <p:cNvSpPr>
              <a:spLocks noEditPoints="1"/>
            </p:cNvSpPr>
            <p:nvPr/>
          </p:nvSpPr>
          <p:spPr bwMode="auto">
            <a:xfrm>
              <a:off x="3084513" y="4919663"/>
              <a:ext cx="128588" cy="153987"/>
            </a:xfrm>
            <a:custGeom>
              <a:avLst/>
              <a:gdLst>
                <a:gd name="T0" fmla="*/ 46 w 46"/>
                <a:gd name="T1" fmla="*/ 49 h 55"/>
                <a:gd name="T2" fmla="*/ 44 w 46"/>
                <a:gd name="T3" fmla="*/ 54 h 55"/>
                <a:gd name="T4" fmla="*/ 39 w 46"/>
                <a:gd name="T5" fmla="*/ 52 h 55"/>
                <a:gd name="T6" fmla="*/ 34 w 46"/>
                <a:gd name="T7" fmla="*/ 40 h 55"/>
                <a:gd name="T8" fmla="*/ 12 w 46"/>
                <a:gd name="T9" fmla="*/ 40 h 55"/>
                <a:gd name="T10" fmla="*/ 7 w 46"/>
                <a:gd name="T11" fmla="*/ 52 h 55"/>
                <a:gd name="T12" fmla="*/ 2 w 46"/>
                <a:gd name="T13" fmla="*/ 54 h 55"/>
                <a:gd name="T14" fmla="*/ 0 w 46"/>
                <a:gd name="T15" fmla="*/ 49 h 55"/>
                <a:gd name="T16" fmla="*/ 18 w 46"/>
                <a:gd name="T17" fmla="*/ 3 h 55"/>
                <a:gd name="T18" fmla="*/ 23 w 46"/>
                <a:gd name="T19" fmla="*/ 0 h 55"/>
                <a:gd name="T20" fmla="*/ 23 w 46"/>
                <a:gd name="T21" fmla="*/ 0 h 55"/>
                <a:gd name="T22" fmla="*/ 28 w 46"/>
                <a:gd name="T23" fmla="*/ 3 h 55"/>
                <a:gd name="T24" fmla="*/ 46 w 46"/>
                <a:gd name="T25" fmla="*/ 49 h 55"/>
                <a:gd name="T26" fmla="*/ 32 w 46"/>
                <a:gd name="T27" fmla="*/ 34 h 55"/>
                <a:gd name="T28" fmla="*/ 23 w 46"/>
                <a:gd name="T29" fmla="*/ 8 h 55"/>
                <a:gd name="T30" fmla="*/ 14 w 46"/>
                <a:gd name="T31" fmla="*/ 34 h 55"/>
                <a:gd name="T32" fmla="*/ 32 w 46"/>
                <a:gd name="T33"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49"/>
                  </a:moveTo>
                  <a:cubicBezTo>
                    <a:pt x="46" y="51"/>
                    <a:pt x="46" y="53"/>
                    <a:pt x="44" y="54"/>
                  </a:cubicBezTo>
                  <a:cubicBezTo>
                    <a:pt x="42" y="55"/>
                    <a:pt x="40" y="54"/>
                    <a:pt x="39" y="52"/>
                  </a:cubicBezTo>
                  <a:cubicBezTo>
                    <a:pt x="34" y="40"/>
                    <a:pt x="34" y="40"/>
                    <a:pt x="34" y="40"/>
                  </a:cubicBezTo>
                  <a:cubicBezTo>
                    <a:pt x="12" y="40"/>
                    <a:pt x="12" y="40"/>
                    <a:pt x="12" y="40"/>
                  </a:cubicBezTo>
                  <a:cubicBezTo>
                    <a:pt x="7" y="52"/>
                    <a:pt x="7" y="52"/>
                    <a:pt x="7" y="52"/>
                  </a:cubicBezTo>
                  <a:cubicBezTo>
                    <a:pt x="6" y="54"/>
                    <a:pt x="4" y="55"/>
                    <a:pt x="2" y="54"/>
                  </a:cubicBezTo>
                  <a:cubicBezTo>
                    <a:pt x="0" y="53"/>
                    <a:pt x="0" y="51"/>
                    <a:pt x="0" y="49"/>
                  </a:cubicBezTo>
                  <a:cubicBezTo>
                    <a:pt x="18" y="3"/>
                    <a:pt x="18" y="3"/>
                    <a:pt x="18" y="3"/>
                  </a:cubicBezTo>
                  <a:cubicBezTo>
                    <a:pt x="19" y="1"/>
                    <a:pt x="20" y="0"/>
                    <a:pt x="23" y="0"/>
                  </a:cubicBezTo>
                  <a:cubicBezTo>
                    <a:pt x="23" y="0"/>
                    <a:pt x="23" y="0"/>
                    <a:pt x="23" y="0"/>
                  </a:cubicBezTo>
                  <a:cubicBezTo>
                    <a:pt x="26" y="0"/>
                    <a:pt x="27" y="1"/>
                    <a:pt x="28" y="3"/>
                  </a:cubicBezTo>
                  <a:lnTo>
                    <a:pt x="46" y="49"/>
                  </a:lnTo>
                  <a:close/>
                  <a:moveTo>
                    <a:pt x="32" y="34"/>
                  </a:moveTo>
                  <a:cubicBezTo>
                    <a:pt x="23" y="8"/>
                    <a:pt x="23" y="8"/>
                    <a:pt x="23" y="8"/>
                  </a:cubicBezTo>
                  <a:cubicBezTo>
                    <a:pt x="14" y="34"/>
                    <a:pt x="14" y="34"/>
                    <a:pt x="14" y="34"/>
                  </a:cubicBezTo>
                  <a:lnTo>
                    <a:pt x="3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189"/>
            <p:cNvSpPr>
              <a:spLocks noEditPoints="1"/>
            </p:cNvSpPr>
            <p:nvPr/>
          </p:nvSpPr>
          <p:spPr bwMode="auto">
            <a:xfrm>
              <a:off x="3078163" y="4913313"/>
              <a:ext cx="139700" cy="166687"/>
            </a:xfrm>
            <a:custGeom>
              <a:avLst/>
              <a:gdLst>
                <a:gd name="T0" fmla="*/ 6 w 50"/>
                <a:gd name="T1" fmla="*/ 58 h 59"/>
                <a:gd name="T2" fmla="*/ 4 w 50"/>
                <a:gd name="T3" fmla="*/ 58 h 59"/>
                <a:gd name="T4" fmla="*/ 1 w 50"/>
                <a:gd name="T5" fmla="*/ 50 h 59"/>
                <a:gd name="T6" fmla="*/ 18 w 50"/>
                <a:gd name="T7" fmla="*/ 4 h 59"/>
                <a:gd name="T8" fmla="*/ 25 w 50"/>
                <a:gd name="T9" fmla="*/ 0 h 59"/>
                <a:gd name="T10" fmla="*/ 25 w 50"/>
                <a:gd name="T11" fmla="*/ 0 h 59"/>
                <a:gd name="T12" fmla="*/ 32 w 50"/>
                <a:gd name="T13" fmla="*/ 4 h 59"/>
                <a:gd name="T14" fmla="*/ 49 w 50"/>
                <a:gd name="T15" fmla="*/ 50 h 59"/>
                <a:gd name="T16" fmla="*/ 46 w 50"/>
                <a:gd name="T17" fmla="*/ 58 h 59"/>
                <a:gd name="T18" fmla="*/ 39 w 50"/>
                <a:gd name="T19" fmla="*/ 54 h 59"/>
                <a:gd name="T20" fmla="*/ 35 w 50"/>
                <a:gd name="T21" fmla="*/ 44 h 59"/>
                <a:gd name="T22" fmla="*/ 15 w 50"/>
                <a:gd name="T23" fmla="*/ 44 h 59"/>
                <a:gd name="T24" fmla="*/ 11 w 50"/>
                <a:gd name="T25" fmla="*/ 54 h 59"/>
                <a:gd name="T26" fmla="*/ 6 w 50"/>
                <a:gd name="T27" fmla="*/ 58 h 59"/>
                <a:gd name="T28" fmla="*/ 25 w 50"/>
                <a:gd name="T29" fmla="*/ 3 h 59"/>
                <a:gd name="T30" fmla="*/ 21 w 50"/>
                <a:gd name="T31" fmla="*/ 6 h 59"/>
                <a:gd name="T32" fmla="*/ 4 w 50"/>
                <a:gd name="T33" fmla="*/ 52 h 59"/>
                <a:gd name="T34" fmla="*/ 5 w 50"/>
                <a:gd name="T35" fmla="*/ 54 h 59"/>
                <a:gd name="T36" fmla="*/ 7 w 50"/>
                <a:gd name="T37" fmla="*/ 53 h 59"/>
                <a:gd name="T38" fmla="*/ 12 w 50"/>
                <a:gd name="T39" fmla="*/ 40 h 59"/>
                <a:gd name="T40" fmla="*/ 38 w 50"/>
                <a:gd name="T41" fmla="*/ 40 h 59"/>
                <a:gd name="T42" fmla="*/ 43 w 50"/>
                <a:gd name="T43" fmla="*/ 53 h 59"/>
                <a:gd name="T44" fmla="*/ 45 w 50"/>
                <a:gd name="T45" fmla="*/ 54 h 59"/>
                <a:gd name="T46" fmla="*/ 46 w 50"/>
                <a:gd name="T47" fmla="*/ 53 h 59"/>
                <a:gd name="T48" fmla="*/ 46 w 50"/>
                <a:gd name="T49" fmla="*/ 52 h 59"/>
                <a:gd name="T50" fmla="*/ 46 w 50"/>
                <a:gd name="T51" fmla="*/ 52 h 59"/>
                <a:gd name="T52" fmla="*/ 28 w 50"/>
                <a:gd name="T53" fmla="*/ 6 h 59"/>
                <a:gd name="T54" fmla="*/ 25 w 50"/>
                <a:gd name="T55" fmla="*/ 3 h 59"/>
                <a:gd name="T56" fmla="*/ 36 w 50"/>
                <a:gd name="T57" fmla="*/ 37 h 59"/>
                <a:gd name="T58" fmla="*/ 14 w 50"/>
                <a:gd name="T59" fmla="*/ 37 h 59"/>
                <a:gd name="T60" fmla="*/ 25 w 50"/>
                <a:gd name="T61" fmla="*/ 5 h 59"/>
                <a:gd name="T62" fmla="*/ 36 w 50"/>
                <a:gd name="T63" fmla="*/ 37 h 59"/>
                <a:gd name="T64" fmla="*/ 19 w 50"/>
                <a:gd name="T65" fmla="*/ 34 h 59"/>
                <a:gd name="T66" fmla="*/ 31 w 50"/>
                <a:gd name="T67" fmla="*/ 34 h 59"/>
                <a:gd name="T68" fmla="*/ 25 w 50"/>
                <a:gd name="T69" fmla="*/ 16 h 59"/>
                <a:gd name="T70" fmla="*/ 19 w 50"/>
                <a:gd name="T7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9">
                  <a:moveTo>
                    <a:pt x="6" y="58"/>
                  </a:moveTo>
                  <a:cubicBezTo>
                    <a:pt x="5" y="58"/>
                    <a:pt x="4" y="58"/>
                    <a:pt x="4" y="58"/>
                  </a:cubicBezTo>
                  <a:cubicBezTo>
                    <a:pt x="1" y="56"/>
                    <a:pt x="0" y="53"/>
                    <a:pt x="1" y="50"/>
                  </a:cubicBezTo>
                  <a:cubicBezTo>
                    <a:pt x="18" y="4"/>
                    <a:pt x="18" y="4"/>
                    <a:pt x="18" y="4"/>
                  </a:cubicBezTo>
                  <a:cubicBezTo>
                    <a:pt x="20" y="1"/>
                    <a:pt x="22" y="0"/>
                    <a:pt x="25" y="0"/>
                  </a:cubicBezTo>
                  <a:cubicBezTo>
                    <a:pt x="25" y="0"/>
                    <a:pt x="25" y="0"/>
                    <a:pt x="25" y="0"/>
                  </a:cubicBezTo>
                  <a:cubicBezTo>
                    <a:pt x="28" y="0"/>
                    <a:pt x="31" y="1"/>
                    <a:pt x="32" y="4"/>
                  </a:cubicBezTo>
                  <a:cubicBezTo>
                    <a:pt x="49" y="50"/>
                    <a:pt x="49" y="50"/>
                    <a:pt x="49" y="50"/>
                  </a:cubicBezTo>
                  <a:cubicBezTo>
                    <a:pt x="50" y="53"/>
                    <a:pt x="49" y="56"/>
                    <a:pt x="46" y="58"/>
                  </a:cubicBezTo>
                  <a:cubicBezTo>
                    <a:pt x="43" y="59"/>
                    <a:pt x="40" y="57"/>
                    <a:pt x="39" y="54"/>
                  </a:cubicBezTo>
                  <a:cubicBezTo>
                    <a:pt x="35" y="44"/>
                    <a:pt x="35" y="44"/>
                    <a:pt x="35" y="44"/>
                  </a:cubicBezTo>
                  <a:cubicBezTo>
                    <a:pt x="15" y="44"/>
                    <a:pt x="15" y="44"/>
                    <a:pt x="15" y="44"/>
                  </a:cubicBezTo>
                  <a:cubicBezTo>
                    <a:pt x="11" y="54"/>
                    <a:pt x="11" y="54"/>
                    <a:pt x="11" y="54"/>
                  </a:cubicBezTo>
                  <a:cubicBezTo>
                    <a:pt x="10" y="57"/>
                    <a:pt x="8" y="58"/>
                    <a:pt x="6" y="58"/>
                  </a:cubicBezTo>
                  <a:close/>
                  <a:moveTo>
                    <a:pt x="25" y="3"/>
                  </a:moveTo>
                  <a:cubicBezTo>
                    <a:pt x="23" y="3"/>
                    <a:pt x="22" y="4"/>
                    <a:pt x="21" y="6"/>
                  </a:cubicBezTo>
                  <a:cubicBezTo>
                    <a:pt x="4" y="52"/>
                    <a:pt x="4" y="52"/>
                    <a:pt x="4" y="52"/>
                  </a:cubicBezTo>
                  <a:cubicBezTo>
                    <a:pt x="4" y="53"/>
                    <a:pt x="4" y="54"/>
                    <a:pt x="5" y="54"/>
                  </a:cubicBezTo>
                  <a:cubicBezTo>
                    <a:pt x="6" y="55"/>
                    <a:pt x="7" y="54"/>
                    <a:pt x="7" y="53"/>
                  </a:cubicBezTo>
                  <a:cubicBezTo>
                    <a:pt x="12" y="40"/>
                    <a:pt x="12" y="40"/>
                    <a:pt x="12" y="40"/>
                  </a:cubicBezTo>
                  <a:cubicBezTo>
                    <a:pt x="38" y="40"/>
                    <a:pt x="38" y="40"/>
                    <a:pt x="38" y="40"/>
                  </a:cubicBezTo>
                  <a:cubicBezTo>
                    <a:pt x="43" y="53"/>
                    <a:pt x="43" y="53"/>
                    <a:pt x="43" y="53"/>
                  </a:cubicBezTo>
                  <a:cubicBezTo>
                    <a:pt x="43" y="54"/>
                    <a:pt x="44" y="55"/>
                    <a:pt x="45" y="54"/>
                  </a:cubicBezTo>
                  <a:cubicBezTo>
                    <a:pt x="45" y="54"/>
                    <a:pt x="46" y="54"/>
                    <a:pt x="46" y="53"/>
                  </a:cubicBezTo>
                  <a:cubicBezTo>
                    <a:pt x="46" y="53"/>
                    <a:pt x="46" y="52"/>
                    <a:pt x="46" y="52"/>
                  </a:cubicBezTo>
                  <a:cubicBezTo>
                    <a:pt x="46" y="52"/>
                    <a:pt x="46" y="52"/>
                    <a:pt x="46" y="52"/>
                  </a:cubicBezTo>
                  <a:cubicBezTo>
                    <a:pt x="28" y="6"/>
                    <a:pt x="28" y="6"/>
                    <a:pt x="28" y="6"/>
                  </a:cubicBezTo>
                  <a:cubicBezTo>
                    <a:pt x="28" y="4"/>
                    <a:pt x="27" y="3"/>
                    <a:pt x="25" y="3"/>
                  </a:cubicBezTo>
                  <a:close/>
                  <a:moveTo>
                    <a:pt x="36" y="37"/>
                  </a:moveTo>
                  <a:cubicBezTo>
                    <a:pt x="14" y="37"/>
                    <a:pt x="14" y="37"/>
                    <a:pt x="14" y="37"/>
                  </a:cubicBezTo>
                  <a:cubicBezTo>
                    <a:pt x="25" y="5"/>
                    <a:pt x="25" y="5"/>
                    <a:pt x="25" y="5"/>
                  </a:cubicBezTo>
                  <a:lnTo>
                    <a:pt x="36" y="37"/>
                  </a:lnTo>
                  <a:close/>
                  <a:moveTo>
                    <a:pt x="19" y="34"/>
                  </a:moveTo>
                  <a:cubicBezTo>
                    <a:pt x="31" y="34"/>
                    <a:pt x="31" y="34"/>
                    <a:pt x="31" y="34"/>
                  </a:cubicBezTo>
                  <a:cubicBezTo>
                    <a:pt x="25" y="16"/>
                    <a:pt x="25" y="16"/>
                    <a:pt x="25" y="16"/>
                  </a:cubicBezTo>
                  <a:lnTo>
                    <a:pt x="1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190"/>
            <p:cNvSpPr>
              <a:spLocks noEditPoints="1"/>
            </p:cNvSpPr>
            <p:nvPr/>
          </p:nvSpPr>
          <p:spPr bwMode="auto">
            <a:xfrm>
              <a:off x="3022600" y="5095875"/>
              <a:ext cx="103188" cy="152400"/>
            </a:xfrm>
            <a:custGeom>
              <a:avLst/>
              <a:gdLst>
                <a:gd name="T0" fmla="*/ 3 w 37"/>
                <a:gd name="T1" fmla="*/ 54 h 54"/>
                <a:gd name="T2" fmla="*/ 0 w 37"/>
                <a:gd name="T3" fmla="*/ 51 h 54"/>
                <a:gd name="T4" fmla="*/ 0 w 37"/>
                <a:gd name="T5" fmla="*/ 3 h 54"/>
                <a:gd name="T6" fmla="*/ 3 w 37"/>
                <a:gd name="T7" fmla="*/ 0 h 54"/>
                <a:gd name="T8" fmla="*/ 20 w 37"/>
                <a:gd name="T9" fmla="*/ 0 h 54"/>
                <a:gd name="T10" fmla="*/ 34 w 37"/>
                <a:gd name="T11" fmla="*/ 14 h 54"/>
                <a:gd name="T12" fmla="*/ 28 w 37"/>
                <a:gd name="T13" fmla="*/ 25 h 54"/>
                <a:gd name="T14" fmla="*/ 37 w 37"/>
                <a:gd name="T15" fmla="*/ 38 h 54"/>
                <a:gd name="T16" fmla="*/ 22 w 37"/>
                <a:gd name="T17" fmla="*/ 54 h 54"/>
                <a:gd name="T18" fmla="*/ 3 w 37"/>
                <a:gd name="T19" fmla="*/ 54 h 54"/>
                <a:gd name="T20" fmla="*/ 20 w 37"/>
                <a:gd name="T21" fmla="*/ 22 h 54"/>
                <a:gd name="T22" fmla="*/ 27 w 37"/>
                <a:gd name="T23" fmla="*/ 14 h 54"/>
                <a:gd name="T24" fmla="*/ 19 w 37"/>
                <a:gd name="T25" fmla="*/ 7 h 54"/>
                <a:gd name="T26" fmla="*/ 7 w 37"/>
                <a:gd name="T27" fmla="*/ 7 h 54"/>
                <a:gd name="T28" fmla="*/ 7 w 37"/>
                <a:gd name="T29" fmla="*/ 22 h 54"/>
                <a:gd name="T30" fmla="*/ 20 w 37"/>
                <a:gd name="T31" fmla="*/ 22 h 54"/>
                <a:gd name="T32" fmla="*/ 7 w 37"/>
                <a:gd name="T33" fmla="*/ 29 h 54"/>
                <a:gd name="T34" fmla="*/ 7 w 37"/>
                <a:gd name="T35" fmla="*/ 47 h 54"/>
                <a:gd name="T36" fmla="*/ 21 w 37"/>
                <a:gd name="T37" fmla="*/ 47 h 54"/>
                <a:gd name="T38" fmla="*/ 30 w 37"/>
                <a:gd name="T39" fmla="*/ 38 h 54"/>
                <a:gd name="T40" fmla="*/ 21 w 37"/>
                <a:gd name="T41" fmla="*/ 29 h 54"/>
                <a:gd name="T42" fmla="*/ 7 w 37"/>
                <a:gd name="T43"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4">
                  <a:moveTo>
                    <a:pt x="3" y="54"/>
                  </a:moveTo>
                  <a:cubicBezTo>
                    <a:pt x="1" y="54"/>
                    <a:pt x="0" y="52"/>
                    <a:pt x="0" y="51"/>
                  </a:cubicBezTo>
                  <a:cubicBezTo>
                    <a:pt x="0" y="3"/>
                    <a:pt x="0" y="3"/>
                    <a:pt x="0" y="3"/>
                  </a:cubicBezTo>
                  <a:cubicBezTo>
                    <a:pt x="0" y="1"/>
                    <a:pt x="1" y="0"/>
                    <a:pt x="3" y="0"/>
                  </a:cubicBezTo>
                  <a:cubicBezTo>
                    <a:pt x="20" y="0"/>
                    <a:pt x="20" y="0"/>
                    <a:pt x="20" y="0"/>
                  </a:cubicBezTo>
                  <a:cubicBezTo>
                    <a:pt x="29" y="0"/>
                    <a:pt x="34" y="5"/>
                    <a:pt x="34" y="14"/>
                  </a:cubicBezTo>
                  <a:cubicBezTo>
                    <a:pt x="34" y="18"/>
                    <a:pt x="33" y="23"/>
                    <a:pt x="28" y="25"/>
                  </a:cubicBezTo>
                  <a:cubicBezTo>
                    <a:pt x="34" y="26"/>
                    <a:pt x="37" y="33"/>
                    <a:pt x="37" y="38"/>
                  </a:cubicBezTo>
                  <a:cubicBezTo>
                    <a:pt x="37" y="46"/>
                    <a:pt x="32" y="54"/>
                    <a:pt x="22" y="54"/>
                  </a:cubicBezTo>
                  <a:lnTo>
                    <a:pt x="3" y="54"/>
                  </a:lnTo>
                  <a:close/>
                  <a:moveTo>
                    <a:pt x="20" y="22"/>
                  </a:moveTo>
                  <a:cubicBezTo>
                    <a:pt x="25" y="22"/>
                    <a:pt x="27" y="18"/>
                    <a:pt x="27" y="14"/>
                  </a:cubicBezTo>
                  <a:cubicBezTo>
                    <a:pt x="27" y="9"/>
                    <a:pt x="24" y="7"/>
                    <a:pt x="19" y="7"/>
                  </a:cubicBezTo>
                  <a:cubicBezTo>
                    <a:pt x="7" y="7"/>
                    <a:pt x="7" y="7"/>
                    <a:pt x="7" y="7"/>
                  </a:cubicBezTo>
                  <a:cubicBezTo>
                    <a:pt x="7" y="22"/>
                    <a:pt x="7" y="22"/>
                    <a:pt x="7" y="22"/>
                  </a:cubicBezTo>
                  <a:lnTo>
                    <a:pt x="20" y="22"/>
                  </a:lnTo>
                  <a:close/>
                  <a:moveTo>
                    <a:pt x="7" y="29"/>
                  </a:moveTo>
                  <a:cubicBezTo>
                    <a:pt x="7" y="47"/>
                    <a:pt x="7" y="47"/>
                    <a:pt x="7" y="47"/>
                  </a:cubicBezTo>
                  <a:cubicBezTo>
                    <a:pt x="21" y="47"/>
                    <a:pt x="21" y="47"/>
                    <a:pt x="21" y="47"/>
                  </a:cubicBezTo>
                  <a:cubicBezTo>
                    <a:pt x="27" y="47"/>
                    <a:pt x="30" y="43"/>
                    <a:pt x="30" y="38"/>
                  </a:cubicBezTo>
                  <a:cubicBezTo>
                    <a:pt x="30" y="34"/>
                    <a:pt x="27" y="29"/>
                    <a:pt x="21" y="29"/>
                  </a:cubicBezTo>
                  <a:lnTo>
                    <a:pt x="7"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191"/>
            <p:cNvSpPr>
              <a:spLocks noEditPoints="1"/>
            </p:cNvSpPr>
            <p:nvPr/>
          </p:nvSpPr>
          <p:spPr bwMode="auto">
            <a:xfrm>
              <a:off x="3016250" y="5091113"/>
              <a:ext cx="115888" cy="158750"/>
            </a:xfrm>
            <a:custGeom>
              <a:avLst/>
              <a:gdLst>
                <a:gd name="T0" fmla="*/ 24 w 41"/>
                <a:gd name="T1" fmla="*/ 57 h 57"/>
                <a:gd name="T2" fmla="*/ 5 w 41"/>
                <a:gd name="T3" fmla="*/ 57 h 57"/>
                <a:gd name="T4" fmla="*/ 0 w 41"/>
                <a:gd name="T5" fmla="*/ 53 h 57"/>
                <a:gd name="T6" fmla="*/ 0 w 41"/>
                <a:gd name="T7" fmla="*/ 5 h 57"/>
                <a:gd name="T8" fmla="*/ 5 w 41"/>
                <a:gd name="T9" fmla="*/ 0 h 57"/>
                <a:gd name="T10" fmla="*/ 22 w 41"/>
                <a:gd name="T11" fmla="*/ 0 h 57"/>
                <a:gd name="T12" fmla="*/ 38 w 41"/>
                <a:gd name="T13" fmla="*/ 16 h 57"/>
                <a:gd name="T14" fmla="*/ 34 w 41"/>
                <a:gd name="T15" fmla="*/ 27 h 57"/>
                <a:gd name="T16" fmla="*/ 41 w 41"/>
                <a:gd name="T17" fmla="*/ 40 h 57"/>
                <a:gd name="T18" fmla="*/ 24 w 41"/>
                <a:gd name="T19" fmla="*/ 57 h 57"/>
                <a:gd name="T20" fmla="*/ 5 w 41"/>
                <a:gd name="T21" fmla="*/ 4 h 57"/>
                <a:gd name="T22" fmla="*/ 3 w 41"/>
                <a:gd name="T23" fmla="*/ 5 h 57"/>
                <a:gd name="T24" fmla="*/ 3 w 41"/>
                <a:gd name="T25" fmla="*/ 53 h 57"/>
                <a:gd name="T26" fmla="*/ 5 w 41"/>
                <a:gd name="T27" fmla="*/ 54 h 57"/>
                <a:gd name="T28" fmla="*/ 24 w 41"/>
                <a:gd name="T29" fmla="*/ 54 h 57"/>
                <a:gd name="T30" fmla="*/ 38 w 41"/>
                <a:gd name="T31" fmla="*/ 40 h 57"/>
                <a:gd name="T32" fmla="*/ 29 w 41"/>
                <a:gd name="T33" fmla="*/ 29 h 57"/>
                <a:gd name="T34" fmla="*/ 24 w 41"/>
                <a:gd name="T35" fmla="*/ 28 h 57"/>
                <a:gd name="T36" fmla="*/ 29 w 41"/>
                <a:gd name="T37" fmla="*/ 25 h 57"/>
                <a:gd name="T38" fmla="*/ 35 w 41"/>
                <a:gd name="T39" fmla="*/ 16 h 57"/>
                <a:gd name="T40" fmla="*/ 22 w 41"/>
                <a:gd name="T41" fmla="*/ 4 h 57"/>
                <a:gd name="T42" fmla="*/ 5 w 41"/>
                <a:gd name="T43" fmla="*/ 4 h 57"/>
                <a:gd name="T44" fmla="*/ 23 w 41"/>
                <a:gd name="T45" fmla="*/ 51 h 57"/>
                <a:gd name="T46" fmla="*/ 7 w 41"/>
                <a:gd name="T47" fmla="*/ 51 h 57"/>
                <a:gd name="T48" fmla="*/ 7 w 41"/>
                <a:gd name="T49" fmla="*/ 29 h 57"/>
                <a:gd name="T50" fmla="*/ 23 w 41"/>
                <a:gd name="T51" fmla="*/ 29 h 57"/>
                <a:gd name="T52" fmla="*/ 34 w 41"/>
                <a:gd name="T53" fmla="*/ 40 h 57"/>
                <a:gd name="T54" fmla="*/ 23 w 41"/>
                <a:gd name="T55" fmla="*/ 51 h 57"/>
                <a:gd name="T56" fmla="*/ 11 w 41"/>
                <a:gd name="T57" fmla="*/ 47 h 57"/>
                <a:gd name="T58" fmla="*/ 23 w 41"/>
                <a:gd name="T59" fmla="*/ 47 h 57"/>
                <a:gd name="T60" fmla="*/ 30 w 41"/>
                <a:gd name="T61" fmla="*/ 40 h 57"/>
                <a:gd name="T62" fmla="*/ 23 w 41"/>
                <a:gd name="T63" fmla="*/ 32 h 57"/>
                <a:gd name="T64" fmla="*/ 11 w 41"/>
                <a:gd name="T65" fmla="*/ 32 h 57"/>
                <a:gd name="T66" fmla="*/ 11 w 41"/>
                <a:gd name="T67" fmla="*/ 47 h 57"/>
                <a:gd name="T68" fmla="*/ 22 w 41"/>
                <a:gd name="T69" fmla="*/ 26 h 57"/>
                <a:gd name="T70" fmla="*/ 7 w 41"/>
                <a:gd name="T71" fmla="*/ 26 h 57"/>
                <a:gd name="T72" fmla="*/ 7 w 41"/>
                <a:gd name="T73" fmla="*/ 7 h 57"/>
                <a:gd name="T74" fmla="*/ 21 w 41"/>
                <a:gd name="T75" fmla="*/ 7 h 57"/>
                <a:gd name="T76" fmla="*/ 31 w 41"/>
                <a:gd name="T77" fmla="*/ 16 h 57"/>
                <a:gd name="T78" fmla="*/ 22 w 41"/>
                <a:gd name="T79" fmla="*/ 26 h 57"/>
                <a:gd name="T80" fmla="*/ 11 w 41"/>
                <a:gd name="T81" fmla="*/ 22 h 57"/>
                <a:gd name="T82" fmla="*/ 22 w 41"/>
                <a:gd name="T83" fmla="*/ 22 h 57"/>
                <a:gd name="T84" fmla="*/ 27 w 41"/>
                <a:gd name="T85" fmla="*/ 16 h 57"/>
                <a:gd name="T86" fmla="*/ 21 w 41"/>
                <a:gd name="T87" fmla="*/ 10 h 57"/>
                <a:gd name="T88" fmla="*/ 11 w 41"/>
                <a:gd name="T89" fmla="*/ 10 h 57"/>
                <a:gd name="T90" fmla="*/ 11 w 41"/>
                <a:gd name="T91"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57">
                  <a:moveTo>
                    <a:pt x="24" y="57"/>
                  </a:moveTo>
                  <a:cubicBezTo>
                    <a:pt x="5" y="57"/>
                    <a:pt x="5" y="57"/>
                    <a:pt x="5" y="57"/>
                  </a:cubicBezTo>
                  <a:cubicBezTo>
                    <a:pt x="2" y="57"/>
                    <a:pt x="0" y="55"/>
                    <a:pt x="0" y="53"/>
                  </a:cubicBezTo>
                  <a:cubicBezTo>
                    <a:pt x="0" y="5"/>
                    <a:pt x="0" y="5"/>
                    <a:pt x="0" y="5"/>
                  </a:cubicBezTo>
                  <a:cubicBezTo>
                    <a:pt x="0" y="2"/>
                    <a:pt x="2" y="0"/>
                    <a:pt x="5" y="0"/>
                  </a:cubicBezTo>
                  <a:cubicBezTo>
                    <a:pt x="22" y="0"/>
                    <a:pt x="22" y="0"/>
                    <a:pt x="22" y="0"/>
                  </a:cubicBezTo>
                  <a:cubicBezTo>
                    <a:pt x="32" y="0"/>
                    <a:pt x="38" y="6"/>
                    <a:pt x="38" y="16"/>
                  </a:cubicBezTo>
                  <a:cubicBezTo>
                    <a:pt x="38" y="20"/>
                    <a:pt x="37" y="24"/>
                    <a:pt x="34" y="27"/>
                  </a:cubicBezTo>
                  <a:cubicBezTo>
                    <a:pt x="38" y="29"/>
                    <a:pt x="41" y="35"/>
                    <a:pt x="41" y="40"/>
                  </a:cubicBezTo>
                  <a:cubicBezTo>
                    <a:pt x="41" y="50"/>
                    <a:pt x="34" y="57"/>
                    <a:pt x="24" y="57"/>
                  </a:cubicBezTo>
                  <a:close/>
                  <a:moveTo>
                    <a:pt x="5" y="4"/>
                  </a:moveTo>
                  <a:cubicBezTo>
                    <a:pt x="4" y="4"/>
                    <a:pt x="3" y="4"/>
                    <a:pt x="3" y="5"/>
                  </a:cubicBezTo>
                  <a:cubicBezTo>
                    <a:pt x="3" y="53"/>
                    <a:pt x="3" y="53"/>
                    <a:pt x="3" y="53"/>
                  </a:cubicBezTo>
                  <a:cubicBezTo>
                    <a:pt x="3" y="53"/>
                    <a:pt x="4" y="54"/>
                    <a:pt x="5" y="54"/>
                  </a:cubicBezTo>
                  <a:cubicBezTo>
                    <a:pt x="24" y="54"/>
                    <a:pt x="24" y="54"/>
                    <a:pt x="24" y="54"/>
                  </a:cubicBezTo>
                  <a:cubicBezTo>
                    <a:pt x="33" y="54"/>
                    <a:pt x="38" y="47"/>
                    <a:pt x="38" y="40"/>
                  </a:cubicBezTo>
                  <a:cubicBezTo>
                    <a:pt x="38" y="35"/>
                    <a:pt x="34" y="30"/>
                    <a:pt x="29" y="29"/>
                  </a:cubicBezTo>
                  <a:cubicBezTo>
                    <a:pt x="24" y="28"/>
                    <a:pt x="24" y="28"/>
                    <a:pt x="24" y="28"/>
                  </a:cubicBezTo>
                  <a:cubicBezTo>
                    <a:pt x="29" y="25"/>
                    <a:pt x="29" y="25"/>
                    <a:pt x="29" y="25"/>
                  </a:cubicBezTo>
                  <a:cubicBezTo>
                    <a:pt x="34" y="23"/>
                    <a:pt x="35" y="19"/>
                    <a:pt x="35" y="16"/>
                  </a:cubicBezTo>
                  <a:cubicBezTo>
                    <a:pt x="35" y="8"/>
                    <a:pt x="30" y="4"/>
                    <a:pt x="22" y="4"/>
                  </a:cubicBezTo>
                  <a:lnTo>
                    <a:pt x="5" y="4"/>
                  </a:lnTo>
                  <a:close/>
                  <a:moveTo>
                    <a:pt x="23" y="51"/>
                  </a:moveTo>
                  <a:cubicBezTo>
                    <a:pt x="7" y="51"/>
                    <a:pt x="7" y="51"/>
                    <a:pt x="7" y="51"/>
                  </a:cubicBezTo>
                  <a:cubicBezTo>
                    <a:pt x="7" y="29"/>
                    <a:pt x="7" y="29"/>
                    <a:pt x="7" y="29"/>
                  </a:cubicBezTo>
                  <a:cubicBezTo>
                    <a:pt x="23" y="29"/>
                    <a:pt x="23" y="29"/>
                    <a:pt x="23" y="29"/>
                  </a:cubicBezTo>
                  <a:cubicBezTo>
                    <a:pt x="29" y="29"/>
                    <a:pt x="34" y="35"/>
                    <a:pt x="34" y="40"/>
                  </a:cubicBezTo>
                  <a:cubicBezTo>
                    <a:pt x="34" y="45"/>
                    <a:pt x="30" y="51"/>
                    <a:pt x="23" y="51"/>
                  </a:cubicBezTo>
                  <a:close/>
                  <a:moveTo>
                    <a:pt x="11" y="47"/>
                  </a:moveTo>
                  <a:cubicBezTo>
                    <a:pt x="23" y="47"/>
                    <a:pt x="23" y="47"/>
                    <a:pt x="23" y="47"/>
                  </a:cubicBezTo>
                  <a:cubicBezTo>
                    <a:pt x="28" y="47"/>
                    <a:pt x="30" y="43"/>
                    <a:pt x="30" y="40"/>
                  </a:cubicBezTo>
                  <a:cubicBezTo>
                    <a:pt x="30" y="37"/>
                    <a:pt x="28" y="32"/>
                    <a:pt x="23" y="32"/>
                  </a:cubicBezTo>
                  <a:cubicBezTo>
                    <a:pt x="11" y="32"/>
                    <a:pt x="11" y="32"/>
                    <a:pt x="11" y="32"/>
                  </a:cubicBezTo>
                  <a:lnTo>
                    <a:pt x="11" y="47"/>
                  </a:lnTo>
                  <a:close/>
                  <a:moveTo>
                    <a:pt x="22" y="26"/>
                  </a:moveTo>
                  <a:cubicBezTo>
                    <a:pt x="7" y="26"/>
                    <a:pt x="7" y="26"/>
                    <a:pt x="7" y="26"/>
                  </a:cubicBezTo>
                  <a:cubicBezTo>
                    <a:pt x="7" y="7"/>
                    <a:pt x="7" y="7"/>
                    <a:pt x="7" y="7"/>
                  </a:cubicBezTo>
                  <a:cubicBezTo>
                    <a:pt x="21" y="7"/>
                    <a:pt x="21" y="7"/>
                    <a:pt x="21" y="7"/>
                  </a:cubicBezTo>
                  <a:cubicBezTo>
                    <a:pt x="27" y="7"/>
                    <a:pt x="31" y="10"/>
                    <a:pt x="31" y="16"/>
                  </a:cubicBezTo>
                  <a:cubicBezTo>
                    <a:pt x="31" y="22"/>
                    <a:pt x="27" y="26"/>
                    <a:pt x="22" y="26"/>
                  </a:cubicBezTo>
                  <a:close/>
                  <a:moveTo>
                    <a:pt x="11" y="22"/>
                  </a:moveTo>
                  <a:cubicBezTo>
                    <a:pt x="22" y="22"/>
                    <a:pt x="22" y="22"/>
                    <a:pt x="22" y="22"/>
                  </a:cubicBezTo>
                  <a:cubicBezTo>
                    <a:pt x="26" y="22"/>
                    <a:pt x="27" y="19"/>
                    <a:pt x="27" y="16"/>
                  </a:cubicBezTo>
                  <a:cubicBezTo>
                    <a:pt x="27" y="12"/>
                    <a:pt x="25" y="10"/>
                    <a:pt x="21" y="10"/>
                  </a:cubicBezTo>
                  <a:cubicBezTo>
                    <a:pt x="11" y="10"/>
                    <a:pt x="11" y="10"/>
                    <a:pt x="11" y="10"/>
                  </a:cubicBezTo>
                  <a:lnTo>
                    <a:pt x="1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192"/>
            <p:cNvSpPr/>
            <p:nvPr/>
          </p:nvSpPr>
          <p:spPr bwMode="auto">
            <a:xfrm>
              <a:off x="3148013" y="5092700"/>
              <a:ext cx="131763" cy="155575"/>
            </a:xfrm>
            <a:custGeom>
              <a:avLst/>
              <a:gdLst>
                <a:gd name="T0" fmla="*/ 27 w 47"/>
                <a:gd name="T1" fmla="*/ 0 h 55"/>
                <a:gd name="T2" fmla="*/ 45 w 47"/>
                <a:gd name="T3" fmla="*/ 7 h 55"/>
                <a:gd name="T4" fmla="*/ 46 w 47"/>
                <a:gd name="T5" fmla="*/ 12 h 55"/>
                <a:gd name="T6" fmla="*/ 40 w 47"/>
                <a:gd name="T7" fmla="*/ 12 h 55"/>
                <a:gd name="T8" fmla="*/ 27 w 47"/>
                <a:gd name="T9" fmla="*/ 7 h 55"/>
                <a:gd name="T10" fmla="*/ 7 w 47"/>
                <a:gd name="T11" fmla="*/ 28 h 55"/>
                <a:gd name="T12" fmla="*/ 27 w 47"/>
                <a:gd name="T13" fmla="*/ 48 h 55"/>
                <a:gd name="T14" fmla="*/ 40 w 47"/>
                <a:gd name="T15" fmla="*/ 43 h 55"/>
                <a:gd name="T16" fmla="*/ 46 w 47"/>
                <a:gd name="T17" fmla="*/ 44 h 55"/>
                <a:gd name="T18" fmla="*/ 45 w 47"/>
                <a:gd name="T19" fmla="*/ 49 h 55"/>
                <a:gd name="T20" fmla="*/ 27 w 47"/>
                <a:gd name="T21" fmla="*/ 55 h 55"/>
                <a:gd name="T22" fmla="*/ 0 w 47"/>
                <a:gd name="T23" fmla="*/ 28 h 55"/>
                <a:gd name="T24" fmla="*/ 27 w 47"/>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27" y="0"/>
                  </a:moveTo>
                  <a:cubicBezTo>
                    <a:pt x="34" y="0"/>
                    <a:pt x="41" y="3"/>
                    <a:pt x="45" y="7"/>
                  </a:cubicBezTo>
                  <a:cubicBezTo>
                    <a:pt x="47" y="8"/>
                    <a:pt x="47" y="10"/>
                    <a:pt x="46" y="12"/>
                  </a:cubicBezTo>
                  <a:cubicBezTo>
                    <a:pt x="44" y="14"/>
                    <a:pt x="42" y="14"/>
                    <a:pt x="40" y="12"/>
                  </a:cubicBezTo>
                  <a:cubicBezTo>
                    <a:pt x="37" y="9"/>
                    <a:pt x="32" y="7"/>
                    <a:pt x="27" y="7"/>
                  </a:cubicBezTo>
                  <a:cubicBezTo>
                    <a:pt x="16" y="7"/>
                    <a:pt x="7" y="17"/>
                    <a:pt x="7" y="28"/>
                  </a:cubicBezTo>
                  <a:cubicBezTo>
                    <a:pt x="7" y="39"/>
                    <a:pt x="16" y="48"/>
                    <a:pt x="27" y="48"/>
                  </a:cubicBezTo>
                  <a:cubicBezTo>
                    <a:pt x="32" y="48"/>
                    <a:pt x="37" y="46"/>
                    <a:pt x="40" y="43"/>
                  </a:cubicBezTo>
                  <a:cubicBezTo>
                    <a:pt x="42" y="42"/>
                    <a:pt x="44" y="42"/>
                    <a:pt x="46" y="44"/>
                  </a:cubicBezTo>
                  <a:cubicBezTo>
                    <a:pt x="47" y="45"/>
                    <a:pt x="47" y="47"/>
                    <a:pt x="45" y="49"/>
                  </a:cubicBezTo>
                  <a:cubicBezTo>
                    <a:pt x="41" y="53"/>
                    <a:pt x="34" y="55"/>
                    <a:pt x="27" y="55"/>
                  </a:cubicBezTo>
                  <a:cubicBezTo>
                    <a:pt x="12" y="55"/>
                    <a:pt x="0" y="43"/>
                    <a:pt x="0" y="28"/>
                  </a:cubicBezTo>
                  <a:cubicBezTo>
                    <a:pt x="0" y="13"/>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193"/>
            <p:cNvSpPr>
              <a:spLocks noEditPoints="1"/>
            </p:cNvSpPr>
            <p:nvPr/>
          </p:nvSpPr>
          <p:spPr bwMode="auto">
            <a:xfrm>
              <a:off x="3143250" y="5091113"/>
              <a:ext cx="142875" cy="161925"/>
            </a:xfrm>
            <a:custGeom>
              <a:avLst/>
              <a:gdLst>
                <a:gd name="T0" fmla="*/ 29 w 51"/>
                <a:gd name="T1" fmla="*/ 58 h 58"/>
                <a:gd name="T2" fmla="*/ 0 w 51"/>
                <a:gd name="T3" fmla="*/ 29 h 58"/>
                <a:gd name="T4" fmla="*/ 29 w 51"/>
                <a:gd name="T5" fmla="*/ 0 h 58"/>
                <a:gd name="T6" fmla="*/ 48 w 51"/>
                <a:gd name="T7" fmla="*/ 7 h 58"/>
                <a:gd name="T8" fmla="*/ 49 w 51"/>
                <a:gd name="T9" fmla="*/ 14 h 58"/>
                <a:gd name="T10" fmla="*/ 41 w 51"/>
                <a:gd name="T11" fmla="*/ 15 h 58"/>
                <a:gd name="T12" fmla="*/ 29 w 51"/>
                <a:gd name="T13" fmla="*/ 10 h 58"/>
                <a:gd name="T14" fmla="*/ 11 w 51"/>
                <a:gd name="T15" fmla="*/ 29 h 58"/>
                <a:gd name="T16" fmla="*/ 29 w 51"/>
                <a:gd name="T17" fmla="*/ 48 h 58"/>
                <a:gd name="T18" fmla="*/ 41 w 51"/>
                <a:gd name="T19" fmla="*/ 43 h 58"/>
                <a:gd name="T20" fmla="*/ 49 w 51"/>
                <a:gd name="T21" fmla="*/ 43 h 58"/>
                <a:gd name="T22" fmla="*/ 48 w 51"/>
                <a:gd name="T23" fmla="*/ 51 h 58"/>
                <a:gd name="T24" fmla="*/ 29 w 51"/>
                <a:gd name="T25" fmla="*/ 58 h 58"/>
                <a:gd name="T26" fmla="*/ 29 w 51"/>
                <a:gd name="T27" fmla="*/ 3 h 58"/>
                <a:gd name="T28" fmla="*/ 4 w 51"/>
                <a:gd name="T29" fmla="*/ 29 h 58"/>
                <a:gd name="T30" fmla="*/ 29 w 51"/>
                <a:gd name="T31" fmla="*/ 55 h 58"/>
                <a:gd name="T32" fmla="*/ 46 w 51"/>
                <a:gd name="T33" fmla="*/ 48 h 58"/>
                <a:gd name="T34" fmla="*/ 46 w 51"/>
                <a:gd name="T35" fmla="*/ 46 h 58"/>
                <a:gd name="T36" fmla="*/ 43 w 51"/>
                <a:gd name="T37" fmla="*/ 46 h 58"/>
                <a:gd name="T38" fmla="*/ 29 w 51"/>
                <a:gd name="T39" fmla="*/ 51 h 58"/>
                <a:gd name="T40" fmla="*/ 8 w 51"/>
                <a:gd name="T41" fmla="*/ 29 h 58"/>
                <a:gd name="T42" fmla="*/ 29 w 51"/>
                <a:gd name="T43" fmla="*/ 7 h 58"/>
                <a:gd name="T44" fmla="*/ 44 w 51"/>
                <a:gd name="T45" fmla="*/ 12 h 58"/>
                <a:gd name="T46" fmla="*/ 46 w 51"/>
                <a:gd name="T47" fmla="*/ 12 h 58"/>
                <a:gd name="T48" fmla="*/ 46 w 51"/>
                <a:gd name="T49" fmla="*/ 9 h 58"/>
                <a:gd name="T50" fmla="*/ 29 w 51"/>
                <a:gd name="T51"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8">
                  <a:moveTo>
                    <a:pt x="29" y="58"/>
                  </a:moveTo>
                  <a:cubicBezTo>
                    <a:pt x="13" y="58"/>
                    <a:pt x="0" y="45"/>
                    <a:pt x="0" y="29"/>
                  </a:cubicBezTo>
                  <a:cubicBezTo>
                    <a:pt x="0" y="12"/>
                    <a:pt x="13" y="0"/>
                    <a:pt x="29" y="0"/>
                  </a:cubicBezTo>
                  <a:cubicBezTo>
                    <a:pt x="36" y="0"/>
                    <a:pt x="43" y="2"/>
                    <a:pt x="48" y="7"/>
                  </a:cubicBezTo>
                  <a:cubicBezTo>
                    <a:pt x="50" y="9"/>
                    <a:pt x="51" y="12"/>
                    <a:pt x="49" y="14"/>
                  </a:cubicBezTo>
                  <a:cubicBezTo>
                    <a:pt x="47" y="16"/>
                    <a:pt x="43" y="17"/>
                    <a:pt x="41" y="15"/>
                  </a:cubicBezTo>
                  <a:cubicBezTo>
                    <a:pt x="38" y="12"/>
                    <a:pt x="34" y="10"/>
                    <a:pt x="29" y="10"/>
                  </a:cubicBezTo>
                  <a:cubicBezTo>
                    <a:pt x="19" y="10"/>
                    <a:pt x="11" y="18"/>
                    <a:pt x="11" y="29"/>
                  </a:cubicBezTo>
                  <a:cubicBezTo>
                    <a:pt x="11" y="39"/>
                    <a:pt x="19" y="48"/>
                    <a:pt x="29" y="48"/>
                  </a:cubicBezTo>
                  <a:cubicBezTo>
                    <a:pt x="34" y="48"/>
                    <a:pt x="38" y="46"/>
                    <a:pt x="41" y="43"/>
                  </a:cubicBezTo>
                  <a:cubicBezTo>
                    <a:pt x="43" y="41"/>
                    <a:pt x="47" y="41"/>
                    <a:pt x="49" y="43"/>
                  </a:cubicBezTo>
                  <a:cubicBezTo>
                    <a:pt x="51" y="46"/>
                    <a:pt x="50" y="49"/>
                    <a:pt x="48" y="51"/>
                  </a:cubicBezTo>
                  <a:cubicBezTo>
                    <a:pt x="43" y="56"/>
                    <a:pt x="36" y="58"/>
                    <a:pt x="29" y="58"/>
                  </a:cubicBezTo>
                  <a:close/>
                  <a:moveTo>
                    <a:pt x="29" y="3"/>
                  </a:moveTo>
                  <a:cubicBezTo>
                    <a:pt x="15" y="3"/>
                    <a:pt x="4" y="14"/>
                    <a:pt x="4" y="29"/>
                  </a:cubicBezTo>
                  <a:cubicBezTo>
                    <a:pt x="4" y="43"/>
                    <a:pt x="15" y="55"/>
                    <a:pt x="29" y="55"/>
                  </a:cubicBezTo>
                  <a:cubicBezTo>
                    <a:pt x="36" y="55"/>
                    <a:pt x="42" y="52"/>
                    <a:pt x="46" y="48"/>
                  </a:cubicBezTo>
                  <a:cubicBezTo>
                    <a:pt x="47" y="48"/>
                    <a:pt x="47" y="47"/>
                    <a:pt x="46" y="46"/>
                  </a:cubicBezTo>
                  <a:cubicBezTo>
                    <a:pt x="45" y="45"/>
                    <a:pt x="44" y="45"/>
                    <a:pt x="43" y="46"/>
                  </a:cubicBezTo>
                  <a:cubicBezTo>
                    <a:pt x="39" y="49"/>
                    <a:pt x="34" y="51"/>
                    <a:pt x="29" y="51"/>
                  </a:cubicBezTo>
                  <a:cubicBezTo>
                    <a:pt x="17" y="51"/>
                    <a:pt x="8" y="41"/>
                    <a:pt x="8" y="29"/>
                  </a:cubicBezTo>
                  <a:cubicBezTo>
                    <a:pt x="8" y="16"/>
                    <a:pt x="17" y="7"/>
                    <a:pt x="29" y="7"/>
                  </a:cubicBezTo>
                  <a:cubicBezTo>
                    <a:pt x="34" y="7"/>
                    <a:pt x="39" y="8"/>
                    <a:pt x="44" y="12"/>
                  </a:cubicBezTo>
                  <a:cubicBezTo>
                    <a:pt x="44" y="13"/>
                    <a:pt x="45" y="13"/>
                    <a:pt x="46" y="12"/>
                  </a:cubicBezTo>
                  <a:cubicBezTo>
                    <a:pt x="47" y="11"/>
                    <a:pt x="47" y="10"/>
                    <a:pt x="46" y="9"/>
                  </a:cubicBezTo>
                  <a:cubicBezTo>
                    <a:pt x="42" y="5"/>
                    <a:pt x="36"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194"/>
            <p:cNvSpPr>
              <a:spLocks noEditPoints="1"/>
            </p:cNvSpPr>
            <p:nvPr/>
          </p:nvSpPr>
          <p:spPr bwMode="auto">
            <a:xfrm>
              <a:off x="2916238" y="4854575"/>
              <a:ext cx="473075" cy="460375"/>
            </a:xfrm>
            <a:custGeom>
              <a:avLst/>
              <a:gdLst>
                <a:gd name="T0" fmla="*/ 140 w 169"/>
                <a:gd name="T1" fmla="*/ 164 h 164"/>
                <a:gd name="T2" fmla="*/ 28 w 169"/>
                <a:gd name="T3" fmla="*/ 164 h 164"/>
                <a:gd name="T4" fmla="*/ 0 w 169"/>
                <a:gd name="T5" fmla="*/ 136 h 164"/>
                <a:gd name="T6" fmla="*/ 0 w 169"/>
                <a:gd name="T7" fmla="*/ 28 h 164"/>
                <a:gd name="T8" fmla="*/ 28 w 169"/>
                <a:gd name="T9" fmla="*/ 0 h 164"/>
                <a:gd name="T10" fmla="*/ 140 w 169"/>
                <a:gd name="T11" fmla="*/ 0 h 164"/>
                <a:gd name="T12" fmla="*/ 169 w 169"/>
                <a:gd name="T13" fmla="*/ 28 h 164"/>
                <a:gd name="T14" fmla="*/ 169 w 169"/>
                <a:gd name="T15" fmla="*/ 136 h 164"/>
                <a:gd name="T16" fmla="*/ 140 w 169"/>
                <a:gd name="T17" fmla="*/ 164 h 164"/>
                <a:gd name="T18" fmla="*/ 28 w 169"/>
                <a:gd name="T19" fmla="*/ 9 h 164"/>
                <a:gd name="T20" fmla="*/ 9 w 169"/>
                <a:gd name="T21" fmla="*/ 28 h 164"/>
                <a:gd name="T22" fmla="*/ 9 w 169"/>
                <a:gd name="T23" fmla="*/ 136 h 164"/>
                <a:gd name="T24" fmla="*/ 28 w 169"/>
                <a:gd name="T25" fmla="*/ 155 h 164"/>
                <a:gd name="T26" fmla="*/ 140 w 169"/>
                <a:gd name="T27" fmla="*/ 155 h 164"/>
                <a:gd name="T28" fmla="*/ 160 w 169"/>
                <a:gd name="T29" fmla="*/ 136 h 164"/>
                <a:gd name="T30" fmla="*/ 160 w 169"/>
                <a:gd name="T31" fmla="*/ 28 h 164"/>
                <a:gd name="T32" fmla="*/ 140 w 169"/>
                <a:gd name="T33" fmla="*/ 9 h 164"/>
                <a:gd name="T34" fmla="*/ 28 w 169"/>
                <a:gd name="T35"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4">
                  <a:moveTo>
                    <a:pt x="140" y="164"/>
                  </a:moveTo>
                  <a:cubicBezTo>
                    <a:pt x="28" y="164"/>
                    <a:pt x="28" y="164"/>
                    <a:pt x="28" y="164"/>
                  </a:cubicBezTo>
                  <a:cubicBezTo>
                    <a:pt x="12" y="164"/>
                    <a:pt x="0" y="151"/>
                    <a:pt x="0" y="136"/>
                  </a:cubicBezTo>
                  <a:cubicBezTo>
                    <a:pt x="0" y="28"/>
                    <a:pt x="0" y="28"/>
                    <a:pt x="0" y="28"/>
                  </a:cubicBezTo>
                  <a:cubicBezTo>
                    <a:pt x="0" y="13"/>
                    <a:pt x="12" y="0"/>
                    <a:pt x="28" y="0"/>
                  </a:cubicBezTo>
                  <a:cubicBezTo>
                    <a:pt x="140" y="0"/>
                    <a:pt x="140" y="0"/>
                    <a:pt x="140" y="0"/>
                  </a:cubicBezTo>
                  <a:cubicBezTo>
                    <a:pt x="156" y="0"/>
                    <a:pt x="169" y="13"/>
                    <a:pt x="169" y="28"/>
                  </a:cubicBezTo>
                  <a:cubicBezTo>
                    <a:pt x="169" y="136"/>
                    <a:pt x="169" y="136"/>
                    <a:pt x="169" y="136"/>
                  </a:cubicBezTo>
                  <a:cubicBezTo>
                    <a:pt x="169" y="151"/>
                    <a:pt x="156" y="164"/>
                    <a:pt x="140" y="164"/>
                  </a:cubicBezTo>
                  <a:close/>
                  <a:moveTo>
                    <a:pt x="28" y="9"/>
                  </a:moveTo>
                  <a:cubicBezTo>
                    <a:pt x="18" y="9"/>
                    <a:pt x="9" y="18"/>
                    <a:pt x="9" y="28"/>
                  </a:cubicBezTo>
                  <a:cubicBezTo>
                    <a:pt x="9" y="136"/>
                    <a:pt x="9" y="136"/>
                    <a:pt x="9" y="136"/>
                  </a:cubicBezTo>
                  <a:cubicBezTo>
                    <a:pt x="9" y="146"/>
                    <a:pt x="18" y="155"/>
                    <a:pt x="28" y="155"/>
                  </a:cubicBezTo>
                  <a:cubicBezTo>
                    <a:pt x="140" y="155"/>
                    <a:pt x="140" y="155"/>
                    <a:pt x="140" y="155"/>
                  </a:cubicBezTo>
                  <a:cubicBezTo>
                    <a:pt x="151" y="155"/>
                    <a:pt x="160" y="146"/>
                    <a:pt x="160" y="136"/>
                  </a:cubicBezTo>
                  <a:cubicBezTo>
                    <a:pt x="160" y="28"/>
                    <a:pt x="160" y="28"/>
                    <a:pt x="160" y="28"/>
                  </a:cubicBezTo>
                  <a:cubicBezTo>
                    <a:pt x="160" y="18"/>
                    <a:pt x="151" y="9"/>
                    <a:pt x="140"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1" name="Freeform 195"/>
          <p:cNvSpPr>
            <a:spLocks noEditPoints="1"/>
          </p:cNvSpPr>
          <p:nvPr/>
        </p:nvSpPr>
        <p:spPr bwMode="auto">
          <a:xfrm>
            <a:off x="3897214" y="4877621"/>
            <a:ext cx="864429" cy="866569"/>
          </a:xfrm>
          <a:custGeom>
            <a:avLst/>
            <a:gdLst>
              <a:gd name="T0" fmla="*/ 229 w 457"/>
              <a:gd name="T1" fmla="*/ 458 h 458"/>
              <a:gd name="T2" fmla="*/ 0 w 457"/>
              <a:gd name="T3" fmla="*/ 229 h 458"/>
              <a:gd name="T4" fmla="*/ 229 w 457"/>
              <a:gd name="T5" fmla="*/ 0 h 458"/>
              <a:gd name="T6" fmla="*/ 457 w 457"/>
              <a:gd name="T7" fmla="*/ 229 h 458"/>
              <a:gd name="T8" fmla="*/ 229 w 457"/>
              <a:gd name="T9" fmla="*/ 458 h 458"/>
              <a:gd name="T10" fmla="*/ 229 w 457"/>
              <a:gd name="T11" fmla="*/ 10 h 458"/>
              <a:gd name="T12" fmla="*/ 9 w 457"/>
              <a:gd name="T13" fmla="*/ 229 h 458"/>
              <a:gd name="T14" fmla="*/ 229 w 457"/>
              <a:gd name="T15" fmla="*/ 448 h 458"/>
              <a:gd name="T16" fmla="*/ 448 w 457"/>
              <a:gd name="T17" fmla="*/ 229 h 458"/>
              <a:gd name="T18" fmla="*/ 229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9" y="458"/>
                </a:moveTo>
                <a:cubicBezTo>
                  <a:pt x="102" y="458"/>
                  <a:pt x="0" y="355"/>
                  <a:pt x="0" y="229"/>
                </a:cubicBezTo>
                <a:cubicBezTo>
                  <a:pt x="0" y="103"/>
                  <a:pt x="102" y="0"/>
                  <a:pt x="229" y="0"/>
                </a:cubicBezTo>
                <a:cubicBezTo>
                  <a:pt x="355" y="0"/>
                  <a:pt x="457" y="103"/>
                  <a:pt x="457" y="229"/>
                </a:cubicBezTo>
                <a:cubicBezTo>
                  <a:pt x="457" y="355"/>
                  <a:pt x="355" y="458"/>
                  <a:pt x="229" y="458"/>
                </a:cubicBezTo>
                <a:close/>
                <a:moveTo>
                  <a:pt x="229" y="10"/>
                </a:moveTo>
                <a:cubicBezTo>
                  <a:pt x="108" y="10"/>
                  <a:pt x="9" y="108"/>
                  <a:pt x="9" y="229"/>
                </a:cubicBezTo>
                <a:cubicBezTo>
                  <a:pt x="9"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12" name="组合 311"/>
          <p:cNvGrpSpPr/>
          <p:nvPr/>
        </p:nvGrpSpPr>
        <p:grpSpPr>
          <a:xfrm>
            <a:off x="5343636" y="5010281"/>
            <a:ext cx="368024" cy="603389"/>
            <a:chOff x="4598988" y="4714875"/>
            <a:chExt cx="546100" cy="895350"/>
          </a:xfrm>
          <a:solidFill>
            <a:srgbClr val="FC621E"/>
          </a:solidFill>
        </p:grpSpPr>
        <p:sp>
          <p:nvSpPr>
            <p:cNvPr id="313" name="Freeform 196"/>
            <p:cNvSpPr>
              <a:spLocks noEditPoints="1"/>
            </p:cNvSpPr>
            <p:nvPr/>
          </p:nvSpPr>
          <p:spPr bwMode="auto">
            <a:xfrm>
              <a:off x="4702175" y="4714875"/>
              <a:ext cx="339725" cy="336550"/>
            </a:xfrm>
            <a:custGeom>
              <a:avLst/>
              <a:gdLst>
                <a:gd name="T0" fmla="*/ 61 w 121"/>
                <a:gd name="T1" fmla="*/ 120 h 120"/>
                <a:gd name="T2" fmla="*/ 0 w 121"/>
                <a:gd name="T3" fmla="*/ 60 h 120"/>
                <a:gd name="T4" fmla="*/ 61 w 121"/>
                <a:gd name="T5" fmla="*/ 0 h 120"/>
                <a:gd name="T6" fmla="*/ 121 w 121"/>
                <a:gd name="T7" fmla="*/ 60 h 120"/>
                <a:gd name="T8" fmla="*/ 61 w 121"/>
                <a:gd name="T9" fmla="*/ 120 h 120"/>
                <a:gd name="T10" fmla="*/ 61 w 121"/>
                <a:gd name="T11" fmla="*/ 9 h 120"/>
                <a:gd name="T12" fmla="*/ 9 w 121"/>
                <a:gd name="T13" fmla="*/ 60 h 120"/>
                <a:gd name="T14" fmla="*/ 61 w 121"/>
                <a:gd name="T15" fmla="*/ 111 h 120"/>
                <a:gd name="T16" fmla="*/ 112 w 121"/>
                <a:gd name="T17" fmla="*/ 60 h 120"/>
                <a:gd name="T18" fmla="*/ 61 w 121"/>
                <a:gd name="T19"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0">
                  <a:moveTo>
                    <a:pt x="61" y="120"/>
                  </a:moveTo>
                  <a:cubicBezTo>
                    <a:pt x="27" y="120"/>
                    <a:pt x="0" y="93"/>
                    <a:pt x="0" y="60"/>
                  </a:cubicBezTo>
                  <a:cubicBezTo>
                    <a:pt x="0" y="27"/>
                    <a:pt x="27" y="0"/>
                    <a:pt x="61" y="0"/>
                  </a:cubicBezTo>
                  <a:cubicBezTo>
                    <a:pt x="94" y="0"/>
                    <a:pt x="121" y="27"/>
                    <a:pt x="121" y="60"/>
                  </a:cubicBezTo>
                  <a:cubicBezTo>
                    <a:pt x="121" y="93"/>
                    <a:pt x="94" y="120"/>
                    <a:pt x="61" y="120"/>
                  </a:cubicBezTo>
                  <a:close/>
                  <a:moveTo>
                    <a:pt x="61" y="9"/>
                  </a:moveTo>
                  <a:cubicBezTo>
                    <a:pt x="32" y="9"/>
                    <a:pt x="9" y="32"/>
                    <a:pt x="9" y="60"/>
                  </a:cubicBezTo>
                  <a:cubicBezTo>
                    <a:pt x="9" y="88"/>
                    <a:pt x="32" y="111"/>
                    <a:pt x="61" y="111"/>
                  </a:cubicBezTo>
                  <a:cubicBezTo>
                    <a:pt x="89" y="111"/>
                    <a:pt x="112" y="88"/>
                    <a:pt x="112" y="60"/>
                  </a:cubicBezTo>
                  <a:cubicBezTo>
                    <a:pt x="112" y="32"/>
                    <a:pt x="8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4" name="Freeform 197"/>
            <p:cNvSpPr>
              <a:spLocks noEditPoints="1"/>
            </p:cNvSpPr>
            <p:nvPr/>
          </p:nvSpPr>
          <p:spPr bwMode="auto">
            <a:xfrm>
              <a:off x="4702175" y="4714875"/>
              <a:ext cx="339725" cy="182562"/>
            </a:xfrm>
            <a:custGeom>
              <a:avLst/>
              <a:gdLst>
                <a:gd name="T0" fmla="*/ 116 w 121"/>
                <a:gd name="T1" fmla="*/ 65 h 65"/>
                <a:gd name="T2" fmla="*/ 61 w 121"/>
                <a:gd name="T3" fmla="*/ 33 h 65"/>
                <a:gd name="T4" fmla="*/ 5 w 121"/>
                <a:gd name="T5" fmla="*/ 65 h 65"/>
                <a:gd name="T6" fmla="*/ 0 w 121"/>
                <a:gd name="T7" fmla="*/ 60 h 65"/>
                <a:gd name="T8" fmla="*/ 61 w 121"/>
                <a:gd name="T9" fmla="*/ 0 h 65"/>
                <a:gd name="T10" fmla="*/ 121 w 121"/>
                <a:gd name="T11" fmla="*/ 60 h 65"/>
                <a:gd name="T12" fmla="*/ 116 w 121"/>
                <a:gd name="T13" fmla="*/ 65 h 65"/>
                <a:gd name="T14" fmla="*/ 61 w 121"/>
                <a:gd name="T15" fmla="*/ 9 h 65"/>
                <a:gd name="T16" fmla="*/ 10 w 121"/>
                <a:gd name="T17" fmla="*/ 55 h 65"/>
                <a:gd name="T18" fmla="*/ 57 w 121"/>
                <a:gd name="T19" fmla="*/ 23 h 65"/>
                <a:gd name="T20" fmla="*/ 61 w 121"/>
                <a:gd name="T21" fmla="*/ 21 h 65"/>
                <a:gd name="T22" fmla="*/ 64 w 121"/>
                <a:gd name="T23" fmla="*/ 23 h 65"/>
                <a:gd name="T24" fmla="*/ 112 w 121"/>
                <a:gd name="T25" fmla="*/ 55 h 65"/>
                <a:gd name="T26" fmla="*/ 61 w 121"/>
                <a:gd name="T2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65">
                  <a:moveTo>
                    <a:pt x="116" y="65"/>
                  </a:moveTo>
                  <a:cubicBezTo>
                    <a:pt x="90" y="65"/>
                    <a:pt x="69" y="43"/>
                    <a:pt x="61" y="33"/>
                  </a:cubicBezTo>
                  <a:cubicBezTo>
                    <a:pt x="53" y="43"/>
                    <a:pt x="32" y="65"/>
                    <a:pt x="5" y="65"/>
                  </a:cubicBezTo>
                  <a:cubicBezTo>
                    <a:pt x="2" y="65"/>
                    <a:pt x="0" y="63"/>
                    <a:pt x="0" y="60"/>
                  </a:cubicBezTo>
                  <a:cubicBezTo>
                    <a:pt x="0" y="27"/>
                    <a:pt x="27" y="0"/>
                    <a:pt x="61" y="0"/>
                  </a:cubicBezTo>
                  <a:cubicBezTo>
                    <a:pt x="94" y="0"/>
                    <a:pt x="121" y="27"/>
                    <a:pt x="121" y="60"/>
                  </a:cubicBezTo>
                  <a:cubicBezTo>
                    <a:pt x="121" y="63"/>
                    <a:pt x="119" y="65"/>
                    <a:pt x="116" y="65"/>
                  </a:cubicBezTo>
                  <a:close/>
                  <a:moveTo>
                    <a:pt x="61" y="9"/>
                  </a:moveTo>
                  <a:cubicBezTo>
                    <a:pt x="34" y="9"/>
                    <a:pt x="12" y="29"/>
                    <a:pt x="10" y="55"/>
                  </a:cubicBezTo>
                  <a:cubicBezTo>
                    <a:pt x="37" y="52"/>
                    <a:pt x="57" y="23"/>
                    <a:pt x="57" y="23"/>
                  </a:cubicBezTo>
                  <a:cubicBezTo>
                    <a:pt x="58" y="22"/>
                    <a:pt x="59" y="21"/>
                    <a:pt x="61" y="21"/>
                  </a:cubicBezTo>
                  <a:cubicBezTo>
                    <a:pt x="62" y="21"/>
                    <a:pt x="64" y="22"/>
                    <a:pt x="64" y="23"/>
                  </a:cubicBezTo>
                  <a:cubicBezTo>
                    <a:pt x="65" y="23"/>
                    <a:pt x="85" y="52"/>
                    <a:pt x="112" y="55"/>
                  </a:cubicBezTo>
                  <a:cubicBezTo>
                    <a:pt x="109" y="29"/>
                    <a:pt x="87"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198"/>
            <p:cNvSpPr/>
            <p:nvPr/>
          </p:nvSpPr>
          <p:spPr bwMode="auto">
            <a:xfrm>
              <a:off x="4702175" y="5006975"/>
              <a:ext cx="339725" cy="355600"/>
            </a:xfrm>
            <a:custGeom>
              <a:avLst/>
              <a:gdLst>
                <a:gd name="T0" fmla="*/ 57 w 121"/>
                <a:gd name="T1" fmla="*/ 127 h 127"/>
                <a:gd name="T2" fmla="*/ 45 w 121"/>
                <a:gd name="T3" fmla="*/ 127 h 127"/>
                <a:gd name="T4" fmla="*/ 0 w 121"/>
                <a:gd name="T5" fmla="*/ 106 h 127"/>
                <a:gd name="T6" fmla="*/ 0 w 121"/>
                <a:gd name="T7" fmla="*/ 105 h 127"/>
                <a:gd name="T8" fmla="*/ 30 w 121"/>
                <a:gd name="T9" fmla="*/ 2 h 127"/>
                <a:gd name="T10" fmla="*/ 37 w 121"/>
                <a:gd name="T11" fmla="*/ 1 h 127"/>
                <a:gd name="T12" fmla="*/ 37 w 121"/>
                <a:gd name="T13" fmla="*/ 8 h 127"/>
                <a:gd name="T14" fmla="*/ 9 w 121"/>
                <a:gd name="T15" fmla="*/ 104 h 127"/>
                <a:gd name="T16" fmla="*/ 45 w 121"/>
                <a:gd name="T17" fmla="*/ 118 h 127"/>
                <a:gd name="T18" fmla="*/ 112 w 121"/>
                <a:gd name="T19" fmla="*/ 104 h 127"/>
                <a:gd name="T20" fmla="*/ 84 w 121"/>
                <a:gd name="T21" fmla="*/ 8 h 127"/>
                <a:gd name="T22" fmla="*/ 85 w 121"/>
                <a:gd name="T23" fmla="*/ 1 h 127"/>
                <a:gd name="T24" fmla="*/ 91 w 121"/>
                <a:gd name="T25" fmla="*/ 2 h 127"/>
                <a:gd name="T26" fmla="*/ 121 w 121"/>
                <a:gd name="T27" fmla="*/ 105 h 127"/>
                <a:gd name="T28" fmla="*/ 121 w 121"/>
                <a:gd name="T29" fmla="*/ 106 h 127"/>
                <a:gd name="T30" fmla="*/ 57 w 121"/>
                <a:gd name="T3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7">
                  <a:moveTo>
                    <a:pt x="57" y="127"/>
                  </a:moveTo>
                  <a:cubicBezTo>
                    <a:pt x="53" y="127"/>
                    <a:pt x="49" y="127"/>
                    <a:pt x="45" y="127"/>
                  </a:cubicBezTo>
                  <a:cubicBezTo>
                    <a:pt x="29" y="126"/>
                    <a:pt x="3" y="122"/>
                    <a:pt x="0" y="106"/>
                  </a:cubicBezTo>
                  <a:cubicBezTo>
                    <a:pt x="0" y="105"/>
                    <a:pt x="0" y="105"/>
                    <a:pt x="0" y="105"/>
                  </a:cubicBezTo>
                  <a:cubicBezTo>
                    <a:pt x="0" y="62"/>
                    <a:pt x="12" y="23"/>
                    <a:pt x="30" y="2"/>
                  </a:cubicBezTo>
                  <a:cubicBezTo>
                    <a:pt x="32" y="0"/>
                    <a:pt x="35" y="0"/>
                    <a:pt x="37" y="1"/>
                  </a:cubicBezTo>
                  <a:cubicBezTo>
                    <a:pt x="38" y="3"/>
                    <a:pt x="39" y="6"/>
                    <a:pt x="37" y="8"/>
                  </a:cubicBezTo>
                  <a:cubicBezTo>
                    <a:pt x="20" y="27"/>
                    <a:pt x="9" y="64"/>
                    <a:pt x="9" y="104"/>
                  </a:cubicBezTo>
                  <a:cubicBezTo>
                    <a:pt x="11" y="111"/>
                    <a:pt x="25" y="116"/>
                    <a:pt x="45" y="118"/>
                  </a:cubicBezTo>
                  <a:cubicBezTo>
                    <a:pt x="75" y="120"/>
                    <a:pt x="108" y="113"/>
                    <a:pt x="112" y="104"/>
                  </a:cubicBezTo>
                  <a:cubicBezTo>
                    <a:pt x="112" y="64"/>
                    <a:pt x="101" y="27"/>
                    <a:pt x="84" y="8"/>
                  </a:cubicBezTo>
                  <a:cubicBezTo>
                    <a:pt x="83" y="6"/>
                    <a:pt x="83" y="3"/>
                    <a:pt x="85" y="1"/>
                  </a:cubicBezTo>
                  <a:cubicBezTo>
                    <a:pt x="87" y="0"/>
                    <a:pt x="89" y="0"/>
                    <a:pt x="91" y="2"/>
                  </a:cubicBezTo>
                  <a:cubicBezTo>
                    <a:pt x="110" y="23"/>
                    <a:pt x="121" y="62"/>
                    <a:pt x="121" y="105"/>
                  </a:cubicBezTo>
                  <a:cubicBezTo>
                    <a:pt x="121" y="105"/>
                    <a:pt x="121" y="106"/>
                    <a:pt x="121" y="106"/>
                  </a:cubicBezTo>
                  <a:cubicBezTo>
                    <a:pt x="116" y="122"/>
                    <a:pt x="84" y="127"/>
                    <a:pt x="57"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199"/>
            <p:cNvSpPr/>
            <p:nvPr/>
          </p:nvSpPr>
          <p:spPr bwMode="auto">
            <a:xfrm>
              <a:off x="4829175" y="5337175"/>
              <a:ext cx="25400" cy="233362"/>
            </a:xfrm>
            <a:custGeom>
              <a:avLst/>
              <a:gdLst>
                <a:gd name="T0" fmla="*/ 5 w 9"/>
                <a:gd name="T1" fmla="*/ 83 h 83"/>
                <a:gd name="T2" fmla="*/ 0 w 9"/>
                <a:gd name="T3" fmla="*/ 78 h 83"/>
                <a:gd name="T4" fmla="*/ 0 w 9"/>
                <a:gd name="T5" fmla="*/ 5 h 83"/>
                <a:gd name="T6" fmla="*/ 5 w 9"/>
                <a:gd name="T7" fmla="*/ 0 h 83"/>
                <a:gd name="T8" fmla="*/ 9 w 9"/>
                <a:gd name="T9" fmla="*/ 5 h 83"/>
                <a:gd name="T10" fmla="*/ 9 w 9"/>
                <a:gd name="T11" fmla="*/ 78 h 83"/>
                <a:gd name="T12" fmla="*/ 5 w 9"/>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 h="83">
                  <a:moveTo>
                    <a:pt x="5" y="83"/>
                  </a:moveTo>
                  <a:cubicBezTo>
                    <a:pt x="2" y="83"/>
                    <a:pt x="0" y="81"/>
                    <a:pt x="0" y="78"/>
                  </a:cubicBezTo>
                  <a:cubicBezTo>
                    <a:pt x="0" y="5"/>
                    <a:pt x="0" y="5"/>
                    <a:pt x="0" y="5"/>
                  </a:cubicBezTo>
                  <a:cubicBezTo>
                    <a:pt x="0" y="2"/>
                    <a:pt x="2" y="0"/>
                    <a:pt x="5" y="0"/>
                  </a:cubicBezTo>
                  <a:cubicBezTo>
                    <a:pt x="7" y="0"/>
                    <a:pt x="9" y="2"/>
                    <a:pt x="9" y="5"/>
                  </a:cubicBezTo>
                  <a:cubicBezTo>
                    <a:pt x="9" y="78"/>
                    <a:pt x="9" y="78"/>
                    <a:pt x="9" y="78"/>
                  </a:cubicBezTo>
                  <a:cubicBezTo>
                    <a:pt x="9" y="81"/>
                    <a:pt x="7" y="83"/>
                    <a:pt x="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200"/>
            <p:cNvSpPr>
              <a:spLocks noEditPoints="1"/>
            </p:cNvSpPr>
            <p:nvPr/>
          </p:nvSpPr>
          <p:spPr bwMode="auto">
            <a:xfrm>
              <a:off x="4598988" y="4868863"/>
              <a:ext cx="131763" cy="182562"/>
            </a:xfrm>
            <a:custGeom>
              <a:avLst/>
              <a:gdLst>
                <a:gd name="T0" fmla="*/ 23 w 47"/>
                <a:gd name="T1" fmla="*/ 65 h 65"/>
                <a:gd name="T2" fmla="*/ 21 w 47"/>
                <a:gd name="T3" fmla="*/ 65 h 65"/>
                <a:gd name="T4" fmla="*/ 1 w 47"/>
                <a:gd name="T5" fmla="*/ 58 h 65"/>
                <a:gd name="T6" fmla="*/ 0 w 47"/>
                <a:gd name="T7" fmla="*/ 55 h 65"/>
                <a:gd name="T8" fmla="*/ 40 w 47"/>
                <a:gd name="T9" fmla="*/ 1 h 65"/>
                <a:gd name="T10" fmla="*/ 45 w 47"/>
                <a:gd name="T11" fmla="*/ 2 h 65"/>
                <a:gd name="T12" fmla="*/ 46 w 47"/>
                <a:gd name="T13" fmla="*/ 7 h 65"/>
                <a:gd name="T14" fmla="*/ 46 w 47"/>
                <a:gd name="T15" fmla="*/ 53 h 65"/>
                <a:gd name="T16" fmla="*/ 45 w 47"/>
                <a:gd name="T17" fmla="*/ 58 h 65"/>
                <a:gd name="T18" fmla="*/ 23 w 47"/>
                <a:gd name="T19" fmla="*/ 65 h 65"/>
                <a:gd name="T20" fmla="*/ 9 w 47"/>
                <a:gd name="T21" fmla="*/ 54 h 65"/>
                <a:gd name="T22" fmla="*/ 21 w 47"/>
                <a:gd name="T23" fmla="*/ 56 h 65"/>
                <a:gd name="T24" fmla="*/ 36 w 47"/>
                <a:gd name="T25" fmla="*/ 54 h 65"/>
                <a:gd name="T26" fmla="*/ 34 w 47"/>
                <a:gd name="T27" fmla="*/ 16 h 65"/>
                <a:gd name="T28" fmla="*/ 9 w 47"/>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5">
                  <a:moveTo>
                    <a:pt x="23" y="65"/>
                  </a:moveTo>
                  <a:cubicBezTo>
                    <a:pt x="22" y="65"/>
                    <a:pt x="21" y="65"/>
                    <a:pt x="21" y="65"/>
                  </a:cubicBezTo>
                  <a:cubicBezTo>
                    <a:pt x="15" y="65"/>
                    <a:pt x="5" y="64"/>
                    <a:pt x="1" y="58"/>
                  </a:cubicBezTo>
                  <a:cubicBezTo>
                    <a:pt x="0" y="57"/>
                    <a:pt x="0" y="56"/>
                    <a:pt x="0" y="55"/>
                  </a:cubicBezTo>
                  <a:cubicBezTo>
                    <a:pt x="0" y="22"/>
                    <a:pt x="38" y="2"/>
                    <a:pt x="40" y="1"/>
                  </a:cubicBezTo>
                  <a:cubicBezTo>
                    <a:pt x="41" y="0"/>
                    <a:pt x="43" y="0"/>
                    <a:pt x="45" y="2"/>
                  </a:cubicBezTo>
                  <a:cubicBezTo>
                    <a:pt x="46" y="3"/>
                    <a:pt x="47" y="5"/>
                    <a:pt x="46" y="7"/>
                  </a:cubicBezTo>
                  <a:cubicBezTo>
                    <a:pt x="46" y="7"/>
                    <a:pt x="34" y="35"/>
                    <a:pt x="46" y="53"/>
                  </a:cubicBezTo>
                  <a:cubicBezTo>
                    <a:pt x="47" y="55"/>
                    <a:pt x="46" y="57"/>
                    <a:pt x="45" y="58"/>
                  </a:cubicBezTo>
                  <a:cubicBezTo>
                    <a:pt x="41" y="64"/>
                    <a:pt x="31" y="65"/>
                    <a:pt x="23" y="65"/>
                  </a:cubicBezTo>
                  <a:close/>
                  <a:moveTo>
                    <a:pt x="9" y="54"/>
                  </a:moveTo>
                  <a:cubicBezTo>
                    <a:pt x="11" y="55"/>
                    <a:pt x="15" y="56"/>
                    <a:pt x="21" y="56"/>
                  </a:cubicBezTo>
                  <a:cubicBezTo>
                    <a:pt x="27" y="56"/>
                    <a:pt x="33" y="55"/>
                    <a:pt x="36" y="54"/>
                  </a:cubicBezTo>
                  <a:cubicBezTo>
                    <a:pt x="30" y="41"/>
                    <a:pt x="31" y="26"/>
                    <a:pt x="34" y="16"/>
                  </a:cubicBezTo>
                  <a:cubicBezTo>
                    <a:pt x="24" y="23"/>
                    <a:pt x="10" y="37"/>
                    <a:pt x="9"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201"/>
            <p:cNvSpPr>
              <a:spLocks noEditPoints="1"/>
            </p:cNvSpPr>
            <p:nvPr/>
          </p:nvSpPr>
          <p:spPr bwMode="auto">
            <a:xfrm>
              <a:off x="5013325" y="4868863"/>
              <a:ext cx="131763" cy="182562"/>
            </a:xfrm>
            <a:custGeom>
              <a:avLst/>
              <a:gdLst>
                <a:gd name="T0" fmla="*/ 24 w 47"/>
                <a:gd name="T1" fmla="*/ 65 h 65"/>
                <a:gd name="T2" fmla="*/ 2 w 47"/>
                <a:gd name="T3" fmla="*/ 58 h 65"/>
                <a:gd name="T4" fmla="*/ 2 w 47"/>
                <a:gd name="T5" fmla="*/ 53 h 65"/>
                <a:gd name="T6" fmla="*/ 1 w 47"/>
                <a:gd name="T7" fmla="*/ 7 h 65"/>
                <a:gd name="T8" fmla="*/ 2 w 47"/>
                <a:gd name="T9" fmla="*/ 2 h 65"/>
                <a:gd name="T10" fmla="*/ 8 w 47"/>
                <a:gd name="T11" fmla="*/ 1 h 65"/>
                <a:gd name="T12" fmla="*/ 47 w 47"/>
                <a:gd name="T13" fmla="*/ 55 h 65"/>
                <a:gd name="T14" fmla="*/ 46 w 47"/>
                <a:gd name="T15" fmla="*/ 58 h 65"/>
                <a:gd name="T16" fmla="*/ 27 w 47"/>
                <a:gd name="T17" fmla="*/ 65 h 65"/>
                <a:gd name="T18" fmla="*/ 24 w 47"/>
                <a:gd name="T19" fmla="*/ 65 h 65"/>
                <a:gd name="T20" fmla="*/ 12 w 47"/>
                <a:gd name="T21" fmla="*/ 54 h 65"/>
                <a:gd name="T22" fmla="*/ 26 w 47"/>
                <a:gd name="T23" fmla="*/ 56 h 65"/>
                <a:gd name="T24" fmla="*/ 38 w 47"/>
                <a:gd name="T25" fmla="*/ 54 h 65"/>
                <a:gd name="T26" fmla="*/ 14 w 47"/>
                <a:gd name="T27" fmla="*/ 16 h 65"/>
                <a:gd name="T28" fmla="*/ 12 w 47"/>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5">
                  <a:moveTo>
                    <a:pt x="24" y="65"/>
                  </a:moveTo>
                  <a:cubicBezTo>
                    <a:pt x="16" y="65"/>
                    <a:pt x="6" y="64"/>
                    <a:pt x="2" y="58"/>
                  </a:cubicBezTo>
                  <a:cubicBezTo>
                    <a:pt x="1" y="57"/>
                    <a:pt x="1" y="55"/>
                    <a:pt x="2" y="53"/>
                  </a:cubicBezTo>
                  <a:cubicBezTo>
                    <a:pt x="13" y="35"/>
                    <a:pt x="1" y="7"/>
                    <a:pt x="1" y="7"/>
                  </a:cubicBezTo>
                  <a:cubicBezTo>
                    <a:pt x="0" y="5"/>
                    <a:pt x="1" y="3"/>
                    <a:pt x="2" y="2"/>
                  </a:cubicBezTo>
                  <a:cubicBezTo>
                    <a:pt x="4" y="0"/>
                    <a:pt x="6" y="0"/>
                    <a:pt x="8" y="1"/>
                  </a:cubicBezTo>
                  <a:cubicBezTo>
                    <a:pt x="9" y="2"/>
                    <a:pt x="47" y="22"/>
                    <a:pt x="47" y="55"/>
                  </a:cubicBezTo>
                  <a:cubicBezTo>
                    <a:pt x="47" y="56"/>
                    <a:pt x="47" y="57"/>
                    <a:pt x="46" y="58"/>
                  </a:cubicBezTo>
                  <a:cubicBezTo>
                    <a:pt x="42" y="64"/>
                    <a:pt x="32" y="65"/>
                    <a:pt x="27" y="65"/>
                  </a:cubicBezTo>
                  <a:cubicBezTo>
                    <a:pt x="26" y="65"/>
                    <a:pt x="25" y="65"/>
                    <a:pt x="24" y="65"/>
                  </a:cubicBezTo>
                  <a:close/>
                  <a:moveTo>
                    <a:pt x="12" y="54"/>
                  </a:moveTo>
                  <a:cubicBezTo>
                    <a:pt x="14" y="55"/>
                    <a:pt x="20" y="56"/>
                    <a:pt x="26" y="56"/>
                  </a:cubicBezTo>
                  <a:cubicBezTo>
                    <a:pt x="32" y="56"/>
                    <a:pt x="36" y="55"/>
                    <a:pt x="38" y="54"/>
                  </a:cubicBezTo>
                  <a:cubicBezTo>
                    <a:pt x="37" y="37"/>
                    <a:pt x="23" y="23"/>
                    <a:pt x="14" y="16"/>
                  </a:cubicBezTo>
                  <a:cubicBezTo>
                    <a:pt x="16" y="26"/>
                    <a:pt x="18" y="41"/>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202"/>
            <p:cNvSpPr/>
            <p:nvPr/>
          </p:nvSpPr>
          <p:spPr bwMode="auto">
            <a:xfrm>
              <a:off x="4843463" y="4956175"/>
              <a:ext cx="58738" cy="36512"/>
            </a:xfrm>
            <a:custGeom>
              <a:avLst/>
              <a:gdLst>
                <a:gd name="T0" fmla="*/ 11 w 21"/>
                <a:gd name="T1" fmla="*/ 13 h 13"/>
                <a:gd name="T2" fmla="*/ 1 w 21"/>
                <a:gd name="T3" fmla="*/ 8 h 13"/>
                <a:gd name="T4" fmla="*/ 3 w 21"/>
                <a:gd name="T5" fmla="*/ 2 h 13"/>
                <a:gd name="T6" fmla="*/ 9 w 21"/>
                <a:gd name="T7" fmla="*/ 4 h 13"/>
                <a:gd name="T8" fmla="*/ 11 w 21"/>
                <a:gd name="T9" fmla="*/ 4 h 13"/>
                <a:gd name="T10" fmla="*/ 12 w 21"/>
                <a:gd name="T11" fmla="*/ 4 h 13"/>
                <a:gd name="T12" fmla="*/ 18 w 21"/>
                <a:gd name="T13" fmla="*/ 2 h 13"/>
                <a:gd name="T14" fmla="*/ 20 w 21"/>
                <a:gd name="T15" fmla="*/ 8 h 13"/>
                <a:gd name="T16" fmla="*/ 11 w 2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1" y="13"/>
                  </a:moveTo>
                  <a:cubicBezTo>
                    <a:pt x="7" y="13"/>
                    <a:pt x="3" y="11"/>
                    <a:pt x="1" y="8"/>
                  </a:cubicBezTo>
                  <a:cubicBezTo>
                    <a:pt x="0" y="5"/>
                    <a:pt x="1" y="3"/>
                    <a:pt x="3" y="2"/>
                  </a:cubicBezTo>
                  <a:cubicBezTo>
                    <a:pt x="5" y="0"/>
                    <a:pt x="8" y="1"/>
                    <a:pt x="9" y="4"/>
                  </a:cubicBezTo>
                  <a:cubicBezTo>
                    <a:pt x="10" y="4"/>
                    <a:pt x="10" y="4"/>
                    <a:pt x="11" y="4"/>
                  </a:cubicBezTo>
                  <a:cubicBezTo>
                    <a:pt x="11" y="4"/>
                    <a:pt x="12" y="4"/>
                    <a:pt x="12" y="4"/>
                  </a:cubicBezTo>
                  <a:cubicBezTo>
                    <a:pt x="13" y="1"/>
                    <a:pt x="16" y="0"/>
                    <a:pt x="18" y="2"/>
                  </a:cubicBezTo>
                  <a:cubicBezTo>
                    <a:pt x="20" y="3"/>
                    <a:pt x="21" y="5"/>
                    <a:pt x="20" y="8"/>
                  </a:cubicBezTo>
                  <a:cubicBezTo>
                    <a:pt x="18" y="11"/>
                    <a:pt x="15"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203"/>
            <p:cNvSpPr>
              <a:spLocks noEditPoints="1"/>
            </p:cNvSpPr>
            <p:nvPr/>
          </p:nvSpPr>
          <p:spPr bwMode="auto">
            <a:xfrm>
              <a:off x="4716463" y="5527675"/>
              <a:ext cx="146050" cy="82550"/>
            </a:xfrm>
            <a:custGeom>
              <a:avLst/>
              <a:gdLst>
                <a:gd name="T0" fmla="*/ 26 w 52"/>
                <a:gd name="T1" fmla="*/ 29 h 29"/>
                <a:gd name="T2" fmla="*/ 10 w 52"/>
                <a:gd name="T3" fmla="*/ 27 h 29"/>
                <a:gd name="T4" fmla="*/ 0 w 52"/>
                <a:gd name="T5" fmla="*/ 18 h 29"/>
                <a:gd name="T6" fmla="*/ 26 w 52"/>
                <a:gd name="T7" fmla="*/ 0 h 29"/>
                <a:gd name="T8" fmla="*/ 52 w 52"/>
                <a:gd name="T9" fmla="*/ 18 h 29"/>
                <a:gd name="T10" fmla="*/ 26 w 52"/>
                <a:gd name="T11" fmla="*/ 29 h 29"/>
                <a:gd name="T12" fmla="*/ 9 w 52"/>
                <a:gd name="T13" fmla="*/ 17 h 29"/>
                <a:gd name="T14" fmla="*/ 43 w 52"/>
                <a:gd name="T15" fmla="*/ 17 h 29"/>
                <a:gd name="T16" fmla="*/ 26 w 52"/>
                <a:gd name="T17" fmla="*/ 9 h 29"/>
                <a:gd name="T18" fmla="*/ 9 w 52"/>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9">
                  <a:moveTo>
                    <a:pt x="26" y="29"/>
                  </a:moveTo>
                  <a:cubicBezTo>
                    <a:pt x="20" y="29"/>
                    <a:pt x="14" y="28"/>
                    <a:pt x="10" y="27"/>
                  </a:cubicBezTo>
                  <a:cubicBezTo>
                    <a:pt x="3" y="25"/>
                    <a:pt x="0" y="22"/>
                    <a:pt x="0" y="18"/>
                  </a:cubicBezTo>
                  <a:cubicBezTo>
                    <a:pt x="0" y="8"/>
                    <a:pt x="11" y="0"/>
                    <a:pt x="26" y="0"/>
                  </a:cubicBezTo>
                  <a:cubicBezTo>
                    <a:pt x="41" y="0"/>
                    <a:pt x="52" y="8"/>
                    <a:pt x="52" y="18"/>
                  </a:cubicBezTo>
                  <a:cubicBezTo>
                    <a:pt x="52" y="27"/>
                    <a:pt x="38" y="29"/>
                    <a:pt x="26" y="29"/>
                  </a:cubicBezTo>
                  <a:close/>
                  <a:moveTo>
                    <a:pt x="9" y="17"/>
                  </a:moveTo>
                  <a:cubicBezTo>
                    <a:pt x="14" y="20"/>
                    <a:pt x="38" y="20"/>
                    <a:pt x="43" y="17"/>
                  </a:cubicBezTo>
                  <a:cubicBezTo>
                    <a:pt x="42" y="13"/>
                    <a:pt x="35" y="9"/>
                    <a:pt x="26" y="9"/>
                  </a:cubicBezTo>
                  <a:cubicBezTo>
                    <a:pt x="17" y="9"/>
                    <a:pt x="10" y="1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204"/>
            <p:cNvSpPr/>
            <p:nvPr/>
          </p:nvSpPr>
          <p:spPr bwMode="auto">
            <a:xfrm>
              <a:off x="4891088" y="5337175"/>
              <a:ext cx="23813" cy="233362"/>
            </a:xfrm>
            <a:custGeom>
              <a:avLst/>
              <a:gdLst>
                <a:gd name="T0" fmla="*/ 5 w 9"/>
                <a:gd name="T1" fmla="*/ 83 h 83"/>
                <a:gd name="T2" fmla="*/ 0 w 9"/>
                <a:gd name="T3" fmla="*/ 78 h 83"/>
                <a:gd name="T4" fmla="*/ 0 w 9"/>
                <a:gd name="T5" fmla="*/ 5 h 83"/>
                <a:gd name="T6" fmla="*/ 5 w 9"/>
                <a:gd name="T7" fmla="*/ 0 h 83"/>
                <a:gd name="T8" fmla="*/ 9 w 9"/>
                <a:gd name="T9" fmla="*/ 5 h 83"/>
                <a:gd name="T10" fmla="*/ 9 w 9"/>
                <a:gd name="T11" fmla="*/ 78 h 83"/>
                <a:gd name="T12" fmla="*/ 5 w 9"/>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 h="83">
                  <a:moveTo>
                    <a:pt x="5" y="83"/>
                  </a:moveTo>
                  <a:cubicBezTo>
                    <a:pt x="2" y="83"/>
                    <a:pt x="0" y="81"/>
                    <a:pt x="0" y="78"/>
                  </a:cubicBezTo>
                  <a:cubicBezTo>
                    <a:pt x="0" y="5"/>
                    <a:pt x="0" y="5"/>
                    <a:pt x="0" y="5"/>
                  </a:cubicBezTo>
                  <a:cubicBezTo>
                    <a:pt x="0" y="2"/>
                    <a:pt x="2" y="0"/>
                    <a:pt x="5" y="0"/>
                  </a:cubicBezTo>
                  <a:cubicBezTo>
                    <a:pt x="7" y="0"/>
                    <a:pt x="9" y="2"/>
                    <a:pt x="9" y="5"/>
                  </a:cubicBezTo>
                  <a:cubicBezTo>
                    <a:pt x="9" y="78"/>
                    <a:pt x="9" y="78"/>
                    <a:pt x="9" y="78"/>
                  </a:cubicBezTo>
                  <a:cubicBezTo>
                    <a:pt x="9" y="81"/>
                    <a:pt x="7" y="83"/>
                    <a:pt x="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2" name="Freeform 205"/>
            <p:cNvSpPr>
              <a:spLocks noEditPoints="1"/>
            </p:cNvSpPr>
            <p:nvPr/>
          </p:nvSpPr>
          <p:spPr bwMode="auto">
            <a:xfrm>
              <a:off x="4881563" y="5527675"/>
              <a:ext cx="149225" cy="82550"/>
            </a:xfrm>
            <a:custGeom>
              <a:avLst/>
              <a:gdLst>
                <a:gd name="T0" fmla="*/ 26 w 53"/>
                <a:gd name="T1" fmla="*/ 29 h 29"/>
                <a:gd name="T2" fmla="*/ 10 w 53"/>
                <a:gd name="T3" fmla="*/ 27 h 29"/>
                <a:gd name="T4" fmla="*/ 0 w 53"/>
                <a:gd name="T5" fmla="*/ 18 h 29"/>
                <a:gd name="T6" fmla="*/ 26 w 53"/>
                <a:gd name="T7" fmla="*/ 0 h 29"/>
                <a:gd name="T8" fmla="*/ 53 w 53"/>
                <a:gd name="T9" fmla="*/ 18 h 29"/>
                <a:gd name="T10" fmla="*/ 26 w 53"/>
                <a:gd name="T11" fmla="*/ 29 h 29"/>
                <a:gd name="T12" fmla="*/ 9 w 53"/>
                <a:gd name="T13" fmla="*/ 17 h 29"/>
                <a:gd name="T14" fmla="*/ 43 w 53"/>
                <a:gd name="T15" fmla="*/ 17 h 29"/>
                <a:gd name="T16" fmla="*/ 26 w 53"/>
                <a:gd name="T17" fmla="*/ 9 h 29"/>
                <a:gd name="T18" fmla="*/ 9 w 53"/>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9">
                  <a:moveTo>
                    <a:pt x="26" y="29"/>
                  </a:moveTo>
                  <a:cubicBezTo>
                    <a:pt x="20" y="29"/>
                    <a:pt x="14" y="28"/>
                    <a:pt x="10" y="27"/>
                  </a:cubicBezTo>
                  <a:cubicBezTo>
                    <a:pt x="3" y="25"/>
                    <a:pt x="0" y="22"/>
                    <a:pt x="0" y="18"/>
                  </a:cubicBezTo>
                  <a:cubicBezTo>
                    <a:pt x="0" y="8"/>
                    <a:pt x="11" y="0"/>
                    <a:pt x="26" y="0"/>
                  </a:cubicBezTo>
                  <a:cubicBezTo>
                    <a:pt x="41" y="0"/>
                    <a:pt x="53" y="8"/>
                    <a:pt x="53" y="18"/>
                  </a:cubicBezTo>
                  <a:cubicBezTo>
                    <a:pt x="53" y="27"/>
                    <a:pt x="38" y="29"/>
                    <a:pt x="26" y="29"/>
                  </a:cubicBezTo>
                  <a:close/>
                  <a:moveTo>
                    <a:pt x="9" y="17"/>
                  </a:moveTo>
                  <a:cubicBezTo>
                    <a:pt x="15" y="20"/>
                    <a:pt x="38" y="20"/>
                    <a:pt x="43" y="17"/>
                  </a:cubicBezTo>
                  <a:cubicBezTo>
                    <a:pt x="42" y="13"/>
                    <a:pt x="36" y="9"/>
                    <a:pt x="26" y="9"/>
                  </a:cubicBezTo>
                  <a:cubicBezTo>
                    <a:pt x="17" y="9"/>
                    <a:pt x="10" y="1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3" name="Freeform 206"/>
            <p:cNvSpPr/>
            <p:nvPr/>
          </p:nvSpPr>
          <p:spPr bwMode="auto">
            <a:xfrm>
              <a:off x="4943475" y="5014913"/>
              <a:ext cx="171450" cy="342900"/>
            </a:xfrm>
            <a:custGeom>
              <a:avLst/>
              <a:gdLst>
                <a:gd name="T0" fmla="*/ 44 w 61"/>
                <a:gd name="T1" fmla="*/ 122 h 122"/>
                <a:gd name="T2" fmla="*/ 43 w 61"/>
                <a:gd name="T3" fmla="*/ 122 h 122"/>
                <a:gd name="T4" fmla="*/ 40 w 61"/>
                <a:gd name="T5" fmla="*/ 116 h 122"/>
                <a:gd name="T6" fmla="*/ 1 w 61"/>
                <a:gd name="T7" fmla="*/ 8 h 122"/>
                <a:gd name="T8" fmla="*/ 2 w 61"/>
                <a:gd name="T9" fmla="*/ 2 h 122"/>
                <a:gd name="T10" fmla="*/ 9 w 61"/>
                <a:gd name="T11" fmla="*/ 2 h 122"/>
                <a:gd name="T12" fmla="*/ 49 w 61"/>
                <a:gd name="T13" fmla="*/ 118 h 122"/>
                <a:gd name="T14" fmla="*/ 44 w 6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22">
                  <a:moveTo>
                    <a:pt x="44" y="122"/>
                  </a:moveTo>
                  <a:cubicBezTo>
                    <a:pt x="44" y="122"/>
                    <a:pt x="44" y="122"/>
                    <a:pt x="43" y="122"/>
                  </a:cubicBezTo>
                  <a:cubicBezTo>
                    <a:pt x="41" y="121"/>
                    <a:pt x="39" y="118"/>
                    <a:pt x="40" y="116"/>
                  </a:cubicBezTo>
                  <a:cubicBezTo>
                    <a:pt x="40" y="116"/>
                    <a:pt x="51" y="72"/>
                    <a:pt x="1" y="8"/>
                  </a:cubicBezTo>
                  <a:cubicBezTo>
                    <a:pt x="0" y="6"/>
                    <a:pt x="0" y="3"/>
                    <a:pt x="2" y="2"/>
                  </a:cubicBezTo>
                  <a:cubicBezTo>
                    <a:pt x="4" y="0"/>
                    <a:pt x="7" y="0"/>
                    <a:pt x="9" y="2"/>
                  </a:cubicBezTo>
                  <a:cubicBezTo>
                    <a:pt x="61" y="70"/>
                    <a:pt x="49" y="116"/>
                    <a:pt x="49" y="118"/>
                  </a:cubicBezTo>
                  <a:cubicBezTo>
                    <a:pt x="48" y="120"/>
                    <a:pt x="46" y="122"/>
                    <a:pt x="4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207"/>
            <p:cNvSpPr/>
            <p:nvPr/>
          </p:nvSpPr>
          <p:spPr bwMode="auto">
            <a:xfrm>
              <a:off x="4625975" y="5014913"/>
              <a:ext cx="174625" cy="342900"/>
            </a:xfrm>
            <a:custGeom>
              <a:avLst/>
              <a:gdLst>
                <a:gd name="T0" fmla="*/ 17 w 62"/>
                <a:gd name="T1" fmla="*/ 122 h 122"/>
                <a:gd name="T2" fmla="*/ 13 w 62"/>
                <a:gd name="T3" fmla="*/ 118 h 122"/>
                <a:gd name="T4" fmla="*/ 53 w 62"/>
                <a:gd name="T5" fmla="*/ 2 h 122"/>
                <a:gd name="T6" fmla="*/ 59 w 62"/>
                <a:gd name="T7" fmla="*/ 2 h 122"/>
                <a:gd name="T8" fmla="*/ 60 w 62"/>
                <a:gd name="T9" fmla="*/ 8 h 122"/>
                <a:gd name="T10" fmla="*/ 22 w 62"/>
                <a:gd name="T11" fmla="*/ 116 h 122"/>
                <a:gd name="T12" fmla="*/ 18 w 62"/>
                <a:gd name="T13" fmla="*/ 122 h 122"/>
                <a:gd name="T14" fmla="*/ 17 w 62"/>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22">
                  <a:moveTo>
                    <a:pt x="17" y="122"/>
                  </a:moveTo>
                  <a:cubicBezTo>
                    <a:pt x="15" y="122"/>
                    <a:pt x="13" y="120"/>
                    <a:pt x="13" y="118"/>
                  </a:cubicBezTo>
                  <a:cubicBezTo>
                    <a:pt x="12" y="116"/>
                    <a:pt x="0" y="70"/>
                    <a:pt x="53" y="2"/>
                  </a:cubicBezTo>
                  <a:cubicBezTo>
                    <a:pt x="54" y="0"/>
                    <a:pt x="57" y="0"/>
                    <a:pt x="59" y="2"/>
                  </a:cubicBezTo>
                  <a:cubicBezTo>
                    <a:pt x="61" y="3"/>
                    <a:pt x="62" y="6"/>
                    <a:pt x="60" y="8"/>
                  </a:cubicBezTo>
                  <a:cubicBezTo>
                    <a:pt x="11" y="72"/>
                    <a:pt x="21" y="116"/>
                    <a:pt x="22" y="116"/>
                  </a:cubicBezTo>
                  <a:cubicBezTo>
                    <a:pt x="22" y="118"/>
                    <a:pt x="21" y="121"/>
                    <a:pt x="18" y="122"/>
                  </a:cubicBezTo>
                  <a:cubicBezTo>
                    <a:pt x="18" y="122"/>
                    <a:pt x="18" y="122"/>
                    <a:pt x="17"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208"/>
            <p:cNvSpPr>
              <a:spLocks noEditPoints="1"/>
            </p:cNvSpPr>
            <p:nvPr/>
          </p:nvSpPr>
          <p:spPr bwMode="auto">
            <a:xfrm>
              <a:off x="4649788" y="5326063"/>
              <a:ext cx="80963" cy="76200"/>
            </a:xfrm>
            <a:custGeom>
              <a:avLst/>
              <a:gdLst>
                <a:gd name="T0" fmla="*/ 10 w 29"/>
                <a:gd name="T1" fmla="*/ 27 h 27"/>
                <a:gd name="T2" fmla="*/ 3 w 29"/>
                <a:gd name="T3" fmla="*/ 23 h 27"/>
                <a:gd name="T4" fmla="*/ 1 w 29"/>
                <a:gd name="T5" fmla="*/ 12 h 27"/>
                <a:gd name="T6" fmla="*/ 7 w 29"/>
                <a:gd name="T7" fmla="*/ 3 h 27"/>
                <a:gd name="T8" fmla="*/ 26 w 29"/>
                <a:gd name="T9" fmla="*/ 10 h 27"/>
                <a:gd name="T10" fmla="*/ 26 w 29"/>
                <a:gd name="T11" fmla="*/ 10 h 27"/>
                <a:gd name="T12" fmla="*/ 19 w 29"/>
                <a:gd name="T13" fmla="*/ 24 h 27"/>
                <a:gd name="T14" fmla="*/ 10 w 29"/>
                <a:gd name="T15" fmla="*/ 27 h 27"/>
                <a:gd name="T16" fmla="*/ 13 w 29"/>
                <a:gd name="T17" fmla="*/ 11 h 27"/>
                <a:gd name="T18" fmla="*/ 12 w 29"/>
                <a:gd name="T19" fmla="*/ 11 h 27"/>
                <a:gd name="T20" fmla="*/ 10 w 29"/>
                <a:gd name="T21" fmla="*/ 14 h 27"/>
                <a:gd name="T22" fmla="*/ 11 w 29"/>
                <a:gd name="T23" fmla="*/ 18 h 27"/>
                <a:gd name="T24" fmla="*/ 18 w 29"/>
                <a:gd name="T25" fmla="*/ 14 h 27"/>
                <a:gd name="T26" fmla="*/ 13 w 29"/>
                <a:gd name="T2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0" y="27"/>
                  </a:moveTo>
                  <a:cubicBezTo>
                    <a:pt x="7" y="27"/>
                    <a:pt x="4" y="25"/>
                    <a:pt x="3" y="23"/>
                  </a:cubicBezTo>
                  <a:cubicBezTo>
                    <a:pt x="1" y="19"/>
                    <a:pt x="0" y="16"/>
                    <a:pt x="1" y="12"/>
                  </a:cubicBezTo>
                  <a:cubicBezTo>
                    <a:pt x="2" y="8"/>
                    <a:pt x="4" y="5"/>
                    <a:pt x="7" y="3"/>
                  </a:cubicBezTo>
                  <a:cubicBezTo>
                    <a:pt x="14" y="0"/>
                    <a:pt x="22" y="3"/>
                    <a:pt x="26" y="10"/>
                  </a:cubicBezTo>
                  <a:cubicBezTo>
                    <a:pt x="26" y="10"/>
                    <a:pt x="26" y="10"/>
                    <a:pt x="26" y="10"/>
                  </a:cubicBezTo>
                  <a:cubicBezTo>
                    <a:pt x="29" y="15"/>
                    <a:pt x="26" y="21"/>
                    <a:pt x="19" y="24"/>
                  </a:cubicBezTo>
                  <a:cubicBezTo>
                    <a:pt x="16" y="26"/>
                    <a:pt x="13" y="27"/>
                    <a:pt x="10" y="27"/>
                  </a:cubicBezTo>
                  <a:close/>
                  <a:moveTo>
                    <a:pt x="13" y="11"/>
                  </a:moveTo>
                  <a:cubicBezTo>
                    <a:pt x="13" y="11"/>
                    <a:pt x="12" y="11"/>
                    <a:pt x="12" y="11"/>
                  </a:cubicBezTo>
                  <a:cubicBezTo>
                    <a:pt x="11" y="12"/>
                    <a:pt x="10" y="13"/>
                    <a:pt x="10" y="14"/>
                  </a:cubicBezTo>
                  <a:cubicBezTo>
                    <a:pt x="10" y="15"/>
                    <a:pt x="10" y="16"/>
                    <a:pt x="11" y="18"/>
                  </a:cubicBezTo>
                  <a:cubicBezTo>
                    <a:pt x="13" y="18"/>
                    <a:pt x="17" y="15"/>
                    <a:pt x="18" y="14"/>
                  </a:cubicBezTo>
                  <a:cubicBezTo>
                    <a:pt x="16" y="12"/>
                    <a:pt x="15" y="11"/>
                    <a:pt x="1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209"/>
            <p:cNvSpPr>
              <a:spLocks noEditPoints="1"/>
            </p:cNvSpPr>
            <p:nvPr/>
          </p:nvSpPr>
          <p:spPr bwMode="auto">
            <a:xfrm>
              <a:off x="5011738" y="5326063"/>
              <a:ext cx="84138" cy="76200"/>
            </a:xfrm>
            <a:custGeom>
              <a:avLst/>
              <a:gdLst>
                <a:gd name="T0" fmla="*/ 19 w 30"/>
                <a:gd name="T1" fmla="*/ 27 h 27"/>
                <a:gd name="T2" fmla="*/ 10 w 30"/>
                <a:gd name="T3" fmla="*/ 24 h 27"/>
                <a:gd name="T4" fmla="*/ 3 w 30"/>
                <a:gd name="T5" fmla="*/ 10 h 27"/>
                <a:gd name="T6" fmla="*/ 3 w 30"/>
                <a:gd name="T7" fmla="*/ 10 h 27"/>
                <a:gd name="T8" fmla="*/ 22 w 30"/>
                <a:gd name="T9" fmla="*/ 3 h 27"/>
                <a:gd name="T10" fmla="*/ 26 w 30"/>
                <a:gd name="T11" fmla="*/ 23 h 27"/>
                <a:gd name="T12" fmla="*/ 19 w 30"/>
                <a:gd name="T13" fmla="*/ 27 h 27"/>
                <a:gd name="T14" fmla="*/ 11 w 30"/>
                <a:gd name="T15" fmla="*/ 14 h 27"/>
                <a:gd name="T16" fmla="*/ 18 w 30"/>
                <a:gd name="T17" fmla="*/ 18 h 27"/>
                <a:gd name="T18" fmla="*/ 17 w 30"/>
                <a:gd name="T19" fmla="*/ 11 h 27"/>
                <a:gd name="T20" fmla="*/ 11 w 30"/>
                <a:gd name="T21" fmla="*/ 14 h 27"/>
                <a:gd name="T22" fmla="*/ 11 w 30"/>
                <a:gd name="T23" fmla="*/ 15 h 27"/>
                <a:gd name="T24" fmla="*/ 11 w 30"/>
                <a:gd name="T25" fmla="*/ 15 h 27"/>
                <a:gd name="T26" fmla="*/ 11 w 30"/>
                <a:gd name="T2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7">
                  <a:moveTo>
                    <a:pt x="19" y="27"/>
                  </a:moveTo>
                  <a:cubicBezTo>
                    <a:pt x="16" y="27"/>
                    <a:pt x="13" y="26"/>
                    <a:pt x="10" y="24"/>
                  </a:cubicBezTo>
                  <a:cubicBezTo>
                    <a:pt x="3" y="21"/>
                    <a:pt x="0" y="15"/>
                    <a:pt x="3" y="10"/>
                  </a:cubicBezTo>
                  <a:cubicBezTo>
                    <a:pt x="3" y="10"/>
                    <a:pt x="3" y="10"/>
                    <a:pt x="3" y="10"/>
                  </a:cubicBezTo>
                  <a:cubicBezTo>
                    <a:pt x="7" y="3"/>
                    <a:pt x="15" y="0"/>
                    <a:pt x="22" y="3"/>
                  </a:cubicBezTo>
                  <a:cubicBezTo>
                    <a:pt x="28" y="7"/>
                    <a:pt x="30" y="15"/>
                    <a:pt x="26" y="23"/>
                  </a:cubicBezTo>
                  <a:cubicBezTo>
                    <a:pt x="25" y="25"/>
                    <a:pt x="22" y="27"/>
                    <a:pt x="19" y="27"/>
                  </a:cubicBezTo>
                  <a:close/>
                  <a:moveTo>
                    <a:pt x="11" y="14"/>
                  </a:moveTo>
                  <a:cubicBezTo>
                    <a:pt x="12" y="15"/>
                    <a:pt x="16" y="18"/>
                    <a:pt x="18" y="18"/>
                  </a:cubicBezTo>
                  <a:cubicBezTo>
                    <a:pt x="20" y="15"/>
                    <a:pt x="19" y="12"/>
                    <a:pt x="17" y="11"/>
                  </a:cubicBezTo>
                  <a:cubicBezTo>
                    <a:pt x="16" y="10"/>
                    <a:pt x="13" y="11"/>
                    <a:pt x="11" y="14"/>
                  </a:cubicBezTo>
                  <a:close/>
                  <a:moveTo>
                    <a:pt x="11" y="15"/>
                  </a:moveTo>
                  <a:cubicBezTo>
                    <a:pt x="11" y="15"/>
                    <a:pt x="11" y="15"/>
                    <a:pt x="11" y="15"/>
                  </a:cubicBezTo>
                  <a:cubicBezTo>
                    <a:pt x="11" y="15"/>
                    <a:pt x="11" y="15"/>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210"/>
            <p:cNvSpPr>
              <a:spLocks noEditPoints="1"/>
            </p:cNvSpPr>
            <p:nvPr/>
          </p:nvSpPr>
          <p:spPr bwMode="auto">
            <a:xfrm>
              <a:off x="4783138" y="5113338"/>
              <a:ext cx="177800" cy="134937"/>
            </a:xfrm>
            <a:custGeom>
              <a:avLst/>
              <a:gdLst>
                <a:gd name="T0" fmla="*/ 32 w 63"/>
                <a:gd name="T1" fmla="*/ 48 h 48"/>
                <a:gd name="T2" fmla="*/ 30 w 63"/>
                <a:gd name="T3" fmla="*/ 47 h 48"/>
                <a:gd name="T4" fmla="*/ 0 w 63"/>
                <a:gd name="T5" fmla="*/ 18 h 48"/>
                <a:gd name="T6" fmla="*/ 19 w 63"/>
                <a:gd name="T7" fmla="*/ 0 h 48"/>
                <a:gd name="T8" fmla="*/ 32 w 63"/>
                <a:gd name="T9" fmla="*/ 5 h 48"/>
                <a:gd name="T10" fmla="*/ 44 w 63"/>
                <a:gd name="T11" fmla="*/ 0 h 48"/>
                <a:gd name="T12" fmla="*/ 63 w 63"/>
                <a:gd name="T13" fmla="*/ 18 h 48"/>
                <a:gd name="T14" fmla="*/ 33 w 63"/>
                <a:gd name="T15" fmla="*/ 47 h 48"/>
                <a:gd name="T16" fmla="*/ 32 w 63"/>
                <a:gd name="T17" fmla="*/ 48 h 48"/>
                <a:gd name="T18" fmla="*/ 19 w 63"/>
                <a:gd name="T19" fmla="*/ 9 h 48"/>
                <a:gd name="T20" fmla="*/ 10 w 63"/>
                <a:gd name="T21" fmla="*/ 18 h 48"/>
                <a:gd name="T22" fmla="*/ 32 w 63"/>
                <a:gd name="T23" fmla="*/ 38 h 48"/>
                <a:gd name="T24" fmla="*/ 54 w 63"/>
                <a:gd name="T25" fmla="*/ 18 h 48"/>
                <a:gd name="T26" fmla="*/ 44 w 63"/>
                <a:gd name="T27" fmla="*/ 9 h 48"/>
                <a:gd name="T28" fmla="*/ 36 w 63"/>
                <a:gd name="T29" fmla="*/ 14 h 48"/>
                <a:gd name="T30" fmla="*/ 32 w 63"/>
                <a:gd name="T31" fmla="*/ 17 h 48"/>
                <a:gd name="T32" fmla="*/ 27 w 63"/>
                <a:gd name="T33" fmla="*/ 14 h 48"/>
                <a:gd name="T34" fmla="*/ 19 w 63"/>
                <a:gd name="T35"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48">
                  <a:moveTo>
                    <a:pt x="32" y="48"/>
                  </a:moveTo>
                  <a:cubicBezTo>
                    <a:pt x="31" y="48"/>
                    <a:pt x="30" y="47"/>
                    <a:pt x="30" y="47"/>
                  </a:cubicBezTo>
                  <a:cubicBezTo>
                    <a:pt x="27" y="46"/>
                    <a:pt x="0" y="34"/>
                    <a:pt x="0" y="18"/>
                  </a:cubicBezTo>
                  <a:cubicBezTo>
                    <a:pt x="0" y="8"/>
                    <a:pt x="9" y="0"/>
                    <a:pt x="19" y="0"/>
                  </a:cubicBezTo>
                  <a:cubicBezTo>
                    <a:pt x="24" y="0"/>
                    <a:pt x="28" y="1"/>
                    <a:pt x="32" y="5"/>
                  </a:cubicBezTo>
                  <a:cubicBezTo>
                    <a:pt x="35" y="1"/>
                    <a:pt x="39" y="0"/>
                    <a:pt x="44" y="0"/>
                  </a:cubicBezTo>
                  <a:cubicBezTo>
                    <a:pt x="54" y="0"/>
                    <a:pt x="63" y="8"/>
                    <a:pt x="63" y="18"/>
                  </a:cubicBezTo>
                  <a:cubicBezTo>
                    <a:pt x="63" y="35"/>
                    <a:pt x="36" y="46"/>
                    <a:pt x="33" y="47"/>
                  </a:cubicBezTo>
                  <a:cubicBezTo>
                    <a:pt x="33" y="47"/>
                    <a:pt x="32" y="48"/>
                    <a:pt x="32" y="48"/>
                  </a:cubicBezTo>
                  <a:close/>
                  <a:moveTo>
                    <a:pt x="19" y="9"/>
                  </a:moveTo>
                  <a:cubicBezTo>
                    <a:pt x="14" y="9"/>
                    <a:pt x="10" y="13"/>
                    <a:pt x="10" y="18"/>
                  </a:cubicBezTo>
                  <a:cubicBezTo>
                    <a:pt x="10" y="25"/>
                    <a:pt x="22" y="33"/>
                    <a:pt x="32" y="38"/>
                  </a:cubicBezTo>
                  <a:cubicBezTo>
                    <a:pt x="41" y="34"/>
                    <a:pt x="54" y="25"/>
                    <a:pt x="54" y="18"/>
                  </a:cubicBezTo>
                  <a:cubicBezTo>
                    <a:pt x="54" y="13"/>
                    <a:pt x="49" y="9"/>
                    <a:pt x="44" y="9"/>
                  </a:cubicBezTo>
                  <a:cubicBezTo>
                    <a:pt x="41" y="9"/>
                    <a:pt x="37" y="11"/>
                    <a:pt x="36" y="14"/>
                  </a:cubicBezTo>
                  <a:cubicBezTo>
                    <a:pt x="35" y="16"/>
                    <a:pt x="33" y="17"/>
                    <a:pt x="32" y="17"/>
                  </a:cubicBezTo>
                  <a:cubicBezTo>
                    <a:pt x="30" y="17"/>
                    <a:pt x="28" y="16"/>
                    <a:pt x="27" y="14"/>
                  </a:cubicBezTo>
                  <a:cubicBezTo>
                    <a:pt x="26" y="11"/>
                    <a:pt x="23"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Oval 211"/>
            <p:cNvSpPr>
              <a:spLocks noChangeArrowheads="1"/>
            </p:cNvSpPr>
            <p:nvPr/>
          </p:nvSpPr>
          <p:spPr bwMode="auto">
            <a:xfrm>
              <a:off x="4786313" y="4899025"/>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9" name="Oval 212"/>
            <p:cNvSpPr>
              <a:spLocks noChangeArrowheads="1"/>
            </p:cNvSpPr>
            <p:nvPr/>
          </p:nvSpPr>
          <p:spPr bwMode="auto">
            <a:xfrm>
              <a:off x="4929188" y="4899025"/>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0" name="Freeform 213"/>
          <p:cNvSpPr>
            <a:spLocks noEditPoints="1"/>
          </p:cNvSpPr>
          <p:nvPr/>
        </p:nvSpPr>
        <p:spPr bwMode="auto">
          <a:xfrm>
            <a:off x="5095433" y="4877621"/>
            <a:ext cx="864429" cy="866569"/>
          </a:xfrm>
          <a:custGeom>
            <a:avLst/>
            <a:gdLst>
              <a:gd name="T0" fmla="*/ 229 w 457"/>
              <a:gd name="T1" fmla="*/ 458 h 458"/>
              <a:gd name="T2" fmla="*/ 0 w 457"/>
              <a:gd name="T3" fmla="*/ 229 h 458"/>
              <a:gd name="T4" fmla="*/ 229 w 457"/>
              <a:gd name="T5" fmla="*/ 0 h 458"/>
              <a:gd name="T6" fmla="*/ 457 w 457"/>
              <a:gd name="T7" fmla="*/ 229 h 458"/>
              <a:gd name="T8" fmla="*/ 229 w 457"/>
              <a:gd name="T9" fmla="*/ 458 h 458"/>
              <a:gd name="T10" fmla="*/ 229 w 457"/>
              <a:gd name="T11" fmla="*/ 10 h 458"/>
              <a:gd name="T12" fmla="*/ 9 w 457"/>
              <a:gd name="T13" fmla="*/ 229 h 458"/>
              <a:gd name="T14" fmla="*/ 229 w 457"/>
              <a:gd name="T15" fmla="*/ 448 h 458"/>
              <a:gd name="T16" fmla="*/ 448 w 457"/>
              <a:gd name="T17" fmla="*/ 229 h 458"/>
              <a:gd name="T18" fmla="*/ 229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9" y="458"/>
                </a:moveTo>
                <a:cubicBezTo>
                  <a:pt x="103" y="458"/>
                  <a:pt x="0" y="355"/>
                  <a:pt x="0" y="229"/>
                </a:cubicBezTo>
                <a:cubicBezTo>
                  <a:pt x="0" y="103"/>
                  <a:pt x="103" y="0"/>
                  <a:pt x="229" y="0"/>
                </a:cubicBezTo>
                <a:cubicBezTo>
                  <a:pt x="355" y="0"/>
                  <a:pt x="457" y="103"/>
                  <a:pt x="457" y="229"/>
                </a:cubicBezTo>
                <a:cubicBezTo>
                  <a:pt x="457" y="355"/>
                  <a:pt x="355" y="458"/>
                  <a:pt x="229" y="458"/>
                </a:cubicBezTo>
                <a:close/>
                <a:moveTo>
                  <a:pt x="229" y="10"/>
                </a:moveTo>
                <a:cubicBezTo>
                  <a:pt x="108" y="10"/>
                  <a:pt x="9" y="108"/>
                  <a:pt x="9" y="229"/>
                </a:cubicBezTo>
                <a:cubicBezTo>
                  <a:pt x="9"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31" name="组合 330"/>
          <p:cNvGrpSpPr/>
          <p:nvPr/>
        </p:nvGrpSpPr>
        <p:grpSpPr>
          <a:xfrm>
            <a:off x="6356772" y="5030608"/>
            <a:ext cx="684697" cy="559525"/>
            <a:chOff x="6102350" y="4745038"/>
            <a:chExt cx="1016001" cy="830262"/>
          </a:xfrm>
          <a:solidFill>
            <a:srgbClr val="FC621E"/>
          </a:solidFill>
        </p:grpSpPr>
        <p:sp>
          <p:nvSpPr>
            <p:cNvPr id="332" name="Freeform 214"/>
            <p:cNvSpPr>
              <a:spLocks noEditPoints="1"/>
            </p:cNvSpPr>
            <p:nvPr/>
          </p:nvSpPr>
          <p:spPr bwMode="auto">
            <a:xfrm>
              <a:off x="6973888" y="5211763"/>
              <a:ext cx="144463" cy="125412"/>
            </a:xfrm>
            <a:custGeom>
              <a:avLst/>
              <a:gdLst>
                <a:gd name="T0" fmla="*/ 37 w 51"/>
                <a:gd name="T1" fmla="*/ 45 h 45"/>
                <a:gd name="T2" fmla="*/ 14 w 51"/>
                <a:gd name="T3" fmla="*/ 45 h 45"/>
                <a:gd name="T4" fmla="*/ 0 w 51"/>
                <a:gd name="T5" fmla="*/ 32 h 45"/>
                <a:gd name="T6" fmla="*/ 0 w 51"/>
                <a:gd name="T7" fmla="*/ 13 h 45"/>
                <a:gd name="T8" fmla="*/ 14 w 51"/>
                <a:gd name="T9" fmla="*/ 0 h 45"/>
                <a:gd name="T10" fmla="*/ 37 w 51"/>
                <a:gd name="T11" fmla="*/ 0 h 45"/>
                <a:gd name="T12" fmla="*/ 51 w 51"/>
                <a:gd name="T13" fmla="*/ 13 h 45"/>
                <a:gd name="T14" fmla="*/ 51 w 51"/>
                <a:gd name="T15" fmla="*/ 32 h 45"/>
                <a:gd name="T16" fmla="*/ 37 w 51"/>
                <a:gd name="T17" fmla="*/ 45 h 45"/>
                <a:gd name="T18" fmla="*/ 14 w 51"/>
                <a:gd name="T19" fmla="*/ 9 h 45"/>
                <a:gd name="T20" fmla="*/ 10 w 51"/>
                <a:gd name="T21" fmla="*/ 13 h 45"/>
                <a:gd name="T22" fmla="*/ 10 w 51"/>
                <a:gd name="T23" fmla="*/ 32 h 45"/>
                <a:gd name="T24" fmla="*/ 14 w 51"/>
                <a:gd name="T25" fmla="*/ 36 h 45"/>
                <a:gd name="T26" fmla="*/ 37 w 51"/>
                <a:gd name="T27" fmla="*/ 36 h 45"/>
                <a:gd name="T28" fmla="*/ 41 w 51"/>
                <a:gd name="T29" fmla="*/ 32 h 45"/>
                <a:gd name="T30" fmla="*/ 41 w 51"/>
                <a:gd name="T31" fmla="*/ 13 h 45"/>
                <a:gd name="T32" fmla="*/ 37 w 51"/>
                <a:gd name="T33" fmla="*/ 9 h 45"/>
                <a:gd name="T34" fmla="*/ 14 w 51"/>
                <a:gd name="T3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5">
                  <a:moveTo>
                    <a:pt x="37" y="45"/>
                  </a:moveTo>
                  <a:cubicBezTo>
                    <a:pt x="14" y="45"/>
                    <a:pt x="14" y="45"/>
                    <a:pt x="14" y="45"/>
                  </a:cubicBezTo>
                  <a:cubicBezTo>
                    <a:pt x="6" y="45"/>
                    <a:pt x="0" y="39"/>
                    <a:pt x="0" y="32"/>
                  </a:cubicBezTo>
                  <a:cubicBezTo>
                    <a:pt x="0" y="13"/>
                    <a:pt x="0" y="13"/>
                    <a:pt x="0" y="13"/>
                  </a:cubicBezTo>
                  <a:cubicBezTo>
                    <a:pt x="0" y="6"/>
                    <a:pt x="6" y="0"/>
                    <a:pt x="14" y="0"/>
                  </a:cubicBezTo>
                  <a:cubicBezTo>
                    <a:pt x="37" y="0"/>
                    <a:pt x="37" y="0"/>
                    <a:pt x="37" y="0"/>
                  </a:cubicBezTo>
                  <a:cubicBezTo>
                    <a:pt x="45" y="0"/>
                    <a:pt x="51" y="6"/>
                    <a:pt x="51" y="13"/>
                  </a:cubicBezTo>
                  <a:cubicBezTo>
                    <a:pt x="51" y="32"/>
                    <a:pt x="51" y="32"/>
                    <a:pt x="51" y="32"/>
                  </a:cubicBezTo>
                  <a:cubicBezTo>
                    <a:pt x="51" y="39"/>
                    <a:pt x="45" y="45"/>
                    <a:pt x="37" y="45"/>
                  </a:cubicBezTo>
                  <a:close/>
                  <a:moveTo>
                    <a:pt x="14" y="9"/>
                  </a:moveTo>
                  <a:cubicBezTo>
                    <a:pt x="11" y="9"/>
                    <a:pt x="10" y="11"/>
                    <a:pt x="10" y="13"/>
                  </a:cubicBezTo>
                  <a:cubicBezTo>
                    <a:pt x="10" y="32"/>
                    <a:pt x="10" y="32"/>
                    <a:pt x="10" y="32"/>
                  </a:cubicBezTo>
                  <a:cubicBezTo>
                    <a:pt x="10" y="34"/>
                    <a:pt x="11" y="36"/>
                    <a:pt x="14" y="36"/>
                  </a:cubicBezTo>
                  <a:cubicBezTo>
                    <a:pt x="37" y="36"/>
                    <a:pt x="37" y="36"/>
                    <a:pt x="37" y="36"/>
                  </a:cubicBezTo>
                  <a:cubicBezTo>
                    <a:pt x="39" y="36"/>
                    <a:pt x="41" y="34"/>
                    <a:pt x="41" y="32"/>
                  </a:cubicBezTo>
                  <a:cubicBezTo>
                    <a:pt x="41" y="13"/>
                    <a:pt x="41" y="13"/>
                    <a:pt x="41" y="13"/>
                  </a:cubicBezTo>
                  <a:cubicBezTo>
                    <a:pt x="41" y="11"/>
                    <a:pt x="39" y="9"/>
                    <a:pt x="37" y="9"/>
                  </a:cubicBezTo>
                  <a:lnTo>
                    <a:pt x="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215"/>
            <p:cNvSpPr/>
            <p:nvPr/>
          </p:nvSpPr>
          <p:spPr bwMode="auto">
            <a:xfrm>
              <a:off x="6918325" y="5311775"/>
              <a:ext cx="117475"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216"/>
            <p:cNvSpPr/>
            <p:nvPr/>
          </p:nvSpPr>
          <p:spPr bwMode="auto">
            <a:xfrm>
              <a:off x="6600825" y="5311775"/>
              <a:ext cx="119063"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217"/>
            <p:cNvSpPr/>
            <p:nvPr/>
          </p:nvSpPr>
          <p:spPr bwMode="auto">
            <a:xfrm>
              <a:off x="6208713" y="4857750"/>
              <a:ext cx="858838" cy="479425"/>
            </a:xfrm>
            <a:custGeom>
              <a:avLst/>
              <a:gdLst>
                <a:gd name="T0" fmla="*/ 34 w 306"/>
                <a:gd name="T1" fmla="*/ 171 h 171"/>
                <a:gd name="T2" fmla="*/ 5 w 306"/>
                <a:gd name="T3" fmla="*/ 171 h 171"/>
                <a:gd name="T4" fmla="*/ 0 w 306"/>
                <a:gd name="T5" fmla="*/ 166 h 171"/>
                <a:gd name="T6" fmla="*/ 0 w 306"/>
                <a:gd name="T7" fmla="*/ 114 h 171"/>
                <a:gd name="T8" fmla="*/ 5 w 306"/>
                <a:gd name="T9" fmla="*/ 110 h 171"/>
                <a:gd name="T10" fmla="*/ 140 w 306"/>
                <a:gd name="T11" fmla="*/ 110 h 171"/>
                <a:gd name="T12" fmla="*/ 145 w 306"/>
                <a:gd name="T13" fmla="*/ 94 h 171"/>
                <a:gd name="T14" fmla="*/ 144 w 306"/>
                <a:gd name="T15" fmla="*/ 4 h 171"/>
                <a:gd name="T16" fmla="*/ 146 w 306"/>
                <a:gd name="T17" fmla="*/ 1 h 171"/>
                <a:gd name="T18" fmla="*/ 149 w 306"/>
                <a:gd name="T19" fmla="*/ 0 h 171"/>
                <a:gd name="T20" fmla="*/ 149 w 306"/>
                <a:gd name="T21" fmla="*/ 0 h 171"/>
                <a:gd name="T22" fmla="*/ 224 w 306"/>
                <a:gd name="T23" fmla="*/ 0 h 171"/>
                <a:gd name="T24" fmla="*/ 229 w 306"/>
                <a:gd name="T25" fmla="*/ 3 h 171"/>
                <a:gd name="T26" fmla="*/ 257 w 306"/>
                <a:gd name="T27" fmla="*/ 68 h 171"/>
                <a:gd name="T28" fmla="*/ 303 w 306"/>
                <a:gd name="T29" fmla="*/ 86 h 171"/>
                <a:gd name="T30" fmla="*/ 306 w 306"/>
                <a:gd name="T31" fmla="*/ 90 h 171"/>
                <a:gd name="T32" fmla="*/ 306 w 306"/>
                <a:gd name="T33" fmla="*/ 131 h 171"/>
                <a:gd name="T34" fmla="*/ 302 w 306"/>
                <a:gd name="T35" fmla="*/ 135 h 171"/>
                <a:gd name="T36" fmla="*/ 297 w 306"/>
                <a:gd name="T37" fmla="*/ 131 h 171"/>
                <a:gd name="T38" fmla="*/ 297 w 306"/>
                <a:gd name="T39" fmla="*/ 93 h 171"/>
                <a:gd name="T40" fmla="*/ 252 w 306"/>
                <a:gd name="T41" fmla="*/ 76 h 171"/>
                <a:gd name="T42" fmla="*/ 249 w 306"/>
                <a:gd name="T43" fmla="*/ 74 h 171"/>
                <a:gd name="T44" fmla="*/ 221 w 306"/>
                <a:gd name="T45" fmla="*/ 9 h 171"/>
                <a:gd name="T46" fmla="*/ 154 w 306"/>
                <a:gd name="T47" fmla="*/ 9 h 171"/>
                <a:gd name="T48" fmla="*/ 154 w 306"/>
                <a:gd name="T49" fmla="*/ 94 h 171"/>
                <a:gd name="T50" fmla="*/ 154 w 306"/>
                <a:gd name="T51" fmla="*/ 96 h 171"/>
                <a:gd name="T52" fmla="*/ 147 w 306"/>
                <a:gd name="T53" fmla="*/ 116 h 171"/>
                <a:gd name="T54" fmla="*/ 143 w 306"/>
                <a:gd name="T55" fmla="*/ 119 h 171"/>
                <a:gd name="T56" fmla="*/ 9 w 306"/>
                <a:gd name="T57" fmla="*/ 119 h 171"/>
                <a:gd name="T58" fmla="*/ 9 w 306"/>
                <a:gd name="T59" fmla="*/ 162 h 171"/>
                <a:gd name="T60" fmla="*/ 34 w 306"/>
                <a:gd name="T61" fmla="*/ 162 h 171"/>
                <a:gd name="T62" fmla="*/ 38 w 306"/>
                <a:gd name="T63" fmla="*/ 166 h 171"/>
                <a:gd name="T64" fmla="*/ 34 w 306"/>
                <a:gd name="T6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171">
                  <a:moveTo>
                    <a:pt x="34" y="171"/>
                  </a:moveTo>
                  <a:cubicBezTo>
                    <a:pt x="5" y="171"/>
                    <a:pt x="5" y="171"/>
                    <a:pt x="5" y="171"/>
                  </a:cubicBezTo>
                  <a:cubicBezTo>
                    <a:pt x="2" y="171"/>
                    <a:pt x="0" y="169"/>
                    <a:pt x="0" y="166"/>
                  </a:cubicBezTo>
                  <a:cubicBezTo>
                    <a:pt x="0" y="114"/>
                    <a:pt x="0" y="114"/>
                    <a:pt x="0" y="114"/>
                  </a:cubicBezTo>
                  <a:cubicBezTo>
                    <a:pt x="0" y="112"/>
                    <a:pt x="2" y="110"/>
                    <a:pt x="5" y="110"/>
                  </a:cubicBezTo>
                  <a:cubicBezTo>
                    <a:pt x="140" y="110"/>
                    <a:pt x="140" y="110"/>
                    <a:pt x="140" y="110"/>
                  </a:cubicBezTo>
                  <a:cubicBezTo>
                    <a:pt x="145" y="94"/>
                    <a:pt x="145" y="94"/>
                    <a:pt x="145" y="94"/>
                  </a:cubicBezTo>
                  <a:cubicBezTo>
                    <a:pt x="144" y="4"/>
                    <a:pt x="144" y="4"/>
                    <a:pt x="144" y="4"/>
                  </a:cubicBezTo>
                  <a:cubicBezTo>
                    <a:pt x="144" y="3"/>
                    <a:pt x="145" y="2"/>
                    <a:pt x="146" y="1"/>
                  </a:cubicBezTo>
                  <a:cubicBezTo>
                    <a:pt x="147" y="0"/>
                    <a:pt x="148" y="0"/>
                    <a:pt x="149" y="0"/>
                  </a:cubicBezTo>
                  <a:cubicBezTo>
                    <a:pt x="149" y="0"/>
                    <a:pt x="149" y="0"/>
                    <a:pt x="149" y="0"/>
                  </a:cubicBezTo>
                  <a:cubicBezTo>
                    <a:pt x="224" y="0"/>
                    <a:pt x="224" y="0"/>
                    <a:pt x="224" y="0"/>
                  </a:cubicBezTo>
                  <a:cubicBezTo>
                    <a:pt x="226" y="0"/>
                    <a:pt x="228" y="1"/>
                    <a:pt x="229" y="3"/>
                  </a:cubicBezTo>
                  <a:cubicBezTo>
                    <a:pt x="257" y="68"/>
                    <a:pt x="257" y="68"/>
                    <a:pt x="257" y="68"/>
                  </a:cubicBezTo>
                  <a:cubicBezTo>
                    <a:pt x="303" y="86"/>
                    <a:pt x="303" y="86"/>
                    <a:pt x="303" y="86"/>
                  </a:cubicBezTo>
                  <a:cubicBezTo>
                    <a:pt x="305" y="86"/>
                    <a:pt x="306" y="88"/>
                    <a:pt x="306" y="90"/>
                  </a:cubicBezTo>
                  <a:cubicBezTo>
                    <a:pt x="306" y="131"/>
                    <a:pt x="306" y="131"/>
                    <a:pt x="306" y="131"/>
                  </a:cubicBezTo>
                  <a:cubicBezTo>
                    <a:pt x="306" y="133"/>
                    <a:pt x="304" y="135"/>
                    <a:pt x="302" y="135"/>
                  </a:cubicBezTo>
                  <a:cubicBezTo>
                    <a:pt x="299" y="135"/>
                    <a:pt x="297" y="133"/>
                    <a:pt x="297" y="131"/>
                  </a:cubicBezTo>
                  <a:cubicBezTo>
                    <a:pt x="297" y="93"/>
                    <a:pt x="297" y="93"/>
                    <a:pt x="297" y="93"/>
                  </a:cubicBezTo>
                  <a:cubicBezTo>
                    <a:pt x="252" y="76"/>
                    <a:pt x="252" y="76"/>
                    <a:pt x="252" y="76"/>
                  </a:cubicBezTo>
                  <a:cubicBezTo>
                    <a:pt x="251" y="76"/>
                    <a:pt x="250" y="75"/>
                    <a:pt x="249" y="74"/>
                  </a:cubicBezTo>
                  <a:cubicBezTo>
                    <a:pt x="221" y="9"/>
                    <a:pt x="221" y="9"/>
                    <a:pt x="221" y="9"/>
                  </a:cubicBezTo>
                  <a:cubicBezTo>
                    <a:pt x="154" y="9"/>
                    <a:pt x="154" y="9"/>
                    <a:pt x="154" y="9"/>
                  </a:cubicBezTo>
                  <a:cubicBezTo>
                    <a:pt x="154" y="94"/>
                    <a:pt x="154" y="94"/>
                    <a:pt x="154" y="94"/>
                  </a:cubicBezTo>
                  <a:cubicBezTo>
                    <a:pt x="154" y="95"/>
                    <a:pt x="154" y="95"/>
                    <a:pt x="154" y="96"/>
                  </a:cubicBezTo>
                  <a:cubicBezTo>
                    <a:pt x="147" y="116"/>
                    <a:pt x="147" y="116"/>
                    <a:pt x="147" y="116"/>
                  </a:cubicBezTo>
                  <a:cubicBezTo>
                    <a:pt x="147" y="117"/>
                    <a:pt x="145" y="119"/>
                    <a:pt x="143" y="119"/>
                  </a:cubicBezTo>
                  <a:cubicBezTo>
                    <a:pt x="9" y="119"/>
                    <a:pt x="9" y="119"/>
                    <a:pt x="9" y="119"/>
                  </a:cubicBezTo>
                  <a:cubicBezTo>
                    <a:pt x="9" y="162"/>
                    <a:pt x="9" y="162"/>
                    <a:pt x="9" y="162"/>
                  </a:cubicBezTo>
                  <a:cubicBezTo>
                    <a:pt x="34" y="162"/>
                    <a:pt x="34" y="162"/>
                    <a:pt x="34" y="162"/>
                  </a:cubicBezTo>
                  <a:cubicBezTo>
                    <a:pt x="36" y="162"/>
                    <a:pt x="38" y="164"/>
                    <a:pt x="38" y="166"/>
                  </a:cubicBezTo>
                  <a:cubicBezTo>
                    <a:pt x="38" y="169"/>
                    <a:pt x="36" y="171"/>
                    <a:pt x="3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218"/>
            <p:cNvSpPr>
              <a:spLocks noEditPoints="1"/>
            </p:cNvSpPr>
            <p:nvPr/>
          </p:nvSpPr>
          <p:spPr bwMode="auto">
            <a:xfrm>
              <a:off x="6665913" y="5264150"/>
              <a:ext cx="307975" cy="311150"/>
            </a:xfrm>
            <a:custGeom>
              <a:avLst/>
              <a:gdLst>
                <a:gd name="T0" fmla="*/ 55 w 110"/>
                <a:gd name="T1" fmla="*/ 111 h 111"/>
                <a:gd name="T2" fmla="*/ 0 w 110"/>
                <a:gd name="T3" fmla="*/ 55 h 111"/>
                <a:gd name="T4" fmla="*/ 55 w 110"/>
                <a:gd name="T5" fmla="*/ 0 h 111"/>
                <a:gd name="T6" fmla="*/ 110 w 110"/>
                <a:gd name="T7" fmla="*/ 55 h 111"/>
                <a:gd name="T8" fmla="*/ 55 w 110"/>
                <a:gd name="T9" fmla="*/ 111 h 111"/>
                <a:gd name="T10" fmla="*/ 55 w 110"/>
                <a:gd name="T11" fmla="*/ 9 h 111"/>
                <a:gd name="T12" fmla="*/ 9 w 110"/>
                <a:gd name="T13" fmla="*/ 55 h 111"/>
                <a:gd name="T14" fmla="*/ 55 w 110"/>
                <a:gd name="T15" fmla="*/ 102 h 111"/>
                <a:gd name="T16" fmla="*/ 100 w 110"/>
                <a:gd name="T17" fmla="*/ 55 h 111"/>
                <a:gd name="T18" fmla="*/ 55 w 110"/>
                <a:gd name="T19"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111"/>
                  </a:moveTo>
                  <a:cubicBezTo>
                    <a:pt x="24" y="111"/>
                    <a:pt x="0" y="86"/>
                    <a:pt x="0" y="55"/>
                  </a:cubicBezTo>
                  <a:cubicBezTo>
                    <a:pt x="0" y="25"/>
                    <a:pt x="24" y="0"/>
                    <a:pt x="55" y="0"/>
                  </a:cubicBezTo>
                  <a:cubicBezTo>
                    <a:pt x="85" y="0"/>
                    <a:pt x="110" y="25"/>
                    <a:pt x="110" y="55"/>
                  </a:cubicBezTo>
                  <a:cubicBezTo>
                    <a:pt x="110" y="86"/>
                    <a:pt x="85" y="111"/>
                    <a:pt x="55" y="111"/>
                  </a:cubicBezTo>
                  <a:close/>
                  <a:moveTo>
                    <a:pt x="55" y="9"/>
                  </a:moveTo>
                  <a:cubicBezTo>
                    <a:pt x="30" y="9"/>
                    <a:pt x="9" y="30"/>
                    <a:pt x="9" y="55"/>
                  </a:cubicBezTo>
                  <a:cubicBezTo>
                    <a:pt x="9" y="81"/>
                    <a:pt x="30" y="102"/>
                    <a:pt x="55" y="102"/>
                  </a:cubicBezTo>
                  <a:cubicBezTo>
                    <a:pt x="80" y="102"/>
                    <a:pt x="100" y="81"/>
                    <a:pt x="100" y="55"/>
                  </a:cubicBezTo>
                  <a:cubicBezTo>
                    <a:pt x="100" y="30"/>
                    <a:pt x="80" y="9"/>
                    <a:pt x="5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219"/>
            <p:cNvSpPr>
              <a:spLocks noEditPoints="1"/>
            </p:cNvSpPr>
            <p:nvPr/>
          </p:nvSpPr>
          <p:spPr bwMode="auto">
            <a:xfrm>
              <a:off x="6713538" y="5311775"/>
              <a:ext cx="212725" cy="215900"/>
            </a:xfrm>
            <a:custGeom>
              <a:avLst/>
              <a:gdLst>
                <a:gd name="T0" fmla="*/ 38 w 76"/>
                <a:gd name="T1" fmla="*/ 77 h 77"/>
                <a:gd name="T2" fmla="*/ 0 w 76"/>
                <a:gd name="T3" fmla="*/ 38 h 77"/>
                <a:gd name="T4" fmla="*/ 38 w 76"/>
                <a:gd name="T5" fmla="*/ 0 h 77"/>
                <a:gd name="T6" fmla="*/ 76 w 76"/>
                <a:gd name="T7" fmla="*/ 38 h 77"/>
                <a:gd name="T8" fmla="*/ 38 w 76"/>
                <a:gd name="T9" fmla="*/ 77 h 77"/>
                <a:gd name="T10" fmla="*/ 38 w 76"/>
                <a:gd name="T11" fmla="*/ 9 h 77"/>
                <a:gd name="T12" fmla="*/ 9 w 76"/>
                <a:gd name="T13" fmla="*/ 38 h 77"/>
                <a:gd name="T14" fmla="*/ 38 w 76"/>
                <a:gd name="T15" fmla="*/ 68 h 77"/>
                <a:gd name="T16" fmla="*/ 67 w 76"/>
                <a:gd name="T17" fmla="*/ 38 h 77"/>
                <a:gd name="T18" fmla="*/ 38 w 76"/>
                <a:gd name="T19"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38" y="77"/>
                  </a:moveTo>
                  <a:cubicBezTo>
                    <a:pt x="17" y="77"/>
                    <a:pt x="0" y="60"/>
                    <a:pt x="0" y="38"/>
                  </a:cubicBezTo>
                  <a:cubicBezTo>
                    <a:pt x="0" y="17"/>
                    <a:pt x="17" y="0"/>
                    <a:pt x="38" y="0"/>
                  </a:cubicBezTo>
                  <a:cubicBezTo>
                    <a:pt x="59" y="0"/>
                    <a:pt x="76" y="17"/>
                    <a:pt x="76" y="38"/>
                  </a:cubicBezTo>
                  <a:cubicBezTo>
                    <a:pt x="76" y="60"/>
                    <a:pt x="59" y="77"/>
                    <a:pt x="38" y="77"/>
                  </a:cubicBezTo>
                  <a:close/>
                  <a:moveTo>
                    <a:pt x="38" y="9"/>
                  </a:moveTo>
                  <a:cubicBezTo>
                    <a:pt x="22" y="9"/>
                    <a:pt x="9" y="22"/>
                    <a:pt x="9" y="38"/>
                  </a:cubicBezTo>
                  <a:cubicBezTo>
                    <a:pt x="9" y="54"/>
                    <a:pt x="22" y="68"/>
                    <a:pt x="38" y="68"/>
                  </a:cubicBezTo>
                  <a:cubicBezTo>
                    <a:pt x="54" y="68"/>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220"/>
            <p:cNvSpPr>
              <a:spLocks noEditPoints="1"/>
            </p:cNvSpPr>
            <p:nvPr/>
          </p:nvSpPr>
          <p:spPr bwMode="auto">
            <a:xfrm>
              <a:off x="6278563" y="5211763"/>
              <a:ext cx="358775" cy="363537"/>
            </a:xfrm>
            <a:custGeom>
              <a:avLst/>
              <a:gdLst>
                <a:gd name="T0" fmla="*/ 64 w 128"/>
                <a:gd name="T1" fmla="*/ 130 h 130"/>
                <a:gd name="T2" fmla="*/ 0 w 128"/>
                <a:gd name="T3" fmla="*/ 65 h 130"/>
                <a:gd name="T4" fmla="*/ 64 w 128"/>
                <a:gd name="T5" fmla="*/ 0 h 130"/>
                <a:gd name="T6" fmla="*/ 128 w 128"/>
                <a:gd name="T7" fmla="*/ 65 h 130"/>
                <a:gd name="T8" fmla="*/ 64 w 128"/>
                <a:gd name="T9" fmla="*/ 130 h 130"/>
                <a:gd name="T10" fmla="*/ 64 w 128"/>
                <a:gd name="T11" fmla="*/ 9 h 130"/>
                <a:gd name="T12" fmla="*/ 9 w 128"/>
                <a:gd name="T13" fmla="*/ 65 h 130"/>
                <a:gd name="T14" fmla="*/ 64 w 128"/>
                <a:gd name="T15" fmla="*/ 121 h 130"/>
                <a:gd name="T16" fmla="*/ 119 w 128"/>
                <a:gd name="T17" fmla="*/ 65 h 130"/>
                <a:gd name="T18" fmla="*/ 64 w 128"/>
                <a:gd name="T19"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0">
                  <a:moveTo>
                    <a:pt x="64" y="130"/>
                  </a:moveTo>
                  <a:cubicBezTo>
                    <a:pt x="29" y="130"/>
                    <a:pt x="0" y="101"/>
                    <a:pt x="0" y="65"/>
                  </a:cubicBezTo>
                  <a:cubicBezTo>
                    <a:pt x="0" y="29"/>
                    <a:pt x="29" y="0"/>
                    <a:pt x="64" y="0"/>
                  </a:cubicBezTo>
                  <a:cubicBezTo>
                    <a:pt x="100" y="0"/>
                    <a:pt x="128" y="29"/>
                    <a:pt x="128" y="65"/>
                  </a:cubicBezTo>
                  <a:cubicBezTo>
                    <a:pt x="128" y="101"/>
                    <a:pt x="100" y="130"/>
                    <a:pt x="64" y="130"/>
                  </a:cubicBezTo>
                  <a:close/>
                  <a:moveTo>
                    <a:pt x="64" y="9"/>
                  </a:moveTo>
                  <a:cubicBezTo>
                    <a:pt x="34" y="9"/>
                    <a:pt x="9" y="34"/>
                    <a:pt x="9" y="65"/>
                  </a:cubicBezTo>
                  <a:cubicBezTo>
                    <a:pt x="9" y="96"/>
                    <a:pt x="34" y="121"/>
                    <a:pt x="64" y="121"/>
                  </a:cubicBezTo>
                  <a:cubicBezTo>
                    <a:pt x="95" y="121"/>
                    <a:pt x="119" y="96"/>
                    <a:pt x="119" y="65"/>
                  </a:cubicBezTo>
                  <a:cubicBezTo>
                    <a:pt x="119" y="34"/>
                    <a:pt x="95" y="9"/>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221"/>
            <p:cNvSpPr>
              <a:spLocks noEditPoints="1"/>
            </p:cNvSpPr>
            <p:nvPr/>
          </p:nvSpPr>
          <p:spPr bwMode="auto">
            <a:xfrm>
              <a:off x="6329363" y="5260975"/>
              <a:ext cx="258763" cy="261937"/>
            </a:xfrm>
            <a:custGeom>
              <a:avLst/>
              <a:gdLst>
                <a:gd name="T0" fmla="*/ 46 w 92"/>
                <a:gd name="T1" fmla="*/ 93 h 93"/>
                <a:gd name="T2" fmla="*/ 0 w 92"/>
                <a:gd name="T3" fmla="*/ 47 h 93"/>
                <a:gd name="T4" fmla="*/ 46 w 92"/>
                <a:gd name="T5" fmla="*/ 0 h 93"/>
                <a:gd name="T6" fmla="*/ 92 w 92"/>
                <a:gd name="T7" fmla="*/ 47 h 93"/>
                <a:gd name="T8" fmla="*/ 46 w 92"/>
                <a:gd name="T9" fmla="*/ 93 h 93"/>
                <a:gd name="T10" fmla="*/ 46 w 92"/>
                <a:gd name="T11" fmla="*/ 10 h 93"/>
                <a:gd name="T12" fmla="*/ 10 w 92"/>
                <a:gd name="T13" fmla="*/ 47 h 93"/>
                <a:gd name="T14" fmla="*/ 46 w 92"/>
                <a:gd name="T15" fmla="*/ 84 h 93"/>
                <a:gd name="T16" fmla="*/ 83 w 92"/>
                <a:gd name="T17" fmla="*/ 47 h 93"/>
                <a:gd name="T18" fmla="*/ 46 w 92"/>
                <a:gd name="T19"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46" y="93"/>
                  </a:moveTo>
                  <a:cubicBezTo>
                    <a:pt x="21" y="93"/>
                    <a:pt x="0" y="72"/>
                    <a:pt x="0" y="47"/>
                  </a:cubicBezTo>
                  <a:cubicBezTo>
                    <a:pt x="0" y="21"/>
                    <a:pt x="21" y="0"/>
                    <a:pt x="46" y="0"/>
                  </a:cubicBezTo>
                  <a:cubicBezTo>
                    <a:pt x="72" y="0"/>
                    <a:pt x="92" y="21"/>
                    <a:pt x="92" y="47"/>
                  </a:cubicBezTo>
                  <a:cubicBezTo>
                    <a:pt x="92" y="72"/>
                    <a:pt x="72" y="93"/>
                    <a:pt x="46" y="93"/>
                  </a:cubicBezTo>
                  <a:close/>
                  <a:moveTo>
                    <a:pt x="46" y="10"/>
                  </a:moveTo>
                  <a:cubicBezTo>
                    <a:pt x="26" y="10"/>
                    <a:pt x="10" y="26"/>
                    <a:pt x="10" y="47"/>
                  </a:cubicBezTo>
                  <a:cubicBezTo>
                    <a:pt x="10" y="67"/>
                    <a:pt x="26" y="84"/>
                    <a:pt x="46" y="84"/>
                  </a:cubicBezTo>
                  <a:cubicBezTo>
                    <a:pt x="67" y="84"/>
                    <a:pt x="83" y="67"/>
                    <a:pt x="83" y="47"/>
                  </a:cubicBezTo>
                  <a:cubicBezTo>
                    <a:pt x="83" y="26"/>
                    <a:pt x="67" y="10"/>
                    <a:pt x="4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222"/>
            <p:cNvSpPr>
              <a:spLocks noEditPoints="1"/>
            </p:cNvSpPr>
            <p:nvPr/>
          </p:nvSpPr>
          <p:spPr bwMode="auto">
            <a:xfrm>
              <a:off x="6413500" y="5337175"/>
              <a:ext cx="92075" cy="98425"/>
            </a:xfrm>
            <a:custGeom>
              <a:avLst/>
              <a:gdLst>
                <a:gd name="T0" fmla="*/ 16 w 33"/>
                <a:gd name="T1" fmla="*/ 35 h 35"/>
                <a:gd name="T2" fmla="*/ 0 w 33"/>
                <a:gd name="T3" fmla="*/ 18 h 35"/>
                <a:gd name="T4" fmla="*/ 16 w 33"/>
                <a:gd name="T5" fmla="*/ 0 h 35"/>
                <a:gd name="T6" fmla="*/ 33 w 33"/>
                <a:gd name="T7" fmla="*/ 18 h 35"/>
                <a:gd name="T8" fmla="*/ 16 w 33"/>
                <a:gd name="T9" fmla="*/ 35 h 35"/>
                <a:gd name="T10" fmla="*/ 16 w 33"/>
                <a:gd name="T11" fmla="*/ 10 h 35"/>
                <a:gd name="T12" fmla="*/ 9 w 33"/>
                <a:gd name="T13" fmla="*/ 18 h 35"/>
                <a:gd name="T14" fmla="*/ 16 w 33"/>
                <a:gd name="T15" fmla="*/ 25 h 35"/>
                <a:gd name="T16" fmla="*/ 24 w 33"/>
                <a:gd name="T17" fmla="*/ 18 h 35"/>
                <a:gd name="T18" fmla="*/ 16 w 33"/>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5">
                  <a:moveTo>
                    <a:pt x="16" y="35"/>
                  </a:moveTo>
                  <a:cubicBezTo>
                    <a:pt x="7" y="35"/>
                    <a:pt x="0" y="27"/>
                    <a:pt x="0" y="18"/>
                  </a:cubicBezTo>
                  <a:cubicBezTo>
                    <a:pt x="0" y="8"/>
                    <a:pt x="7" y="0"/>
                    <a:pt x="16" y="0"/>
                  </a:cubicBezTo>
                  <a:cubicBezTo>
                    <a:pt x="25" y="0"/>
                    <a:pt x="33" y="8"/>
                    <a:pt x="33" y="18"/>
                  </a:cubicBezTo>
                  <a:cubicBezTo>
                    <a:pt x="33" y="27"/>
                    <a:pt x="25" y="35"/>
                    <a:pt x="16" y="35"/>
                  </a:cubicBezTo>
                  <a:close/>
                  <a:moveTo>
                    <a:pt x="16" y="10"/>
                  </a:moveTo>
                  <a:cubicBezTo>
                    <a:pt x="12" y="10"/>
                    <a:pt x="9" y="13"/>
                    <a:pt x="9" y="18"/>
                  </a:cubicBezTo>
                  <a:cubicBezTo>
                    <a:pt x="9" y="22"/>
                    <a:pt x="12" y="25"/>
                    <a:pt x="16" y="25"/>
                  </a:cubicBezTo>
                  <a:cubicBezTo>
                    <a:pt x="20" y="25"/>
                    <a:pt x="24" y="22"/>
                    <a:pt x="24" y="18"/>
                  </a:cubicBezTo>
                  <a:cubicBezTo>
                    <a:pt x="24" y="13"/>
                    <a:pt x="20"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223"/>
            <p:cNvSpPr>
              <a:spLocks noEditPoints="1"/>
            </p:cNvSpPr>
            <p:nvPr/>
          </p:nvSpPr>
          <p:spPr bwMode="auto">
            <a:xfrm>
              <a:off x="6772275" y="5373688"/>
              <a:ext cx="93663" cy="92075"/>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9 h 33"/>
                <a:gd name="T12" fmla="*/ 9 w 33"/>
                <a:gd name="T13" fmla="*/ 16 h 33"/>
                <a:gd name="T14" fmla="*/ 17 w 33"/>
                <a:gd name="T15" fmla="*/ 24 h 33"/>
                <a:gd name="T16" fmla="*/ 24 w 33"/>
                <a:gd name="T17" fmla="*/ 16 h 33"/>
                <a:gd name="T18" fmla="*/ 17 w 33"/>
                <a:gd name="T1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9"/>
                  </a:moveTo>
                  <a:cubicBezTo>
                    <a:pt x="13" y="9"/>
                    <a:pt x="9" y="12"/>
                    <a:pt x="9" y="16"/>
                  </a:cubicBezTo>
                  <a:cubicBezTo>
                    <a:pt x="9" y="20"/>
                    <a:pt x="13" y="24"/>
                    <a:pt x="17" y="24"/>
                  </a:cubicBezTo>
                  <a:cubicBezTo>
                    <a:pt x="21" y="24"/>
                    <a:pt x="24" y="20"/>
                    <a:pt x="24" y="16"/>
                  </a:cubicBezTo>
                  <a:cubicBezTo>
                    <a:pt x="24" y="12"/>
                    <a:pt x="21" y="9"/>
                    <a:pt x="1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224"/>
            <p:cNvSpPr>
              <a:spLocks noEditPoints="1"/>
            </p:cNvSpPr>
            <p:nvPr/>
          </p:nvSpPr>
          <p:spPr bwMode="auto">
            <a:xfrm>
              <a:off x="6665913" y="4899025"/>
              <a:ext cx="201613" cy="177800"/>
            </a:xfrm>
            <a:custGeom>
              <a:avLst/>
              <a:gdLst>
                <a:gd name="T0" fmla="*/ 68 w 72"/>
                <a:gd name="T1" fmla="*/ 63 h 63"/>
                <a:gd name="T2" fmla="*/ 4 w 72"/>
                <a:gd name="T3" fmla="*/ 63 h 63"/>
                <a:gd name="T4" fmla="*/ 0 w 72"/>
                <a:gd name="T5" fmla="*/ 59 h 63"/>
                <a:gd name="T6" fmla="*/ 0 w 72"/>
                <a:gd name="T7" fmla="*/ 5 h 63"/>
                <a:gd name="T8" fmla="*/ 4 w 72"/>
                <a:gd name="T9" fmla="*/ 0 h 63"/>
                <a:gd name="T10" fmla="*/ 49 w 72"/>
                <a:gd name="T11" fmla="*/ 0 h 63"/>
                <a:gd name="T12" fmla="*/ 53 w 72"/>
                <a:gd name="T13" fmla="*/ 3 h 63"/>
                <a:gd name="T14" fmla="*/ 72 w 72"/>
                <a:gd name="T15" fmla="*/ 57 h 63"/>
                <a:gd name="T16" fmla="*/ 71 w 72"/>
                <a:gd name="T17" fmla="*/ 62 h 63"/>
                <a:gd name="T18" fmla="*/ 68 w 72"/>
                <a:gd name="T19" fmla="*/ 63 h 63"/>
                <a:gd name="T20" fmla="*/ 9 w 72"/>
                <a:gd name="T21" fmla="*/ 54 h 63"/>
                <a:gd name="T22" fmla="*/ 61 w 72"/>
                <a:gd name="T23" fmla="*/ 54 h 63"/>
                <a:gd name="T24" fmla="*/ 45 w 72"/>
                <a:gd name="T25" fmla="*/ 10 h 63"/>
                <a:gd name="T26" fmla="*/ 9 w 72"/>
                <a:gd name="T27" fmla="*/ 10 h 63"/>
                <a:gd name="T28" fmla="*/ 9 w 72"/>
                <a:gd name="T29"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63">
                  <a:moveTo>
                    <a:pt x="68" y="63"/>
                  </a:moveTo>
                  <a:cubicBezTo>
                    <a:pt x="4" y="63"/>
                    <a:pt x="4" y="63"/>
                    <a:pt x="4" y="63"/>
                  </a:cubicBezTo>
                  <a:cubicBezTo>
                    <a:pt x="2" y="63"/>
                    <a:pt x="0" y="61"/>
                    <a:pt x="0" y="59"/>
                  </a:cubicBezTo>
                  <a:cubicBezTo>
                    <a:pt x="0" y="5"/>
                    <a:pt x="0" y="5"/>
                    <a:pt x="0" y="5"/>
                  </a:cubicBezTo>
                  <a:cubicBezTo>
                    <a:pt x="0" y="2"/>
                    <a:pt x="2" y="0"/>
                    <a:pt x="4" y="0"/>
                  </a:cubicBezTo>
                  <a:cubicBezTo>
                    <a:pt x="49" y="0"/>
                    <a:pt x="49" y="0"/>
                    <a:pt x="49" y="0"/>
                  </a:cubicBezTo>
                  <a:cubicBezTo>
                    <a:pt x="51" y="0"/>
                    <a:pt x="52" y="2"/>
                    <a:pt x="53" y="3"/>
                  </a:cubicBezTo>
                  <a:cubicBezTo>
                    <a:pt x="72" y="57"/>
                    <a:pt x="72" y="57"/>
                    <a:pt x="72" y="57"/>
                  </a:cubicBezTo>
                  <a:cubicBezTo>
                    <a:pt x="72" y="59"/>
                    <a:pt x="72" y="60"/>
                    <a:pt x="71" y="62"/>
                  </a:cubicBezTo>
                  <a:cubicBezTo>
                    <a:pt x="71" y="63"/>
                    <a:pt x="69" y="63"/>
                    <a:pt x="68" y="63"/>
                  </a:cubicBezTo>
                  <a:close/>
                  <a:moveTo>
                    <a:pt x="9" y="54"/>
                  </a:moveTo>
                  <a:cubicBezTo>
                    <a:pt x="61" y="54"/>
                    <a:pt x="61" y="54"/>
                    <a:pt x="61" y="54"/>
                  </a:cubicBezTo>
                  <a:cubicBezTo>
                    <a:pt x="45" y="10"/>
                    <a:pt x="45" y="10"/>
                    <a:pt x="45" y="10"/>
                  </a:cubicBezTo>
                  <a:cubicBezTo>
                    <a:pt x="9" y="10"/>
                    <a:pt x="9" y="10"/>
                    <a:pt x="9" y="10"/>
                  </a:cubicBezTo>
                  <a:lnTo>
                    <a:pt x="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225"/>
            <p:cNvSpPr>
              <a:spLocks noEditPoints="1"/>
            </p:cNvSpPr>
            <p:nvPr/>
          </p:nvSpPr>
          <p:spPr bwMode="auto">
            <a:xfrm>
              <a:off x="6102350" y="4745038"/>
              <a:ext cx="617538" cy="404812"/>
            </a:xfrm>
            <a:custGeom>
              <a:avLst/>
              <a:gdLst>
                <a:gd name="T0" fmla="*/ 168 w 220"/>
                <a:gd name="T1" fmla="*/ 144 h 144"/>
                <a:gd name="T2" fmla="*/ 32 w 220"/>
                <a:gd name="T3" fmla="*/ 144 h 144"/>
                <a:gd name="T4" fmla="*/ 28 w 220"/>
                <a:gd name="T5" fmla="*/ 141 h 144"/>
                <a:gd name="T6" fmla="*/ 15 w 220"/>
                <a:gd name="T7" fmla="*/ 108 h 144"/>
                <a:gd name="T8" fmla="*/ 1 w 220"/>
                <a:gd name="T9" fmla="*/ 90 h 144"/>
                <a:gd name="T10" fmla="*/ 1 w 220"/>
                <a:gd name="T11" fmla="*/ 85 h 144"/>
                <a:gd name="T12" fmla="*/ 12 w 220"/>
                <a:gd name="T13" fmla="*/ 57 h 144"/>
                <a:gd name="T14" fmla="*/ 14 w 220"/>
                <a:gd name="T15" fmla="*/ 54 h 144"/>
                <a:gd name="T16" fmla="*/ 157 w 220"/>
                <a:gd name="T17" fmla="*/ 1 h 144"/>
                <a:gd name="T18" fmla="*/ 158 w 220"/>
                <a:gd name="T19" fmla="*/ 0 h 144"/>
                <a:gd name="T20" fmla="*/ 215 w 220"/>
                <a:gd name="T21" fmla="*/ 0 h 144"/>
                <a:gd name="T22" fmla="*/ 220 w 220"/>
                <a:gd name="T23" fmla="*/ 5 h 144"/>
                <a:gd name="T24" fmla="*/ 220 w 220"/>
                <a:gd name="T25" fmla="*/ 24 h 144"/>
                <a:gd name="T26" fmla="*/ 215 w 220"/>
                <a:gd name="T27" fmla="*/ 28 h 144"/>
                <a:gd name="T28" fmla="*/ 173 w 220"/>
                <a:gd name="T29" fmla="*/ 28 h 144"/>
                <a:gd name="T30" fmla="*/ 173 w 220"/>
                <a:gd name="T31" fmla="*/ 139 h 144"/>
                <a:gd name="T32" fmla="*/ 168 w 220"/>
                <a:gd name="T33" fmla="*/ 144 h 144"/>
                <a:gd name="T34" fmla="*/ 35 w 220"/>
                <a:gd name="T35" fmla="*/ 135 h 144"/>
                <a:gd name="T36" fmla="*/ 164 w 220"/>
                <a:gd name="T37" fmla="*/ 135 h 144"/>
                <a:gd name="T38" fmla="*/ 164 w 220"/>
                <a:gd name="T39" fmla="*/ 24 h 144"/>
                <a:gd name="T40" fmla="*/ 169 w 220"/>
                <a:gd name="T41" fmla="*/ 19 h 144"/>
                <a:gd name="T42" fmla="*/ 211 w 220"/>
                <a:gd name="T43" fmla="*/ 19 h 144"/>
                <a:gd name="T44" fmla="*/ 211 w 220"/>
                <a:gd name="T45" fmla="*/ 10 h 144"/>
                <a:gd name="T46" fmla="*/ 159 w 220"/>
                <a:gd name="T47" fmla="*/ 10 h 144"/>
                <a:gd name="T48" fmla="*/ 19 w 220"/>
                <a:gd name="T49" fmla="*/ 62 h 144"/>
                <a:gd name="T50" fmla="*/ 10 w 220"/>
                <a:gd name="T51" fmla="*/ 86 h 144"/>
                <a:gd name="T52" fmla="*/ 23 w 220"/>
                <a:gd name="T53" fmla="*/ 103 h 144"/>
                <a:gd name="T54" fmla="*/ 23 w 220"/>
                <a:gd name="T55" fmla="*/ 104 h 144"/>
                <a:gd name="T56" fmla="*/ 35 w 220"/>
                <a:gd name="T57" fmla="*/ 1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0" h="144">
                  <a:moveTo>
                    <a:pt x="168" y="144"/>
                  </a:moveTo>
                  <a:cubicBezTo>
                    <a:pt x="32" y="144"/>
                    <a:pt x="32" y="144"/>
                    <a:pt x="32" y="144"/>
                  </a:cubicBezTo>
                  <a:cubicBezTo>
                    <a:pt x="30" y="144"/>
                    <a:pt x="29" y="143"/>
                    <a:pt x="28" y="141"/>
                  </a:cubicBezTo>
                  <a:cubicBezTo>
                    <a:pt x="15" y="108"/>
                    <a:pt x="15" y="108"/>
                    <a:pt x="15" y="108"/>
                  </a:cubicBezTo>
                  <a:cubicBezTo>
                    <a:pt x="1" y="90"/>
                    <a:pt x="1" y="90"/>
                    <a:pt x="1" y="90"/>
                  </a:cubicBezTo>
                  <a:cubicBezTo>
                    <a:pt x="0" y="88"/>
                    <a:pt x="0" y="87"/>
                    <a:pt x="1" y="85"/>
                  </a:cubicBezTo>
                  <a:cubicBezTo>
                    <a:pt x="12" y="57"/>
                    <a:pt x="12" y="57"/>
                    <a:pt x="12" y="57"/>
                  </a:cubicBezTo>
                  <a:cubicBezTo>
                    <a:pt x="12" y="56"/>
                    <a:pt x="13" y="55"/>
                    <a:pt x="14" y="54"/>
                  </a:cubicBezTo>
                  <a:cubicBezTo>
                    <a:pt x="157" y="1"/>
                    <a:pt x="157" y="1"/>
                    <a:pt x="157" y="1"/>
                  </a:cubicBezTo>
                  <a:cubicBezTo>
                    <a:pt x="157" y="0"/>
                    <a:pt x="158" y="0"/>
                    <a:pt x="158" y="0"/>
                  </a:cubicBezTo>
                  <a:cubicBezTo>
                    <a:pt x="215" y="0"/>
                    <a:pt x="215" y="0"/>
                    <a:pt x="215" y="0"/>
                  </a:cubicBezTo>
                  <a:cubicBezTo>
                    <a:pt x="218" y="0"/>
                    <a:pt x="220" y="2"/>
                    <a:pt x="220" y="5"/>
                  </a:cubicBezTo>
                  <a:cubicBezTo>
                    <a:pt x="220" y="24"/>
                    <a:pt x="220" y="24"/>
                    <a:pt x="220" y="24"/>
                  </a:cubicBezTo>
                  <a:cubicBezTo>
                    <a:pt x="220" y="26"/>
                    <a:pt x="218" y="28"/>
                    <a:pt x="215" y="28"/>
                  </a:cubicBezTo>
                  <a:cubicBezTo>
                    <a:pt x="173" y="28"/>
                    <a:pt x="173" y="28"/>
                    <a:pt x="173" y="28"/>
                  </a:cubicBezTo>
                  <a:cubicBezTo>
                    <a:pt x="173" y="139"/>
                    <a:pt x="173" y="139"/>
                    <a:pt x="173" y="139"/>
                  </a:cubicBezTo>
                  <a:cubicBezTo>
                    <a:pt x="173" y="142"/>
                    <a:pt x="171" y="144"/>
                    <a:pt x="168" y="144"/>
                  </a:cubicBezTo>
                  <a:close/>
                  <a:moveTo>
                    <a:pt x="35" y="135"/>
                  </a:moveTo>
                  <a:cubicBezTo>
                    <a:pt x="164" y="135"/>
                    <a:pt x="164" y="135"/>
                    <a:pt x="164" y="135"/>
                  </a:cubicBezTo>
                  <a:cubicBezTo>
                    <a:pt x="164" y="24"/>
                    <a:pt x="164" y="24"/>
                    <a:pt x="164" y="24"/>
                  </a:cubicBezTo>
                  <a:cubicBezTo>
                    <a:pt x="164" y="21"/>
                    <a:pt x="166" y="19"/>
                    <a:pt x="169" y="19"/>
                  </a:cubicBezTo>
                  <a:cubicBezTo>
                    <a:pt x="211" y="19"/>
                    <a:pt x="211" y="19"/>
                    <a:pt x="211" y="19"/>
                  </a:cubicBezTo>
                  <a:cubicBezTo>
                    <a:pt x="211" y="10"/>
                    <a:pt x="211" y="10"/>
                    <a:pt x="211" y="10"/>
                  </a:cubicBezTo>
                  <a:cubicBezTo>
                    <a:pt x="159" y="10"/>
                    <a:pt x="159" y="10"/>
                    <a:pt x="159" y="10"/>
                  </a:cubicBezTo>
                  <a:cubicBezTo>
                    <a:pt x="19" y="62"/>
                    <a:pt x="19" y="62"/>
                    <a:pt x="19" y="62"/>
                  </a:cubicBezTo>
                  <a:cubicBezTo>
                    <a:pt x="10" y="86"/>
                    <a:pt x="10" y="86"/>
                    <a:pt x="10" y="86"/>
                  </a:cubicBezTo>
                  <a:cubicBezTo>
                    <a:pt x="23" y="103"/>
                    <a:pt x="23" y="103"/>
                    <a:pt x="23" y="103"/>
                  </a:cubicBezTo>
                  <a:cubicBezTo>
                    <a:pt x="23" y="104"/>
                    <a:pt x="23" y="104"/>
                    <a:pt x="23" y="104"/>
                  </a:cubicBezTo>
                  <a:lnTo>
                    <a:pt x="35"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227"/>
            <p:cNvSpPr/>
            <p:nvPr/>
          </p:nvSpPr>
          <p:spPr bwMode="auto">
            <a:xfrm>
              <a:off x="6665913" y="5099050"/>
              <a:ext cx="80963" cy="25400"/>
            </a:xfrm>
            <a:custGeom>
              <a:avLst/>
              <a:gdLst>
                <a:gd name="T0" fmla="*/ 25 w 29"/>
                <a:gd name="T1" fmla="*/ 9 h 9"/>
                <a:gd name="T2" fmla="*/ 4 w 29"/>
                <a:gd name="T3" fmla="*/ 9 h 9"/>
                <a:gd name="T4" fmla="*/ 0 w 29"/>
                <a:gd name="T5" fmla="*/ 5 h 9"/>
                <a:gd name="T6" fmla="*/ 4 w 29"/>
                <a:gd name="T7" fmla="*/ 0 h 9"/>
                <a:gd name="T8" fmla="*/ 25 w 29"/>
                <a:gd name="T9" fmla="*/ 0 h 9"/>
                <a:gd name="T10" fmla="*/ 29 w 29"/>
                <a:gd name="T11" fmla="*/ 5 h 9"/>
                <a:gd name="T12" fmla="*/ 25 w 2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5" y="9"/>
                  </a:moveTo>
                  <a:cubicBezTo>
                    <a:pt x="4" y="9"/>
                    <a:pt x="4" y="9"/>
                    <a:pt x="4" y="9"/>
                  </a:cubicBezTo>
                  <a:cubicBezTo>
                    <a:pt x="2" y="9"/>
                    <a:pt x="0" y="7"/>
                    <a:pt x="0" y="5"/>
                  </a:cubicBezTo>
                  <a:cubicBezTo>
                    <a:pt x="0" y="2"/>
                    <a:pt x="2" y="0"/>
                    <a:pt x="4" y="0"/>
                  </a:cubicBezTo>
                  <a:cubicBezTo>
                    <a:pt x="25" y="0"/>
                    <a:pt x="25" y="0"/>
                    <a:pt x="25" y="0"/>
                  </a:cubicBezTo>
                  <a:cubicBezTo>
                    <a:pt x="27" y="0"/>
                    <a:pt x="29" y="2"/>
                    <a:pt x="29" y="5"/>
                  </a:cubicBezTo>
                  <a:cubicBezTo>
                    <a:pt x="29" y="7"/>
                    <a:pt x="27" y="9"/>
                    <a:pt x="2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5" name="Freeform 228"/>
            <p:cNvSpPr/>
            <p:nvPr/>
          </p:nvSpPr>
          <p:spPr bwMode="auto">
            <a:xfrm>
              <a:off x="6142038" y="4795838"/>
              <a:ext cx="447675" cy="260350"/>
            </a:xfrm>
            <a:custGeom>
              <a:avLst/>
              <a:gdLst>
                <a:gd name="T0" fmla="*/ 5 w 160"/>
                <a:gd name="T1" fmla="*/ 93 h 93"/>
                <a:gd name="T2" fmla="*/ 3 w 160"/>
                <a:gd name="T3" fmla="*/ 92 h 93"/>
                <a:gd name="T4" fmla="*/ 0 w 160"/>
                <a:gd name="T5" fmla="*/ 87 h 93"/>
                <a:gd name="T6" fmla="*/ 11 w 160"/>
                <a:gd name="T7" fmla="*/ 53 h 93"/>
                <a:gd name="T8" fmla="*/ 14 w 160"/>
                <a:gd name="T9" fmla="*/ 50 h 93"/>
                <a:gd name="T10" fmla="*/ 153 w 160"/>
                <a:gd name="T11" fmla="*/ 1 h 93"/>
                <a:gd name="T12" fmla="*/ 159 w 160"/>
                <a:gd name="T13" fmla="*/ 4 h 93"/>
                <a:gd name="T14" fmla="*/ 156 w 160"/>
                <a:gd name="T15" fmla="*/ 10 h 93"/>
                <a:gd name="T16" fmla="*/ 19 w 160"/>
                <a:gd name="T17" fmla="*/ 58 h 93"/>
                <a:gd name="T18" fmla="*/ 9 w 160"/>
                <a:gd name="T19" fmla="*/ 89 h 93"/>
                <a:gd name="T20" fmla="*/ 5 w 160"/>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93">
                  <a:moveTo>
                    <a:pt x="5" y="93"/>
                  </a:moveTo>
                  <a:cubicBezTo>
                    <a:pt x="4" y="93"/>
                    <a:pt x="4" y="93"/>
                    <a:pt x="3" y="92"/>
                  </a:cubicBezTo>
                  <a:cubicBezTo>
                    <a:pt x="1" y="92"/>
                    <a:pt x="0" y="89"/>
                    <a:pt x="0" y="87"/>
                  </a:cubicBezTo>
                  <a:cubicBezTo>
                    <a:pt x="11" y="53"/>
                    <a:pt x="11" y="53"/>
                    <a:pt x="11" y="53"/>
                  </a:cubicBezTo>
                  <a:cubicBezTo>
                    <a:pt x="12" y="51"/>
                    <a:pt x="13" y="50"/>
                    <a:pt x="14" y="50"/>
                  </a:cubicBezTo>
                  <a:cubicBezTo>
                    <a:pt x="153" y="1"/>
                    <a:pt x="153" y="1"/>
                    <a:pt x="153" y="1"/>
                  </a:cubicBezTo>
                  <a:cubicBezTo>
                    <a:pt x="156" y="0"/>
                    <a:pt x="158" y="2"/>
                    <a:pt x="159" y="4"/>
                  </a:cubicBezTo>
                  <a:cubicBezTo>
                    <a:pt x="160" y="6"/>
                    <a:pt x="159" y="9"/>
                    <a:pt x="156" y="10"/>
                  </a:cubicBezTo>
                  <a:cubicBezTo>
                    <a:pt x="19" y="58"/>
                    <a:pt x="19" y="58"/>
                    <a:pt x="19" y="58"/>
                  </a:cubicBezTo>
                  <a:cubicBezTo>
                    <a:pt x="9" y="89"/>
                    <a:pt x="9" y="89"/>
                    <a:pt x="9" y="89"/>
                  </a:cubicBezTo>
                  <a:cubicBezTo>
                    <a:pt x="9" y="91"/>
                    <a:pt x="7" y="93"/>
                    <a:pt x="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6" name="Freeform 229"/>
            <p:cNvSpPr>
              <a:spLocks noEditPoints="1"/>
            </p:cNvSpPr>
            <p:nvPr/>
          </p:nvSpPr>
          <p:spPr bwMode="auto">
            <a:xfrm>
              <a:off x="6200775" y="4949825"/>
              <a:ext cx="98425" cy="152400"/>
            </a:xfrm>
            <a:custGeom>
              <a:avLst/>
              <a:gdLst>
                <a:gd name="T0" fmla="*/ 30 w 35"/>
                <a:gd name="T1" fmla="*/ 54 h 54"/>
                <a:gd name="T2" fmla="*/ 12 w 35"/>
                <a:gd name="T3" fmla="*/ 54 h 54"/>
                <a:gd name="T4" fmla="*/ 7 w 35"/>
                <a:gd name="T5" fmla="*/ 50 h 54"/>
                <a:gd name="T6" fmla="*/ 1 w 35"/>
                <a:gd name="T7" fmla="*/ 14 h 54"/>
                <a:gd name="T8" fmla="*/ 4 w 35"/>
                <a:gd name="T9" fmla="*/ 8 h 54"/>
                <a:gd name="T10" fmla="*/ 29 w 35"/>
                <a:gd name="T11" fmla="*/ 1 h 54"/>
                <a:gd name="T12" fmla="*/ 33 w 35"/>
                <a:gd name="T13" fmla="*/ 1 h 54"/>
                <a:gd name="T14" fmla="*/ 35 w 35"/>
                <a:gd name="T15" fmla="*/ 5 h 54"/>
                <a:gd name="T16" fmla="*/ 35 w 35"/>
                <a:gd name="T17" fmla="*/ 49 h 54"/>
                <a:gd name="T18" fmla="*/ 30 w 35"/>
                <a:gd name="T19" fmla="*/ 54 h 54"/>
                <a:gd name="T20" fmla="*/ 16 w 35"/>
                <a:gd name="T21" fmla="*/ 44 h 54"/>
                <a:gd name="T22" fmla="*/ 26 w 35"/>
                <a:gd name="T23" fmla="*/ 44 h 54"/>
                <a:gd name="T24" fmla="*/ 26 w 35"/>
                <a:gd name="T25" fmla="*/ 11 h 54"/>
                <a:gd name="T26" fmla="*/ 11 w 35"/>
                <a:gd name="T27" fmla="*/ 16 h 54"/>
                <a:gd name="T28" fmla="*/ 16 w 35"/>
                <a:gd name="T2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4">
                  <a:moveTo>
                    <a:pt x="30" y="54"/>
                  </a:moveTo>
                  <a:cubicBezTo>
                    <a:pt x="12" y="54"/>
                    <a:pt x="12" y="54"/>
                    <a:pt x="12" y="54"/>
                  </a:cubicBezTo>
                  <a:cubicBezTo>
                    <a:pt x="9" y="54"/>
                    <a:pt x="8" y="52"/>
                    <a:pt x="7" y="50"/>
                  </a:cubicBezTo>
                  <a:cubicBezTo>
                    <a:pt x="1" y="14"/>
                    <a:pt x="1" y="14"/>
                    <a:pt x="1" y="14"/>
                  </a:cubicBezTo>
                  <a:cubicBezTo>
                    <a:pt x="0" y="11"/>
                    <a:pt x="2" y="9"/>
                    <a:pt x="4" y="8"/>
                  </a:cubicBezTo>
                  <a:cubicBezTo>
                    <a:pt x="29" y="1"/>
                    <a:pt x="29" y="1"/>
                    <a:pt x="29" y="1"/>
                  </a:cubicBezTo>
                  <a:cubicBezTo>
                    <a:pt x="30" y="0"/>
                    <a:pt x="32" y="0"/>
                    <a:pt x="33" y="1"/>
                  </a:cubicBezTo>
                  <a:cubicBezTo>
                    <a:pt x="34" y="2"/>
                    <a:pt x="35" y="4"/>
                    <a:pt x="35" y="5"/>
                  </a:cubicBezTo>
                  <a:cubicBezTo>
                    <a:pt x="35" y="49"/>
                    <a:pt x="35" y="49"/>
                    <a:pt x="35" y="49"/>
                  </a:cubicBezTo>
                  <a:cubicBezTo>
                    <a:pt x="35" y="52"/>
                    <a:pt x="33" y="54"/>
                    <a:pt x="30" y="54"/>
                  </a:cubicBezTo>
                  <a:close/>
                  <a:moveTo>
                    <a:pt x="16" y="44"/>
                  </a:moveTo>
                  <a:cubicBezTo>
                    <a:pt x="26" y="44"/>
                    <a:pt x="26" y="44"/>
                    <a:pt x="26" y="44"/>
                  </a:cubicBezTo>
                  <a:cubicBezTo>
                    <a:pt x="26" y="11"/>
                    <a:pt x="26" y="11"/>
                    <a:pt x="26" y="11"/>
                  </a:cubicBezTo>
                  <a:cubicBezTo>
                    <a:pt x="11" y="16"/>
                    <a:pt x="11" y="16"/>
                    <a:pt x="11" y="16"/>
                  </a:cubicBezTo>
                  <a:lnTo>
                    <a:pt x="1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230"/>
            <p:cNvSpPr>
              <a:spLocks noEditPoints="1"/>
            </p:cNvSpPr>
            <p:nvPr/>
          </p:nvSpPr>
          <p:spPr bwMode="auto">
            <a:xfrm>
              <a:off x="6326188" y="4913313"/>
              <a:ext cx="95250" cy="188913"/>
            </a:xfrm>
            <a:custGeom>
              <a:avLst/>
              <a:gdLst>
                <a:gd name="T0" fmla="*/ 28 w 34"/>
                <a:gd name="T1" fmla="*/ 67 h 67"/>
                <a:gd name="T2" fmla="*/ 6 w 34"/>
                <a:gd name="T3" fmla="*/ 67 h 67"/>
                <a:gd name="T4" fmla="*/ 2 w 34"/>
                <a:gd name="T5" fmla="*/ 62 h 67"/>
                <a:gd name="T6" fmla="*/ 0 w 34"/>
                <a:gd name="T7" fmla="*/ 13 h 67"/>
                <a:gd name="T8" fmla="*/ 3 w 34"/>
                <a:gd name="T9" fmla="*/ 8 h 67"/>
                <a:gd name="T10" fmla="*/ 28 w 34"/>
                <a:gd name="T11" fmla="*/ 0 h 67"/>
                <a:gd name="T12" fmla="*/ 32 w 34"/>
                <a:gd name="T13" fmla="*/ 1 h 67"/>
                <a:gd name="T14" fmla="*/ 34 w 34"/>
                <a:gd name="T15" fmla="*/ 5 h 67"/>
                <a:gd name="T16" fmla="*/ 32 w 34"/>
                <a:gd name="T17" fmla="*/ 62 h 67"/>
                <a:gd name="T18" fmla="*/ 28 w 34"/>
                <a:gd name="T19" fmla="*/ 67 h 67"/>
                <a:gd name="T20" fmla="*/ 11 w 34"/>
                <a:gd name="T21" fmla="*/ 57 h 67"/>
                <a:gd name="T22" fmla="*/ 23 w 34"/>
                <a:gd name="T23" fmla="*/ 57 h 67"/>
                <a:gd name="T24" fmla="*/ 25 w 34"/>
                <a:gd name="T25" fmla="*/ 11 h 67"/>
                <a:gd name="T26" fmla="*/ 9 w 34"/>
                <a:gd name="T27" fmla="*/ 16 h 67"/>
                <a:gd name="T28" fmla="*/ 11 w 34"/>
                <a:gd name="T29"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67">
                  <a:moveTo>
                    <a:pt x="28" y="67"/>
                  </a:moveTo>
                  <a:cubicBezTo>
                    <a:pt x="6" y="67"/>
                    <a:pt x="6" y="67"/>
                    <a:pt x="6" y="67"/>
                  </a:cubicBezTo>
                  <a:cubicBezTo>
                    <a:pt x="4" y="67"/>
                    <a:pt x="2" y="65"/>
                    <a:pt x="2" y="62"/>
                  </a:cubicBezTo>
                  <a:cubicBezTo>
                    <a:pt x="0" y="13"/>
                    <a:pt x="0" y="13"/>
                    <a:pt x="0" y="13"/>
                  </a:cubicBezTo>
                  <a:cubicBezTo>
                    <a:pt x="0" y="11"/>
                    <a:pt x="1" y="9"/>
                    <a:pt x="3" y="8"/>
                  </a:cubicBezTo>
                  <a:cubicBezTo>
                    <a:pt x="28" y="0"/>
                    <a:pt x="28" y="0"/>
                    <a:pt x="28" y="0"/>
                  </a:cubicBezTo>
                  <a:cubicBezTo>
                    <a:pt x="29" y="0"/>
                    <a:pt x="31" y="0"/>
                    <a:pt x="32" y="1"/>
                  </a:cubicBezTo>
                  <a:cubicBezTo>
                    <a:pt x="33" y="2"/>
                    <a:pt x="34" y="3"/>
                    <a:pt x="34" y="5"/>
                  </a:cubicBezTo>
                  <a:cubicBezTo>
                    <a:pt x="32" y="62"/>
                    <a:pt x="32" y="62"/>
                    <a:pt x="32" y="62"/>
                  </a:cubicBezTo>
                  <a:cubicBezTo>
                    <a:pt x="32" y="65"/>
                    <a:pt x="30" y="67"/>
                    <a:pt x="28" y="67"/>
                  </a:cubicBezTo>
                  <a:close/>
                  <a:moveTo>
                    <a:pt x="11" y="57"/>
                  </a:moveTo>
                  <a:cubicBezTo>
                    <a:pt x="23" y="57"/>
                    <a:pt x="23" y="57"/>
                    <a:pt x="23" y="57"/>
                  </a:cubicBezTo>
                  <a:cubicBezTo>
                    <a:pt x="25" y="11"/>
                    <a:pt x="25" y="11"/>
                    <a:pt x="25" y="11"/>
                  </a:cubicBezTo>
                  <a:cubicBezTo>
                    <a:pt x="9" y="16"/>
                    <a:pt x="9" y="16"/>
                    <a:pt x="9" y="16"/>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231"/>
            <p:cNvSpPr>
              <a:spLocks noEditPoints="1"/>
            </p:cNvSpPr>
            <p:nvPr/>
          </p:nvSpPr>
          <p:spPr bwMode="auto">
            <a:xfrm>
              <a:off x="6446838" y="4879975"/>
              <a:ext cx="90488" cy="222250"/>
            </a:xfrm>
            <a:custGeom>
              <a:avLst/>
              <a:gdLst>
                <a:gd name="T0" fmla="*/ 27 w 32"/>
                <a:gd name="T1" fmla="*/ 79 h 79"/>
                <a:gd name="T2" fmla="*/ 9 w 32"/>
                <a:gd name="T3" fmla="*/ 79 h 79"/>
                <a:gd name="T4" fmla="*/ 4 w 32"/>
                <a:gd name="T5" fmla="*/ 74 h 79"/>
                <a:gd name="T6" fmla="*/ 0 w 32"/>
                <a:gd name="T7" fmla="*/ 13 h 79"/>
                <a:gd name="T8" fmla="*/ 3 w 32"/>
                <a:gd name="T9" fmla="*/ 8 h 79"/>
                <a:gd name="T10" fmla="*/ 26 w 32"/>
                <a:gd name="T11" fmla="*/ 0 h 79"/>
                <a:gd name="T12" fmla="*/ 30 w 32"/>
                <a:gd name="T13" fmla="*/ 1 h 79"/>
                <a:gd name="T14" fmla="*/ 32 w 32"/>
                <a:gd name="T15" fmla="*/ 4 h 79"/>
                <a:gd name="T16" fmla="*/ 32 w 32"/>
                <a:gd name="T17" fmla="*/ 74 h 79"/>
                <a:gd name="T18" fmla="*/ 27 w 32"/>
                <a:gd name="T19" fmla="*/ 79 h 79"/>
                <a:gd name="T20" fmla="*/ 13 w 32"/>
                <a:gd name="T21" fmla="*/ 69 h 79"/>
                <a:gd name="T22" fmla="*/ 23 w 32"/>
                <a:gd name="T23" fmla="*/ 69 h 79"/>
                <a:gd name="T24" fmla="*/ 23 w 32"/>
                <a:gd name="T25" fmla="*/ 11 h 79"/>
                <a:gd name="T26" fmla="*/ 9 w 32"/>
                <a:gd name="T27" fmla="*/ 15 h 79"/>
                <a:gd name="T28" fmla="*/ 13 w 32"/>
                <a:gd name="T29" fmla="*/ 6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79">
                  <a:moveTo>
                    <a:pt x="27" y="79"/>
                  </a:moveTo>
                  <a:cubicBezTo>
                    <a:pt x="9" y="79"/>
                    <a:pt x="9" y="79"/>
                    <a:pt x="9" y="79"/>
                  </a:cubicBezTo>
                  <a:cubicBezTo>
                    <a:pt x="7" y="79"/>
                    <a:pt x="5" y="77"/>
                    <a:pt x="4" y="74"/>
                  </a:cubicBezTo>
                  <a:cubicBezTo>
                    <a:pt x="0" y="13"/>
                    <a:pt x="0" y="13"/>
                    <a:pt x="0" y="13"/>
                  </a:cubicBezTo>
                  <a:cubicBezTo>
                    <a:pt x="0" y="11"/>
                    <a:pt x="1" y="9"/>
                    <a:pt x="3" y="8"/>
                  </a:cubicBezTo>
                  <a:cubicBezTo>
                    <a:pt x="26" y="0"/>
                    <a:pt x="26" y="0"/>
                    <a:pt x="26" y="0"/>
                  </a:cubicBezTo>
                  <a:cubicBezTo>
                    <a:pt x="27" y="0"/>
                    <a:pt x="29" y="0"/>
                    <a:pt x="30" y="1"/>
                  </a:cubicBezTo>
                  <a:cubicBezTo>
                    <a:pt x="31" y="2"/>
                    <a:pt x="32" y="3"/>
                    <a:pt x="32" y="4"/>
                  </a:cubicBezTo>
                  <a:cubicBezTo>
                    <a:pt x="32" y="74"/>
                    <a:pt x="32" y="74"/>
                    <a:pt x="32" y="74"/>
                  </a:cubicBezTo>
                  <a:cubicBezTo>
                    <a:pt x="32" y="77"/>
                    <a:pt x="30" y="79"/>
                    <a:pt x="27" y="79"/>
                  </a:cubicBezTo>
                  <a:close/>
                  <a:moveTo>
                    <a:pt x="13" y="69"/>
                  </a:moveTo>
                  <a:cubicBezTo>
                    <a:pt x="23" y="69"/>
                    <a:pt x="23" y="69"/>
                    <a:pt x="23" y="69"/>
                  </a:cubicBezTo>
                  <a:cubicBezTo>
                    <a:pt x="23" y="11"/>
                    <a:pt x="23" y="11"/>
                    <a:pt x="23" y="11"/>
                  </a:cubicBezTo>
                  <a:cubicBezTo>
                    <a:pt x="9" y="15"/>
                    <a:pt x="9" y="15"/>
                    <a:pt x="9" y="15"/>
                  </a:cubicBezTo>
                  <a:lnTo>
                    <a:pt x="1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9" name="Freeform 232"/>
          <p:cNvSpPr>
            <a:spLocks noEditPoints="1"/>
          </p:cNvSpPr>
          <p:nvPr/>
        </p:nvSpPr>
        <p:spPr bwMode="auto">
          <a:xfrm>
            <a:off x="6265836" y="4877621"/>
            <a:ext cx="865500" cy="866569"/>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50" name="组合 349"/>
          <p:cNvGrpSpPr/>
          <p:nvPr/>
        </p:nvGrpSpPr>
        <p:grpSpPr>
          <a:xfrm>
            <a:off x="7577458" y="4983535"/>
            <a:ext cx="637624" cy="614087"/>
            <a:chOff x="7913688" y="4675188"/>
            <a:chExt cx="946150" cy="911225"/>
          </a:xfrm>
          <a:solidFill>
            <a:srgbClr val="FC621E"/>
          </a:solidFill>
        </p:grpSpPr>
        <p:sp>
          <p:nvSpPr>
            <p:cNvPr id="351" name="Freeform 233"/>
            <p:cNvSpPr>
              <a:spLocks noEditPoints="1"/>
            </p:cNvSpPr>
            <p:nvPr/>
          </p:nvSpPr>
          <p:spPr bwMode="auto">
            <a:xfrm>
              <a:off x="7913688" y="5073650"/>
              <a:ext cx="511175" cy="512763"/>
            </a:xfrm>
            <a:custGeom>
              <a:avLst/>
              <a:gdLst>
                <a:gd name="T0" fmla="*/ 91 w 182"/>
                <a:gd name="T1" fmla="*/ 183 h 183"/>
                <a:gd name="T2" fmla="*/ 0 w 182"/>
                <a:gd name="T3" fmla="*/ 92 h 183"/>
                <a:gd name="T4" fmla="*/ 91 w 182"/>
                <a:gd name="T5" fmla="*/ 0 h 183"/>
                <a:gd name="T6" fmla="*/ 182 w 182"/>
                <a:gd name="T7" fmla="*/ 92 h 183"/>
                <a:gd name="T8" fmla="*/ 91 w 182"/>
                <a:gd name="T9" fmla="*/ 183 h 183"/>
                <a:gd name="T10" fmla="*/ 91 w 182"/>
                <a:gd name="T11" fmla="*/ 10 h 183"/>
                <a:gd name="T12" fmla="*/ 9 w 182"/>
                <a:gd name="T13" fmla="*/ 92 h 183"/>
                <a:gd name="T14" fmla="*/ 91 w 182"/>
                <a:gd name="T15" fmla="*/ 173 h 183"/>
                <a:gd name="T16" fmla="*/ 172 w 182"/>
                <a:gd name="T17" fmla="*/ 92 h 183"/>
                <a:gd name="T18" fmla="*/ 91 w 182"/>
                <a:gd name="T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3">
                  <a:moveTo>
                    <a:pt x="91" y="183"/>
                  </a:moveTo>
                  <a:cubicBezTo>
                    <a:pt x="40" y="183"/>
                    <a:pt x="0" y="142"/>
                    <a:pt x="0" y="92"/>
                  </a:cubicBezTo>
                  <a:cubicBezTo>
                    <a:pt x="0" y="41"/>
                    <a:pt x="40" y="0"/>
                    <a:pt x="91" y="0"/>
                  </a:cubicBezTo>
                  <a:cubicBezTo>
                    <a:pt x="141" y="0"/>
                    <a:pt x="182" y="41"/>
                    <a:pt x="182" y="92"/>
                  </a:cubicBezTo>
                  <a:cubicBezTo>
                    <a:pt x="182" y="142"/>
                    <a:pt x="141" y="183"/>
                    <a:pt x="91" y="183"/>
                  </a:cubicBezTo>
                  <a:close/>
                  <a:moveTo>
                    <a:pt x="91" y="10"/>
                  </a:moveTo>
                  <a:cubicBezTo>
                    <a:pt x="46" y="10"/>
                    <a:pt x="9" y="46"/>
                    <a:pt x="9" y="92"/>
                  </a:cubicBezTo>
                  <a:cubicBezTo>
                    <a:pt x="9" y="137"/>
                    <a:pt x="46" y="173"/>
                    <a:pt x="91" y="173"/>
                  </a:cubicBezTo>
                  <a:cubicBezTo>
                    <a:pt x="136" y="173"/>
                    <a:pt x="172" y="137"/>
                    <a:pt x="172" y="92"/>
                  </a:cubicBezTo>
                  <a:cubicBezTo>
                    <a:pt x="172" y="46"/>
                    <a:pt x="136" y="10"/>
                    <a:pt x="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234"/>
            <p:cNvSpPr>
              <a:spLocks noEditPoints="1"/>
            </p:cNvSpPr>
            <p:nvPr/>
          </p:nvSpPr>
          <p:spPr bwMode="auto">
            <a:xfrm>
              <a:off x="8045450" y="5172075"/>
              <a:ext cx="101600" cy="9842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9 h 35"/>
                <a:gd name="T12" fmla="*/ 10 w 36"/>
                <a:gd name="T13" fmla="*/ 18 h 35"/>
                <a:gd name="T14" fmla="*/ 18 w 36"/>
                <a:gd name="T15" fmla="*/ 26 h 35"/>
                <a:gd name="T16" fmla="*/ 26 w 36"/>
                <a:gd name="T17" fmla="*/ 18 h 35"/>
                <a:gd name="T18" fmla="*/ 18 w 36"/>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9"/>
                  </a:moveTo>
                  <a:cubicBezTo>
                    <a:pt x="13" y="9"/>
                    <a:pt x="10" y="13"/>
                    <a:pt x="10" y="18"/>
                  </a:cubicBezTo>
                  <a:cubicBezTo>
                    <a:pt x="10" y="22"/>
                    <a:pt x="13" y="26"/>
                    <a:pt x="18" y="26"/>
                  </a:cubicBezTo>
                  <a:cubicBezTo>
                    <a:pt x="23" y="26"/>
                    <a:pt x="26" y="22"/>
                    <a:pt x="26" y="18"/>
                  </a:cubicBezTo>
                  <a:cubicBezTo>
                    <a:pt x="26" y="13"/>
                    <a:pt x="23"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235"/>
            <p:cNvSpPr/>
            <p:nvPr/>
          </p:nvSpPr>
          <p:spPr bwMode="auto">
            <a:xfrm>
              <a:off x="8118475" y="5208588"/>
              <a:ext cx="306388" cy="125413"/>
            </a:xfrm>
            <a:custGeom>
              <a:avLst/>
              <a:gdLst>
                <a:gd name="T0" fmla="*/ 104 w 109"/>
                <a:gd name="T1" fmla="*/ 45 h 45"/>
                <a:gd name="T2" fmla="*/ 101 w 109"/>
                <a:gd name="T3" fmla="*/ 44 h 45"/>
                <a:gd name="T4" fmla="*/ 5 w 109"/>
                <a:gd name="T5" fmla="*/ 9 h 45"/>
                <a:gd name="T6" fmla="*/ 0 w 109"/>
                <a:gd name="T7" fmla="*/ 5 h 45"/>
                <a:gd name="T8" fmla="*/ 5 w 109"/>
                <a:gd name="T9" fmla="*/ 0 h 45"/>
                <a:gd name="T10" fmla="*/ 107 w 109"/>
                <a:gd name="T11" fmla="*/ 37 h 45"/>
                <a:gd name="T12" fmla="*/ 108 w 109"/>
                <a:gd name="T13" fmla="*/ 43 h 45"/>
                <a:gd name="T14" fmla="*/ 104 w 10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5">
                  <a:moveTo>
                    <a:pt x="104" y="45"/>
                  </a:moveTo>
                  <a:cubicBezTo>
                    <a:pt x="103" y="45"/>
                    <a:pt x="102" y="44"/>
                    <a:pt x="101" y="44"/>
                  </a:cubicBezTo>
                  <a:cubicBezTo>
                    <a:pt x="60" y="10"/>
                    <a:pt x="6" y="9"/>
                    <a:pt x="5" y="9"/>
                  </a:cubicBezTo>
                  <a:cubicBezTo>
                    <a:pt x="2" y="9"/>
                    <a:pt x="0" y="7"/>
                    <a:pt x="0" y="5"/>
                  </a:cubicBezTo>
                  <a:cubicBezTo>
                    <a:pt x="0" y="2"/>
                    <a:pt x="2" y="0"/>
                    <a:pt x="5" y="0"/>
                  </a:cubicBezTo>
                  <a:cubicBezTo>
                    <a:pt x="7" y="0"/>
                    <a:pt x="64" y="0"/>
                    <a:pt x="107" y="37"/>
                  </a:cubicBezTo>
                  <a:cubicBezTo>
                    <a:pt x="109" y="38"/>
                    <a:pt x="109" y="41"/>
                    <a:pt x="108" y="43"/>
                  </a:cubicBezTo>
                  <a:cubicBezTo>
                    <a:pt x="107" y="44"/>
                    <a:pt x="105" y="45"/>
                    <a:pt x="10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4" name="Freeform 236"/>
            <p:cNvSpPr/>
            <p:nvPr/>
          </p:nvSpPr>
          <p:spPr bwMode="auto">
            <a:xfrm>
              <a:off x="8099425" y="5084763"/>
              <a:ext cx="157163" cy="117475"/>
            </a:xfrm>
            <a:custGeom>
              <a:avLst/>
              <a:gdLst>
                <a:gd name="T0" fmla="*/ 5 w 56"/>
                <a:gd name="T1" fmla="*/ 42 h 42"/>
                <a:gd name="T2" fmla="*/ 3 w 56"/>
                <a:gd name="T3" fmla="*/ 41 h 42"/>
                <a:gd name="T4" fmla="*/ 1 w 56"/>
                <a:gd name="T5" fmla="*/ 35 h 42"/>
                <a:gd name="T6" fmla="*/ 50 w 56"/>
                <a:gd name="T7" fmla="*/ 1 h 42"/>
                <a:gd name="T8" fmla="*/ 56 w 56"/>
                <a:gd name="T9" fmla="*/ 4 h 42"/>
                <a:gd name="T10" fmla="*/ 52 w 56"/>
                <a:gd name="T11" fmla="*/ 10 h 42"/>
                <a:gd name="T12" fmla="*/ 9 w 56"/>
                <a:gd name="T13" fmla="*/ 40 h 42"/>
                <a:gd name="T14" fmla="*/ 5 w 5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2">
                  <a:moveTo>
                    <a:pt x="5" y="42"/>
                  </a:moveTo>
                  <a:cubicBezTo>
                    <a:pt x="4" y="42"/>
                    <a:pt x="3" y="42"/>
                    <a:pt x="3" y="41"/>
                  </a:cubicBezTo>
                  <a:cubicBezTo>
                    <a:pt x="1" y="40"/>
                    <a:pt x="0" y="37"/>
                    <a:pt x="1" y="35"/>
                  </a:cubicBezTo>
                  <a:cubicBezTo>
                    <a:pt x="2" y="33"/>
                    <a:pt x="22" y="5"/>
                    <a:pt x="50" y="1"/>
                  </a:cubicBezTo>
                  <a:cubicBezTo>
                    <a:pt x="53" y="0"/>
                    <a:pt x="55" y="2"/>
                    <a:pt x="56" y="4"/>
                  </a:cubicBezTo>
                  <a:cubicBezTo>
                    <a:pt x="56" y="7"/>
                    <a:pt x="54" y="9"/>
                    <a:pt x="52" y="10"/>
                  </a:cubicBezTo>
                  <a:cubicBezTo>
                    <a:pt x="27" y="14"/>
                    <a:pt x="9" y="40"/>
                    <a:pt x="9" y="40"/>
                  </a:cubicBezTo>
                  <a:cubicBezTo>
                    <a:pt x="8" y="41"/>
                    <a:pt x="7" y="42"/>
                    <a:pt x="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5" name="Freeform 237"/>
            <p:cNvSpPr/>
            <p:nvPr/>
          </p:nvSpPr>
          <p:spPr bwMode="auto">
            <a:xfrm>
              <a:off x="8037513" y="5095875"/>
              <a:ext cx="58738" cy="104775"/>
            </a:xfrm>
            <a:custGeom>
              <a:avLst/>
              <a:gdLst>
                <a:gd name="T0" fmla="*/ 16 w 21"/>
                <a:gd name="T1" fmla="*/ 37 h 37"/>
                <a:gd name="T2" fmla="*/ 12 w 21"/>
                <a:gd name="T3" fmla="*/ 35 h 37"/>
                <a:gd name="T4" fmla="*/ 7 w 21"/>
                <a:gd name="T5" fmla="*/ 2 h 37"/>
                <a:gd name="T6" fmla="*/ 13 w 21"/>
                <a:gd name="T7" fmla="*/ 3 h 37"/>
                <a:gd name="T8" fmla="*/ 13 w 21"/>
                <a:gd name="T9" fmla="*/ 9 h 37"/>
                <a:gd name="T10" fmla="*/ 20 w 21"/>
                <a:gd name="T11" fmla="*/ 31 h 37"/>
                <a:gd name="T12" fmla="*/ 18 w 21"/>
                <a:gd name="T13" fmla="*/ 37 h 37"/>
                <a:gd name="T14" fmla="*/ 16 w 2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7">
                  <a:moveTo>
                    <a:pt x="16" y="37"/>
                  </a:moveTo>
                  <a:cubicBezTo>
                    <a:pt x="14" y="37"/>
                    <a:pt x="13" y="36"/>
                    <a:pt x="12" y="35"/>
                  </a:cubicBezTo>
                  <a:cubicBezTo>
                    <a:pt x="6" y="23"/>
                    <a:pt x="0" y="7"/>
                    <a:pt x="7" y="2"/>
                  </a:cubicBezTo>
                  <a:cubicBezTo>
                    <a:pt x="9" y="0"/>
                    <a:pt x="12" y="1"/>
                    <a:pt x="13" y="3"/>
                  </a:cubicBezTo>
                  <a:cubicBezTo>
                    <a:pt x="15" y="4"/>
                    <a:pt x="14" y="7"/>
                    <a:pt x="13" y="9"/>
                  </a:cubicBezTo>
                  <a:cubicBezTo>
                    <a:pt x="12" y="11"/>
                    <a:pt x="15" y="22"/>
                    <a:pt x="20" y="31"/>
                  </a:cubicBezTo>
                  <a:cubicBezTo>
                    <a:pt x="21" y="33"/>
                    <a:pt x="20" y="36"/>
                    <a:pt x="18" y="37"/>
                  </a:cubicBezTo>
                  <a:cubicBezTo>
                    <a:pt x="17" y="37"/>
                    <a:pt x="17" y="37"/>
                    <a:pt x="1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238"/>
            <p:cNvSpPr/>
            <p:nvPr/>
          </p:nvSpPr>
          <p:spPr bwMode="auto">
            <a:xfrm>
              <a:off x="7920038" y="5208588"/>
              <a:ext cx="153988" cy="66675"/>
            </a:xfrm>
            <a:custGeom>
              <a:avLst/>
              <a:gdLst>
                <a:gd name="T0" fmla="*/ 6 w 55"/>
                <a:gd name="T1" fmla="*/ 24 h 24"/>
                <a:gd name="T2" fmla="*/ 2 w 55"/>
                <a:gd name="T3" fmla="*/ 22 h 24"/>
                <a:gd name="T4" fmla="*/ 3 w 55"/>
                <a:gd name="T5" fmla="*/ 16 h 24"/>
                <a:gd name="T6" fmla="*/ 50 w 55"/>
                <a:gd name="T7" fmla="*/ 0 h 24"/>
                <a:gd name="T8" fmla="*/ 55 w 55"/>
                <a:gd name="T9" fmla="*/ 5 h 24"/>
                <a:gd name="T10" fmla="*/ 50 w 55"/>
                <a:gd name="T11" fmla="*/ 9 h 24"/>
                <a:gd name="T12" fmla="*/ 8 w 55"/>
                <a:gd name="T13" fmla="*/ 23 h 24"/>
                <a:gd name="T14" fmla="*/ 6 w 5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4">
                  <a:moveTo>
                    <a:pt x="6" y="24"/>
                  </a:moveTo>
                  <a:cubicBezTo>
                    <a:pt x="4" y="24"/>
                    <a:pt x="3" y="23"/>
                    <a:pt x="2" y="22"/>
                  </a:cubicBezTo>
                  <a:cubicBezTo>
                    <a:pt x="0" y="20"/>
                    <a:pt x="1" y="17"/>
                    <a:pt x="3" y="16"/>
                  </a:cubicBezTo>
                  <a:cubicBezTo>
                    <a:pt x="23" y="0"/>
                    <a:pt x="49" y="0"/>
                    <a:pt x="50" y="0"/>
                  </a:cubicBezTo>
                  <a:cubicBezTo>
                    <a:pt x="52" y="0"/>
                    <a:pt x="55" y="2"/>
                    <a:pt x="55" y="5"/>
                  </a:cubicBezTo>
                  <a:cubicBezTo>
                    <a:pt x="55" y="7"/>
                    <a:pt x="52" y="9"/>
                    <a:pt x="50" y="9"/>
                  </a:cubicBezTo>
                  <a:cubicBezTo>
                    <a:pt x="50" y="9"/>
                    <a:pt x="26" y="9"/>
                    <a:pt x="8" y="23"/>
                  </a:cubicBezTo>
                  <a:cubicBezTo>
                    <a:pt x="8" y="23"/>
                    <a:pt x="7" y="2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239"/>
            <p:cNvSpPr/>
            <p:nvPr/>
          </p:nvSpPr>
          <p:spPr bwMode="auto">
            <a:xfrm>
              <a:off x="7953375" y="5233988"/>
              <a:ext cx="134938" cy="311150"/>
            </a:xfrm>
            <a:custGeom>
              <a:avLst/>
              <a:gdLst>
                <a:gd name="T0" fmla="*/ 28 w 48"/>
                <a:gd name="T1" fmla="*/ 111 h 111"/>
                <a:gd name="T2" fmla="*/ 24 w 48"/>
                <a:gd name="T3" fmla="*/ 109 h 111"/>
                <a:gd name="T4" fmla="*/ 39 w 48"/>
                <a:gd name="T5" fmla="*/ 3 h 111"/>
                <a:gd name="T6" fmla="*/ 45 w 48"/>
                <a:gd name="T7" fmla="*/ 2 h 111"/>
                <a:gd name="T8" fmla="*/ 47 w 48"/>
                <a:gd name="T9" fmla="*/ 8 h 111"/>
                <a:gd name="T10" fmla="*/ 32 w 48"/>
                <a:gd name="T11" fmla="*/ 104 h 111"/>
                <a:gd name="T12" fmla="*/ 31 w 48"/>
                <a:gd name="T13" fmla="*/ 110 h 111"/>
                <a:gd name="T14" fmla="*/ 28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28" y="111"/>
                  </a:moveTo>
                  <a:cubicBezTo>
                    <a:pt x="27" y="111"/>
                    <a:pt x="25" y="110"/>
                    <a:pt x="24" y="109"/>
                  </a:cubicBezTo>
                  <a:cubicBezTo>
                    <a:pt x="0" y="65"/>
                    <a:pt x="37" y="6"/>
                    <a:pt x="39" y="3"/>
                  </a:cubicBezTo>
                  <a:cubicBezTo>
                    <a:pt x="40" y="1"/>
                    <a:pt x="43" y="0"/>
                    <a:pt x="45" y="2"/>
                  </a:cubicBezTo>
                  <a:cubicBezTo>
                    <a:pt x="47" y="3"/>
                    <a:pt x="48" y="6"/>
                    <a:pt x="47" y="8"/>
                  </a:cubicBezTo>
                  <a:cubicBezTo>
                    <a:pt x="46" y="9"/>
                    <a:pt x="11" y="65"/>
                    <a:pt x="32" y="104"/>
                  </a:cubicBezTo>
                  <a:cubicBezTo>
                    <a:pt x="34" y="106"/>
                    <a:pt x="33" y="109"/>
                    <a:pt x="31" y="110"/>
                  </a:cubicBezTo>
                  <a:cubicBezTo>
                    <a:pt x="30" y="111"/>
                    <a:pt x="29" y="111"/>
                    <a:pt x="28"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240"/>
            <p:cNvSpPr/>
            <p:nvPr/>
          </p:nvSpPr>
          <p:spPr bwMode="auto">
            <a:xfrm>
              <a:off x="8094663" y="5241925"/>
              <a:ext cx="198438" cy="317500"/>
            </a:xfrm>
            <a:custGeom>
              <a:avLst/>
              <a:gdLst>
                <a:gd name="T0" fmla="*/ 66 w 71"/>
                <a:gd name="T1" fmla="*/ 113 h 113"/>
                <a:gd name="T2" fmla="*/ 62 w 71"/>
                <a:gd name="T3" fmla="*/ 112 h 113"/>
                <a:gd name="T4" fmla="*/ 1 w 71"/>
                <a:gd name="T5" fmla="*/ 6 h 113"/>
                <a:gd name="T6" fmla="*/ 4 w 71"/>
                <a:gd name="T7" fmla="*/ 0 h 113"/>
                <a:gd name="T8" fmla="*/ 10 w 71"/>
                <a:gd name="T9" fmla="*/ 4 h 113"/>
                <a:gd name="T10" fmla="*/ 69 w 71"/>
                <a:gd name="T11" fmla="*/ 105 h 113"/>
                <a:gd name="T12" fmla="*/ 69 w 71"/>
                <a:gd name="T13" fmla="*/ 112 h 113"/>
                <a:gd name="T14" fmla="*/ 66 w 71"/>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3">
                  <a:moveTo>
                    <a:pt x="66" y="113"/>
                  </a:moveTo>
                  <a:cubicBezTo>
                    <a:pt x="65" y="113"/>
                    <a:pt x="63" y="113"/>
                    <a:pt x="62" y="112"/>
                  </a:cubicBezTo>
                  <a:cubicBezTo>
                    <a:pt x="18" y="68"/>
                    <a:pt x="2" y="9"/>
                    <a:pt x="1" y="6"/>
                  </a:cubicBezTo>
                  <a:cubicBezTo>
                    <a:pt x="0" y="4"/>
                    <a:pt x="2" y="1"/>
                    <a:pt x="4" y="0"/>
                  </a:cubicBezTo>
                  <a:cubicBezTo>
                    <a:pt x="7" y="0"/>
                    <a:pt x="9" y="1"/>
                    <a:pt x="10" y="4"/>
                  </a:cubicBezTo>
                  <a:cubicBezTo>
                    <a:pt x="10" y="4"/>
                    <a:pt x="27" y="63"/>
                    <a:pt x="69" y="105"/>
                  </a:cubicBezTo>
                  <a:cubicBezTo>
                    <a:pt x="71" y="107"/>
                    <a:pt x="71" y="110"/>
                    <a:pt x="69" y="112"/>
                  </a:cubicBezTo>
                  <a:cubicBezTo>
                    <a:pt x="68" y="113"/>
                    <a:pt x="67" y="113"/>
                    <a:pt x="66"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241"/>
            <p:cNvSpPr/>
            <p:nvPr/>
          </p:nvSpPr>
          <p:spPr bwMode="auto">
            <a:xfrm>
              <a:off x="8321675" y="4675188"/>
              <a:ext cx="428625" cy="549275"/>
            </a:xfrm>
            <a:custGeom>
              <a:avLst/>
              <a:gdLst>
                <a:gd name="T0" fmla="*/ 80 w 153"/>
                <a:gd name="T1" fmla="*/ 196 h 196"/>
                <a:gd name="T2" fmla="*/ 74 w 153"/>
                <a:gd name="T3" fmla="*/ 195 h 196"/>
                <a:gd name="T4" fmla="*/ 53 w 153"/>
                <a:gd name="T5" fmla="*/ 168 h 196"/>
                <a:gd name="T6" fmla="*/ 56 w 153"/>
                <a:gd name="T7" fmla="*/ 102 h 196"/>
                <a:gd name="T8" fmla="*/ 57 w 153"/>
                <a:gd name="T9" fmla="*/ 97 h 196"/>
                <a:gd name="T10" fmla="*/ 63 w 153"/>
                <a:gd name="T11" fmla="*/ 36 h 196"/>
                <a:gd name="T12" fmla="*/ 46 w 153"/>
                <a:gd name="T13" fmla="*/ 13 h 196"/>
                <a:gd name="T14" fmla="*/ 23 w 153"/>
                <a:gd name="T15" fmla="*/ 14 h 196"/>
                <a:gd name="T16" fmla="*/ 13 w 153"/>
                <a:gd name="T17" fmla="*/ 37 h 196"/>
                <a:gd name="T18" fmla="*/ 20 w 153"/>
                <a:gd name="T19" fmla="*/ 71 h 196"/>
                <a:gd name="T20" fmla="*/ 28 w 153"/>
                <a:gd name="T21" fmla="*/ 85 h 196"/>
                <a:gd name="T22" fmla="*/ 37 w 153"/>
                <a:gd name="T23" fmla="*/ 100 h 196"/>
                <a:gd name="T24" fmla="*/ 44 w 153"/>
                <a:gd name="T25" fmla="*/ 132 h 196"/>
                <a:gd name="T26" fmla="*/ 29 w 153"/>
                <a:gd name="T27" fmla="*/ 159 h 196"/>
                <a:gd name="T28" fmla="*/ 12 w 153"/>
                <a:gd name="T29" fmla="*/ 157 h 196"/>
                <a:gd name="T30" fmla="*/ 1 w 153"/>
                <a:gd name="T31" fmla="*/ 139 h 196"/>
                <a:gd name="T32" fmla="*/ 5 w 153"/>
                <a:gd name="T33" fmla="*/ 134 h 196"/>
                <a:gd name="T34" fmla="*/ 10 w 153"/>
                <a:gd name="T35" fmla="*/ 138 h 196"/>
                <a:gd name="T36" fmla="*/ 17 w 153"/>
                <a:gd name="T37" fmla="*/ 149 h 196"/>
                <a:gd name="T38" fmla="*/ 26 w 153"/>
                <a:gd name="T39" fmla="*/ 151 h 196"/>
                <a:gd name="T40" fmla="*/ 35 w 153"/>
                <a:gd name="T41" fmla="*/ 132 h 196"/>
                <a:gd name="T42" fmla="*/ 28 w 153"/>
                <a:gd name="T43" fmla="*/ 104 h 196"/>
                <a:gd name="T44" fmla="*/ 20 w 153"/>
                <a:gd name="T45" fmla="*/ 90 h 196"/>
                <a:gd name="T46" fmla="*/ 12 w 153"/>
                <a:gd name="T47" fmla="*/ 75 h 196"/>
                <a:gd name="T48" fmla="*/ 4 w 153"/>
                <a:gd name="T49" fmla="*/ 37 h 196"/>
                <a:gd name="T50" fmla="*/ 19 w 153"/>
                <a:gd name="T51" fmla="*/ 6 h 196"/>
                <a:gd name="T52" fmla="*/ 50 w 153"/>
                <a:gd name="T53" fmla="*/ 5 h 196"/>
                <a:gd name="T54" fmla="*/ 72 w 153"/>
                <a:gd name="T55" fmla="*/ 35 h 196"/>
                <a:gd name="T56" fmla="*/ 66 w 153"/>
                <a:gd name="T57" fmla="*/ 99 h 196"/>
                <a:gd name="T58" fmla="*/ 65 w 153"/>
                <a:gd name="T59" fmla="*/ 104 h 196"/>
                <a:gd name="T60" fmla="*/ 62 w 153"/>
                <a:gd name="T61" fmla="*/ 166 h 196"/>
                <a:gd name="T62" fmla="*/ 77 w 153"/>
                <a:gd name="T63" fmla="*/ 187 h 196"/>
                <a:gd name="T64" fmla="*/ 94 w 153"/>
                <a:gd name="T65" fmla="*/ 180 h 196"/>
                <a:gd name="T66" fmla="*/ 92 w 153"/>
                <a:gd name="T67" fmla="*/ 114 h 196"/>
                <a:gd name="T68" fmla="*/ 83 w 153"/>
                <a:gd name="T69" fmla="*/ 75 h 196"/>
                <a:gd name="T70" fmla="*/ 106 w 153"/>
                <a:gd name="T71" fmla="*/ 44 h 196"/>
                <a:gd name="T72" fmla="*/ 132 w 153"/>
                <a:gd name="T73" fmla="*/ 67 h 196"/>
                <a:gd name="T74" fmla="*/ 133 w 153"/>
                <a:gd name="T75" fmla="*/ 98 h 196"/>
                <a:gd name="T76" fmla="*/ 131 w 153"/>
                <a:gd name="T77" fmla="*/ 104 h 196"/>
                <a:gd name="T78" fmla="*/ 129 w 153"/>
                <a:gd name="T79" fmla="*/ 115 h 196"/>
                <a:gd name="T80" fmla="*/ 133 w 153"/>
                <a:gd name="T81" fmla="*/ 127 h 196"/>
                <a:gd name="T82" fmla="*/ 145 w 153"/>
                <a:gd name="T83" fmla="*/ 127 h 196"/>
                <a:gd name="T84" fmla="*/ 152 w 153"/>
                <a:gd name="T85" fmla="*/ 127 h 196"/>
                <a:gd name="T86" fmla="*/ 151 w 153"/>
                <a:gd name="T87" fmla="*/ 134 h 196"/>
                <a:gd name="T88" fmla="*/ 128 w 153"/>
                <a:gd name="T89" fmla="*/ 135 h 196"/>
                <a:gd name="T90" fmla="*/ 119 w 153"/>
                <a:gd name="T91" fmla="*/ 114 h 196"/>
                <a:gd name="T92" fmla="*/ 122 w 153"/>
                <a:gd name="T93" fmla="*/ 102 h 196"/>
                <a:gd name="T94" fmla="*/ 124 w 153"/>
                <a:gd name="T95" fmla="*/ 96 h 196"/>
                <a:gd name="T96" fmla="*/ 124 w 153"/>
                <a:gd name="T97" fmla="*/ 69 h 196"/>
                <a:gd name="T98" fmla="*/ 107 w 153"/>
                <a:gd name="T99" fmla="*/ 53 h 196"/>
                <a:gd name="T100" fmla="*/ 92 w 153"/>
                <a:gd name="T101" fmla="*/ 75 h 196"/>
                <a:gd name="T102" fmla="*/ 100 w 153"/>
                <a:gd name="T103" fmla="*/ 112 h 196"/>
                <a:gd name="T104" fmla="*/ 101 w 153"/>
                <a:gd name="T105" fmla="*/ 185 h 196"/>
                <a:gd name="T106" fmla="*/ 80 w 153"/>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96">
                  <a:moveTo>
                    <a:pt x="80" y="196"/>
                  </a:moveTo>
                  <a:cubicBezTo>
                    <a:pt x="78" y="196"/>
                    <a:pt x="76" y="196"/>
                    <a:pt x="74" y="195"/>
                  </a:cubicBezTo>
                  <a:cubicBezTo>
                    <a:pt x="67" y="193"/>
                    <a:pt x="57" y="187"/>
                    <a:pt x="53" y="168"/>
                  </a:cubicBezTo>
                  <a:cubicBezTo>
                    <a:pt x="48" y="145"/>
                    <a:pt x="52" y="123"/>
                    <a:pt x="56" y="102"/>
                  </a:cubicBezTo>
                  <a:cubicBezTo>
                    <a:pt x="57" y="97"/>
                    <a:pt x="57" y="97"/>
                    <a:pt x="57" y="97"/>
                  </a:cubicBezTo>
                  <a:cubicBezTo>
                    <a:pt x="62" y="77"/>
                    <a:pt x="66" y="56"/>
                    <a:pt x="63" y="36"/>
                  </a:cubicBezTo>
                  <a:cubicBezTo>
                    <a:pt x="61" y="26"/>
                    <a:pt x="55" y="17"/>
                    <a:pt x="46" y="13"/>
                  </a:cubicBezTo>
                  <a:cubicBezTo>
                    <a:pt x="39" y="10"/>
                    <a:pt x="31" y="10"/>
                    <a:pt x="23" y="14"/>
                  </a:cubicBezTo>
                  <a:cubicBezTo>
                    <a:pt x="15" y="19"/>
                    <a:pt x="13" y="29"/>
                    <a:pt x="13" y="37"/>
                  </a:cubicBezTo>
                  <a:cubicBezTo>
                    <a:pt x="13" y="49"/>
                    <a:pt x="15" y="60"/>
                    <a:pt x="20" y="71"/>
                  </a:cubicBezTo>
                  <a:cubicBezTo>
                    <a:pt x="22" y="76"/>
                    <a:pt x="25" y="80"/>
                    <a:pt x="28" y="85"/>
                  </a:cubicBezTo>
                  <a:cubicBezTo>
                    <a:pt x="31" y="90"/>
                    <a:pt x="34" y="95"/>
                    <a:pt x="37" y="100"/>
                  </a:cubicBezTo>
                  <a:cubicBezTo>
                    <a:pt x="41" y="110"/>
                    <a:pt x="44" y="121"/>
                    <a:pt x="44" y="132"/>
                  </a:cubicBezTo>
                  <a:cubicBezTo>
                    <a:pt x="44" y="143"/>
                    <a:pt x="41" y="156"/>
                    <a:pt x="29" y="159"/>
                  </a:cubicBezTo>
                  <a:cubicBezTo>
                    <a:pt x="23" y="161"/>
                    <a:pt x="17" y="160"/>
                    <a:pt x="12" y="157"/>
                  </a:cubicBezTo>
                  <a:cubicBezTo>
                    <a:pt x="5" y="153"/>
                    <a:pt x="1" y="146"/>
                    <a:pt x="1" y="139"/>
                  </a:cubicBezTo>
                  <a:cubicBezTo>
                    <a:pt x="0" y="137"/>
                    <a:pt x="2" y="134"/>
                    <a:pt x="5" y="134"/>
                  </a:cubicBezTo>
                  <a:cubicBezTo>
                    <a:pt x="7" y="134"/>
                    <a:pt x="9" y="136"/>
                    <a:pt x="10" y="138"/>
                  </a:cubicBezTo>
                  <a:cubicBezTo>
                    <a:pt x="10" y="142"/>
                    <a:pt x="13" y="146"/>
                    <a:pt x="17" y="149"/>
                  </a:cubicBezTo>
                  <a:cubicBezTo>
                    <a:pt x="18" y="150"/>
                    <a:pt x="22" y="152"/>
                    <a:pt x="26" y="151"/>
                  </a:cubicBezTo>
                  <a:cubicBezTo>
                    <a:pt x="33" y="148"/>
                    <a:pt x="35" y="140"/>
                    <a:pt x="35" y="132"/>
                  </a:cubicBezTo>
                  <a:cubicBezTo>
                    <a:pt x="35" y="123"/>
                    <a:pt x="32" y="113"/>
                    <a:pt x="28" y="104"/>
                  </a:cubicBezTo>
                  <a:cubicBezTo>
                    <a:pt x="26" y="99"/>
                    <a:pt x="23" y="95"/>
                    <a:pt x="20" y="90"/>
                  </a:cubicBezTo>
                  <a:cubicBezTo>
                    <a:pt x="17" y="85"/>
                    <a:pt x="14" y="80"/>
                    <a:pt x="12" y="75"/>
                  </a:cubicBezTo>
                  <a:cubicBezTo>
                    <a:pt x="6" y="63"/>
                    <a:pt x="3" y="50"/>
                    <a:pt x="4" y="37"/>
                  </a:cubicBezTo>
                  <a:cubicBezTo>
                    <a:pt x="4" y="22"/>
                    <a:pt x="9" y="11"/>
                    <a:pt x="19" y="6"/>
                  </a:cubicBezTo>
                  <a:cubicBezTo>
                    <a:pt x="29" y="1"/>
                    <a:pt x="40" y="0"/>
                    <a:pt x="50" y="5"/>
                  </a:cubicBezTo>
                  <a:cubicBezTo>
                    <a:pt x="62" y="10"/>
                    <a:pt x="69" y="21"/>
                    <a:pt x="72" y="35"/>
                  </a:cubicBezTo>
                  <a:cubicBezTo>
                    <a:pt x="76" y="57"/>
                    <a:pt x="71" y="78"/>
                    <a:pt x="66" y="99"/>
                  </a:cubicBezTo>
                  <a:cubicBezTo>
                    <a:pt x="65" y="104"/>
                    <a:pt x="65" y="104"/>
                    <a:pt x="65" y="104"/>
                  </a:cubicBezTo>
                  <a:cubicBezTo>
                    <a:pt x="61" y="124"/>
                    <a:pt x="57" y="144"/>
                    <a:pt x="62" y="166"/>
                  </a:cubicBezTo>
                  <a:cubicBezTo>
                    <a:pt x="65" y="178"/>
                    <a:pt x="70" y="185"/>
                    <a:pt x="77" y="187"/>
                  </a:cubicBezTo>
                  <a:cubicBezTo>
                    <a:pt x="83" y="188"/>
                    <a:pt x="89" y="185"/>
                    <a:pt x="94" y="180"/>
                  </a:cubicBezTo>
                  <a:cubicBezTo>
                    <a:pt x="106" y="163"/>
                    <a:pt x="99" y="138"/>
                    <a:pt x="92" y="114"/>
                  </a:cubicBezTo>
                  <a:cubicBezTo>
                    <a:pt x="87" y="100"/>
                    <a:pt x="83" y="87"/>
                    <a:pt x="83" y="75"/>
                  </a:cubicBezTo>
                  <a:cubicBezTo>
                    <a:pt x="83" y="60"/>
                    <a:pt x="91" y="44"/>
                    <a:pt x="106" y="44"/>
                  </a:cubicBezTo>
                  <a:cubicBezTo>
                    <a:pt x="120" y="43"/>
                    <a:pt x="129" y="55"/>
                    <a:pt x="132" y="67"/>
                  </a:cubicBezTo>
                  <a:cubicBezTo>
                    <a:pt x="135" y="77"/>
                    <a:pt x="135" y="88"/>
                    <a:pt x="133" y="98"/>
                  </a:cubicBezTo>
                  <a:cubicBezTo>
                    <a:pt x="132" y="100"/>
                    <a:pt x="132" y="102"/>
                    <a:pt x="131" y="104"/>
                  </a:cubicBezTo>
                  <a:cubicBezTo>
                    <a:pt x="130" y="108"/>
                    <a:pt x="129" y="112"/>
                    <a:pt x="129" y="115"/>
                  </a:cubicBezTo>
                  <a:cubicBezTo>
                    <a:pt x="128" y="117"/>
                    <a:pt x="128" y="124"/>
                    <a:pt x="133" y="127"/>
                  </a:cubicBezTo>
                  <a:cubicBezTo>
                    <a:pt x="136" y="129"/>
                    <a:pt x="142" y="129"/>
                    <a:pt x="145" y="127"/>
                  </a:cubicBezTo>
                  <a:cubicBezTo>
                    <a:pt x="147" y="125"/>
                    <a:pt x="150" y="125"/>
                    <a:pt x="152" y="127"/>
                  </a:cubicBezTo>
                  <a:cubicBezTo>
                    <a:pt x="153" y="129"/>
                    <a:pt x="153" y="132"/>
                    <a:pt x="151" y="134"/>
                  </a:cubicBezTo>
                  <a:cubicBezTo>
                    <a:pt x="144" y="139"/>
                    <a:pt x="135" y="139"/>
                    <a:pt x="128" y="135"/>
                  </a:cubicBezTo>
                  <a:cubicBezTo>
                    <a:pt x="122" y="130"/>
                    <a:pt x="119" y="123"/>
                    <a:pt x="119" y="114"/>
                  </a:cubicBezTo>
                  <a:cubicBezTo>
                    <a:pt x="120" y="110"/>
                    <a:pt x="121" y="106"/>
                    <a:pt x="122" y="102"/>
                  </a:cubicBezTo>
                  <a:cubicBezTo>
                    <a:pt x="123" y="100"/>
                    <a:pt x="123" y="98"/>
                    <a:pt x="124" y="96"/>
                  </a:cubicBezTo>
                  <a:cubicBezTo>
                    <a:pt x="126" y="87"/>
                    <a:pt x="126" y="78"/>
                    <a:pt x="124" y="69"/>
                  </a:cubicBezTo>
                  <a:cubicBezTo>
                    <a:pt x="121" y="61"/>
                    <a:pt x="115" y="52"/>
                    <a:pt x="107" y="53"/>
                  </a:cubicBezTo>
                  <a:cubicBezTo>
                    <a:pt x="97" y="53"/>
                    <a:pt x="92" y="66"/>
                    <a:pt x="92" y="75"/>
                  </a:cubicBezTo>
                  <a:cubicBezTo>
                    <a:pt x="92" y="86"/>
                    <a:pt x="96" y="98"/>
                    <a:pt x="100" y="112"/>
                  </a:cubicBezTo>
                  <a:cubicBezTo>
                    <a:pt x="108" y="137"/>
                    <a:pt x="116" y="165"/>
                    <a:pt x="101" y="185"/>
                  </a:cubicBezTo>
                  <a:cubicBezTo>
                    <a:pt x="96" y="192"/>
                    <a:pt x="88" y="196"/>
                    <a:pt x="80"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242"/>
            <p:cNvSpPr>
              <a:spLocks noEditPoints="1"/>
            </p:cNvSpPr>
            <p:nvPr/>
          </p:nvSpPr>
          <p:spPr bwMode="auto">
            <a:xfrm>
              <a:off x="8253413" y="4919663"/>
              <a:ext cx="112713" cy="161925"/>
            </a:xfrm>
            <a:custGeom>
              <a:avLst/>
              <a:gdLst>
                <a:gd name="T0" fmla="*/ 24 w 40"/>
                <a:gd name="T1" fmla="*/ 58 h 58"/>
                <a:gd name="T2" fmla="*/ 16 w 40"/>
                <a:gd name="T3" fmla="*/ 56 h 58"/>
                <a:gd name="T4" fmla="*/ 8 w 40"/>
                <a:gd name="T5" fmla="*/ 46 h 58"/>
                <a:gd name="T6" fmla="*/ 1 w 40"/>
                <a:gd name="T7" fmla="*/ 21 h 58"/>
                <a:gd name="T8" fmla="*/ 2 w 40"/>
                <a:gd name="T9" fmla="*/ 9 h 58"/>
                <a:gd name="T10" fmla="*/ 12 w 40"/>
                <a:gd name="T11" fmla="*/ 2 h 58"/>
                <a:gd name="T12" fmla="*/ 24 w 40"/>
                <a:gd name="T13" fmla="*/ 3 h 58"/>
                <a:gd name="T14" fmla="*/ 32 w 40"/>
                <a:gd name="T15" fmla="*/ 12 h 58"/>
                <a:gd name="T16" fmla="*/ 39 w 40"/>
                <a:gd name="T17" fmla="*/ 37 h 58"/>
                <a:gd name="T18" fmla="*/ 38 w 40"/>
                <a:gd name="T19" fmla="*/ 49 h 58"/>
                <a:gd name="T20" fmla="*/ 28 w 40"/>
                <a:gd name="T21" fmla="*/ 57 h 58"/>
                <a:gd name="T22" fmla="*/ 24 w 40"/>
                <a:gd name="T23" fmla="*/ 58 h 58"/>
                <a:gd name="T24" fmla="*/ 16 w 40"/>
                <a:gd name="T25" fmla="*/ 10 h 58"/>
                <a:gd name="T26" fmla="*/ 14 w 40"/>
                <a:gd name="T27" fmla="*/ 10 h 58"/>
                <a:gd name="T28" fmla="*/ 10 w 40"/>
                <a:gd name="T29" fmla="*/ 14 h 58"/>
                <a:gd name="T30" fmla="*/ 10 w 40"/>
                <a:gd name="T31" fmla="*/ 19 h 58"/>
                <a:gd name="T32" fmla="*/ 17 w 40"/>
                <a:gd name="T33" fmla="*/ 44 h 58"/>
                <a:gd name="T34" fmla="*/ 20 w 40"/>
                <a:gd name="T35" fmla="*/ 48 h 58"/>
                <a:gd name="T36" fmla="*/ 26 w 40"/>
                <a:gd name="T37" fmla="*/ 48 h 58"/>
                <a:gd name="T38" fmla="*/ 26 w 40"/>
                <a:gd name="T39" fmla="*/ 48 h 58"/>
                <a:gd name="T40" fmla="*/ 30 w 40"/>
                <a:gd name="T41" fmla="*/ 45 h 58"/>
                <a:gd name="T42" fmla="*/ 30 w 40"/>
                <a:gd name="T43" fmla="*/ 40 h 58"/>
                <a:gd name="T44" fmla="*/ 23 w 40"/>
                <a:gd name="T45" fmla="*/ 15 h 58"/>
                <a:gd name="T46" fmla="*/ 20 w 40"/>
                <a:gd name="T47" fmla="*/ 11 h 58"/>
                <a:gd name="T48" fmla="*/ 16 w 40"/>
                <a:gd name="T4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8">
                  <a:moveTo>
                    <a:pt x="24" y="58"/>
                  </a:moveTo>
                  <a:cubicBezTo>
                    <a:pt x="21" y="58"/>
                    <a:pt x="18" y="57"/>
                    <a:pt x="16" y="56"/>
                  </a:cubicBezTo>
                  <a:cubicBezTo>
                    <a:pt x="12" y="54"/>
                    <a:pt x="10" y="50"/>
                    <a:pt x="8" y="46"/>
                  </a:cubicBezTo>
                  <a:cubicBezTo>
                    <a:pt x="1" y="21"/>
                    <a:pt x="1" y="21"/>
                    <a:pt x="1" y="21"/>
                  </a:cubicBezTo>
                  <a:cubicBezTo>
                    <a:pt x="0" y="17"/>
                    <a:pt x="0" y="13"/>
                    <a:pt x="2" y="9"/>
                  </a:cubicBezTo>
                  <a:cubicBezTo>
                    <a:pt x="4" y="6"/>
                    <a:pt x="8" y="3"/>
                    <a:pt x="12" y="2"/>
                  </a:cubicBezTo>
                  <a:cubicBezTo>
                    <a:pt x="16" y="0"/>
                    <a:pt x="20" y="1"/>
                    <a:pt x="24" y="3"/>
                  </a:cubicBezTo>
                  <a:cubicBezTo>
                    <a:pt x="28" y="5"/>
                    <a:pt x="31" y="8"/>
                    <a:pt x="32" y="12"/>
                  </a:cubicBezTo>
                  <a:cubicBezTo>
                    <a:pt x="39" y="37"/>
                    <a:pt x="39" y="37"/>
                    <a:pt x="39" y="37"/>
                  </a:cubicBezTo>
                  <a:cubicBezTo>
                    <a:pt x="40" y="41"/>
                    <a:pt x="40" y="46"/>
                    <a:pt x="38" y="49"/>
                  </a:cubicBezTo>
                  <a:cubicBezTo>
                    <a:pt x="36" y="53"/>
                    <a:pt x="32" y="56"/>
                    <a:pt x="28" y="57"/>
                  </a:cubicBezTo>
                  <a:cubicBezTo>
                    <a:pt x="27" y="58"/>
                    <a:pt x="25" y="58"/>
                    <a:pt x="24" y="58"/>
                  </a:cubicBezTo>
                  <a:close/>
                  <a:moveTo>
                    <a:pt x="16" y="10"/>
                  </a:moveTo>
                  <a:cubicBezTo>
                    <a:pt x="16" y="10"/>
                    <a:pt x="15" y="10"/>
                    <a:pt x="14" y="10"/>
                  </a:cubicBezTo>
                  <a:cubicBezTo>
                    <a:pt x="13" y="11"/>
                    <a:pt x="11" y="12"/>
                    <a:pt x="10" y="14"/>
                  </a:cubicBezTo>
                  <a:cubicBezTo>
                    <a:pt x="10" y="15"/>
                    <a:pt x="9" y="17"/>
                    <a:pt x="10" y="19"/>
                  </a:cubicBezTo>
                  <a:cubicBezTo>
                    <a:pt x="17" y="44"/>
                    <a:pt x="17" y="44"/>
                    <a:pt x="17" y="44"/>
                  </a:cubicBezTo>
                  <a:cubicBezTo>
                    <a:pt x="18" y="45"/>
                    <a:pt x="19" y="47"/>
                    <a:pt x="20" y="48"/>
                  </a:cubicBezTo>
                  <a:cubicBezTo>
                    <a:pt x="22" y="49"/>
                    <a:pt x="24" y="49"/>
                    <a:pt x="26" y="48"/>
                  </a:cubicBezTo>
                  <a:cubicBezTo>
                    <a:pt x="26" y="48"/>
                    <a:pt x="26" y="48"/>
                    <a:pt x="26" y="48"/>
                  </a:cubicBezTo>
                  <a:cubicBezTo>
                    <a:pt x="27" y="48"/>
                    <a:pt x="29" y="47"/>
                    <a:pt x="30" y="45"/>
                  </a:cubicBezTo>
                  <a:cubicBezTo>
                    <a:pt x="30" y="43"/>
                    <a:pt x="31" y="42"/>
                    <a:pt x="30" y="40"/>
                  </a:cubicBezTo>
                  <a:cubicBezTo>
                    <a:pt x="23" y="15"/>
                    <a:pt x="23" y="15"/>
                    <a:pt x="23" y="15"/>
                  </a:cubicBezTo>
                  <a:cubicBezTo>
                    <a:pt x="22" y="13"/>
                    <a:pt x="21" y="12"/>
                    <a:pt x="20" y="11"/>
                  </a:cubicBezTo>
                  <a:cubicBezTo>
                    <a:pt x="19" y="10"/>
                    <a:pt x="17"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1" name="Freeform 243"/>
            <p:cNvSpPr>
              <a:spLocks noEditPoints="1"/>
            </p:cNvSpPr>
            <p:nvPr/>
          </p:nvSpPr>
          <p:spPr bwMode="auto">
            <a:xfrm>
              <a:off x="8713788" y="4916488"/>
              <a:ext cx="146050" cy="142875"/>
            </a:xfrm>
            <a:custGeom>
              <a:avLst/>
              <a:gdLst>
                <a:gd name="T0" fmla="*/ 17 w 52"/>
                <a:gd name="T1" fmla="*/ 51 h 51"/>
                <a:gd name="T2" fmla="*/ 6 w 52"/>
                <a:gd name="T3" fmla="*/ 47 h 51"/>
                <a:gd name="T4" fmla="*/ 1 w 52"/>
                <a:gd name="T5" fmla="*/ 36 h 51"/>
                <a:gd name="T6" fmla="*/ 5 w 52"/>
                <a:gd name="T7" fmla="*/ 24 h 51"/>
                <a:gd name="T8" fmla="*/ 22 w 52"/>
                <a:gd name="T9" fmla="*/ 5 h 51"/>
                <a:gd name="T10" fmla="*/ 33 w 52"/>
                <a:gd name="T11" fmla="*/ 0 h 51"/>
                <a:gd name="T12" fmla="*/ 45 w 52"/>
                <a:gd name="T13" fmla="*/ 4 h 51"/>
                <a:gd name="T14" fmla="*/ 46 w 52"/>
                <a:gd name="T15" fmla="*/ 26 h 51"/>
                <a:gd name="T16" fmla="*/ 28 w 52"/>
                <a:gd name="T17" fmla="*/ 46 h 51"/>
                <a:gd name="T18" fmla="*/ 17 w 52"/>
                <a:gd name="T19" fmla="*/ 51 h 51"/>
                <a:gd name="T20" fmla="*/ 17 w 52"/>
                <a:gd name="T21" fmla="*/ 51 h 51"/>
                <a:gd name="T22" fmla="*/ 34 w 52"/>
                <a:gd name="T23" fmla="*/ 9 h 51"/>
                <a:gd name="T24" fmla="*/ 29 w 52"/>
                <a:gd name="T25" fmla="*/ 11 h 51"/>
                <a:gd name="T26" fmla="*/ 12 w 52"/>
                <a:gd name="T27" fmla="*/ 30 h 51"/>
                <a:gd name="T28" fmla="*/ 10 w 52"/>
                <a:gd name="T29" fmla="*/ 35 h 51"/>
                <a:gd name="T30" fmla="*/ 12 w 52"/>
                <a:gd name="T31" fmla="*/ 40 h 51"/>
                <a:gd name="T32" fmla="*/ 12 w 52"/>
                <a:gd name="T33" fmla="*/ 40 h 51"/>
                <a:gd name="T34" fmla="*/ 22 w 52"/>
                <a:gd name="T35" fmla="*/ 39 h 51"/>
                <a:gd name="T36" fmla="*/ 39 w 52"/>
                <a:gd name="T37" fmla="*/ 20 h 51"/>
                <a:gd name="T38" fmla="*/ 39 w 52"/>
                <a:gd name="T39" fmla="*/ 11 h 51"/>
                <a:gd name="T40" fmla="*/ 34 w 52"/>
                <a:gd name="T4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1">
                  <a:moveTo>
                    <a:pt x="17" y="51"/>
                  </a:moveTo>
                  <a:cubicBezTo>
                    <a:pt x="13" y="51"/>
                    <a:pt x="9" y="49"/>
                    <a:pt x="6" y="47"/>
                  </a:cubicBezTo>
                  <a:cubicBezTo>
                    <a:pt x="3" y="44"/>
                    <a:pt x="1" y="40"/>
                    <a:pt x="1" y="36"/>
                  </a:cubicBezTo>
                  <a:cubicBezTo>
                    <a:pt x="0" y="31"/>
                    <a:pt x="2" y="27"/>
                    <a:pt x="5" y="24"/>
                  </a:cubicBezTo>
                  <a:cubicBezTo>
                    <a:pt x="22" y="5"/>
                    <a:pt x="22" y="5"/>
                    <a:pt x="22" y="5"/>
                  </a:cubicBezTo>
                  <a:cubicBezTo>
                    <a:pt x="25" y="2"/>
                    <a:pt x="29" y="0"/>
                    <a:pt x="33" y="0"/>
                  </a:cubicBezTo>
                  <a:cubicBezTo>
                    <a:pt x="38" y="0"/>
                    <a:pt x="42" y="1"/>
                    <a:pt x="45" y="4"/>
                  </a:cubicBezTo>
                  <a:cubicBezTo>
                    <a:pt x="51" y="10"/>
                    <a:pt x="52" y="20"/>
                    <a:pt x="46" y="26"/>
                  </a:cubicBezTo>
                  <a:cubicBezTo>
                    <a:pt x="28" y="46"/>
                    <a:pt x="28" y="46"/>
                    <a:pt x="28" y="46"/>
                  </a:cubicBezTo>
                  <a:cubicBezTo>
                    <a:pt x="26" y="49"/>
                    <a:pt x="22" y="51"/>
                    <a:pt x="17" y="51"/>
                  </a:cubicBezTo>
                  <a:cubicBezTo>
                    <a:pt x="17" y="51"/>
                    <a:pt x="17" y="51"/>
                    <a:pt x="17" y="51"/>
                  </a:cubicBezTo>
                  <a:close/>
                  <a:moveTo>
                    <a:pt x="34" y="9"/>
                  </a:moveTo>
                  <a:cubicBezTo>
                    <a:pt x="32" y="9"/>
                    <a:pt x="30" y="10"/>
                    <a:pt x="29" y="11"/>
                  </a:cubicBezTo>
                  <a:cubicBezTo>
                    <a:pt x="12" y="30"/>
                    <a:pt x="12" y="30"/>
                    <a:pt x="12" y="30"/>
                  </a:cubicBezTo>
                  <a:cubicBezTo>
                    <a:pt x="10" y="32"/>
                    <a:pt x="10" y="33"/>
                    <a:pt x="10" y="35"/>
                  </a:cubicBezTo>
                  <a:cubicBezTo>
                    <a:pt x="10" y="37"/>
                    <a:pt x="11" y="39"/>
                    <a:pt x="12" y="40"/>
                  </a:cubicBezTo>
                  <a:cubicBezTo>
                    <a:pt x="12" y="40"/>
                    <a:pt x="12" y="40"/>
                    <a:pt x="12" y="40"/>
                  </a:cubicBezTo>
                  <a:cubicBezTo>
                    <a:pt x="15" y="42"/>
                    <a:pt x="19" y="42"/>
                    <a:pt x="22" y="39"/>
                  </a:cubicBezTo>
                  <a:cubicBezTo>
                    <a:pt x="39" y="20"/>
                    <a:pt x="39" y="20"/>
                    <a:pt x="39" y="20"/>
                  </a:cubicBezTo>
                  <a:cubicBezTo>
                    <a:pt x="42" y="17"/>
                    <a:pt x="41" y="13"/>
                    <a:pt x="39" y="11"/>
                  </a:cubicBezTo>
                  <a:cubicBezTo>
                    <a:pt x="37" y="10"/>
                    <a:pt x="36" y="9"/>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2" name="Freeform 244"/>
          <p:cNvSpPr>
            <a:spLocks noEditPoints="1"/>
          </p:cNvSpPr>
          <p:nvPr/>
        </p:nvSpPr>
        <p:spPr bwMode="auto">
          <a:xfrm>
            <a:off x="7462985" y="4877621"/>
            <a:ext cx="863360" cy="866569"/>
          </a:xfrm>
          <a:custGeom>
            <a:avLst/>
            <a:gdLst>
              <a:gd name="T0" fmla="*/ 228 w 457"/>
              <a:gd name="T1" fmla="*/ 458 h 458"/>
              <a:gd name="T2" fmla="*/ 0 w 457"/>
              <a:gd name="T3" fmla="*/ 229 h 458"/>
              <a:gd name="T4" fmla="*/ 228 w 457"/>
              <a:gd name="T5" fmla="*/ 0 h 458"/>
              <a:gd name="T6" fmla="*/ 457 w 457"/>
              <a:gd name="T7" fmla="*/ 229 h 458"/>
              <a:gd name="T8" fmla="*/ 228 w 457"/>
              <a:gd name="T9" fmla="*/ 458 h 458"/>
              <a:gd name="T10" fmla="*/ 228 w 457"/>
              <a:gd name="T11" fmla="*/ 10 h 458"/>
              <a:gd name="T12" fmla="*/ 9 w 457"/>
              <a:gd name="T13" fmla="*/ 229 h 458"/>
              <a:gd name="T14" fmla="*/ 228 w 457"/>
              <a:gd name="T15" fmla="*/ 448 h 458"/>
              <a:gd name="T16" fmla="*/ 448 w 457"/>
              <a:gd name="T17" fmla="*/ 229 h 458"/>
              <a:gd name="T18" fmla="*/ 228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8" y="458"/>
                </a:moveTo>
                <a:cubicBezTo>
                  <a:pt x="102" y="458"/>
                  <a:pt x="0" y="355"/>
                  <a:pt x="0" y="229"/>
                </a:cubicBezTo>
                <a:cubicBezTo>
                  <a:pt x="0" y="103"/>
                  <a:pt x="102" y="0"/>
                  <a:pt x="228" y="0"/>
                </a:cubicBezTo>
                <a:cubicBezTo>
                  <a:pt x="354" y="0"/>
                  <a:pt x="457" y="103"/>
                  <a:pt x="457" y="229"/>
                </a:cubicBezTo>
                <a:cubicBezTo>
                  <a:pt x="457" y="355"/>
                  <a:pt x="354" y="458"/>
                  <a:pt x="228" y="458"/>
                </a:cubicBezTo>
                <a:close/>
                <a:moveTo>
                  <a:pt x="228" y="10"/>
                </a:moveTo>
                <a:cubicBezTo>
                  <a:pt x="107" y="10"/>
                  <a:pt x="9" y="108"/>
                  <a:pt x="9" y="229"/>
                </a:cubicBezTo>
                <a:cubicBezTo>
                  <a:pt x="9" y="350"/>
                  <a:pt x="107" y="448"/>
                  <a:pt x="228" y="448"/>
                </a:cubicBezTo>
                <a:cubicBezTo>
                  <a:pt x="349" y="448"/>
                  <a:pt x="448" y="350"/>
                  <a:pt x="448" y="229"/>
                </a:cubicBezTo>
                <a:cubicBezTo>
                  <a:pt x="448" y="108"/>
                  <a:pt x="349" y="10"/>
                  <a:pt x="228"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63" name="组合 362"/>
          <p:cNvGrpSpPr/>
          <p:nvPr/>
        </p:nvGrpSpPr>
        <p:grpSpPr>
          <a:xfrm>
            <a:off x="8767119" y="4985675"/>
            <a:ext cx="562735" cy="604459"/>
            <a:chOff x="9678988" y="4678363"/>
            <a:chExt cx="835025" cy="896938"/>
          </a:xfrm>
          <a:solidFill>
            <a:srgbClr val="FC621E"/>
          </a:solidFill>
        </p:grpSpPr>
        <p:sp>
          <p:nvSpPr>
            <p:cNvPr id="364" name="Freeform 245"/>
            <p:cNvSpPr>
              <a:spLocks noEditPoints="1"/>
            </p:cNvSpPr>
            <p:nvPr/>
          </p:nvSpPr>
          <p:spPr bwMode="auto">
            <a:xfrm>
              <a:off x="9734550" y="4927600"/>
              <a:ext cx="712788" cy="595313"/>
            </a:xfrm>
            <a:custGeom>
              <a:avLst/>
              <a:gdLst>
                <a:gd name="T0" fmla="*/ 127 w 254"/>
                <a:gd name="T1" fmla="*/ 212 h 212"/>
                <a:gd name="T2" fmla="*/ 0 w 254"/>
                <a:gd name="T3" fmla="*/ 87 h 212"/>
                <a:gd name="T4" fmla="*/ 43 w 254"/>
                <a:gd name="T5" fmla="*/ 1 h 212"/>
                <a:gd name="T6" fmla="*/ 48 w 254"/>
                <a:gd name="T7" fmla="*/ 1 h 212"/>
                <a:gd name="T8" fmla="*/ 50 w 254"/>
                <a:gd name="T9" fmla="*/ 5 h 212"/>
                <a:gd name="T10" fmla="*/ 50 w 254"/>
                <a:gd name="T11" fmla="*/ 11 h 212"/>
                <a:gd name="T12" fmla="*/ 127 w 254"/>
                <a:gd name="T13" fmla="*/ 82 h 212"/>
                <a:gd name="T14" fmla="*/ 205 w 254"/>
                <a:gd name="T15" fmla="*/ 11 h 212"/>
                <a:gd name="T16" fmla="*/ 204 w 254"/>
                <a:gd name="T17" fmla="*/ 5 h 212"/>
                <a:gd name="T18" fmla="*/ 207 w 254"/>
                <a:gd name="T19" fmla="*/ 1 h 212"/>
                <a:gd name="T20" fmla="*/ 212 w 254"/>
                <a:gd name="T21" fmla="*/ 1 h 212"/>
                <a:gd name="T22" fmla="*/ 254 w 254"/>
                <a:gd name="T23" fmla="*/ 87 h 212"/>
                <a:gd name="T24" fmla="*/ 127 w 254"/>
                <a:gd name="T25" fmla="*/ 212 h 212"/>
                <a:gd name="T26" fmla="*/ 41 w 254"/>
                <a:gd name="T27" fmla="*/ 15 h 212"/>
                <a:gd name="T28" fmla="*/ 10 w 254"/>
                <a:gd name="T29" fmla="*/ 87 h 212"/>
                <a:gd name="T30" fmla="*/ 127 w 254"/>
                <a:gd name="T31" fmla="*/ 203 h 212"/>
                <a:gd name="T32" fmla="*/ 245 w 254"/>
                <a:gd name="T33" fmla="*/ 87 h 212"/>
                <a:gd name="T34" fmla="*/ 214 w 254"/>
                <a:gd name="T35" fmla="*/ 15 h 212"/>
                <a:gd name="T36" fmla="*/ 127 w 254"/>
                <a:gd name="T37" fmla="*/ 91 h 212"/>
                <a:gd name="T38" fmla="*/ 41 w 254"/>
                <a:gd name="T39" fmla="*/ 1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212">
                  <a:moveTo>
                    <a:pt x="127" y="212"/>
                  </a:moveTo>
                  <a:cubicBezTo>
                    <a:pt x="57" y="212"/>
                    <a:pt x="0" y="156"/>
                    <a:pt x="0" y="87"/>
                  </a:cubicBezTo>
                  <a:cubicBezTo>
                    <a:pt x="0" y="52"/>
                    <a:pt x="15" y="21"/>
                    <a:pt x="43" y="1"/>
                  </a:cubicBezTo>
                  <a:cubicBezTo>
                    <a:pt x="44" y="0"/>
                    <a:pt x="46" y="0"/>
                    <a:pt x="48" y="1"/>
                  </a:cubicBezTo>
                  <a:cubicBezTo>
                    <a:pt x="49" y="2"/>
                    <a:pt x="50" y="3"/>
                    <a:pt x="50" y="5"/>
                  </a:cubicBezTo>
                  <a:cubicBezTo>
                    <a:pt x="50" y="7"/>
                    <a:pt x="50" y="9"/>
                    <a:pt x="50" y="11"/>
                  </a:cubicBezTo>
                  <a:cubicBezTo>
                    <a:pt x="50" y="50"/>
                    <a:pt x="84" y="82"/>
                    <a:pt x="127" y="82"/>
                  </a:cubicBezTo>
                  <a:cubicBezTo>
                    <a:pt x="170" y="82"/>
                    <a:pt x="205" y="50"/>
                    <a:pt x="205" y="11"/>
                  </a:cubicBezTo>
                  <a:cubicBezTo>
                    <a:pt x="205" y="9"/>
                    <a:pt x="204" y="7"/>
                    <a:pt x="204" y="5"/>
                  </a:cubicBezTo>
                  <a:cubicBezTo>
                    <a:pt x="204" y="3"/>
                    <a:pt x="205" y="2"/>
                    <a:pt x="207" y="1"/>
                  </a:cubicBezTo>
                  <a:cubicBezTo>
                    <a:pt x="208" y="0"/>
                    <a:pt x="210" y="0"/>
                    <a:pt x="212" y="1"/>
                  </a:cubicBezTo>
                  <a:cubicBezTo>
                    <a:pt x="239" y="21"/>
                    <a:pt x="254" y="52"/>
                    <a:pt x="254" y="87"/>
                  </a:cubicBezTo>
                  <a:cubicBezTo>
                    <a:pt x="254" y="156"/>
                    <a:pt x="197" y="212"/>
                    <a:pt x="127" y="212"/>
                  </a:cubicBezTo>
                  <a:close/>
                  <a:moveTo>
                    <a:pt x="41" y="15"/>
                  </a:moveTo>
                  <a:cubicBezTo>
                    <a:pt x="20" y="33"/>
                    <a:pt x="10" y="58"/>
                    <a:pt x="10" y="87"/>
                  </a:cubicBezTo>
                  <a:cubicBezTo>
                    <a:pt x="10" y="151"/>
                    <a:pt x="62" y="203"/>
                    <a:pt x="127" y="203"/>
                  </a:cubicBezTo>
                  <a:cubicBezTo>
                    <a:pt x="192" y="203"/>
                    <a:pt x="245" y="151"/>
                    <a:pt x="245" y="87"/>
                  </a:cubicBezTo>
                  <a:cubicBezTo>
                    <a:pt x="245" y="58"/>
                    <a:pt x="234" y="33"/>
                    <a:pt x="214" y="15"/>
                  </a:cubicBezTo>
                  <a:cubicBezTo>
                    <a:pt x="212" y="57"/>
                    <a:pt x="174" y="91"/>
                    <a:pt x="127" y="91"/>
                  </a:cubicBezTo>
                  <a:cubicBezTo>
                    <a:pt x="81" y="91"/>
                    <a:pt x="43" y="57"/>
                    <a:pt x="4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246"/>
            <p:cNvSpPr/>
            <p:nvPr/>
          </p:nvSpPr>
          <p:spPr bwMode="auto">
            <a:xfrm>
              <a:off x="9847263" y="4787900"/>
              <a:ext cx="487363" cy="171450"/>
            </a:xfrm>
            <a:custGeom>
              <a:avLst/>
              <a:gdLst>
                <a:gd name="T0" fmla="*/ 169 w 174"/>
                <a:gd name="T1" fmla="*/ 60 h 61"/>
                <a:gd name="T2" fmla="*/ 165 w 174"/>
                <a:gd name="T3" fmla="*/ 58 h 61"/>
                <a:gd name="T4" fmla="*/ 87 w 174"/>
                <a:gd name="T5" fmla="*/ 9 h 61"/>
                <a:gd name="T6" fmla="*/ 9 w 174"/>
                <a:gd name="T7" fmla="*/ 58 h 61"/>
                <a:gd name="T8" fmla="*/ 3 w 174"/>
                <a:gd name="T9" fmla="*/ 59 h 61"/>
                <a:gd name="T10" fmla="*/ 2 w 174"/>
                <a:gd name="T11" fmla="*/ 53 h 61"/>
                <a:gd name="T12" fmla="*/ 87 w 174"/>
                <a:gd name="T13" fmla="*/ 0 h 61"/>
                <a:gd name="T14" fmla="*/ 173 w 174"/>
                <a:gd name="T15" fmla="*/ 53 h 61"/>
                <a:gd name="T16" fmla="*/ 172 w 174"/>
                <a:gd name="T17" fmla="*/ 59 h 61"/>
                <a:gd name="T18" fmla="*/ 169 w 174"/>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61">
                  <a:moveTo>
                    <a:pt x="169" y="60"/>
                  </a:moveTo>
                  <a:cubicBezTo>
                    <a:pt x="167" y="60"/>
                    <a:pt x="166" y="59"/>
                    <a:pt x="165" y="58"/>
                  </a:cubicBezTo>
                  <a:cubicBezTo>
                    <a:pt x="165" y="58"/>
                    <a:pt x="128" y="9"/>
                    <a:pt x="87" y="9"/>
                  </a:cubicBezTo>
                  <a:cubicBezTo>
                    <a:pt x="47" y="9"/>
                    <a:pt x="10" y="58"/>
                    <a:pt x="9" y="58"/>
                  </a:cubicBezTo>
                  <a:cubicBezTo>
                    <a:pt x="8" y="60"/>
                    <a:pt x="5" y="61"/>
                    <a:pt x="3" y="59"/>
                  </a:cubicBezTo>
                  <a:cubicBezTo>
                    <a:pt x="1" y="58"/>
                    <a:pt x="0" y="55"/>
                    <a:pt x="2" y="53"/>
                  </a:cubicBezTo>
                  <a:cubicBezTo>
                    <a:pt x="3" y="51"/>
                    <a:pt x="42" y="0"/>
                    <a:pt x="87" y="0"/>
                  </a:cubicBezTo>
                  <a:cubicBezTo>
                    <a:pt x="132" y="0"/>
                    <a:pt x="171" y="51"/>
                    <a:pt x="173" y="53"/>
                  </a:cubicBezTo>
                  <a:cubicBezTo>
                    <a:pt x="174" y="55"/>
                    <a:pt x="174" y="58"/>
                    <a:pt x="172" y="59"/>
                  </a:cubicBezTo>
                  <a:cubicBezTo>
                    <a:pt x="171" y="60"/>
                    <a:pt x="170" y="60"/>
                    <a:pt x="16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247"/>
            <p:cNvSpPr>
              <a:spLocks noEditPoints="1"/>
            </p:cNvSpPr>
            <p:nvPr/>
          </p:nvSpPr>
          <p:spPr bwMode="auto">
            <a:xfrm>
              <a:off x="10012363" y="4678363"/>
              <a:ext cx="149225" cy="131763"/>
            </a:xfrm>
            <a:custGeom>
              <a:avLst/>
              <a:gdLst>
                <a:gd name="T0" fmla="*/ 29 w 53"/>
                <a:gd name="T1" fmla="*/ 47 h 47"/>
                <a:gd name="T2" fmla="*/ 26 w 53"/>
                <a:gd name="T3" fmla="*/ 47 h 47"/>
                <a:gd name="T4" fmla="*/ 24 w 53"/>
                <a:gd name="T5" fmla="*/ 47 h 47"/>
                <a:gd name="T6" fmla="*/ 22 w 53"/>
                <a:gd name="T7" fmla="*/ 46 h 47"/>
                <a:gd name="T8" fmla="*/ 21 w 53"/>
                <a:gd name="T9" fmla="*/ 47 h 47"/>
                <a:gd name="T10" fmla="*/ 11 w 53"/>
                <a:gd name="T11" fmla="*/ 37 h 47"/>
                <a:gd name="T12" fmla="*/ 10 w 53"/>
                <a:gd name="T13" fmla="*/ 36 h 47"/>
                <a:gd name="T14" fmla="*/ 1 w 53"/>
                <a:gd name="T15" fmla="*/ 17 h 47"/>
                <a:gd name="T16" fmla="*/ 6 w 53"/>
                <a:gd name="T17" fmla="*/ 4 h 47"/>
                <a:gd name="T18" fmla="*/ 19 w 53"/>
                <a:gd name="T19" fmla="*/ 4 h 47"/>
                <a:gd name="T20" fmla="*/ 26 w 53"/>
                <a:gd name="T21" fmla="*/ 14 h 47"/>
                <a:gd name="T22" fmla="*/ 28 w 53"/>
                <a:gd name="T23" fmla="*/ 11 h 47"/>
                <a:gd name="T24" fmla="*/ 37 w 53"/>
                <a:gd name="T25" fmla="*/ 1 h 47"/>
                <a:gd name="T26" fmla="*/ 46 w 53"/>
                <a:gd name="T27" fmla="*/ 2 h 47"/>
                <a:gd name="T28" fmla="*/ 52 w 53"/>
                <a:gd name="T29" fmla="*/ 10 h 47"/>
                <a:gd name="T30" fmla="*/ 50 w 53"/>
                <a:gd name="T31" fmla="*/ 24 h 47"/>
                <a:gd name="T32" fmla="*/ 32 w 53"/>
                <a:gd name="T33" fmla="*/ 46 h 47"/>
                <a:gd name="T34" fmla="*/ 29 w 53"/>
                <a:gd name="T35" fmla="*/ 47 h 47"/>
                <a:gd name="T36" fmla="*/ 19 w 53"/>
                <a:gd name="T37" fmla="*/ 38 h 47"/>
                <a:gd name="T38" fmla="*/ 19 w 53"/>
                <a:gd name="T39" fmla="*/ 38 h 47"/>
                <a:gd name="T40" fmla="*/ 19 w 53"/>
                <a:gd name="T41" fmla="*/ 38 h 47"/>
                <a:gd name="T42" fmla="*/ 19 w 53"/>
                <a:gd name="T43" fmla="*/ 38 h 47"/>
                <a:gd name="T44" fmla="*/ 19 w 53"/>
                <a:gd name="T45" fmla="*/ 38 h 47"/>
                <a:gd name="T46" fmla="*/ 19 w 53"/>
                <a:gd name="T47" fmla="*/ 38 h 47"/>
                <a:gd name="T48" fmla="*/ 19 w 53"/>
                <a:gd name="T49" fmla="*/ 38 h 47"/>
                <a:gd name="T50" fmla="*/ 19 w 53"/>
                <a:gd name="T51" fmla="*/ 38 h 47"/>
                <a:gd name="T52" fmla="*/ 19 w 53"/>
                <a:gd name="T53" fmla="*/ 38 h 47"/>
                <a:gd name="T54" fmla="*/ 40 w 53"/>
                <a:gd name="T55" fmla="*/ 10 h 47"/>
                <a:gd name="T56" fmla="*/ 40 w 53"/>
                <a:gd name="T57" fmla="*/ 10 h 47"/>
                <a:gd name="T58" fmla="*/ 36 w 53"/>
                <a:gd name="T59" fmla="*/ 15 h 47"/>
                <a:gd name="T60" fmla="*/ 30 w 53"/>
                <a:gd name="T61" fmla="*/ 36 h 47"/>
                <a:gd name="T62" fmla="*/ 42 w 53"/>
                <a:gd name="T63" fmla="*/ 20 h 47"/>
                <a:gd name="T64" fmla="*/ 43 w 53"/>
                <a:gd name="T65" fmla="*/ 12 h 47"/>
                <a:gd name="T66" fmla="*/ 41 w 53"/>
                <a:gd name="T67" fmla="*/ 10 h 47"/>
                <a:gd name="T68" fmla="*/ 40 w 53"/>
                <a:gd name="T69" fmla="*/ 10 h 47"/>
                <a:gd name="T70" fmla="*/ 12 w 53"/>
                <a:gd name="T71" fmla="*/ 12 h 47"/>
                <a:gd name="T72" fmla="*/ 11 w 53"/>
                <a:gd name="T73" fmla="*/ 12 h 47"/>
                <a:gd name="T74" fmla="*/ 10 w 53"/>
                <a:gd name="T75" fmla="*/ 16 h 47"/>
                <a:gd name="T76" fmla="*/ 17 w 53"/>
                <a:gd name="T77" fmla="*/ 30 h 47"/>
                <a:gd name="T78" fmla="*/ 18 w 53"/>
                <a:gd name="T79" fmla="*/ 31 h 47"/>
                <a:gd name="T80" fmla="*/ 20 w 53"/>
                <a:gd name="T81" fmla="*/ 34 h 47"/>
                <a:gd name="T82" fmla="*/ 20 w 53"/>
                <a:gd name="T83" fmla="*/ 26 h 47"/>
                <a:gd name="T84" fmla="*/ 14 w 53"/>
                <a:gd name="T85" fmla="*/ 12 h 47"/>
                <a:gd name="T86" fmla="*/ 12 w 53"/>
                <a:gd name="T87"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47">
                  <a:moveTo>
                    <a:pt x="29" y="47"/>
                  </a:moveTo>
                  <a:cubicBezTo>
                    <a:pt x="28" y="47"/>
                    <a:pt x="27" y="47"/>
                    <a:pt x="26" y="47"/>
                  </a:cubicBezTo>
                  <a:cubicBezTo>
                    <a:pt x="26" y="47"/>
                    <a:pt x="25" y="47"/>
                    <a:pt x="24" y="47"/>
                  </a:cubicBezTo>
                  <a:cubicBezTo>
                    <a:pt x="23" y="47"/>
                    <a:pt x="23" y="47"/>
                    <a:pt x="22" y="46"/>
                  </a:cubicBezTo>
                  <a:cubicBezTo>
                    <a:pt x="22" y="47"/>
                    <a:pt x="21" y="47"/>
                    <a:pt x="21" y="47"/>
                  </a:cubicBezTo>
                  <a:cubicBezTo>
                    <a:pt x="18" y="46"/>
                    <a:pt x="16" y="44"/>
                    <a:pt x="11" y="37"/>
                  </a:cubicBezTo>
                  <a:cubicBezTo>
                    <a:pt x="10" y="36"/>
                    <a:pt x="10" y="36"/>
                    <a:pt x="10" y="36"/>
                  </a:cubicBezTo>
                  <a:cubicBezTo>
                    <a:pt x="7" y="32"/>
                    <a:pt x="2" y="25"/>
                    <a:pt x="1" y="17"/>
                  </a:cubicBezTo>
                  <a:cubicBezTo>
                    <a:pt x="0" y="12"/>
                    <a:pt x="2" y="7"/>
                    <a:pt x="6" y="4"/>
                  </a:cubicBezTo>
                  <a:cubicBezTo>
                    <a:pt x="10" y="2"/>
                    <a:pt x="15" y="2"/>
                    <a:pt x="19" y="4"/>
                  </a:cubicBezTo>
                  <a:cubicBezTo>
                    <a:pt x="23" y="7"/>
                    <a:pt x="25" y="10"/>
                    <a:pt x="26" y="14"/>
                  </a:cubicBezTo>
                  <a:cubicBezTo>
                    <a:pt x="27" y="13"/>
                    <a:pt x="27" y="12"/>
                    <a:pt x="28" y="11"/>
                  </a:cubicBezTo>
                  <a:cubicBezTo>
                    <a:pt x="30" y="6"/>
                    <a:pt x="33" y="2"/>
                    <a:pt x="37" y="1"/>
                  </a:cubicBezTo>
                  <a:cubicBezTo>
                    <a:pt x="40" y="0"/>
                    <a:pt x="43" y="0"/>
                    <a:pt x="46" y="2"/>
                  </a:cubicBezTo>
                  <a:cubicBezTo>
                    <a:pt x="49" y="3"/>
                    <a:pt x="51" y="6"/>
                    <a:pt x="52" y="10"/>
                  </a:cubicBezTo>
                  <a:cubicBezTo>
                    <a:pt x="53" y="14"/>
                    <a:pt x="53" y="20"/>
                    <a:pt x="50" y="24"/>
                  </a:cubicBezTo>
                  <a:cubicBezTo>
                    <a:pt x="45" y="33"/>
                    <a:pt x="39" y="41"/>
                    <a:pt x="32" y="46"/>
                  </a:cubicBezTo>
                  <a:cubicBezTo>
                    <a:pt x="31" y="47"/>
                    <a:pt x="30" y="47"/>
                    <a:pt x="29" y="47"/>
                  </a:cubicBezTo>
                  <a:close/>
                  <a:moveTo>
                    <a:pt x="19" y="38"/>
                  </a:moveTo>
                  <a:cubicBezTo>
                    <a:pt x="19" y="38"/>
                    <a:pt x="19" y="38"/>
                    <a:pt x="19" y="38"/>
                  </a:cubicBezTo>
                  <a:cubicBezTo>
                    <a:pt x="19" y="38"/>
                    <a:pt x="19" y="38"/>
                    <a:pt x="19" y="38"/>
                  </a:cubicBezTo>
                  <a:close/>
                  <a:moveTo>
                    <a:pt x="19" y="38"/>
                  </a:moveTo>
                  <a:cubicBezTo>
                    <a:pt x="19" y="38"/>
                    <a:pt x="19" y="38"/>
                    <a:pt x="19" y="38"/>
                  </a:cubicBezTo>
                  <a:cubicBezTo>
                    <a:pt x="19" y="38"/>
                    <a:pt x="19" y="38"/>
                    <a:pt x="19" y="38"/>
                  </a:cubicBezTo>
                  <a:close/>
                  <a:moveTo>
                    <a:pt x="19" y="38"/>
                  </a:moveTo>
                  <a:cubicBezTo>
                    <a:pt x="19" y="38"/>
                    <a:pt x="19" y="38"/>
                    <a:pt x="19" y="38"/>
                  </a:cubicBezTo>
                  <a:cubicBezTo>
                    <a:pt x="19" y="38"/>
                    <a:pt x="19" y="38"/>
                    <a:pt x="19" y="38"/>
                  </a:cubicBezTo>
                  <a:close/>
                  <a:moveTo>
                    <a:pt x="40" y="10"/>
                  </a:moveTo>
                  <a:cubicBezTo>
                    <a:pt x="40" y="10"/>
                    <a:pt x="40" y="10"/>
                    <a:pt x="40" y="10"/>
                  </a:cubicBezTo>
                  <a:cubicBezTo>
                    <a:pt x="39" y="10"/>
                    <a:pt x="37" y="12"/>
                    <a:pt x="36" y="15"/>
                  </a:cubicBezTo>
                  <a:cubicBezTo>
                    <a:pt x="33" y="21"/>
                    <a:pt x="31" y="28"/>
                    <a:pt x="30" y="36"/>
                  </a:cubicBezTo>
                  <a:cubicBezTo>
                    <a:pt x="34" y="31"/>
                    <a:pt x="39" y="26"/>
                    <a:pt x="42" y="20"/>
                  </a:cubicBezTo>
                  <a:cubicBezTo>
                    <a:pt x="43" y="17"/>
                    <a:pt x="44" y="15"/>
                    <a:pt x="43" y="12"/>
                  </a:cubicBezTo>
                  <a:cubicBezTo>
                    <a:pt x="43" y="11"/>
                    <a:pt x="42" y="10"/>
                    <a:pt x="41" y="10"/>
                  </a:cubicBezTo>
                  <a:cubicBezTo>
                    <a:pt x="41" y="10"/>
                    <a:pt x="41" y="10"/>
                    <a:pt x="40" y="10"/>
                  </a:cubicBezTo>
                  <a:close/>
                  <a:moveTo>
                    <a:pt x="12" y="12"/>
                  </a:moveTo>
                  <a:cubicBezTo>
                    <a:pt x="12" y="12"/>
                    <a:pt x="12" y="12"/>
                    <a:pt x="11" y="12"/>
                  </a:cubicBezTo>
                  <a:cubicBezTo>
                    <a:pt x="10" y="13"/>
                    <a:pt x="10" y="14"/>
                    <a:pt x="10" y="16"/>
                  </a:cubicBezTo>
                  <a:cubicBezTo>
                    <a:pt x="11" y="21"/>
                    <a:pt x="14" y="26"/>
                    <a:pt x="17" y="30"/>
                  </a:cubicBezTo>
                  <a:cubicBezTo>
                    <a:pt x="18" y="31"/>
                    <a:pt x="18" y="31"/>
                    <a:pt x="18" y="31"/>
                  </a:cubicBezTo>
                  <a:cubicBezTo>
                    <a:pt x="19" y="32"/>
                    <a:pt x="20" y="33"/>
                    <a:pt x="20" y="34"/>
                  </a:cubicBezTo>
                  <a:cubicBezTo>
                    <a:pt x="20" y="31"/>
                    <a:pt x="20" y="29"/>
                    <a:pt x="20" y="26"/>
                  </a:cubicBezTo>
                  <a:cubicBezTo>
                    <a:pt x="18" y="17"/>
                    <a:pt x="16" y="13"/>
                    <a:pt x="14" y="12"/>
                  </a:cubicBezTo>
                  <a:cubicBezTo>
                    <a:pt x="14" y="12"/>
                    <a:pt x="13"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248"/>
            <p:cNvSpPr/>
            <p:nvPr/>
          </p:nvSpPr>
          <p:spPr bwMode="auto">
            <a:xfrm>
              <a:off x="10023475" y="4781550"/>
              <a:ext cx="79375" cy="134938"/>
            </a:xfrm>
            <a:custGeom>
              <a:avLst/>
              <a:gdLst>
                <a:gd name="T0" fmla="*/ 5 w 28"/>
                <a:gd name="T1" fmla="*/ 48 h 48"/>
                <a:gd name="T2" fmla="*/ 1 w 28"/>
                <a:gd name="T3" fmla="*/ 45 h 48"/>
                <a:gd name="T4" fmla="*/ 3 w 28"/>
                <a:gd name="T5" fmla="*/ 39 h 48"/>
                <a:gd name="T6" fmla="*/ 9 w 28"/>
                <a:gd name="T7" fmla="*/ 33 h 48"/>
                <a:gd name="T8" fmla="*/ 11 w 28"/>
                <a:gd name="T9" fmla="*/ 21 h 48"/>
                <a:gd name="T10" fmla="*/ 11 w 28"/>
                <a:gd name="T11" fmla="*/ 20 h 48"/>
                <a:gd name="T12" fmla="*/ 12 w 28"/>
                <a:gd name="T13" fmla="*/ 11 h 48"/>
                <a:gd name="T14" fmla="*/ 21 w 28"/>
                <a:gd name="T15" fmla="*/ 1 h 48"/>
                <a:gd name="T16" fmla="*/ 27 w 28"/>
                <a:gd name="T17" fmla="*/ 4 h 48"/>
                <a:gd name="T18" fmla="*/ 24 w 28"/>
                <a:gd name="T19" fmla="*/ 10 h 48"/>
                <a:gd name="T20" fmla="*/ 20 w 28"/>
                <a:gd name="T21" fmla="*/ 14 h 48"/>
                <a:gd name="T22" fmla="*/ 20 w 28"/>
                <a:gd name="T23" fmla="*/ 20 h 48"/>
                <a:gd name="T24" fmla="*/ 20 w 28"/>
                <a:gd name="T25" fmla="*/ 22 h 48"/>
                <a:gd name="T26" fmla="*/ 17 w 28"/>
                <a:gd name="T27" fmla="*/ 36 h 48"/>
                <a:gd name="T28" fmla="*/ 6 w 28"/>
                <a:gd name="T29" fmla="*/ 48 h 48"/>
                <a:gd name="T30" fmla="*/ 5 w 2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8">
                  <a:moveTo>
                    <a:pt x="5" y="48"/>
                  </a:moveTo>
                  <a:cubicBezTo>
                    <a:pt x="3" y="48"/>
                    <a:pt x="1" y="47"/>
                    <a:pt x="1" y="45"/>
                  </a:cubicBezTo>
                  <a:cubicBezTo>
                    <a:pt x="0" y="43"/>
                    <a:pt x="1" y="40"/>
                    <a:pt x="3" y="39"/>
                  </a:cubicBezTo>
                  <a:cubicBezTo>
                    <a:pt x="5" y="39"/>
                    <a:pt x="7" y="36"/>
                    <a:pt x="9" y="33"/>
                  </a:cubicBezTo>
                  <a:cubicBezTo>
                    <a:pt x="10" y="29"/>
                    <a:pt x="10" y="25"/>
                    <a:pt x="11" y="21"/>
                  </a:cubicBezTo>
                  <a:cubicBezTo>
                    <a:pt x="11" y="20"/>
                    <a:pt x="11" y="20"/>
                    <a:pt x="11" y="20"/>
                  </a:cubicBezTo>
                  <a:cubicBezTo>
                    <a:pt x="11" y="18"/>
                    <a:pt x="11" y="14"/>
                    <a:pt x="12" y="11"/>
                  </a:cubicBezTo>
                  <a:cubicBezTo>
                    <a:pt x="13" y="6"/>
                    <a:pt x="17" y="2"/>
                    <a:pt x="21" y="1"/>
                  </a:cubicBezTo>
                  <a:cubicBezTo>
                    <a:pt x="24" y="0"/>
                    <a:pt x="26" y="1"/>
                    <a:pt x="27" y="4"/>
                  </a:cubicBezTo>
                  <a:cubicBezTo>
                    <a:pt x="28" y="6"/>
                    <a:pt x="27" y="9"/>
                    <a:pt x="24" y="10"/>
                  </a:cubicBezTo>
                  <a:cubicBezTo>
                    <a:pt x="23" y="10"/>
                    <a:pt x="21" y="12"/>
                    <a:pt x="20" y="14"/>
                  </a:cubicBezTo>
                  <a:cubicBezTo>
                    <a:pt x="20" y="16"/>
                    <a:pt x="20" y="18"/>
                    <a:pt x="20" y="20"/>
                  </a:cubicBezTo>
                  <a:cubicBezTo>
                    <a:pt x="20" y="22"/>
                    <a:pt x="20" y="22"/>
                    <a:pt x="20" y="22"/>
                  </a:cubicBezTo>
                  <a:cubicBezTo>
                    <a:pt x="20" y="26"/>
                    <a:pt x="19" y="31"/>
                    <a:pt x="17" y="36"/>
                  </a:cubicBezTo>
                  <a:cubicBezTo>
                    <a:pt x="15" y="42"/>
                    <a:pt x="11" y="47"/>
                    <a:pt x="6" y="48"/>
                  </a:cubicBezTo>
                  <a:cubicBezTo>
                    <a:pt x="6" y="48"/>
                    <a:pt x="5"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8" name="Freeform 249"/>
            <p:cNvSpPr/>
            <p:nvPr/>
          </p:nvSpPr>
          <p:spPr bwMode="auto">
            <a:xfrm>
              <a:off x="10071100" y="4781550"/>
              <a:ext cx="82550" cy="177800"/>
            </a:xfrm>
            <a:custGeom>
              <a:avLst/>
              <a:gdLst>
                <a:gd name="T0" fmla="*/ 23 w 29"/>
                <a:gd name="T1" fmla="*/ 63 h 63"/>
                <a:gd name="T2" fmla="*/ 21 w 29"/>
                <a:gd name="T3" fmla="*/ 63 h 63"/>
                <a:gd name="T4" fmla="*/ 11 w 29"/>
                <a:gd name="T5" fmla="*/ 48 h 63"/>
                <a:gd name="T6" fmla="*/ 9 w 29"/>
                <a:gd name="T7" fmla="*/ 28 h 63"/>
                <a:gd name="T8" fmla="*/ 9 w 29"/>
                <a:gd name="T9" fmla="*/ 26 h 63"/>
                <a:gd name="T10" fmla="*/ 8 w 29"/>
                <a:gd name="T11" fmla="*/ 17 h 63"/>
                <a:gd name="T12" fmla="*/ 4 w 29"/>
                <a:gd name="T13" fmla="*/ 9 h 63"/>
                <a:gd name="T14" fmla="*/ 1 w 29"/>
                <a:gd name="T15" fmla="*/ 3 h 63"/>
                <a:gd name="T16" fmla="*/ 8 w 29"/>
                <a:gd name="T17" fmla="*/ 1 h 63"/>
                <a:gd name="T18" fmla="*/ 17 w 29"/>
                <a:gd name="T19" fmla="*/ 15 h 63"/>
                <a:gd name="T20" fmla="*/ 18 w 29"/>
                <a:gd name="T21" fmla="*/ 26 h 63"/>
                <a:gd name="T22" fmla="*/ 18 w 29"/>
                <a:gd name="T23" fmla="*/ 28 h 63"/>
                <a:gd name="T24" fmla="*/ 20 w 29"/>
                <a:gd name="T25" fmla="*/ 45 h 63"/>
                <a:gd name="T26" fmla="*/ 25 w 29"/>
                <a:gd name="T27" fmla="*/ 54 h 63"/>
                <a:gd name="T28" fmla="*/ 28 w 29"/>
                <a:gd name="T29" fmla="*/ 61 h 63"/>
                <a:gd name="T30" fmla="*/ 23 w 29"/>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63">
                  <a:moveTo>
                    <a:pt x="23" y="63"/>
                  </a:moveTo>
                  <a:cubicBezTo>
                    <a:pt x="23" y="63"/>
                    <a:pt x="22" y="63"/>
                    <a:pt x="21" y="63"/>
                  </a:cubicBezTo>
                  <a:cubicBezTo>
                    <a:pt x="15" y="60"/>
                    <a:pt x="12" y="52"/>
                    <a:pt x="11" y="48"/>
                  </a:cubicBezTo>
                  <a:cubicBezTo>
                    <a:pt x="9" y="41"/>
                    <a:pt x="9" y="33"/>
                    <a:pt x="9" y="28"/>
                  </a:cubicBezTo>
                  <a:cubicBezTo>
                    <a:pt x="9" y="26"/>
                    <a:pt x="9" y="26"/>
                    <a:pt x="9" y="26"/>
                  </a:cubicBezTo>
                  <a:cubicBezTo>
                    <a:pt x="9" y="23"/>
                    <a:pt x="8" y="20"/>
                    <a:pt x="8" y="17"/>
                  </a:cubicBezTo>
                  <a:cubicBezTo>
                    <a:pt x="7" y="13"/>
                    <a:pt x="5" y="10"/>
                    <a:pt x="4" y="9"/>
                  </a:cubicBezTo>
                  <a:cubicBezTo>
                    <a:pt x="1" y="8"/>
                    <a:pt x="0" y="6"/>
                    <a:pt x="1" y="3"/>
                  </a:cubicBezTo>
                  <a:cubicBezTo>
                    <a:pt x="3" y="1"/>
                    <a:pt x="5" y="0"/>
                    <a:pt x="8" y="1"/>
                  </a:cubicBezTo>
                  <a:cubicBezTo>
                    <a:pt x="12" y="3"/>
                    <a:pt x="15" y="8"/>
                    <a:pt x="17" y="15"/>
                  </a:cubicBezTo>
                  <a:cubicBezTo>
                    <a:pt x="18" y="18"/>
                    <a:pt x="18" y="22"/>
                    <a:pt x="18" y="26"/>
                  </a:cubicBezTo>
                  <a:cubicBezTo>
                    <a:pt x="18" y="28"/>
                    <a:pt x="18" y="28"/>
                    <a:pt x="18" y="28"/>
                  </a:cubicBezTo>
                  <a:cubicBezTo>
                    <a:pt x="18" y="32"/>
                    <a:pt x="18" y="39"/>
                    <a:pt x="20" y="45"/>
                  </a:cubicBezTo>
                  <a:cubicBezTo>
                    <a:pt x="21" y="50"/>
                    <a:pt x="24" y="54"/>
                    <a:pt x="25" y="54"/>
                  </a:cubicBezTo>
                  <a:cubicBezTo>
                    <a:pt x="28" y="56"/>
                    <a:pt x="29" y="58"/>
                    <a:pt x="28" y="61"/>
                  </a:cubicBezTo>
                  <a:cubicBezTo>
                    <a:pt x="27" y="62"/>
                    <a:pt x="25" y="63"/>
                    <a:pt x="23"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9" name="Freeform 250"/>
            <p:cNvSpPr>
              <a:spLocks noEditPoints="1"/>
            </p:cNvSpPr>
            <p:nvPr/>
          </p:nvSpPr>
          <p:spPr bwMode="auto">
            <a:xfrm>
              <a:off x="9726613" y="4933950"/>
              <a:ext cx="128588" cy="139700"/>
            </a:xfrm>
            <a:custGeom>
              <a:avLst/>
              <a:gdLst>
                <a:gd name="T0" fmla="*/ 15 w 46"/>
                <a:gd name="T1" fmla="*/ 50 h 50"/>
                <a:gd name="T2" fmla="*/ 13 w 46"/>
                <a:gd name="T3" fmla="*/ 50 h 50"/>
                <a:gd name="T4" fmla="*/ 0 w 46"/>
                <a:gd name="T5" fmla="*/ 27 h 50"/>
                <a:gd name="T6" fmla="*/ 28 w 46"/>
                <a:gd name="T7" fmla="*/ 0 h 50"/>
                <a:gd name="T8" fmla="*/ 44 w 46"/>
                <a:gd name="T9" fmla="*/ 5 h 50"/>
                <a:gd name="T10" fmla="*/ 46 w 46"/>
                <a:gd name="T11" fmla="*/ 8 h 50"/>
                <a:gd name="T12" fmla="*/ 44 w 46"/>
                <a:gd name="T13" fmla="*/ 12 h 50"/>
                <a:gd name="T14" fmla="*/ 20 w 46"/>
                <a:gd name="T15" fmla="*/ 47 h 50"/>
                <a:gd name="T16" fmla="*/ 17 w 46"/>
                <a:gd name="T17" fmla="*/ 50 h 50"/>
                <a:gd name="T18" fmla="*/ 15 w 46"/>
                <a:gd name="T19" fmla="*/ 50 h 50"/>
                <a:gd name="T20" fmla="*/ 28 w 46"/>
                <a:gd name="T21" fmla="*/ 9 h 50"/>
                <a:gd name="T22" fmla="*/ 9 w 46"/>
                <a:gd name="T23" fmla="*/ 27 h 50"/>
                <a:gd name="T24" fmla="*/ 13 w 46"/>
                <a:gd name="T25" fmla="*/ 38 h 50"/>
                <a:gd name="T26" fmla="*/ 33 w 46"/>
                <a:gd name="T27" fmla="*/ 10 h 50"/>
                <a:gd name="T28" fmla="*/ 28 w 46"/>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5" y="50"/>
                  </a:moveTo>
                  <a:cubicBezTo>
                    <a:pt x="14" y="50"/>
                    <a:pt x="14" y="50"/>
                    <a:pt x="13" y="50"/>
                  </a:cubicBezTo>
                  <a:cubicBezTo>
                    <a:pt x="5" y="45"/>
                    <a:pt x="0" y="36"/>
                    <a:pt x="0" y="27"/>
                  </a:cubicBezTo>
                  <a:cubicBezTo>
                    <a:pt x="0" y="12"/>
                    <a:pt x="12" y="0"/>
                    <a:pt x="28" y="0"/>
                  </a:cubicBezTo>
                  <a:cubicBezTo>
                    <a:pt x="34" y="0"/>
                    <a:pt x="39" y="2"/>
                    <a:pt x="44" y="5"/>
                  </a:cubicBezTo>
                  <a:cubicBezTo>
                    <a:pt x="45" y="6"/>
                    <a:pt x="46" y="7"/>
                    <a:pt x="46" y="8"/>
                  </a:cubicBezTo>
                  <a:cubicBezTo>
                    <a:pt x="46" y="10"/>
                    <a:pt x="45" y="11"/>
                    <a:pt x="44" y="12"/>
                  </a:cubicBezTo>
                  <a:cubicBezTo>
                    <a:pt x="33" y="22"/>
                    <a:pt x="25" y="34"/>
                    <a:pt x="20" y="47"/>
                  </a:cubicBezTo>
                  <a:cubicBezTo>
                    <a:pt x="19" y="49"/>
                    <a:pt x="18" y="50"/>
                    <a:pt x="17" y="50"/>
                  </a:cubicBezTo>
                  <a:cubicBezTo>
                    <a:pt x="16" y="50"/>
                    <a:pt x="16" y="50"/>
                    <a:pt x="15" y="50"/>
                  </a:cubicBezTo>
                  <a:close/>
                  <a:moveTo>
                    <a:pt x="28" y="9"/>
                  </a:moveTo>
                  <a:cubicBezTo>
                    <a:pt x="18" y="9"/>
                    <a:pt x="9" y="17"/>
                    <a:pt x="9" y="27"/>
                  </a:cubicBezTo>
                  <a:cubicBezTo>
                    <a:pt x="9" y="31"/>
                    <a:pt x="11" y="35"/>
                    <a:pt x="13" y="38"/>
                  </a:cubicBezTo>
                  <a:cubicBezTo>
                    <a:pt x="18" y="28"/>
                    <a:pt x="25" y="18"/>
                    <a:pt x="33" y="10"/>
                  </a:cubicBezTo>
                  <a:cubicBezTo>
                    <a:pt x="31" y="9"/>
                    <a:pt x="30" y="9"/>
                    <a:pt x="2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251"/>
            <p:cNvSpPr>
              <a:spLocks noEditPoints="1"/>
            </p:cNvSpPr>
            <p:nvPr/>
          </p:nvSpPr>
          <p:spPr bwMode="auto">
            <a:xfrm>
              <a:off x="9678988" y="5048250"/>
              <a:ext cx="103188" cy="152400"/>
            </a:xfrm>
            <a:custGeom>
              <a:avLst/>
              <a:gdLst>
                <a:gd name="T0" fmla="*/ 25 w 37"/>
                <a:gd name="T1" fmla="*/ 54 h 54"/>
                <a:gd name="T2" fmla="*/ 25 w 37"/>
                <a:gd name="T3" fmla="*/ 54 h 54"/>
                <a:gd name="T4" fmla="*/ 0 w 37"/>
                <a:gd name="T5" fmla="*/ 27 h 54"/>
                <a:gd name="T6" fmla="*/ 27 w 37"/>
                <a:gd name="T7" fmla="*/ 0 h 54"/>
                <a:gd name="T8" fmla="*/ 33 w 37"/>
                <a:gd name="T9" fmla="*/ 0 h 54"/>
                <a:gd name="T10" fmla="*/ 36 w 37"/>
                <a:gd name="T11" fmla="*/ 3 h 54"/>
                <a:gd name="T12" fmla="*/ 36 w 37"/>
                <a:gd name="T13" fmla="*/ 7 h 54"/>
                <a:gd name="T14" fmla="*/ 30 w 37"/>
                <a:gd name="T15" fmla="*/ 44 h 54"/>
                <a:gd name="T16" fmla="*/ 30 w 37"/>
                <a:gd name="T17" fmla="*/ 49 h 54"/>
                <a:gd name="T18" fmla="*/ 28 w 37"/>
                <a:gd name="T19" fmla="*/ 52 h 54"/>
                <a:gd name="T20" fmla="*/ 25 w 37"/>
                <a:gd name="T21" fmla="*/ 54 h 54"/>
                <a:gd name="T22" fmla="*/ 26 w 37"/>
                <a:gd name="T23" fmla="*/ 9 h 54"/>
                <a:gd name="T24" fmla="*/ 9 w 37"/>
                <a:gd name="T25" fmla="*/ 27 h 54"/>
                <a:gd name="T26" fmla="*/ 20 w 37"/>
                <a:gd name="T27" fmla="*/ 43 h 54"/>
                <a:gd name="T28" fmla="*/ 26 w 37"/>
                <a:gd name="T29"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4">
                  <a:moveTo>
                    <a:pt x="25" y="54"/>
                  </a:moveTo>
                  <a:cubicBezTo>
                    <a:pt x="25" y="54"/>
                    <a:pt x="25" y="54"/>
                    <a:pt x="25" y="54"/>
                  </a:cubicBezTo>
                  <a:cubicBezTo>
                    <a:pt x="10" y="52"/>
                    <a:pt x="0" y="41"/>
                    <a:pt x="0" y="27"/>
                  </a:cubicBezTo>
                  <a:cubicBezTo>
                    <a:pt x="0" y="12"/>
                    <a:pt x="12" y="0"/>
                    <a:pt x="27" y="0"/>
                  </a:cubicBezTo>
                  <a:cubicBezTo>
                    <a:pt x="29" y="0"/>
                    <a:pt x="31" y="0"/>
                    <a:pt x="33" y="0"/>
                  </a:cubicBezTo>
                  <a:cubicBezTo>
                    <a:pt x="34" y="1"/>
                    <a:pt x="35" y="2"/>
                    <a:pt x="36" y="3"/>
                  </a:cubicBezTo>
                  <a:cubicBezTo>
                    <a:pt x="37" y="4"/>
                    <a:pt x="37" y="5"/>
                    <a:pt x="36" y="7"/>
                  </a:cubicBezTo>
                  <a:cubicBezTo>
                    <a:pt x="32" y="18"/>
                    <a:pt x="30" y="31"/>
                    <a:pt x="30" y="44"/>
                  </a:cubicBezTo>
                  <a:cubicBezTo>
                    <a:pt x="30" y="45"/>
                    <a:pt x="30" y="47"/>
                    <a:pt x="30" y="49"/>
                  </a:cubicBezTo>
                  <a:cubicBezTo>
                    <a:pt x="30" y="50"/>
                    <a:pt x="29" y="52"/>
                    <a:pt x="28" y="52"/>
                  </a:cubicBezTo>
                  <a:cubicBezTo>
                    <a:pt x="27" y="53"/>
                    <a:pt x="26" y="54"/>
                    <a:pt x="25" y="54"/>
                  </a:cubicBezTo>
                  <a:close/>
                  <a:moveTo>
                    <a:pt x="26" y="9"/>
                  </a:moveTo>
                  <a:cubicBezTo>
                    <a:pt x="16" y="10"/>
                    <a:pt x="9" y="18"/>
                    <a:pt x="9" y="27"/>
                  </a:cubicBezTo>
                  <a:cubicBezTo>
                    <a:pt x="9" y="34"/>
                    <a:pt x="14" y="41"/>
                    <a:pt x="20" y="43"/>
                  </a:cubicBezTo>
                  <a:cubicBezTo>
                    <a:pt x="20" y="31"/>
                    <a:pt x="22" y="20"/>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252"/>
            <p:cNvSpPr>
              <a:spLocks noEditPoints="1"/>
            </p:cNvSpPr>
            <p:nvPr/>
          </p:nvSpPr>
          <p:spPr bwMode="auto">
            <a:xfrm>
              <a:off x="9682163" y="5175250"/>
              <a:ext cx="111125" cy="147638"/>
            </a:xfrm>
            <a:custGeom>
              <a:avLst/>
              <a:gdLst>
                <a:gd name="T0" fmla="*/ 28 w 40"/>
                <a:gd name="T1" fmla="*/ 53 h 53"/>
                <a:gd name="T2" fmla="*/ 0 w 40"/>
                <a:gd name="T3" fmla="*/ 27 h 53"/>
                <a:gd name="T4" fmla="*/ 23 w 40"/>
                <a:gd name="T5" fmla="*/ 0 h 53"/>
                <a:gd name="T6" fmla="*/ 27 w 40"/>
                <a:gd name="T7" fmla="*/ 1 h 53"/>
                <a:gd name="T8" fmla="*/ 29 w 40"/>
                <a:gd name="T9" fmla="*/ 4 h 53"/>
                <a:gd name="T10" fmla="*/ 39 w 40"/>
                <a:gd name="T11" fmla="*/ 46 h 53"/>
                <a:gd name="T12" fmla="*/ 37 w 40"/>
                <a:gd name="T13" fmla="*/ 52 h 53"/>
                <a:gd name="T14" fmla="*/ 36 w 40"/>
                <a:gd name="T15" fmla="*/ 52 h 53"/>
                <a:gd name="T16" fmla="*/ 36 w 40"/>
                <a:gd name="T17" fmla="*/ 52 h 53"/>
                <a:gd name="T18" fmla="*/ 28 w 40"/>
                <a:gd name="T19" fmla="*/ 53 h 53"/>
                <a:gd name="T20" fmla="*/ 20 w 40"/>
                <a:gd name="T21" fmla="*/ 11 h 53"/>
                <a:gd name="T22" fmla="*/ 10 w 40"/>
                <a:gd name="T23" fmla="*/ 27 h 53"/>
                <a:gd name="T24" fmla="*/ 28 w 40"/>
                <a:gd name="T25" fmla="*/ 44 h 53"/>
                <a:gd name="T26" fmla="*/ 20 w 40"/>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3">
                  <a:moveTo>
                    <a:pt x="28" y="53"/>
                  </a:moveTo>
                  <a:cubicBezTo>
                    <a:pt x="13" y="53"/>
                    <a:pt x="0" y="41"/>
                    <a:pt x="0" y="27"/>
                  </a:cubicBezTo>
                  <a:cubicBezTo>
                    <a:pt x="0" y="13"/>
                    <a:pt x="10" y="2"/>
                    <a:pt x="23" y="0"/>
                  </a:cubicBezTo>
                  <a:cubicBezTo>
                    <a:pt x="25" y="0"/>
                    <a:pt x="26" y="0"/>
                    <a:pt x="27" y="1"/>
                  </a:cubicBezTo>
                  <a:cubicBezTo>
                    <a:pt x="28" y="2"/>
                    <a:pt x="29" y="3"/>
                    <a:pt x="29" y="4"/>
                  </a:cubicBezTo>
                  <a:cubicBezTo>
                    <a:pt x="29" y="19"/>
                    <a:pt x="33" y="33"/>
                    <a:pt x="39" y="46"/>
                  </a:cubicBezTo>
                  <a:cubicBezTo>
                    <a:pt x="40" y="48"/>
                    <a:pt x="39" y="51"/>
                    <a:pt x="37" y="52"/>
                  </a:cubicBezTo>
                  <a:cubicBezTo>
                    <a:pt x="37" y="52"/>
                    <a:pt x="37" y="52"/>
                    <a:pt x="36" y="52"/>
                  </a:cubicBezTo>
                  <a:cubicBezTo>
                    <a:pt x="36" y="52"/>
                    <a:pt x="36" y="52"/>
                    <a:pt x="36" y="52"/>
                  </a:cubicBezTo>
                  <a:cubicBezTo>
                    <a:pt x="33" y="53"/>
                    <a:pt x="31" y="53"/>
                    <a:pt x="28" y="53"/>
                  </a:cubicBezTo>
                  <a:close/>
                  <a:moveTo>
                    <a:pt x="20" y="11"/>
                  </a:moveTo>
                  <a:cubicBezTo>
                    <a:pt x="14" y="14"/>
                    <a:pt x="10" y="20"/>
                    <a:pt x="10" y="27"/>
                  </a:cubicBezTo>
                  <a:cubicBezTo>
                    <a:pt x="10" y="36"/>
                    <a:pt x="18" y="44"/>
                    <a:pt x="28" y="44"/>
                  </a:cubicBezTo>
                  <a:cubicBezTo>
                    <a:pt x="24" y="33"/>
                    <a:pt x="21" y="22"/>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2" name="Freeform 253"/>
            <p:cNvSpPr>
              <a:spLocks noEditPoints="1"/>
            </p:cNvSpPr>
            <p:nvPr/>
          </p:nvSpPr>
          <p:spPr bwMode="auto">
            <a:xfrm>
              <a:off x="9731375" y="5295900"/>
              <a:ext cx="133350" cy="146050"/>
            </a:xfrm>
            <a:custGeom>
              <a:avLst/>
              <a:gdLst>
                <a:gd name="T0" fmla="*/ 28 w 47"/>
                <a:gd name="T1" fmla="*/ 52 h 52"/>
                <a:gd name="T2" fmla="*/ 0 w 47"/>
                <a:gd name="T3" fmla="*/ 25 h 52"/>
                <a:gd name="T4" fmla="*/ 15 w 47"/>
                <a:gd name="T5" fmla="*/ 1 h 52"/>
                <a:gd name="T6" fmla="*/ 16 w 47"/>
                <a:gd name="T7" fmla="*/ 1 h 52"/>
                <a:gd name="T8" fmla="*/ 21 w 47"/>
                <a:gd name="T9" fmla="*/ 3 h 52"/>
                <a:gd name="T10" fmla="*/ 46 w 47"/>
                <a:gd name="T11" fmla="*/ 38 h 52"/>
                <a:gd name="T12" fmla="*/ 47 w 47"/>
                <a:gd name="T13" fmla="*/ 42 h 52"/>
                <a:gd name="T14" fmla="*/ 46 w 47"/>
                <a:gd name="T15" fmla="*/ 45 h 52"/>
                <a:gd name="T16" fmla="*/ 28 w 47"/>
                <a:gd name="T17" fmla="*/ 52 h 52"/>
                <a:gd name="T18" fmla="*/ 15 w 47"/>
                <a:gd name="T19" fmla="*/ 12 h 52"/>
                <a:gd name="T20" fmla="*/ 9 w 47"/>
                <a:gd name="T21" fmla="*/ 25 h 52"/>
                <a:gd name="T22" fmla="*/ 28 w 47"/>
                <a:gd name="T23" fmla="*/ 42 h 52"/>
                <a:gd name="T24" fmla="*/ 35 w 47"/>
                <a:gd name="T25" fmla="*/ 41 h 52"/>
                <a:gd name="T26" fmla="*/ 15 w 47"/>
                <a:gd name="T27" fmla="*/ 12 h 52"/>
                <a:gd name="T28" fmla="*/ 17 w 47"/>
                <a:gd name="T29" fmla="*/ 5 h 52"/>
                <a:gd name="T30" fmla="*/ 17 w 47"/>
                <a:gd name="T3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2">
                  <a:moveTo>
                    <a:pt x="28" y="52"/>
                  </a:moveTo>
                  <a:cubicBezTo>
                    <a:pt x="12" y="52"/>
                    <a:pt x="0" y="39"/>
                    <a:pt x="0" y="25"/>
                  </a:cubicBezTo>
                  <a:cubicBezTo>
                    <a:pt x="0" y="15"/>
                    <a:pt x="6" y="6"/>
                    <a:pt x="15" y="1"/>
                  </a:cubicBezTo>
                  <a:cubicBezTo>
                    <a:pt x="15" y="1"/>
                    <a:pt x="15" y="1"/>
                    <a:pt x="16" y="1"/>
                  </a:cubicBezTo>
                  <a:cubicBezTo>
                    <a:pt x="18" y="0"/>
                    <a:pt x="20" y="1"/>
                    <a:pt x="21" y="3"/>
                  </a:cubicBezTo>
                  <a:cubicBezTo>
                    <a:pt x="27" y="16"/>
                    <a:pt x="35" y="28"/>
                    <a:pt x="46" y="38"/>
                  </a:cubicBezTo>
                  <a:cubicBezTo>
                    <a:pt x="47" y="39"/>
                    <a:pt x="47" y="41"/>
                    <a:pt x="47" y="42"/>
                  </a:cubicBezTo>
                  <a:cubicBezTo>
                    <a:pt x="47" y="43"/>
                    <a:pt x="47" y="44"/>
                    <a:pt x="46" y="45"/>
                  </a:cubicBezTo>
                  <a:cubicBezTo>
                    <a:pt x="41" y="49"/>
                    <a:pt x="34" y="52"/>
                    <a:pt x="28" y="52"/>
                  </a:cubicBezTo>
                  <a:close/>
                  <a:moveTo>
                    <a:pt x="15" y="12"/>
                  </a:moveTo>
                  <a:cubicBezTo>
                    <a:pt x="11" y="15"/>
                    <a:pt x="9" y="20"/>
                    <a:pt x="9" y="25"/>
                  </a:cubicBezTo>
                  <a:cubicBezTo>
                    <a:pt x="9" y="34"/>
                    <a:pt x="17" y="42"/>
                    <a:pt x="28" y="42"/>
                  </a:cubicBezTo>
                  <a:cubicBezTo>
                    <a:pt x="30" y="42"/>
                    <a:pt x="33" y="42"/>
                    <a:pt x="35" y="41"/>
                  </a:cubicBezTo>
                  <a:cubicBezTo>
                    <a:pt x="27" y="32"/>
                    <a:pt x="20" y="22"/>
                    <a:pt x="15" y="12"/>
                  </a:cubicBezTo>
                  <a:close/>
                  <a:moveTo>
                    <a:pt x="17" y="5"/>
                  </a:moveTo>
                  <a:cubicBezTo>
                    <a:pt x="17" y="5"/>
                    <a:pt x="17" y="5"/>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3" name="Freeform 254"/>
            <p:cNvSpPr>
              <a:spLocks noEditPoints="1"/>
            </p:cNvSpPr>
            <p:nvPr/>
          </p:nvSpPr>
          <p:spPr bwMode="auto">
            <a:xfrm>
              <a:off x="9766300" y="5295900"/>
              <a:ext cx="25400" cy="26988"/>
            </a:xfrm>
            <a:custGeom>
              <a:avLst/>
              <a:gdLst>
                <a:gd name="T0" fmla="*/ 5 w 9"/>
                <a:gd name="T1" fmla="*/ 10 h 10"/>
                <a:gd name="T2" fmla="*/ 0 w 9"/>
                <a:gd name="T3" fmla="*/ 6 h 10"/>
                <a:gd name="T4" fmla="*/ 3 w 9"/>
                <a:gd name="T5" fmla="*/ 1 h 10"/>
                <a:gd name="T6" fmla="*/ 6 w 9"/>
                <a:gd name="T7" fmla="*/ 1 h 10"/>
                <a:gd name="T8" fmla="*/ 9 w 9"/>
                <a:gd name="T9" fmla="*/ 3 h 10"/>
                <a:gd name="T10" fmla="*/ 9 w 9"/>
                <a:gd name="T11" fmla="*/ 5 h 10"/>
                <a:gd name="T12" fmla="*/ 6 w 9"/>
                <a:gd name="T13" fmla="*/ 9 h 10"/>
                <a:gd name="T14" fmla="*/ 5 w 9"/>
                <a:gd name="T15" fmla="*/ 10 h 10"/>
                <a:gd name="T16" fmla="*/ 5 w 9"/>
                <a:gd name="T17" fmla="*/ 10 h 10"/>
                <a:gd name="T18" fmla="*/ 5 w 9"/>
                <a:gd name="T19" fmla="*/ 5 h 10"/>
                <a:gd name="T20" fmla="*/ 5 w 9"/>
                <a:gd name="T21" fmla="*/ 5 h 10"/>
                <a:gd name="T22" fmla="*/ 5 w 9"/>
                <a:gd name="T23" fmla="*/ 5 h 10"/>
                <a:gd name="T24" fmla="*/ 5 w 9"/>
                <a:gd name="T25" fmla="*/ 5 h 10"/>
                <a:gd name="T26" fmla="*/ 0 w 9"/>
                <a:gd name="T27" fmla="*/ 5 h 10"/>
                <a:gd name="T28" fmla="*/ 5 w 9"/>
                <a:gd name="T29" fmla="*/ 5 h 10"/>
                <a:gd name="T30" fmla="*/ 0 w 9"/>
                <a:gd name="T31" fmla="*/ 5 h 10"/>
                <a:gd name="T32" fmla="*/ 5 w 9"/>
                <a:gd name="T33" fmla="*/ 5 h 10"/>
                <a:gd name="T34" fmla="*/ 4 w 9"/>
                <a:gd name="T35" fmla="*/ 0 h 10"/>
                <a:gd name="T36" fmla="*/ 5 w 9"/>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0">
                  <a:moveTo>
                    <a:pt x="5" y="10"/>
                  </a:moveTo>
                  <a:cubicBezTo>
                    <a:pt x="3" y="10"/>
                    <a:pt x="1" y="8"/>
                    <a:pt x="0" y="6"/>
                  </a:cubicBezTo>
                  <a:cubicBezTo>
                    <a:pt x="0" y="4"/>
                    <a:pt x="1" y="2"/>
                    <a:pt x="3" y="1"/>
                  </a:cubicBezTo>
                  <a:cubicBezTo>
                    <a:pt x="4" y="0"/>
                    <a:pt x="5" y="0"/>
                    <a:pt x="6" y="1"/>
                  </a:cubicBezTo>
                  <a:cubicBezTo>
                    <a:pt x="7" y="1"/>
                    <a:pt x="8" y="2"/>
                    <a:pt x="9" y="3"/>
                  </a:cubicBezTo>
                  <a:cubicBezTo>
                    <a:pt x="9" y="3"/>
                    <a:pt x="9" y="4"/>
                    <a:pt x="9" y="5"/>
                  </a:cubicBezTo>
                  <a:cubicBezTo>
                    <a:pt x="9" y="7"/>
                    <a:pt x="8" y="9"/>
                    <a:pt x="6" y="9"/>
                  </a:cubicBezTo>
                  <a:cubicBezTo>
                    <a:pt x="6" y="9"/>
                    <a:pt x="6" y="9"/>
                    <a:pt x="5" y="10"/>
                  </a:cubicBezTo>
                  <a:cubicBezTo>
                    <a:pt x="5" y="10"/>
                    <a:pt x="5" y="10"/>
                    <a:pt x="5" y="10"/>
                  </a:cubicBezTo>
                  <a:close/>
                  <a:moveTo>
                    <a:pt x="5" y="5"/>
                  </a:moveTo>
                  <a:cubicBezTo>
                    <a:pt x="5" y="5"/>
                    <a:pt x="5" y="5"/>
                    <a:pt x="5" y="5"/>
                  </a:cubicBezTo>
                  <a:close/>
                  <a:moveTo>
                    <a:pt x="5" y="5"/>
                  </a:moveTo>
                  <a:cubicBezTo>
                    <a:pt x="5" y="5"/>
                    <a:pt x="5" y="5"/>
                    <a:pt x="5" y="5"/>
                  </a:cubicBezTo>
                  <a:close/>
                  <a:moveTo>
                    <a:pt x="0" y="5"/>
                  </a:moveTo>
                  <a:cubicBezTo>
                    <a:pt x="5" y="5"/>
                    <a:pt x="5" y="5"/>
                    <a:pt x="5" y="5"/>
                  </a:cubicBezTo>
                  <a:lnTo>
                    <a:pt x="0" y="5"/>
                  </a:lnTo>
                  <a:close/>
                  <a:moveTo>
                    <a:pt x="5" y="5"/>
                  </a:moveTo>
                  <a:cubicBezTo>
                    <a:pt x="4" y="0"/>
                    <a:pt x="4" y="0"/>
                    <a:pt x="4" y="0"/>
                  </a:cubicBez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255"/>
            <p:cNvSpPr>
              <a:spLocks noEditPoints="1"/>
            </p:cNvSpPr>
            <p:nvPr/>
          </p:nvSpPr>
          <p:spPr bwMode="auto">
            <a:xfrm>
              <a:off x="9829800" y="5402263"/>
              <a:ext cx="149225" cy="125413"/>
            </a:xfrm>
            <a:custGeom>
              <a:avLst/>
              <a:gdLst>
                <a:gd name="T0" fmla="*/ 28 w 53"/>
                <a:gd name="T1" fmla="*/ 45 h 45"/>
                <a:gd name="T2" fmla="*/ 0 w 53"/>
                <a:gd name="T3" fmla="*/ 18 h 45"/>
                <a:gd name="T4" fmla="*/ 5 w 53"/>
                <a:gd name="T5" fmla="*/ 2 h 45"/>
                <a:gd name="T6" fmla="*/ 9 w 53"/>
                <a:gd name="T7" fmla="*/ 1 h 45"/>
                <a:gd name="T8" fmla="*/ 12 w 53"/>
                <a:gd name="T9" fmla="*/ 2 h 45"/>
                <a:gd name="T10" fmla="*/ 50 w 53"/>
                <a:gd name="T11" fmla="*/ 25 h 45"/>
                <a:gd name="T12" fmla="*/ 52 w 53"/>
                <a:gd name="T13" fmla="*/ 28 h 45"/>
                <a:gd name="T14" fmla="*/ 52 w 53"/>
                <a:gd name="T15" fmla="*/ 32 h 45"/>
                <a:gd name="T16" fmla="*/ 28 w 53"/>
                <a:gd name="T17" fmla="*/ 45 h 45"/>
                <a:gd name="T18" fmla="*/ 11 w 53"/>
                <a:gd name="T19" fmla="*/ 12 h 45"/>
                <a:gd name="T20" fmla="*/ 10 w 53"/>
                <a:gd name="T21" fmla="*/ 18 h 45"/>
                <a:gd name="T22" fmla="*/ 28 w 53"/>
                <a:gd name="T23" fmla="*/ 36 h 45"/>
                <a:gd name="T24" fmla="*/ 40 w 53"/>
                <a:gd name="T25" fmla="*/ 31 h 45"/>
                <a:gd name="T26" fmla="*/ 11 w 53"/>
                <a:gd name="T2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5">
                  <a:moveTo>
                    <a:pt x="28" y="45"/>
                  </a:moveTo>
                  <a:cubicBezTo>
                    <a:pt x="13" y="45"/>
                    <a:pt x="0" y="33"/>
                    <a:pt x="0" y="18"/>
                  </a:cubicBezTo>
                  <a:cubicBezTo>
                    <a:pt x="0" y="12"/>
                    <a:pt x="2" y="7"/>
                    <a:pt x="5" y="2"/>
                  </a:cubicBezTo>
                  <a:cubicBezTo>
                    <a:pt x="6" y="1"/>
                    <a:pt x="7" y="1"/>
                    <a:pt x="9" y="1"/>
                  </a:cubicBezTo>
                  <a:cubicBezTo>
                    <a:pt x="10" y="0"/>
                    <a:pt x="11" y="1"/>
                    <a:pt x="12" y="2"/>
                  </a:cubicBezTo>
                  <a:cubicBezTo>
                    <a:pt x="23" y="12"/>
                    <a:pt x="36" y="20"/>
                    <a:pt x="50" y="25"/>
                  </a:cubicBezTo>
                  <a:cubicBezTo>
                    <a:pt x="51" y="26"/>
                    <a:pt x="52" y="27"/>
                    <a:pt x="52" y="28"/>
                  </a:cubicBezTo>
                  <a:cubicBezTo>
                    <a:pt x="53" y="30"/>
                    <a:pt x="53" y="31"/>
                    <a:pt x="52" y="32"/>
                  </a:cubicBezTo>
                  <a:cubicBezTo>
                    <a:pt x="47" y="40"/>
                    <a:pt x="38" y="45"/>
                    <a:pt x="28" y="45"/>
                  </a:cubicBezTo>
                  <a:close/>
                  <a:moveTo>
                    <a:pt x="11" y="12"/>
                  </a:moveTo>
                  <a:cubicBezTo>
                    <a:pt x="10" y="14"/>
                    <a:pt x="10" y="16"/>
                    <a:pt x="10" y="18"/>
                  </a:cubicBezTo>
                  <a:cubicBezTo>
                    <a:pt x="10" y="28"/>
                    <a:pt x="18" y="36"/>
                    <a:pt x="28" y="36"/>
                  </a:cubicBezTo>
                  <a:cubicBezTo>
                    <a:pt x="33" y="36"/>
                    <a:pt x="37" y="34"/>
                    <a:pt x="40" y="31"/>
                  </a:cubicBezTo>
                  <a:cubicBezTo>
                    <a:pt x="30" y="26"/>
                    <a:pt x="20" y="20"/>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256"/>
            <p:cNvSpPr>
              <a:spLocks noEditPoints="1"/>
            </p:cNvSpPr>
            <p:nvPr/>
          </p:nvSpPr>
          <p:spPr bwMode="auto">
            <a:xfrm>
              <a:off x="9953625" y="5472113"/>
              <a:ext cx="157163" cy="103188"/>
            </a:xfrm>
            <a:custGeom>
              <a:avLst/>
              <a:gdLst>
                <a:gd name="T0" fmla="*/ 28 w 56"/>
                <a:gd name="T1" fmla="*/ 37 h 37"/>
                <a:gd name="T2" fmla="*/ 0 w 56"/>
                <a:gd name="T3" fmla="*/ 10 h 37"/>
                <a:gd name="T4" fmla="*/ 1 w 56"/>
                <a:gd name="T5" fmla="*/ 4 h 37"/>
                <a:gd name="T6" fmla="*/ 3 w 56"/>
                <a:gd name="T7" fmla="*/ 1 h 37"/>
                <a:gd name="T8" fmla="*/ 7 w 56"/>
                <a:gd name="T9" fmla="*/ 1 h 37"/>
                <a:gd name="T10" fmla="*/ 49 w 56"/>
                <a:gd name="T11" fmla="*/ 9 h 37"/>
                <a:gd name="T12" fmla="*/ 51 w 56"/>
                <a:gd name="T13" fmla="*/ 9 h 37"/>
                <a:gd name="T14" fmla="*/ 51 w 56"/>
                <a:gd name="T15" fmla="*/ 9 h 37"/>
                <a:gd name="T16" fmla="*/ 54 w 56"/>
                <a:gd name="T17" fmla="*/ 10 h 37"/>
                <a:gd name="T18" fmla="*/ 55 w 56"/>
                <a:gd name="T19" fmla="*/ 14 h 37"/>
                <a:gd name="T20" fmla="*/ 28 w 56"/>
                <a:gd name="T21" fmla="*/ 37 h 37"/>
                <a:gd name="T22" fmla="*/ 9 w 56"/>
                <a:gd name="T23" fmla="*/ 11 h 37"/>
                <a:gd name="T24" fmla="*/ 28 w 56"/>
                <a:gd name="T25" fmla="*/ 28 h 37"/>
                <a:gd name="T26" fmla="*/ 44 w 56"/>
                <a:gd name="T27" fmla="*/ 18 h 37"/>
                <a:gd name="T28" fmla="*/ 9 w 56"/>
                <a:gd name="T2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7">
                  <a:moveTo>
                    <a:pt x="28" y="37"/>
                  </a:moveTo>
                  <a:cubicBezTo>
                    <a:pt x="12" y="37"/>
                    <a:pt x="0" y="25"/>
                    <a:pt x="0" y="10"/>
                  </a:cubicBezTo>
                  <a:cubicBezTo>
                    <a:pt x="0" y="8"/>
                    <a:pt x="0" y="6"/>
                    <a:pt x="1" y="4"/>
                  </a:cubicBezTo>
                  <a:cubicBezTo>
                    <a:pt x="1" y="3"/>
                    <a:pt x="2" y="2"/>
                    <a:pt x="3" y="1"/>
                  </a:cubicBezTo>
                  <a:cubicBezTo>
                    <a:pt x="4" y="0"/>
                    <a:pt x="5" y="0"/>
                    <a:pt x="7" y="1"/>
                  </a:cubicBezTo>
                  <a:cubicBezTo>
                    <a:pt x="20" y="6"/>
                    <a:pt x="35" y="9"/>
                    <a:pt x="49" y="9"/>
                  </a:cubicBezTo>
                  <a:cubicBezTo>
                    <a:pt x="51" y="9"/>
                    <a:pt x="51" y="9"/>
                    <a:pt x="51" y="9"/>
                  </a:cubicBezTo>
                  <a:cubicBezTo>
                    <a:pt x="51" y="9"/>
                    <a:pt x="51" y="9"/>
                    <a:pt x="51" y="9"/>
                  </a:cubicBezTo>
                  <a:cubicBezTo>
                    <a:pt x="52" y="9"/>
                    <a:pt x="53" y="9"/>
                    <a:pt x="54" y="10"/>
                  </a:cubicBezTo>
                  <a:cubicBezTo>
                    <a:pt x="55" y="11"/>
                    <a:pt x="56" y="12"/>
                    <a:pt x="55" y="14"/>
                  </a:cubicBezTo>
                  <a:cubicBezTo>
                    <a:pt x="53" y="27"/>
                    <a:pt x="41" y="37"/>
                    <a:pt x="28" y="37"/>
                  </a:cubicBezTo>
                  <a:close/>
                  <a:moveTo>
                    <a:pt x="9" y="11"/>
                  </a:moveTo>
                  <a:cubicBezTo>
                    <a:pt x="10" y="20"/>
                    <a:pt x="18" y="28"/>
                    <a:pt x="28" y="28"/>
                  </a:cubicBezTo>
                  <a:cubicBezTo>
                    <a:pt x="35" y="28"/>
                    <a:pt x="41" y="24"/>
                    <a:pt x="44" y="18"/>
                  </a:cubicBezTo>
                  <a:cubicBezTo>
                    <a:pt x="32" y="17"/>
                    <a:pt x="21" y="15"/>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257"/>
            <p:cNvSpPr>
              <a:spLocks noEditPoints="1"/>
            </p:cNvSpPr>
            <p:nvPr/>
          </p:nvSpPr>
          <p:spPr bwMode="auto">
            <a:xfrm>
              <a:off x="10333038" y="4933950"/>
              <a:ext cx="133350" cy="146050"/>
            </a:xfrm>
            <a:custGeom>
              <a:avLst/>
              <a:gdLst>
                <a:gd name="T0" fmla="*/ 30 w 48"/>
                <a:gd name="T1" fmla="*/ 52 h 52"/>
                <a:gd name="T2" fmla="*/ 25 w 48"/>
                <a:gd name="T3" fmla="*/ 49 h 52"/>
                <a:gd name="T4" fmla="*/ 2 w 48"/>
                <a:gd name="T5" fmla="*/ 14 h 52"/>
                <a:gd name="T6" fmla="*/ 0 w 48"/>
                <a:gd name="T7" fmla="*/ 10 h 52"/>
                <a:gd name="T8" fmla="*/ 2 w 48"/>
                <a:gd name="T9" fmla="*/ 7 h 52"/>
                <a:gd name="T10" fmla="*/ 20 w 48"/>
                <a:gd name="T11" fmla="*/ 0 h 52"/>
                <a:gd name="T12" fmla="*/ 48 w 48"/>
                <a:gd name="T13" fmla="*/ 27 h 52"/>
                <a:gd name="T14" fmla="*/ 34 w 48"/>
                <a:gd name="T15" fmla="*/ 50 h 52"/>
                <a:gd name="T16" fmla="*/ 33 w 48"/>
                <a:gd name="T17" fmla="*/ 51 h 52"/>
                <a:gd name="T18" fmla="*/ 31 w 48"/>
                <a:gd name="T19" fmla="*/ 51 h 52"/>
                <a:gd name="T20" fmla="*/ 30 w 48"/>
                <a:gd name="T21" fmla="*/ 52 h 52"/>
                <a:gd name="T22" fmla="*/ 12 w 48"/>
                <a:gd name="T23" fmla="*/ 11 h 52"/>
                <a:gd name="T24" fmla="*/ 32 w 48"/>
                <a:gd name="T25" fmla="*/ 41 h 52"/>
                <a:gd name="T26" fmla="*/ 39 w 48"/>
                <a:gd name="T27" fmla="*/ 27 h 52"/>
                <a:gd name="T28" fmla="*/ 20 w 48"/>
                <a:gd name="T29" fmla="*/ 9 h 52"/>
                <a:gd name="T30" fmla="*/ 12 w 48"/>
                <a:gd name="T3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2">
                  <a:moveTo>
                    <a:pt x="30" y="52"/>
                  </a:moveTo>
                  <a:cubicBezTo>
                    <a:pt x="28" y="52"/>
                    <a:pt x="26" y="50"/>
                    <a:pt x="25" y="49"/>
                  </a:cubicBezTo>
                  <a:cubicBezTo>
                    <a:pt x="20" y="35"/>
                    <a:pt x="12" y="23"/>
                    <a:pt x="2" y="14"/>
                  </a:cubicBezTo>
                  <a:cubicBezTo>
                    <a:pt x="1" y="13"/>
                    <a:pt x="0" y="11"/>
                    <a:pt x="0" y="10"/>
                  </a:cubicBezTo>
                  <a:cubicBezTo>
                    <a:pt x="0" y="9"/>
                    <a:pt x="1" y="8"/>
                    <a:pt x="2" y="7"/>
                  </a:cubicBezTo>
                  <a:cubicBezTo>
                    <a:pt x="7" y="2"/>
                    <a:pt x="14" y="0"/>
                    <a:pt x="20" y="0"/>
                  </a:cubicBezTo>
                  <a:cubicBezTo>
                    <a:pt x="36" y="0"/>
                    <a:pt x="48" y="12"/>
                    <a:pt x="48" y="27"/>
                  </a:cubicBezTo>
                  <a:cubicBezTo>
                    <a:pt x="48" y="37"/>
                    <a:pt x="43" y="45"/>
                    <a:pt x="34" y="50"/>
                  </a:cubicBezTo>
                  <a:cubicBezTo>
                    <a:pt x="34" y="50"/>
                    <a:pt x="33" y="51"/>
                    <a:pt x="33" y="51"/>
                  </a:cubicBezTo>
                  <a:cubicBezTo>
                    <a:pt x="32" y="51"/>
                    <a:pt x="32" y="51"/>
                    <a:pt x="31" y="51"/>
                  </a:cubicBezTo>
                  <a:cubicBezTo>
                    <a:pt x="31" y="51"/>
                    <a:pt x="30" y="52"/>
                    <a:pt x="30" y="52"/>
                  </a:cubicBezTo>
                  <a:close/>
                  <a:moveTo>
                    <a:pt x="12" y="11"/>
                  </a:moveTo>
                  <a:cubicBezTo>
                    <a:pt x="21" y="20"/>
                    <a:pt x="27" y="30"/>
                    <a:pt x="32" y="41"/>
                  </a:cubicBezTo>
                  <a:cubicBezTo>
                    <a:pt x="36" y="37"/>
                    <a:pt x="39" y="32"/>
                    <a:pt x="39" y="27"/>
                  </a:cubicBezTo>
                  <a:cubicBezTo>
                    <a:pt x="39" y="17"/>
                    <a:pt x="30" y="9"/>
                    <a:pt x="20" y="9"/>
                  </a:cubicBezTo>
                  <a:cubicBezTo>
                    <a:pt x="17" y="9"/>
                    <a:pt x="15"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258"/>
            <p:cNvSpPr>
              <a:spLocks noEditPoints="1"/>
            </p:cNvSpPr>
            <p:nvPr/>
          </p:nvSpPr>
          <p:spPr bwMode="auto">
            <a:xfrm>
              <a:off x="10402888" y="5048250"/>
              <a:ext cx="111125" cy="152400"/>
            </a:xfrm>
            <a:custGeom>
              <a:avLst/>
              <a:gdLst>
                <a:gd name="T0" fmla="*/ 13 w 40"/>
                <a:gd name="T1" fmla="*/ 54 h 54"/>
                <a:gd name="T2" fmla="*/ 11 w 40"/>
                <a:gd name="T3" fmla="*/ 54 h 54"/>
                <a:gd name="T4" fmla="*/ 7 w 40"/>
                <a:gd name="T5" fmla="*/ 49 h 54"/>
                <a:gd name="T6" fmla="*/ 7 w 40"/>
                <a:gd name="T7" fmla="*/ 44 h 54"/>
                <a:gd name="T8" fmla="*/ 0 w 40"/>
                <a:gd name="T9" fmla="*/ 8 h 54"/>
                <a:gd name="T10" fmla="*/ 3 w 40"/>
                <a:gd name="T11" fmla="*/ 2 h 54"/>
                <a:gd name="T12" fmla="*/ 5 w 40"/>
                <a:gd name="T13" fmla="*/ 1 h 54"/>
                <a:gd name="T14" fmla="*/ 6 w 40"/>
                <a:gd name="T15" fmla="*/ 1 h 54"/>
                <a:gd name="T16" fmla="*/ 13 w 40"/>
                <a:gd name="T17" fmla="*/ 0 h 54"/>
                <a:gd name="T18" fmla="*/ 40 w 40"/>
                <a:gd name="T19" fmla="*/ 27 h 54"/>
                <a:gd name="T20" fmla="*/ 13 w 40"/>
                <a:gd name="T21" fmla="*/ 54 h 54"/>
                <a:gd name="T22" fmla="*/ 11 w 40"/>
                <a:gd name="T23" fmla="*/ 9 h 54"/>
                <a:gd name="T24" fmla="*/ 16 w 40"/>
                <a:gd name="T25" fmla="*/ 44 h 54"/>
                <a:gd name="T26" fmla="*/ 16 w 40"/>
                <a:gd name="T27" fmla="*/ 44 h 54"/>
                <a:gd name="T28" fmla="*/ 31 w 40"/>
                <a:gd name="T29" fmla="*/ 27 h 54"/>
                <a:gd name="T30" fmla="*/ 11 w 40"/>
                <a:gd name="T31"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13" y="54"/>
                  </a:moveTo>
                  <a:cubicBezTo>
                    <a:pt x="12" y="54"/>
                    <a:pt x="12" y="54"/>
                    <a:pt x="11" y="54"/>
                  </a:cubicBezTo>
                  <a:cubicBezTo>
                    <a:pt x="9" y="54"/>
                    <a:pt x="6" y="51"/>
                    <a:pt x="7" y="49"/>
                  </a:cubicBezTo>
                  <a:cubicBezTo>
                    <a:pt x="7" y="47"/>
                    <a:pt x="7" y="45"/>
                    <a:pt x="7" y="44"/>
                  </a:cubicBezTo>
                  <a:cubicBezTo>
                    <a:pt x="7" y="31"/>
                    <a:pt x="5" y="19"/>
                    <a:pt x="0" y="8"/>
                  </a:cubicBezTo>
                  <a:cubicBezTo>
                    <a:pt x="0" y="6"/>
                    <a:pt x="1" y="3"/>
                    <a:pt x="3" y="2"/>
                  </a:cubicBezTo>
                  <a:cubicBezTo>
                    <a:pt x="3" y="2"/>
                    <a:pt x="4" y="2"/>
                    <a:pt x="5" y="1"/>
                  </a:cubicBezTo>
                  <a:cubicBezTo>
                    <a:pt x="5" y="1"/>
                    <a:pt x="5" y="1"/>
                    <a:pt x="6" y="1"/>
                  </a:cubicBezTo>
                  <a:cubicBezTo>
                    <a:pt x="8" y="0"/>
                    <a:pt x="10" y="0"/>
                    <a:pt x="13" y="0"/>
                  </a:cubicBezTo>
                  <a:cubicBezTo>
                    <a:pt x="28" y="0"/>
                    <a:pt x="40" y="12"/>
                    <a:pt x="40" y="27"/>
                  </a:cubicBezTo>
                  <a:cubicBezTo>
                    <a:pt x="40" y="42"/>
                    <a:pt x="28" y="54"/>
                    <a:pt x="13" y="54"/>
                  </a:cubicBezTo>
                  <a:close/>
                  <a:moveTo>
                    <a:pt x="11" y="9"/>
                  </a:moveTo>
                  <a:cubicBezTo>
                    <a:pt x="14" y="20"/>
                    <a:pt x="16" y="32"/>
                    <a:pt x="16" y="44"/>
                  </a:cubicBezTo>
                  <a:cubicBezTo>
                    <a:pt x="16" y="44"/>
                    <a:pt x="16" y="44"/>
                    <a:pt x="16" y="44"/>
                  </a:cubicBezTo>
                  <a:cubicBezTo>
                    <a:pt x="25" y="43"/>
                    <a:pt x="31" y="36"/>
                    <a:pt x="31" y="27"/>
                  </a:cubicBezTo>
                  <a:cubicBezTo>
                    <a:pt x="31" y="17"/>
                    <a:pt x="2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259"/>
            <p:cNvSpPr/>
            <p:nvPr/>
          </p:nvSpPr>
          <p:spPr bwMode="auto">
            <a:xfrm>
              <a:off x="10402888" y="5048250"/>
              <a:ext cx="33338" cy="31750"/>
            </a:xfrm>
            <a:custGeom>
              <a:avLst/>
              <a:gdLst>
                <a:gd name="T0" fmla="*/ 5 w 12"/>
                <a:gd name="T1" fmla="*/ 11 h 11"/>
                <a:gd name="T2" fmla="*/ 3 w 12"/>
                <a:gd name="T3" fmla="*/ 11 h 11"/>
                <a:gd name="T4" fmla="*/ 0 w 12"/>
                <a:gd name="T5" fmla="*/ 8 h 11"/>
                <a:gd name="T6" fmla="*/ 0 w 12"/>
                <a:gd name="T7" fmla="*/ 8 h 11"/>
                <a:gd name="T8" fmla="*/ 0 w 12"/>
                <a:gd name="T9" fmla="*/ 4 h 11"/>
                <a:gd name="T10" fmla="*/ 3 w 12"/>
                <a:gd name="T11" fmla="*/ 2 h 11"/>
                <a:gd name="T12" fmla="*/ 6 w 12"/>
                <a:gd name="T13" fmla="*/ 1 h 11"/>
                <a:gd name="T14" fmla="*/ 11 w 12"/>
                <a:gd name="T15" fmla="*/ 4 h 11"/>
                <a:gd name="T16" fmla="*/ 9 w 12"/>
                <a:gd name="T17" fmla="*/ 9 h 11"/>
                <a:gd name="T18" fmla="*/ 7 w 12"/>
                <a:gd name="T19" fmla="*/ 11 h 11"/>
                <a:gd name="T20" fmla="*/ 5 w 12"/>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5" y="11"/>
                  </a:moveTo>
                  <a:cubicBezTo>
                    <a:pt x="4" y="11"/>
                    <a:pt x="4" y="11"/>
                    <a:pt x="3" y="11"/>
                  </a:cubicBezTo>
                  <a:cubicBezTo>
                    <a:pt x="2" y="10"/>
                    <a:pt x="1" y="9"/>
                    <a:pt x="0" y="8"/>
                  </a:cubicBezTo>
                  <a:cubicBezTo>
                    <a:pt x="0" y="8"/>
                    <a:pt x="0" y="8"/>
                    <a:pt x="0" y="8"/>
                  </a:cubicBezTo>
                  <a:cubicBezTo>
                    <a:pt x="0" y="6"/>
                    <a:pt x="0" y="5"/>
                    <a:pt x="0" y="4"/>
                  </a:cubicBezTo>
                  <a:cubicBezTo>
                    <a:pt x="1" y="3"/>
                    <a:pt x="2" y="2"/>
                    <a:pt x="3" y="2"/>
                  </a:cubicBezTo>
                  <a:cubicBezTo>
                    <a:pt x="4" y="1"/>
                    <a:pt x="5" y="1"/>
                    <a:pt x="6" y="1"/>
                  </a:cubicBezTo>
                  <a:cubicBezTo>
                    <a:pt x="8" y="0"/>
                    <a:pt x="10" y="1"/>
                    <a:pt x="11" y="4"/>
                  </a:cubicBezTo>
                  <a:cubicBezTo>
                    <a:pt x="12" y="6"/>
                    <a:pt x="11" y="8"/>
                    <a:pt x="9" y="9"/>
                  </a:cubicBezTo>
                  <a:cubicBezTo>
                    <a:pt x="8" y="10"/>
                    <a:pt x="7" y="10"/>
                    <a:pt x="7" y="11"/>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9" name="Freeform 260"/>
            <p:cNvSpPr>
              <a:spLocks noEditPoints="1"/>
            </p:cNvSpPr>
            <p:nvPr/>
          </p:nvSpPr>
          <p:spPr bwMode="auto">
            <a:xfrm>
              <a:off x="10391775" y="5175250"/>
              <a:ext cx="120650" cy="147638"/>
            </a:xfrm>
            <a:custGeom>
              <a:avLst/>
              <a:gdLst>
                <a:gd name="T0" fmla="*/ 15 w 43"/>
                <a:gd name="T1" fmla="*/ 53 h 53"/>
                <a:gd name="T2" fmla="*/ 7 w 43"/>
                <a:gd name="T3" fmla="*/ 52 h 53"/>
                <a:gd name="T4" fmla="*/ 6 w 43"/>
                <a:gd name="T5" fmla="*/ 52 h 53"/>
                <a:gd name="T6" fmla="*/ 4 w 43"/>
                <a:gd name="T7" fmla="*/ 51 h 53"/>
                <a:gd name="T8" fmla="*/ 1 w 43"/>
                <a:gd name="T9" fmla="*/ 48 h 53"/>
                <a:gd name="T10" fmla="*/ 1 w 43"/>
                <a:gd name="T11" fmla="*/ 45 h 53"/>
                <a:gd name="T12" fmla="*/ 11 w 43"/>
                <a:gd name="T13" fmla="*/ 4 h 53"/>
                <a:gd name="T14" fmla="*/ 15 w 43"/>
                <a:gd name="T15" fmla="*/ 0 h 53"/>
                <a:gd name="T16" fmla="*/ 15 w 43"/>
                <a:gd name="T17" fmla="*/ 0 h 53"/>
                <a:gd name="T18" fmla="*/ 43 w 43"/>
                <a:gd name="T19" fmla="*/ 27 h 53"/>
                <a:gd name="T20" fmla="*/ 15 w 43"/>
                <a:gd name="T21" fmla="*/ 53 h 53"/>
                <a:gd name="T22" fmla="*/ 11 w 43"/>
                <a:gd name="T23" fmla="*/ 44 h 53"/>
                <a:gd name="T24" fmla="*/ 33 w 43"/>
                <a:gd name="T25" fmla="*/ 27 h 53"/>
                <a:gd name="T26" fmla="*/ 19 w 43"/>
                <a:gd name="T27" fmla="*/ 9 h 53"/>
                <a:gd name="T28" fmla="*/ 11 w 43"/>
                <a:gd name="T29"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3">
                  <a:moveTo>
                    <a:pt x="15" y="53"/>
                  </a:moveTo>
                  <a:cubicBezTo>
                    <a:pt x="12" y="53"/>
                    <a:pt x="10" y="53"/>
                    <a:pt x="7" y="52"/>
                  </a:cubicBezTo>
                  <a:cubicBezTo>
                    <a:pt x="7" y="52"/>
                    <a:pt x="7" y="52"/>
                    <a:pt x="6" y="52"/>
                  </a:cubicBezTo>
                  <a:cubicBezTo>
                    <a:pt x="5" y="52"/>
                    <a:pt x="5" y="51"/>
                    <a:pt x="4" y="51"/>
                  </a:cubicBezTo>
                  <a:cubicBezTo>
                    <a:pt x="2" y="51"/>
                    <a:pt x="2" y="50"/>
                    <a:pt x="1" y="48"/>
                  </a:cubicBezTo>
                  <a:cubicBezTo>
                    <a:pt x="0" y="47"/>
                    <a:pt x="0" y="46"/>
                    <a:pt x="1" y="45"/>
                  </a:cubicBezTo>
                  <a:cubicBezTo>
                    <a:pt x="7" y="32"/>
                    <a:pt x="10" y="18"/>
                    <a:pt x="11" y="4"/>
                  </a:cubicBezTo>
                  <a:cubicBezTo>
                    <a:pt x="11" y="2"/>
                    <a:pt x="13" y="0"/>
                    <a:pt x="15" y="0"/>
                  </a:cubicBezTo>
                  <a:cubicBezTo>
                    <a:pt x="15" y="0"/>
                    <a:pt x="15" y="0"/>
                    <a:pt x="15" y="0"/>
                  </a:cubicBezTo>
                  <a:cubicBezTo>
                    <a:pt x="30" y="0"/>
                    <a:pt x="43" y="12"/>
                    <a:pt x="43" y="27"/>
                  </a:cubicBezTo>
                  <a:cubicBezTo>
                    <a:pt x="43" y="41"/>
                    <a:pt x="30" y="53"/>
                    <a:pt x="15" y="53"/>
                  </a:cubicBezTo>
                  <a:close/>
                  <a:moveTo>
                    <a:pt x="11" y="44"/>
                  </a:moveTo>
                  <a:cubicBezTo>
                    <a:pt x="23" y="46"/>
                    <a:pt x="33" y="37"/>
                    <a:pt x="33" y="27"/>
                  </a:cubicBezTo>
                  <a:cubicBezTo>
                    <a:pt x="33" y="18"/>
                    <a:pt x="27" y="11"/>
                    <a:pt x="19" y="9"/>
                  </a:cubicBezTo>
                  <a:cubicBezTo>
                    <a:pt x="18" y="21"/>
                    <a:pt x="16" y="33"/>
                    <a:pt x="1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0" name="Freeform 261"/>
            <p:cNvSpPr>
              <a:spLocks noEditPoints="1"/>
            </p:cNvSpPr>
            <p:nvPr/>
          </p:nvSpPr>
          <p:spPr bwMode="auto">
            <a:xfrm>
              <a:off x="10321925" y="5292725"/>
              <a:ext cx="139700" cy="149225"/>
            </a:xfrm>
            <a:custGeom>
              <a:avLst/>
              <a:gdLst>
                <a:gd name="T0" fmla="*/ 22 w 50"/>
                <a:gd name="T1" fmla="*/ 53 h 53"/>
                <a:gd name="T2" fmla="*/ 2 w 50"/>
                <a:gd name="T3" fmla="*/ 44 h 53"/>
                <a:gd name="T4" fmla="*/ 2 w 50"/>
                <a:gd name="T5" fmla="*/ 38 h 53"/>
                <a:gd name="T6" fmla="*/ 26 w 50"/>
                <a:gd name="T7" fmla="*/ 3 h 53"/>
                <a:gd name="T8" fmla="*/ 32 w 50"/>
                <a:gd name="T9" fmla="*/ 1 h 53"/>
                <a:gd name="T10" fmla="*/ 35 w 50"/>
                <a:gd name="T11" fmla="*/ 2 h 53"/>
                <a:gd name="T12" fmla="*/ 36 w 50"/>
                <a:gd name="T13" fmla="*/ 2 h 53"/>
                <a:gd name="T14" fmla="*/ 50 w 50"/>
                <a:gd name="T15" fmla="*/ 26 h 53"/>
                <a:gd name="T16" fmla="*/ 22 w 50"/>
                <a:gd name="T17" fmla="*/ 53 h 53"/>
                <a:gd name="T18" fmla="*/ 12 w 50"/>
                <a:gd name="T19" fmla="*/ 41 h 53"/>
                <a:gd name="T20" fmla="*/ 22 w 50"/>
                <a:gd name="T21" fmla="*/ 43 h 53"/>
                <a:gd name="T22" fmla="*/ 41 w 50"/>
                <a:gd name="T23" fmla="*/ 26 h 53"/>
                <a:gd name="T24" fmla="*/ 32 w 50"/>
                <a:gd name="T25" fmla="*/ 11 h 53"/>
                <a:gd name="T26" fmla="*/ 12 w 50"/>
                <a:gd name="T27"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3">
                  <a:moveTo>
                    <a:pt x="22" y="53"/>
                  </a:moveTo>
                  <a:cubicBezTo>
                    <a:pt x="15" y="53"/>
                    <a:pt x="7" y="50"/>
                    <a:pt x="2" y="44"/>
                  </a:cubicBezTo>
                  <a:cubicBezTo>
                    <a:pt x="0" y="42"/>
                    <a:pt x="0" y="40"/>
                    <a:pt x="2" y="38"/>
                  </a:cubicBezTo>
                  <a:cubicBezTo>
                    <a:pt x="12" y="28"/>
                    <a:pt x="20" y="16"/>
                    <a:pt x="26" y="3"/>
                  </a:cubicBezTo>
                  <a:cubicBezTo>
                    <a:pt x="27" y="1"/>
                    <a:pt x="30" y="0"/>
                    <a:pt x="32" y="1"/>
                  </a:cubicBezTo>
                  <a:cubicBezTo>
                    <a:pt x="33" y="1"/>
                    <a:pt x="34" y="1"/>
                    <a:pt x="35" y="2"/>
                  </a:cubicBezTo>
                  <a:cubicBezTo>
                    <a:pt x="35" y="2"/>
                    <a:pt x="35" y="2"/>
                    <a:pt x="36" y="2"/>
                  </a:cubicBezTo>
                  <a:cubicBezTo>
                    <a:pt x="45" y="7"/>
                    <a:pt x="50" y="16"/>
                    <a:pt x="50" y="26"/>
                  </a:cubicBezTo>
                  <a:cubicBezTo>
                    <a:pt x="50" y="40"/>
                    <a:pt x="38" y="53"/>
                    <a:pt x="22" y="53"/>
                  </a:cubicBezTo>
                  <a:close/>
                  <a:moveTo>
                    <a:pt x="12" y="41"/>
                  </a:moveTo>
                  <a:cubicBezTo>
                    <a:pt x="15" y="42"/>
                    <a:pt x="19" y="43"/>
                    <a:pt x="22" y="43"/>
                  </a:cubicBezTo>
                  <a:cubicBezTo>
                    <a:pt x="33" y="43"/>
                    <a:pt x="41" y="35"/>
                    <a:pt x="41" y="26"/>
                  </a:cubicBezTo>
                  <a:cubicBezTo>
                    <a:pt x="41" y="20"/>
                    <a:pt x="38" y="14"/>
                    <a:pt x="32" y="11"/>
                  </a:cubicBezTo>
                  <a:cubicBezTo>
                    <a:pt x="27" y="22"/>
                    <a:pt x="20" y="32"/>
                    <a:pt x="1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262"/>
            <p:cNvSpPr>
              <a:spLocks noEditPoints="1"/>
            </p:cNvSpPr>
            <p:nvPr/>
          </p:nvSpPr>
          <p:spPr bwMode="auto">
            <a:xfrm>
              <a:off x="10391775" y="5292725"/>
              <a:ext cx="38100" cy="30163"/>
            </a:xfrm>
            <a:custGeom>
              <a:avLst/>
              <a:gdLst>
                <a:gd name="T0" fmla="*/ 8 w 14"/>
                <a:gd name="T1" fmla="*/ 11 h 11"/>
                <a:gd name="T2" fmla="*/ 7 w 14"/>
                <a:gd name="T3" fmla="*/ 10 h 11"/>
                <a:gd name="T4" fmla="*/ 3 w 14"/>
                <a:gd name="T5" fmla="*/ 9 h 11"/>
                <a:gd name="T6" fmla="*/ 1 w 14"/>
                <a:gd name="T7" fmla="*/ 7 h 11"/>
                <a:gd name="T8" fmla="*/ 1 w 14"/>
                <a:gd name="T9" fmla="*/ 3 h 11"/>
                <a:gd name="T10" fmla="*/ 1 w 14"/>
                <a:gd name="T11" fmla="*/ 3 h 11"/>
                <a:gd name="T12" fmla="*/ 7 w 14"/>
                <a:gd name="T13" fmla="*/ 0 h 11"/>
                <a:gd name="T14" fmla="*/ 11 w 14"/>
                <a:gd name="T15" fmla="*/ 2 h 11"/>
                <a:gd name="T16" fmla="*/ 13 w 14"/>
                <a:gd name="T17" fmla="*/ 8 h 11"/>
                <a:gd name="T18" fmla="*/ 8 w 14"/>
                <a:gd name="T19" fmla="*/ 11 h 11"/>
                <a:gd name="T20" fmla="*/ 9 w 14"/>
                <a:gd name="T21" fmla="*/ 7 h 11"/>
                <a:gd name="T22" fmla="*/ 9 w 14"/>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8" y="11"/>
                  </a:moveTo>
                  <a:cubicBezTo>
                    <a:pt x="8" y="11"/>
                    <a:pt x="8" y="11"/>
                    <a:pt x="7" y="10"/>
                  </a:cubicBezTo>
                  <a:cubicBezTo>
                    <a:pt x="6" y="10"/>
                    <a:pt x="5" y="10"/>
                    <a:pt x="3" y="9"/>
                  </a:cubicBezTo>
                  <a:cubicBezTo>
                    <a:pt x="2" y="9"/>
                    <a:pt x="1" y="8"/>
                    <a:pt x="1" y="7"/>
                  </a:cubicBezTo>
                  <a:cubicBezTo>
                    <a:pt x="0" y="5"/>
                    <a:pt x="0" y="4"/>
                    <a:pt x="1" y="3"/>
                  </a:cubicBezTo>
                  <a:cubicBezTo>
                    <a:pt x="1" y="3"/>
                    <a:pt x="1" y="3"/>
                    <a:pt x="1" y="3"/>
                  </a:cubicBezTo>
                  <a:cubicBezTo>
                    <a:pt x="2" y="1"/>
                    <a:pt x="5" y="0"/>
                    <a:pt x="7" y="0"/>
                  </a:cubicBezTo>
                  <a:cubicBezTo>
                    <a:pt x="8" y="1"/>
                    <a:pt x="9" y="1"/>
                    <a:pt x="11" y="2"/>
                  </a:cubicBezTo>
                  <a:cubicBezTo>
                    <a:pt x="13" y="3"/>
                    <a:pt x="14" y="6"/>
                    <a:pt x="13" y="8"/>
                  </a:cubicBezTo>
                  <a:cubicBezTo>
                    <a:pt x="12" y="9"/>
                    <a:pt x="10" y="11"/>
                    <a:pt x="8" y="11"/>
                  </a:cubicBezTo>
                  <a:close/>
                  <a:moveTo>
                    <a:pt x="9" y="7"/>
                  </a:move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263"/>
            <p:cNvSpPr>
              <a:spLocks noEditPoints="1"/>
            </p:cNvSpPr>
            <p:nvPr/>
          </p:nvSpPr>
          <p:spPr bwMode="auto">
            <a:xfrm>
              <a:off x="10213975" y="5399088"/>
              <a:ext cx="149225" cy="128588"/>
            </a:xfrm>
            <a:custGeom>
              <a:avLst/>
              <a:gdLst>
                <a:gd name="T0" fmla="*/ 25 w 53"/>
                <a:gd name="T1" fmla="*/ 46 h 46"/>
                <a:gd name="T2" fmla="*/ 0 w 53"/>
                <a:gd name="T3" fmla="*/ 32 h 46"/>
                <a:gd name="T4" fmla="*/ 0 w 53"/>
                <a:gd name="T5" fmla="*/ 28 h 46"/>
                <a:gd name="T6" fmla="*/ 2 w 53"/>
                <a:gd name="T7" fmla="*/ 25 h 46"/>
                <a:gd name="T8" fmla="*/ 39 w 53"/>
                <a:gd name="T9" fmla="*/ 1 h 46"/>
                <a:gd name="T10" fmla="*/ 42 w 53"/>
                <a:gd name="T11" fmla="*/ 0 h 46"/>
                <a:gd name="T12" fmla="*/ 46 w 53"/>
                <a:gd name="T13" fmla="*/ 1 h 46"/>
                <a:gd name="T14" fmla="*/ 53 w 53"/>
                <a:gd name="T15" fmla="*/ 19 h 46"/>
                <a:gd name="T16" fmla="*/ 25 w 53"/>
                <a:gd name="T17" fmla="*/ 46 h 46"/>
                <a:gd name="T18" fmla="*/ 11 w 53"/>
                <a:gd name="T19" fmla="*/ 31 h 46"/>
                <a:gd name="T20" fmla="*/ 25 w 53"/>
                <a:gd name="T21" fmla="*/ 37 h 46"/>
                <a:gd name="T22" fmla="*/ 43 w 53"/>
                <a:gd name="T23" fmla="*/ 19 h 46"/>
                <a:gd name="T24" fmla="*/ 42 w 53"/>
                <a:gd name="T25" fmla="*/ 11 h 46"/>
                <a:gd name="T26" fmla="*/ 11 w 53"/>
                <a:gd name="T27"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6">
                  <a:moveTo>
                    <a:pt x="25" y="46"/>
                  </a:moveTo>
                  <a:cubicBezTo>
                    <a:pt x="15" y="46"/>
                    <a:pt x="5" y="40"/>
                    <a:pt x="0" y="32"/>
                  </a:cubicBezTo>
                  <a:cubicBezTo>
                    <a:pt x="0" y="31"/>
                    <a:pt x="0" y="29"/>
                    <a:pt x="0" y="28"/>
                  </a:cubicBezTo>
                  <a:cubicBezTo>
                    <a:pt x="0" y="27"/>
                    <a:pt x="1" y="26"/>
                    <a:pt x="2" y="25"/>
                  </a:cubicBezTo>
                  <a:cubicBezTo>
                    <a:pt x="16" y="19"/>
                    <a:pt x="28" y="11"/>
                    <a:pt x="39" y="1"/>
                  </a:cubicBezTo>
                  <a:cubicBezTo>
                    <a:pt x="40" y="0"/>
                    <a:pt x="41" y="0"/>
                    <a:pt x="42" y="0"/>
                  </a:cubicBezTo>
                  <a:cubicBezTo>
                    <a:pt x="44" y="0"/>
                    <a:pt x="45" y="0"/>
                    <a:pt x="46" y="1"/>
                  </a:cubicBezTo>
                  <a:cubicBezTo>
                    <a:pt x="50" y="6"/>
                    <a:pt x="53" y="12"/>
                    <a:pt x="53" y="19"/>
                  </a:cubicBezTo>
                  <a:cubicBezTo>
                    <a:pt x="53" y="34"/>
                    <a:pt x="40" y="46"/>
                    <a:pt x="25" y="46"/>
                  </a:cubicBezTo>
                  <a:close/>
                  <a:moveTo>
                    <a:pt x="11" y="31"/>
                  </a:moveTo>
                  <a:cubicBezTo>
                    <a:pt x="15" y="35"/>
                    <a:pt x="20" y="37"/>
                    <a:pt x="25" y="37"/>
                  </a:cubicBezTo>
                  <a:cubicBezTo>
                    <a:pt x="35" y="37"/>
                    <a:pt x="43" y="29"/>
                    <a:pt x="43" y="19"/>
                  </a:cubicBezTo>
                  <a:cubicBezTo>
                    <a:pt x="43" y="16"/>
                    <a:pt x="43" y="14"/>
                    <a:pt x="42" y="11"/>
                  </a:cubicBezTo>
                  <a:cubicBezTo>
                    <a:pt x="33" y="19"/>
                    <a:pt x="22" y="26"/>
                    <a:pt x="1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264"/>
            <p:cNvSpPr>
              <a:spLocks noEditPoints="1"/>
            </p:cNvSpPr>
            <p:nvPr/>
          </p:nvSpPr>
          <p:spPr bwMode="auto">
            <a:xfrm>
              <a:off x="10085388" y="5468938"/>
              <a:ext cx="153988" cy="106363"/>
            </a:xfrm>
            <a:custGeom>
              <a:avLst/>
              <a:gdLst>
                <a:gd name="T0" fmla="*/ 27 w 55"/>
                <a:gd name="T1" fmla="*/ 38 h 38"/>
                <a:gd name="T2" fmla="*/ 0 w 55"/>
                <a:gd name="T3" fmla="*/ 15 h 38"/>
                <a:gd name="T4" fmla="*/ 1 w 55"/>
                <a:gd name="T5" fmla="*/ 11 h 38"/>
                <a:gd name="T6" fmla="*/ 4 w 55"/>
                <a:gd name="T7" fmla="*/ 10 h 38"/>
                <a:gd name="T8" fmla="*/ 48 w 55"/>
                <a:gd name="T9" fmla="*/ 0 h 38"/>
                <a:gd name="T10" fmla="*/ 52 w 55"/>
                <a:gd name="T11" fmla="*/ 1 h 38"/>
                <a:gd name="T12" fmla="*/ 54 w 55"/>
                <a:gd name="T13" fmla="*/ 3 h 38"/>
                <a:gd name="T14" fmla="*/ 55 w 55"/>
                <a:gd name="T15" fmla="*/ 11 h 38"/>
                <a:gd name="T16" fmla="*/ 27 w 55"/>
                <a:gd name="T17" fmla="*/ 38 h 38"/>
                <a:gd name="T18" fmla="*/ 10 w 55"/>
                <a:gd name="T19" fmla="*/ 18 h 38"/>
                <a:gd name="T20" fmla="*/ 27 w 55"/>
                <a:gd name="T21" fmla="*/ 29 h 38"/>
                <a:gd name="T22" fmla="*/ 46 w 55"/>
                <a:gd name="T23" fmla="*/ 11 h 38"/>
                <a:gd name="T24" fmla="*/ 10 w 55"/>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8">
                  <a:moveTo>
                    <a:pt x="27" y="38"/>
                  </a:moveTo>
                  <a:cubicBezTo>
                    <a:pt x="14" y="38"/>
                    <a:pt x="2" y="28"/>
                    <a:pt x="0" y="15"/>
                  </a:cubicBezTo>
                  <a:cubicBezTo>
                    <a:pt x="0" y="13"/>
                    <a:pt x="0" y="12"/>
                    <a:pt x="1" y="11"/>
                  </a:cubicBezTo>
                  <a:cubicBezTo>
                    <a:pt x="2" y="10"/>
                    <a:pt x="3" y="10"/>
                    <a:pt x="4" y="10"/>
                  </a:cubicBezTo>
                  <a:cubicBezTo>
                    <a:pt x="19" y="9"/>
                    <a:pt x="34" y="6"/>
                    <a:pt x="48" y="0"/>
                  </a:cubicBezTo>
                  <a:cubicBezTo>
                    <a:pt x="49" y="0"/>
                    <a:pt x="50" y="0"/>
                    <a:pt x="52" y="1"/>
                  </a:cubicBezTo>
                  <a:cubicBezTo>
                    <a:pt x="53" y="1"/>
                    <a:pt x="54" y="2"/>
                    <a:pt x="54" y="3"/>
                  </a:cubicBezTo>
                  <a:cubicBezTo>
                    <a:pt x="55" y="6"/>
                    <a:pt x="55" y="8"/>
                    <a:pt x="55" y="11"/>
                  </a:cubicBezTo>
                  <a:cubicBezTo>
                    <a:pt x="55" y="26"/>
                    <a:pt x="43" y="38"/>
                    <a:pt x="27" y="38"/>
                  </a:cubicBezTo>
                  <a:close/>
                  <a:moveTo>
                    <a:pt x="10" y="18"/>
                  </a:moveTo>
                  <a:cubicBezTo>
                    <a:pt x="14" y="24"/>
                    <a:pt x="20" y="29"/>
                    <a:pt x="27" y="29"/>
                  </a:cubicBezTo>
                  <a:cubicBezTo>
                    <a:pt x="37" y="29"/>
                    <a:pt x="46" y="21"/>
                    <a:pt x="46" y="11"/>
                  </a:cubicBezTo>
                  <a:cubicBezTo>
                    <a:pt x="35" y="15"/>
                    <a:pt x="23" y="18"/>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265"/>
            <p:cNvSpPr>
              <a:spLocks noEditPoints="1"/>
            </p:cNvSpPr>
            <p:nvPr/>
          </p:nvSpPr>
          <p:spPr bwMode="auto">
            <a:xfrm>
              <a:off x="9998075" y="5264150"/>
              <a:ext cx="192088" cy="134938"/>
            </a:xfrm>
            <a:custGeom>
              <a:avLst/>
              <a:gdLst>
                <a:gd name="T0" fmla="*/ 34 w 68"/>
                <a:gd name="T1" fmla="*/ 48 h 48"/>
                <a:gd name="T2" fmla="*/ 32 w 68"/>
                <a:gd name="T3" fmla="*/ 48 h 48"/>
                <a:gd name="T4" fmla="*/ 0 w 68"/>
                <a:gd name="T5" fmla="*/ 18 h 48"/>
                <a:gd name="T6" fmla="*/ 20 w 68"/>
                <a:gd name="T7" fmla="*/ 0 h 48"/>
                <a:gd name="T8" fmla="*/ 34 w 68"/>
                <a:gd name="T9" fmla="*/ 5 h 48"/>
                <a:gd name="T10" fmla="*/ 48 w 68"/>
                <a:gd name="T11" fmla="*/ 0 h 48"/>
                <a:gd name="T12" fmla="*/ 48 w 68"/>
                <a:gd name="T13" fmla="*/ 0 h 48"/>
                <a:gd name="T14" fmla="*/ 68 w 68"/>
                <a:gd name="T15" fmla="*/ 18 h 48"/>
                <a:gd name="T16" fmla="*/ 36 w 68"/>
                <a:gd name="T17" fmla="*/ 48 h 48"/>
                <a:gd name="T18" fmla="*/ 34 w 68"/>
                <a:gd name="T19" fmla="*/ 48 h 48"/>
                <a:gd name="T20" fmla="*/ 20 w 68"/>
                <a:gd name="T21" fmla="*/ 9 h 48"/>
                <a:gd name="T22" fmla="*/ 9 w 68"/>
                <a:gd name="T23" fmla="*/ 18 h 48"/>
                <a:gd name="T24" fmla="*/ 34 w 68"/>
                <a:gd name="T25" fmla="*/ 38 h 48"/>
                <a:gd name="T26" fmla="*/ 59 w 68"/>
                <a:gd name="T27" fmla="*/ 18 h 48"/>
                <a:gd name="T28" fmla="*/ 48 w 68"/>
                <a:gd name="T29" fmla="*/ 9 h 48"/>
                <a:gd name="T30" fmla="*/ 38 w 68"/>
                <a:gd name="T31" fmla="*/ 15 h 48"/>
                <a:gd name="T32" fmla="*/ 34 w 68"/>
                <a:gd name="T33" fmla="*/ 17 h 48"/>
                <a:gd name="T34" fmla="*/ 34 w 68"/>
                <a:gd name="T35" fmla="*/ 17 h 48"/>
                <a:gd name="T36" fmla="*/ 30 w 68"/>
                <a:gd name="T37" fmla="*/ 15 h 48"/>
                <a:gd name="T38" fmla="*/ 20 w 68"/>
                <a:gd name="T39"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48">
                  <a:moveTo>
                    <a:pt x="34" y="48"/>
                  </a:moveTo>
                  <a:cubicBezTo>
                    <a:pt x="33" y="48"/>
                    <a:pt x="33" y="48"/>
                    <a:pt x="32" y="48"/>
                  </a:cubicBezTo>
                  <a:cubicBezTo>
                    <a:pt x="27" y="45"/>
                    <a:pt x="0" y="34"/>
                    <a:pt x="0" y="18"/>
                  </a:cubicBezTo>
                  <a:cubicBezTo>
                    <a:pt x="0" y="8"/>
                    <a:pt x="9" y="0"/>
                    <a:pt x="20" y="0"/>
                  </a:cubicBezTo>
                  <a:cubicBezTo>
                    <a:pt x="25" y="0"/>
                    <a:pt x="30" y="2"/>
                    <a:pt x="34" y="5"/>
                  </a:cubicBezTo>
                  <a:cubicBezTo>
                    <a:pt x="38" y="2"/>
                    <a:pt x="43" y="0"/>
                    <a:pt x="48" y="0"/>
                  </a:cubicBezTo>
                  <a:cubicBezTo>
                    <a:pt x="48" y="0"/>
                    <a:pt x="48" y="0"/>
                    <a:pt x="48" y="0"/>
                  </a:cubicBezTo>
                  <a:cubicBezTo>
                    <a:pt x="59" y="0"/>
                    <a:pt x="68" y="8"/>
                    <a:pt x="68" y="18"/>
                  </a:cubicBezTo>
                  <a:cubicBezTo>
                    <a:pt x="68" y="35"/>
                    <a:pt x="39" y="46"/>
                    <a:pt x="36" y="48"/>
                  </a:cubicBezTo>
                  <a:cubicBezTo>
                    <a:pt x="35" y="48"/>
                    <a:pt x="35" y="48"/>
                    <a:pt x="34" y="48"/>
                  </a:cubicBezTo>
                  <a:close/>
                  <a:moveTo>
                    <a:pt x="20" y="9"/>
                  </a:moveTo>
                  <a:cubicBezTo>
                    <a:pt x="14" y="9"/>
                    <a:pt x="9" y="13"/>
                    <a:pt x="9" y="18"/>
                  </a:cubicBezTo>
                  <a:cubicBezTo>
                    <a:pt x="9" y="25"/>
                    <a:pt x="24" y="34"/>
                    <a:pt x="34" y="38"/>
                  </a:cubicBezTo>
                  <a:cubicBezTo>
                    <a:pt x="43" y="35"/>
                    <a:pt x="59" y="26"/>
                    <a:pt x="59" y="18"/>
                  </a:cubicBezTo>
                  <a:cubicBezTo>
                    <a:pt x="59" y="13"/>
                    <a:pt x="54" y="9"/>
                    <a:pt x="48" y="9"/>
                  </a:cubicBezTo>
                  <a:cubicBezTo>
                    <a:pt x="44" y="9"/>
                    <a:pt x="40" y="11"/>
                    <a:pt x="38" y="15"/>
                  </a:cubicBezTo>
                  <a:cubicBezTo>
                    <a:pt x="37" y="16"/>
                    <a:pt x="36" y="17"/>
                    <a:pt x="34" y="17"/>
                  </a:cubicBezTo>
                  <a:cubicBezTo>
                    <a:pt x="34" y="17"/>
                    <a:pt x="34" y="17"/>
                    <a:pt x="34" y="17"/>
                  </a:cubicBezTo>
                  <a:cubicBezTo>
                    <a:pt x="32" y="17"/>
                    <a:pt x="31" y="16"/>
                    <a:pt x="30" y="15"/>
                  </a:cubicBezTo>
                  <a:cubicBezTo>
                    <a:pt x="28" y="11"/>
                    <a:pt x="24"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85" name="Freeform 266"/>
          <p:cNvSpPr>
            <a:spLocks noEditPoints="1"/>
          </p:cNvSpPr>
          <p:nvPr/>
        </p:nvSpPr>
        <p:spPr bwMode="auto">
          <a:xfrm>
            <a:off x="8616271" y="4877621"/>
            <a:ext cx="865500" cy="866569"/>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86" name="组合 385"/>
          <p:cNvGrpSpPr/>
          <p:nvPr/>
        </p:nvGrpSpPr>
        <p:grpSpPr>
          <a:xfrm>
            <a:off x="9935382" y="4994768"/>
            <a:ext cx="512453" cy="609808"/>
            <a:chOff x="996950" y="6443663"/>
            <a:chExt cx="760413" cy="904875"/>
          </a:xfrm>
          <a:solidFill>
            <a:srgbClr val="FC621E"/>
          </a:solidFill>
        </p:grpSpPr>
        <p:sp>
          <p:nvSpPr>
            <p:cNvPr id="387" name="Freeform 267"/>
            <p:cNvSpPr>
              <a:spLocks noEditPoints="1"/>
            </p:cNvSpPr>
            <p:nvPr/>
          </p:nvSpPr>
          <p:spPr bwMode="auto">
            <a:xfrm>
              <a:off x="996950" y="7054850"/>
              <a:ext cx="757238" cy="293688"/>
            </a:xfrm>
            <a:custGeom>
              <a:avLst/>
              <a:gdLst>
                <a:gd name="T0" fmla="*/ 242 w 270"/>
                <a:gd name="T1" fmla="*/ 105 h 105"/>
                <a:gd name="T2" fmla="*/ 29 w 270"/>
                <a:gd name="T3" fmla="*/ 105 h 105"/>
                <a:gd name="T4" fmla="*/ 0 w 270"/>
                <a:gd name="T5" fmla="*/ 76 h 105"/>
                <a:gd name="T6" fmla="*/ 0 w 270"/>
                <a:gd name="T7" fmla="*/ 28 h 105"/>
                <a:gd name="T8" fmla="*/ 29 w 270"/>
                <a:gd name="T9" fmla="*/ 0 h 105"/>
                <a:gd name="T10" fmla="*/ 242 w 270"/>
                <a:gd name="T11" fmla="*/ 0 h 105"/>
                <a:gd name="T12" fmla="*/ 270 w 270"/>
                <a:gd name="T13" fmla="*/ 28 h 105"/>
                <a:gd name="T14" fmla="*/ 270 w 270"/>
                <a:gd name="T15" fmla="*/ 76 h 105"/>
                <a:gd name="T16" fmla="*/ 242 w 270"/>
                <a:gd name="T17" fmla="*/ 105 h 105"/>
                <a:gd name="T18" fmla="*/ 29 w 270"/>
                <a:gd name="T19" fmla="*/ 9 h 105"/>
                <a:gd name="T20" fmla="*/ 9 w 270"/>
                <a:gd name="T21" fmla="*/ 28 h 105"/>
                <a:gd name="T22" fmla="*/ 9 w 270"/>
                <a:gd name="T23" fmla="*/ 76 h 105"/>
                <a:gd name="T24" fmla="*/ 29 w 270"/>
                <a:gd name="T25" fmla="*/ 96 h 105"/>
                <a:gd name="T26" fmla="*/ 242 w 270"/>
                <a:gd name="T27" fmla="*/ 96 h 105"/>
                <a:gd name="T28" fmla="*/ 261 w 270"/>
                <a:gd name="T29" fmla="*/ 76 h 105"/>
                <a:gd name="T30" fmla="*/ 261 w 270"/>
                <a:gd name="T31" fmla="*/ 28 h 105"/>
                <a:gd name="T32" fmla="*/ 242 w 270"/>
                <a:gd name="T33" fmla="*/ 9 h 105"/>
                <a:gd name="T34" fmla="*/ 29 w 270"/>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05">
                  <a:moveTo>
                    <a:pt x="242" y="105"/>
                  </a:moveTo>
                  <a:cubicBezTo>
                    <a:pt x="29" y="105"/>
                    <a:pt x="29" y="105"/>
                    <a:pt x="29" y="105"/>
                  </a:cubicBezTo>
                  <a:cubicBezTo>
                    <a:pt x="13" y="105"/>
                    <a:pt x="0" y="92"/>
                    <a:pt x="0" y="76"/>
                  </a:cubicBezTo>
                  <a:cubicBezTo>
                    <a:pt x="0" y="28"/>
                    <a:pt x="0" y="28"/>
                    <a:pt x="0" y="28"/>
                  </a:cubicBezTo>
                  <a:cubicBezTo>
                    <a:pt x="0" y="12"/>
                    <a:pt x="13" y="0"/>
                    <a:pt x="29" y="0"/>
                  </a:cubicBezTo>
                  <a:cubicBezTo>
                    <a:pt x="242" y="0"/>
                    <a:pt x="242" y="0"/>
                    <a:pt x="242" y="0"/>
                  </a:cubicBezTo>
                  <a:cubicBezTo>
                    <a:pt x="257" y="0"/>
                    <a:pt x="270" y="12"/>
                    <a:pt x="270" y="28"/>
                  </a:cubicBezTo>
                  <a:cubicBezTo>
                    <a:pt x="270" y="76"/>
                    <a:pt x="270" y="76"/>
                    <a:pt x="270" y="76"/>
                  </a:cubicBezTo>
                  <a:cubicBezTo>
                    <a:pt x="270" y="92"/>
                    <a:pt x="257" y="105"/>
                    <a:pt x="242" y="105"/>
                  </a:cubicBezTo>
                  <a:close/>
                  <a:moveTo>
                    <a:pt x="29" y="9"/>
                  </a:moveTo>
                  <a:cubicBezTo>
                    <a:pt x="18" y="9"/>
                    <a:pt x="9" y="17"/>
                    <a:pt x="9" y="28"/>
                  </a:cubicBezTo>
                  <a:cubicBezTo>
                    <a:pt x="9" y="76"/>
                    <a:pt x="9" y="76"/>
                    <a:pt x="9" y="76"/>
                  </a:cubicBezTo>
                  <a:cubicBezTo>
                    <a:pt x="9" y="87"/>
                    <a:pt x="18" y="96"/>
                    <a:pt x="29" y="96"/>
                  </a:cubicBezTo>
                  <a:cubicBezTo>
                    <a:pt x="242" y="96"/>
                    <a:pt x="242" y="96"/>
                    <a:pt x="242" y="96"/>
                  </a:cubicBezTo>
                  <a:cubicBezTo>
                    <a:pt x="252" y="96"/>
                    <a:pt x="261" y="87"/>
                    <a:pt x="261" y="76"/>
                  </a:cubicBezTo>
                  <a:cubicBezTo>
                    <a:pt x="261" y="28"/>
                    <a:pt x="261" y="28"/>
                    <a:pt x="261" y="28"/>
                  </a:cubicBezTo>
                  <a:cubicBezTo>
                    <a:pt x="261" y="17"/>
                    <a:pt x="252" y="9"/>
                    <a:pt x="242"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268"/>
            <p:cNvSpPr>
              <a:spLocks noEditPoints="1"/>
            </p:cNvSpPr>
            <p:nvPr/>
          </p:nvSpPr>
          <p:spPr bwMode="auto">
            <a:xfrm>
              <a:off x="1081088" y="6824663"/>
              <a:ext cx="588963" cy="255588"/>
            </a:xfrm>
            <a:custGeom>
              <a:avLst/>
              <a:gdLst>
                <a:gd name="T0" fmla="*/ 181 w 210"/>
                <a:gd name="T1" fmla="*/ 91 h 91"/>
                <a:gd name="T2" fmla="*/ 29 w 210"/>
                <a:gd name="T3" fmla="*/ 91 h 91"/>
                <a:gd name="T4" fmla="*/ 0 w 210"/>
                <a:gd name="T5" fmla="*/ 62 h 91"/>
                <a:gd name="T6" fmla="*/ 0 w 210"/>
                <a:gd name="T7" fmla="*/ 28 h 91"/>
                <a:gd name="T8" fmla="*/ 29 w 210"/>
                <a:gd name="T9" fmla="*/ 0 h 91"/>
                <a:gd name="T10" fmla="*/ 181 w 210"/>
                <a:gd name="T11" fmla="*/ 0 h 91"/>
                <a:gd name="T12" fmla="*/ 210 w 210"/>
                <a:gd name="T13" fmla="*/ 28 h 91"/>
                <a:gd name="T14" fmla="*/ 210 w 210"/>
                <a:gd name="T15" fmla="*/ 62 h 91"/>
                <a:gd name="T16" fmla="*/ 181 w 210"/>
                <a:gd name="T17" fmla="*/ 91 h 91"/>
                <a:gd name="T18" fmla="*/ 29 w 210"/>
                <a:gd name="T19" fmla="*/ 9 h 91"/>
                <a:gd name="T20" fmla="*/ 9 w 210"/>
                <a:gd name="T21" fmla="*/ 28 h 91"/>
                <a:gd name="T22" fmla="*/ 9 w 210"/>
                <a:gd name="T23" fmla="*/ 62 h 91"/>
                <a:gd name="T24" fmla="*/ 29 w 210"/>
                <a:gd name="T25" fmla="*/ 82 h 91"/>
                <a:gd name="T26" fmla="*/ 181 w 210"/>
                <a:gd name="T27" fmla="*/ 82 h 91"/>
                <a:gd name="T28" fmla="*/ 201 w 210"/>
                <a:gd name="T29" fmla="*/ 62 h 91"/>
                <a:gd name="T30" fmla="*/ 201 w 210"/>
                <a:gd name="T31" fmla="*/ 28 h 91"/>
                <a:gd name="T32" fmla="*/ 181 w 210"/>
                <a:gd name="T33" fmla="*/ 9 h 91"/>
                <a:gd name="T34" fmla="*/ 29 w 210"/>
                <a:gd name="T35"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91">
                  <a:moveTo>
                    <a:pt x="181" y="91"/>
                  </a:moveTo>
                  <a:cubicBezTo>
                    <a:pt x="29" y="91"/>
                    <a:pt x="29" y="91"/>
                    <a:pt x="29" y="91"/>
                  </a:cubicBezTo>
                  <a:cubicBezTo>
                    <a:pt x="13" y="91"/>
                    <a:pt x="0" y="78"/>
                    <a:pt x="0" y="62"/>
                  </a:cubicBezTo>
                  <a:cubicBezTo>
                    <a:pt x="0" y="28"/>
                    <a:pt x="0" y="28"/>
                    <a:pt x="0" y="28"/>
                  </a:cubicBezTo>
                  <a:cubicBezTo>
                    <a:pt x="0" y="13"/>
                    <a:pt x="13" y="0"/>
                    <a:pt x="29" y="0"/>
                  </a:cubicBezTo>
                  <a:cubicBezTo>
                    <a:pt x="181" y="0"/>
                    <a:pt x="181" y="0"/>
                    <a:pt x="181" y="0"/>
                  </a:cubicBezTo>
                  <a:cubicBezTo>
                    <a:pt x="197" y="0"/>
                    <a:pt x="210" y="13"/>
                    <a:pt x="210" y="28"/>
                  </a:cubicBezTo>
                  <a:cubicBezTo>
                    <a:pt x="210" y="62"/>
                    <a:pt x="210" y="62"/>
                    <a:pt x="210" y="62"/>
                  </a:cubicBezTo>
                  <a:cubicBezTo>
                    <a:pt x="210" y="78"/>
                    <a:pt x="197" y="91"/>
                    <a:pt x="181" y="91"/>
                  </a:cubicBezTo>
                  <a:close/>
                  <a:moveTo>
                    <a:pt x="29" y="9"/>
                  </a:moveTo>
                  <a:cubicBezTo>
                    <a:pt x="18" y="9"/>
                    <a:pt x="9" y="18"/>
                    <a:pt x="9" y="28"/>
                  </a:cubicBezTo>
                  <a:cubicBezTo>
                    <a:pt x="9" y="62"/>
                    <a:pt x="9" y="62"/>
                    <a:pt x="9" y="62"/>
                  </a:cubicBezTo>
                  <a:cubicBezTo>
                    <a:pt x="9" y="73"/>
                    <a:pt x="18" y="82"/>
                    <a:pt x="29" y="82"/>
                  </a:cubicBezTo>
                  <a:cubicBezTo>
                    <a:pt x="181" y="82"/>
                    <a:pt x="181" y="82"/>
                    <a:pt x="181" y="82"/>
                  </a:cubicBezTo>
                  <a:cubicBezTo>
                    <a:pt x="192" y="82"/>
                    <a:pt x="201" y="73"/>
                    <a:pt x="201" y="62"/>
                  </a:cubicBezTo>
                  <a:cubicBezTo>
                    <a:pt x="201" y="28"/>
                    <a:pt x="201" y="28"/>
                    <a:pt x="201" y="28"/>
                  </a:cubicBezTo>
                  <a:cubicBezTo>
                    <a:pt x="201" y="18"/>
                    <a:pt x="192" y="9"/>
                    <a:pt x="181"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269"/>
            <p:cNvSpPr>
              <a:spLocks noEditPoints="1"/>
            </p:cNvSpPr>
            <p:nvPr/>
          </p:nvSpPr>
          <p:spPr bwMode="auto">
            <a:xfrm>
              <a:off x="1223963" y="6635750"/>
              <a:ext cx="303213" cy="214313"/>
            </a:xfrm>
            <a:custGeom>
              <a:avLst/>
              <a:gdLst>
                <a:gd name="T0" fmla="*/ 79 w 108"/>
                <a:gd name="T1" fmla="*/ 76 h 76"/>
                <a:gd name="T2" fmla="*/ 29 w 108"/>
                <a:gd name="T3" fmla="*/ 76 h 76"/>
                <a:gd name="T4" fmla="*/ 0 w 108"/>
                <a:gd name="T5" fmla="*/ 47 h 76"/>
                <a:gd name="T6" fmla="*/ 0 w 108"/>
                <a:gd name="T7" fmla="*/ 28 h 76"/>
                <a:gd name="T8" fmla="*/ 29 w 108"/>
                <a:gd name="T9" fmla="*/ 0 h 76"/>
                <a:gd name="T10" fmla="*/ 79 w 108"/>
                <a:gd name="T11" fmla="*/ 0 h 76"/>
                <a:gd name="T12" fmla="*/ 108 w 108"/>
                <a:gd name="T13" fmla="*/ 28 h 76"/>
                <a:gd name="T14" fmla="*/ 108 w 108"/>
                <a:gd name="T15" fmla="*/ 47 h 76"/>
                <a:gd name="T16" fmla="*/ 79 w 108"/>
                <a:gd name="T17" fmla="*/ 76 h 76"/>
                <a:gd name="T18" fmla="*/ 29 w 108"/>
                <a:gd name="T19" fmla="*/ 9 h 76"/>
                <a:gd name="T20" fmla="*/ 9 w 108"/>
                <a:gd name="T21" fmla="*/ 28 h 76"/>
                <a:gd name="T22" fmla="*/ 9 w 108"/>
                <a:gd name="T23" fmla="*/ 47 h 76"/>
                <a:gd name="T24" fmla="*/ 29 w 108"/>
                <a:gd name="T25" fmla="*/ 67 h 76"/>
                <a:gd name="T26" fmla="*/ 79 w 108"/>
                <a:gd name="T27" fmla="*/ 67 h 76"/>
                <a:gd name="T28" fmla="*/ 99 w 108"/>
                <a:gd name="T29" fmla="*/ 47 h 76"/>
                <a:gd name="T30" fmla="*/ 99 w 108"/>
                <a:gd name="T31" fmla="*/ 28 h 76"/>
                <a:gd name="T32" fmla="*/ 79 w 108"/>
                <a:gd name="T33" fmla="*/ 9 h 76"/>
                <a:gd name="T34" fmla="*/ 29 w 108"/>
                <a:gd name="T35"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76">
                  <a:moveTo>
                    <a:pt x="79" y="76"/>
                  </a:moveTo>
                  <a:cubicBezTo>
                    <a:pt x="29" y="76"/>
                    <a:pt x="29" y="76"/>
                    <a:pt x="29" y="76"/>
                  </a:cubicBezTo>
                  <a:cubicBezTo>
                    <a:pt x="13" y="76"/>
                    <a:pt x="0" y="63"/>
                    <a:pt x="0" y="47"/>
                  </a:cubicBezTo>
                  <a:cubicBezTo>
                    <a:pt x="0" y="28"/>
                    <a:pt x="0" y="28"/>
                    <a:pt x="0" y="28"/>
                  </a:cubicBezTo>
                  <a:cubicBezTo>
                    <a:pt x="0" y="12"/>
                    <a:pt x="13" y="0"/>
                    <a:pt x="29" y="0"/>
                  </a:cubicBezTo>
                  <a:cubicBezTo>
                    <a:pt x="79" y="0"/>
                    <a:pt x="79" y="0"/>
                    <a:pt x="79" y="0"/>
                  </a:cubicBezTo>
                  <a:cubicBezTo>
                    <a:pt x="95" y="0"/>
                    <a:pt x="108" y="12"/>
                    <a:pt x="108" y="28"/>
                  </a:cubicBezTo>
                  <a:cubicBezTo>
                    <a:pt x="108" y="47"/>
                    <a:pt x="108" y="47"/>
                    <a:pt x="108" y="47"/>
                  </a:cubicBezTo>
                  <a:cubicBezTo>
                    <a:pt x="108" y="63"/>
                    <a:pt x="95" y="76"/>
                    <a:pt x="79" y="76"/>
                  </a:cubicBezTo>
                  <a:close/>
                  <a:moveTo>
                    <a:pt x="29" y="9"/>
                  </a:moveTo>
                  <a:cubicBezTo>
                    <a:pt x="18" y="9"/>
                    <a:pt x="9" y="18"/>
                    <a:pt x="9" y="28"/>
                  </a:cubicBezTo>
                  <a:cubicBezTo>
                    <a:pt x="9" y="47"/>
                    <a:pt x="9" y="47"/>
                    <a:pt x="9" y="47"/>
                  </a:cubicBezTo>
                  <a:cubicBezTo>
                    <a:pt x="9" y="58"/>
                    <a:pt x="18" y="67"/>
                    <a:pt x="29" y="67"/>
                  </a:cubicBezTo>
                  <a:cubicBezTo>
                    <a:pt x="79" y="67"/>
                    <a:pt x="79" y="67"/>
                    <a:pt x="79" y="67"/>
                  </a:cubicBezTo>
                  <a:cubicBezTo>
                    <a:pt x="90" y="67"/>
                    <a:pt x="99" y="58"/>
                    <a:pt x="99" y="47"/>
                  </a:cubicBezTo>
                  <a:cubicBezTo>
                    <a:pt x="99" y="28"/>
                    <a:pt x="99" y="28"/>
                    <a:pt x="99" y="28"/>
                  </a:cubicBezTo>
                  <a:cubicBezTo>
                    <a:pt x="99" y="18"/>
                    <a:pt x="90" y="9"/>
                    <a:pt x="79"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270"/>
            <p:cNvSpPr>
              <a:spLocks noEditPoints="1"/>
            </p:cNvSpPr>
            <p:nvPr/>
          </p:nvSpPr>
          <p:spPr bwMode="auto">
            <a:xfrm>
              <a:off x="1300163" y="6443663"/>
              <a:ext cx="109538" cy="217488"/>
            </a:xfrm>
            <a:custGeom>
              <a:avLst/>
              <a:gdLst>
                <a:gd name="T0" fmla="*/ 35 w 39"/>
                <a:gd name="T1" fmla="*/ 78 h 78"/>
                <a:gd name="T2" fmla="*/ 19 w 39"/>
                <a:gd name="T3" fmla="*/ 78 h 78"/>
                <a:gd name="T4" fmla="*/ 14 w 39"/>
                <a:gd name="T5" fmla="*/ 74 h 78"/>
                <a:gd name="T6" fmla="*/ 14 w 39"/>
                <a:gd name="T7" fmla="*/ 73 h 78"/>
                <a:gd name="T8" fmla="*/ 14 w 39"/>
                <a:gd name="T9" fmla="*/ 31 h 78"/>
                <a:gd name="T10" fmla="*/ 2 w 39"/>
                <a:gd name="T11" fmla="*/ 25 h 78"/>
                <a:gd name="T12" fmla="*/ 1 w 39"/>
                <a:gd name="T13" fmla="*/ 16 h 78"/>
                <a:gd name="T14" fmla="*/ 6 w 39"/>
                <a:gd name="T15" fmla="*/ 10 h 78"/>
                <a:gd name="T16" fmla="*/ 25 w 39"/>
                <a:gd name="T17" fmla="*/ 1 h 78"/>
                <a:gd name="T18" fmla="*/ 31 w 39"/>
                <a:gd name="T19" fmla="*/ 0 h 78"/>
                <a:gd name="T20" fmla="*/ 39 w 39"/>
                <a:gd name="T21" fmla="*/ 8 h 78"/>
                <a:gd name="T22" fmla="*/ 39 w 39"/>
                <a:gd name="T23" fmla="*/ 73 h 78"/>
                <a:gd name="T24" fmla="*/ 39 w 39"/>
                <a:gd name="T25" fmla="*/ 74 h 78"/>
                <a:gd name="T26" fmla="*/ 35 w 39"/>
                <a:gd name="T27" fmla="*/ 78 h 78"/>
                <a:gd name="T28" fmla="*/ 23 w 39"/>
                <a:gd name="T29" fmla="*/ 69 h 78"/>
                <a:gd name="T30" fmla="*/ 30 w 39"/>
                <a:gd name="T31" fmla="*/ 69 h 78"/>
                <a:gd name="T32" fmla="*/ 30 w 39"/>
                <a:gd name="T33" fmla="*/ 9 h 78"/>
                <a:gd name="T34" fmla="*/ 29 w 39"/>
                <a:gd name="T35" fmla="*/ 10 h 78"/>
                <a:gd name="T36" fmla="*/ 10 w 39"/>
                <a:gd name="T37" fmla="*/ 19 h 78"/>
                <a:gd name="T38" fmla="*/ 10 w 39"/>
                <a:gd name="T39" fmla="*/ 19 h 78"/>
                <a:gd name="T40" fmla="*/ 10 w 39"/>
                <a:gd name="T41" fmla="*/ 21 h 78"/>
                <a:gd name="T42" fmla="*/ 12 w 39"/>
                <a:gd name="T43" fmla="*/ 22 h 78"/>
                <a:gd name="T44" fmla="*/ 12 w 39"/>
                <a:gd name="T45" fmla="*/ 22 h 78"/>
                <a:gd name="T46" fmla="*/ 17 w 39"/>
                <a:gd name="T47" fmla="*/ 19 h 78"/>
                <a:gd name="T48" fmla="*/ 21 w 39"/>
                <a:gd name="T49" fmla="*/ 20 h 78"/>
                <a:gd name="T50" fmla="*/ 23 w 39"/>
                <a:gd name="T51" fmla="*/ 24 h 78"/>
                <a:gd name="T52" fmla="*/ 23 w 39"/>
                <a:gd name="T53"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8">
                  <a:moveTo>
                    <a:pt x="35" y="78"/>
                  </a:moveTo>
                  <a:cubicBezTo>
                    <a:pt x="19" y="78"/>
                    <a:pt x="19" y="78"/>
                    <a:pt x="19" y="78"/>
                  </a:cubicBezTo>
                  <a:cubicBezTo>
                    <a:pt x="17" y="78"/>
                    <a:pt x="15" y="76"/>
                    <a:pt x="14" y="74"/>
                  </a:cubicBezTo>
                  <a:cubicBezTo>
                    <a:pt x="14" y="74"/>
                    <a:pt x="14" y="73"/>
                    <a:pt x="14" y="73"/>
                  </a:cubicBezTo>
                  <a:cubicBezTo>
                    <a:pt x="14" y="31"/>
                    <a:pt x="14" y="31"/>
                    <a:pt x="14" y="31"/>
                  </a:cubicBezTo>
                  <a:cubicBezTo>
                    <a:pt x="9" y="32"/>
                    <a:pt x="4" y="29"/>
                    <a:pt x="2" y="25"/>
                  </a:cubicBezTo>
                  <a:cubicBezTo>
                    <a:pt x="0" y="22"/>
                    <a:pt x="0" y="19"/>
                    <a:pt x="1" y="16"/>
                  </a:cubicBezTo>
                  <a:cubicBezTo>
                    <a:pt x="2" y="13"/>
                    <a:pt x="4" y="11"/>
                    <a:pt x="6" y="10"/>
                  </a:cubicBezTo>
                  <a:cubicBezTo>
                    <a:pt x="25" y="1"/>
                    <a:pt x="25" y="1"/>
                    <a:pt x="25" y="1"/>
                  </a:cubicBezTo>
                  <a:cubicBezTo>
                    <a:pt x="28" y="0"/>
                    <a:pt x="30" y="0"/>
                    <a:pt x="31" y="0"/>
                  </a:cubicBezTo>
                  <a:cubicBezTo>
                    <a:pt x="36" y="0"/>
                    <a:pt x="39" y="3"/>
                    <a:pt x="39" y="8"/>
                  </a:cubicBezTo>
                  <a:cubicBezTo>
                    <a:pt x="39" y="73"/>
                    <a:pt x="39" y="73"/>
                    <a:pt x="39" y="73"/>
                  </a:cubicBezTo>
                  <a:cubicBezTo>
                    <a:pt x="39" y="73"/>
                    <a:pt x="39" y="74"/>
                    <a:pt x="39" y="74"/>
                  </a:cubicBezTo>
                  <a:cubicBezTo>
                    <a:pt x="39" y="76"/>
                    <a:pt x="37" y="78"/>
                    <a:pt x="35" y="78"/>
                  </a:cubicBezTo>
                  <a:close/>
                  <a:moveTo>
                    <a:pt x="23" y="69"/>
                  </a:moveTo>
                  <a:cubicBezTo>
                    <a:pt x="30" y="69"/>
                    <a:pt x="30" y="69"/>
                    <a:pt x="30" y="69"/>
                  </a:cubicBezTo>
                  <a:cubicBezTo>
                    <a:pt x="30" y="9"/>
                    <a:pt x="30" y="9"/>
                    <a:pt x="30" y="9"/>
                  </a:cubicBezTo>
                  <a:cubicBezTo>
                    <a:pt x="30" y="9"/>
                    <a:pt x="29" y="9"/>
                    <a:pt x="29" y="10"/>
                  </a:cubicBezTo>
                  <a:cubicBezTo>
                    <a:pt x="10" y="19"/>
                    <a:pt x="10" y="19"/>
                    <a:pt x="10" y="19"/>
                  </a:cubicBezTo>
                  <a:cubicBezTo>
                    <a:pt x="10" y="19"/>
                    <a:pt x="10" y="19"/>
                    <a:pt x="10" y="19"/>
                  </a:cubicBezTo>
                  <a:cubicBezTo>
                    <a:pt x="10" y="20"/>
                    <a:pt x="10" y="20"/>
                    <a:pt x="10" y="21"/>
                  </a:cubicBezTo>
                  <a:cubicBezTo>
                    <a:pt x="10" y="22"/>
                    <a:pt x="11" y="22"/>
                    <a:pt x="12" y="22"/>
                  </a:cubicBezTo>
                  <a:cubicBezTo>
                    <a:pt x="12" y="22"/>
                    <a:pt x="12" y="22"/>
                    <a:pt x="12" y="22"/>
                  </a:cubicBezTo>
                  <a:cubicBezTo>
                    <a:pt x="17" y="19"/>
                    <a:pt x="17" y="19"/>
                    <a:pt x="17" y="19"/>
                  </a:cubicBezTo>
                  <a:cubicBezTo>
                    <a:pt x="19" y="19"/>
                    <a:pt x="20" y="19"/>
                    <a:pt x="21" y="20"/>
                  </a:cubicBezTo>
                  <a:cubicBezTo>
                    <a:pt x="23" y="21"/>
                    <a:pt x="23" y="22"/>
                    <a:pt x="23" y="24"/>
                  </a:cubicBezTo>
                  <a:lnTo>
                    <a:pt x="2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271"/>
            <p:cNvSpPr/>
            <p:nvPr/>
          </p:nvSpPr>
          <p:spPr bwMode="auto">
            <a:xfrm>
              <a:off x="996950" y="7099300"/>
              <a:ext cx="760413" cy="160338"/>
            </a:xfrm>
            <a:custGeom>
              <a:avLst/>
              <a:gdLst>
                <a:gd name="T0" fmla="*/ 108 w 271"/>
                <a:gd name="T1" fmla="*/ 52 h 57"/>
                <a:gd name="T2" fmla="*/ 100 w 271"/>
                <a:gd name="T3" fmla="*/ 13 h 57"/>
                <a:gd name="T4" fmla="*/ 89 w 271"/>
                <a:gd name="T5" fmla="*/ 12 h 57"/>
                <a:gd name="T6" fmla="*/ 88 w 271"/>
                <a:gd name="T7" fmla="*/ 29 h 57"/>
                <a:gd name="T8" fmla="*/ 52 w 271"/>
                <a:gd name="T9" fmla="*/ 20 h 57"/>
                <a:gd name="T10" fmla="*/ 52 w 271"/>
                <a:gd name="T11" fmla="*/ 13 h 57"/>
                <a:gd name="T12" fmla="*/ 43 w 271"/>
                <a:gd name="T13" fmla="*/ 22 h 57"/>
                <a:gd name="T14" fmla="*/ 16 w 271"/>
                <a:gd name="T15" fmla="*/ 40 h 57"/>
                <a:gd name="T16" fmla="*/ 4 w 271"/>
                <a:gd name="T17" fmla="*/ 9 h 57"/>
                <a:gd name="T18" fmla="*/ 19 w 271"/>
                <a:gd name="T19" fmla="*/ 32 h 57"/>
                <a:gd name="T20" fmla="*/ 33 w 271"/>
                <a:gd name="T21" fmla="*/ 22 h 57"/>
                <a:gd name="T22" fmla="*/ 58 w 271"/>
                <a:gd name="T23" fmla="*/ 6 h 57"/>
                <a:gd name="T24" fmla="*/ 61 w 271"/>
                <a:gd name="T25" fmla="*/ 21 h 57"/>
                <a:gd name="T26" fmla="*/ 80 w 271"/>
                <a:gd name="T27" fmla="*/ 25 h 57"/>
                <a:gd name="T28" fmla="*/ 80 w 271"/>
                <a:gd name="T29" fmla="*/ 9 h 57"/>
                <a:gd name="T30" fmla="*/ 107 w 271"/>
                <a:gd name="T31" fmla="*/ 7 h 57"/>
                <a:gd name="T32" fmla="*/ 113 w 271"/>
                <a:gd name="T33" fmla="*/ 45 h 57"/>
                <a:gd name="T34" fmla="*/ 135 w 271"/>
                <a:gd name="T35" fmla="*/ 34 h 57"/>
                <a:gd name="T36" fmla="*/ 136 w 271"/>
                <a:gd name="T37" fmla="*/ 12 h 57"/>
                <a:gd name="T38" fmla="*/ 154 w 271"/>
                <a:gd name="T39" fmla="*/ 8 h 57"/>
                <a:gd name="T40" fmla="*/ 166 w 271"/>
                <a:gd name="T41" fmla="*/ 20 h 57"/>
                <a:gd name="T42" fmla="*/ 170 w 271"/>
                <a:gd name="T43" fmla="*/ 14 h 57"/>
                <a:gd name="T44" fmla="*/ 193 w 271"/>
                <a:gd name="T45" fmla="*/ 4 h 57"/>
                <a:gd name="T46" fmla="*/ 203 w 271"/>
                <a:gd name="T47" fmla="*/ 27 h 57"/>
                <a:gd name="T48" fmla="*/ 222 w 271"/>
                <a:gd name="T49" fmla="*/ 35 h 57"/>
                <a:gd name="T50" fmla="*/ 223 w 271"/>
                <a:gd name="T51" fmla="*/ 22 h 57"/>
                <a:gd name="T52" fmla="*/ 241 w 271"/>
                <a:gd name="T53" fmla="*/ 4 h 57"/>
                <a:gd name="T54" fmla="*/ 254 w 271"/>
                <a:gd name="T55" fmla="*/ 20 h 57"/>
                <a:gd name="T56" fmla="*/ 257 w 271"/>
                <a:gd name="T57" fmla="*/ 26 h 57"/>
                <a:gd name="T58" fmla="*/ 270 w 271"/>
                <a:gd name="T59" fmla="*/ 28 h 57"/>
                <a:gd name="T60" fmla="*/ 253 w 271"/>
                <a:gd name="T61" fmla="*/ 34 h 57"/>
                <a:gd name="T62" fmla="*/ 245 w 271"/>
                <a:gd name="T63" fmla="*/ 21 h 57"/>
                <a:gd name="T64" fmla="*/ 238 w 271"/>
                <a:gd name="T65" fmla="*/ 13 h 57"/>
                <a:gd name="T66" fmla="*/ 231 w 271"/>
                <a:gd name="T67" fmla="*/ 18 h 57"/>
                <a:gd name="T68" fmla="*/ 229 w 271"/>
                <a:gd name="T69" fmla="*/ 40 h 57"/>
                <a:gd name="T70" fmla="*/ 193 w 271"/>
                <a:gd name="T71" fmla="*/ 26 h 57"/>
                <a:gd name="T72" fmla="*/ 188 w 271"/>
                <a:gd name="T73" fmla="*/ 12 h 57"/>
                <a:gd name="T74" fmla="*/ 179 w 271"/>
                <a:gd name="T75" fmla="*/ 15 h 57"/>
                <a:gd name="T76" fmla="*/ 168 w 271"/>
                <a:gd name="T77" fmla="*/ 29 h 57"/>
                <a:gd name="T78" fmla="*/ 149 w 271"/>
                <a:gd name="T79" fmla="*/ 15 h 57"/>
                <a:gd name="T80" fmla="*/ 144 w 271"/>
                <a:gd name="T81" fmla="*/ 17 h 57"/>
                <a:gd name="T82" fmla="*/ 145 w 271"/>
                <a:gd name="T83" fmla="*/ 33 h 57"/>
                <a:gd name="T84" fmla="*/ 123 w 271"/>
                <a:gd name="T8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57">
                  <a:moveTo>
                    <a:pt x="123" y="57"/>
                  </a:moveTo>
                  <a:cubicBezTo>
                    <a:pt x="117" y="57"/>
                    <a:pt x="112" y="55"/>
                    <a:pt x="108" y="52"/>
                  </a:cubicBezTo>
                  <a:cubicBezTo>
                    <a:pt x="101" y="47"/>
                    <a:pt x="98" y="38"/>
                    <a:pt x="101" y="28"/>
                  </a:cubicBezTo>
                  <a:cubicBezTo>
                    <a:pt x="103" y="19"/>
                    <a:pt x="101" y="15"/>
                    <a:pt x="100" y="13"/>
                  </a:cubicBezTo>
                  <a:cubicBezTo>
                    <a:pt x="98" y="12"/>
                    <a:pt x="95" y="11"/>
                    <a:pt x="91" y="11"/>
                  </a:cubicBezTo>
                  <a:cubicBezTo>
                    <a:pt x="89" y="11"/>
                    <a:pt x="89" y="12"/>
                    <a:pt x="89" y="12"/>
                  </a:cubicBezTo>
                  <a:cubicBezTo>
                    <a:pt x="88" y="14"/>
                    <a:pt x="89" y="16"/>
                    <a:pt x="89" y="19"/>
                  </a:cubicBezTo>
                  <a:cubicBezTo>
                    <a:pt x="89" y="22"/>
                    <a:pt x="89" y="26"/>
                    <a:pt x="88" y="29"/>
                  </a:cubicBezTo>
                  <a:cubicBezTo>
                    <a:pt x="84" y="36"/>
                    <a:pt x="75" y="37"/>
                    <a:pt x="68" y="36"/>
                  </a:cubicBezTo>
                  <a:cubicBezTo>
                    <a:pt x="58" y="34"/>
                    <a:pt x="52" y="28"/>
                    <a:pt x="52" y="20"/>
                  </a:cubicBezTo>
                  <a:cubicBezTo>
                    <a:pt x="52" y="20"/>
                    <a:pt x="52" y="19"/>
                    <a:pt x="52" y="18"/>
                  </a:cubicBezTo>
                  <a:cubicBezTo>
                    <a:pt x="53" y="15"/>
                    <a:pt x="53" y="14"/>
                    <a:pt x="52" y="13"/>
                  </a:cubicBezTo>
                  <a:cubicBezTo>
                    <a:pt x="50" y="12"/>
                    <a:pt x="47" y="12"/>
                    <a:pt x="45" y="13"/>
                  </a:cubicBezTo>
                  <a:cubicBezTo>
                    <a:pt x="43" y="15"/>
                    <a:pt x="42" y="17"/>
                    <a:pt x="43" y="22"/>
                  </a:cubicBezTo>
                  <a:cubicBezTo>
                    <a:pt x="43" y="26"/>
                    <a:pt x="43" y="32"/>
                    <a:pt x="38" y="37"/>
                  </a:cubicBezTo>
                  <a:cubicBezTo>
                    <a:pt x="32" y="42"/>
                    <a:pt x="23" y="43"/>
                    <a:pt x="16" y="40"/>
                  </a:cubicBezTo>
                  <a:cubicBezTo>
                    <a:pt x="3" y="36"/>
                    <a:pt x="1" y="21"/>
                    <a:pt x="0" y="15"/>
                  </a:cubicBezTo>
                  <a:cubicBezTo>
                    <a:pt x="0" y="12"/>
                    <a:pt x="1" y="10"/>
                    <a:pt x="4" y="9"/>
                  </a:cubicBezTo>
                  <a:cubicBezTo>
                    <a:pt x="6" y="9"/>
                    <a:pt x="9" y="11"/>
                    <a:pt x="9" y="13"/>
                  </a:cubicBezTo>
                  <a:cubicBezTo>
                    <a:pt x="10" y="21"/>
                    <a:pt x="12" y="29"/>
                    <a:pt x="19" y="32"/>
                  </a:cubicBezTo>
                  <a:cubicBezTo>
                    <a:pt x="23" y="33"/>
                    <a:pt x="29" y="32"/>
                    <a:pt x="31" y="30"/>
                  </a:cubicBezTo>
                  <a:cubicBezTo>
                    <a:pt x="33" y="28"/>
                    <a:pt x="33" y="26"/>
                    <a:pt x="33" y="22"/>
                  </a:cubicBezTo>
                  <a:cubicBezTo>
                    <a:pt x="33" y="17"/>
                    <a:pt x="33" y="10"/>
                    <a:pt x="40" y="5"/>
                  </a:cubicBezTo>
                  <a:cubicBezTo>
                    <a:pt x="45" y="2"/>
                    <a:pt x="53" y="2"/>
                    <a:pt x="58" y="6"/>
                  </a:cubicBezTo>
                  <a:cubicBezTo>
                    <a:pt x="62" y="10"/>
                    <a:pt x="62" y="15"/>
                    <a:pt x="62" y="19"/>
                  </a:cubicBezTo>
                  <a:cubicBezTo>
                    <a:pt x="61" y="19"/>
                    <a:pt x="61" y="20"/>
                    <a:pt x="61" y="21"/>
                  </a:cubicBezTo>
                  <a:cubicBezTo>
                    <a:pt x="61" y="25"/>
                    <a:pt x="68" y="26"/>
                    <a:pt x="70" y="27"/>
                  </a:cubicBezTo>
                  <a:cubicBezTo>
                    <a:pt x="74" y="27"/>
                    <a:pt x="78" y="27"/>
                    <a:pt x="80" y="25"/>
                  </a:cubicBezTo>
                  <a:cubicBezTo>
                    <a:pt x="80" y="24"/>
                    <a:pt x="80" y="21"/>
                    <a:pt x="80" y="19"/>
                  </a:cubicBezTo>
                  <a:cubicBezTo>
                    <a:pt x="79" y="16"/>
                    <a:pt x="79" y="13"/>
                    <a:pt x="80" y="9"/>
                  </a:cubicBezTo>
                  <a:cubicBezTo>
                    <a:pt x="81" y="7"/>
                    <a:pt x="83" y="2"/>
                    <a:pt x="90" y="2"/>
                  </a:cubicBezTo>
                  <a:cubicBezTo>
                    <a:pt x="98" y="1"/>
                    <a:pt x="103" y="3"/>
                    <a:pt x="107" y="7"/>
                  </a:cubicBezTo>
                  <a:cubicBezTo>
                    <a:pt x="111" y="12"/>
                    <a:pt x="112" y="20"/>
                    <a:pt x="110" y="30"/>
                  </a:cubicBezTo>
                  <a:cubicBezTo>
                    <a:pt x="108" y="37"/>
                    <a:pt x="109" y="42"/>
                    <a:pt x="113" y="45"/>
                  </a:cubicBezTo>
                  <a:cubicBezTo>
                    <a:pt x="118" y="48"/>
                    <a:pt x="125" y="49"/>
                    <a:pt x="130" y="46"/>
                  </a:cubicBezTo>
                  <a:cubicBezTo>
                    <a:pt x="134" y="44"/>
                    <a:pt x="136" y="40"/>
                    <a:pt x="135" y="34"/>
                  </a:cubicBezTo>
                  <a:cubicBezTo>
                    <a:pt x="134" y="25"/>
                    <a:pt x="134" y="25"/>
                    <a:pt x="134" y="25"/>
                  </a:cubicBezTo>
                  <a:cubicBezTo>
                    <a:pt x="134" y="21"/>
                    <a:pt x="133" y="17"/>
                    <a:pt x="136" y="12"/>
                  </a:cubicBezTo>
                  <a:cubicBezTo>
                    <a:pt x="138" y="9"/>
                    <a:pt x="141" y="7"/>
                    <a:pt x="145" y="6"/>
                  </a:cubicBezTo>
                  <a:cubicBezTo>
                    <a:pt x="148" y="5"/>
                    <a:pt x="151" y="6"/>
                    <a:pt x="154" y="8"/>
                  </a:cubicBezTo>
                  <a:cubicBezTo>
                    <a:pt x="157" y="10"/>
                    <a:pt x="158" y="13"/>
                    <a:pt x="160" y="16"/>
                  </a:cubicBezTo>
                  <a:cubicBezTo>
                    <a:pt x="161" y="20"/>
                    <a:pt x="162" y="21"/>
                    <a:pt x="166" y="20"/>
                  </a:cubicBezTo>
                  <a:cubicBezTo>
                    <a:pt x="168" y="19"/>
                    <a:pt x="169" y="18"/>
                    <a:pt x="170" y="16"/>
                  </a:cubicBezTo>
                  <a:cubicBezTo>
                    <a:pt x="170" y="16"/>
                    <a:pt x="170" y="15"/>
                    <a:pt x="170" y="14"/>
                  </a:cubicBezTo>
                  <a:cubicBezTo>
                    <a:pt x="170" y="12"/>
                    <a:pt x="170" y="10"/>
                    <a:pt x="172" y="8"/>
                  </a:cubicBezTo>
                  <a:cubicBezTo>
                    <a:pt x="175" y="1"/>
                    <a:pt x="186" y="0"/>
                    <a:pt x="193" y="4"/>
                  </a:cubicBezTo>
                  <a:cubicBezTo>
                    <a:pt x="198" y="7"/>
                    <a:pt x="202" y="12"/>
                    <a:pt x="203" y="19"/>
                  </a:cubicBezTo>
                  <a:cubicBezTo>
                    <a:pt x="203" y="22"/>
                    <a:pt x="203" y="25"/>
                    <a:pt x="203" y="27"/>
                  </a:cubicBezTo>
                  <a:cubicBezTo>
                    <a:pt x="202" y="36"/>
                    <a:pt x="202" y="39"/>
                    <a:pt x="209" y="40"/>
                  </a:cubicBezTo>
                  <a:cubicBezTo>
                    <a:pt x="214" y="40"/>
                    <a:pt x="219" y="39"/>
                    <a:pt x="222" y="35"/>
                  </a:cubicBezTo>
                  <a:cubicBezTo>
                    <a:pt x="225" y="32"/>
                    <a:pt x="225" y="28"/>
                    <a:pt x="224" y="25"/>
                  </a:cubicBezTo>
                  <a:cubicBezTo>
                    <a:pt x="224" y="24"/>
                    <a:pt x="223" y="23"/>
                    <a:pt x="223" y="22"/>
                  </a:cubicBezTo>
                  <a:cubicBezTo>
                    <a:pt x="221" y="18"/>
                    <a:pt x="218" y="13"/>
                    <a:pt x="222" y="7"/>
                  </a:cubicBezTo>
                  <a:cubicBezTo>
                    <a:pt x="227" y="2"/>
                    <a:pt x="235" y="2"/>
                    <a:pt x="241" y="4"/>
                  </a:cubicBezTo>
                  <a:cubicBezTo>
                    <a:pt x="251" y="7"/>
                    <a:pt x="254" y="13"/>
                    <a:pt x="254" y="17"/>
                  </a:cubicBezTo>
                  <a:cubicBezTo>
                    <a:pt x="254" y="18"/>
                    <a:pt x="254" y="19"/>
                    <a:pt x="254" y="20"/>
                  </a:cubicBezTo>
                  <a:cubicBezTo>
                    <a:pt x="254" y="22"/>
                    <a:pt x="254" y="23"/>
                    <a:pt x="255" y="24"/>
                  </a:cubicBezTo>
                  <a:cubicBezTo>
                    <a:pt x="255" y="24"/>
                    <a:pt x="256" y="25"/>
                    <a:pt x="257" y="26"/>
                  </a:cubicBezTo>
                  <a:cubicBezTo>
                    <a:pt x="259" y="27"/>
                    <a:pt x="262" y="27"/>
                    <a:pt x="263" y="26"/>
                  </a:cubicBezTo>
                  <a:cubicBezTo>
                    <a:pt x="266" y="25"/>
                    <a:pt x="268" y="26"/>
                    <a:pt x="270" y="28"/>
                  </a:cubicBezTo>
                  <a:cubicBezTo>
                    <a:pt x="271" y="30"/>
                    <a:pt x="270" y="33"/>
                    <a:pt x="268" y="34"/>
                  </a:cubicBezTo>
                  <a:cubicBezTo>
                    <a:pt x="263" y="36"/>
                    <a:pt x="258" y="36"/>
                    <a:pt x="253" y="34"/>
                  </a:cubicBezTo>
                  <a:cubicBezTo>
                    <a:pt x="249" y="33"/>
                    <a:pt x="247" y="30"/>
                    <a:pt x="246" y="26"/>
                  </a:cubicBezTo>
                  <a:cubicBezTo>
                    <a:pt x="245" y="24"/>
                    <a:pt x="245" y="22"/>
                    <a:pt x="245" y="21"/>
                  </a:cubicBezTo>
                  <a:cubicBezTo>
                    <a:pt x="245" y="20"/>
                    <a:pt x="245" y="19"/>
                    <a:pt x="245" y="18"/>
                  </a:cubicBezTo>
                  <a:cubicBezTo>
                    <a:pt x="245" y="17"/>
                    <a:pt x="244" y="15"/>
                    <a:pt x="238" y="13"/>
                  </a:cubicBezTo>
                  <a:cubicBezTo>
                    <a:pt x="234" y="11"/>
                    <a:pt x="231" y="12"/>
                    <a:pt x="230" y="13"/>
                  </a:cubicBezTo>
                  <a:cubicBezTo>
                    <a:pt x="229" y="14"/>
                    <a:pt x="230" y="16"/>
                    <a:pt x="231" y="18"/>
                  </a:cubicBezTo>
                  <a:cubicBezTo>
                    <a:pt x="232" y="19"/>
                    <a:pt x="232" y="21"/>
                    <a:pt x="233" y="22"/>
                  </a:cubicBezTo>
                  <a:cubicBezTo>
                    <a:pt x="235" y="28"/>
                    <a:pt x="234" y="35"/>
                    <a:pt x="229" y="40"/>
                  </a:cubicBezTo>
                  <a:cubicBezTo>
                    <a:pt x="224" y="47"/>
                    <a:pt x="216" y="50"/>
                    <a:pt x="207" y="49"/>
                  </a:cubicBezTo>
                  <a:cubicBezTo>
                    <a:pt x="192" y="46"/>
                    <a:pt x="193" y="33"/>
                    <a:pt x="193" y="26"/>
                  </a:cubicBezTo>
                  <a:cubicBezTo>
                    <a:pt x="194" y="24"/>
                    <a:pt x="194" y="22"/>
                    <a:pt x="194" y="20"/>
                  </a:cubicBezTo>
                  <a:cubicBezTo>
                    <a:pt x="193" y="18"/>
                    <a:pt x="192" y="14"/>
                    <a:pt x="188" y="12"/>
                  </a:cubicBezTo>
                  <a:cubicBezTo>
                    <a:pt x="185" y="10"/>
                    <a:pt x="181" y="11"/>
                    <a:pt x="180" y="13"/>
                  </a:cubicBezTo>
                  <a:cubicBezTo>
                    <a:pt x="179" y="13"/>
                    <a:pt x="179" y="14"/>
                    <a:pt x="179" y="15"/>
                  </a:cubicBezTo>
                  <a:cubicBezTo>
                    <a:pt x="179" y="16"/>
                    <a:pt x="179" y="18"/>
                    <a:pt x="178" y="19"/>
                  </a:cubicBezTo>
                  <a:cubicBezTo>
                    <a:pt x="177" y="24"/>
                    <a:pt x="173" y="27"/>
                    <a:pt x="168" y="29"/>
                  </a:cubicBezTo>
                  <a:cubicBezTo>
                    <a:pt x="156" y="31"/>
                    <a:pt x="153" y="24"/>
                    <a:pt x="151" y="20"/>
                  </a:cubicBezTo>
                  <a:cubicBezTo>
                    <a:pt x="150" y="18"/>
                    <a:pt x="150" y="16"/>
                    <a:pt x="149" y="15"/>
                  </a:cubicBezTo>
                  <a:cubicBezTo>
                    <a:pt x="148" y="15"/>
                    <a:pt x="147" y="15"/>
                    <a:pt x="147" y="15"/>
                  </a:cubicBezTo>
                  <a:cubicBezTo>
                    <a:pt x="145" y="15"/>
                    <a:pt x="144" y="16"/>
                    <a:pt x="144" y="17"/>
                  </a:cubicBezTo>
                  <a:cubicBezTo>
                    <a:pt x="143" y="18"/>
                    <a:pt x="143" y="21"/>
                    <a:pt x="143" y="24"/>
                  </a:cubicBezTo>
                  <a:cubicBezTo>
                    <a:pt x="145" y="33"/>
                    <a:pt x="145" y="33"/>
                    <a:pt x="145" y="33"/>
                  </a:cubicBezTo>
                  <a:cubicBezTo>
                    <a:pt x="145" y="43"/>
                    <a:pt x="142" y="50"/>
                    <a:pt x="134" y="54"/>
                  </a:cubicBezTo>
                  <a:cubicBezTo>
                    <a:pt x="131" y="56"/>
                    <a:pt x="127" y="57"/>
                    <a:pt x="12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2" name="Freeform 272"/>
            <p:cNvSpPr/>
            <p:nvPr/>
          </p:nvSpPr>
          <p:spPr bwMode="auto">
            <a:xfrm>
              <a:off x="1077913" y="6854825"/>
              <a:ext cx="592138" cy="130175"/>
            </a:xfrm>
            <a:custGeom>
              <a:avLst/>
              <a:gdLst>
                <a:gd name="T0" fmla="*/ 109 w 211"/>
                <a:gd name="T1" fmla="*/ 44 h 46"/>
                <a:gd name="T2" fmla="*/ 98 w 211"/>
                <a:gd name="T3" fmla="*/ 15 h 46"/>
                <a:gd name="T4" fmla="*/ 96 w 211"/>
                <a:gd name="T5" fmla="*/ 14 h 46"/>
                <a:gd name="T6" fmla="*/ 80 w 211"/>
                <a:gd name="T7" fmla="*/ 25 h 46"/>
                <a:gd name="T8" fmla="*/ 71 w 211"/>
                <a:gd name="T9" fmla="*/ 14 h 46"/>
                <a:gd name="T10" fmla="*/ 66 w 211"/>
                <a:gd name="T11" fmla="*/ 12 h 46"/>
                <a:gd name="T12" fmla="*/ 62 w 211"/>
                <a:gd name="T13" fmla="*/ 22 h 46"/>
                <a:gd name="T14" fmla="*/ 33 w 211"/>
                <a:gd name="T15" fmla="*/ 34 h 46"/>
                <a:gd name="T16" fmla="*/ 31 w 211"/>
                <a:gd name="T17" fmla="*/ 16 h 46"/>
                <a:gd name="T18" fmla="*/ 27 w 211"/>
                <a:gd name="T19" fmla="*/ 12 h 46"/>
                <a:gd name="T20" fmla="*/ 22 w 211"/>
                <a:gd name="T21" fmla="*/ 18 h 46"/>
                <a:gd name="T22" fmla="*/ 16 w 211"/>
                <a:gd name="T23" fmla="*/ 29 h 46"/>
                <a:gd name="T24" fmla="*/ 2 w 211"/>
                <a:gd name="T25" fmla="*/ 23 h 46"/>
                <a:gd name="T26" fmla="*/ 12 w 211"/>
                <a:gd name="T27" fmla="*/ 21 h 46"/>
                <a:gd name="T28" fmla="*/ 13 w 211"/>
                <a:gd name="T29" fmla="*/ 17 h 46"/>
                <a:gd name="T30" fmla="*/ 24 w 211"/>
                <a:gd name="T31" fmla="*/ 4 h 46"/>
                <a:gd name="T32" fmla="*/ 39 w 211"/>
                <a:gd name="T33" fmla="*/ 19 h 46"/>
                <a:gd name="T34" fmla="*/ 40 w 211"/>
                <a:gd name="T35" fmla="*/ 28 h 46"/>
                <a:gd name="T36" fmla="*/ 53 w 211"/>
                <a:gd name="T37" fmla="*/ 23 h 46"/>
                <a:gd name="T38" fmla="*/ 61 w 211"/>
                <a:gd name="T39" fmla="*/ 4 h 46"/>
                <a:gd name="T40" fmla="*/ 80 w 211"/>
                <a:gd name="T41" fmla="*/ 13 h 46"/>
                <a:gd name="T42" fmla="*/ 83 w 211"/>
                <a:gd name="T43" fmla="*/ 16 h 46"/>
                <a:gd name="T44" fmla="*/ 91 w 211"/>
                <a:gd name="T45" fmla="*/ 7 h 46"/>
                <a:gd name="T46" fmla="*/ 106 w 211"/>
                <a:gd name="T47" fmla="*/ 11 h 46"/>
                <a:gd name="T48" fmla="*/ 113 w 211"/>
                <a:gd name="T49" fmla="*/ 36 h 46"/>
                <a:gd name="T50" fmla="*/ 125 w 211"/>
                <a:gd name="T51" fmla="*/ 30 h 46"/>
                <a:gd name="T52" fmla="*/ 140 w 211"/>
                <a:gd name="T53" fmla="*/ 2 h 46"/>
                <a:gd name="T54" fmla="*/ 150 w 211"/>
                <a:gd name="T55" fmla="*/ 21 h 46"/>
                <a:gd name="T56" fmla="*/ 162 w 211"/>
                <a:gd name="T57" fmla="*/ 18 h 46"/>
                <a:gd name="T58" fmla="*/ 165 w 211"/>
                <a:gd name="T59" fmla="*/ 6 h 46"/>
                <a:gd name="T60" fmla="*/ 185 w 211"/>
                <a:gd name="T61" fmla="*/ 19 h 46"/>
                <a:gd name="T62" fmla="*/ 195 w 211"/>
                <a:gd name="T63" fmla="*/ 25 h 46"/>
                <a:gd name="T64" fmla="*/ 207 w 211"/>
                <a:gd name="T65" fmla="*/ 8 h 46"/>
                <a:gd name="T66" fmla="*/ 198 w 211"/>
                <a:gd name="T67" fmla="*/ 34 h 46"/>
                <a:gd name="T68" fmla="*/ 176 w 211"/>
                <a:gd name="T69" fmla="*/ 18 h 46"/>
                <a:gd name="T70" fmla="*/ 171 w 211"/>
                <a:gd name="T71" fmla="*/ 13 h 46"/>
                <a:gd name="T72" fmla="*/ 171 w 211"/>
                <a:gd name="T73" fmla="*/ 18 h 46"/>
                <a:gd name="T74" fmla="*/ 142 w 211"/>
                <a:gd name="T75" fmla="*/ 25 h 46"/>
                <a:gd name="T76" fmla="*/ 141 w 211"/>
                <a:gd name="T77" fmla="*/ 11 h 46"/>
                <a:gd name="T78" fmla="*/ 135 w 211"/>
                <a:gd name="T79" fmla="*/ 13 h 46"/>
                <a:gd name="T80" fmla="*/ 128 w 211"/>
                <a:gd name="T8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46">
                  <a:moveTo>
                    <a:pt x="118" y="46"/>
                  </a:moveTo>
                  <a:cubicBezTo>
                    <a:pt x="115" y="46"/>
                    <a:pt x="112" y="46"/>
                    <a:pt x="109" y="44"/>
                  </a:cubicBezTo>
                  <a:cubicBezTo>
                    <a:pt x="105" y="42"/>
                    <a:pt x="98" y="36"/>
                    <a:pt x="98" y="21"/>
                  </a:cubicBezTo>
                  <a:cubicBezTo>
                    <a:pt x="99" y="18"/>
                    <a:pt x="99" y="16"/>
                    <a:pt x="98" y="15"/>
                  </a:cubicBezTo>
                  <a:cubicBezTo>
                    <a:pt x="98" y="15"/>
                    <a:pt x="98" y="14"/>
                    <a:pt x="97" y="14"/>
                  </a:cubicBezTo>
                  <a:cubicBezTo>
                    <a:pt x="97" y="14"/>
                    <a:pt x="96" y="14"/>
                    <a:pt x="96" y="14"/>
                  </a:cubicBezTo>
                  <a:cubicBezTo>
                    <a:pt x="96" y="15"/>
                    <a:pt x="95" y="16"/>
                    <a:pt x="95" y="17"/>
                  </a:cubicBezTo>
                  <a:cubicBezTo>
                    <a:pt x="93" y="21"/>
                    <a:pt x="90" y="27"/>
                    <a:pt x="80" y="25"/>
                  </a:cubicBezTo>
                  <a:cubicBezTo>
                    <a:pt x="76" y="24"/>
                    <a:pt x="73" y="21"/>
                    <a:pt x="72" y="17"/>
                  </a:cubicBezTo>
                  <a:cubicBezTo>
                    <a:pt x="71" y="16"/>
                    <a:pt x="71" y="15"/>
                    <a:pt x="71" y="14"/>
                  </a:cubicBezTo>
                  <a:cubicBezTo>
                    <a:pt x="71" y="13"/>
                    <a:pt x="71" y="12"/>
                    <a:pt x="71" y="12"/>
                  </a:cubicBezTo>
                  <a:cubicBezTo>
                    <a:pt x="70" y="11"/>
                    <a:pt x="68" y="11"/>
                    <a:pt x="66" y="12"/>
                  </a:cubicBezTo>
                  <a:cubicBezTo>
                    <a:pt x="63" y="13"/>
                    <a:pt x="62" y="16"/>
                    <a:pt x="62" y="18"/>
                  </a:cubicBezTo>
                  <a:cubicBezTo>
                    <a:pt x="62" y="19"/>
                    <a:pt x="62" y="20"/>
                    <a:pt x="62" y="22"/>
                  </a:cubicBezTo>
                  <a:cubicBezTo>
                    <a:pt x="63" y="28"/>
                    <a:pt x="64" y="39"/>
                    <a:pt x="50" y="41"/>
                  </a:cubicBezTo>
                  <a:cubicBezTo>
                    <a:pt x="43" y="42"/>
                    <a:pt x="37" y="39"/>
                    <a:pt x="33" y="34"/>
                  </a:cubicBezTo>
                  <a:cubicBezTo>
                    <a:pt x="29" y="30"/>
                    <a:pt x="28" y="24"/>
                    <a:pt x="30" y="18"/>
                  </a:cubicBezTo>
                  <a:cubicBezTo>
                    <a:pt x="30" y="17"/>
                    <a:pt x="31" y="17"/>
                    <a:pt x="31" y="16"/>
                  </a:cubicBezTo>
                  <a:cubicBezTo>
                    <a:pt x="32" y="15"/>
                    <a:pt x="32" y="13"/>
                    <a:pt x="32" y="12"/>
                  </a:cubicBezTo>
                  <a:cubicBezTo>
                    <a:pt x="32" y="12"/>
                    <a:pt x="30" y="11"/>
                    <a:pt x="27" y="12"/>
                  </a:cubicBezTo>
                  <a:cubicBezTo>
                    <a:pt x="23" y="14"/>
                    <a:pt x="23" y="15"/>
                    <a:pt x="23" y="16"/>
                  </a:cubicBezTo>
                  <a:cubicBezTo>
                    <a:pt x="23" y="17"/>
                    <a:pt x="23" y="17"/>
                    <a:pt x="22" y="18"/>
                  </a:cubicBezTo>
                  <a:cubicBezTo>
                    <a:pt x="22" y="19"/>
                    <a:pt x="22" y="21"/>
                    <a:pt x="22" y="22"/>
                  </a:cubicBezTo>
                  <a:cubicBezTo>
                    <a:pt x="21" y="25"/>
                    <a:pt x="19" y="28"/>
                    <a:pt x="16" y="29"/>
                  </a:cubicBezTo>
                  <a:cubicBezTo>
                    <a:pt x="12" y="31"/>
                    <a:pt x="7" y="31"/>
                    <a:pt x="3" y="29"/>
                  </a:cubicBezTo>
                  <a:cubicBezTo>
                    <a:pt x="1" y="28"/>
                    <a:pt x="0" y="25"/>
                    <a:pt x="2" y="23"/>
                  </a:cubicBezTo>
                  <a:cubicBezTo>
                    <a:pt x="3" y="21"/>
                    <a:pt x="6" y="20"/>
                    <a:pt x="8" y="21"/>
                  </a:cubicBezTo>
                  <a:cubicBezTo>
                    <a:pt x="9" y="22"/>
                    <a:pt x="11" y="22"/>
                    <a:pt x="12" y="21"/>
                  </a:cubicBezTo>
                  <a:cubicBezTo>
                    <a:pt x="13" y="21"/>
                    <a:pt x="13" y="20"/>
                    <a:pt x="13" y="20"/>
                  </a:cubicBezTo>
                  <a:cubicBezTo>
                    <a:pt x="13" y="19"/>
                    <a:pt x="13" y="18"/>
                    <a:pt x="13" y="17"/>
                  </a:cubicBezTo>
                  <a:cubicBezTo>
                    <a:pt x="13" y="17"/>
                    <a:pt x="13" y="16"/>
                    <a:pt x="13" y="15"/>
                  </a:cubicBezTo>
                  <a:cubicBezTo>
                    <a:pt x="14" y="11"/>
                    <a:pt x="16" y="6"/>
                    <a:pt x="24" y="4"/>
                  </a:cubicBezTo>
                  <a:cubicBezTo>
                    <a:pt x="29" y="2"/>
                    <a:pt x="36" y="2"/>
                    <a:pt x="40" y="7"/>
                  </a:cubicBezTo>
                  <a:cubicBezTo>
                    <a:pt x="43" y="11"/>
                    <a:pt x="41" y="16"/>
                    <a:pt x="39" y="19"/>
                  </a:cubicBezTo>
                  <a:cubicBezTo>
                    <a:pt x="39" y="20"/>
                    <a:pt x="39" y="21"/>
                    <a:pt x="39" y="21"/>
                  </a:cubicBezTo>
                  <a:cubicBezTo>
                    <a:pt x="38" y="24"/>
                    <a:pt x="38" y="26"/>
                    <a:pt x="40" y="28"/>
                  </a:cubicBezTo>
                  <a:cubicBezTo>
                    <a:pt x="42" y="31"/>
                    <a:pt x="45" y="32"/>
                    <a:pt x="49" y="32"/>
                  </a:cubicBezTo>
                  <a:cubicBezTo>
                    <a:pt x="53" y="31"/>
                    <a:pt x="54" y="30"/>
                    <a:pt x="53" y="23"/>
                  </a:cubicBezTo>
                  <a:cubicBezTo>
                    <a:pt x="53" y="21"/>
                    <a:pt x="53" y="19"/>
                    <a:pt x="53" y="17"/>
                  </a:cubicBezTo>
                  <a:cubicBezTo>
                    <a:pt x="54" y="11"/>
                    <a:pt x="57" y="6"/>
                    <a:pt x="61" y="4"/>
                  </a:cubicBezTo>
                  <a:cubicBezTo>
                    <a:pt x="67" y="0"/>
                    <a:pt x="76" y="2"/>
                    <a:pt x="79" y="8"/>
                  </a:cubicBezTo>
                  <a:cubicBezTo>
                    <a:pt x="80" y="9"/>
                    <a:pt x="80" y="11"/>
                    <a:pt x="80" y="13"/>
                  </a:cubicBezTo>
                  <a:cubicBezTo>
                    <a:pt x="80" y="13"/>
                    <a:pt x="80" y="14"/>
                    <a:pt x="80" y="14"/>
                  </a:cubicBezTo>
                  <a:cubicBezTo>
                    <a:pt x="81" y="15"/>
                    <a:pt x="82" y="16"/>
                    <a:pt x="83" y="16"/>
                  </a:cubicBezTo>
                  <a:cubicBezTo>
                    <a:pt x="85" y="17"/>
                    <a:pt x="85" y="17"/>
                    <a:pt x="86" y="14"/>
                  </a:cubicBezTo>
                  <a:cubicBezTo>
                    <a:pt x="87" y="11"/>
                    <a:pt x="88" y="9"/>
                    <a:pt x="91" y="7"/>
                  </a:cubicBezTo>
                  <a:cubicBezTo>
                    <a:pt x="93" y="5"/>
                    <a:pt x="96" y="5"/>
                    <a:pt x="99" y="5"/>
                  </a:cubicBezTo>
                  <a:cubicBezTo>
                    <a:pt x="102" y="6"/>
                    <a:pt x="105" y="8"/>
                    <a:pt x="106" y="11"/>
                  </a:cubicBezTo>
                  <a:cubicBezTo>
                    <a:pt x="108" y="14"/>
                    <a:pt x="108" y="19"/>
                    <a:pt x="108" y="21"/>
                  </a:cubicBezTo>
                  <a:cubicBezTo>
                    <a:pt x="107" y="28"/>
                    <a:pt x="109" y="34"/>
                    <a:pt x="113" y="36"/>
                  </a:cubicBezTo>
                  <a:cubicBezTo>
                    <a:pt x="116" y="38"/>
                    <a:pt x="120" y="38"/>
                    <a:pt x="123" y="36"/>
                  </a:cubicBezTo>
                  <a:cubicBezTo>
                    <a:pt x="124" y="35"/>
                    <a:pt x="126" y="33"/>
                    <a:pt x="125" y="30"/>
                  </a:cubicBezTo>
                  <a:cubicBezTo>
                    <a:pt x="124" y="24"/>
                    <a:pt x="123" y="13"/>
                    <a:pt x="128" y="7"/>
                  </a:cubicBezTo>
                  <a:cubicBezTo>
                    <a:pt x="130" y="4"/>
                    <a:pt x="134" y="2"/>
                    <a:pt x="140" y="2"/>
                  </a:cubicBezTo>
                  <a:cubicBezTo>
                    <a:pt x="151" y="3"/>
                    <a:pt x="150" y="13"/>
                    <a:pt x="150" y="17"/>
                  </a:cubicBezTo>
                  <a:cubicBezTo>
                    <a:pt x="150" y="18"/>
                    <a:pt x="150" y="20"/>
                    <a:pt x="150" y="21"/>
                  </a:cubicBezTo>
                  <a:cubicBezTo>
                    <a:pt x="150" y="22"/>
                    <a:pt x="153" y="22"/>
                    <a:pt x="156" y="22"/>
                  </a:cubicBezTo>
                  <a:cubicBezTo>
                    <a:pt x="157" y="21"/>
                    <a:pt x="162" y="20"/>
                    <a:pt x="162" y="18"/>
                  </a:cubicBezTo>
                  <a:cubicBezTo>
                    <a:pt x="162" y="17"/>
                    <a:pt x="162" y="17"/>
                    <a:pt x="162" y="16"/>
                  </a:cubicBezTo>
                  <a:cubicBezTo>
                    <a:pt x="161" y="14"/>
                    <a:pt x="161" y="9"/>
                    <a:pt x="165" y="6"/>
                  </a:cubicBezTo>
                  <a:cubicBezTo>
                    <a:pt x="169" y="2"/>
                    <a:pt x="176" y="2"/>
                    <a:pt x="180" y="5"/>
                  </a:cubicBezTo>
                  <a:cubicBezTo>
                    <a:pt x="186" y="9"/>
                    <a:pt x="185" y="15"/>
                    <a:pt x="185" y="19"/>
                  </a:cubicBezTo>
                  <a:cubicBezTo>
                    <a:pt x="185" y="22"/>
                    <a:pt x="185" y="23"/>
                    <a:pt x="187" y="24"/>
                  </a:cubicBezTo>
                  <a:cubicBezTo>
                    <a:pt x="188" y="26"/>
                    <a:pt x="192" y="27"/>
                    <a:pt x="195" y="25"/>
                  </a:cubicBezTo>
                  <a:cubicBezTo>
                    <a:pt x="200" y="24"/>
                    <a:pt x="201" y="17"/>
                    <a:pt x="202" y="12"/>
                  </a:cubicBezTo>
                  <a:cubicBezTo>
                    <a:pt x="202" y="9"/>
                    <a:pt x="205" y="8"/>
                    <a:pt x="207" y="8"/>
                  </a:cubicBezTo>
                  <a:cubicBezTo>
                    <a:pt x="210" y="8"/>
                    <a:pt x="211" y="11"/>
                    <a:pt x="211" y="13"/>
                  </a:cubicBezTo>
                  <a:cubicBezTo>
                    <a:pt x="210" y="19"/>
                    <a:pt x="209" y="30"/>
                    <a:pt x="198" y="34"/>
                  </a:cubicBezTo>
                  <a:cubicBezTo>
                    <a:pt x="192" y="36"/>
                    <a:pt x="185" y="35"/>
                    <a:pt x="180" y="31"/>
                  </a:cubicBezTo>
                  <a:cubicBezTo>
                    <a:pt x="176" y="27"/>
                    <a:pt x="176" y="22"/>
                    <a:pt x="176" y="18"/>
                  </a:cubicBezTo>
                  <a:cubicBezTo>
                    <a:pt x="176" y="15"/>
                    <a:pt x="176" y="14"/>
                    <a:pt x="175" y="13"/>
                  </a:cubicBezTo>
                  <a:cubicBezTo>
                    <a:pt x="174" y="12"/>
                    <a:pt x="172" y="12"/>
                    <a:pt x="171" y="13"/>
                  </a:cubicBezTo>
                  <a:cubicBezTo>
                    <a:pt x="171" y="13"/>
                    <a:pt x="171" y="14"/>
                    <a:pt x="171" y="16"/>
                  </a:cubicBezTo>
                  <a:cubicBezTo>
                    <a:pt x="171" y="16"/>
                    <a:pt x="171" y="17"/>
                    <a:pt x="171" y="18"/>
                  </a:cubicBezTo>
                  <a:cubicBezTo>
                    <a:pt x="171" y="24"/>
                    <a:pt x="166" y="29"/>
                    <a:pt x="158" y="31"/>
                  </a:cubicBezTo>
                  <a:cubicBezTo>
                    <a:pt x="151" y="32"/>
                    <a:pt x="144" y="30"/>
                    <a:pt x="142" y="25"/>
                  </a:cubicBezTo>
                  <a:cubicBezTo>
                    <a:pt x="140" y="22"/>
                    <a:pt x="140" y="19"/>
                    <a:pt x="141" y="16"/>
                  </a:cubicBezTo>
                  <a:cubicBezTo>
                    <a:pt x="141" y="15"/>
                    <a:pt x="141" y="12"/>
                    <a:pt x="141" y="11"/>
                  </a:cubicBezTo>
                  <a:cubicBezTo>
                    <a:pt x="140" y="11"/>
                    <a:pt x="140" y="11"/>
                    <a:pt x="140" y="11"/>
                  </a:cubicBezTo>
                  <a:cubicBezTo>
                    <a:pt x="137" y="11"/>
                    <a:pt x="136" y="12"/>
                    <a:pt x="135" y="13"/>
                  </a:cubicBezTo>
                  <a:cubicBezTo>
                    <a:pt x="133" y="15"/>
                    <a:pt x="133" y="23"/>
                    <a:pt x="134" y="29"/>
                  </a:cubicBezTo>
                  <a:cubicBezTo>
                    <a:pt x="135" y="34"/>
                    <a:pt x="133" y="40"/>
                    <a:pt x="128" y="43"/>
                  </a:cubicBezTo>
                  <a:cubicBezTo>
                    <a:pt x="125" y="45"/>
                    <a:pt x="122" y="46"/>
                    <a:pt x="1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3" name="Freeform 273"/>
            <p:cNvSpPr/>
            <p:nvPr/>
          </p:nvSpPr>
          <p:spPr bwMode="auto">
            <a:xfrm>
              <a:off x="1223963" y="6670675"/>
              <a:ext cx="306388" cy="84138"/>
            </a:xfrm>
            <a:custGeom>
              <a:avLst/>
              <a:gdLst>
                <a:gd name="T0" fmla="*/ 52 w 109"/>
                <a:gd name="T1" fmla="*/ 30 h 30"/>
                <a:gd name="T2" fmla="*/ 33 w 109"/>
                <a:gd name="T3" fmla="*/ 22 h 30"/>
                <a:gd name="T4" fmla="*/ 33 w 109"/>
                <a:gd name="T5" fmla="*/ 12 h 30"/>
                <a:gd name="T6" fmla="*/ 34 w 109"/>
                <a:gd name="T7" fmla="*/ 10 h 30"/>
                <a:gd name="T8" fmla="*/ 28 w 109"/>
                <a:gd name="T9" fmla="*/ 11 h 30"/>
                <a:gd name="T10" fmla="*/ 23 w 109"/>
                <a:gd name="T11" fmla="*/ 12 h 30"/>
                <a:gd name="T12" fmla="*/ 23 w 109"/>
                <a:gd name="T13" fmla="*/ 12 h 30"/>
                <a:gd name="T14" fmla="*/ 23 w 109"/>
                <a:gd name="T15" fmla="*/ 13 h 30"/>
                <a:gd name="T16" fmla="*/ 22 w 109"/>
                <a:gd name="T17" fmla="*/ 17 h 30"/>
                <a:gd name="T18" fmla="*/ 3 w 109"/>
                <a:gd name="T19" fmla="*/ 22 h 30"/>
                <a:gd name="T20" fmla="*/ 0 w 109"/>
                <a:gd name="T21" fmla="*/ 16 h 30"/>
                <a:gd name="T22" fmla="*/ 6 w 109"/>
                <a:gd name="T23" fmla="*/ 14 h 30"/>
                <a:gd name="T24" fmla="*/ 14 w 109"/>
                <a:gd name="T25" fmla="*/ 13 h 30"/>
                <a:gd name="T26" fmla="*/ 14 w 109"/>
                <a:gd name="T27" fmla="*/ 12 h 30"/>
                <a:gd name="T28" fmla="*/ 14 w 109"/>
                <a:gd name="T29" fmla="*/ 11 h 30"/>
                <a:gd name="T30" fmla="*/ 26 w 109"/>
                <a:gd name="T31" fmla="*/ 2 h 30"/>
                <a:gd name="T32" fmla="*/ 42 w 109"/>
                <a:gd name="T33" fmla="*/ 3 h 30"/>
                <a:gd name="T34" fmla="*/ 42 w 109"/>
                <a:gd name="T35" fmla="*/ 15 h 30"/>
                <a:gd name="T36" fmla="*/ 41 w 109"/>
                <a:gd name="T37" fmla="*/ 17 h 30"/>
                <a:gd name="T38" fmla="*/ 41 w 109"/>
                <a:gd name="T39" fmla="*/ 17 h 30"/>
                <a:gd name="T40" fmla="*/ 54 w 109"/>
                <a:gd name="T41" fmla="*/ 21 h 30"/>
                <a:gd name="T42" fmla="*/ 59 w 109"/>
                <a:gd name="T43" fmla="*/ 20 h 30"/>
                <a:gd name="T44" fmla="*/ 59 w 109"/>
                <a:gd name="T45" fmla="*/ 17 h 30"/>
                <a:gd name="T46" fmla="*/ 58 w 109"/>
                <a:gd name="T47" fmla="*/ 12 h 30"/>
                <a:gd name="T48" fmla="*/ 68 w 109"/>
                <a:gd name="T49" fmla="*/ 1 h 30"/>
                <a:gd name="T50" fmla="*/ 86 w 109"/>
                <a:gd name="T51" fmla="*/ 4 h 30"/>
                <a:gd name="T52" fmla="*/ 88 w 109"/>
                <a:gd name="T53" fmla="*/ 9 h 30"/>
                <a:gd name="T54" fmla="*/ 88 w 109"/>
                <a:gd name="T55" fmla="*/ 9 h 30"/>
                <a:gd name="T56" fmla="*/ 91 w 109"/>
                <a:gd name="T57" fmla="*/ 10 h 30"/>
                <a:gd name="T58" fmla="*/ 99 w 109"/>
                <a:gd name="T59" fmla="*/ 6 h 30"/>
                <a:gd name="T60" fmla="*/ 105 w 109"/>
                <a:gd name="T61" fmla="*/ 4 h 30"/>
                <a:gd name="T62" fmla="*/ 108 w 109"/>
                <a:gd name="T63" fmla="*/ 10 h 30"/>
                <a:gd name="T64" fmla="*/ 89 w 109"/>
                <a:gd name="T65" fmla="*/ 19 h 30"/>
                <a:gd name="T66" fmla="*/ 80 w 109"/>
                <a:gd name="T67" fmla="*/ 13 h 30"/>
                <a:gd name="T68" fmla="*/ 79 w 109"/>
                <a:gd name="T69" fmla="*/ 10 h 30"/>
                <a:gd name="T70" fmla="*/ 79 w 109"/>
                <a:gd name="T71" fmla="*/ 10 h 30"/>
                <a:gd name="T72" fmla="*/ 71 w 109"/>
                <a:gd name="T73" fmla="*/ 10 h 30"/>
                <a:gd name="T74" fmla="*/ 67 w 109"/>
                <a:gd name="T75" fmla="*/ 13 h 30"/>
                <a:gd name="T76" fmla="*/ 68 w 109"/>
                <a:gd name="T77" fmla="*/ 16 h 30"/>
                <a:gd name="T78" fmla="*/ 66 w 109"/>
                <a:gd name="T79" fmla="*/ 26 h 30"/>
                <a:gd name="T80" fmla="*/ 55 w 109"/>
                <a:gd name="T81" fmla="*/ 30 h 30"/>
                <a:gd name="T82" fmla="*/ 52 w 109"/>
                <a:gd name="T8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30">
                  <a:moveTo>
                    <a:pt x="52" y="30"/>
                  </a:moveTo>
                  <a:cubicBezTo>
                    <a:pt x="43" y="30"/>
                    <a:pt x="36" y="27"/>
                    <a:pt x="33" y="22"/>
                  </a:cubicBezTo>
                  <a:cubicBezTo>
                    <a:pt x="31" y="19"/>
                    <a:pt x="31" y="15"/>
                    <a:pt x="33" y="12"/>
                  </a:cubicBezTo>
                  <a:cubicBezTo>
                    <a:pt x="33" y="11"/>
                    <a:pt x="34" y="11"/>
                    <a:pt x="34" y="10"/>
                  </a:cubicBezTo>
                  <a:cubicBezTo>
                    <a:pt x="33" y="10"/>
                    <a:pt x="30" y="10"/>
                    <a:pt x="28" y="11"/>
                  </a:cubicBezTo>
                  <a:cubicBezTo>
                    <a:pt x="24" y="11"/>
                    <a:pt x="23" y="12"/>
                    <a:pt x="23" y="12"/>
                  </a:cubicBezTo>
                  <a:cubicBezTo>
                    <a:pt x="23" y="12"/>
                    <a:pt x="23" y="12"/>
                    <a:pt x="23" y="12"/>
                  </a:cubicBezTo>
                  <a:cubicBezTo>
                    <a:pt x="23" y="12"/>
                    <a:pt x="23" y="13"/>
                    <a:pt x="23" y="13"/>
                  </a:cubicBezTo>
                  <a:cubicBezTo>
                    <a:pt x="23" y="14"/>
                    <a:pt x="23" y="15"/>
                    <a:pt x="22" y="17"/>
                  </a:cubicBezTo>
                  <a:cubicBezTo>
                    <a:pt x="20" y="23"/>
                    <a:pt x="9" y="24"/>
                    <a:pt x="3" y="22"/>
                  </a:cubicBezTo>
                  <a:cubicBezTo>
                    <a:pt x="1" y="21"/>
                    <a:pt x="0" y="19"/>
                    <a:pt x="0" y="16"/>
                  </a:cubicBezTo>
                  <a:cubicBezTo>
                    <a:pt x="1" y="14"/>
                    <a:pt x="4" y="13"/>
                    <a:pt x="6" y="14"/>
                  </a:cubicBezTo>
                  <a:cubicBezTo>
                    <a:pt x="9" y="14"/>
                    <a:pt x="12" y="14"/>
                    <a:pt x="14" y="13"/>
                  </a:cubicBezTo>
                  <a:cubicBezTo>
                    <a:pt x="14" y="13"/>
                    <a:pt x="14" y="13"/>
                    <a:pt x="14" y="12"/>
                  </a:cubicBezTo>
                  <a:cubicBezTo>
                    <a:pt x="14" y="12"/>
                    <a:pt x="14" y="11"/>
                    <a:pt x="14" y="11"/>
                  </a:cubicBezTo>
                  <a:cubicBezTo>
                    <a:pt x="15" y="6"/>
                    <a:pt x="19" y="3"/>
                    <a:pt x="26" y="2"/>
                  </a:cubicBezTo>
                  <a:cubicBezTo>
                    <a:pt x="28" y="1"/>
                    <a:pt x="37" y="0"/>
                    <a:pt x="42" y="3"/>
                  </a:cubicBezTo>
                  <a:cubicBezTo>
                    <a:pt x="45" y="6"/>
                    <a:pt x="45" y="10"/>
                    <a:pt x="42" y="15"/>
                  </a:cubicBezTo>
                  <a:cubicBezTo>
                    <a:pt x="41" y="16"/>
                    <a:pt x="41" y="16"/>
                    <a:pt x="41" y="17"/>
                  </a:cubicBezTo>
                  <a:cubicBezTo>
                    <a:pt x="41" y="17"/>
                    <a:pt x="41" y="17"/>
                    <a:pt x="41" y="17"/>
                  </a:cubicBezTo>
                  <a:cubicBezTo>
                    <a:pt x="42" y="19"/>
                    <a:pt x="47" y="22"/>
                    <a:pt x="54" y="21"/>
                  </a:cubicBezTo>
                  <a:cubicBezTo>
                    <a:pt x="58" y="21"/>
                    <a:pt x="59" y="20"/>
                    <a:pt x="59" y="20"/>
                  </a:cubicBezTo>
                  <a:cubicBezTo>
                    <a:pt x="59" y="19"/>
                    <a:pt x="59" y="18"/>
                    <a:pt x="59" y="17"/>
                  </a:cubicBezTo>
                  <a:cubicBezTo>
                    <a:pt x="58" y="15"/>
                    <a:pt x="58" y="13"/>
                    <a:pt x="58" y="12"/>
                  </a:cubicBezTo>
                  <a:cubicBezTo>
                    <a:pt x="59" y="7"/>
                    <a:pt x="63" y="3"/>
                    <a:pt x="68" y="1"/>
                  </a:cubicBezTo>
                  <a:cubicBezTo>
                    <a:pt x="73" y="0"/>
                    <a:pt x="82" y="0"/>
                    <a:pt x="86" y="4"/>
                  </a:cubicBezTo>
                  <a:cubicBezTo>
                    <a:pt x="87" y="6"/>
                    <a:pt x="88" y="8"/>
                    <a:pt x="88" y="9"/>
                  </a:cubicBezTo>
                  <a:cubicBezTo>
                    <a:pt x="88" y="9"/>
                    <a:pt x="88" y="9"/>
                    <a:pt x="88" y="9"/>
                  </a:cubicBezTo>
                  <a:cubicBezTo>
                    <a:pt x="88" y="9"/>
                    <a:pt x="89" y="10"/>
                    <a:pt x="91" y="10"/>
                  </a:cubicBezTo>
                  <a:cubicBezTo>
                    <a:pt x="97" y="11"/>
                    <a:pt x="99" y="7"/>
                    <a:pt x="99" y="6"/>
                  </a:cubicBezTo>
                  <a:cubicBezTo>
                    <a:pt x="100" y="4"/>
                    <a:pt x="103" y="3"/>
                    <a:pt x="105" y="4"/>
                  </a:cubicBezTo>
                  <a:cubicBezTo>
                    <a:pt x="107" y="5"/>
                    <a:pt x="109" y="7"/>
                    <a:pt x="108" y="10"/>
                  </a:cubicBezTo>
                  <a:cubicBezTo>
                    <a:pt x="106" y="14"/>
                    <a:pt x="100" y="21"/>
                    <a:pt x="89" y="19"/>
                  </a:cubicBezTo>
                  <a:cubicBezTo>
                    <a:pt x="85" y="19"/>
                    <a:pt x="81" y="16"/>
                    <a:pt x="80" y="13"/>
                  </a:cubicBezTo>
                  <a:cubicBezTo>
                    <a:pt x="79" y="12"/>
                    <a:pt x="79" y="11"/>
                    <a:pt x="79" y="10"/>
                  </a:cubicBezTo>
                  <a:cubicBezTo>
                    <a:pt x="79" y="10"/>
                    <a:pt x="79" y="10"/>
                    <a:pt x="79" y="10"/>
                  </a:cubicBezTo>
                  <a:cubicBezTo>
                    <a:pt x="78" y="10"/>
                    <a:pt x="74" y="9"/>
                    <a:pt x="71" y="10"/>
                  </a:cubicBezTo>
                  <a:cubicBezTo>
                    <a:pt x="69" y="11"/>
                    <a:pt x="68" y="12"/>
                    <a:pt x="67" y="13"/>
                  </a:cubicBezTo>
                  <a:cubicBezTo>
                    <a:pt x="67" y="14"/>
                    <a:pt x="68" y="15"/>
                    <a:pt x="68" y="16"/>
                  </a:cubicBezTo>
                  <a:cubicBezTo>
                    <a:pt x="68" y="18"/>
                    <a:pt x="69" y="22"/>
                    <a:pt x="66" y="26"/>
                  </a:cubicBezTo>
                  <a:cubicBezTo>
                    <a:pt x="64" y="28"/>
                    <a:pt x="60" y="30"/>
                    <a:pt x="55" y="30"/>
                  </a:cubicBezTo>
                  <a:cubicBezTo>
                    <a:pt x="54" y="30"/>
                    <a:pt x="53" y="30"/>
                    <a:pt x="5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274"/>
            <p:cNvSpPr>
              <a:spLocks noEditPoints="1"/>
            </p:cNvSpPr>
            <p:nvPr/>
          </p:nvSpPr>
          <p:spPr bwMode="auto">
            <a:xfrm>
              <a:off x="1136650" y="6762750"/>
              <a:ext cx="87313" cy="87313"/>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9 h 31"/>
                <a:gd name="T12" fmla="*/ 9 w 31"/>
                <a:gd name="T13" fmla="*/ 15 h 31"/>
                <a:gd name="T14" fmla="*/ 15 w 31"/>
                <a:gd name="T15" fmla="*/ 22 h 31"/>
                <a:gd name="T16" fmla="*/ 21 w 31"/>
                <a:gd name="T17" fmla="*/ 15 h 31"/>
                <a:gd name="T18" fmla="*/ 15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9"/>
                  </a:moveTo>
                  <a:cubicBezTo>
                    <a:pt x="12" y="9"/>
                    <a:pt x="9" y="12"/>
                    <a:pt x="9" y="15"/>
                  </a:cubicBezTo>
                  <a:cubicBezTo>
                    <a:pt x="9" y="19"/>
                    <a:pt x="12" y="22"/>
                    <a:pt x="15" y="22"/>
                  </a:cubicBezTo>
                  <a:cubicBezTo>
                    <a:pt x="19" y="22"/>
                    <a:pt x="21" y="19"/>
                    <a:pt x="21" y="15"/>
                  </a:cubicBezTo>
                  <a:cubicBezTo>
                    <a:pt x="21" y="12"/>
                    <a:pt x="19"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Freeform 275"/>
            <p:cNvSpPr>
              <a:spLocks noEditPoints="1"/>
            </p:cNvSpPr>
            <p:nvPr/>
          </p:nvSpPr>
          <p:spPr bwMode="auto">
            <a:xfrm>
              <a:off x="1322388" y="6762750"/>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10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10" y="12"/>
                    <a:pt x="10" y="15"/>
                  </a:cubicBezTo>
                  <a:cubicBezTo>
                    <a:pt x="10"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276"/>
            <p:cNvSpPr>
              <a:spLocks noEditPoints="1"/>
            </p:cNvSpPr>
            <p:nvPr/>
          </p:nvSpPr>
          <p:spPr bwMode="auto">
            <a:xfrm>
              <a:off x="1019175" y="6992938"/>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9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7" name="Freeform 277"/>
            <p:cNvSpPr>
              <a:spLocks noEditPoints="1"/>
            </p:cNvSpPr>
            <p:nvPr/>
          </p:nvSpPr>
          <p:spPr bwMode="auto">
            <a:xfrm>
              <a:off x="1176338" y="6992938"/>
              <a:ext cx="87313" cy="87313"/>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9 h 31"/>
                <a:gd name="T12" fmla="*/ 9 w 31"/>
                <a:gd name="T13" fmla="*/ 15 h 31"/>
                <a:gd name="T14" fmla="*/ 15 w 31"/>
                <a:gd name="T15" fmla="*/ 22 h 31"/>
                <a:gd name="T16" fmla="*/ 22 w 31"/>
                <a:gd name="T17" fmla="*/ 15 h 31"/>
                <a:gd name="T18" fmla="*/ 15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9"/>
                  </a:moveTo>
                  <a:cubicBezTo>
                    <a:pt x="12" y="9"/>
                    <a:pt x="9" y="12"/>
                    <a:pt x="9" y="15"/>
                  </a:cubicBezTo>
                  <a:cubicBezTo>
                    <a:pt x="9" y="19"/>
                    <a:pt x="12" y="22"/>
                    <a:pt x="15" y="22"/>
                  </a:cubicBezTo>
                  <a:cubicBezTo>
                    <a:pt x="19" y="22"/>
                    <a:pt x="22" y="19"/>
                    <a:pt x="22" y="15"/>
                  </a:cubicBezTo>
                  <a:cubicBezTo>
                    <a:pt x="22" y="12"/>
                    <a:pt x="19"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8" name="Freeform 278"/>
            <p:cNvSpPr>
              <a:spLocks noEditPoints="1"/>
            </p:cNvSpPr>
            <p:nvPr/>
          </p:nvSpPr>
          <p:spPr bwMode="auto">
            <a:xfrm>
              <a:off x="1330325" y="6992938"/>
              <a:ext cx="90488" cy="8731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9 h 31"/>
                <a:gd name="T12" fmla="*/ 10 w 32"/>
                <a:gd name="T13" fmla="*/ 15 h 31"/>
                <a:gd name="T14" fmla="*/ 16 w 32"/>
                <a:gd name="T15" fmla="*/ 22 h 31"/>
                <a:gd name="T16" fmla="*/ 23 w 32"/>
                <a:gd name="T17" fmla="*/ 15 h 31"/>
                <a:gd name="T18" fmla="*/ 16 w 32"/>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9"/>
                  </a:moveTo>
                  <a:cubicBezTo>
                    <a:pt x="12" y="9"/>
                    <a:pt x="10" y="12"/>
                    <a:pt x="10" y="15"/>
                  </a:cubicBezTo>
                  <a:cubicBezTo>
                    <a:pt x="10" y="19"/>
                    <a:pt x="12" y="22"/>
                    <a:pt x="16" y="22"/>
                  </a:cubicBezTo>
                  <a:cubicBezTo>
                    <a:pt x="20" y="22"/>
                    <a:pt x="23" y="19"/>
                    <a:pt x="23" y="15"/>
                  </a:cubicBezTo>
                  <a:cubicBezTo>
                    <a:pt x="23" y="12"/>
                    <a:pt x="20"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279"/>
            <p:cNvSpPr>
              <a:spLocks noEditPoints="1"/>
            </p:cNvSpPr>
            <p:nvPr/>
          </p:nvSpPr>
          <p:spPr bwMode="auto">
            <a:xfrm>
              <a:off x="1487488" y="6992938"/>
              <a:ext cx="90488" cy="8731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9 h 31"/>
                <a:gd name="T12" fmla="*/ 9 w 32"/>
                <a:gd name="T13" fmla="*/ 15 h 31"/>
                <a:gd name="T14" fmla="*/ 16 w 32"/>
                <a:gd name="T15" fmla="*/ 22 h 31"/>
                <a:gd name="T16" fmla="*/ 22 w 32"/>
                <a:gd name="T17" fmla="*/ 15 h 31"/>
                <a:gd name="T18" fmla="*/ 16 w 32"/>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280"/>
            <p:cNvSpPr>
              <a:spLocks noEditPoints="1"/>
            </p:cNvSpPr>
            <p:nvPr/>
          </p:nvSpPr>
          <p:spPr bwMode="auto">
            <a:xfrm>
              <a:off x="1644650" y="6992938"/>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9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281"/>
            <p:cNvSpPr>
              <a:spLocks noEditPoints="1"/>
            </p:cNvSpPr>
            <p:nvPr/>
          </p:nvSpPr>
          <p:spPr bwMode="auto">
            <a:xfrm>
              <a:off x="1535113" y="6762750"/>
              <a:ext cx="84138" cy="87313"/>
            </a:xfrm>
            <a:custGeom>
              <a:avLst/>
              <a:gdLst>
                <a:gd name="T0" fmla="*/ 15 w 30"/>
                <a:gd name="T1" fmla="*/ 31 h 31"/>
                <a:gd name="T2" fmla="*/ 0 w 30"/>
                <a:gd name="T3" fmla="*/ 15 h 31"/>
                <a:gd name="T4" fmla="*/ 15 w 30"/>
                <a:gd name="T5" fmla="*/ 0 h 31"/>
                <a:gd name="T6" fmla="*/ 30 w 30"/>
                <a:gd name="T7" fmla="*/ 15 h 31"/>
                <a:gd name="T8" fmla="*/ 15 w 30"/>
                <a:gd name="T9" fmla="*/ 31 h 31"/>
                <a:gd name="T10" fmla="*/ 15 w 30"/>
                <a:gd name="T11" fmla="*/ 9 h 31"/>
                <a:gd name="T12" fmla="*/ 9 w 30"/>
                <a:gd name="T13" fmla="*/ 15 h 31"/>
                <a:gd name="T14" fmla="*/ 15 w 30"/>
                <a:gd name="T15" fmla="*/ 22 h 31"/>
                <a:gd name="T16" fmla="*/ 21 w 30"/>
                <a:gd name="T17" fmla="*/ 15 h 31"/>
                <a:gd name="T18" fmla="*/ 15 w 30"/>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31"/>
                  </a:moveTo>
                  <a:cubicBezTo>
                    <a:pt x="7" y="31"/>
                    <a:pt x="0" y="24"/>
                    <a:pt x="0" y="15"/>
                  </a:cubicBezTo>
                  <a:cubicBezTo>
                    <a:pt x="0" y="7"/>
                    <a:pt x="7" y="0"/>
                    <a:pt x="15" y="0"/>
                  </a:cubicBezTo>
                  <a:cubicBezTo>
                    <a:pt x="24" y="0"/>
                    <a:pt x="30" y="7"/>
                    <a:pt x="30" y="15"/>
                  </a:cubicBezTo>
                  <a:cubicBezTo>
                    <a:pt x="30" y="24"/>
                    <a:pt x="24" y="31"/>
                    <a:pt x="15" y="31"/>
                  </a:cubicBezTo>
                  <a:close/>
                  <a:moveTo>
                    <a:pt x="15" y="9"/>
                  </a:moveTo>
                  <a:cubicBezTo>
                    <a:pt x="12" y="9"/>
                    <a:pt x="9" y="12"/>
                    <a:pt x="9" y="15"/>
                  </a:cubicBezTo>
                  <a:cubicBezTo>
                    <a:pt x="9" y="19"/>
                    <a:pt x="12" y="22"/>
                    <a:pt x="15" y="22"/>
                  </a:cubicBezTo>
                  <a:cubicBezTo>
                    <a:pt x="18" y="22"/>
                    <a:pt x="21" y="19"/>
                    <a:pt x="21" y="15"/>
                  </a:cubicBezTo>
                  <a:cubicBezTo>
                    <a:pt x="21" y="12"/>
                    <a:pt x="18"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2" name="Freeform 282"/>
          <p:cNvSpPr>
            <a:spLocks noEditPoints="1"/>
          </p:cNvSpPr>
          <p:nvPr/>
        </p:nvSpPr>
        <p:spPr bwMode="auto">
          <a:xfrm>
            <a:off x="9757789" y="4886714"/>
            <a:ext cx="865500" cy="86336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03" name="组合 402"/>
          <p:cNvGrpSpPr/>
          <p:nvPr/>
        </p:nvGrpSpPr>
        <p:grpSpPr>
          <a:xfrm>
            <a:off x="11010570" y="4990489"/>
            <a:ext cx="669719" cy="605529"/>
            <a:chOff x="2592388" y="6437313"/>
            <a:chExt cx="993775" cy="898525"/>
          </a:xfrm>
          <a:solidFill>
            <a:srgbClr val="FC621E"/>
          </a:solidFill>
        </p:grpSpPr>
        <p:sp>
          <p:nvSpPr>
            <p:cNvPr id="404" name="Freeform 283"/>
            <p:cNvSpPr>
              <a:spLocks noEditPoints="1"/>
            </p:cNvSpPr>
            <p:nvPr/>
          </p:nvSpPr>
          <p:spPr bwMode="auto">
            <a:xfrm>
              <a:off x="2592388" y="6773863"/>
              <a:ext cx="993775" cy="200025"/>
            </a:xfrm>
            <a:custGeom>
              <a:avLst/>
              <a:gdLst>
                <a:gd name="T0" fmla="*/ 204 w 354"/>
                <a:gd name="T1" fmla="*/ 71 h 71"/>
                <a:gd name="T2" fmla="*/ 165 w 354"/>
                <a:gd name="T3" fmla="*/ 68 h 71"/>
                <a:gd name="T4" fmla="*/ 94 w 354"/>
                <a:gd name="T5" fmla="*/ 50 h 71"/>
                <a:gd name="T6" fmla="*/ 67 w 354"/>
                <a:gd name="T7" fmla="*/ 41 h 71"/>
                <a:gd name="T8" fmla="*/ 27 w 354"/>
                <a:gd name="T9" fmla="*/ 43 h 71"/>
                <a:gd name="T10" fmla="*/ 15 w 354"/>
                <a:gd name="T11" fmla="*/ 45 h 71"/>
                <a:gd name="T12" fmla="*/ 4 w 354"/>
                <a:gd name="T13" fmla="*/ 36 h 71"/>
                <a:gd name="T14" fmla="*/ 11 w 354"/>
                <a:gd name="T15" fmla="*/ 12 h 71"/>
                <a:gd name="T16" fmla="*/ 76 w 354"/>
                <a:gd name="T17" fmla="*/ 7 h 71"/>
                <a:gd name="T18" fmla="*/ 104 w 354"/>
                <a:gd name="T19" fmla="*/ 15 h 71"/>
                <a:gd name="T20" fmla="*/ 170 w 354"/>
                <a:gd name="T21" fmla="*/ 33 h 71"/>
                <a:gd name="T22" fmla="*/ 257 w 354"/>
                <a:gd name="T23" fmla="*/ 29 h 71"/>
                <a:gd name="T24" fmla="*/ 288 w 354"/>
                <a:gd name="T25" fmla="*/ 20 h 71"/>
                <a:gd name="T26" fmla="*/ 333 w 354"/>
                <a:gd name="T27" fmla="*/ 8 h 71"/>
                <a:gd name="T28" fmla="*/ 349 w 354"/>
                <a:gd name="T29" fmla="*/ 12 h 71"/>
                <a:gd name="T30" fmla="*/ 354 w 354"/>
                <a:gd name="T31" fmla="*/ 22 h 71"/>
                <a:gd name="T32" fmla="*/ 337 w 354"/>
                <a:gd name="T33" fmla="*/ 44 h 71"/>
                <a:gd name="T34" fmla="*/ 298 w 354"/>
                <a:gd name="T35" fmla="*/ 54 h 71"/>
                <a:gd name="T36" fmla="*/ 264 w 354"/>
                <a:gd name="T37" fmla="*/ 64 h 71"/>
                <a:gd name="T38" fmla="*/ 204 w 354"/>
                <a:gd name="T39" fmla="*/ 71 h 71"/>
                <a:gd name="T40" fmla="*/ 47 w 354"/>
                <a:gd name="T41" fmla="*/ 29 h 71"/>
                <a:gd name="T42" fmla="*/ 70 w 354"/>
                <a:gd name="T43" fmla="*/ 32 h 71"/>
                <a:gd name="T44" fmla="*/ 97 w 354"/>
                <a:gd name="T45" fmla="*/ 41 h 71"/>
                <a:gd name="T46" fmla="*/ 167 w 354"/>
                <a:gd name="T47" fmla="*/ 59 h 71"/>
                <a:gd name="T48" fmla="*/ 262 w 354"/>
                <a:gd name="T49" fmla="*/ 55 h 71"/>
                <a:gd name="T50" fmla="*/ 295 w 354"/>
                <a:gd name="T51" fmla="*/ 46 h 71"/>
                <a:gd name="T52" fmla="*/ 335 w 354"/>
                <a:gd name="T53" fmla="*/ 35 h 71"/>
                <a:gd name="T54" fmla="*/ 345 w 354"/>
                <a:gd name="T55" fmla="*/ 23 h 71"/>
                <a:gd name="T56" fmla="*/ 343 w 354"/>
                <a:gd name="T57" fmla="*/ 19 h 71"/>
                <a:gd name="T58" fmla="*/ 334 w 354"/>
                <a:gd name="T59" fmla="*/ 17 h 71"/>
                <a:gd name="T60" fmla="*/ 291 w 354"/>
                <a:gd name="T61" fmla="*/ 29 h 71"/>
                <a:gd name="T62" fmla="*/ 259 w 354"/>
                <a:gd name="T63" fmla="*/ 38 h 71"/>
                <a:gd name="T64" fmla="*/ 168 w 354"/>
                <a:gd name="T65" fmla="*/ 42 h 71"/>
                <a:gd name="T66" fmla="*/ 101 w 354"/>
                <a:gd name="T67" fmla="*/ 24 h 71"/>
                <a:gd name="T68" fmla="*/ 73 w 354"/>
                <a:gd name="T69" fmla="*/ 16 h 71"/>
                <a:gd name="T70" fmla="*/ 16 w 354"/>
                <a:gd name="T71" fmla="*/ 20 h 71"/>
                <a:gd name="T72" fmla="*/ 13 w 354"/>
                <a:gd name="T73" fmla="*/ 32 h 71"/>
                <a:gd name="T74" fmla="*/ 17 w 354"/>
                <a:gd name="T75" fmla="*/ 36 h 71"/>
                <a:gd name="T76" fmla="*/ 23 w 354"/>
                <a:gd name="T77" fmla="*/ 35 h 71"/>
                <a:gd name="T78" fmla="*/ 47 w 354"/>
                <a:gd name="T79"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71">
                  <a:moveTo>
                    <a:pt x="204" y="71"/>
                  </a:moveTo>
                  <a:cubicBezTo>
                    <a:pt x="191" y="71"/>
                    <a:pt x="178" y="70"/>
                    <a:pt x="165" y="68"/>
                  </a:cubicBezTo>
                  <a:cubicBezTo>
                    <a:pt x="141" y="65"/>
                    <a:pt x="117" y="57"/>
                    <a:pt x="94" y="50"/>
                  </a:cubicBezTo>
                  <a:cubicBezTo>
                    <a:pt x="85" y="47"/>
                    <a:pt x="76" y="44"/>
                    <a:pt x="67" y="41"/>
                  </a:cubicBezTo>
                  <a:cubicBezTo>
                    <a:pt x="56" y="38"/>
                    <a:pt x="40" y="36"/>
                    <a:pt x="27" y="43"/>
                  </a:cubicBezTo>
                  <a:cubicBezTo>
                    <a:pt x="23" y="45"/>
                    <a:pt x="19" y="46"/>
                    <a:pt x="15" y="45"/>
                  </a:cubicBezTo>
                  <a:cubicBezTo>
                    <a:pt x="10" y="43"/>
                    <a:pt x="7" y="40"/>
                    <a:pt x="4" y="36"/>
                  </a:cubicBezTo>
                  <a:cubicBezTo>
                    <a:pt x="0" y="27"/>
                    <a:pt x="3" y="17"/>
                    <a:pt x="11" y="12"/>
                  </a:cubicBezTo>
                  <a:cubicBezTo>
                    <a:pt x="29" y="1"/>
                    <a:pt x="51" y="0"/>
                    <a:pt x="76" y="7"/>
                  </a:cubicBezTo>
                  <a:cubicBezTo>
                    <a:pt x="85" y="10"/>
                    <a:pt x="95" y="13"/>
                    <a:pt x="104" y="15"/>
                  </a:cubicBezTo>
                  <a:cubicBezTo>
                    <a:pt x="126" y="23"/>
                    <a:pt x="147" y="30"/>
                    <a:pt x="170" y="33"/>
                  </a:cubicBezTo>
                  <a:cubicBezTo>
                    <a:pt x="199" y="37"/>
                    <a:pt x="228" y="35"/>
                    <a:pt x="257" y="29"/>
                  </a:cubicBezTo>
                  <a:cubicBezTo>
                    <a:pt x="268" y="27"/>
                    <a:pt x="278" y="24"/>
                    <a:pt x="288" y="20"/>
                  </a:cubicBezTo>
                  <a:cubicBezTo>
                    <a:pt x="303" y="15"/>
                    <a:pt x="317" y="11"/>
                    <a:pt x="333" y="8"/>
                  </a:cubicBezTo>
                  <a:cubicBezTo>
                    <a:pt x="337" y="8"/>
                    <a:pt x="344" y="7"/>
                    <a:pt x="349" y="12"/>
                  </a:cubicBezTo>
                  <a:cubicBezTo>
                    <a:pt x="351" y="13"/>
                    <a:pt x="354" y="17"/>
                    <a:pt x="354" y="22"/>
                  </a:cubicBezTo>
                  <a:cubicBezTo>
                    <a:pt x="354" y="35"/>
                    <a:pt x="348" y="42"/>
                    <a:pt x="337" y="44"/>
                  </a:cubicBezTo>
                  <a:cubicBezTo>
                    <a:pt x="324" y="46"/>
                    <a:pt x="312" y="50"/>
                    <a:pt x="298" y="54"/>
                  </a:cubicBezTo>
                  <a:cubicBezTo>
                    <a:pt x="287" y="58"/>
                    <a:pt x="276" y="62"/>
                    <a:pt x="264" y="64"/>
                  </a:cubicBezTo>
                  <a:cubicBezTo>
                    <a:pt x="244" y="68"/>
                    <a:pt x="224" y="71"/>
                    <a:pt x="204" y="71"/>
                  </a:cubicBezTo>
                  <a:close/>
                  <a:moveTo>
                    <a:pt x="47" y="29"/>
                  </a:moveTo>
                  <a:cubicBezTo>
                    <a:pt x="55" y="29"/>
                    <a:pt x="63" y="31"/>
                    <a:pt x="70" y="32"/>
                  </a:cubicBezTo>
                  <a:cubicBezTo>
                    <a:pt x="79" y="35"/>
                    <a:pt x="88" y="38"/>
                    <a:pt x="97" y="41"/>
                  </a:cubicBezTo>
                  <a:cubicBezTo>
                    <a:pt x="119" y="48"/>
                    <a:pt x="143" y="56"/>
                    <a:pt x="167" y="59"/>
                  </a:cubicBezTo>
                  <a:cubicBezTo>
                    <a:pt x="198" y="63"/>
                    <a:pt x="231" y="62"/>
                    <a:pt x="262" y="55"/>
                  </a:cubicBezTo>
                  <a:cubicBezTo>
                    <a:pt x="273" y="53"/>
                    <a:pt x="285" y="49"/>
                    <a:pt x="295" y="46"/>
                  </a:cubicBezTo>
                  <a:cubicBezTo>
                    <a:pt x="309" y="41"/>
                    <a:pt x="322" y="37"/>
                    <a:pt x="335" y="35"/>
                  </a:cubicBezTo>
                  <a:cubicBezTo>
                    <a:pt x="342" y="34"/>
                    <a:pt x="345" y="30"/>
                    <a:pt x="345" y="23"/>
                  </a:cubicBezTo>
                  <a:cubicBezTo>
                    <a:pt x="345" y="21"/>
                    <a:pt x="344" y="20"/>
                    <a:pt x="343" y="19"/>
                  </a:cubicBezTo>
                  <a:cubicBezTo>
                    <a:pt x="342" y="17"/>
                    <a:pt x="338" y="17"/>
                    <a:pt x="334" y="17"/>
                  </a:cubicBezTo>
                  <a:cubicBezTo>
                    <a:pt x="319" y="20"/>
                    <a:pt x="305" y="24"/>
                    <a:pt x="291" y="29"/>
                  </a:cubicBezTo>
                  <a:cubicBezTo>
                    <a:pt x="280" y="32"/>
                    <a:pt x="270" y="36"/>
                    <a:pt x="259" y="38"/>
                  </a:cubicBezTo>
                  <a:cubicBezTo>
                    <a:pt x="229" y="45"/>
                    <a:pt x="199" y="46"/>
                    <a:pt x="168" y="42"/>
                  </a:cubicBezTo>
                  <a:cubicBezTo>
                    <a:pt x="145" y="39"/>
                    <a:pt x="124" y="32"/>
                    <a:pt x="101" y="24"/>
                  </a:cubicBezTo>
                  <a:cubicBezTo>
                    <a:pt x="92" y="21"/>
                    <a:pt x="83" y="18"/>
                    <a:pt x="73" y="16"/>
                  </a:cubicBezTo>
                  <a:cubicBezTo>
                    <a:pt x="51" y="9"/>
                    <a:pt x="31" y="11"/>
                    <a:pt x="16" y="20"/>
                  </a:cubicBezTo>
                  <a:cubicBezTo>
                    <a:pt x="12" y="22"/>
                    <a:pt x="11" y="28"/>
                    <a:pt x="13" y="32"/>
                  </a:cubicBezTo>
                  <a:cubicBezTo>
                    <a:pt x="14" y="34"/>
                    <a:pt x="15" y="35"/>
                    <a:pt x="17" y="36"/>
                  </a:cubicBezTo>
                  <a:cubicBezTo>
                    <a:pt x="19" y="36"/>
                    <a:pt x="21" y="36"/>
                    <a:pt x="23" y="35"/>
                  </a:cubicBezTo>
                  <a:cubicBezTo>
                    <a:pt x="30" y="31"/>
                    <a:pt x="39" y="29"/>
                    <a:pt x="4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5" name="Freeform 284"/>
            <p:cNvSpPr/>
            <p:nvPr/>
          </p:nvSpPr>
          <p:spPr bwMode="auto">
            <a:xfrm>
              <a:off x="2660650" y="6865938"/>
              <a:ext cx="877888" cy="404813"/>
            </a:xfrm>
            <a:custGeom>
              <a:avLst/>
              <a:gdLst>
                <a:gd name="T0" fmla="*/ 104 w 313"/>
                <a:gd name="T1" fmla="*/ 144 h 144"/>
                <a:gd name="T2" fmla="*/ 38 w 313"/>
                <a:gd name="T3" fmla="*/ 96 h 144"/>
                <a:gd name="T4" fmla="*/ 33 w 313"/>
                <a:gd name="T5" fmla="*/ 64 h 144"/>
                <a:gd name="T6" fmla="*/ 31 w 313"/>
                <a:gd name="T7" fmla="*/ 44 h 144"/>
                <a:gd name="T8" fmla="*/ 23 w 313"/>
                <a:gd name="T9" fmla="*/ 19 h 144"/>
                <a:gd name="T10" fmla="*/ 4 w 313"/>
                <a:gd name="T11" fmla="*/ 10 h 144"/>
                <a:gd name="T12" fmla="*/ 0 w 313"/>
                <a:gd name="T13" fmla="*/ 5 h 144"/>
                <a:gd name="T14" fmla="*/ 5 w 313"/>
                <a:gd name="T15" fmla="*/ 1 h 144"/>
                <a:gd name="T16" fmla="*/ 30 w 313"/>
                <a:gd name="T17" fmla="*/ 14 h 144"/>
                <a:gd name="T18" fmla="*/ 40 w 313"/>
                <a:gd name="T19" fmla="*/ 43 h 144"/>
                <a:gd name="T20" fmla="*/ 42 w 313"/>
                <a:gd name="T21" fmla="*/ 63 h 144"/>
                <a:gd name="T22" fmla="*/ 47 w 313"/>
                <a:gd name="T23" fmla="*/ 94 h 144"/>
                <a:gd name="T24" fmla="*/ 104 w 313"/>
                <a:gd name="T25" fmla="*/ 135 h 144"/>
                <a:gd name="T26" fmla="*/ 217 w 313"/>
                <a:gd name="T27" fmla="*/ 135 h 144"/>
                <a:gd name="T28" fmla="*/ 274 w 313"/>
                <a:gd name="T29" fmla="*/ 94 h 144"/>
                <a:gd name="T30" fmla="*/ 278 w 313"/>
                <a:gd name="T31" fmla="*/ 69 h 144"/>
                <a:gd name="T32" fmla="*/ 305 w 313"/>
                <a:gd name="T33" fmla="*/ 3 h 144"/>
                <a:gd name="T34" fmla="*/ 311 w 313"/>
                <a:gd name="T35" fmla="*/ 5 h 144"/>
                <a:gd name="T36" fmla="*/ 310 w 313"/>
                <a:gd name="T37" fmla="*/ 11 h 144"/>
                <a:gd name="T38" fmla="*/ 288 w 313"/>
                <a:gd name="T39" fmla="*/ 71 h 144"/>
                <a:gd name="T40" fmla="*/ 283 w 313"/>
                <a:gd name="T41" fmla="*/ 96 h 144"/>
                <a:gd name="T42" fmla="*/ 217 w 313"/>
                <a:gd name="T43" fmla="*/ 144 h 144"/>
                <a:gd name="T44" fmla="*/ 104 w 313"/>
                <a:gd name="T4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3" h="144">
                  <a:moveTo>
                    <a:pt x="104" y="144"/>
                  </a:moveTo>
                  <a:cubicBezTo>
                    <a:pt x="77" y="143"/>
                    <a:pt x="49" y="137"/>
                    <a:pt x="38" y="96"/>
                  </a:cubicBezTo>
                  <a:cubicBezTo>
                    <a:pt x="35" y="86"/>
                    <a:pt x="34" y="75"/>
                    <a:pt x="33" y="64"/>
                  </a:cubicBezTo>
                  <a:cubicBezTo>
                    <a:pt x="33" y="57"/>
                    <a:pt x="32" y="51"/>
                    <a:pt x="31" y="44"/>
                  </a:cubicBezTo>
                  <a:cubicBezTo>
                    <a:pt x="30" y="34"/>
                    <a:pt x="27" y="25"/>
                    <a:pt x="23" y="19"/>
                  </a:cubicBezTo>
                  <a:cubicBezTo>
                    <a:pt x="18" y="12"/>
                    <a:pt x="13" y="11"/>
                    <a:pt x="4" y="10"/>
                  </a:cubicBezTo>
                  <a:cubicBezTo>
                    <a:pt x="2" y="10"/>
                    <a:pt x="0" y="7"/>
                    <a:pt x="0" y="5"/>
                  </a:cubicBezTo>
                  <a:cubicBezTo>
                    <a:pt x="0" y="2"/>
                    <a:pt x="2" y="0"/>
                    <a:pt x="5" y="1"/>
                  </a:cubicBezTo>
                  <a:cubicBezTo>
                    <a:pt x="14" y="1"/>
                    <a:pt x="23" y="3"/>
                    <a:pt x="30" y="14"/>
                  </a:cubicBezTo>
                  <a:cubicBezTo>
                    <a:pt x="35" y="21"/>
                    <a:pt x="38" y="31"/>
                    <a:pt x="40" y="43"/>
                  </a:cubicBezTo>
                  <a:cubicBezTo>
                    <a:pt x="41" y="50"/>
                    <a:pt x="42" y="57"/>
                    <a:pt x="42" y="63"/>
                  </a:cubicBezTo>
                  <a:cubicBezTo>
                    <a:pt x="43" y="74"/>
                    <a:pt x="44" y="84"/>
                    <a:pt x="47" y="94"/>
                  </a:cubicBezTo>
                  <a:cubicBezTo>
                    <a:pt x="56" y="129"/>
                    <a:pt x="80" y="134"/>
                    <a:pt x="104" y="135"/>
                  </a:cubicBezTo>
                  <a:cubicBezTo>
                    <a:pt x="217" y="135"/>
                    <a:pt x="217" y="135"/>
                    <a:pt x="217" y="135"/>
                  </a:cubicBezTo>
                  <a:cubicBezTo>
                    <a:pt x="241" y="134"/>
                    <a:pt x="265" y="129"/>
                    <a:pt x="274" y="94"/>
                  </a:cubicBezTo>
                  <a:cubicBezTo>
                    <a:pt x="276" y="87"/>
                    <a:pt x="277" y="79"/>
                    <a:pt x="278" y="69"/>
                  </a:cubicBezTo>
                  <a:cubicBezTo>
                    <a:pt x="282" y="45"/>
                    <a:pt x="286" y="14"/>
                    <a:pt x="305" y="3"/>
                  </a:cubicBezTo>
                  <a:cubicBezTo>
                    <a:pt x="307" y="2"/>
                    <a:pt x="310" y="3"/>
                    <a:pt x="311" y="5"/>
                  </a:cubicBezTo>
                  <a:cubicBezTo>
                    <a:pt x="313" y="7"/>
                    <a:pt x="312" y="10"/>
                    <a:pt x="310" y="11"/>
                  </a:cubicBezTo>
                  <a:cubicBezTo>
                    <a:pt x="294" y="20"/>
                    <a:pt x="290" y="48"/>
                    <a:pt x="288" y="71"/>
                  </a:cubicBezTo>
                  <a:cubicBezTo>
                    <a:pt x="286" y="80"/>
                    <a:pt x="285" y="89"/>
                    <a:pt x="283" y="96"/>
                  </a:cubicBezTo>
                  <a:cubicBezTo>
                    <a:pt x="272" y="137"/>
                    <a:pt x="244" y="143"/>
                    <a:pt x="217" y="144"/>
                  </a:cubicBezTo>
                  <a:lnTo>
                    <a:pt x="10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285"/>
            <p:cNvSpPr/>
            <p:nvPr/>
          </p:nvSpPr>
          <p:spPr bwMode="auto">
            <a:xfrm>
              <a:off x="3228975" y="7237413"/>
              <a:ext cx="107950" cy="98425"/>
            </a:xfrm>
            <a:custGeom>
              <a:avLst/>
              <a:gdLst>
                <a:gd name="T0" fmla="*/ 17 w 38"/>
                <a:gd name="T1" fmla="*/ 35 h 35"/>
                <a:gd name="T2" fmla="*/ 5 w 38"/>
                <a:gd name="T3" fmla="*/ 29 h 35"/>
                <a:gd name="T4" fmla="*/ 1 w 38"/>
                <a:gd name="T5" fmla="*/ 7 h 35"/>
                <a:gd name="T6" fmla="*/ 7 w 38"/>
                <a:gd name="T7" fmla="*/ 3 h 35"/>
                <a:gd name="T8" fmla="*/ 10 w 38"/>
                <a:gd name="T9" fmla="*/ 9 h 35"/>
                <a:gd name="T10" fmla="*/ 12 w 38"/>
                <a:gd name="T11" fmla="*/ 24 h 35"/>
                <a:gd name="T12" fmla="*/ 17 w 38"/>
                <a:gd name="T13" fmla="*/ 25 h 35"/>
                <a:gd name="T14" fmla="*/ 20 w 38"/>
                <a:gd name="T15" fmla="*/ 21 h 35"/>
                <a:gd name="T16" fmla="*/ 30 w 38"/>
                <a:gd name="T17" fmla="*/ 2 h 35"/>
                <a:gd name="T18" fmla="*/ 36 w 38"/>
                <a:gd name="T19" fmla="*/ 2 h 35"/>
                <a:gd name="T20" fmla="*/ 36 w 38"/>
                <a:gd name="T21" fmla="*/ 9 h 35"/>
                <a:gd name="T22" fmla="*/ 29 w 38"/>
                <a:gd name="T23" fmla="*/ 23 h 35"/>
                <a:gd name="T24" fmla="*/ 17 w 3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17" y="35"/>
                  </a:moveTo>
                  <a:cubicBezTo>
                    <a:pt x="12" y="35"/>
                    <a:pt x="8" y="33"/>
                    <a:pt x="5" y="29"/>
                  </a:cubicBezTo>
                  <a:cubicBezTo>
                    <a:pt x="0" y="23"/>
                    <a:pt x="0" y="13"/>
                    <a:pt x="1" y="7"/>
                  </a:cubicBezTo>
                  <a:cubicBezTo>
                    <a:pt x="2" y="4"/>
                    <a:pt x="4" y="3"/>
                    <a:pt x="7" y="3"/>
                  </a:cubicBezTo>
                  <a:cubicBezTo>
                    <a:pt x="9" y="4"/>
                    <a:pt x="11" y="6"/>
                    <a:pt x="10" y="9"/>
                  </a:cubicBezTo>
                  <a:cubicBezTo>
                    <a:pt x="9" y="14"/>
                    <a:pt x="10" y="20"/>
                    <a:pt x="12" y="24"/>
                  </a:cubicBezTo>
                  <a:cubicBezTo>
                    <a:pt x="13" y="25"/>
                    <a:pt x="15" y="25"/>
                    <a:pt x="17" y="25"/>
                  </a:cubicBezTo>
                  <a:cubicBezTo>
                    <a:pt x="19" y="25"/>
                    <a:pt x="19" y="25"/>
                    <a:pt x="20" y="21"/>
                  </a:cubicBezTo>
                  <a:cubicBezTo>
                    <a:pt x="21" y="16"/>
                    <a:pt x="23" y="9"/>
                    <a:pt x="30" y="2"/>
                  </a:cubicBezTo>
                  <a:cubicBezTo>
                    <a:pt x="32" y="0"/>
                    <a:pt x="35" y="0"/>
                    <a:pt x="36" y="2"/>
                  </a:cubicBezTo>
                  <a:cubicBezTo>
                    <a:pt x="38" y="4"/>
                    <a:pt x="38" y="7"/>
                    <a:pt x="36" y="9"/>
                  </a:cubicBezTo>
                  <a:cubicBezTo>
                    <a:pt x="31" y="14"/>
                    <a:pt x="30" y="19"/>
                    <a:pt x="29" y="23"/>
                  </a:cubicBezTo>
                  <a:cubicBezTo>
                    <a:pt x="28" y="28"/>
                    <a:pt x="27" y="35"/>
                    <a:pt x="1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286"/>
            <p:cNvSpPr/>
            <p:nvPr/>
          </p:nvSpPr>
          <p:spPr bwMode="auto">
            <a:xfrm>
              <a:off x="2884488" y="7237413"/>
              <a:ext cx="106363" cy="98425"/>
            </a:xfrm>
            <a:custGeom>
              <a:avLst/>
              <a:gdLst>
                <a:gd name="T0" fmla="*/ 21 w 38"/>
                <a:gd name="T1" fmla="*/ 35 h 35"/>
                <a:gd name="T2" fmla="*/ 9 w 38"/>
                <a:gd name="T3" fmla="*/ 23 h 35"/>
                <a:gd name="T4" fmla="*/ 2 w 38"/>
                <a:gd name="T5" fmla="*/ 9 h 35"/>
                <a:gd name="T6" fmla="*/ 2 w 38"/>
                <a:gd name="T7" fmla="*/ 2 h 35"/>
                <a:gd name="T8" fmla="*/ 8 w 38"/>
                <a:gd name="T9" fmla="*/ 2 h 35"/>
                <a:gd name="T10" fmla="*/ 18 w 38"/>
                <a:gd name="T11" fmla="*/ 21 h 35"/>
                <a:gd name="T12" fmla="*/ 21 w 38"/>
                <a:gd name="T13" fmla="*/ 25 h 35"/>
                <a:gd name="T14" fmla="*/ 26 w 38"/>
                <a:gd name="T15" fmla="*/ 24 h 35"/>
                <a:gd name="T16" fmla="*/ 28 w 38"/>
                <a:gd name="T17" fmla="*/ 9 h 35"/>
                <a:gd name="T18" fmla="*/ 32 w 38"/>
                <a:gd name="T19" fmla="*/ 3 h 35"/>
                <a:gd name="T20" fmla="*/ 37 w 38"/>
                <a:gd name="T21" fmla="*/ 7 h 35"/>
                <a:gd name="T22" fmla="*/ 33 w 38"/>
                <a:gd name="T23" fmla="*/ 29 h 35"/>
                <a:gd name="T24" fmla="*/ 21 w 3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21" y="35"/>
                  </a:moveTo>
                  <a:cubicBezTo>
                    <a:pt x="12" y="35"/>
                    <a:pt x="10" y="28"/>
                    <a:pt x="9" y="23"/>
                  </a:cubicBezTo>
                  <a:cubicBezTo>
                    <a:pt x="8" y="19"/>
                    <a:pt x="7" y="14"/>
                    <a:pt x="2" y="9"/>
                  </a:cubicBezTo>
                  <a:cubicBezTo>
                    <a:pt x="0" y="7"/>
                    <a:pt x="0" y="4"/>
                    <a:pt x="2" y="2"/>
                  </a:cubicBezTo>
                  <a:cubicBezTo>
                    <a:pt x="4" y="0"/>
                    <a:pt x="6" y="0"/>
                    <a:pt x="8" y="2"/>
                  </a:cubicBezTo>
                  <a:cubicBezTo>
                    <a:pt x="15" y="9"/>
                    <a:pt x="17" y="16"/>
                    <a:pt x="18" y="21"/>
                  </a:cubicBezTo>
                  <a:cubicBezTo>
                    <a:pt x="19" y="25"/>
                    <a:pt x="19" y="25"/>
                    <a:pt x="21" y="25"/>
                  </a:cubicBezTo>
                  <a:cubicBezTo>
                    <a:pt x="23" y="25"/>
                    <a:pt x="25" y="25"/>
                    <a:pt x="26" y="24"/>
                  </a:cubicBezTo>
                  <a:cubicBezTo>
                    <a:pt x="29" y="20"/>
                    <a:pt x="29" y="14"/>
                    <a:pt x="28" y="9"/>
                  </a:cubicBezTo>
                  <a:cubicBezTo>
                    <a:pt x="28" y="6"/>
                    <a:pt x="29" y="4"/>
                    <a:pt x="32" y="3"/>
                  </a:cubicBezTo>
                  <a:cubicBezTo>
                    <a:pt x="34" y="3"/>
                    <a:pt x="37" y="4"/>
                    <a:pt x="37" y="7"/>
                  </a:cubicBezTo>
                  <a:cubicBezTo>
                    <a:pt x="38" y="13"/>
                    <a:pt x="38" y="23"/>
                    <a:pt x="33" y="29"/>
                  </a:cubicBezTo>
                  <a:cubicBezTo>
                    <a:pt x="30" y="33"/>
                    <a:pt x="26" y="35"/>
                    <a:pt x="2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287"/>
            <p:cNvSpPr>
              <a:spLocks noEditPoints="1"/>
            </p:cNvSpPr>
            <p:nvPr/>
          </p:nvSpPr>
          <p:spPr bwMode="auto">
            <a:xfrm>
              <a:off x="2965450" y="6437313"/>
              <a:ext cx="95250" cy="98425"/>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10 h 35"/>
                <a:gd name="T12" fmla="*/ 9 w 34"/>
                <a:gd name="T13" fmla="*/ 18 h 35"/>
                <a:gd name="T14" fmla="*/ 17 w 34"/>
                <a:gd name="T15" fmla="*/ 26 h 35"/>
                <a:gd name="T16" fmla="*/ 25 w 34"/>
                <a:gd name="T17" fmla="*/ 18 h 35"/>
                <a:gd name="T18" fmla="*/ 17 w 34"/>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10"/>
                  </a:moveTo>
                  <a:cubicBezTo>
                    <a:pt x="13" y="10"/>
                    <a:pt x="9" y="13"/>
                    <a:pt x="9" y="18"/>
                  </a:cubicBezTo>
                  <a:cubicBezTo>
                    <a:pt x="9" y="22"/>
                    <a:pt x="13" y="26"/>
                    <a:pt x="17" y="26"/>
                  </a:cubicBezTo>
                  <a:cubicBezTo>
                    <a:pt x="22" y="26"/>
                    <a:pt x="25" y="22"/>
                    <a:pt x="25" y="18"/>
                  </a:cubicBezTo>
                  <a:cubicBezTo>
                    <a:pt x="25" y="13"/>
                    <a:pt x="22" y="10"/>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9" name="Freeform 288"/>
            <p:cNvSpPr>
              <a:spLocks noEditPoints="1"/>
            </p:cNvSpPr>
            <p:nvPr/>
          </p:nvSpPr>
          <p:spPr bwMode="auto">
            <a:xfrm>
              <a:off x="3024188" y="6623050"/>
              <a:ext cx="98425" cy="9842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10 h 35"/>
                <a:gd name="T12" fmla="*/ 10 w 35"/>
                <a:gd name="T13" fmla="*/ 18 h 35"/>
                <a:gd name="T14" fmla="*/ 18 w 35"/>
                <a:gd name="T15" fmla="*/ 26 h 35"/>
                <a:gd name="T16" fmla="*/ 26 w 35"/>
                <a:gd name="T17" fmla="*/ 18 h 35"/>
                <a:gd name="T18" fmla="*/ 18 w 35"/>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10"/>
                  </a:moveTo>
                  <a:cubicBezTo>
                    <a:pt x="13" y="10"/>
                    <a:pt x="10" y="13"/>
                    <a:pt x="10" y="18"/>
                  </a:cubicBezTo>
                  <a:cubicBezTo>
                    <a:pt x="10" y="22"/>
                    <a:pt x="13" y="26"/>
                    <a:pt x="18" y="26"/>
                  </a:cubicBezTo>
                  <a:cubicBezTo>
                    <a:pt x="22" y="26"/>
                    <a:pt x="26" y="22"/>
                    <a:pt x="26" y="18"/>
                  </a:cubicBezTo>
                  <a:cubicBezTo>
                    <a:pt x="26" y="13"/>
                    <a:pt x="22" y="10"/>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0" name="Freeform 289"/>
            <p:cNvSpPr>
              <a:spLocks noEditPoints="1"/>
            </p:cNvSpPr>
            <p:nvPr/>
          </p:nvSpPr>
          <p:spPr bwMode="auto">
            <a:xfrm>
              <a:off x="3165475" y="6550025"/>
              <a:ext cx="77788" cy="777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9 h 28"/>
                <a:gd name="T12" fmla="*/ 10 w 28"/>
                <a:gd name="T13" fmla="*/ 14 h 28"/>
                <a:gd name="T14" fmla="*/ 14 w 28"/>
                <a:gd name="T15" fmla="*/ 18 h 28"/>
                <a:gd name="T16" fmla="*/ 19 w 28"/>
                <a:gd name="T17" fmla="*/ 14 h 28"/>
                <a:gd name="T18" fmla="*/ 14 w 28"/>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7" y="28"/>
                    <a:pt x="0" y="21"/>
                    <a:pt x="0" y="14"/>
                  </a:cubicBezTo>
                  <a:cubicBezTo>
                    <a:pt x="0" y="6"/>
                    <a:pt x="7" y="0"/>
                    <a:pt x="14" y="0"/>
                  </a:cubicBezTo>
                  <a:cubicBezTo>
                    <a:pt x="22" y="0"/>
                    <a:pt x="28" y="6"/>
                    <a:pt x="28" y="14"/>
                  </a:cubicBezTo>
                  <a:cubicBezTo>
                    <a:pt x="28" y="21"/>
                    <a:pt x="22" y="28"/>
                    <a:pt x="14" y="28"/>
                  </a:cubicBezTo>
                  <a:close/>
                  <a:moveTo>
                    <a:pt x="14" y="9"/>
                  </a:moveTo>
                  <a:cubicBezTo>
                    <a:pt x="12" y="9"/>
                    <a:pt x="10" y="11"/>
                    <a:pt x="10" y="14"/>
                  </a:cubicBezTo>
                  <a:cubicBezTo>
                    <a:pt x="10" y="16"/>
                    <a:pt x="12" y="18"/>
                    <a:pt x="14" y="18"/>
                  </a:cubicBezTo>
                  <a:cubicBezTo>
                    <a:pt x="17" y="18"/>
                    <a:pt x="19" y="16"/>
                    <a:pt x="19" y="14"/>
                  </a:cubicBezTo>
                  <a:cubicBezTo>
                    <a:pt x="19" y="11"/>
                    <a:pt x="17" y="9"/>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1" name="Freeform 290"/>
            <p:cNvSpPr>
              <a:spLocks noEditPoints="1"/>
            </p:cNvSpPr>
            <p:nvPr/>
          </p:nvSpPr>
          <p:spPr bwMode="auto">
            <a:xfrm>
              <a:off x="3205163" y="6715125"/>
              <a:ext cx="128588" cy="127000"/>
            </a:xfrm>
            <a:custGeom>
              <a:avLst/>
              <a:gdLst>
                <a:gd name="T0" fmla="*/ 23 w 46"/>
                <a:gd name="T1" fmla="*/ 45 h 45"/>
                <a:gd name="T2" fmla="*/ 0 w 46"/>
                <a:gd name="T3" fmla="*/ 22 h 45"/>
                <a:gd name="T4" fmla="*/ 23 w 46"/>
                <a:gd name="T5" fmla="*/ 0 h 45"/>
                <a:gd name="T6" fmla="*/ 46 w 46"/>
                <a:gd name="T7" fmla="*/ 22 h 45"/>
                <a:gd name="T8" fmla="*/ 23 w 46"/>
                <a:gd name="T9" fmla="*/ 45 h 45"/>
                <a:gd name="T10" fmla="*/ 23 w 46"/>
                <a:gd name="T11" fmla="*/ 9 h 45"/>
                <a:gd name="T12" fmla="*/ 9 w 46"/>
                <a:gd name="T13" fmla="*/ 22 h 45"/>
                <a:gd name="T14" fmla="*/ 23 w 46"/>
                <a:gd name="T15" fmla="*/ 36 h 45"/>
                <a:gd name="T16" fmla="*/ 36 w 46"/>
                <a:gd name="T17" fmla="*/ 22 h 45"/>
                <a:gd name="T18" fmla="*/ 23 w 46"/>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5">
                  <a:moveTo>
                    <a:pt x="23" y="45"/>
                  </a:moveTo>
                  <a:cubicBezTo>
                    <a:pt x="10" y="45"/>
                    <a:pt x="0" y="35"/>
                    <a:pt x="0" y="22"/>
                  </a:cubicBezTo>
                  <a:cubicBezTo>
                    <a:pt x="0" y="10"/>
                    <a:pt x="10" y="0"/>
                    <a:pt x="23" y="0"/>
                  </a:cubicBezTo>
                  <a:cubicBezTo>
                    <a:pt x="35" y="0"/>
                    <a:pt x="46" y="10"/>
                    <a:pt x="46" y="22"/>
                  </a:cubicBezTo>
                  <a:cubicBezTo>
                    <a:pt x="46" y="35"/>
                    <a:pt x="35" y="45"/>
                    <a:pt x="23" y="45"/>
                  </a:cubicBezTo>
                  <a:close/>
                  <a:moveTo>
                    <a:pt x="23" y="9"/>
                  </a:moveTo>
                  <a:cubicBezTo>
                    <a:pt x="15" y="9"/>
                    <a:pt x="9" y="15"/>
                    <a:pt x="9" y="22"/>
                  </a:cubicBezTo>
                  <a:cubicBezTo>
                    <a:pt x="9" y="30"/>
                    <a:pt x="15" y="36"/>
                    <a:pt x="23" y="36"/>
                  </a:cubicBezTo>
                  <a:cubicBezTo>
                    <a:pt x="30" y="36"/>
                    <a:pt x="36" y="30"/>
                    <a:pt x="36" y="22"/>
                  </a:cubicBezTo>
                  <a:cubicBezTo>
                    <a:pt x="36" y="15"/>
                    <a:pt x="30"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2" name="Freeform 291"/>
            <p:cNvSpPr/>
            <p:nvPr/>
          </p:nvSpPr>
          <p:spPr bwMode="auto">
            <a:xfrm>
              <a:off x="3022600" y="6813550"/>
              <a:ext cx="128588" cy="76200"/>
            </a:xfrm>
            <a:custGeom>
              <a:avLst/>
              <a:gdLst>
                <a:gd name="T0" fmla="*/ 41 w 46"/>
                <a:gd name="T1" fmla="*/ 27 h 27"/>
                <a:gd name="T2" fmla="*/ 36 w 46"/>
                <a:gd name="T3" fmla="*/ 23 h 27"/>
                <a:gd name="T4" fmla="*/ 23 w 46"/>
                <a:gd name="T5" fmla="*/ 9 h 27"/>
                <a:gd name="T6" fmla="*/ 9 w 46"/>
                <a:gd name="T7" fmla="*/ 21 h 27"/>
                <a:gd name="T8" fmla="*/ 4 w 46"/>
                <a:gd name="T9" fmla="*/ 26 h 27"/>
                <a:gd name="T10" fmla="*/ 0 w 46"/>
                <a:gd name="T11" fmla="*/ 21 h 27"/>
                <a:gd name="T12" fmla="*/ 23 w 46"/>
                <a:gd name="T13" fmla="*/ 0 h 27"/>
                <a:gd name="T14" fmla="*/ 46 w 46"/>
                <a:gd name="T15" fmla="*/ 23 h 27"/>
                <a:gd name="T16" fmla="*/ 41 w 4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7">
                  <a:moveTo>
                    <a:pt x="41" y="27"/>
                  </a:moveTo>
                  <a:cubicBezTo>
                    <a:pt x="39" y="27"/>
                    <a:pt x="36" y="25"/>
                    <a:pt x="36" y="23"/>
                  </a:cubicBezTo>
                  <a:cubicBezTo>
                    <a:pt x="36" y="15"/>
                    <a:pt x="30" y="9"/>
                    <a:pt x="23" y="9"/>
                  </a:cubicBezTo>
                  <a:cubicBezTo>
                    <a:pt x="16" y="9"/>
                    <a:pt x="10" y="14"/>
                    <a:pt x="9" y="21"/>
                  </a:cubicBezTo>
                  <a:cubicBezTo>
                    <a:pt x="9" y="24"/>
                    <a:pt x="7" y="26"/>
                    <a:pt x="4" y="26"/>
                  </a:cubicBezTo>
                  <a:cubicBezTo>
                    <a:pt x="2" y="26"/>
                    <a:pt x="0" y="23"/>
                    <a:pt x="0" y="21"/>
                  </a:cubicBezTo>
                  <a:cubicBezTo>
                    <a:pt x="1" y="9"/>
                    <a:pt x="11" y="0"/>
                    <a:pt x="23" y="0"/>
                  </a:cubicBezTo>
                  <a:cubicBezTo>
                    <a:pt x="35" y="0"/>
                    <a:pt x="46" y="10"/>
                    <a:pt x="46" y="23"/>
                  </a:cubicBezTo>
                  <a:cubicBezTo>
                    <a:pt x="46" y="25"/>
                    <a:pt x="44" y="27"/>
                    <a:pt x="4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3" name="Freeform 292"/>
            <p:cNvSpPr>
              <a:spLocks noEditPoints="1"/>
            </p:cNvSpPr>
            <p:nvPr/>
          </p:nvSpPr>
          <p:spPr bwMode="auto">
            <a:xfrm>
              <a:off x="2876550" y="6681788"/>
              <a:ext cx="117475" cy="109538"/>
            </a:xfrm>
            <a:custGeom>
              <a:avLst/>
              <a:gdLst>
                <a:gd name="T0" fmla="*/ 22 w 42"/>
                <a:gd name="T1" fmla="*/ 39 h 39"/>
                <a:gd name="T2" fmla="*/ 12 w 42"/>
                <a:gd name="T3" fmla="*/ 36 h 39"/>
                <a:gd name="T4" fmla="*/ 5 w 42"/>
                <a:gd name="T5" fmla="*/ 10 h 39"/>
                <a:gd name="T6" fmla="*/ 17 w 42"/>
                <a:gd name="T7" fmla="*/ 1 h 39"/>
                <a:gd name="T8" fmla="*/ 32 w 42"/>
                <a:gd name="T9" fmla="*/ 3 h 39"/>
                <a:gd name="T10" fmla="*/ 41 w 42"/>
                <a:gd name="T11" fmla="*/ 15 h 39"/>
                <a:gd name="T12" fmla="*/ 39 w 42"/>
                <a:gd name="T13" fmla="*/ 29 h 39"/>
                <a:gd name="T14" fmla="*/ 39 w 42"/>
                <a:gd name="T15" fmla="*/ 29 h 39"/>
                <a:gd name="T16" fmla="*/ 27 w 42"/>
                <a:gd name="T17" fmla="*/ 38 h 39"/>
                <a:gd name="T18" fmla="*/ 22 w 42"/>
                <a:gd name="T19" fmla="*/ 39 h 39"/>
                <a:gd name="T20" fmla="*/ 22 w 42"/>
                <a:gd name="T21" fmla="*/ 10 h 39"/>
                <a:gd name="T22" fmla="*/ 19 w 42"/>
                <a:gd name="T23" fmla="*/ 10 h 39"/>
                <a:gd name="T24" fmla="*/ 13 w 42"/>
                <a:gd name="T25" fmla="*/ 15 h 39"/>
                <a:gd name="T26" fmla="*/ 17 w 42"/>
                <a:gd name="T27" fmla="*/ 28 h 39"/>
                <a:gd name="T28" fmla="*/ 25 w 42"/>
                <a:gd name="T29" fmla="*/ 29 h 39"/>
                <a:gd name="T30" fmla="*/ 31 w 42"/>
                <a:gd name="T31" fmla="*/ 25 h 39"/>
                <a:gd name="T32" fmla="*/ 31 w 42"/>
                <a:gd name="T33" fmla="*/ 25 h 39"/>
                <a:gd name="T34" fmla="*/ 32 w 42"/>
                <a:gd name="T35" fmla="*/ 17 h 39"/>
                <a:gd name="T36" fmla="*/ 27 w 42"/>
                <a:gd name="T37" fmla="*/ 11 h 39"/>
                <a:gd name="T38" fmla="*/ 22 w 42"/>
                <a:gd name="T3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9">
                  <a:moveTo>
                    <a:pt x="22" y="39"/>
                  </a:moveTo>
                  <a:cubicBezTo>
                    <a:pt x="19" y="39"/>
                    <a:pt x="15" y="38"/>
                    <a:pt x="12" y="36"/>
                  </a:cubicBezTo>
                  <a:cubicBezTo>
                    <a:pt x="3" y="31"/>
                    <a:pt x="0" y="19"/>
                    <a:pt x="5" y="10"/>
                  </a:cubicBezTo>
                  <a:cubicBezTo>
                    <a:pt x="8" y="6"/>
                    <a:pt x="12" y="3"/>
                    <a:pt x="17" y="1"/>
                  </a:cubicBezTo>
                  <a:cubicBezTo>
                    <a:pt x="22" y="0"/>
                    <a:pt x="27" y="1"/>
                    <a:pt x="32" y="3"/>
                  </a:cubicBezTo>
                  <a:cubicBezTo>
                    <a:pt x="36" y="6"/>
                    <a:pt x="39" y="10"/>
                    <a:pt x="41" y="15"/>
                  </a:cubicBezTo>
                  <a:cubicBezTo>
                    <a:pt x="42" y="20"/>
                    <a:pt x="41" y="25"/>
                    <a:pt x="39" y="29"/>
                  </a:cubicBezTo>
                  <a:cubicBezTo>
                    <a:pt x="39" y="29"/>
                    <a:pt x="39" y="29"/>
                    <a:pt x="39" y="29"/>
                  </a:cubicBezTo>
                  <a:cubicBezTo>
                    <a:pt x="36" y="34"/>
                    <a:pt x="32" y="37"/>
                    <a:pt x="27" y="38"/>
                  </a:cubicBezTo>
                  <a:cubicBezTo>
                    <a:pt x="25" y="39"/>
                    <a:pt x="24" y="39"/>
                    <a:pt x="22" y="39"/>
                  </a:cubicBezTo>
                  <a:close/>
                  <a:moveTo>
                    <a:pt x="22" y="10"/>
                  </a:moveTo>
                  <a:cubicBezTo>
                    <a:pt x="21" y="10"/>
                    <a:pt x="20" y="10"/>
                    <a:pt x="19" y="10"/>
                  </a:cubicBezTo>
                  <a:cubicBezTo>
                    <a:pt x="17" y="11"/>
                    <a:pt x="15" y="12"/>
                    <a:pt x="13" y="15"/>
                  </a:cubicBezTo>
                  <a:cubicBezTo>
                    <a:pt x="11" y="20"/>
                    <a:pt x="12" y="26"/>
                    <a:pt x="17" y="28"/>
                  </a:cubicBezTo>
                  <a:cubicBezTo>
                    <a:pt x="19" y="30"/>
                    <a:pt x="22" y="30"/>
                    <a:pt x="25" y="29"/>
                  </a:cubicBezTo>
                  <a:cubicBezTo>
                    <a:pt x="27" y="29"/>
                    <a:pt x="29" y="27"/>
                    <a:pt x="31" y="25"/>
                  </a:cubicBezTo>
                  <a:cubicBezTo>
                    <a:pt x="31" y="25"/>
                    <a:pt x="31" y="25"/>
                    <a:pt x="31" y="25"/>
                  </a:cubicBezTo>
                  <a:cubicBezTo>
                    <a:pt x="32" y="22"/>
                    <a:pt x="32" y="20"/>
                    <a:pt x="32" y="17"/>
                  </a:cubicBezTo>
                  <a:cubicBezTo>
                    <a:pt x="31" y="15"/>
                    <a:pt x="29" y="12"/>
                    <a:pt x="27" y="11"/>
                  </a:cubicBezTo>
                  <a:cubicBezTo>
                    <a:pt x="25" y="10"/>
                    <a:pt x="24" y="10"/>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4" name="Freeform 293"/>
          <p:cNvSpPr>
            <a:spLocks noEditPoints="1"/>
          </p:cNvSpPr>
          <p:nvPr/>
        </p:nvSpPr>
        <p:spPr bwMode="auto">
          <a:xfrm>
            <a:off x="10916424" y="4886714"/>
            <a:ext cx="864429" cy="863360"/>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15" name="组合 414"/>
          <p:cNvGrpSpPr/>
          <p:nvPr/>
        </p:nvGrpSpPr>
        <p:grpSpPr>
          <a:xfrm>
            <a:off x="600507" y="2391127"/>
            <a:ext cx="483567" cy="601249"/>
            <a:chOff x="4514850" y="6443663"/>
            <a:chExt cx="717550" cy="892175"/>
          </a:xfrm>
          <a:solidFill>
            <a:srgbClr val="FC621E"/>
          </a:solidFill>
        </p:grpSpPr>
        <p:sp>
          <p:nvSpPr>
            <p:cNvPr id="416" name="Freeform 294"/>
            <p:cNvSpPr>
              <a:spLocks noEditPoints="1"/>
            </p:cNvSpPr>
            <p:nvPr/>
          </p:nvSpPr>
          <p:spPr bwMode="auto">
            <a:xfrm>
              <a:off x="4749800" y="6594475"/>
              <a:ext cx="482600" cy="741363"/>
            </a:xfrm>
            <a:custGeom>
              <a:avLst/>
              <a:gdLst>
                <a:gd name="T0" fmla="*/ 137 w 172"/>
                <a:gd name="T1" fmla="*/ 264 h 264"/>
                <a:gd name="T2" fmla="*/ 35 w 172"/>
                <a:gd name="T3" fmla="*/ 264 h 264"/>
                <a:gd name="T4" fmla="*/ 14 w 172"/>
                <a:gd name="T5" fmla="*/ 243 h 264"/>
                <a:gd name="T6" fmla="*/ 14 w 172"/>
                <a:gd name="T7" fmla="*/ 132 h 264"/>
                <a:gd name="T8" fmla="*/ 0 w 172"/>
                <a:gd name="T9" fmla="*/ 86 h 264"/>
                <a:gd name="T10" fmla="*/ 86 w 172"/>
                <a:gd name="T11" fmla="*/ 0 h 264"/>
                <a:gd name="T12" fmla="*/ 172 w 172"/>
                <a:gd name="T13" fmla="*/ 86 h 264"/>
                <a:gd name="T14" fmla="*/ 158 w 172"/>
                <a:gd name="T15" fmla="*/ 132 h 264"/>
                <a:gd name="T16" fmla="*/ 158 w 172"/>
                <a:gd name="T17" fmla="*/ 243 h 264"/>
                <a:gd name="T18" fmla="*/ 137 w 172"/>
                <a:gd name="T19" fmla="*/ 264 h 264"/>
                <a:gd name="T20" fmla="*/ 86 w 172"/>
                <a:gd name="T21" fmla="*/ 9 h 264"/>
                <a:gd name="T22" fmla="*/ 10 w 172"/>
                <a:gd name="T23" fmla="*/ 86 h 264"/>
                <a:gd name="T24" fmla="*/ 22 w 172"/>
                <a:gd name="T25" fmla="*/ 128 h 264"/>
                <a:gd name="T26" fmla="*/ 23 w 172"/>
                <a:gd name="T27" fmla="*/ 131 h 264"/>
                <a:gd name="T28" fmla="*/ 23 w 172"/>
                <a:gd name="T29" fmla="*/ 243 h 264"/>
                <a:gd name="T30" fmla="*/ 35 w 172"/>
                <a:gd name="T31" fmla="*/ 254 h 264"/>
                <a:gd name="T32" fmla="*/ 137 w 172"/>
                <a:gd name="T33" fmla="*/ 254 h 264"/>
                <a:gd name="T34" fmla="*/ 149 w 172"/>
                <a:gd name="T35" fmla="*/ 243 h 264"/>
                <a:gd name="T36" fmla="*/ 149 w 172"/>
                <a:gd name="T37" fmla="*/ 131 h 264"/>
                <a:gd name="T38" fmla="*/ 150 w 172"/>
                <a:gd name="T39" fmla="*/ 128 h 264"/>
                <a:gd name="T40" fmla="*/ 162 w 172"/>
                <a:gd name="T41" fmla="*/ 86 h 264"/>
                <a:gd name="T42" fmla="*/ 86 w 172"/>
                <a:gd name="T43" fmla="*/ 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264">
                  <a:moveTo>
                    <a:pt x="137" y="264"/>
                  </a:moveTo>
                  <a:cubicBezTo>
                    <a:pt x="35" y="264"/>
                    <a:pt x="35" y="264"/>
                    <a:pt x="35" y="264"/>
                  </a:cubicBezTo>
                  <a:cubicBezTo>
                    <a:pt x="24" y="264"/>
                    <a:pt x="14" y="254"/>
                    <a:pt x="14" y="243"/>
                  </a:cubicBezTo>
                  <a:cubicBezTo>
                    <a:pt x="14" y="132"/>
                    <a:pt x="14" y="132"/>
                    <a:pt x="14" y="132"/>
                  </a:cubicBezTo>
                  <a:cubicBezTo>
                    <a:pt x="5" y="118"/>
                    <a:pt x="0" y="102"/>
                    <a:pt x="0" y="86"/>
                  </a:cubicBezTo>
                  <a:cubicBezTo>
                    <a:pt x="0" y="38"/>
                    <a:pt x="39" y="0"/>
                    <a:pt x="86" y="0"/>
                  </a:cubicBezTo>
                  <a:cubicBezTo>
                    <a:pt x="133" y="0"/>
                    <a:pt x="172" y="38"/>
                    <a:pt x="172" y="86"/>
                  </a:cubicBezTo>
                  <a:cubicBezTo>
                    <a:pt x="172" y="102"/>
                    <a:pt x="167" y="118"/>
                    <a:pt x="158" y="132"/>
                  </a:cubicBezTo>
                  <a:cubicBezTo>
                    <a:pt x="158" y="243"/>
                    <a:pt x="158" y="243"/>
                    <a:pt x="158" y="243"/>
                  </a:cubicBezTo>
                  <a:cubicBezTo>
                    <a:pt x="158" y="254"/>
                    <a:pt x="149" y="264"/>
                    <a:pt x="137" y="264"/>
                  </a:cubicBezTo>
                  <a:close/>
                  <a:moveTo>
                    <a:pt x="86" y="9"/>
                  </a:moveTo>
                  <a:cubicBezTo>
                    <a:pt x="44" y="9"/>
                    <a:pt x="10" y="44"/>
                    <a:pt x="10" y="86"/>
                  </a:cubicBezTo>
                  <a:cubicBezTo>
                    <a:pt x="10" y="101"/>
                    <a:pt x="14" y="116"/>
                    <a:pt x="22" y="128"/>
                  </a:cubicBezTo>
                  <a:cubicBezTo>
                    <a:pt x="23" y="129"/>
                    <a:pt x="23" y="130"/>
                    <a:pt x="23" y="131"/>
                  </a:cubicBezTo>
                  <a:cubicBezTo>
                    <a:pt x="23" y="243"/>
                    <a:pt x="23" y="243"/>
                    <a:pt x="23" y="243"/>
                  </a:cubicBezTo>
                  <a:cubicBezTo>
                    <a:pt x="23" y="249"/>
                    <a:pt x="29" y="254"/>
                    <a:pt x="35" y="254"/>
                  </a:cubicBezTo>
                  <a:cubicBezTo>
                    <a:pt x="137" y="254"/>
                    <a:pt x="137" y="254"/>
                    <a:pt x="137" y="254"/>
                  </a:cubicBezTo>
                  <a:cubicBezTo>
                    <a:pt x="143" y="254"/>
                    <a:pt x="149" y="249"/>
                    <a:pt x="149" y="243"/>
                  </a:cubicBezTo>
                  <a:cubicBezTo>
                    <a:pt x="149" y="131"/>
                    <a:pt x="149" y="131"/>
                    <a:pt x="149" y="131"/>
                  </a:cubicBezTo>
                  <a:cubicBezTo>
                    <a:pt x="149" y="130"/>
                    <a:pt x="149" y="129"/>
                    <a:pt x="150" y="128"/>
                  </a:cubicBezTo>
                  <a:cubicBezTo>
                    <a:pt x="158" y="116"/>
                    <a:pt x="162" y="101"/>
                    <a:pt x="162" y="86"/>
                  </a:cubicBezTo>
                  <a:cubicBezTo>
                    <a:pt x="162" y="44"/>
                    <a:pt x="128" y="9"/>
                    <a:pt x="8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7" name="Freeform 295"/>
            <p:cNvSpPr/>
            <p:nvPr/>
          </p:nvSpPr>
          <p:spPr bwMode="auto">
            <a:xfrm>
              <a:off x="4859338" y="6981825"/>
              <a:ext cx="269875" cy="69850"/>
            </a:xfrm>
            <a:custGeom>
              <a:avLst/>
              <a:gdLst>
                <a:gd name="T0" fmla="*/ 49 w 96"/>
                <a:gd name="T1" fmla="*/ 25 h 25"/>
                <a:gd name="T2" fmla="*/ 2 w 96"/>
                <a:gd name="T3" fmla="*/ 8 h 25"/>
                <a:gd name="T4" fmla="*/ 2 w 96"/>
                <a:gd name="T5" fmla="*/ 2 h 25"/>
                <a:gd name="T6" fmla="*/ 9 w 96"/>
                <a:gd name="T7" fmla="*/ 2 h 25"/>
                <a:gd name="T8" fmla="*/ 49 w 96"/>
                <a:gd name="T9" fmla="*/ 16 h 25"/>
                <a:gd name="T10" fmla="*/ 88 w 96"/>
                <a:gd name="T11" fmla="*/ 3 h 25"/>
                <a:gd name="T12" fmla="*/ 94 w 96"/>
                <a:gd name="T13" fmla="*/ 3 h 25"/>
                <a:gd name="T14" fmla="*/ 94 w 96"/>
                <a:gd name="T15" fmla="*/ 10 h 25"/>
                <a:gd name="T16" fmla="*/ 49 w 9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
                  <a:moveTo>
                    <a:pt x="49" y="25"/>
                  </a:moveTo>
                  <a:cubicBezTo>
                    <a:pt x="30" y="25"/>
                    <a:pt x="13" y="19"/>
                    <a:pt x="2" y="8"/>
                  </a:cubicBezTo>
                  <a:cubicBezTo>
                    <a:pt x="0" y="6"/>
                    <a:pt x="0" y="3"/>
                    <a:pt x="2" y="2"/>
                  </a:cubicBezTo>
                  <a:cubicBezTo>
                    <a:pt x="4" y="0"/>
                    <a:pt x="7" y="0"/>
                    <a:pt x="9" y="2"/>
                  </a:cubicBezTo>
                  <a:cubicBezTo>
                    <a:pt x="18" y="10"/>
                    <a:pt x="33" y="16"/>
                    <a:pt x="49" y="16"/>
                  </a:cubicBezTo>
                  <a:cubicBezTo>
                    <a:pt x="64" y="16"/>
                    <a:pt x="79" y="11"/>
                    <a:pt x="88" y="3"/>
                  </a:cubicBezTo>
                  <a:cubicBezTo>
                    <a:pt x="90" y="1"/>
                    <a:pt x="93" y="1"/>
                    <a:pt x="94" y="3"/>
                  </a:cubicBezTo>
                  <a:cubicBezTo>
                    <a:pt x="96" y="5"/>
                    <a:pt x="96" y="8"/>
                    <a:pt x="94" y="10"/>
                  </a:cubicBezTo>
                  <a:cubicBezTo>
                    <a:pt x="83" y="19"/>
                    <a:pt x="67" y="25"/>
                    <a:pt x="4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8" name="Freeform 296"/>
            <p:cNvSpPr/>
            <p:nvPr/>
          </p:nvSpPr>
          <p:spPr bwMode="auto">
            <a:xfrm>
              <a:off x="5111750" y="6529388"/>
              <a:ext cx="25400" cy="134938"/>
            </a:xfrm>
            <a:custGeom>
              <a:avLst/>
              <a:gdLst>
                <a:gd name="T0" fmla="*/ 5 w 9"/>
                <a:gd name="T1" fmla="*/ 48 h 48"/>
                <a:gd name="T2" fmla="*/ 0 w 9"/>
                <a:gd name="T3" fmla="*/ 43 h 48"/>
                <a:gd name="T4" fmla="*/ 0 w 9"/>
                <a:gd name="T5" fmla="*/ 4 h 48"/>
                <a:gd name="T6" fmla="*/ 5 w 9"/>
                <a:gd name="T7" fmla="*/ 0 h 48"/>
                <a:gd name="T8" fmla="*/ 9 w 9"/>
                <a:gd name="T9" fmla="*/ 4 h 48"/>
                <a:gd name="T10" fmla="*/ 9 w 9"/>
                <a:gd name="T11" fmla="*/ 43 h 48"/>
                <a:gd name="T12" fmla="*/ 5 w 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5" y="48"/>
                  </a:moveTo>
                  <a:cubicBezTo>
                    <a:pt x="2" y="48"/>
                    <a:pt x="0" y="46"/>
                    <a:pt x="0" y="43"/>
                  </a:cubicBezTo>
                  <a:cubicBezTo>
                    <a:pt x="0" y="4"/>
                    <a:pt x="0" y="4"/>
                    <a:pt x="0" y="4"/>
                  </a:cubicBezTo>
                  <a:cubicBezTo>
                    <a:pt x="0" y="2"/>
                    <a:pt x="2" y="0"/>
                    <a:pt x="5" y="0"/>
                  </a:cubicBezTo>
                  <a:cubicBezTo>
                    <a:pt x="7" y="0"/>
                    <a:pt x="9" y="2"/>
                    <a:pt x="9" y="4"/>
                  </a:cubicBezTo>
                  <a:cubicBezTo>
                    <a:pt x="9" y="43"/>
                    <a:pt x="9" y="43"/>
                    <a:pt x="9" y="43"/>
                  </a:cubicBezTo>
                  <a:cubicBezTo>
                    <a:pt x="9" y="46"/>
                    <a:pt x="7"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9" name="Freeform 297"/>
            <p:cNvSpPr>
              <a:spLocks noEditPoints="1"/>
            </p:cNvSpPr>
            <p:nvPr/>
          </p:nvSpPr>
          <p:spPr bwMode="auto">
            <a:xfrm>
              <a:off x="4845050" y="6751638"/>
              <a:ext cx="292100" cy="131763"/>
            </a:xfrm>
            <a:custGeom>
              <a:avLst/>
              <a:gdLst>
                <a:gd name="T0" fmla="*/ 94 w 104"/>
                <a:gd name="T1" fmla="*/ 47 h 47"/>
                <a:gd name="T2" fmla="*/ 10 w 104"/>
                <a:gd name="T3" fmla="*/ 47 h 47"/>
                <a:gd name="T4" fmla="*/ 0 w 104"/>
                <a:gd name="T5" fmla="*/ 37 h 47"/>
                <a:gd name="T6" fmla="*/ 0 w 104"/>
                <a:gd name="T7" fmla="*/ 10 h 47"/>
                <a:gd name="T8" fmla="*/ 10 w 104"/>
                <a:gd name="T9" fmla="*/ 0 h 47"/>
                <a:gd name="T10" fmla="*/ 94 w 104"/>
                <a:gd name="T11" fmla="*/ 0 h 47"/>
                <a:gd name="T12" fmla="*/ 104 w 104"/>
                <a:gd name="T13" fmla="*/ 10 h 47"/>
                <a:gd name="T14" fmla="*/ 104 w 104"/>
                <a:gd name="T15" fmla="*/ 37 h 47"/>
                <a:gd name="T16" fmla="*/ 94 w 104"/>
                <a:gd name="T17" fmla="*/ 47 h 47"/>
                <a:gd name="T18" fmla="*/ 10 w 104"/>
                <a:gd name="T19" fmla="*/ 9 h 47"/>
                <a:gd name="T20" fmla="*/ 10 w 104"/>
                <a:gd name="T21" fmla="*/ 10 h 47"/>
                <a:gd name="T22" fmla="*/ 10 w 104"/>
                <a:gd name="T23" fmla="*/ 37 h 47"/>
                <a:gd name="T24" fmla="*/ 10 w 104"/>
                <a:gd name="T25" fmla="*/ 38 h 47"/>
                <a:gd name="T26" fmla="*/ 94 w 104"/>
                <a:gd name="T27" fmla="*/ 38 h 47"/>
                <a:gd name="T28" fmla="*/ 94 w 104"/>
                <a:gd name="T29" fmla="*/ 37 h 47"/>
                <a:gd name="T30" fmla="*/ 94 w 104"/>
                <a:gd name="T31" fmla="*/ 10 h 47"/>
                <a:gd name="T32" fmla="*/ 94 w 104"/>
                <a:gd name="T33" fmla="*/ 9 h 47"/>
                <a:gd name="T34" fmla="*/ 10 w 104"/>
                <a:gd name="T35"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47">
                  <a:moveTo>
                    <a:pt x="94" y="47"/>
                  </a:moveTo>
                  <a:cubicBezTo>
                    <a:pt x="10" y="47"/>
                    <a:pt x="10" y="47"/>
                    <a:pt x="10" y="47"/>
                  </a:cubicBezTo>
                  <a:cubicBezTo>
                    <a:pt x="5" y="47"/>
                    <a:pt x="0" y="43"/>
                    <a:pt x="0" y="37"/>
                  </a:cubicBezTo>
                  <a:cubicBezTo>
                    <a:pt x="0" y="10"/>
                    <a:pt x="0" y="10"/>
                    <a:pt x="0" y="10"/>
                  </a:cubicBezTo>
                  <a:cubicBezTo>
                    <a:pt x="0" y="4"/>
                    <a:pt x="5" y="0"/>
                    <a:pt x="10" y="0"/>
                  </a:cubicBezTo>
                  <a:cubicBezTo>
                    <a:pt x="94" y="0"/>
                    <a:pt x="94" y="0"/>
                    <a:pt x="94" y="0"/>
                  </a:cubicBezTo>
                  <a:cubicBezTo>
                    <a:pt x="99" y="0"/>
                    <a:pt x="104" y="4"/>
                    <a:pt x="104" y="10"/>
                  </a:cubicBezTo>
                  <a:cubicBezTo>
                    <a:pt x="104" y="37"/>
                    <a:pt x="104" y="37"/>
                    <a:pt x="104" y="37"/>
                  </a:cubicBezTo>
                  <a:cubicBezTo>
                    <a:pt x="104" y="43"/>
                    <a:pt x="99" y="47"/>
                    <a:pt x="94" y="47"/>
                  </a:cubicBezTo>
                  <a:close/>
                  <a:moveTo>
                    <a:pt x="10" y="9"/>
                  </a:moveTo>
                  <a:cubicBezTo>
                    <a:pt x="10" y="9"/>
                    <a:pt x="10" y="9"/>
                    <a:pt x="10" y="10"/>
                  </a:cubicBezTo>
                  <a:cubicBezTo>
                    <a:pt x="10" y="37"/>
                    <a:pt x="10" y="37"/>
                    <a:pt x="10" y="37"/>
                  </a:cubicBezTo>
                  <a:cubicBezTo>
                    <a:pt x="10" y="38"/>
                    <a:pt x="10" y="38"/>
                    <a:pt x="10" y="38"/>
                  </a:cubicBezTo>
                  <a:cubicBezTo>
                    <a:pt x="94" y="38"/>
                    <a:pt x="94" y="38"/>
                    <a:pt x="94" y="38"/>
                  </a:cubicBezTo>
                  <a:cubicBezTo>
                    <a:pt x="94" y="38"/>
                    <a:pt x="94" y="38"/>
                    <a:pt x="94" y="37"/>
                  </a:cubicBezTo>
                  <a:cubicBezTo>
                    <a:pt x="94" y="10"/>
                    <a:pt x="94" y="10"/>
                    <a:pt x="94" y="10"/>
                  </a:cubicBezTo>
                  <a:cubicBezTo>
                    <a:pt x="94" y="9"/>
                    <a:pt x="94" y="9"/>
                    <a:pt x="94"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0" name="Oval 298"/>
            <p:cNvSpPr>
              <a:spLocks noChangeArrowheads="1"/>
            </p:cNvSpPr>
            <p:nvPr/>
          </p:nvSpPr>
          <p:spPr bwMode="auto">
            <a:xfrm>
              <a:off x="4979988" y="71691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1" name="Oval 299"/>
            <p:cNvSpPr>
              <a:spLocks noChangeArrowheads="1"/>
            </p:cNvSpPr>
            <p:nvPr/>
          </p:nvSpPr>
          <p:spPr bwMode="auto">
            <a:xfrm>
              <a:off x="4979988" y="72199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2" name="Oval 300"/>
            <p:cNvSpPr>
              <a:spLocks noChangeArrowheads="1"/>
            </p:cNvSpPr>
            <p:nvPr/>
          </p:nvSpPr>
          <p:spPr bwMode="auto">
            <a:xfrm>
              <a:off x="4979988" y="71183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3" name="Oval 301"/>
            <p:cNvSpPr>
              <a:spLocks noChangeArrowheads="1"/>
            </p:cNvSpPr>
            <p:nvPr/>
          </p:nvSpPr>
          <p:spPr bwMode="auto">
            <a:xfrm>
              <a:off x="5030788" y="7169150"/>
              <a:ext cx="22225"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4" name="Oval 302"/>
            <p:cNvSpPr>
              <a:spLocks noChangeArrowheads="1"/>
            </p:cNvSpPr>
            <p:nvPr/>
          </p:nvSpPr>
          <p:spPr bwMode="auto">
            <a:xfrm>
              <a:off x="4929188" y="7169150"/>
              <a:ext cx="22225"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5" name="Freeform 303"/>
            <p:cNvSpPr/>
            <p:nvPr/>
          </p:nvSpPr>
          <p:spPr bwMode="auto">
            <a:xfrm>
              <a:off x="5013325" y="7202488"/>
              <a:ext cx="28575" cy="28575"/>
            </a:xfrm>
            <a:custGeom>
              <a:avLst/>
              <a:gdLst>
                <a:gd name="T0" fmla="*/ 2 w 10"/>
                <a:gd name="T1" fmla="*/ 2 h 10"/>
                <a:gd name="T2" fmla="*/ 2 w 10"/>
                <a:gd name="T3" fmla="*/ 8 h 10"/>
                <a:gd name="T4" fmla="*/ 8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7"/>
                    <a:pt x="2" y="8"/>
                  </a:cubicBezTo>
                  <a:cubicBezTo>
                    <a:pt x="3" y="10"/>
                    <a:pt x="6" y="10"/>
                    <a:pt x="8" y="8"/>
                  </a:cubicBezTo>
                  <a:cubicBezTo>
                    <a:pt x="10"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6" name="Freeform 304"/>
            <p:cNvSpPr/>
            <p:nvPr/>
          </p:nvSpPr>
          <p:spPr bwMode="auto">
            <a:xfrm>
              <a:off x="4940300" y="7132638"/>
              <a:ext cx="28575" cy="28575"/>
            </a:xfrm>
            <a:custGeom>
              <a:avLst/>
              <a:gdLst>
                <a:gd name="T0" fmla="*/ 2 w 10"/>
                <a:gd name="T1" fmla="*/ 2 h 10"/>
                <a:gd name="T2" fmla="*/ 2 w 10"/>
                <a:gd name="T3" fmla="*/ 8 h 10"/>
                <a:gd name="T4" fmla="*/ 8 w 10"/>
                <a:gd name="T5" fmla="*/ 8 h 10"/>
                <a:gd name="T6" fmla="*/ 9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3"/>
                    <a:pt x="0" y="6"/>
                    <a:pt x="2" y="8"/>
                  </a:cubicBezTo>
                  <a:cubicBezTo>
                    <a:pt x="4" y="10"/>
                    <a:pt x="7" y="10"/>
                    <a:pt x="8" y="8"/>
                  </a:cubicBezTo>
                  <a:cubicBezTo>
                    <a:pt x="10" y="6"/>
                    <a:pt x="10" y="3"/>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7" name="Freeform 305"/>
            <p:cNvSpPr/>
            <p:nvPr/>
          </p:nvSpPr>
          <p:spPr bwMode="auto">
            <a:xfrm>
              <a:off x="5013325" y="7132638"/>
              <a:ext cx="28575" cy="28575"/>
            </a:xfrm>
            <a:custGeom>
              <a:avLst/>
              <a:gdLst>
                <a:gd name="T0" fmla="*/ 8 w 10"/>
                <a:gd name="T1" fmla="*/ 8 h 10"/>
                <a:gd name="T2" fmla="*/ 8 w 10"/>
                <a:gd name="T3" fmla="*/ 2 h 10"/>
                <a:gd name="T4" fmla="*/ 2 w 10"/>
                <a:gd name="T5" fmla="*/ 2 h 10"/>
                <a:gd name="T6" fmla="*/ 2 w 10"/>
                <a:gd name="T7" fmla="*/ 8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10" y="6"/>
                    <a:pt x="10" y="3"/>
                    <a:pt x="8" y="2"/>
                  </a:cubicBezTo>
                  <a:cubicBezTo>
                    <a:pt x="6" y="0"/>
                    <a:pt x="3" y="0"/>
                    <a:pt x="2" y="2"/>
                  </a:cubicBezTo>
                  <a:cubicBezTo>
                    <a:pt x="0" y="3"/>
                    <a:pt x="0" y="6"/>
                    <a:pt x="2" y="8"/>
                  </a:cubicBezTo>
                  <a:cubicBezTo>
                    <a:pt x="3" y="10"/>
                    <a:pt x="6" y="10"/>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8" name="Freeform 306"/>
            <p:cNvSpPr/>
            <p:nvPr/>
          </p:nvSpPr>
          <p:spPr bwMode="auto">
            <a:xfrm>
              <a:off x="4940300" y="7202488"/>
              <a:ext cx="28575" cy="28575"/>
            </a:xfrm>
            <a:custGeom>
              <a:avLst/>
              <a:gdLst>
                <a:gd name="T0" fmla="*/ 2 w 10"/>
                <a:gd name="T1" fmla="*/ 2 h 10"/>
                <a:gd name="T2" fmla="*/ 2 w 10"/>
                <a:gd name="T3" fmla="*/ 8 h 10"/>
                <a:gd name="T4" fmla="*/ 9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7"/>
                    <a:pt x="2" y="8"/>
                  </a:cubicBezTo>
                  <a:cubicBezTo>
                    <a:pt x="4" y="10"/>
                    <a:pt x="7" y="10"/>
                    <a:pt x="9" y="8"/>
                  </a:cubicBezTo>
                  <a:cubicBezTo>
                    <a:pt x="10" y="7"/>
                    <a:pt x="10" y="4"/>
                    <a:pt x="8"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9" name="Freeform 307"/>
            <p:cNvSpPr/>
            <p:nvPr/>
          </p:nvSpPr>
          <p:spPr bwMode="auto">
            <a:xfrm>
              <a:off x="5013325" y="7256463"/>
              <a:ext cx="22225" cy="22225"/>
            </a:xfrm>
            <a:custGeom>
              <a:avLst/>
              <a:gdLst>
                <a:gd name="T0" fmla="*/ 4 w 8"/>
                <a:gd name="T1" fmla="*/ 0 h 8"/>
                <a:gd name="T2" fmla="*/ 3 w 8"/>
                <a:gd name="T3" fmla="*/ 0 h 8"/>
                <a:gd name="T4" fmla="*/ 0 w 8"/>
                <a:gd name="T5" fmla="*/ 5 h 8"/>
                <a:gd name="T6" fmla="*/ 2 w 8"/>
                <a:gd name="T7" fmla="*/ 7 h 8"/>
                <a:gd name="T8" fmla="*/ 6 w 8"/>
                <a:gd name="T9" fmla="*/ 7 h 8"/>
                <a:gd name="T10" fmla="*/ 8 w 8"/>
                <a:gd name="T11" fmla="*/ 5 h 8"/>
                <a:gd name="T12" fmla="*/ 8 w 8"/>
                <a:gd name="T13" fmla="*/ 2 h 8"/>
                <a:gd name="T14" fmla="*/ 4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0"/>
                  </a:moveTo>
                  <a:cubicBezTo>
                    <a:pt x="4" y="0"/>
                    <a:pt x="3" y="0"/>
                    <a:pt x="3" y="0"/>
                  </a:cubicBezTo>
                  <a:cubicBezTo>
                    <a:pt x="1" y="1"/>
                    <a:pt x="0" y="3"/>
                    <a:pt x="0" y="5"/>
                  </a:cubicBezTo>
                  <a:cubicBezTo>
                    <a:pt x="1" y="6"/>
                    <a:pt x="1" y="7"/>
                    <a:pt x="2" y="7"/>
                  </a:cubicBezTo>
                  <a:cubicBezTo>
                    <a:pt x="3" y="8"/>
                    <a:pt x="5" y="8"/>
                    <a:pt x="6" y="7"/>
                  </a:cubicBezTo>
                  <a:cubicBezTo>
                    <a:pt x="7" y="7"/>
                    <a:pt x="7" y="6"/>
                    <a:pt x="8" y="5"/>
                  </a:cubicBezTo>
                  <a:cubicBezTo>
                    <a:pt x="8" y="4"/>
                    <a:pt x="8" y="3"/>
                    <a:pt x="8" y="2"/>
                  </a:cubicBezTo>
                  <a:cubicBezTo>
                    <a:pt x="7" y="1"/>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0" name="Freeform 308"/>
            <p:cNvSpPr/>
            <p:nvPr/>
          </p:nvSpPr>
          <p:spPr bwMode="auto">
            <a:xfrm>
              <a:off x="5016500" y="7088188"/>
              <a:ext cx="22225" cy="19050"/>
            </a:xfrm>
            <a:custGeom>
              <a:avLst/>
              <a:gdLst>
                <a:gd name="T0" fmla="*/ 2 w 8"/>
                <a:gd name="T1" fmla="*/ 7 h 7"/>
                <a:gd name="T2" fmla="*/ 6 w 8"/>
                <a:gd name="T3" fmla="*/ 7 h 7"/>
                <a:gd name="T4" fmla="*/ 8 w 8"/>
                <a:gd name="T5" fmla="*/ 5 h 7"/>
                <a:gd name="T6" fmla="*/ 8 w 8"/>
                <a:gd name="T7" fmla="*/ 2 h 7"/>
                <a:gd name="T8" fmla="*/ 5 w 8"/>
                <a:gd name="T9" fmla="*/ 0 h 7"/>
                <a:gd name="T10" fmla="*/ 4 w 8"/>
                <a:gd name="T11" fmla="*/ 0 h 7"/>
                <a:gd name="T12" fmla="*/ 2 w 8"/>
                <a:gd name="T13" fmla="*/ 0 h 7"/>
                <a:gd name="T14" fmla="*/ 0 w 8"/>
                <a:gd name="T15" fmla="*/ 2 h 7"/>
                <a:gd name="T16" fmla="*/ 0 w 8"/>
                <a:gd name="T17" fmla="*/ 5 h 7"/>
                <a:gd name="T18" fmla="*/ 2 w 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2" y="7"/>
                  </a:moveTo>
                  <a:cubicBezTo>
                    <a:pt x="3" y="7"/>
                    <a:pt x="5" y="7"/>
                    <a:pt x="6" y="7"/>
                  </a:cubicBezTo>
                  <a:cubicBezTo>
                    <a:pt x="7" y="7"/>
                    <a:pt x="7" y="6"/>
                    <a:pt x="8" y="5"/>
                  </a:cubicBezTo>
                  <a:cubicBezTo>
                    <a:pt x="8" y="4"/>
                    <a:pt x="8" y="3"/>
                    <a:pt x="8" y="2"/>
                  </a:cubicBezTo>
                  <a:cubicBezTo>
                    <a:pt x="7" y="1"/>
                    <a:pt x="6" y="0"/>
                    <a:pt x="5" y="0"/>
                  </a:cubicBezTo>
                  <a:cubicBezTo>
                    <a:pt x="5" y="0"/>
                    <a:pt x="4" y="0"/>
                    <a:pt x="4" y="0"/>
                  </a:cubicBezTo>
                  <a:cubicBezTo>
                    <a:pt x="3" y="0"/>
                    <a:pt x="3" y="0"/>
                    <a:pt x="2" y="0"/>
                  </a:cubicBezTo>
                  <a:cubicBezTo>
                    <a:pt x="1" y="0"/>
                    <a:pt x="1" y="1"/>
                    <a:pt x="0" y="2"/>
                  </a:cubicBezTo>
                  <a:cubicBezTo>
                    <a:pt x="0" y="3"/>
                    <a:pt x="0" y="4"/>
                    <a:pt x="0" y="5"/>
                  </a:cubicBezTo>
                  <a:cubicBezTo>
                    <a:pt x="1" y="6"/>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1" name="Freeform 309"/>
            <p:cNvSpPr/>
            <p:nvPr/>
          </p:nvSpPr>
          <p:spPr bwMode="auto">
            <a:xfrm>
              <a:off x="5064125" y="7135813"/>
              <a:ext cx="22225" cy="25400"/>
            </a:xfrm>
            <a:custGeom>
              <a:avLst/>
              <a:gdLst>
                <a:gd name="T0" fmla="*/ 1 w 8"/>
                <a:gd name="T1" fmla="*/ 6 h 9"/>
                <a:gd name="T2" fmla="*/ 3 w 8"/>
                <a:gd name="T3" fmla="*/ 8 h 9"/>
                <a:gd name="T4" fmla="*/ 6 w 8"/>
                <a:gd name="T5" fmla="*/ 8 h 9"/>
                <a:gd name="T6" fmla="*/ 8 w 8"/>
                <a:gd name="T7" fmla="*/ 6 h 9"/>
                <a:gd name="T8" fmla="*/ 8 w 8"/>
                <a:gd name="T9" fmla="*/ 3 h 9"/>
                <a:gd name="T10" fmla="*/ 4 w 8"/>
                <a:gd name="T11" fmla="*/ 0 h 9"/>
                <a:gd name="T12" fmla="*/ 3 w 8"/>
                <a:gd name="T13" fmla="*/ 1 h 9"/>
                <a:gd name="T14" fmla="*/ 1 w 8"/>
                <a:gd name="T15" fmla="*/ 3 h 9"/>
                <a:gd name="T16" fmla="*/ 1 w 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1" y="6"/>
                  </a:moveTo>
                  <a:cubicBezTo>
                    <a:pt x="1" y="7"/>
                    <a:pt x="2" y="8"/>
                    <a:pt x="3" y="8"/>
                  </a:cubicBezTo>
                  <a:cubicBezTo>
                    <a:pt x="4" y="8"/>
                    <a:pt x="5" y="9"/>
                    <a:pt x="6" y="8"/>
                  </a:cubicBezTo>
                  <a:cubicBezTo>
                    <a:pt x="7" y="8"/>
                    <a:pt x="8" y="7"/>
                    <a:pt x="8" y="6"/>
                  </a:cubicBezTo>
                  <a:cubicBezTo>
                    <a:pt x="8" y="5"/>
                    <a:pt x="8" y="4"/>
                    <a:pt x="8" y="3"/>
                  </a:cubicBezTo>
                  <a:cubicBezTo>
                    <a:pt x="7" y="1"/>
                    <a:pt x="6" y="0"/>
                    <a:pt x="4" y="0"/>
                  </a:cubicBezTo>
                  <a:cubicBezTo>
                    <a:pt x="4" y="0"/>
                    <a:pt x="3" y="0"/>
                    <a:pt x="3" y="1"/>
                  </a:cubicBezTo>
                  <a:cubicBezTo>
                    <a:pt x="2" y="1"/>
                    <a:pt x="1" y="2"/>
                    <a:pt x="1" y="3"/>
                  </a:cubicBezTo>
                  <a:cubicBezTo>
                    <a:pt x="0" y="4"/>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2" name="Freeform 310"/>
            <p:cNvSpPr/>
            <p:nvPr/>
          </p:nvSpPr>
          <p:spPr bwMode="auto">
            <a:xfrm>
              <a:off x="5064125" y="7205663"/>
              <a:ext cx="22225" cy="25400"/>
            </a:xfrm>
            <a:custGeom>
              <a:avLst/>
              <a:gdLst>
                <a:gd name="T0" fmla="*/ 6 w 8"/>
                <a:gd name="T1" fmla="*/ 1 h 9"/>
                <a:gd name="T2" fmla="*/ 4 w 8"/>
                <a:gd name="T3" fmla="*/ 0 h 9"/>
                <a:gd name="T4" fmla="*/ 3 w 8"/>
                <a:gd name="T5" fmla="*/ 1 h 9"/>
                <a:gd name="T6" fmla="*/ 1 w 8"/>
                <a:gd name="T7" fmla="*/ 3 h 9"/>
                <a:gd name="T8" fmla="*/ 2 w 8"/>
                <a:gd name="T9" fmla="*/ 8 h 9"/>
                <a:gd name="T10" fmla="*/ 8 w 8"/>
                <a:gd name="T11" fmla="*/ 6 h 9"/>
                <a:gd name="T12" fmla="*/ 8 w 8"/>
                <a:gd name="T13" fmla="*/ 3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0"/>
                    <a:pt x="5" y="0"/>
                    <a:pt x="4" y="0"/>
                  </a:cubicBezTo>
                  <a:cubicBezTo>
                    <a:pt x="4" y="0"/>
                    <a:pt x="3" y="0"/>
                    <a:pt x="3" y="1"/>
                  </a:cubicBezTo>
                  <a:cubicBezTo>
                    <a:pt x="2" y="1"/>
                    <a:pt x="1" y="2"/>
                    <a:pt x="1" y="3"/>
                  </a:cubicBezTo>
                  <a:cubicBezTo>
                    <a:pt x="0" y="5"/>
                    <a:pt x="1" y="7"/>
                    <a:pt x="2" y="8"/>
                  </a:cubicBezTo>
                  <a:cubicBezTo>
                    <a:pt x="4" y="9"/>
                    <a:pt x="7" y="8"/>
                    <a:pt x="8" y="6"/>
                  </a:cubicBezTo>
                  <a:cubicBezTo>
                    <a:pt x="8" y="5"/>
                    <a:pt x="8" y="4"/>
                    <a:pt x="8" y="3"/>
                  </a:cubicBezTo>
                  <a:cubicBezTo>
                    <a:pt x="7" y="2"/>
                    <a:pt x="7"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3" name="Freeform 311"/>
            <p:cNvSpPr/>
            <p:nvPr/>
          </p:nvSpPr>
          <p:spPr bwMode="auto">
            <a:xfrm>
              <a:off x="4895850" y="7135813"/>
              <a:ext cx="22225" cy="22225"/>
            </a:xfrm>
            <a:custGeom>
              <a:avLst/>
              <a:gdLst>
                <a:gd name="T0" fmla="*/ 2 w 8"/>
                <a:gd name="T1" fmla="*/ 7 h 8"/>
                <a:gd name="T2" fmla="*/ 5 w 8"/>
                <a:gd name="T3" fmla="*/ 7 h 8"/>
                <a:gd name="T4" fmla="*/ 7 w 8"/>
                <a:gd name="T5" fmla="*/ 5 h 8"/>
                <a:gd name="T6" fmla="*/ 8 w 8"/>
                <a:gd name="T7" fmla="*/ 2 h 8"/>
                <a:gd name="T8" fmla="*/ 6 w 8"/>
                <a:gd name="T9" fmla="*/ 0 h 8"/>
                <a:gd name="T10" fmla="*/ 6 w 8"/>
                <a:gd name="T11" fmla="*/ 0 h 8"/>
                <a:gd name="T12" fmla="*/ 4 w 8"/>
                <a:gd name="T13" fmla="*/ 0 h 8"/>
                <a:gd name="T14" fmla="*/ 3 w 8"/>
                <a:gd name="T15" fmla="*/ 0 h 8"/>
                <a:gd name="T16" fmla="*/ 0 w 8"/>
                <a:gd name="T17" fmla="*/ 2 h 8"/>
                <a:gd name="T18" fmla="*/ 0 w 8"/>
                <a:gd name="T19" fmla="*/ 5 h 8"/>
                <a:gd name="T20" fmla="*/ 2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2" y="7"/>
                  </a:moveTo>
                  <a:cubicBezTo>
                    <a:pt x="3" y="8"/>
                    <a:pt x="4" y="8"/>
                    <a:pt x="5" y="7"/>
                  </a:cubicBezTo>
                  <a:cubicBezTo>
                    <a:pt x="6" y="7"/>
                    <a:pt x="7" y="6"/>
                    <a:pt x="7" y="5"/>
                  </a:cubicBezTo>
                  <a:cubicBezTo>
                    <a:pt x="8" y="4"/>
                    <a:pt x="8" y="3"/>
                    <a:pt x="8" y="2"/>
                  </a:cubicBezTo>
                  <a:cubicBezTo>
                    <a:pt x="7" y="1"/>
                    <a:pt x="6" y="0"/>
                    <a:pt x="6" y="0"/>
                  </a:cubicBezTo>
                  <a:cubicBezTo>
                    <a:pt x="6" y="0"/>
                    <a:pt x="6" y="0"/>
                    <a:pt x="6" y="0"/>
                  </a:cubicBezTo>
                  <a:cubicBezTo>
                    <a:pt x="5" y="0"/>
                    <a:pt x="5" y="0"/>
                    <a:pt x="4" y="0"/>
                  </a:cubicBezTo>
                  <a:cubicBezTo>
                    <a:pt x="4" y="0"/>
                    <a:pt x="3" y="0"/>
                    <a:pt x="3" y="0"/>
                  </a:cubicBezTo>
                  <a:cubicBezTo>
                    <a:pt x="2" y="0"/>
                    <a:pt x="1" y="1"/>
                    <a:pt x="0" y="2"/>
                  </a:cubicBezTo>
                  <a:cubicBezTo>
                    <a:pt x="0" y="3"/>
                    <a:pt x="0" y="4"/>
                    <a:pt x="0" y="5"/>
                  </a:cubicBezTo>
                  <a:cubicBezTo>
                    <a:pt x="1" y="6"/>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4" name="Freeform 312"/>
            <p:cNvSpPr/>
            <p:nvPr/>
          </p:nvSpPr>
          <p:spPr bwMode="auto">
            <a:xfrm>
              <a:off x="4895850" y="7205663"/>
              <a:ext cx="22225" cy="22225"/>
            </a:xfrm>
            <a:custGeom>
              <a:avLst/>
              <a:gdLst>
                <a:gd name="T0" fmla="*/ 7 w 8"/>
                <a:gd name="T1" fmla="*/ 2 h 8"/>
                <a:gd name="T2" fmla="*/ 3 w 8"/>
                <a:gd name="T3" fmla="*/ 0 h 8"/>
                <a:gd name="T4" fmla="*/ 2 w 8"/>
                <a:gd name="T5" fmla="*/ 0 h 8"/>
                <a:gd name="T6" fmla="*/ 0 w 8"/>
                <a:gd name="T7" fmla="*/ 2 h 8"/>
                <a:gd name="T8" fmla="*/ 0 w 8"/>
                <a:gd name="T9" fmla="*/ 5 h 8"/>
                <a:gd name="T10" fmla="*/ 2 w 8"/>
                <a:gd name="T11" fmla="*/ 7 h 8"/>
                <a:gd name="T12" fmla="*/ 5 w 8"/>
                <a:gd name="T13" fmla="*/ 7 h 8"/>
                <a:gd name="T14" fmla="*/ 7 w 8"/>
                <a:gd name="T15" fmla="*/ 5 h 8"/>
                <a:gd name="T16" fmla="*/ 7 w 8"/>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2"/>
                  </a:moveTo>
                  <a:cubicBezTo>
                    <a:pt x="7" y="1"/>
                    <a:pt x="5" y="0"/>
                    <a:pt x="3" y="0"/>
                  </a:cubicBezTo>
                  <a:cubicBezTo>
                    <a:pt x="3" y="0"/>
                    <a:pt x="3" y="0"/>
                    <a:pt x="2" y="0"/>
                  </a:cubicBezTo>
                  <a:cubicBezTo>
                    <a:pt x="1" y="0"/>
                    <a:pt x="1" y="1"/>
                    <a:pt x="0" y="2"/>
                  </a:cubicBezTo>
                  <a:cubicBezTo>
                    <a:pt x="0" y="3"/>
                    <a:pt x="0" y="4"/>
                    <a:pt x="0" y="5"/>
                  </a:cubicBezTo>
                  <a:cubicBezTo>
                    <a:pt x="1" y="6"/>
                    <a:pt x="1" y="7"/>
                    <a:pt x="2" y="7"/>
                  </a:cubicBezTo>
                  <a:cubicBezTo>
                    <a:pt x="3" y="8"/>
                    <a:pt x="4" y="8"/>
                    <a:pt x="5" y="7"/>
                  </a:cubicBezTo>
                  <a:cubicBezTo>
                    <a:pt x="6" y="7"/>
                    <a:pt x="7" y="6"/>
                    <a:pt x="7" y="5"/>
                  </a:cubicBezTo>
                  <a:cubicBezTo>
                    <a:pt x="8"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5" name="Freeform 313"/>
            <p:cNvSpPr/>
            <p:nvPr/>
          </p:nvSpPr>
          <p:spPr bwMode="auto">
            <a:xfrm>
              <a:off x="4943475" y="7256463"/>
              <a:ext cx="22225" cy="22225"/>
            </a:xfrm>
            <a:custGeom>
              <a:avLst/>
              <a:gdLst>
                <a:gd name="T0" fmla="*/ 6 w 8"/>
                <a:gd name="T1" fmla="*/ 0 h 8"/>
                <a:gd name="T2" fmla="*/ 4 w 8"/>
                <a:gd name="T3" fmla="*/ 0 h 8"/>
                <a:gd name="T4" fmla="*/ 0 w 8"/>
                <a:gd name="T5" fmla="*/ 2 h 8"/>
                <a:gd name="T6" fmla="*/ 3 w 8"/>
                <a:gd name="T7" fmla="*/ 7 h 8"/>
                <a:gd name="T8" fmla="*/ 6 w 8"/>
                <a:gd name="T9" fmla="*/ 7 h 8"/>
                <a:gd name="T10" fmla="*/ 8 w 8"/>
                <a:gd name="T11" fmla="*/ 5 h 8"/>
                <a:gd name="T12" fmla="*/ 8 w 8"/>
                <a:gd name="T13" fmla="*/ 2 h 8"/>
                <a:gd name="T14" fmla="*/ 6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0"/>
                  </a:moveTo>
                  <a:cubicBezTo>
                    <a:pt x="5" y="0"/>
                    <a:pt x="5" y="0"/>
                    <a:pt x="4" y="0"/>
                  </a:cubicBezTo>
                  <a:cubicBezTo>
                    <a:pt x="2" y="0"/>
                    <a:pt x="1" y="1"/>
                    <a:pt x="0" y="2"/>
                  </a:cubicBezTo>
                  <a:cubicBezTo>
                    <a:pt x="0" y="4"/>
                    <a:pt x="1" y="6"/>
                    <a:pt x="3" y="7"/>
                  </a:cubicBezTo>
                  <a:cubicBezTo>
                    <a:pt x="4" y="8"/>
                    <a:pt x="5" y="8"/>
                    <a:pt x="6" y="7"/>
                  </a:cubicBezTo>
                  <a:cubicBezTo>
                    <a:pt x="7" y="7"/>
                    <a:pt x="8" y="6"/>
                    <a:pt x="8" y="5"/>
                  </a:cubicBezTo>
                  <a:cubicBezTo>
                    <a:pt x="8" y="4"/>
                    <a:pt x="8" y="3"/>
                    <a:pt x="8" y="2"/>
                  </a:cubicBezTo>
                  <a:cubicBezTo>
                    <a:pt x="7"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6" name="Freeform 314"/>
            <p:cNvSpPr/>
            <p:nvPr/>
          </p:nvSpPr>
          <p:spPr bwMode="auto">
            <a:xfrm>
              <a:off x="4943475" y="7085013"/>
              <a:ext cx="25400" cy="22225"/>
            </a:xfrm>
            <a:custGeom>
              <a:avLst/>
              <a:gdLst>
                <a:gd name="T0" fmla="*/ 7 w 9"/>
                <a:gd name="T1" fmla="*/ 1 h 8"/>
                <a:gd name="T2" fmla="*/ 5 w 9"/>
                <a:gd name="T3" fmla="*/ 0 h 8"/>
                <a:gd name="T4" fmla="*/ 3 w 9"/>
                <a:gd name="T5" fmla="*/ 1 h 8"/>
                <a:gd name="T6" fmla="*/ 1 w 9"/>
                <a:gd name="T7" fmla="*/ 6 h 8"/>
                <a:gd name="T8" fmla="*/ 3 w 9"/>
                <a:gd name="T9" fmla="*/ 8 h 8"/>
                <a:gd name="T10" fmla="*/ 6 w 9"/>
                <a:gd name="T11" fmla="*/ 8 h 8"/>
                <a:gd name="T12" fmla="*/ 9 w 9"/>
                <a:gd name="T13" fmla="*/ 6 h 8"/>
                <a:gd name="T14" fmla="*/ 9 w 9"/>
                <a:gd name="T15" fmla="*/ 3 h 8"/>
                <a:gd name="T16" fmla="*/ 7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1"/>
                  </a:moveTo>
                  <a:cubicBezTo>
                    <a:pt x="6" y="0"/>
                    <a:pt x="6" y="0"/>
                    <a:pt x="5" y="0"/>
                  </a:cubicBezTo>
                  <a:cubicBezTo>
                    <a:pt x="5" y="0"/>
                    <a:pt x="4" y="0"/>
                    <a:pt x="3" y="1"/>
                  </a:cubicBezTo>
                  <a:cubicBezTo>
                    <a:pt x="1" y="1"/>
                    <a:pt x="0" y="4"/>
                    <a:pt x="1" y="6"/>
                  </a:cubicBezTo>
                  <a:cubicBezTo>
                    <a:pt x="1" y="7"/>
                    <a:pt x="2" y="7"/>
                    <a:pt x="3" y="8"/>
                  </a:cubicBezTo>
                  <a:cubicBezTo>
                    <a:pt x="4" y="8"/>
                    <a:pt x="5" y="8"/>
                    <a:pt x="6" y="8"/>
                  </a:cubicBezTo>
                  <a:cubicBezTo>
                    <a:pt x="7" y="7"/>
                    <a:pt x="8" y="6"/>
                    <a:pt x="9" y="6"/>
                  </a:cubicBezTo>
                  <a:cubicBezTo>
                    <a:pt x="9" y="5"/>
                    <a:pt x="9" y="4"/>
                    <a:pt x="9" y="3"/>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7" name="Freeform 315"/>
            <p:cNvSpPr/>
            <p:nvPr/>
          </p:nvSpPr>
          <p:spPr bwMode="auto">
            <a:xfrm>
              <a:off x="5045075" y="7234238"/>
              <a:ext cx="22225" cy="22225"/>
            </a:xfrm>
            <a:custGeom>
              <a:avLst/>
              <a:gdLst>
                <a:gd name="T0" fmla="*/ 3 w 8"/>
                <a:gd name="T1" fmla="*/ 1 h 8"/>
                <a:gd name="T2" fmla="*/ 2 w 8"/>
                <a:gd name="T3" fmla="*/ 2 h 8"/>
                <a:gd name="T4" fmla="*/ 2 w 8"/>
                <a:gd name="T5" fmla="*/ 7 h 8"/>
                <a:gd name="T6" fmla="*/ 4 w 8"/>
                <a:gd name="T7" fmla="*/ 8 h 8"/>
                <a:gd name="T8" fmla="*/ 7 w 8"/>
                <a:gd name="T9" fmla="*/ 7 h 8"/>
                <a:gd name="T10" fmla="*/ 8 w 8"/>
                <a:gd name="T11" fmla="*/ 4 h 8"/>
                <a:gd name="T12" fmla="*/ 7 w 8"/>
                <a:gd name="T13" fmla="*/ 1 h 8"/>
                <a:gd name="T14" fmla="*/ 3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3" y="1"/>
                  </a:moveTo>
                  <a:cubicBezTo>
                    <a:pt x="3" y="1"/>
                    <a:pt x="2" y="1"/>
                    <a:pt x="2" y="2"/>
                  </a:cubicBezTo>
                  <a:cubicBezTo>
                    <a:pt x="0" y="3"/>
                    <a:pt x="0" y="6"/>
                    <a:pt x="2" y="7"/>
                  </a:cubicBezTo>
                  <a:cubicBezTo>
                    <a:pt x="2" y="8"/>
                    <a:pt x="3" y="8"/>
                    <a:pt x="4" y="8"/>
                  </a:cubicBezTo>
                  <a:cubicBezTo>
                    <a:pt x="5" y="8"/>
                    <a:pt x="6" y="8"/>
                    <a:pt x="7" y="7"/>
                  </a:cubicBezTo>
                  <a:cubicBezTo>
                    <a:pt x="8" y="6"/>
                    <a:pt x="8" y="5"/>
                    <a:pt x="8" y="4"/>
                  </a:cubicBezTo>
                  <a:cubicBezTo>
                    <a:pt x="8" y="3"/>
                    <a:pt x="8" y="2"/>
                    <a:pt x="7" y="1"/>
                  </a:cubicBezTo>
                  <a:cubicBezTo>
                    <a:pt x="6" y="0"/>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8" name="Freeform 316"/>
            <p:cNvSpPr/>
            <p:nvPr/>
          </p:nvSpPr>
          <p:spPr bwMode="auto">
            <a:xfrm>
              <a:off x="5045075" y="7105650"/>
              <a:ext cx="22225" cy="22225"/>
            </a:xfrm>
            <a:custGeom>
              <a:avLst/>
              <a:gdLst>
                <a:gd name="T0" fmla="*/ 4 w 8"/>
                <a:gd name="T1" fmla="*/ 8 h 8"/>
                <a:gd name="T2" fmla="*/ 7 w 8"/>
                <a:gd name="T3" fmla="*/ 7 h 8"/>
                <a:gd name="T4" fmla="*/ 8 w 8"/>
                <a:gd name="T5" fmla="*/ 4 h 8"/>
                <a:gd name="T6" fmla="*/ 6 w 8"/>
                <a:gd name="T7" fmla="*/ 1 h 8"/>
                <a:gd name="T8" fmla="*/ 2 w 8"/>
                <a:gd name="T9" fmla="*/ 0 h 8"/>
                <a:gd name="T10" fmla="*/ 1 w 8"/>
                <a:gd name="T11" fmla="*/ 1 h 8"/>
                <a:gd name="T12" fmla="*/ 0 w 8"/>
                <a:gd name="T13" fmla="*/ 4 h 8"/>
                <a:gd name="T14" fmla="*/ 1 w 8"/>
                <a:gd name="T15" fmla="*/ 7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8"/>
                    <a:pt x="7" y="7"/>
                  </a:cubicBezTo>
                  <a:cubicBezTo>
                    <a:pt x="7" y="6"/>
                    <a:pt x="8" y="5"/>
                    <a:pt x="8" y="4"/>
                  </a:cubicBezTo>
                  <a:cubicBezTo>
                    <a:pt x="8" y="3"/>
                    <a:pt x="7" y="2"/>
                    <a:pt x="6" y="1"/>
                  </a:cubicBezTo>
                  <a:cubicBezTo>
                    <a:pt x="5" y="0"/>
                    <a:pt x="3" y="0"/>
                    <a:pt x="2" y="0"/>
                  </a:cubicBezTo>
                  <a:cubicBezTo>
                    <a:pt x="2" y="1"/>
                    <a:pt x="1" y="1"/>
                    <a:pt x="1" y="1"/>
                  </a:cubicBezTo>
                  <a:cubicBezTo>
                    <a:pt x="0" y="2"/>
                    <a:pt x="0" y="3"/>
                    <a:pt x="0" y="4"/>
                  </a:cubicBezTo>
                  <a:cubicBezTo>
                    <a:pt x="0" y="5"/>
                    <a:pt x="0" y="6"/>
                    <a:pt x="1" y="7"/>
                  </a:cubicBezTo>
                  <a:cubicBezTo>
                    <a:pt x="2" y="8"/>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317"/>
            <p:cNvSpPr/>
            <p:nvPr/>
          </p:nvSpPr>
          <p:spPr bwMode="auto">
            <a:xfrm>
              <a:off x="4914900" y="7237413"/>
              <a:ext cx="23813" cy="22225"/>
            </a:xfrm>
            <a:custGeom>
              <a:avLst/>
              <a:gdLst>
                <a:gd name="T0" fmla="*/ 2 w 8"/>
                <a:gd name="T1" fmla="*/ 0 h 8"/>
                <a:gd name="T2" fmla="*/ 1 w 8"/>
                <a:gd name="T3" fmla="*/ 1 h 8"/>
                <a:gd name="T4" fmla="*/ 0 w 8"/>
                <a:gd name="T5" fmla="*/ 4 h 8"/>
                <a:gd name="T6" fmla="*/ 2 w 8"/>
                <a:gd name="T7" fmla="*/ 7 h 8"/>
                <a:gd name="T8" fmla="*/ 5 w 8"/>
                <a:gd name="T9" fmla="*/ 8 h 8"/>
                <a:gd name="T10" fmla="*/ 7 w 8"/>
                <a:gd name="T11" fmla="*/ 7 h 8"/>
                <a:gd name="T12" fmla="*/ 8 w 8"/>
                <a:gd name="T13" fmla="*/ 4 h 8"/>
                <a:gd name="T14" fmla="*/ 7 w 8"/>
                <a:gd name="T15" fmla="*/ 1 h 8"/>
                <a:gd name="T16" fmla="*/ 2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2" y="0"/>
                  </a:moveTo>
                  <a:cubicBezTo>
                    <a:pt x="2" y="1"/>
                    <a:pt x="2" y="1"/>
                    <a:pt x="1" y="1"/>
                  </a:cubicBezTo>
                  <a:cubicBezTo>
                    <a:pt x="1" y="2"/>
                    <a:pt x="0" y="3"/>
                    <a:pt x="0" y="4"/>
                  </a:cubicBezTo>
                  <a:cubicBezTo>
                    <a:pt x="0" y="5"/>
                    <a:pt x="1" y="6"/>
                    <a:pt x="2" y="7"/>
                  </a:cubicBezTo>
                  <a:cubicBezTo>
                    <a:pt x="2" y="8"/>
                    <a:pt x="3" y="8"/>
                    <a:pt x="5" y="8"/>
                  </a:cubicBezTo>
                  <a:cubicBezTo>
                    <a:pt x="6" y="8"/>
                    <a:pt x="7" y="8"/>
                    <a:pt x="7" y="7"/>
                  </a:cubicBezTo>
                  <a:cubicBezTo>
                    <a:pt x="8" y="6"/>
                    <a:pt x="8" y="5"/>
                    <a:pt x="8" y="4"/>
                  </a:cubicBezTo>
                  <a:cubicBezTo>
                    <a:pt x="8" y="3"/>
                    <a:pt x="8" y="2"/>
                    <a:pt x="7" y="1"/>
                  </a:cubicBezTo>
                  <a:cubicBezTo>
                    <a:pt x="6"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318"/>
            <p:cNvSpPr/>
            <p:nvPr/>
          </p:nvSpPr>
          <p:spPr bwMode="auto">
            <a:xfrm>
              <a:off x="4913313" y="7107238"/>
              <a:ext cx="22225" cy="23813"/>
            </a:xfrm>
            <a:custGeom>
              <a:avLst/>
              <a:gdLst>
                <a:gd name="T0" fmla="*/ 4 w 8"/>
                <a:gd name="T1" fmla="*/ 8 h 8"/>
                <a:gd name="T2" fmla="*/ 7 w 8"/>
                <a:gd name="T3" fmla="*/ 6 h 8"/>
                <a:gd name="T4" fmla="*/ 8 w 8"/>
                <a:gd name="T5" fmla="*/ 3 h 8"/>
                <a:gd name="T6" fmla="*/ 7 w 8"/>
                <a:gd name="T7" fmla="*/ 1 h 8"/>
                <a:gd name="T8" fmla="*/ 5 w 8"/>
                <a:gd name="T9" fmla="*/ 0 h 8"/>
                <a:gd name="T10" fmla="*/ 3 w 8"/>
                <a:gd name="T11" fmla="*/ 0 h 8"/>
                <a:gd name="T12" fmla="*/ 2 w 8"/>
                <a:gd name="T13" fmla="*/ 1 h 8"/>
                <a:gd name="T14" fmla="*/ 2 w 8"/>
                <a:gd name="T15" fmla="*/ 7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7"/>
                    <a:pt x="7" y="6"/>
                  </a:cubicBezTo>
                  <a:cubicBezTo>
                    <a:pt x="8" y="6"/>
                    <a:pt x="8" y="5"/>
                    <a:pt x="8" y="3"/>
                  </a:cubicBezTo>
                  <a:cubicBezTo>
                    <a:pt x="8" y="2"/>
                    <a:pt x="8" y="2"/>
                    <a:pt x="7" y="1"/>
                  </a:cubicBezTo>
                  <a:cubicBezTo>
                    <a:pt x="7" y="0"/>
                    <a:pt x="6" y="0"/>
                    <a:pt x="5" y="0"/>
                  </a:cubicBezTo>
                  <a:cubicBezTo>
                    <a:pt x="4" y="0"/>
                    <a:pt x="4" y="0"/>
                    <a:pt x="3" y="0"/>
                  </a:cubicBezTo>
                  <a:cubicBezTo>
                    <a:pt x="3" y="0"/>
                    <a:pt x="2" y="1"/>
                    <a:pt x="2" y="1"/>
                  </a:cubicBezTo>
                  <a:cubicBezTo>
                    <a:pt x="0" y="3"/>
                    <a:pt x="0" y="5"/>
                    <a:pt x="2" y="7"/>
                  </a:cubicBezTo>
                  <a:cubicBezTo>
                    <a:pt x="2" y="7"/>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319"/>
            <p:cNvSpPr/>
            <p:nvPr/>
          </p:nvSpPr>
          <p:spPr bwMode="auto">
            <a:xfrm>
              <a:off x="5072063" y="7172325"/>
              <a:ext cx="23813" cy="22225"/>
            </a:xfrm>
            <a:custGeom>
              <a:avLst/>
              <a:gdLst>
                <a:gd name="T0" fmla="*/ 6 w 8"/>
                <a:gd name="T1" fmla="*/ 1 h 8"/>
                <a:gd name="T2" fmla="*/ 4 w 8"/>
                <a:gd name="T3" fmla="*/ 0 h 8"/>
                <a:gd name="T4" fmla="*/ 0 w 8"/>
                <a:gd name="T5" fmla="*/ 2 h 8"/>
                <a:gd name="T6" fmla="*/ 0 w 8"/>
                <a:gd name="T7" fmla="*/ 4 h 8"/>
                <a:gd name="T8" fmla="*/ 4 w 8"/>
                <a:gd name="T9" fmla="*/ 8 h 8"/>
                <a:gd name="T10" fmla="*/ 6 w 8"/>
                <a:gd name="T11" fmla="*/ 7 h 8"/>
                <a:gd name="T12" fmla="*/ 8 w 8"/>
                <a:gd name="T13" fmla="*/ 4 h 8"/>
                <a:gd name="T14" fmla="*/ 6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1"/>
                  </a:moveTo>
                  <a:cubicBezTo>
                    <a:pt x="6" y="0"/>
                    <a:pt x="5" y="0"/>
                    <a:pt x="4" y="0"/>
                  </a:cubicBezTo>
                  <a:cubicBezTo>
                    <a:pt x="2" y="0"/>
                    <a:pt x="1" y="1"/>
                    <a:pt x="0" y="2"/>
                  </a:cubicBezTo>
                  <a:cubicBezTo>
                    <a:pt x="0" y="3"/>
                    <a:pt x="0" y="3"/>
                    <a:pt x="0" y="4"/>
                  </a:cubicBezTo>
                  <a:cubicBezTo>
                    <a:pt x="0" y="6"/>
                    <a:pt x="2" y="8"/>
                    <a:pt x="4" y="8"/>
                  </a:cubicBezTo>
                  <a:cubicBezTo>
                    <a:pt x="5" y="8"/>
                    <a:pt x="6" y="8"/>
                    <a:pt x="6" y="7"/>
                  </a:cubicBezTo>
                  <a:cubicBezTo>
                    <a:pt x="7" y="6"/>
                    <a:pt x="8" y="5"/>
                    <a:pt x="8" y="4"/>
                  </a:cubicBezTo>
                  <a:cubicBezTo>
                    <a:pt x="8"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320"/>
            <p:cNvSpPr/>
            <p:nvPr/>
          </p:nvSpPr>
          <p:spPr bwMode="auto">
            <a:xfrm>
              <a:off x="4979988" y="7080250"/>
              <a:ext cx="22225" cy="22225"/>
            </a:xfrm>
            <a:custGeom>
              <a:avLst/>
              <a:gdLst>
                <a:gd name="T0" fmla="*/ 4 w 8"/>
                <a:gd name="T1" fmla="*/ 8 h 8"/>
                <a:gd name="T2" fmla="*/ 7 w 8"/>
                <a:gd name="T3" fmla="*/ 6 h 8"/>
                <a:gd name="T4" fmla="*/ 8 w 8"/>
                <a:gd name="T5" fmla="*/ 4 h 8"/>
                <a:gd name="T6" fmla="*/ 7 w 8"/>
                <a:gd name="T7" fmla="*/ 1 h 8"/>
                <a:gd name="T8" fmla="*/ 4 w 8"/>
                <a:gd name="T9" fmla="*/ 0 h 8"/>
                <a:gd name="T10" fmla="*/ 1 w 8"/>
                <a:gd name="T11" fmla="*/ 2 h 8"/>
                <a:gd name="T12" fmla="*/ 0 w 8"/>
                <a:gd name="T13" fmla="*/ 4 h 8"/>
                <a:gd name="T14" fmla="*/ 1 w 8"/>
                <a:gd name="T15" fmla="*/ 6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7"/>
                    <a:pt x="7" y="6"/>
                  </a:cubicBezTo>
                  <a:cubicBezTo>
                    <a:pt x="8" y="6"/>
                    <a:pt x="8" y="5"/>
                    <a:pt x="8" y="4"/>
                  </a:cubicBezTo>
                  <a:cubicBezTo>
                    <a:pt x="8" y="3"/>
                    <a:pt x="8" y="2"/>
                    <a:pt x="7" y="1"/>
                  </a:cubicBezTo>
                  <a:cubicBezTo>
                    <a:pt x="7" y="0"/>
                    <a:pt x="6" y="0"/>
                    <a:pt x="4" y="0"/>
                  </a:cubicBezTo>
                  <a:cubicBezTo>
                    <a:pt x="3" y="0"/>
                    <a:pt x="1" y="1"/>
                    <a:pt x="1" y="2"/>
                  </a:cubicBezTo>
                  <a:cubicBezTo>
                    <a:pt x="0" y="3"/>
                    <a:pt x="0" y="3"/>
                    <a:pt x="0" y="4"/>
                  </a:cubicBezTo>
                  <a:cubicBezTo>
                    <a:pt x="0" y="5"/>
                    <a:pt x="1" y="6"/>
                    <a:pt x="1" y="6"/>
                  </a:cubicBezTo>
                  <a:cubicBezTo>
                    <a:pt x="2" y="7"/>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321"/>
            <p:cNvSpPr/>
            <p:nvPr/>
          </p:nvSpPr>
          <p:spPr bwMode="auto">
            <a:xfrm>
              <a:off x="4979988" y="7262813"/>
              <a:ext cx="22225" cy="22225"/>
            </a:xfrm>
            <a:custGeom>
              <a:avLst/>
              <a:gdLst>
                <a:gd name="T0" fmla="*/ 4 w 8"/>
                <a:gd name="T1" fmla="*/ 0 h 8"/>
                <a:gd name="T2" fmla="*/ 0 w 8"/>
                <a:gd name="T3" fmla="*/ 3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2" y="0"/>
                    <a:pt x="0" y="1"/>
                    <a:pt x="0" y="3"/>
                  </a:cubicBezTo>
                  <a:cubicBezTo>
                    <a:pt x="0" y="3"/>
                    <a:pt x="0" y="4"/>
                    <a:pt x="0" y="4"/>
                  </a:cubicBezTo>
                  <a:cubicBezTo>
                    <a:pt x="0" y="5"/>
                    <a:pt x="0" y="6"/>
                    <a:pt x="1" y="7"/>
                  </a:cubicBezTo>
                  <a:cubicBezTo>
                    <a:pt x="1" y="8"/>
                    <a:pt x="3" y="8"/>
                    <a:pt x="4" y="8"/>
                  </a:cubicBezTo>
                  <a:cubicBezTo>
                    <a:pt x="5" y="8"/>
                    <a:pt x="6" y="8"/>
                    <a:pt x="7" y="7"/>
                  </a:cubicBezTo>
                  <a:cubicBezTo>
                    <a:pt x="7" y="6"/>
                    <a:pt x="8" y="5"/>
                    <a:pt x="8" y="4"/>
                  </a:cubicBezTo>
                  <a:cubicBezTo>
                    <a:pt x="8" y="3"/>
                    <a:pt x="7" y="2"/>
                    <a:pt x="7"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322"/>
            <p:cNvSpPr/>
            <p:nvPr/>
          </p:nvSpPr>
          <p:spPr bwMode="auto">
            <a:xfrm>
              <a:off x="4887913" y="7169150"/>
              <a:ext cx="22225" cy="22225"/>
            </a:xfrm>
            <a:custGeom>
              <a:avLst/>
              <a:gdLst>
                <a:gd name="T0" fmla="*/ 7 w 8"/>
                <a:gd name="T1" fmla="*/ 7 h 8"/>
                <a:gd name="T2" fmla="*/ 8 w 8"/>
                <a:gd name="T3" fmla="*/ 4 h 8"/>
                <a:gd name="T4" fmla="*/ 7 w 8"/>
                <a:gd name="T5" fmla="*/ 1 h 8"/>
                <a:gd name="T6" fmla="*/ 4 w 8"/>
                <a:gd name="T7" fmla="*/ 0 h 8"/>
                <a:gd name="T8" fmla="*/ 2 w 8"/>
                <a:gd name="T9" fmla="*/ 1 h 8"/>
                <a:gd name="T10" fmla="*/ 1 w 8"/>
                <a:gd name="T11" fmla="*/ 3 h 8"/>
                <a:gd name="T12" fmla="*/ 1 w 8"/>
                <a:gd name="T13" fmla="*/ 4 h 8"/>
                <a:gd name="T14" fmla="*/ 4 w 8"/>
                <a:gd name="T15" fmla="*/ 8 h 8"/>
                <a:gd name="T16" fmla="*/ 7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7"/>
                  </a:moveTo>
                  <a:cubicBezTo>
                    <a:pt x="8" y="6"/>
                    <a:pt x="8" y="5"/>
                    <a:pt x="8" y="4"/>
                  </a:cubicBezTo>
                  <a:cubicBezTo>
                    <a:pt x="8" y="3"/>
                    <a:pt x="8" y="2"/>
                    <a:pt x="7" y="1"/>
                  </a:cubicBezTo>
                  <a:cubicBezTo>
                    <a:pt x="6" y="1"/>
                    <a:pt x="5" y="0"/>
                    <a:pt x="4" y="0"/>
                  </a:cubicBezTo>
                  <a:cubicBezTo>
                    <a:pt x="3" y="0"/>
                    <a:pt x="2" y="0"/>
                    <a:pt x="2" y="1"/>
                  </a:cubicBezTo>
                  <a:cubicBezTo>
                    <a:pt x="1" y="2"/>
                    <a:pt x="1" y="2"/>
                    <a:pt x="1" y="3"/>
                  </a:cubicBezTo>
                  <a:cubicBezTo>
                    <a:pt x="1" y="3"/>
                    <a:pt x="1" y="4"/>
                    <a:pt x="1" y="4"/>
                  </a:cubicBezTo>
                  <a:cubicBezTo>
                    <a:pt x="0" y="6"/>
                    <a:pt x="2" y="8"/>
                    <a:pt x="4" y="8"/>
                  </a:cubicBezTo>
                  <a:cubicBezTo>
                    <a:pt x="5" y="8"/>
                    <a:pt x="6" y="8"/>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323"/>
            <p:cNvSpPr/>
            <p:nvPr/>
          </p:nvSpPr>
          <p:spPr bwMode="auto">
            <a:xfrm>
              <a:off x="4514850" y="6510338"/>
              <a:ext cx="434975" cy="738188"/>
            </a:xfrm>
            <a:custGeom>
              <a:avLst/>
              <a:gdLst>
                <a:gd name="T0" fmla="*/ 102 w 155"/>
                <a:gd name="T1" fmla="*/ 263 h 263"/>
                <a:gd name="T2" fmla="*/ 34 w 155"/>
                <a:gd name="T3" fmla="*/ 263 h 263"/>
                <a:gd name="T4" fmla="*/ 13 w 155"/>
                <a:gd name="T5" fmla="*/ 242 h 263"/>
                <a:gd name="T6" fmla="*/ 13 w 155"/>
                <a:gd name="T7" fmla="*/ 132 h 263"/>
                <a:gd name="T8" fmla="*/ 0 w 155"/>
                <a:gd name="T9" fmla="*/ 85 h 263"/>
                <a:gd name="T10" fmla="*/ 85 w 155"/>
                <a:gd name="T11" fmla="*/ 0 h 263"/>
                <a:gd name="T12" fmla="*/ 154 w 155"/>
                <a:gd name="T13" fmla="*/ 34 h 263"/>
                <a:gd name="T14" fmla="*/ 153 w 155"/>
                <a:gd name="T15" fmla="*/ 41 h 263"/>
                <a:gd name="T16" fmla="*/ 147 w 155"/>
                <a:gd name="T17" fmla="*/ 40 h 263"/>
                <a:gd name="T18" fmla="*/ 85 w 155"/>
                <a:gd name="T19" fmla="*/ 9 h 263"/>
                <a:gd name="T20" fmla="*/ 9 w 155"/>
                <a:gd name="T21" fmla="*/ 85 h 263"/>
                <a:gd name="T22" fmla="*/ 22 w 155"/>
                <a:gd name="T23" fmla="*/ 128 h 263"/>
                <a:gd name="T24" fmla="*/ 22 w 155"/>
                <a:gd name="T25" fmla="*/ 131 h 263"/>
                <a:gd name="T26" fmla="*/ 22 w 155"/>
                <a:gd name="T27" fmla="*/ 242 h 263"/>
                <a:gd name="T28" fmla="*/ 34 w 155"/>
                <a:gd name="T29" fmla="*/ 254 h 263"/>
                <a:gd name="T30" fmla="*/ 102 w 155"/>
                <a:gd name="T31" fmla="*/ 254 h 263"/>
                <a:gd name="T32" fmla="*/ 107 w 155"/>
                <a:gd name="T33" fmla="*/ 259 h 263"/>
                <a:gd name="T34" fmla="*/ 102 w 155"/>
                <a:gd name="T3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63">
                  <a:moveTo>
                    <a:pt x="102" y="263"/>
                  </a:moveTo>
                  <a:cubicBezTo>
                    <a:pt x="34" y="263"/>
                    <a:pt x="34" y="263"/>
                    <a:pt x="34" y="263"/>
                  </a:cubicBezTo>
                  <a:cubicBezTo>
                    <a:pt x="23" y="263"/>
                    <a:pt x="13" y="254"/>
                    <a:pt x="13" y="242"/>
                  </a:cubicBezTo>
                  <a:cubicBezTo>
                    <a:pt x="13" y="132"/>
                    <a:pt x="13" y="132"/>
                    <a:pt x="13" y="132"/>
                  </a:cubicBezTo>
                  <a:cubicBezTo>
                    <a:pt x="4" y="118"/>
                    <a:pt x="0" y="102"/>
                    <a:pt x="0" y="85"/>
                  </a:cubicBezTo>
                  <a:cubicBezTo>
                    <a:pt x="0" y="38"/>
                    <a:pt x="38" y="0"/>
                    <a:pt x="85" y="0"/>
                  </a:cubicBezTo>
                  <a:cubicBezTo>
                    <a:pt x="112" y="0"/>
                    <a:pt x="138" y="13"/>
                    <a:pt x="154" y="34"/>
                  </a:cubicBezTo>
                  <a:cubicBezTo>
                    <a:pt x="155" y="36"/>
                    <a:pt x="155" y="39"/>
                    <a:pt x="153" y="41"/>
                  </a:cubicBezTo>
                  <a:cubicBezTo>
                    <a:pt x="151" y="42"/>
                    <a:pt x="148" y="42"/>
                    <a:pt x="147" y="40"/>
                  </a:cubicBezTo>
                  <a:cubicBezTo>
                    <a:pt x="132" y="20"/>
                    <a:pt x="110" y="9"/>
                    <a:pt x="85" y="9"/>
                  </a:cubicBezTo>
                  <a:cubicBezTo>
                    <a:pt x="43" y="9"/>
                    <a:pt x="9" y="43"/>
                    <a:pt x="9" y="85"/>
                  </a:cubicBezTo>
                  <a:cubicBezTo>
                    <a:pt x="9" y="101"/>
                    <a:pt x="13" y="115"/>
                    <a:pt x="22" y="128"/>
                  </a:cubicBezTo>
                  <a:cubicBezTo>
                    <a:pt x="22" y="129"/>
                    <a:pt x="22" y="130"/>
                    <a:pt x="22" y="131"/>
                  </a:cubicBezTo>
                  <a:cubicBezTo>
                    <a:pt x="22" y="242"/>
                    <a:pt x="22" y="242"/>
                    <a:pt x="22" y="242"/>
                  </a:cubicBezTo>
                  <a:cubicBezTo>
                    <a:pt x="22" y="249"/>
                    <a:pt x="28" y="254"/>
                    <a:pt x="34" y="254"/>
                  </a:cubicBezTo>
                  <a:cubicBezTo>
                    <a:pt x="102" y="254"/>
                    <a:pt x="102" y="254"/>
                    <a:pt x="102" y="254"/>
                  </a:cubicBezTo>
                  <a:cubicBezTo>
                    <a:pt x="105" y="254"/>
                    <a:pt x="107" y="256"/>
                    <a:pt x="107" y="259"/>
                  </a:cubicBezTo>
                  <a:cubicBezTo>
                    <a:pt x="107" y="261"/>
                    <a:pt x="105" y="263"/>
                    <a:pt x="102" y="2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324"/>
            <p:cNvSpPr/>
            <p:nvPr/>
          </p:nvSpPr>
          <p:spPr bwMode="auto">
            <a:xfrm>
              <a:off x="4624388" y="6894513"/>
              <a:ext cx="182563" cy="73025"/>
            </a:xfrm>
            <a:custGeom>
              <a:avLst/>
              <a:gdLst>
                <a:gd name="T0" fmla="*/ 48 w 65"/>
                <a:gd name="T1" fmla="*/ 26 h 26"/>
                <a:gd name="T2" fmla="*/ 1 w 65"/>
                <a:gd name="T3" fmla="*/ 9 h 26"/>
                <a:gd name="T4" fmla="*/ 1 w 65"/>
                <a:gd name="T5" fmla="*/ 2 h 26"/>
                <a:gd name="T6" fmla="*/ 8 w 65"/>
                <a:gd name="T7" fmla="*/ 2 h 26"/>
                <a:gd name="T8" fmla="*/ 48 w 65"/>
                <a:gd name="T9" fmla="*/ 16 h 26"/>
                <a:gd name="T10" fmla="*/ 60 w 65"/>
                <a:gd name="T11" fmla="*/ 15 h 26"/>
                <a:gd name="T12" fmla="*/ 65 w 65"/>
                <a:gd name="T13" fmla="*/ 19 h 26"/>
                <a:gd name="T14" fmla="*/ 61 w 65"/>
                <a:gd name="T15" fmla="*/ 25 h 26"/>
                <a:gd name="T16" fmla="*/ 48 w 6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6">
                  <a:moveTo>
                    <a:pt x="48" y="26"/>
                  </a:moveTo>
                  <a:cubicBezTo>
                    <a:pt x="29" y="26"/>
                    <a:pt x="12" y="19"/>
                    <a:pt x="1" y="9"/>
                  </a:cubicBezTo>
                  <a:cubicBezTo>
                    <a:pt x="0" y="7"/>
                    <a:pt x="0" y="4"/>
                    <a:pt x="1" y="2"/>
                  </a:cubicBezTo>
                  <a:cubicBezTo>
                    <a:pt x="3" y="0"/>
                    <a:pt x="6" y="0"/>
                    <a:pt x="8" y="2"/>
                  </a:cubicBezTo>
                  <a:cubicBezTo>
                    <a:pt x="17" y="11"/>
                    <a:pt x="32" y="16"/>
                    <a:pt x="48" y="16"/>
                  </a:cubicBezTo>
                  <a:cubicBezTo>
                    <a:pt x="52" y="16"/>
                    <a:pt x="56" y="16"/>
                    <a:pt x="60" y="15"/>
                  </a:cubicBezTo>
                  <a:cubicBezTo>
                    <a:pt x="62" y="15"/>
                    <a:pt x="65" y="17"/>
                    <a:pt x="65" y="19"/>
                  </a:cubicBezTo>
                  <a:cubicBezTo>
                    <a:pt x="65" y="22"/>
                    <a:pt x="64" y="24"/>
                    <a:pt x="61" y="25"/>
                  </a:cubicBezTo>
                  <a:cubicBezTo>
                    <a:pt x="57" y="25"/>
                    <a:pt x="53" y="26"/>
                    <a:pt x="4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325"/>
            <p:cNvSpPr/>
            <p:nvPr/>
          </p:nvSpPr>
          <p:spPr bwMode="auto">
            <a:xfrm>
              <a:off x="4873625" y="6443663"/>
              <a:ext cx="25400" cy="133350"/>
            </a:xfrm>
            <a:custGeom>
              <a:avLst/>
              <a:gdLst>
                <a:gd name="T0" fmla="*/ 5 w 9"/>
                <a:gd name="T1" fmla="*/ 48 h 48"/>
                <a:gd name="T2" fmla="*/ 0 w 9"/>
                <a:gd name="T3" fmla="*/ 44 h 48"/>
                <a:gd name="T4" fmla="*/ 0 w 9"/>
                <a:gd name="T5" fmla="*/ 5 h 48"/>
                <a:gd name="T6" fmla="*/ 5 w 9"/>
                <a:gd name="T7" fmla="*/ 0 h 48"/>
                <a:gd name="T8" fmla="*/ 9 w 9"/>
                <a:gd name="T9" fmla="*/ 5 h 48"/>
                <a:gd name="T10" fmla="*/ 9 w 9"/>
                <a:gd name="T11" fmla="*/ 44 h 48"/>
                <a:gd name="T12" fmla="*/ 5 w 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5" y="48"/>
                  </a:moveTo>
                  <a:cubicBezTo>
                    <a:pt x="2" y="48"/>
                    <a:pt x="0" y="46"/>
                    <a:pt x="0" y="44"/>
                  </a:cubicBezTo>
                  <a:cubicBezTo>
                    <a:pt x="0" y="5"/>
                    <a:pt x="0" y="5"/>
                    <a:pt x="0" y="5"/>
                  </a:cubicBezTo>
                  <a:cubicBezTo>
                    <a:pt x="0" y="2"/>
                    <a:pt x="2" y="0"/>
                    <a:pt x="5" y="0"/>
                  </a:cubicBezTo>
                  <a:cubicBezTo>
                    <a:pt x="7" y="0"/>
                    <a:pt x="9" y="2"/>
                    <a:pt x="9" y="5"/>
                  </a:cubicBezTo>
                  <a:cubicBezTo>
                    <a:pt x="9" y="44"/>
                    <a:pt x="9" y="44"/>
                    <a:pt x="9" y="44"/>
                  </a:cubicBezTo>
                  <a:cubicBezTo>
                    <a:pt x="9" y="46"/>
                    <a:pt x="7"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326"/>
            <p:cNvSpPr/>
            <p:nvPr/>
          </p:nvSpPr>
          <p:spPr bwMode="auto">
            <a:xfrm>
              <a:off x="4610100" y="6667500"/>
              <a:ext cx="220663" cy="131763"/>
            </a:xfrm>
            <a:custGeom>
              <a:avLst/>
              <a:gdLst>
                <a:gd name="T0" fmla="*/ 55 w 79"/>
                <a:gd name="T1" fmla="*/ 47 h 47"/>
                <a:gd name="T2" fmla="*/ 8 w 79"/>
                <a:gd name="T3" fmla="*/ 47 h 47"/>
                <a:gd name="T4" fmla="*/ 0 w 79"/>
                <a:gd name="T5" fmla="*/ 39 h 47"/>
                <a:gd name="T6" fmla="*/ 0 w 79"/>
                <a:gd name="T7" fmla="*/ 8 h 47"/>
                <a:gd name="T8" fmla="*/ 8 w 79"/>
                <a:gd name="T9" fmla="*/ 0 h 47"/>
                <a:gd name="T10" fmla="*/ 75 w 79"/>
                <a:gd name="T11" fmla="*/ 0 h 47"/>
                <a:gd name="T12" fmla="*/ 79 w 79"/>
                <a:gd name="T13" fmla="*/ 4 h 47"/>
                <a:gd name="T14" fmla="*/ 75 w 79"/>
                <a:gd name="T15" fmla="*/ 9 h 47"/>
                <a:gd name="T16" fmla="*/ 9 w 79"/>
                <a:gd name="T17" fmla="*/ 9 h 47"/>
                <a:gd name="T18" fmla="*/ 9 w 79"/>
                <a:gd name="T19" fmla="*/ 38 h 47"/>
                <a:gd name="T20" fmla="*/ 55 w 79"/>
                <a:gd name="T21" fmla="*/ 38 h 47"/>
                <a:gd name="T22" fmla="*/ 60 w 79"/>
                <a:gd name="T23" fmla="*/ 42 h 47"/>
                <a:gd name="T24" fmla="*/ 55 w 79"/>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47">
                  <a:moveTo>
                    <a:pt x="55" y="47"/>
                  </a:moveTo>
                  <a:cubicBezTo>
                    <a:pt x="8" y="47"/>
                    <a:pt x="8" y="47"/>
                    <a:pt x="8" y="47"/>
                  </a:cubicBezTo>
                  <a:cubicBezTo>
                    <a:pt x="3" y="47"/>
                    <a:pt x="0" y="43"/>
                    <a:pt x="0" y="39"/>
                  </a:cubicBezTo>
                  <a:cubicBezTo>
                    <a:pt x="0" y="8"/>
                    <a:pt x="0" y="8"/>
                    <a:pt x="0" y="8"/>
                  </a:cubicBezTo>
                  <a:cubicBezTo>
                    <a:pt x="0" y="3"/>
                    <a:pt x="3" y="0"/>
                    <a:pt x="8" y="0"/>
                  </a:cubicBezTo>
                  <a:cubicBezTo>
                    <a:pt x="75" y="0"/>
                    <a:pt x="75" y="0"/>
                    <a:pt x="75" y="0"/>
                  </a:cubicBezTo>
                  <a:cubicBezTo>
                    <a:pt x="77" y="0"/>
                    <a:pt x="79" y="2"/>
                    <a:pt x="79" y="4"/>
                  </a:cubicBezTo>
                  <a:cubicBezTo>
                    <a:pt x="79" y="7"/>
                    <a:pt x="77" y="9"/>
                    <a:pt x="75" y="9"/>
                  </a:cubicBezTo>
                  <a:cubicBezTo>
                    <a:pt x="9" y="9"/>
                    <a:pt x="9" y="9"/>
                    <a:pt x="9" y="9"/>
                  </a:cubicBezTo>
                  <a:cubicBezTo>
                    <a:pt x="9" y="38"/>
                    <a:pt x="9" y="38"/>
                    <a:pt x="9" y="38"/>
                  </a:cubicBezTo>
                  <a:cubicBezTo>
                    <a:pt x="55" y="38"/>
                    <a:pt x="55" y="38"/>
                    <a:pt x="55" y="38"/>
                  </a:cubicBezTo>
                  <a:cubicBezTo>
                    <a:pt x="57" y="38"/>
                    <a:pt x="60" y="40"/>
                    <a:pt x="60" y="42"/>
                  </a:cubicBezTo>
                  <a:cubicBezTo>
                    <a:pt x="60" y="45"/>
                    <a:pt x="57" y="47"/>
                    <a:pt x="5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Oval 327"/>
            <p:cNvSpPr>
              <a:spLocks noChangeArrowheads="1"/>
            </p:cNvSpPr>
            <p:nvPr/>
          </p:nvSpPr>
          <p:spPr bwMode="auto">
            <a:xfrm>
              <a:off x="4741863" y="70850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Oval 328"/>
            <p:cNvSpPr>
              <a:spLocks noChangeArrowheads="1"/>
            </p:cNvSpPr>
            <p:nvPr/>
          </p:nvSpPr>
          <p:spPr bwMode="auto">
            <a:xfrm>
              <a:off x="4741863" y="71358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Oval 329"/>
            <p:cNvSpPr>
              <a:spLocks noChangeArrowheads="1"/>
            </p:cNvSpPr>
            <p:nvPr/>
          </p:nvSpPr>
          <p:spPr bwMode="auto">
            <a:xfrm>
              <a:off x="4741863" y="70342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Oval 330"/>
            <p:cNvSpPr>
              <a:spLocks noChangeArrowheads="1"/>
            </p:cNvSpPr>
            <p:nvPr/>
          </p:nvSpPr>
          <p:spPr bwMode="auto">
            <a:xfrm>
              <a:off x="4691063" y="70850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Freeform 331"/>
            <p:cNvSpPr/>
            <p:nvPr/>
          </p:nvSpPr>
          <p:spPr bwMode="auto">
            <a:xfrm>
              <a:off x="4775200" y="7118350"/>
              <a:ext cx="28575" cy="28575"/>
            </a:xfrm>
            <a:custGeom>
              <a:avLst/>
              <a:gdLst>
                <a:gd name="T0" fmla="*/ 2 w 10"/>
                <a:gd name="T1" fmla="*/ 2 h 10"/>
                <a:gd name="T2" fmla="*/ 2 w 10"/>
                <a:gd name="T3" fmla="*/ 8 h 10"/>
                <a:gd name="T4" fmla="*/ 8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6"/>
                    <a:pt x="2" y="8"/>
                  </a:cubicBezTo>
                  <a:cubicBezTo>
                    <a:pt x="3" y="10"/>
                    <a:pt x="6" y="10"/>
                    <a:pt x="8" y="8"/>
                  </a:cubicBezTo>
                  <a:cubicBezTo>
                    <a:pt x="10" y="6"/>
                    <a:pt x="10" y="3"/>
                    <a:pt x="8" y="2"/>
                  </a:cubicBezTo>
                  <a:cubicBezTo>
                    <a:pt x="6"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332"/>
            <p:cNvSpPr/>
            <p:nvPr/>
          </p:nvSpPr>
          <p:spPr bwMode="auto">
            <a:xfrm>
              <a:off x="4705350" y="7048500"/>
              <a:ext cx="25400" cy="25400"/>
            </a:xfrm>
            <a:custGeom>
              <a:avLst/>
              <a:gdLst>
                <a:gd name="T0" fmla="*/ 1 w 9"/>
                <a:gd name="T1" fmla="*/ 1 h 9"/>
                <a:gd name="T2" fmla="*/ 1 w 9"/>
                <a:gd name="T3" fmla="*/ 8 h 9"/>
                <a:gd name="T4" fmla="*/ 8 w 9"/>
                <a:gd name="T5" fmla="*/ 8 h 9"/>
                <a:gd name="T6" fmla="*/ 8 w 9"/>
                <a:gd name="T7" fmla="*/ 1 h 9"/>
                <a:gd name="T8" fmla="*/ 1 w 9"/>
                <a:gd name="T9" fmla="*/ 1 h 9"/>
              </a:gdLst>
              <a:ahLst/>
              <a:cxnLst>
                <a:cxn ang="0">
                  <a:pos x="T0" y="T1"/>
                </a:cxn>
                <a:cxn ang="0">
                  <a:pos x="T2" y="T3"/>
                </a:cxn>
                <a:cxn ang="0">
                  <a:pos x="T4" y="T5"/>
                </a:cxn>
                <a:cxn ang="0">
                  <a:pos x="T6" y="T7"/>
                </a:cxn>
                <a:cxn ang="0">
                  <a:pos x="T8" y="T9"/>
                </a:cxn>
              </a:cxnLst>
              <a:rect l="0" t="0" r="r" b="b"/>
              <a:pathLst>
                <a:path w="9" h="9">
                  <a:moveTo>
                    <a:pt x="1" y="1"/>
                  </a:moveTo>
                  <a:cubicBezTo>
                    <a:pt x="0" y="3"/>
                    <a:pt x="0" y="6"/>
                    <a:pt x="1" y="8"/>
                  </a:cubicBezTo>
                  <a:cubicBezTo>
                    <a:pt x="3" y="9"/>
                    <a:pt x="6" y="9"/>
                    <a:pt x="8" y="8"/>
                  </a:cubicBezTo>
                  <a:cubicBezTo>
                    <a:pt x="9" y="6"/>
                    <a:pt x="9" y="3"/>
                    <a:pt x="8" y="1"/>
                  </a:cubicBezTo>
                  <a:cubicBezTo>
                    <a:pt x="6" y="0"/>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333"/>
            <p:cNvSpPr/>
            <p:nvPr/>
          </p:nvSpPr>
          <p:spPr bwMode="auto">
            <a:xfrm>
              <a:off x="4775200" y="7048500"/>
              <a:ext cx="28575" cy="25400"/>
            </a:xfrm>
            <a:custGeom>
              <a:avLst/>
              <a:gdLst>
                <a:gd name="T0" fmla="*/ 8 w 10"/>
                <a:gd name="T1" fmla="*/ 8 h 9"/>
                <a:gd name="T2" fmla="*/ 8 w 10"/>
                <a:gd name="T3" fmla="*/ 1 h 9"/>
                <a:gd name="T4" fmla="*/ 2 w 10"/>
                <a:gd name="T5" fmla="*/ 1 h 9"/>
                <a:gd name="T6" fmla="*/ 2 w 10"/>
                <a:gd name="T7" fmla="*/ 8 h 9"/>
                <a:gd name="T8" fmla="*/ 8 w 10"/>
                <a:gd name="T9" fmla="*/ 8 h 9"/>
              </a:gdLst>
              <a:ahLst/>
              <a:cxnLst>
                <a:cxn ang="0">
                  <a:pos x="T0" y="T1"/>
                </a:cxn>
                <a:cxn ang="0">
                  <a:pos x="T2" y="T3"/>
                </a:cxn>
                <a:cxn ang="0">
                  <a:pos x="T4" y="T5"/>
                </a:cxn>
                <a:cxn ang="0">
                  <a:pos x="T6" y="T7"/>
                </a:cxn>
                <a:cxn ang="0">
                  <a:pos x="T8" y="T9"/>
                </a:cxn>
              </a:cxnLst>
              <a:rect l="0" t="0" r="r" b="b"/>
              <a:pathLst>
                <a:path w="10" h="9">
                  <a:moveTo>
                    <a:pt x="8" y="8"/>
                  </a:moveTo>
                  <a:cubicBezTo>
                    <a:pt x="10" y="6"/>
                    <a:pt x="10" y="3"/>
                    <a:pt x="8" y="1"/>
                  </a:cubicBezTo>
                  <a:cubicBezTo>
                    <a:pt x="6" y="0"/>
                    <a:pt x="3" y="0"/>
                    <a:pt x="2" y="1"/>
                  </a:cubicBezTo>
                  <a:cubicBezTo>
                    <a:pt x="0" y="3"/>
                    <a:pt x="0" y="6"/>
                    <a:pt x="2" y="8"/>
                  </a:cubicBezTo>
                  <a:cubicBezTo>
                    <a:pt x="4" y="9"/>
                    <a:pt x="6" y="9"/>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334"/>
            <p:cNvSpPr/>
            <p:nvPr/>
          </p:nvSpPr>
          <p:spPr bwMode="auto">
            <a:xfrm>
              <a:off x="4705350" y="7118350"/>
              <a:ext cx="25400" cy="28575"/>
            </a:xfrm>
            <a:custGeom>
              <a:avLst/>
              <a:gdLst>
                <a:gd name="T0" fmla="*/ 1 w 9"/>
                <a:gd name="T1" fmla="*/ 2 h 10"/>
                <a:gd name="T2" fmla="*/ 1 w 9"/>
                <a:gd name="T3" fmla="*/ 8 h 10"/>
                <a:gd name="T4" fmla="*/ 8 w 9"/>
                <a:gd name="T5" fmla="*/ 8 h 10"/>
                <a:gd name="T6" fmla="*/ 8 w 9"/>
                <a:gd name="T7" fmla="*/ 2 h 10"/>
                <a:gd name="T8" fmla="*/ 1 w 9"/>
                <a:gd name="T9" fmla="*/ 2 h 10"/>
              </a:gdLst>
              <a:ahLst/>
              <a:cxnLst>
                <a:cxn ang="0">
                  <a:pos x="T0" y="T1"/>
                </a:cxn>
                <a:cxn ang="0">
                  <a:pos x="T2" y="T3"/>
                </a:cxn>
                <a:cxn ang="0">
                  <a:pos x="T4" y="T5"/>
                </a:cxn>
                <a:cxn ang="0">
                  <a:pos x="T6" y="T7"/>
                </a:cxn>
                <a:cxn ang="0">
                  <a:pos x="T8" y="T9"/>
                </a:cxn>
              </a:cxnLst>
              <a:rect l="0" t="0" r="r" b="b"/>
              <a:pathLst>
                <a:path w="9" h="10">
                  <a:moveTo>
                    <a:pt x="1" y="2"/>
                  </a:moveTo>
                  <a:cubicBezTo>
                    <a:pt x="0" y="3"/>
                    <a:pt x="0" y="6"/>
                    <a:pt x="1" y="8"/>
                  </a:cubicBezTo>
                  <a:cubicBezTo>
                    <a:pt x="3" y="10"/>
                    <a:pt x="6" y="10"/>
                    <a:pt x="8" y="8"/>
                  </a:cubicBezTo>
                  <a:cubicBezTo>
                    <a:pt x="9" y="6"/>
                    <a:pt x="9" y="4"/>
                    <a:pt x="8" y="2"/>
                  </a:cubicBezTo>
                  <a:cubicBezTo>
                    <a:pt x="6"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335"/>
            <p:cNvSpPr/>
            <p:nvPr/>
          </p:nvSpPr>
          <p:spPr bwMode="auto">
            <a:xfrm>
              <a:off x="4775200" y="7172325"/>
              <a:ext cx="25400" cy="22225"/>
            </a:xfrm>
            <a:custGeom>
              <a:avLst/>
              <a:gdLst>
                <a:gd name="T0" fmla="*/ 5 w 9"/>
                <a:gd name="T1" fmla="*/ 0 h 8"/>
                <a:gd name="T2" fmla="*/ 3 w 9"/>
                <a:gd name="T3" fmla="*/ 0 h 8"/>
                <a:gd name="T4" fmla="*/ 1 w 9"/>
                <a:gd name="T5" fmla="*/ 5 h 8"/>
                <a:gd name="T6" fmla="*/ 3 w 9"/>
                <a:gd name="T7" fmla="*/ 7 h 8"/>
                <a:gd name="T8" fmla="*/ 6 w 9"/>
                <a:gd name="T9" fmla="*/ 7 h 8"/>
                <a:gd name="T10" fmla="*/ 8 w 9"/>
                <a:gd name="T11" fmla="*/ 5 h 8"/>
                <a:gd name="T12" fmla="*/ 8 w 9"/>
                <a:gd name="T13" fmla="*/ 2 h 8"/>
                <a:gd name="T14" fmla="*/ 5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5" y="0"/>
                  </a:moveTo>
                  <a:cubicBezTo>
                    <a:pt x="4" y="0"/>
                    <a:pt x="3" y="0"/>
                    <a:pt x="3" y="0"/>
                  </a:cubicBezTo>
                  <a:cubicBezTo>
                    <a:pt x="1" y="1"/>
                    <a:pt x="0" y="3"/>
                    <a:pt x="1" y="5"/>
                  </a:cubicBezTo>
                  <a:cubicBezTo>
                    <a:pt x="1" y="6"/>
                    <a:pt x="2" y="7"/>
                    <a:pt x="3" y="7"/>
                  </a:cubicBezTo>
                  <a:cubicBezTo>
                    <a:pt x="4" y="8"/>
                    <a:pt x="5" y="8"/>
                    <a:pt x="6" y="7"/>
                  </a:cubicBezTo>
                  <a:cubicBezTo>
                    <a:pt x="7" y="7"/>
                    <a:pt x="8" y="6"/>
                    <a:pt x="8" y="5"/>
                  </a:cubicBezTo>
                  <a:cubicBezTo>
                    <a:pt x="8" y="4"/>
                    <a:pt x="9" y="3"/>
                    <a:pt x="8" y="2"/>
                  </a:cubicBezTo>
                  <a:cubicBezTo>
                    <a:pt x="8" y="1"/>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336"/>
            <p:cNvSpPr/>
            <p:nvPr/>
          </p:nvSpPr>
          <p:spPr bwMode="auto">
            <a:xfrm>
              <a:off x="4778375" y="7000875"/>
              <a:ext cx="22225" cy="22225"/>
            </a:xfrm>
            <a:custGeom>
              <a:avLst/>
              <a:gdLst>
                <a:gd name="T0" fmla="*/ 3 w 8"/>
                <a:gd name="T1" fmla="*/ 8 h 8"/>
                <a:gd name="T2" fmla="*/ 6 w 8"/>
                <a:gd name="T3" fmla="*/ 8 h 8"/>
                <a:gd name="T4" fmla="*/ 8 w 8"/>
                <a:gd name="T5" fmla="*/ 6 h 8"/>
                <a:gd name="T6" fmla="*/ 8 w 8"/>
                <a:gd name="T7" fmla="*/ 3 h 8"/>
                <a:gd name="T8" fmla="*/ 6 w 8"/>
                <a:gd name="T9" fmla="*/ 1 h 8"/>
                <a:gd name="T10" fmla="*/ 4 w 8"/>
                <a:gd name="T11" fmla="*/ 0 h 8"/>
                <a:gd name="T12" fmla="*/ 2 w 8"/>
                <a:gd name="T13" fmla="*/ 1 h 8"/>
                <a:gd name="T14" fmla="*/ 0 w 8"/>
                <a:gd name="T15" fmla="*/ 3 h 8"/>
                <a:gd name="T16" fmla="*/ 0 w 8"/>
                <a:gd name="T17" fmla="*/ 5 h 8"/>
                <a:gd name="T18" fmla="*/ 3 w 8"/>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3" y="8"/>
                  </a:moveTo>
                  <a:cubicBezTo>
                    <a:pt x="4" y="8"/>
                    <a:pt x="5" y="8"/>
                    <a:pt x="6" y="8"/>
                  </a:cubicBezTo>
                  <a:cubicBezTo>
                    <a:pt x="7" y="7"/>
                    <a:pt x="7" y="7"/>
                    <a:pt x="8" y="6"/>
                  </a:cubicBezTo>
                  <a:cubicBezTo>
                    <a:pt x="8" y="5"/>
                    <a:pt x="8" y="4"/>
                    <a:pt x="8" y="3"/>
                  </a:cubicBezTo>
                  <a:cubicBezTo>
                    <a:pt x="7" y="2"/>
                    <a:pt x="7" y="1"/>
                    <a:pt x="6" y="1"/>
                  </a:cubicBezTo>
                  <a:cubicBezTo>
                    <a:pt x="5" y="0"/>
                    <a:pt x="4" y="0"/>
                    <a:pt x="4" y="0"/>
                  </a:cubicBezTo>
                  <a:cubicBezTo>
                    <a:pt x="3" y="0"/>
                    <a:pt x="3" y="0"/>
                    <a:pt x="2" y="1"/>
                  </a:cubicBezTo>
                  <a:cubicBezTo>
                    <a:pt x="1" y="1"/>
                    <a:pt x="1" y="2"/>
                    <a:pt x="0" y="3"/>
                  </a:cubicBezTo>
                  <a:cubicBezTo>
                    <a:pt x="0" y="3"/>
                    <a:pt x="0" y="4"/>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337"/>
            <p:cNvSpPr/>
            <p:nvPr/>
          </p:nvSpPr>
          <p:spPr bwMode="auto">
            <a:xfrm>
              <a:off x="4657725" y="7048500"/>
              <a:ext cx="22225" cy="25400"/>
            </a:xfrm>
            <a:custGeom>
              <a:avLst/>
              <a:gdLst>
                <a:gd name="T0" fmla="*/ 3 w 8"/>
                <a:gd name="T1" fmla="*/ 8 h 9"/>
                <a:gd name="T2" fmla="*/ 5 w 8"/>
                <a:gd name="T3" fmla="*/ 8 h 9"/>
                <a:gd name="T4" fmla="*/ 8 w 8"/>
                <a:gd name="T5" fmla="*/ 6 h 9"/>
                <a:gd name="T6" fmla="*/ 8 w 8"/>
                <a:gd name="T7" fmla="*/ 3 h 9"/>
                <a:gd name="T8" fmla="*/ 6 w 8"/>
                <a:gd name="T9" fmla="*/ 1 h 9"/>
                <a:gd name="T10" fmla="*/ 6 w 8"/>
                <a:gd name="T11" fmla="*/ 1 h 9"/>
                <a:gd name="T12" fmla="*/ 4 w 8"/>
                <a:gd name="T13" fmla="*/ 0 h 9"/>
                <a:gd name="T14" fmla="*/ 3 w 8"/>
                <a:gd name="T15" fmla="*/ 1 h 9"/>
                <a:gd name="T16" fmla="*/ 1 w 8"/>
                <a:gd name="T17" fmla="*/ 3 h 9"/>
                <a:gd name="T18" fmla="*/ 1 w 8"/>
                <a:gd name="T19" fmla="*/ 6 h 9"/>
                <a:gd name="T20" fmla="*/ 3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3" y="8"/>
                  </a:moveTo>
                  <a:cubicBezTo>
                    <a:pt x="3" y="9"/>
                    <a:pt x="4" y="9"/>
                    <a:pt x="5" y="8"/>
                  </a:cubicBezTo>
                  <a:cubicBezTo>
                    <a:pt x="6" y="8"/>
                    <a:pt x="7" y="7"/>
                    <a:pt x="8" y="6"/>
                  </a:cubicBezTo>
                  <a:cubicBezTo>
                    <a:pt x="8" y="5"/>
                    <a:pt x="8" y="4"/>
                    <a:pt x="8" y="3"/>
                  </a:cubicBezTo>
                  <a:cubicBezTo>
                    <a:pt x="7" y="2"/>
                    <a:pt x="7" y="1"/>
                    <a:pt x="6" y="1"/>
                  </a:cubicBezTo>
                  <a:cubicBezTo>
                    <a:pt x="6" y="1"/>
                    <a:pt x="6" y="1"/>
                    <a:pt x="6" y="1"/>
                  </a:cubicBezTo>
                  <a:cubicBezTo>
                    <a:pt x="5" y="0"/>
                    <a:pt x="5" y="0"/>
                    <a:pt x="4" y="0"/>
                  </a:cubicBezTo>
                  <a:cubicBezTo>
                    <a:pt x="4" y="0"/>
                    <a:pt x="3" y="0"/>
                    <a:pt x="3" y="1"/>
                  </a:cubicBezTo>
                  <a:cubicBezTo>
                    <a:pt x="2" y="1"/>
                    <a:pt x="1" y="2"/>
                    <a:pt x="1" y="3"/>
                  </a:cubicBezTo>
                  <a:cubicBezTo>
                    <a:pt x="0" y="4"/>
                    <a:pt x="0" y="5"/>
                    <a:pt x="1" y="6"/>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338"/>
            <p:cNvSpPr/>
            <p:nvPr/>
          </p:nvSpPr>
          <p:spPr bwMode="auto">
            <a:xfrm>
              <a:off x="4657725" y="7118350"/>
              <a:ext cx="22225" cy="25400"/>
            </a:xfrm>
            <a:custGeom>
              <a:avLst/>
              <a:gdLst>
                <a:gd name="T0" fmla="*/ 7 w 8"/>
                <a:gd name="T1" fmla="*/ 3 h 9"/>
                <a:gd name="T2" fmla="*/ 4 w 8"/>
                <a:gd name="T3" fmla="*/ 0 h 9"/>
                <a:gd name="T4" fmla="*/ 2 w 8"/>
                <a:gd name="T5" fmla="*/ 1 h 9"/>
                <a:gd name="T6" fmla="*/ 0 w 8"/>
                <a:gd name="T7" fmla="*/ 3 h 9"/>
                <a:gd name="T8" fmla="*/ 0 w 8"/>
                <a:gd name="T9" fmla="*/ 6 h 9"/>
                <a:gd name="T10" fmla="*/ 2 w 8"/>
                <a:gd name="T11" fmla="*/ 8 h 9"/>
                <a:gd name="T12" fmla="*/ 5 w 8"/>
                <a:gd name="T13" fmla="*/ 8 h 9"/>
                <a:gd name="T14" fmla="*/ 7 w 8"/>
                <a:gd name="T15" fmla="*/ 6 h 9"/>
                <a:gd name="T16" fmla="*/ 7 w 8"/>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7" y="3"/>
                  </a:moveTo>
                  <a:cubicBezTo>
                    <a:pt x="7" y="1"/>
                    <a:pt x="5" y="0"/>
                    <a:pt x="4" y="0"/>
                  </a:cubicBezTo>
                  <a:cubicBezTo>
                    <a:pt x="3" y="0"/>
                    <a:pt x="3" y="0"/>
                    <a:pt x="2" y="1"/>
                  </a:cubicBezTo>
                  <a:cubicBezTo>
                    <a:pt x="1" y="1"/>
                    <a:pt x="1" y="2"/>
                    <a:pt x="0" y="3"/>
                  </a:cubicBezTo>
                  <a:cubicBezTo>
                    <a:pt x="0" y="4"/>
                    <a:pt x="0" y="5"/>
                    <a:pt x="0" y="6"/>
                  </a:cubicBezTo>
                  <a:cubicBezTo>
                    <a:pt x="1" y="7"/>
                    <a:pt x="1" y="8"/>
                    <a:pt x="2" y="8"/>
                  </a:cubicBezTo>
                  <a:cubicBezTo>
                    <a:pt x="3" y="9"/>
                    <a:pt x="4" y="9"/>
                    <a:pt x="5" y="8"/>
                  </a:cubicBezTo>
                  <a:cubicBezTo>
                    <a:pt x="6" y="8"/>
                    <a:pt x="7" y="7"/>
                    <a:pt x="7" y="6"/>
                  </a:cubicBezTo>
                  <a:cubicBezTo>
                    <a:pt x="8" y="5"/>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339"/>
            <p:cNvSpPr/>
            <p:nvPr/>
          </p:nvSpPr>
          <p:spPr bwMode="auto">
            <a:xfrm>
              <a:off x="4705350" y="7169150"/>
              <a:ext cx="22225" cy="22225"/>
            </a:xfrm>
            <a:custGeom>
              <a:avLst/>
              <a:gdLst>
                <a:gd name="T0" fmla="*/ 6 w 8"/>
                <a:gd name="T1" fmla="*/ 1 h 8"/>
                <a:gd name="T2" fmla="*/ 4 w 8"/>
                <a:gd name="T3" fmla="*/ 0 h 8"/>
                <a:gd name="T4" fmla="*/ 1 w 8"/>
                <a:gd name="T5" fmla="*/ 3 h 8"/>
                <a:gd name="T6" fmla="*/ 3 w 8"/>
                <a:gd name="T7" fmla="*/ 8 h 8"/>
                <a:gd name="T8" fmla="*/ 6 w 8"/>
                <a:gd name="T9" fmla="*/ 8 h 8"/>
                <a:gd name="T10" fmla="*/ 8 w 8"/>
                <a:gd name="T11" fmla="*/ 6 h 8"/>
                <a:gd name="T12" fmla="*/ 8 w 8"/>
                <a:gd name="T13" fmla="*/ 3 h 8"/>
                <a:gd name="T14" fmla="*/ 6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1"/>
                  </a:moveTo>
                  <a:cubicBezTo>
                    <a:pt x="5" y="1"/>
                    <a:pt x="5" y="0"/>
                    <a:pt x="4" y="0"/>
                  </a:cubicBezTo>
                  <a:cubicBezTo>
                    <a:pt x="3" y="0"/>
                    <a:pt x="1" y="1"/>
                    <a:pt x="1" y="3"/>
                  </a:cubicBezTo>
                  <a:cubicBezTo>
                    <a:pt x="0" y="5"/>
                    <a:pt x="1" y="7"/>
                    <a:pt x="3" y="8"/>
                  </a:cubicBezTo>
                  <a:cubicBezTo>
                    <a:pt x="4" y="8"/>
                    <a:pt x="5" y="8"/>
                    <a:pt x="6" y="8"/>
                  </a:cubicBezTo>
                  <a:cubicBezTo>
                    <a:pt x="7" y="8"/>
                    <a:pt x="8" y="7"/>
                    <a:pt x="8" y="6"/>
                  </a:cubicBezTo>
                  <a:cubicBezTo>
                    <a:pt x="8" y="5"/>
                    <a:pt x="8" y="4"/>
                    <a:pt x="8" y="3"/>
                  </a:cubicBezTo>
                  <a:cubicBezTo>
                    <a:pt x="8" y="2"/>
                    <a:pt x="7"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340"/>
            <p:cNvSpPr/>
            <p:nvPr/>
          </p:nvSpPr>
          <p:spPr bwMode="auto">
            <a:xfrm>
              <a:off x="4705350" y="7000875"/>
              <a:ext cx="25400" cy="22225"/>
            </a:xfrm>
            <a:custGeom>
              <a:avLst/>
              <a:gdLst>
                <a:gd name="T0" fmla="*/ 7 w 9"/>
                <a:gd name="T1" fmla="*/ 0 h 8"/>
                <a:gd name="T2" fmla="*/ 5 w 9"/>
                <a:gd name="T3" fmla="*/ 0 h 8"/>
                <a:gd name="T4" fmla="*/ 4 w 9"/>
                <a:gd name="T5" fmla="*/ 0 h 8"/>
                <a:gd name="T6" fmla="*/ 1 w 9"/>
                <a:gd name="T7" fmla="*/ 5 h 8"/>
                <a:gd name="T8" fmla="*/ 3 w 9"/>
                <a:gd name="T9" fmla="*/ 7 h 8"/>
                <a:gd name="T10" fmla="*/ 6 w 9"/>
                <a:gd name="T11" fmla="*/ 7 h 8"/>
                <a:gd name="T12" fmla="*/ 9 w 9"/>
                <a:gd name="T13" fmla="*/ 5 h 8"/>
                <a:gd name="T14" fmla="*/ 9 w 9"/>
                <a:gd name="T15" fmla="*/ 2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6" y="0"/>
                    <a:pt x="6" y="0"/>
                    <a:pt x="5" y="0"/>
                  </a:cubicBezTo>
                  <a:cubicBezTo>
                    <a:pt x="5" y="0"/>
                    <a:pt x="4" y="0"/>
                    <a:pt x="4" y="0"/>
                  </a:cubicBezTo>
                  <a:cubicBezTo>
                    <a:pt x="2" y="1"/>
                    <a:pt x="0" y="3"/>
                    <a:pt x="1" y="5"/>
                  </a:cubicBezTo>
                  <a:cubicBezTo>
                    <a:pt x="2" y="6"/>
                    <a:pt x="2" y="7"/>
                    <a:pt x="3" y="7"/>
                  </a:cubicBezTo>
                  <a:cubicBezTo>
                    <a:pt x="4" y="8"/>
                    <a:pt x="5" y="8"/>
                    <a:pt x="6" y="7"/>
                  </a:cubicBezTo>
                  <a:cubicBezTo>
                    <a:pt x="7" y="7"/>
                    <a:pt x="8" y="6"/>
                    <a:pt x="9" y="5"/>
                  </a:cubicBezTo>
                  <a:cubicBezTo>
                    <a:pt x="9" y="4"/>
                    <a:pt x="9" y="3"/>
                    <a:pt x="9" y="2"/>
                  </a:cubicBezTo>
                  <a:cubicBezTo>
                    <a:pt x="8" y="1"/>
                    <a:pt x="8"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341"/>
            <p:cNvSpPr/>
            <p:nvPr/>
          </p:nvSpPr>
          <p:spPr bwMode="auto">
            <a:xfrm>
              <a:off x="4676775" y="7150100"/>
              <a:ext cx="22225" cy="25400"/>
            </a:xfrm>
            <a:custGeom>
              <a:avLst/>
              <a:gdLst>
                <a:gd name="T0" fmla="*/ 3 w 8"/>
                <a:gd name="T1" fmla="*/ 1 h 9"/>
                <a:gd name="T2" fmla="*/ 1 w 8"/>
                <a:gd name="T3" fmla="*/ 2 h 9"/>
                <a:gd name="T4" fmla="*/ 0 w 8"/>
                <a:gd name="T5" fmla="*/ 5 h 9"/>
                <a:gd name="T6" fmla="*/ 2 w 8"/>
                <a:gd name="T7" fmla="*/ 7 h 9"/>
                <a:gd name="T8" fmla="*/ 5 w 8"/>
                <a:gd name="T9" fmla="*/ 9 h 9"/>
                <a:gd name="T10" fmla="*/ 7 w 8"/>
                <a:gd name="T11" fmla="*/ 8 h 9"/>
                <a:gd name="T12" fmla="*/ 8 w 8"/>
                <a:gd name="T13" fmla="*/ 5 h 9"/>
                <a:gd name="T14" fmla="*/ 7 w 8"/>
                <a:gd name="T15" fmla="*/ 2 h 9"/>
                <a:gd name="T16" fmla="*/ 3 w 8"/>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3" y="1"/>
                  </a:moveTo>
                  <a:cubicBezTo>
                    <a:pt x="2" y="1"/>
                    <a:pt x="2" y="2"/>
                    <a:pt x="1" y="2"/>
                  </a:cubicBezTo>
                  <a:cubicBezTo>
                    <a:pt x="1" y="3"/>
                    <a:pt x="0" y="4"/>
                    <a:pt x="0" y="5"/>
                  </a:cubicBezTo>
                  <a:cubicBezTo>
                    <a:pt x="1" y="6"/>
                    <a:pt x="1" y="7"/>
                    <a:pt x="2" y="7"/>
                  </a:cubicBezTo>
                  <a:cubicBezTo>
                    <a:pt x="3" y="8"/>
                    <a:pt x="4" y="9"/>
                    <a:pt x="5" y="9"/>
                  </a:cubicBezTo>
                  <a:cubicBezTo>
                    <a:pt x="6" y="9"/>
                    <a:pt x="7" y="8"/>
                    <a:pt x="7" y="8"/>
                  </a:cubicBezTo>
                  <a:cubicBezTo>
                    <a:pt x="8" y="7"/>
                    <a:pt x="8" y="6"/>
                    <a:pt x="8" y="5"/>
                  </a:cubicBezTo>
                  <a:cubicBezTo>
                    <a:pt x="8" y="4"/>
                    <a:pt x="8" y="3"/>
                    <a:pt x="7" y="2"/>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342"/>
            <p:cNvSpPr/>
            <p:nvPr/>
          </p:nvSpPr>
          <p:spPr bwMode="auto">
            <a:xfrm>
              <a:off x="4675188" y="7021513"/>
              <a:ext cx="23813" cy="22225"/>
            </a:xfrm>
            <a:custGeom>
              <a:avLst/>
              <a:gdLst>
                <a:gd name="T0" fmla="*/ 5 w 9"/>
                <a:gd name="T1" fmla="*/ 8 h 8"/>
                <a:gd name="T2" fmla="*/ 7 w 9"/>
                <a:gd name="T3" fmla="*/ 7 h 8"/>
                <a:gd name="T4" fmla="*/ 9 w 9"/>
                <a:gd name="T5" fmla="*/ 4 h 8"/>
                <a:gd name="T6" fmla="*/ 8 w 9"/>
                <a:gd name="T7" fmla="*/ 2 h 8"/>
                <a:gd name="T8" fmla="*/ 5 w 9"/>
                <a:gd name="T9" fmla="*/ 1 h 8"/>
                <a:gd name="T10" fmla="*/ 3 w 9"/>
                <a:gd name="T11" fmla="*/ 1 h 8"/>
                <a:gd name="T12" fmla="*/ 2 w 9"/>
                <a:gd name="T13" fmla="*/ 2 h 8"/>
                <a:gd name="T14" fmla="*/ 2 w 9"/>
                <a:gd name="T15" fmla="*/ 7 h 8"/>
                <a:gd name="T16" fmla="*/ 5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8"/>
                  </a:moveTo>
                  <a:cubicBezTo>
                    <a:pt x="6" y="8"/>
                    <a:pt x="7" y="8"/>
                    <a:pt x="7" y="7"/>
                  </a:cubicBezTo>
                  <a:cubicBezTo>
                    <a:pt x="8" y="6"/>
                    <a:pt x="9" y="5"/>
                    <a:pt x="9" y="4"/>
                  </a:cubicBezTo>
                  <a:cubicBezTo>
                    <a:pt x="9" y="3"/>
                    <a:pt x="8" y="2"/>
                    <a:pt x="8" y="2"/>
                  </a:cubicBezTo>
                  <a:cubicBezTo>
                    <a:pt x="7" y="1"/>
                    <a:pt x="6" y="0"/>
                    <a:pt x="5" y="1"/>
                  </a:cubicBezTo>
                  <a:cubicBezTo>
                    <a:pt x="4" y="1"/>
                    <a:pt x="4" y="1"/>
                    <a:pt x="3" y="1"/>
                  </a:cubicBezTo>
                  <a:cubicBezTo>
                    <a:pt x="3" y="1"/>
                    <a:pt x="2" y="1"/>
                    <a:pt x="2" y="2"/>
                  </a:cubicBezTo>
                  <a:cubicBezTo>
                    <a:pt x="0" y="3"/>
                    <a:pt x="0" y="6"/>
                    <a:pt x="2" y="7"/>
                  </a:cubicBezTo>
                  <a:cubicBezTo>
                    <a:pt x="3" y="8"/>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343"/>
            <p:cNvSpPr/>
            <p:nvPr/>
          </p:nvSpPr>
          <p:spPr bwMode="auto">
            <a:xfrm>
              <a:off x="4741863" y="6996113"/>
              <a:ext cx="25400" cy="19050"/>
            </a:xfrm>
            <a:custGeom>
              <a:avLst/>
              <a:gdLst>
                <a:gd name="T0" fmla="*/ 4 w 9"/>
                <a:gd name="T1" fmla="*/ 7 h 7"/>
                <a:gd name="T2" fmla="*/ 7 w 9"/>
                <a:gd name="T3" fmla="*/ 6 h 7"/>
                <a:gd name="T4" fmla="*/ 9 w 9"/>
                <a:gd name="T5" fmla="*/ 4 h 7"/>
                <a:gd name="T6" fmla="*/ 8 w 9"/>
                <a:gd name="T7" fmla="*/ 1 h 7"/>
                <a:gd name="T8" fmla="*/ 5 w 9"/>
                <a:gd name="T9" fmla="*/ 0 h 7"/>
                <a:gd name="T10" fmla="*/ 1 w 9"/>
                <a:gd name="T11" fmla="*/ 2 h 7"/>
                <a:gd name="T12" fmla="*/ 0 w 9"/>
                <a:gd name="T13" fmla="*/ 3 h 7"/>
                <a:gd name="T14" fmla="*/ 2 w 9"/>
                <a:gd name="T15" fmla="*/ 6 h 7"/>
                <a:gd name="T16" fmla="*/ 4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4" y="7"/>
                  </a:moveTo>
                  <a:cubicBezTo>
                    <a:pt x="6" y="7"/>
                    <a:pt x="7" y="7"/>
                    <a:pt x="7" y="6"/>
                  </a:cubicBezTo>
                  <a:cubicBezTo>
                    <a:pt x="8" y="5"/>
                    <a:pt x="9" y="5"/>
                    <a:pt x="9" y="4"/>
                  </a:cubicBezTo>
                  <a:cubicBezTo>
                    <a:pt x="9" y="3"/>
                    <a:pt x="8" y="2"/>
                    <a:pt x="8" y="1"/>
                  </a:cubicBezTo>
                  <a:cubicBezTo>
                    <a:pt x="7" y="0"/>
                    <a:pt x="6" y="0"/>
                    <a:pt x="5" y="0"/>
                  </a:cubicBezTo>
                  <a:cubicBezTo>
                    <a:pt x="3" y="0"/>
                    <a:pt x="1" y="1"/>
                    <a:pt x="1" y="2"/>
                  </a:cubicBezTo>
                  <a:cubicBezTo>
                    <a:pt x="1" y="3"/>
                    <a:pt x="0" y="3"/>
                    <a:pt x="0" y="3"/>
                  </a:cubicBezTo>
                  <a:cubicBezTo>
                    <a:pt x="0" y="4"/>
                    <a:pt x="1" y="5"/>
                    <a:pt x="2" y="6"/>
                  </a:cubicBezTo>
                  <a:cubicBezTo>
                    <a:pt x="2"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344"/>
            <p:cNvSpPr/>
            <p:nvPr/>
          </p:nvSpPr>
          <p:spPr bwMode="auto">
            <a:xfrm>
              <a:off x="4741863" y="7178675"/>
              <a:ext cx="22225" cy="22225"/>
            </a:xfrm>
            <a:custGeom>
              <a:avLst/>
              <a:gdLst>
                <a:gd name="T0" fmla="*/ 4 w 8"/>
                <a:gd name="T1" fmla="*/ 0 h 8"/>
                <a:gd name="T2" fmla="*/ 0 w 8"/>
                <a:gd name="T3" fmla="*/ 3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2" y="0"/>
                    <a:pt x="1" y="1"/>
                    <a:pt x="0" y="3"/>
                  </a:cubicBezTo>
                  <a:cubicBezTo>
                    <a:pt x="0" y="3"/>
                    <a:pt x="0" y="3"/>
                    <a:pt x="0" y="4"/>
                  </a:cubicBezTo>
                  <a:cubicBezTo>
                    <a:pt x="0" y="5"/>
                    <a:pt x="0" y="6"/>
                    <a:pt x="1" y="7"/>
                  </a:cubicBezTo>
                  <a:cubicBezTo>
                    <a:pt x="2" y="7"/>
                    <a:pt x="3" y="8"/>
                    <a:pt x="4" y="8"/>
                  </a:cubicBezTo>
                  <a:cubicBezTo>
                    <a:pt x="5" y="8"/>
                    <a:pt x="6" y="7"/>
                    <a:pt x="7" y="7"/>
                  </a:cubicBezTo>
                  <a:cubicBezTo>
                    <a:pt x="8" y="6"/>
                    <a:pt x="8" y="5"/>
                    <a:pt x="8" y="4"/>
                  </a:cubicBezTo>
                  <a:cubicBezTo>
                    <a:pt x="8" y="3"/>
                    <a:pt x="8" y="2"/>
                    <a:pt x="7" y="1"/>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345"/>
            <p:cNvSpPr/>
            <p:nvPr/>
          </p:nvSpPr>
          <p:spPr bwMode="auto">
            <a:xfrm>
              <a:off x="4651375" y="7085013"/>
              <a:ext cx="20638" cy="22225"/>
            </a:xfrm>
            <a:custGeom>
              <a:avLst/>
              <a:gdLst>
                <a:gd name="T0" fmla="*/ 6 w 7"/>
                <a:gd name="T1" fmla="*/ 7 h 8"/>
                <a:gd name="T2" fmla="*/ 7 w 7"/>
                <a:gd name="T3" fmla="*/ 4 h 8"/>
                <a:gd name="T4" fmla="*/ 6 w 7"/>
                <a:gd name="T5" fmla="*/ 1 h 8"/>
                <a:gd name="T6" fmla="*/ 4 w 7"/>
                <a:gd name="T7" fmla="*/ 0 h 8"/>
                <a:gd name="T8" fmla="*/ 1 w 7"/>
                <a:gd name="T9" fmla="*/ 1 h 8"/>
                <a:gd name="T10" fmla="*/ 0 w 7"/>
                <a:gd name="T11" fmla="*/ 2 h 8"/>
                <a:gd name="T12" fmla="*/ 0 w 7"/>
                <a:gd name="T13" fmla="*/ 4 h 8"/>
                <a:gd name="T14" fmla="*/ 3 w 7"/>
                <a:gd name="T15" fmla="*/ 8 h 8"/>
                <a:gd name="T16" fmla="*/ 6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6" y="7"/>
                  </a:moveTo>
                  <a:cubicBezTo>
                    <a:pt x="7" y="6"/>
                    <a:pt x="7" y="5"/>
                    <a:pt x="7" y="4"/>
                  </a:cubicBezTo>
                  <a:cubicBezTo>
                    <a:pt x="7" y="3"/>
                    <a:pt x="7" y="2"/>
                    <a:pt x="6" y="1"/>
                  </a:cubicBezTo>
                  <a:cubicBezTo>
                    <a:pt x="5" y="0"/>
                    <a:pt x="5" y="0"/>
                    <a:pt x="4" y="0"/>
                  </a:cubicBezTo>
                  <a:cubicBezTo>
                    <a:pt x="3" y="0"/>
                    <a:pt x="2" y="0"/>
                    <a:pt x="1" y="1"/>
                  </a:cubicBezTo>
                  <a:cubicBezTo>
                    <a:pt x="1" y="1"/>
                    <a:pt x="0" y="2"/>
                    <a:pt x="0" y="2"/>
                  </a:cubicBezTo>
                  <a:cubicBezTo>
                    <a:pt x="0" y="3"/>
                    <a:pt x="0" y="3"/>
                    <a:pt x="0" y="4"/>
                  </a:cubicBezTo>
                  <a:cubicBezTo>
                    <a:pt x="0" y="6"/>
                    <a:pt x="1" y="8"/>
                    <a:pt x="3" y="8"/>
                  </a:cubicBezTo>
                  <a:cubicBezTo>
                    <a:pt x="4" y="8"/>
                    <a:pt x="5"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8" name="Freeform 346"/>
          <p:cNvSpPr>
            <a:spLocks noEditPoints="1"/>
          </p:cNvSpPr>
          <p:nvPr/>
        </p:nvSpPr>
        <p:spPr bwMode="auto">
          <a:xfrm>
            <a:off x="409006" y="2283073"/>
            <a:ext cx="864429" cy="863360"/>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69" name="组合 468"/>
          <p:cNvGrpSpPr/>
          <p:nvPr/>
        </p:nvGrpSpPr>
        <p:grpSpPr>
          <a:xfrm>
            <a:off x="1709930" y="2407174"/>
            <a:ext cx="591621" cy="590552"/>
            <a:chOff x="6161088" y="6467475"/>
            <a:chExt cx="877888" cy="876301"/>
          </a:xfrm>
          <a:solidFill>
            <a:srgbClr val="FC621E"/>
          </a:solidFill>
        </p:grpSpPr>
        <p:sp>
          <p:nvSpPr>
            <p:cNvPr id="470" name="Freeform 347"/>
            <p:cNvSpPr>
              <a:spLocks noEditPoints="1"/>
            </p:cNvSpPr>
            <p:nvPr/>
          </p:nvSpPr>
          <p:spPr bwMode="auto">
            <a:xfrm>
              <a:off x="6161088" y="6575425"/>
              <a:ext cx="406400" cy="142875"/>
            </a:xfrm>
            <a:custGeom>
              <a:avLst/>
              <a:gdLst>
                <a:gd name="T0" fmla="*/ 17 w 145"/>
                <a:gd name="T1" fmla="*/ 51 h 51"/>
                <a:gd name="T2" fmla="*/ 1 w 145"/>
                <a:gd name="T3" fmla="*/ 37 h 51"/>
                <a:gd name="T4" fmla="*/ 15 w 145"/>
                <a:gd name="T5" fmla="*/ 18 h 51"/>
                <a:gd name="T6" fmla="*/ 126 w 145"/>
                <a:gd name="T7" fmla="*/ 2 h 51"/>
                <a:gd name="T8" fmla="*/ 144 w 145"/>
                <a:gd name="T9" fmla="*/ 15 h 51"/>
                <a:gd name="T10" fmla="*/ 141 w 145"/>
                <a:gd name="T11" fmla="*/ 27 h 51"/>
                <a:gd name="T12" fmla="*/ 130 w 145"/>
                <a:gd name="T13" fmla="*/ 34 h 51"/>
                <a:gd name="T14" fmla="*/ 20 w 145"/>
                <a:gd name="T15" fmla="*/ 50 h 51"/>
                <a:gd name="T16" fmla="*/ 17 w 145"/>
                <a:gd name="T17" fmla="*/ 51 h 51"/>
                <a:gd name="T18" fmla="*/ 128 w 145"/>
                <a:gd name="T19" fmla="*/ 11 h 51"/>
                <a:gd name="T20" fmla="*/ 127 w 145"/>
                <a:gd name="T21" fmla="*/ 11 h 51"/>
                <a:gd name="T22" fmla="*/ 16 w 145"/>
                <a:gd name="T23" fmla="*/ 28 h 51"/>
                <a:gd name="T24" fmla="*/ 11 w 145"/>
                <a:gd name="T25" fmla="*/ 35 h 51"/>
                <a:gd name="T26" fmla="*/ 19 w 145"/>
                <a:gd name="T27" fmla="*/ 41 h 51"/>
                <a:gd name="T28" fmla="*/ 129 w 145"/>
                <a:gd name="T29" fmla="*/ 25 h 51"/>
                <a:gd name="T30" fmla="*/ 129 w 145"/>
                <a:gd name="T31" fmla="*/ 25 h 51"/>
                <a:gd name="T32" fmla="*/ 135 w 145"/>
                <a:gd name="T33" fmla="*/ 17 h 51"/>
                <a:gd name="T34" fmla="*/ 128 w 145"/>
                <a:gd name="T3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51">
                  <a:moveTo>
                    <a:pt x="17" y="51"/>
                  </a:moveTo>
                  <a:cubicBezTo>
                    <a:pt x="10" y="51"/>
                    <a:pt x="3" y="45"/>
                    <a:pt x="1" y="37"/>
                  </a:cubicBezTo>
                  <a:cubicBezTo>
                    <a:pt x="0" y="28"/>
                    <a:pt x="6" y="20"/>
                    <a:pt x="15" y="18"/>
                  </a:cubicBezTo>
                  <a:cubicBezTo>
                    <a:pt x="126" y="2"/>
                    <a:pt x="126" y="2"/>
                    <a:pt x="126" y="2"/>
                  </a:cubicBezTo>
                  <a:cubicBezTo>
                    <a:pt x="134" y="0"/>
                    <a:pt x="143" y="6"/>
                    <a:pt x="144" y="15"/>
                  </a:cubicBezTo>
                  <a:cubicBezTo>
                    <a:pt x="145" y="20"/>
                    <a:pt x="144" y="24"/>
                    <a:pt x="141" y="27"/>
                  </a:cubicBezTo>
                  <a:cubicBezTo>
                    <a:pt x="138" y="31"/>
                    <a:pt x="135" y="33"/>
                    <a:pt x="130" y="34"/>
                  </a:cubicBezTo>
                  <a:cubicBezTo>
                    <a:pt x="20" y="50"/>
                    <a:pt x="20" y="50"/>
                    <a:pt x="20" y="50"/>
                  </a:cubicBezTo>
                  <a:cubicBezTo>
                    <a:pt x="19" y="51"/>
                    <a:pt x="18" y="51"/>
                    <a:pt x="17" y="51"/>
                  </a:cubicBezTo>
                  <a:close/>
                  <a:moveTo>
                    <a:pt x="128" y="11"/>
                  </a:moveTo>
                  <a:cubicBezTo>
                    <a:pt x="128" y="11"/>
                    <a:pt x="127" y="11"/>
                    <a:pt x="127" y="11"/>
                  </a:cubicBezTo>
                  <a:cubicBezTo>
                    <a:pt x="16" y="28"/>
                    <a:pt x="16" y="28"/>
                    <a:pt x="16" y="28"/>
                  </a:cubicBezTo>
                  <a:cubicBezTo>
                    <a:pt x="13" y="28"/>
                    <a:pt x="10" y="32"/>
                    <a:pt x="11" y="35"/>
                  </a:cubicBezTo>
                  <a:cubicBezTo>
                    <a:pt x="11" y="39"/>
                    <a:pt x="15" y="42"/>
                    <a:pt x="19" y="41"/>
                  </a:cubicBezTo>
                  <a:cubicBezTo>
                    <a:pt x="129" y="25"/>
                    <a:pt x="129" y="25"/>
                    <a:pt x="129" y="25"/>
                  </a:cubicBezTo>
                  <a:cubicBezTo>
                    <a:pt x="129" y="25"/>
                    <a:pt x="129" y="25"/>
                    <a:pt x="129" y="25"/>
                  </a:cubicBezTo>
                  <a:cubicBezTo>
                    <a:pt x="133" y="24"/>
                    <a:pt x="135" y="20"/>
                    <a:pt x="135" y="17"/>
                  </a:cubicBezTo>
                  <a:cubicBezTo>
                    <a:pt x="134" y="13"/>
                    <a:pt x="131" y="11"/>
                    <a:pt x="1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1" name="Freeform 348"/>
            <p:cNvSpPr>
              <a:spLocks noEditPoints="1"/>
            </p:cNvSpPr>
            <p:nvPr/>
          </p:nvSpPr>
          <p:spPr bwMode="auto">
            <a:xfrm>
              <a:off x="6197600" y="6467475"/>
              <a:ext cx="328613" cy="182563"/>
            </a:xfrm>
            <a:custGeom>
              <a:avLst/>
              <a:gdLst>
                <a:gd name="T0" fmla="*/ 4 w 117"/>
                <a:gd name="T1" fmla="*/ 65 h 65"/>
                <a:gd name="T2" fmla="*/ 1 w 117"/>
                <a:gd name="T3" fmla="*/ 64 h 65"/>
                <a:gd name="T4" fmla="*/ 0 w 117"/>
                <a:gd name="T5" fmla="*/ 61 h 65"/>
                <a:gd name="T6" fmla="*/ 51 w 117"/>
                <a:gd name="T7" fmla="*/ 4 h 65"/>
                <a:gd name="T8" fmla="*/ 116 w 117"/>
                <a:gd name="T9" fmla="*/ 43 h 65"/>
                <a:gd name="T10" fmla="*/ 116 w 117"/>
                <a:gd name="T11" fmla="*/ 47 h 65"/>
                <a:gd name="T12" fmla="*/ 112 w 117"/>
                <a:gd name="T13" fmla="*/ 49 h 65"/>
                <a:gd name="T14" fmla="*/ 5 w 117"/>
                <a:gd name="T15" fmla="*/ 65 h 65"/>
                <a:gd name="T16" fmla="*/ 4 w 117"/>
                <a:gd name="T17" fmla="*/ 65 h 65"/>
                <a:gd name="T18" fmla="*/ 60 w 117"/>
                <a:gd name="T19" fmla="*/ 12 h 65"/>
                <a:gd name="T20" fmla="*/ 52 w 117"/>
                <a:gd name="T21" fmla="*/ 13 h 65"/>
                <a:gd name="T22" fmla="*/ 9 w 117"/>
                <a:gd name="T23" fmla="*/ 55 h 65"/>
                <a:gd name="T24" fmla="*/ 105 w 117"/>
                <a:gd name="T25" fmla="*/ 41 h 65"/>
                <a:gd name="T26" fmla="*/ 60 w 117"/>
                <a:gd name="T27"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65">
                  <a:moveTo>
                    <a:pt x="4" y="65"/>
                  </a:moveTo>
                  <a:cubicBezTo>
                    <a:pt x="3" y="65"/>
                    <a:pt x="2" y="65"/>
                    <a:pt x="1" y="64"/>
                  </a:cubicBezTo>
                  <a:cubicBezTo>
                    <a:pt x="0" y="63"/>
                    <a:pt x="0" y="62"/>
                    <a:pt x="0" y="61"/>
                  </a:cubicBezTo>
                  <a:cubicBezTo>
                    <a:pt x="1" y="32"/>
                    <a:pt x="22" y="8"/>
                    <a:pt x="51" y="4"/>
                  </a:cubicBezTo>
                  <a:cubicBezTo>
                    <a:pt x="79" y="0"/>
                    <a:pt x="106" y="16"/>
                    <a:pt x="116" y="43"/>
                  </a:cubicBezTo>
                  <a:cubicBezTo>
                    <a:pt x="117" y="44"/>
                    <a:pt x="116" y="46"/>
                    <a:pt x="116" y="47"/>
                  </a:cubicBezTo>
                  <a:cubicBezTo>
                    <a:pt x="115" y="48"/>
                    <a:pt x="114" y="49"/>
                    <a:pt x="112" y="49"/>
                  </a:cubicBezTo>
                  <a:cubicBezTo>
                    <a:pt x="5" y="65"/>
                    <a:pt x="5" y="65"/>
                    <a:pt x="5" y="65"/>
                  </a:cubicBezTo>
                  <a:cubicBezTo>
                    <a:pt x="5" y="65"/>
                    <a:pt x="4" y="65"/>
                    <a:pt x="4" y="65"/>
                  </a:cubicBezTo>
                  <a:close/>
                  <a:moveTo>
                    <a:pt x="60" y="12"/>
                  </a:moveTo>
                  <a:cubicBezTo>
                    <a:pt x="57" y="12"/>
                    <a:pt x="55" y="13"/>
                    <a:pt x="52" y="13"/>
                  </a:cubicBezTo>
                  <a:cubicBezTo>
                    <a:pt x="30" y="16"/>
                    <a:pt x="13" y="34"/>
                    <a:pt x="9" y="55"/>
                  </a:cubicBezTo>
                  <a:cubicBezTo>
                    <a:pt x="105" y="41"/>
                    <a:pt x="105" y="41"/>
                    <a:pt x="105" y="41"/>
                  </a:cubicBezTo>
                  <a:cubicBezTo>
                    <a:pt x="97" y="23"/>
                    <a:pt x="79" y="12"/>
                    <a:pt x="6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2" name="Freeform 349"/>
            <p:cNvSpPr>
              <a:spLocks noEditPoints="1"/>
            </p:cNvSpPr>
            <p:nvPr/>
          </p:nvSpPr>
          <p:spPr bwMode="auto">
            <a:xfrm>
              <a:off x="6205538" y="6645275"/>
              <a:ext cx="328613" cy="168275"/>
            </a:xfrm>
            <a:custGeom>
              <a:avLst/>
              <a:gdLst>
                <a:gd name="T0" fmla="*/ 56 w 117"/>
                <a:gd name="T1" fmla="*/ 60 h 60"/>
                <a:gd name="T2" fmla="*/ 1 w 117"/>
                <a:gd name="T3" fmla="*/ 22 h 60"/>
                <a:gd name="T4" fmla="*/ 1 w 117"/>
                <a:gd name="T5" fmla="*/ 18 h 60"/>
                <a:gd name="T6" fmla="*/ 4 w 117"/>
                <a:gd name="T7" fmla="*/ 16 h 60"/>
                <a:gd name="T8" fmla="*/ 111 w 117"/>
                <a:gd name="T9" fmla="*/ 0 h 60"/>
                <a:gd name="T10" fmla="*/ 115 w 117"/>
                <a:gd name="T11" fmla="*/ 1 h 60"/>
                <a:gd name="T12" fmla="*/ 116 w 117"/>
                <a:gd name="T13" fmla="*/ 5 h 60"/>
                <a:gd name="T14" fmla="*/ 66 w 117"/>
                <a:gd name="T15" fmla="*/ 60 h 60"/>
                <a:gd name="T16" fmla="*/ 56 w 117"/>
                <a:gd name="T17" fmla="*/ 60 h 60"/>
                <a:gd name="T18" fmla="*/ 12 w 117"/>
                <a:gd name="T19" fmla="*/ 24 h 60"/>
                <a:gd name="T20" fmla="*/ 64 w 117"/>
                <a:gd name="T21" fmla="*/ 51 h 60"/>
                <a:gd name="T22" fmla="*/ 107 w 117"/>
                <a:gd name="T23" fmla="*/ 10 h 60"/>
                <a:gd name="T24" fmla="*/ 12 w 117"/>
                <a:gd name="T2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60">
                  <a:moveTo>
                    <a:pt x="56" y="60"/>
                  </a:moveTo>
                  <a:cubicBezTo>
                    <a:pt x="32" y="60"/>
                    <a:pt x="10" y="46"/>
                    <a:pt x="1" y="22"/>
                  </a:cubicBezTo>
                  <a:cubicBezTo>
                    <a:pt x="0" y="21"/>
                    <a:pt x="0" y="20"/>
                    <a:pt x="1" y="18"/>
                  </a:cubicBezTo>
                  <a:cubicBezTo>
                    <a:pt x="2" y="17"/>
                    <a:pt x="3" y="16"/>
                    <a:pt x="4" y="16"/>
                  </a:cubicBezTo>
                  <a:cubicBezTo>
                    <a:pt x="111" y="0"/>
                    <a:pt x="111" y="0"/>
                    <a:pt x="111" y="0"/>
                  </a:cubicBezTo>
                  <a:cubicBezTo>
                    <a:pt x="113" y="0"/>
                    <a:pt x="114" y="0"/>
                    <a:pt x="115" y="1"/>
                  </a:cubicBezTo>
                  <a:cubicBezTo>
                    <a:pt x="116" y="2"/>
                    <a:pt x="117" y="3"/>
                    <a:pt x="116" y="5"/>
                  </a:cubicBezTo>
                  <a:cubicBezTo>
                    <a:pt x="114" y="33"/>
                    <a:pt x="94" y="55"/>
                    <a:pt x="66" y="60"/>
                  </a:cubicBezTo>
                  <a:cubicBezTo>
                    <a:pt x="63" y="60"/>
                    <a:pt x="59" y="60"/>
                    <a:pt x="56" y="60"/>
                  </a:cubicBezTo>
                  <a:close/>
                  <a:moveTo>
                    <a:pt x="12" y="24"/>
                  </a:moveTo>
                  <a:cubicBezTo>
                    <a:pt x="22" y="43"/>
                    <a:pt x="43" y="54"/>
                    <a:pt x="64" y="51"/>
                  </a:cubicBezTo>
                  <a:cubicBezTo>
                    <a:pt x="86" y="47"/>
                    <a:pt x="103" y="31"/>
                    <a:pt x="107" y="10"/>
                  </a:cubicBez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3" name="Freeform 350"/>
            <p:cNvSpPr/>
            <p:nvPr/>
          </p:nvSpPr>
          <p:spPr bwMode="auto">
            <a:xfrm>
              <a:off x="6348413" y="6781800"/>
              <a:ext cx="144463" cy="463550"/>
            </a:xfrm>
            <a:custGeom>
              <a:avLst/>
              <a:gdLst>
                <a:gd name="T0" fmla="*/ 28 w 51"/>
                <a:gd name="T1" fmla="*/ 165 h 165"/>
                <a:gd name="T2" fmla="*/ 24 w 51"/>
                <a:gd name="T3" fmla="*/ 161 h 165"/>
                <a:gd name="T4" fmla="*/ 0 w 51"/>
                <a:gd name="T5" fmla="*/ 8 h 165"/>
                <a:gd name="T6" fmla="*/ 4 w 51"/>
                <a:gd name="T7" fmla="*/ 3 h 165"/>
                <a:gd name="T8" fmla="*/ 10 w 51"/>
                <a:gd name="T9" fmla="*/ 7 h 165"/>
                <a:gd name="T10" fmla="*/ 32 w 51"/>
                <a:gd name="T11" fmla="*/ 155 h 165"/>
                <a:gd name="T12" fmla="*/ 41 w 51"/>
                <a:gd name="T13" fmla="*/ 153 h 165"/>
                <a:gd name="T14" fmla="*/ 18 w 51"/>
                <a:gd name="T15" fmla="*/ 5 h 165"/>
                <a:gd name="T16" fmla="*/ 22 w 51"/>
                <a:gd name="T17" fmla="*/ 0 h 165"/>
                <a:gd name="T18" fmla="*/ 27 w 51"/>
                <a:gd name="T19" fmla="*/ 4 h 165"/>
                <a:gd name="T20" fmla="*/ 51 w 51"/>
                <a:gd name="T21" fmla="*/ 157 h 165"/>
                <a:gd name="T22" fmla="*/ 50 w 51"/>
                <a:gd name="T23" fmla="*/ 160 h 165"/>
                <a:gd name="T24" fmla="*/ 47 w 51"/>
                <a:gd name="T25" fmla="*/ 162 h 165"/>
                <a:gd name="T26" fmla="*/ 29 w 51"/>
                <a:gd name="T27" fmla="*/ 165 h 165"/>
                <a:gd name="T28" fmla="*/ 28 w 51"/>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65">
                  <a:moveTo>
                    <a:pt x="28" y="165"/>
                  </a:moveTo>
                  <a:cubicBezTo>
                    <a:pt x="26" y="165"/>
                    <a:pt x="24" y="163"/>
                    <a:pt x="24" y="161"/>
                  </a:cubicBezTo>
                  <a:cubicBezTo>
                    <a:pt x="0" y="8"/>
                    <a:pt x="0" y="8"/>
                    <a:pt x="0" y="8"/>
                  </a:cubicBezTo>
                  <a:cubicBezTo>
                    <a:pt x="0" y="6"/>
                    <a:pt x="2" y="3"/>
                    <a:pt x="4" y="3"/>
                  </a:cubicBezTo>
                  <a:cubicBezTo>
                    <a:pt x="7" y="3"/>
                    <a:pt x="9" y="4"/>
                    <a:pt x="10" y="7"/>
                  </a:cubicBezTo>
                  <a:cubicBezTo>
                    <a:pt x="32" y="155"/>
                    <a:pt x="32" y="155"/>
                    <a:pt x="32" y="155"/>
                  </a:cubicBezTo>
                  <a:cubicBezTo>
                    <a:pt x="41" y="153"/>
                    <a:pt x="41" y="153"/>
                    <a:pt x="41" y="153"/>
                  </a:cubicBezTo>
                  <a:cubicBezTo>
                    <a:pt x="18" y="5"/>
                    <a:pt x="18" y="5"/>
                    <a:pt x="18" y="5"/>
                  </a:cubicBezTo>
                  <a:cubicBezTo>
                    <a:pt x="18" y="3"/>
                    <a:pt x="20" y="1"/>
                    <a:pt x="22" y="0"/>
                  </a:cubicBezTo>
                  <a:cubicBezTo>
                    <a:pt x="25" y="0"/>
                    <a:pt x="27" y="2"/>
                    <a:pt x="27" y="4"/>
                  </a:cubicBezTo>
                  <a:cubicBezTo>
                    <a:pt x="51" y="157"/>
                    <a:pt x="51" y="157"/>
                    <a:pt x="51" y="157"/>
                  </a:cubicBezTo>
                  <a:cubicBezTo>
                    <a:pt x="51" y="158"/>
                    <a:pt x="50" y="159"/>
                    <a:pt x="50" y="160"/>
                  </a:cubicBezTo>
                  <a:cubicBezTo>
                    <a:pt x="49" y="161"/>
                    <a:pt x="48" y="162"/>
                    <a:pt x="47" y="162"/>
                  </a:cubicBezTo>
                  <a:cubicBezTo>
                    <a:pt x="29" y="165"/>
                    <a:pt x="29" y="165"/>
                    <a:pt x="29" y="165"/>
                  </a:cubicBezTo>
                  <a:cubicBezTo>
                    <a:pt x="29" y="165"/>
                    <a:pt x="28" y="165"/>
                    <a:pt x="2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351"/>
            <p:cNvSpPr>
              <a:spLocks noEditPoints="1"/>
            </p:cNvSpPr>
            <p:nvPr/>
          </p:nvSpPr>
          <p:spPr bwMode="auto">
            <a:xfrm>
              <a:off x="6640513" y="6835775"/>
              <a:ext cx="320675" cy="263525"/>
            </a:xfrm>
            <a:custGeom>
              <a:avLst/>
              <a:gdLst>
                <a:gd name="T0" fmla="*/ 35 w 114"/>
                <a:gd name="T1" fmla="*/ 94 h 94"/>
                <a:gd name="T2" fmla="*/ 5 w 114"/>
                <a:gd name="T3" fmla="*/ 76 h 94"/>
                <a:gd name="T4" fmla="*/ 3 w 114"/>
                <a:gd name="T5" fmla="*/ 50 h 94"/>
                <a:gd name="T6" fmla="*/ 20 w 114"/>
                <a:gd name="T7" fmla="*/ 30 h 94"/>
                <a:gd name="T8" fmla="*/ 60 w 114"/>
                <a:gd name="T9" fmla="*/ 9 h 94"/>
                <a:gd name="T10" fmla="*/ 106 w 114"/>
                <a:gd name="T11" fmla="*/ 23 h 94"/>
                <a:gd name="T12" fmla="*/ 91 w 114"/>
                <a:gd name="T13" fmla="*/ 69 h 94"/>
                <a:gd name="T14" fmla="*/ 51 w 114"/>
                <a:gd name="T15" fmla="*/ 90 h 94"/>
                <a:gd name="T16" fmla="*/ 35 w 114"/>
                <a:gd name="T17" fmla="*/ 94 h 94"/>
                <a:gd name="T18" fmla="*/ 76 w 114"/>
                <a:gd name="T19" fmla="*/ 14 h 94"/>
                <a:gd name="T20" fmla="*/ 64 w 114"/>
                <a:gd name="T21" fmla="*/ 17 h 94"/>
                <a:gd name="T22" fmla="*/ 24 w 114"/>
                <a:gd name="T23" fmla="*/ 38 h 94"/>
                <a:gd name="T24" fmla="*/ 12 w 114"/>
                <a:gd name="T25" fmla="*/ 53 h 94"/>
                <a:gd name="T26" fmla="*/ 13 w 114"/>
                <a:gd name="T27" fmla="*/ 71 h 94"/>
                <a:gd name="T28" fmla="*/ 46 w 114"/>
                <a:gd name="T29" fmla="*/ 82 h 94"/>
                <a:gd name="T30" fmla="*/ 87 w 114"/>
                <a:gd name="T31" fmla="*/ 61 h 94"/>
                <a:gd name="T32" fmla="*/ 97 w 114"/>
                <a:gd name="T33" fmla="*/ 28 h 94"/>
                <a:gd name="T34" fmla="*/ 76 w 114"/>
                <a:gd name="T35" fmla="*/ 14 h 94"/>
                <a:gd name="T36" fmla="*/ 89 w 114"/>
                <a:gd name="T37" fmla="*/ 65 h 94"/>
                <a:gd name="T38" fmla="*/ 89 w 114"/>
                <a:gd name="T39" fmla="*/ 6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94">
                  <a:moveTo>
                    <a:pt x="35" y="94"/>
                  </a:moveTo>
                  <a:cubicBezTo>
                    <a:pt x="23" y="94"/>
                    <a:pt x="11" y="87"/>
                    <a:pt x="5" y="76"/>
                  </a:cubicBezTo>
                  <a:cubicBezTo>
                    <a:pt x="1" y="68"/>
                    <a:pt x="0" y="58"/>
                    <a:pt x="3" y="50"/>
                  </a:cubicBezTo>
                  <a:cubicBezTo>
                    <a:pt x="6" y="41"/>
                    <a:pt x="12" y="34"/>
                    <a:pt x="20" y="30"/>
                  </a:cubicBezTo>
                  <a:cubicBezTo>
                    <a:pt x="60" y="9"/>
                    <a:pt x="60" y="9"/>
                    <a:pt x="60" y="9"/>
                  </a:cubicBezTo>
                  <a:cubicBezTo>
                    <a:pt x="77" y="0"/>
                    <a:pt x="97" y="7"/>
                    <a:pt x="106" y="23"/>
                  </a:cubicBezTo>
                  <a:cubicBezTo>
                    <a:pt x="114" y="40"/>
                    <a:pt x="108" y="60"/>
                    <a:pt x="91" y="69"/>
                  </a:cubicBezTo>
                  <a:cubicBezTo>
                    <a:pt x="51" y="90"/>
                    <a:pt x="51" y="90"/>
                    <a:pt x="51" y="90"/>
                  </a:cubicBezTo>
                  <a:cubicBezTo>
                    <a:pt x="46" y="92"/>
                    <a:pt x="40" y="94"/>
                    <a:pt x="35" y="94"/>
                  </a:cubicBezTo>
                  <a:close/>
                  <a:moveTo>
                    <a:pt x="76" y="14"/>
                  </a:moveTo>
                  <a:cubicBezTo>
                    <a:pt x="72" y="14"/>
                    <a:pt x="68" y="15"/>
                    <a:pt x="64" y="17"/>
                  </a:cubicBezTo>
                  <a:cubicBezTo>
                    <a:pt x="24" y="38"/>
                    <a:pt x="24" y="38"/>
                    <a:pt x="24" y="38"/>
                  </a:cubicBezTo>
                  <a:cubicBezTo>
                    <a:pt x="18" y="41"/>
                    <a:pt x="14" y="46"/>
                    <a:pt x="12" y="53"/>
                  </a:cubicBezTo>
                  <a:cubicBezTo>
                    <a:pt x="10" y="59"/>
                    <a:pt x="10" y="65"/>
                    <a:pt x="13" y="71"/>
                  </a:cubicBezTo>
                  <a:cubicBezTo>
                    <a:pt x="20" y="83"/>
                    <a:pt x="34" y="88"/>
                    <a:pt x="46" y="82"/>
                  </a:cubicBezTo>
                  <a:cubicBezTo>
                    <a:pt x="87" y="61"/>
                    <a:pt x="87" y="61"/>
                    <a:pt x="87" y="61"/>
                  </a:cubicBezTo>
                  <a:cubicBezTo>
                    <a:pt x="99" y="54"/>
                    <a:pt x="104" y="40"/>
                    <a:pt x="97" y="28"/>
                  </a:cubicBezTo>
                  <a:cubicBezTo>
                    <a:pt x="93" y="19"/>
                    <a:pt x="85" y="14"/>
                    <a:pt x="76" y="14"/>
                  </a:cubicBezTo>
                  <a:close/>
                  <a:moveTo>
                    <a:pt x="89" y="65"/>
                  </a:moveTo>
                  <a:cubicBezTo>
                    <a:pt x="89" y="65"/>
                    <a:pt x="89" y="65"/>
                    <a:pt x="8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352"/>
            <p:cNvSpPr>
              <a:spLocks noEditPoints="1"/>
            </p:cNvSpPr>
            <p:nvPr/>
          </p:nvSpPr>
          <p:spPr bwMode="auto">
            <a:xfrm>
              <a:off x="6697663" y="6891338"/>
              <a:ext cx="192088" cy="163513"/>
            </a:xfrm>
            <a:custGeom>
              <a:avLst/>
              <a:gdLst>
                <a:gd name="T0" fmla="*/ 23 w 69"/>
                <a:gd name="T1" fmla="*/ 58 h 58"/>
                <a:gd name="T2" fmla="*/ 18 w 69"/>
                <a:gd name="T3" fmla="*/ 57 h 58"/>
                <a:gd name="T4" fmla="*/ 8 w 69"/>
                <a:gd name="T5" fmla="*/ 49 h 58"/>
                <a:gd name="T6" fmla="*/ 4 w 69"/>
                <a:gd name="T7" fmla="*/ 41 h 58"/>
                <a:gd name="T8" fmla="*/ 11 w 69"/>
                <a:gd name="T9" fmla="*/ 18 h 58"/>
                <a:gd name="T10" fmla="*/ 40 w 69"/>
                <a:gd name="T11" fmla="*/ 3 h 58"/>
                <a:gd name="T12" fmla="*/ 53 w 69"/>
                <a:gd name="T13" fmla="*/ 2 h 58"/>
                <a:gd name="T14" fmla="*/ 63 w 69"/>
                <a:gd name="T15" fmla="*/ 10 h 58"/>
                <a:gd name="T16" fmla="*/ 67 w 69"/>
                <a:gd name="T17" fmla="*/ 18 h 58"/>
                <a:gd name="T18" fmla="*/ 68 w 69"/>
                <a:gd name="T19" fmla="*/ 31 h 58"/>
                <a:gd name="T20" fmla="*/ 60 w 69"/>
                <a:gd name="T21" fmla="*/ 41 h 58"/>
                <a:gd name="T22" fmla="*/ 31 w 69"/>
                <a:gd name="T23" fmla="*/ 56 h 58"/>
                <a:gd name="T24" fmla="*/ 23 w 69"/>
                <a:gd name="T25" fmla="*/ 58 h 58"/>
                <a:gd name="T26" fmla="*/ 48 w 69"/>
                <a:gd name="T27" fmla="*/ 10 h 58"/>
                <a:gd name="T28" fmla="*/ 44 w 69"/>
                <a:gd name="T29" fmla="*/ 11 h 58"/>
                <a:gd name="T30" fmla="*/ 15 w 69"/>
                <a:gd name="T31" fmla="*/ 26 h 58"/>
                <a:gd name="T32" fmla="*/ 12 w 69"/>
                <a:gd name="T33" fmla="*/ 37 h 58"/>
                <a:gd name="T34" fmla="*/ 16 w 69"/>
                <a:gd name="T35" fmla="*/ 44 h 58"/>
                <a:gd name="T36" fmla="*/ 21 w 69"/>
                <a:gd name="T37" fmla="*/ 48 h 58"/>
                <a:gd name="T38" fmla="*/ 27 w 69"/>
                <a:gd name="T39" fmla="*/ 48 h 58"/>
                <a:gd name="T40" fmla="*/ 56 w 69"/>
                <a:gd name="T41" fmla="*/ 33 h 58"/>
                <a:gd name="T42" fmla="*/ 56 w 69"/>
                <a:gd name="T43" fmla="*/ 33 h 58"/>
                <a:gd name="T44" fmla="*/ 59 w 69"/>
                <a:gd name="T45" fmla="*/ 28 h 58"/>
                <a:gd name="T46" fmla="*/ 59 w 69"/>
                <a:gd name="T47" fmla="*/ 22 h 58"/>
                <a:gd name="T48" fmla="*/ 55 w 69"/>
                <a:gd name="T49" fmla="*/ 14 h 58"/>
                <a:gd name="T50" fmla="*/ 50 w 69"/>
                <a:gd name="T51" fmla="*/ 11 h 58"/>
                <a:gd name="T52" fmla="*/ 48 w 69"/>
                <a:gd name="T53"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8">
                  <a:moveTo>
                    <a:pt x="23" y="58"/>
                  </a:moveTo>
                  <a:cubicBezTo>
                    <a:pt x="21" y="58"/>
                    <a:pt x="20" y="58"/>
                    <a:pt x="18" y="57"/>
                  </a:cubicBezTo>
                  <a:cubicBezTo>
                    <a:pt x="14" y="56"/>
                    <a:pt x="10" y="53"/>
                    <a:pt x="8" y="49"/>
                  </a:cubicBezTo>
                  <a:cubicBezTo>
                    <a:pt x="4" y="41"/>
                    <a:pt x="4" y="41"/>
                    <a:pt x="4" y="41"/>
                  </a:cubicBezTo>
                  <a:cubicBezTo>
                    <a:pt x="0" y="33"/>
                    <a:pt x="3" y="22"/>
                    <a:pt x="11" y="18"/>
                  </a:cubicBezTo>
                  <a:cubicBezTo>
                    <a:pt x="40" y="3"/>
                    <a:pt x="40" y="3"/>
                    <a:pt x="40" y="3"/>
                  </a:cubicBezTo>
                  <a:cubicBezTo>
                    <a:pt x="44" y="1"/>
                    <a:pt x="49" y="0"/>
                    <a:pt x="53" y="2"/>
                  </a:cubicBezTo>
                  <a:cubicBezTo>
                    <a:pt x="57" y="3"/>
                    <a:pt x="61" y="6"/>
                    <a:pt x="63" y="10"/>
                  </a:cubicBezTo>
                  <a:cubicBezTo>
                    <a:pt x="67" y="18"/>
                    <a:pt x="67" y="18"/>
                    <a:pt x="67" y="18"/>
                  </a:cubicBezTo>
                  <a:cubicBezTo>
                    <a:pt x="69" y="22"/>
                    <a:pt x="69" y="27"/>
                    <a:pt x="68" y="31"/>
                  </a:cubicBezTo>
                  <a:cubicBezTo>
                    <a:pt x="67" y="35"/>
                    <a:pt x="64" y="39"/>
                    <a:pt x="60" y="41"/>
                  </a:cubicBezTo>
                  <a:cubicBezTo>
                    <a:pt x="31" y="56"/>
                    <a:pt x="31" y="56"/>
                    <a:pt x="31" y="56"/>
                  </a:cubicBezTo>
                  <a:cubicBezTo>
                    <a:pt x="28" y="57"/>
                    <a:pt x="26" y="58"/>
                    <a:pt x="23" y="58"/>
                  </a:cubicBezTo>
                  <a:close/>
                  <a:moveTo>
                    <a:pt x="48" y="10"/>
                  </a:moveTo>
                  <a:cubicBezTo>
                    <a:pt x="47" y="10"/>
                    <a:pt x="45" y="10"/>
                    <a:pt x="44" y="11"/>
                  </a:cubicBezTo>
                  <a:cubicBezTo>
                    <a:pt x="15" y="26"/>
                    <a:pt x="15" y="26"/>
                    <a:pt x="15" y="26"/>
                  </a:cubicBezTo>
                  <a:cubicBezTo>
                    <a:pt x="12" y="28"/>
                    <a:pt x="10" y="33"/>
                    <a:pt x="12" y="37"/>
                  </a:cubicBezTo>
                  <a:cubicBezTo>
                    <a:pt x="16" y="44"/>
                    <a:pt x="16" y="44"/>
                    <a:pt x="16" y="44"/>
                  </a:cubicBezTo>
                  <a:cubicBezTo>
                    <a:pt x="17" y="46"/>
                    <a:pt x="19" y="48"/>
                    <a:pt x="21" y="48"/>
                  </a:cubicBezTo>
                  <a:cubicBezTo>
                    <a:pt x="23" y="49"/>
                    <a:pt x="25" y="49"/>
                    <a:pt x="27" y="48"/>
                  </a:cubicBezTo>
                  <a:cubicBezTo>
                    <a:pt x="56" y="33"/>
                    <a:pt x="56" y="33"/>
                    <a:pt x="56" y="33"/>
                  </a:cubicBezTo>
                  <a:cubicBezTo>
                    <a:pt x="56" y="33"/>
                    <a:pt x="56" y="33"/>
                    <a:pt x="56" y="33"/>
                  </a:cubicBezTo>
                  <a:cubicBezTo>
                    <a:pt x="57" y="32"/>
                    <a:pt x="59" y="30"/>
                    <a:pt x="59" y="28"/>
                  </a:cubicBezTo>
                  <a:cubicBezTo>
                    <a:pt x="60" y="26"/>
                    <a:pt x="60" y="24"/>
                    <a:pt x="59" y="22"/>
                  </a:cubicBezTo>
                  <a:cubicBezTo>
                    <a:pt x="55" y="14"/>
                    <a:pt x="55" y="14"/>
                    <a:pt x="55" y="14"/>
                  </a:cubicBezTo>
                  <a:cubicBezTo>
                    <a:pt x="54" y="13"/>
                    <a:pt x="52" y="11"/>
                    <a:pt x="50" y="11"/>
                  </a:cubicBezTo>
                  <a:cubicBezTo>
                    <a:pt x="49" y="10"/>
                    <a:pt x="49" y="10"/>
                    <a:pt x="4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353"/>
            <p:cNvSpPr>
              <a:spLocks noEditPoints="1"/>
            </p:cNvSpPr>
            <p:nvPr/>
          </p:nvSpPr>
          <p:spPr bwMode="auto">
            <a:xfrm>
              <a:off x="6556375" y="6985000"/>
              <a:ext cx="141288" cy="153988"/>
            </a:xfrm>
            <a:custGeom>
              <a:avLst/>
              <a:gdLst>
                <a:gd name="T0" fmla="*/ 29 w 50"/>
                <a:gd name="T1" fmla="*/ 55 h 55"/>
                <a:gd name="T2" fmla="*/ 10 w 50"/>
                <a:gd name="T3" fmla="*/ 34 h 55"/>
                <a:gd name="T4" fmla="*/ 8 w 50"/>
                <a:gd name="T5" fmla="*/ 7 h 55"/>
                <a:gd name="T6" fmla="*/ 43 w 50"/>
                <a:gd name="T7" fmla="*/ 18 h 55"/>
                <a:gd name="T8" fmla="*/ 43 w 50"/>
                <a:gd name="T9" fmla="*/ 18 h 55"/>
                <a:gd name="T10" fmla="*/ 32 w 50"/>
                <a:gd name="T11" fmla="*/ 54 h 55"/>
                <a:gd name="T12" fmla="*/ 29 w 50"/>
                <a:gd name="T13" fmla="*/ 55 h 55"/>
                <a:gd name="T14" fmla="*/ 13 w 50"/>
                <a:gd name="T15" fmla="*/ 15 h 55"/>
                <a:gd name="T16" fmla="*/ 29 w 50"/>
                <a:gd name="T17" fmla="*/ 45 h 55"/>
                <a:gd name="T18" fmla="*/ 35 w 50"/>
                <a:gd name="T19" fmla="*/ 23 h 55"/>
                <a:gd name="T20" fmla="*/ 13 w 50"/>
                <a:gd name="T21"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5">
                  <a:moveTo>
                    <a:pt x="29" y="55"/>
                  </a:moveTo>
                  <a:cubicBezTo>
                    <a:pt x="21" y="55"/>
                    <a:pt x="13" y="41"/>
                    <a:pt x="10" y="34"/>
                  </a:cubicBezTo>
                  <a:cubicBezTo>
                    <a:pt x="5" y="24"/>
                    <a:pt x="0" y="11"/>
                    <a:pt x="8" y="7"/>
                  </a:cubicBezTo>
                  <a:cubicBezTo>
                    <a:pt x="21" y="0"/>
                    <a:pt x="37" y="5"/>
                    <a:pt x="43" y="18"/>
                  </a:cubicBezTo>
                  <a:cubicBezTo>
                    <a:pt x="43" y="18"/>
                    <a:pt x="43" y="18"/>
                    <a:pt x="43" y="18"/>
                  </a:cubicBezTo>
                  <a:cubicBezTo>
                    <a:pt x="50" y="31"/>
                    <a:pt x="45" y="47"/>
                    <a:pt x="32" y="54"/>
                  </a:cubicBezTo>
                  <a:cubicBezTo>
                    <a:pt x="31" y="54"/>
                    <a:pt x="30" y="55"/>
                    <a:pt x="29" y="55"/>
                  </a:cubicBezTo>
                  <a:close/>
                  <a:moveTo>
                    <a:pt x="13" y="15"/>
                  </a:moveTo>
                  <a:cubicBezTo>
                    <a:pt x="12" y="21"/>
                    <a:pt x="23" y="42"/>
                    <a:pt x="29" y="45"/>
                  </a:cubicBezTo>
                  <a:cubicBezTo>
                    <a:pt x="36" y="40"/>
                    <a:pt x="39" y="31"/>
                    <a:pt x="35" y="23"/>
                  </a:cubicBezTo>
                  <a:cubicBezTo>
                    <a:pt x="31" y="14"/>
                    <a:pt x="21" y="11"/>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354"/>
            <p:cNvSpPr>
              <a:spLocks noEditPoints="1"/>
            </p:cNvSpPr>
            <p:nvPr/>
          </p:nvSpPr>
          <p:spPr bwMode="auto">
            <a:xfrm>
              <a:off x="6907213" y="6799263"/>
              <a:ext cx="131763" cy="150813"/>
            </a:xfrm>
            <a:custGeom>
              <a:avLst/>
              <a:gdLst>
                <a:gd name="T0" fmla="*/ 27 w 47"/>
                <a:gd name="T1" fmla="*/ 54 h 54"/>
                <a:gd name="T2" fmla="*/ 19 w 47"/>
                <a:gd name="T3" fmla="*/ 53 h 54"/>
                <a:gd name="T4" fmla="*/ 3 w 47"/>
                <a:gd name="T5" fmla="*/ 40 h 54"/>
                <a:gd name="T6" fmla="*/ 3 w 47"/>
                <a:gd name="T7" fmla="*/ 40 h 54"/>
                <a:gd name="T8" fmla="*/ 2 w 47"/>
                <a:gd name="T9" fmla="*/ 20 h 54"/>
                <a:gd name="T10" fmla="*/ 15 w 47"/>
                <a:gd name="T11" fmla="*/ 4 h 54"/>
                <a:gd name="T12" fmla="*/ 37 w 47"/>
                <a:gd name="T13" fmla="*/ 24 h 54"/>
                <a:gd name="T14" fmla="*/ 39 w 47"/>
                <a:gd name="T15" fmla="*/ 51 h 54"/>
                <a:gd name="T16" fmla="*/ 27 w 47"/>
                <a:gd name="T17" fmla="*/ 54 h 54"/>
                <a:gd name="T18" fmla="*/ 18 w 47"/>
                <a:gd name="T19" fmla="*/ 13 h 54"/>
                <a:gd name="T20" fmla="*/ 10 w 47"/>
                <a:gd name="T21" fmla="*/ 23 h 54"/>
                <a:gd name="T22" fmla="*/ 12 w 47"/>
                <a:gd name="T23" fmla="*/ 36 h 54"/>
                <a:gd name="T24" fmla="*/ 12 w 47"/>
                <a:gd name="T25" fmla="*/ 36 h 54"/>
                <a:gd name="T26" fmla="*/ 22 w 47"/>
                <a:gd name="T27" fmla="*/ 44 h 54"/>
                <a:gd name="T28" fmla="*/ 34 w 47"/>
                <a:gd name="T29" fmla="*/ 43 h 54"/>
                <a:gd name="T30" fmla="*/ 18 w 47"/>
                <a:gd name="T3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4">
                  <a:moveTo>
                    <a:pt x="27" y="54"/>
                  </a:moveTo>
                  <a:cubicBezTo>
                    <a:pt x="24" y="54"/>
                    <a:pt x="21" y="54"/>
                    <a:pt x="19" y="53"/>
                  </a:cubicBezTo>
                  <a:cubicBezTo>
                    <a:pt x="12" y="51"/>
                    <a:pt x="7" y="46"/>
                    <a:pt x="3" y="40"/>
                  </a:cubicBezTo>
                  <a:cubicBezTo>
                    <a:pt x="3" y="40"/>
                    <a:pt x="3" y="40"/>
                    <a:pt x="3" y="40"/>
                  </a:cubicBezTo>
                  <a:cubicBezTo>
                    <a:pt x="0" y="34"/>
                    <a:pt x="0" y="27"/>
                    <a:pt x="2" y="20"/>
                  </a:cubicBezTo>
                  <a:cubicBezTo>
                    <a:pt x="4" y="13"/>
                    <a:pt x="9" y="8"/>
                    <a:pt x="15" y="4"/>
                  </a:cubicBezTo>
                  <a:cubicBezTo>
                    <a:pt x="23" y="0"/>
                    <a:pt x="33" y="17"/>
                    <a:pt x="37" y="24"/>
                  </a:cubicBezTo>
                  <a:cubicBezTo>
                    <a:pt x="42" y="34"/>
                    <a:pt x="47" y="47"/>
                    <a:pt x="39" y="51"/>
                  </a:cubicBezTo>
                  <a:cubicBezTo>
                    <a:pt x="35" y="53"/>
                    <a:pt x="31" y="54"/>
                    <a:pt x="27" y="54"/>
                  </a:cubicBezTo>
                  <a:close/>
                  <a:moveTo>
                    <a:pt x="18" y="13"/>
                  </a:moveTo>
                  <a:cubicBezTo>
                    <a:pt x="14" y="15"/>
                    <a:pt x="12" y="19"/>
                    <a:pt x="10" y="23"/>
                  </a:cubicBezTo>
                  <a:cubicBezTo>
                    <a:pt x="9" y="27"/>
                    <a:pt x="9" y="32"/>
                    <a:pt x="12" y="36"/>
                  </a:cubicBezTo>
                  <a:cubicBezTo>
                    <a:pt x="12" y="36"/>
                    <a:pt x="12" y="36"/>
                    <a:pt x="12" y="36"/>
                  </a:cubicBezTo>
                  <a:cubicBezTo>
                    <a:pt x="14" y="40"/>
                    <a:pt x="17" y="43"/>
                    <a:pt x="22" y="44"/>
                  </a:cubicBezTo>
                  <a:cubicBezTo>
                    <a:pt x="26" y="45"/>
                    <a:pt x="30" y="45"/>
                    <a:pt x="34" y="43"/>
                  </a:cubicBezTo>
                  <a:cubicBezTo>
                    <a:pt x="35" y="38"/>
                    <a:pt x="24" y="17"/>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355"/>
            <p:cNvSpPr/>
            <p:nvPr/>
          </p:nvSpPr>
          <p:spPr bwMode="auto">
            <a:xfrm>
              <a:off x="6610350" y="7029450"/>
              <a:ext cx="69850" cy="61913"/>
            </a:xfrm>
            <a:custGeom>
              <a:avLst/>
              <a:gdLst>
                <a:gd name="T0" fmla="*/ 11 w 25"/>
                <a:gd name="T1" fmla="*/ 22 h 22"/>
                <a:gd name="T2" fmla="*/ 9 w 25"/>
                <a:gd name="T3" fmla="*/ 21 h 22"/>
                <a:gd name="T4" fmla="*/ 7 w 25"/>
                <a:gd name="T5" fmla="*/ 15 h 22"/>
                <a:gd name="T6" fmla="*/ 11 w 25"/>
                <a:gd name="T7" fmla="*/ 9 h 22"/>
                <a:gd name="T8" fmla="*/ 5 w 25"/>
                <a:gd name="T9" fmla="*/ 10 h 22"/>
                <a:gd name="T10" fmla="*/ 0 w 25"/>
                <a:gd name="T11" fmla="*/ 5 h 22"/>
                <a:gd name="T12" fmla="*/ 5 w 25"/>
                <a:gd name="T13" fmla="*/ 0 h 22"/>
                <a:gd name="T14" fmla="*/ 20 w 25"/>
                <a:gd name="T15" fmla="*/ 0 h 22"/>
                <a:gd name="T16" fmla="*/ 24 w 25"/>
                <a:gd name="T17" fmla="*/ 2 h 22"/>
                <a:gd name="T18" fmla="*/ 24 w 25"/>
                <a:gd name="T19" fmla="*/ 7 h 22"/>
                <a:gd name="T20" fmla="*/ 15 w 25"/>
                <a:gd name="T21" fmla="*/ 20 h 22"/>
                <a:gd name="T22" fmla="*/ 11 w 25"/>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11" y="22"/>
                  </a:moveTo>
                  <a:cubicBezTo>
                    <a:pt x="10" y="22"/>
                    <a:pt x="9" y="22"/>
                    <a:pt x="9" y="21"/>
                  </a:cubicBezTo>
                  <a:cubicBezTo>
                    <a:pt x="6" y="19"/>
                    <a:pt x="6" y="17"/>
                    <a:pt x="7" y="15"/>
                  </a:cubicBezTo>
                  <a:cubicBezTo>
                    <a:pt x="11" y="9"/>
                    <a:pt x="11" y="9"/>
                    <a:pt x="11" y="9"/>
                  </a:cubicBezTo>
                  <a:cubicBezTo>
                    <a:pt x="5" y="10"/>
                    <a:pt x="5" y="10"/>
                    <a:pt x="5" y="10"/>
                  </a:cubicBezTo>
                  <a:cubicBezTo>
                    <a:pt x="3" y="10"/>
                    <a:pt x="0" y="8"/>
                    <a:pt x="0" y="5"/>
                  </a:cubicBezTo>
                  <a:cubicBezTo>
                    <a:pt x="0" y="3"/>
                    <a:pt x="2" y="0"/>
                    <a:pt x="5" y="0"/>
                  </a:cubicBezTo>
                  <a:cubicBezTo>
                    <a:pt x="20" y="0"/>
                    <a:pt x="20" y="0"/>
                    <a:pt x="20" y="0"/>
                  </a:cubicBezTo>
                  <a:cubicBezTo>
                    <a:pt x="22" y="0"/>
                    <a:pt x="24" y="1"/>
                    <a:pt x="24" y="2"/>
                  </a:cubicBezTo>
                  <a:cubicBezTo>
                    <a:pt x="25" y="4"/>
                    <a:pt x="25" y="6"/>
                    <a:pt x="24" y="7"/>
                  </a:cubicBezTo>
                  <a:cubicBezTo>
                    <a:pt x="15" y="20"/>
                    <a:pt x="15" y="20"/>
                    <a:pt x="15" y="20"/>
                  </a:cubicBezTo>
                  <a:cubicBezTo>
                    <a:pt x="14" y="21"/>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356"/>
            <p:cNvSpPr/>
            <p:nvPr/>
          </p:nvSpPr>
          <p:spPr bwMode="auto">
            <a:xfrm>
              <a:off x="6915150" y="6854825"/>
              <a:ext cx="71438" cy="65088"/>
            </a:xfrm>
            <a:custGeom>
              <a:avLst/>
              <a:gdLst>
                <a:gd name="T0" fmla="*/ 5 w 25"/>
                <a:gd name="T1" fmla="*/ 23 h 23"/>
                <a:gd name="T2" fmla="*/ 1 w 25"/>
                <a:gd name="T3" fmla="*/ 21 h 23"/>
                <a:gd name="T4" fmla="*/ 1 w 25"/>
                <a:gd name="T5" fmla="*/ 16 h 23"/>
                <a:gd name="T6" fmla="*/ 10 w 25"/>
                <a:gd name="T7" fmla="*/ 3 h 23"/>
                <a:gd name="T8" fmla="*/ 17 w 25"/>
                <a:gd name="T9" fmla="*/ 2 h 23"/>
                <a:gd name="T10" fmla="*/ 18 w 25"/>
                <a:gd name="T11" fmla="*/ 8 h 23"/>
                <a:gd name="T12" fmla="*/ 14 w 25"/>
                <a:gd name="T13" fmla="*/ 13 h 23"/>
                <a:gd name="T14" fmla="*/ 20 w 25"/>
                <a:gd name="T15" fmla="*/ 13 h 23"/>
                <a:gd name="T16" fmla="*/ 25 w 25"/>
                <a:gd name="T17" fmla="*/ 18 h 23"/>
                <a:gd name="T18" fmla="*/ 20 w 25"/>
                <a:gd name="T19" fmla="*/ 22 h 23"/>
                <a:gd name="T20" fmla="*/ 5 w 25"/>
                <a:gd name="T21" fmla="*/ 23 h 23"/>
                <a:gd name="T22" fmla="*/ 5 w 25"/>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3">
                  <a:moveTo>
                    <a:pt x="5" y="23"/>
                  </a:moveTo>
                  <a:cubicBezTo>
                    <a:pt x="3" y="23"/>
                    <a:pt x="1" y="22"/>
                    <a:pt x="1" y="21"/>
                  </a:cubicBezTo>
                  <a:cubicBezTo>
                    <a:pt x="0" y="19"/>
                    <a:pt x="0" y="17"/>
                    <a:pt x="1" y="16"/>
                  </a:cubicBezTo>
                  <a:cubicBezTo>
                    <a:pt x="10" y="3"/>
                    <a:pt x="10" y="3"/>
                    <a:pt x="10" y="3"/>
                  </a:cubicBezTo>
                  <a:cubicBezTo>
                    <a:pt x="12" y="1"/>
                    <a:pt x="14" y="0"/>
                    <a:pt x="17" y="2"/>
                  </a:cubicBezTo>
                  <a:cubicBezTo>
                    <a:pt x="19" y="3"/>
                    <a:pt x="19" y="6"/>
                    <a:pt x="18" y="8"/>
                  </a:cubicBezTo>
                  <a:cubicBezTo>
                    <a:pt x="14" y="13"/>
                    <a:pt x="14" y="13"/>
                    <a:pt x="14" y="13"/>
                  </a:cubicBezTo>
                  <a:cubicBezTo>
                    <a:pt x="20" y="13"/>
                    <a:pt x="20" y="13"/>
                    <a:pt x="20" y="13"/>
                  </a:cubicBezTo>
                  <a:cubicBezTo>
                    <a:pt x="23" y="13"/>
                    <a:pt x="25" y="15"/>
                    <a:pt x="25" y="18"/>
                  </a:cubicBezTo>
                  <a:cubicBezTo>
                    <a:pt x="25" y="20"/>
                    <a:pt x="23" y="22"/>
                    <a:pt x="20" y="22"/>
                  </a:cubicBezTo>
                  <a:cubicBezTo>
                    <a:pt x="5" y="23"/>
                    <a:pt x="5" y="23"/>
                    <a:pt x="5" y="23"/>
                  </a:cubicBezTo>
                  <a:cubicBezTo>
                    <a:pt x="5" y="23"/>
                    <a:pt x="5" y="23"/>
                    <a:pt x="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357"/>
            <p:cNvSpPr>
              <a:spLocks noEditPoints="1"/>
            </p:cNvSpPr>
            <p:nvPr/>
          </p:nvSpPr>
          <p:spPr bwMode="auto">
            <a:xfrm>
              <a:off x="6621463" y="7154863"/>
              <a:ext cx="317500" cy="188913"/>
            </a:xfrm>
            <a:custGeom>
              <a:avLst/>
              <a:gdLst>
                <a:gd name="T0" fmla="*/ 79 w 113"/>
                <a:gd name="T1" fmla="*/ 67 h 67"/>
                <a:gd name="T2" fmla="*/ 34 w 113"/>
                <a:gd name="T3" fmla="*/ 67 h 67"/>
                <a:gd name="T4" fmla="*/ 0 w 113"/>
                <a:gd name="T5" fmla="*/ 33 h 67"/>
                <a:gd name="T6" fmla="*/ 34 w 113"/>
                <a:gd name="T7" fmla="*/ 0 h 67"/>
                <a:gd name="T8" fmla="*/ 79 w 113"/>
                <a:gd name="T9" fmla="*/ 0 h 67"/>
                <a:gd name="T10" fmla="*/ 113 w 113"/>
                <a:gd name="T11" fmla="*/ 33 h 67"/>
                <a:gd name="T12" fmla="*/ 79 w 113"/>
                <a:gd name="T13" fmla="*/ 67 h 67"/>
                <a:gd name="T14" fmla="*/ 34 w 113"/>
                <a:gd name="T15" fmla="*/ 9 h 67"/>
                <a:gd name="T16" fmla="*/ 9 w 113"/>
                <a:gd name="T17" fmla="*/ 33 h 67"/>
                <a:gd name="T18" fmla="*/ 34 w 113"/>
                <a:gd name="T19" fmla="*/ 58 h 67"/>
                <a:gd name="T20" fmla="*/ 79 w 113"/>
                <a:gd name="T21" fmla="*/ 58 h 67"/>
                <a:gd name="T22" fmla="*/ 104 w 113"/>
                <a:gd name="T23" fmla="*/ 33 h 67"/>
                <a:gd name="T24" fmla="*/ 79 w 113"/>
                <a:gd name="T25" fmla="*/ 9 h 67"/>
                <a:gd name="T26" fmla="*/ 34 w 113"/>
                <a:gd name="T27"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67">
                  <a:moveTo>
                    <a:pt x="79" y="67"/>
                  </a:moveTo>
                  <a:cubicBezTo>
                    <a:pt x="34" y="67"/>
                    <a:pt x="34" y="67"/>
                    <a:pt x="34" y="67"/>
                  </a:cubicBezTo>
                  <a:cubicBezTo>
                    <a:pt x="15" y="67"/>
                    <a:pt x="0" y="52"/>
                    <a:pt x="0" y="33"/>
                  </a:cubicBezTo>
                  <a:cubicBezTo>
                    <a:pt x="0" y="15"/>
                    <a:pt x="15" y="0"/>
                    <a:pt x="34" y="0"/>
                  </a:cubicBezTo>
                  <a:cubicBezTo>
                    <a:pt x="79" y="0"/>
                    <a:pt x="79" y="0"/>
                    <a:pt x="79" y="0"/>
                  </a:cubicBezTo>
                  <a:cubicBezTo>
                    <a:pt x="98" y="0"/>
                    <a:pt x="113" y="15"/>
                    <a:pt x="113" y="33"/>
                  </a:cubicBezTo>
                  <a:cubicBezTo>
                    <a:pt x="113" y="52"/>
                    <a:pt x="98" y="67"/>
                    <a:pt x="79" y="67"/>
                  </a:cubicBezTo>
                  <a:close/>
                  <a:moveTo>
                    <a:pt x="34" y="9"/>
                  </a:moveTo>
                  <a:cubicBezTo>
                    <a:pt x="20" y="9"/>
                    <a:pt x="9" y="20"/>
                    <a:pt x="9" y="33"/>
                  </a:cubicBezTo>
                  <a:cubicBezTo>
                    <a:pt x="9" y="47"/>
                    <a:pt x="20" y="58"/>
                    <a:pt x="34" y="58"/>
                  </a:cubicBezTo>
                  <a:cubicBezTo>
                    <a:pt x="79" y="58"/>
                    <a:pt x="79" y="58"/>
                    <a:pt x="79" y="58"/>
                  </a:cubicBezTo>
                  <a:cubicBezTo>
                    <a:pt x="93" y="58"/>
                    <a:pt x="104" y="47"/>
                    <a:pt x="104" y="33"/>
                  </a:cubicBezTo>
                  <a:cubicBezTo>
                    <a:pt x="104" y="20"/>
                    <a:pt x="93" y="9"/>
                    <a:pt x="79" y="9"/>
                  </a:cubicBezTo>
                  <a:lnTo>
                    <a:pt x="3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358"/>
            <p:cNvSpPr>
              <a:spLocks noEditPoints="1"/>
            </p:cNvSpPr>
            <p:nvPr/>
          </p:nvSpPr>
          <p:spPr bwMode="auto">
            <a:xfrm>
              <a:off x="6542088" y="7175500"/>
              <a:ext cx="104775" cy="147638"/>
            </a:xfrm>
            <a:custGeom>
              <a:avLst/>
              <a:gdLst>
                <a:gd name="T0" fmla="*/ 11 w 37"/>
                <a:gd name="T1" fmla="*/ 53 h 53"/>
                <a:gd name="T2" fmla="*/ 0 w 37"/>
                <a:gd name="T3" fmla="*/ 25 h 53"/>
                <a:gd name="T4" fmla="*/ 1 w 37"/>
                <a:gd name="T5" fmla="*/ 10 h 53"/>
                <a:gd name="T6" fmla="*/ 11 w 37"/>
                <a:gd name="T7" fmla="*/ 0 h 53"/>
                <a:gd name="T8" fmla="*/ 37 w 37"/>
                <a:gd name="T9" fmla="*/ 26 h 53"/>
                <a:gd name="T10" fmla="*/ 11 w 37"/>
                <a:gd name="T11" fmla="*/ 53 h 53"/>
                <a:gd name="T12" fmla="*/ 12 w 37"/>
                <a:gd name="T13" fmla="*/ 44 h 53"/>
                <a:gd name="T14" fmla="*/ 12 w 37"/>
                <a:gd name="T15" fmla="*/ 44 h 53"/>
                <a:gd name="T16" fmla="*/ 11 w 37"/>
                <a:gd name="T17" fmla="*/ 9 h 53"/>
                <a:gd name="T18" fmla="*/ 12 w 37"/>
                <a:gd name="T19" fmla="*/ 43 h 53"/>
                <a:gd name="T20" fmla="*/ 28 w 37"/>
                <a:gd name="T21" fmla="*/ 26 h 53"/>
                <a:gd name="T22" fmla="*/ 11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1" y="53"/>
                  </a:moveTo>
                  <a:cubicBezTo>
                    <a:pt x="1" y="53"/>
                    <a:pt x="0" y="33"/>
                    <a:pt x="0" y="25"/>
                  </a:cubicBezTo>
                  <a:cubicBezTo>
                    <a:pt x="0" y="19"/>
                    <a:pt x="0" y="14"/>
                    <a:pt x="1" y="10"/>
                  </a:cubicBezTo>
                  <a:cubicBezTo>
                    <a:pt x="4" y="2"/>
                    <a:pt x="8" y="0"/>
                    <a:pt x="11" y="0"/>
                  </a:cubicBezTo>
                  <a:cubicBezTo>
                    <a:pt x="25" y="0"/>
                    <a:pt x="37" y="12"/>
                    <a:pt x="37" y="26"/>
                  </a:cubicBezTo>
                  <a:cubicBezTo>
                    <a:pt x="37" y="41"/>
                    <a:pt x="25" y="53"/>
                    <a:pt x="11" y="53"/>
                  </a:cubicBezTo>
                  <a:close/>
                  <a:moveTo>
                    <a:pt x="12" y="44"/>
                  </a:moveTo>
                  <a:cubicBezTo>
                    <a:pt x="12" y="44"/>
                    <a:pt x="12" y="44"/>
                    <a:pt x="12" y="44"/>
                  </a:cubicBezTo>
                  <a:close/>
                  <a:moveTo>
                    <a:pt x="11" y="9"/>
                  </a:moveTo>
                  <a:cubicBezTo>
                    <a:pt x="8" y="14"/>
                    <a:pt x="8" y="38"/>
                    <a:pt x="12" y="43"/>
                  </a:cubicBezTo>
                  <a:cubicBezTo>
                    <a:pt x="21" y="43"/>
                    <a:pt x="28" y="35"/>
                    <a:pt x="28" y="26"/>
                  </a:cubicBezTo>
                  <a:cubicBezTo>
                    <a:pt x="28" y="17"/>
                    <a:pt x="21" y="10"/>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359"/>
            <p:cNvSpPr>
              <a:spLocks noEditPoints="1"/>
            </p:cNvSpPr>
            <p:nvPr/>
          </p:nvSpPr>
          <p:spPr bwMode="auto">
            <a:xfrm>
              <a:off x="6915150" y="7175500"/>
              <a:ext cx="104775" cy="147638"/>
            </a:xfrm>
            <a:custGeom>
              <a:avLst/>
              <a:gdLst>
                <a:gd name="T0" fmla="*/ 27 w 37"/>
                <a:gd name="T1" fmla="*/ 53 h 53"/>
                <a:gd name="T2" fmla="*/ 0 w 37"/>
                <a:gd name="T3" fmla="*/ 26 h 53"/>
                <a:gd name="T4" fmla="*/ 27 w 37"/>
                <a:gd name="T5" fmla="*/ 0 h 53"/>
                <a:gd name="T6" fmla="*/ 37 w 37"/>
                <a:gd name="T7" fmla="*/ 27 h 53"/>
                <a:gd name="T8" fmla="*/ 36 w 37"/>
                <a:gd name="T9" fmla="*/ 43 h 53"/>
                <a:gd name="T10" fmla="*/ 27 w 37"/>
                <a:gd name="T11" fmla="*/ 53 h 53"/>
                <a:gd name="T12" fmla="*/ 25 w 37"/>
                <a:gd name="T13" fmla="*/ 9 h 53"/>
                <a:gd name="T14" fmla="*/ 9 w 37"/>
                <a:gd name="T15" fmla="*/ 26 h 53"/>
                <a:gd name="T16" fmla="*/ 26 w 37"/>
                <a:gd name="T17" fmla="*/ 43 h 53"/>
                <a:gd name="T18" fmla="*/ 25 w 37"/>
                <a:gd name="T1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3">
                  <a:moveTo>
                    <a:pt x="27" y="53"/>
                  </a:moveTo>
                  <a:cubicBezTo>
                    <a:pt x="12" y="53"/>
                    <a:pt x="0" y="41"/>
                    <a:pt x="0" y="26"/>
                  </a:cubicBezTo>
                  <a:cubicBezTo>
                    <a:pt x="0" y="12"/>
                    <a:pt x="12" y="0"/>
                    <a:pt x="27" y="0"/>
                  </a:cubicBezTo>
                  <a:cubicBezTo>
                    <a:pt x="36" y="0"/>
                    <a:pt x="37" y="19"/>
                    <a:pt x="37" y="27"/>
                  </a:cubicBezTo>
                  <a:cubicBezTo>
                    <a:pt x="37" y="33"/>
                    <a:pt x="37" y="39"/>
                    <a:pt x="36" y="43"/>
                  </a:cubicBezTo>
                  <a:cubicBezTo>
                    <a:pt x="34" y="51"/>
                    <a:pt x="30" y="53"/>
                    <a:pt x="27" y="53"/>
                  </a:cubicBezTo>
                  <a:close/>
                  <a:moveTo>
                    <a:pt x="25" y="9"/>
                  </a:moveTo>
                  <a:cubicBezTo>
                    <a:pt x="16" y="10"/>
                    <a:pt x="9" y="17"/>
                    <a:pt x="9" y="26"/>
                  </a:cubicBezTo>
                  <a:cubicBezTo>
                    <a:pt x="9" y="35"/>
                    <a:pt x="16" y="43"/>
                    <a:pt x="26" y="43"/>
                  </a:cubicBezTo>
                  <a:cubicBezTo>
                    <a:pt x="29" y="39"/>
                    <a:pt x="29" y="15"/>
                    <a:pt x="2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360"/>
            <p:cNvSpPr/>
            <p:nvPr/>
          </p:nvSpPr>
          <p:spPr bwMode="auto">
            <a:xfrm>
              <a:off x="6578600" y="7215188"/>
              <a:ext cx="68263" cy="66675"/>
            </a:xfrm>
            <a:custGeom>
              <a:avLst/>
              <a:gdLst>
                <a:gd name="T0" fmla="*/ 6 w 24"/>
                <a:gd name="T1" fmla="*/ 24 h 24"/>
                <a:gd name="T2" fmla="*/ 1 w 24"/>
                <a:gd name="T3" fmla="*/ 22 h 24"/>
                <a:gd name="T4" fmla="*/ 3 w 24"/>
                <a:gd name="T5" fmla="*/ 15 h 24"/>
                <a:gd name="T6" fmla="*/ 9 w 24"/>
                <a:gd name="T7" fmla="*/ 12 h 24"/>
                <a:gd name="T8" fmla="*/ 4 w 24"/>
                <a:gd name="T9" fmla="*/ 10 h 24"/>
                <a:gd name="T10" fmla="*/ 1 w 24"/>
                <a:gd name="T11" fmla="*/ 4 h 24"/>
                <a:gd name="T12" fmla="*/ 8 w 24"/>
                <a:gd name="T13" fmla="*/ 1 h 24"/>
                <a:gd name="T14" fmla="*/ 22 w 24"/>
                <a:gd name="T15" fmla="*/ 8 h 24"/>
                <a:gd name="T16" fmla="*/ 24 w 24"/>
                <a:gd name="T17" fmla="*/ 12 h 24"/>
                <a:gd name="T18" fmla="*/ 22 w 24"/>
                <a:gd name="T19" fmla="*/ 16 h 24"/>
                <a:gd name="T20" fmla="*/ 8 w 24"/>
                <a:gd name="T21" fmla="*/ 24 h 24"/>
                <a:gd name="T22" fmla="*/ 6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6" y="24"/>
                  </a:moveTo>
                  <a:cubicBezTo>
                    <a:pt x="4" y="24"/>
                    <a:pt x="2" y="23"/>
                    <a:pt x="1" y="22"/>
                  </a:cubicBezTo>
                  <a:cubicBezTo>
                    <a:pt x="0" y="19"/>
                    <a:pt x="1" y="16"/>
                    <a:pt x="3" y="15"/>
                  </a:cubicBezTo>
                  <a:cubicBezTo>
                    <a:pt x="9" y="12"/>
                    <a:pt x="9" y="12"/>
                    <a:pt x="9" y="12"/>
                  </a:cubicBezTo>
                  <a:cubicBezTo>
                    <a:pt x="4" y="10"/>
                    <a:pt x="4" y="10"/>
                    <a:pt x="4" y="10"/>
                  </a:cubicBezTo>
                  <a:cubicBezTo>
                    <a:pt x="1" y="9"/>
                    <a:pt x="0" y="6"/>
                    <a:pt x="1" y="4"/>
                  </a:cubicBezTo>
                  <a:cubicBezTo>
                    <a:pt x="2" y="1"/>
                    <a:pt x="5" y="0"/>
                    <a:pt x="8" y="1"/>
                  </a:cubicBezTo>
                  <a:cubicBezTo>
                    <a:pt x="22" y="8"/>
                    <a:pt x="22" y="8"/>
                    <a:pt x="22" y="8"/>
                  </a:cubicBezTo>
                  <a:cubicBezTo>
                    <a:pt x="23" y="9"/>
                    <a:pt x="24" y="10"/>
                    <a:pt x="24" y="12"/>
                  </a:cubicBezTo>
                  <a:cubicBezTo>
                    <a:pt x="24" y="14"/>
                    <a:pt x="23" y="16"/>
                    <a:pt x="22" y="16"/>
                  </a:cubicBezTo>
                  <a:cubicBezTo>
                    <a:pt x="8" y="24"/>
                    <a:pt x="8" y="24"/>
                    <a:pt x="8" y="24"/>
                  </a:cubicBezTo>
                  <a:cubicBezTo>
                    <a:pt x="7" y="24"/>
                    <a:pt x="6" y="2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361"/>
            <p:cNvSpPr/>
            <p:nvPr/>
          </p:nvSpPr>
          <p:spPr bwMode="auto">
            <a:xfrm>
              <a:off x="6915150" y="7215188"/>
              <a:ext cx="68263" cy="66675"/>
            </a:xfrm>
            <a:custGeom>
              <a:avLst/>
              <a:gdLst>
                <a:gd name="T0" fmla="*/ 19 w 24"/>
                <a:gd name="T1" fmla="*/ 24 h 24"/>
                <a:gd name="T2" fmla="*/ 17 w 24"/>
                <a:gd name="T3" fmla="*/ 24 h 24"/>
                <a:gd name="T4" fmla="*/ 3 w 24"/>
                <a:gd name="T5" fmla="*/ 17 h 24"/>
                <a:gd name="T6" fmla="*/ 0 w 24"/>
                <a:gd name="T7" fmla="*/ 13 h 24"/>
                <a:gd name="T8" fmla="*/ 2 w 24"/>
                <a:gd name="T9" fmla="*/ 9 h 24"/>
                <a:gd name="T10" fmla="*/ 16 w 24"/>
                <a:gd name="T11" fmla="*/ 2 h 24"/>
                <a:gd name="T12" fmla="*/ 23 w 24"/>
                <a:gd name="T13" fmla="*/ 4 h 24"/>
                <a:gd name="T14" fmla="*/ 21 w 24"/>
                <a:gd name="T15" fmla="*/ 10 h 24"/>
                <a:gd name="T16" fmla="*/ 15 w 24"/>
                <a:gd name="T17" fmla="*/ 13 h 24"/>
                <a:gd name="T18" fmla="*/ 21 w 24"/>
                <a:gd name="T19" fmla="*/ 15 h 24"/>
                <a:gd name="T20" fmla="*/ 23 w 24"/>
                <a:gd name="T21" fmla="*/ 21 h 24"/>
                <a:gd name="T22" fmla="*/ 19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19" y="24"/>
                  </a:moveTo>
                  <a:cubicBezTo>
                    <a:pt x="18" y="24"/>
                    <a:pt x="17" y="24"/>
                    <a:pt x="17" y="24"/>
                  </a:cubicBezTo>
                  <a:cubicBezTo>
                    <a:pt x="3" y="17"/>
                    <a:pt x="3" y="17"/>
                    <a:pt x="3" y="17"/>
                  </a:cubicBezTo>
                  <a:cubicBezTo>
                    <a:pt x="1" y="16"/>
                    <a:pt x="0" y="15"/>
                    <a:pt x="0" y="13"/>
                  </a:cubicBezTo>
                  <a:cubicBezTo>
                    <a:pt x="0" y="11"/>
                    <a:pt x="1" y="9"/>
                    <a:pt x="2" y="9"/>
                  </a:cubicBezTo>
                  <a:cubicBezTo>
                    <a:pt x="16" y="2"/>
                    <a:pt x="16" y="2"/>
                    <a:pt x="16" y="2"/>
                  </a:cubicBezTo>
                  <a:cubicBezTo>
                    <a:pt x="19" y="0"/>
                    <a:pt x="22" y="1"/>
                    <a:pt x="23" y="4"/>
                  </a:cubicBezTo>
                  <a:cubicBezTo>
                    <a:pt x="24" y="6"/>
                    <a:pt x="23" y="9"/>
                    <a:pt x="21" y="10"/>
                  </a:cubicBezTo>
                  <a:cubicBezTo>
                    <a:pt x="15" y="13"/>
                    <a:pt x="15" y="13"/>
                    <a:pt x="15" y="13"/>
                  </a:cubicBezTo>
                  <a:cubicBezTo>
                    <a:pt x="21" y="15"/>
                    <a:pt x="21" y="15"/>
                    <a:pt x="21" y="15"/>
                  </a:cubicBezTo>
                  <a:cubicBezTo>
                    <a:pt x="23" y="16"/>
                    <a:pt x="24" y="19"/>
                    <a:pt x="23" y="21"/>
                  </a:cubicBezTo>
                  <a:cubicBezTo>
                    <a:pt x="22" y="23"/>
                    <a:pt x="20" y="24"/>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Oval 362"/>
            <p:cNvSpPr>
              <a:spLocks noChangeArrowheads="1"/>
            </p:cNvSpPr>
            <p:nvPr/>
          </p:nvSpPr>
          <p:spPr bwMode="auto">
            <a:xfrm>
              <a:off x="6694488" y="716756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Oval 363"/>
            <p:cNvSpPr>
              <a:spLocks noChangeArrowheads="1"/>
            </p:cNvSpPr>
            <p:nvPr/>
          </p:nvSpPr>
          <p:spPr bwMode="auto">
            <a:xfrm>
              <a:off x="6694488" y="730408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Oval 364"/>
            <p:cNvSpPr>
              <a:spLocks noChangeArrowheads="1"/>
            </p:cNvSpPr>
            <p:nvPr/>
          </p:nvSpPr>
          <p:spPr bwMode="auto">
            <a:xfrm>
              <a:off x="6694488" y="721201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Oval 365"/>
            <p:cNvSpPr>
              <a:spLocks noChangeArrowheads="1"/>
            </p:cNvSpPr>
            <p:nvPr/>
          </p:nvSpPr>
          <p:spPr bwMode="auto">
            <a:xfrm>
              <a:off x="6694488" y="7256463"/>
              <a:ext cx="26988"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Oval 366"/>
            <p:cNvSpPr>
              <a:spLocks noChangeArrowheads="1"/>
            </p:cNvSpPr>
            <p:nvPr/>
          </p:nvSpPr>
          <p:spPr bwMode="auto">
            <a:xfrm>
              <a:off x="6840538" y="716756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Oval 367"/>
            <p:cNvSpPr>
              <a:spLocks noChangeArrowheads="1"/>
            </p:cNvSpPr>
            <p:nvPr/>
          </p:nvSpPr>
          <p:spPr bwMode="auto">
            <a:xfrm>
              <a:off x="6840538" y="730408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Oval 368"/>
            <p:cNvSpPr>
              <a:spLocks noChangeArrowheads="1"/>
            </p:cNvSpPr>
            <p:nvPr/>
          </p:nvSpPr>
          <p:spPr bwMode="auto">
            <a:xfrm>
              <a:off x="6840538" y="721201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Oval 369"/>
            <p:cNvSpPr>
              <a:spLocks noChangeArrowheads="1"/>
            </p:cNvSpPr>
            <p:nvPr/>
          </p:nvSpPr>
          <p:spPr bwMode="auto">
            <a:xfrm>
              <a:off x="6840538" y="7256463"/>
              <a:ext cx="26988"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93" name="Freeform 370"/>
          <p:cNvSpPr>
            <a:spLocks noEditPoints="1"/>
          </p:cNvSpPr>
          <p:nvPr/>
        </p:nvSpPr>
        <p:spPr bwMode="auto">
          <a:xfrm>
            <a:off x="1579409" y="2283073"/>
            <a:ext cx="865500" cy="86336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94" name="组合 493"/>
          <p:cNvGrpSpPr/>
          <p:nvPr/>
        </p:nvGrpSpPr>
        <p:grpSpPr>
          <a:xfrm>
            <a:off x="9889379" y="2461201"/>
            <a:ext cx="627995" cy="579853"/>
            <a:chOff x="7916863" y="6550025"/>
            <a:chExt cx="931863" cy="860425"/>
          </a:xfrm>
          <a:solidFill>
            <a:srgbClr val="FC621E"/>
          </a:solidFill>
        </p:grpSpPr>
        <p:sp>
          <p:nvSpPr>
            <p:cNvPr id="495" name="Freeform 371"/>
            <p:cNvSpPr>
              <a:spLocks noEditPoints="1"/>
            </p:cNvSpPr>
            <p:nvPr/>
          </p:nvSpPr>
          <p:spPr bwMode="auto">
            <a:xfrm>
              <a:off x="7916863" y="6550025"/>
              <a:ext cx="931863" cy="860425"/>
            </a:xfrm>
            <a:custGeom>
              <a:avLst/>
              <a:gdLst>
                <a:gd name="T0" fmla="*/ 166 w 332"/>
                <a:gd name="T1" fmla="*/ 307 h 307"/>
                <a:gd name="T2" fmla="*/ 126 w 332"/>
                <a:gd name="T3" fmla="*/ 297 h 307"/>
                <a:gd name="T4" fmla="*/ 72 w 332"/>
                <a:gd name="T5" fmla="*/ 237 h 307"/>
                <a:gd name="T6" fmla="*/ 68 w 332"/>
                <a:gd name="T7" fmla="*/ 233 h 307"/>
                <a:gd name="T8" fmla="*/ 67 w 332"/>
                <a:gd name="T9" fmla="*/ 90 h 307"/>
                <a:gd name="T10" fmla="*/ 23 w 332"/>
                <a:gd name="T11" fmla="*/ 101 h 307"/>
                <a:gd name="T12" fmla="*/ 17 w 332"/>
                <a:gd name="T13" fmla="*/ 97 h 307"/>
                <a:gd name="T14" fmla="*/ 1 w 332"/>
                <a:gd name="T15" fmla="*/ 36 h 307"/>
                <a:gd name="T16" fmla="*/ 4 w 332"/>
                <a:gd name="T17" fmla="*/ 30 h 307"/>
                <a:gd name="T18" fmla="*/ 118 w 332"/>
                <a:gd name="T19" fmla="*/ 0 h 307"/>
                <a:gd name="T20" fmla="*/ 122 w 332"/>
                <a:gd name="T21" fmla="*/ 1 h 307"/>
                <a:gd name="T22" fmla="*/ 124 w 332"/>
                <a:gd name="T23" fmla="*/ 4 h 307"/>
                <a:gd name="T24" fmla="*/ 166 w 332"/>
                <a:gd name="T25" fmla="*/ 49 h 307"/>
                <a:gd name="T26" fmla="*/ 209 w 332"/>
                <a:gd name="T27" fmla="*/ 4 h 307"/>
                <a:gd name="T28" fmla="*/ 210 w 332"/>
                <a:gd name="T29" fmla="*/ 1 h 307"/>
                <a:gd name="T30" fmla="*/ 214 w 332"/>
                <a:gd name="T31" fmla="*/ 0 h 307"/>
                <a:gd name="T32" fmla="*/ 328 w 332"/>
                <a:gd name="T33" fmla="*/ 30 h 307"/>
                <a:gd name="T34" fmla="*/ 332 w 332"/>
                <a:gd name="T35" fmla="*/ 36 h 307"/>
                <a:gd name="T36" fmla="*/ 315 w 332"/>
                <a:gd name="T37" fmla="*/ 97 h 307"/>
                <a:gd name="T38" fmla="*/ 310 w 332"/>
                <a:gd name="T39" fmla="*/ 101 h 307"/>
                <a:gd name="T40" fmla="*/ 265 w 332"/>
                <a:gd name="T41" fmla="*/ 90 h 307"/>
                <a:gd name="T42" fmla="*/ 265 w 332"/>
                <a:gd name="T43" fmla="*/ 233 h 307"/>
                <a:gd name="T44" fmla="*/ 261 w 332"/>
                <a:gd name="T45" fmla="*/ 237 h 307"/>
                <a:gd name="T46" fmla="*/ 207 w 332"/>
                <a:gd name="T47" fmla="*/ 297 h 307"/>
                <a:gd name="T48" fmla="*/ 166 w 332"/>
                <a:gd name="T49" fmla="*/ 307 h 307"/>
                <a:gd name="T50" fmla="*/ 135 w 332"/>
                <a:gd name="T51" fmla="*/ 294 h 307"/>
                <a:gd name="T52" fmla="*/ 166 w 332"/>
                <a:gd name="T53" fmla="*/ 298 h 307"/>
                <a:gd name="T54" fmla="*/ 198 w 332"/>
                <a:gd name="T55" fmla="*/ 294 h 307"/>
                <a:gd name="T56" fmla="*/ 256 w 332"/>
                <a:gd name="T57" fmla="*/ 229 h 307"/>
                <a:gd name="T58" fmla="*/ 256 w 332"/>
                <a:gd name="T59" fmla="*/ 84 h 307"/>
                <a:gd name="T60" fmla="*/ 258 w 332"/>
                <a:gd name="T61" fmla="*/ 80 h 307"/>
                <a:gd name="T62" fmla="*/ 262 w 332"/>
                <a:gd name="T63" fmla="*/ 79 h 307"/>
                <a:gd name="T64" fmla="*/ 308 w 332"/>
                <a:gd name="T65" fmla="*/ 91 h 307"/>
                <a:gd name="T66" fmla="*/ 322 w 332"/>
                <a:gd name="T67" fmla="*/ 38 h 307"/>
                <a:gd name="T68" fmla="*/ 218 w 332"/>
                <a:gd name="T69" fmla="*/ 10 h 307"/>
                <a:gd name="T70" fmla="*/ 166 w 332"/>
                <a:gd name="T71" fmla="*/ 58 h 307"/>
                <a:gd name="T72" fmla="*/ 115 w 332"/>
                <a:gd name="T73" fmla="*/ 10 h 307"/>
                <a:gd name="T74" fmla="*/ 11 w 332"/>
                <a:gd name="T75" fmla="*/ 38 h 307"/>
                <a:gd name="T76" fmla="*/ 25 w 332"/>
                <a:gd name="T77" fmla="*/ 91 h 307"/>
                <a:gd name="T78" fmla="*/ 71 w 332"/>
                <a:gd name="T79" fmla="*/ 79 h 307"/>
                <a:gd name="T80" fmla="*/ 75 w 332"/>
                <a:gd name="T81" fmla="*/ 80 h 307"/>
                <a:gd name="T82" fmla="*/ 77 w 332"/>
                <a:gd name="T83" fmla="*/ 84 h 307"/>
                <a:gd name="T84" fmla="*/ 77 w 332"/>
                <a:gd name="T85" fmla="*/ 229 h 307"/>
                <a:gd name="T86" fmla="*/ 135 w 332"/>
                <a:gd name="T87" fmla="*/ 2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307">
                  <a:moveTo>
                    <a:pt x="166" y="307"/>
                  </a:moveTo>
                  <a:cubicBezTo>
                    <a:pt x="128" y="307"/>
                    <a:pt x="127" y="299"/>
                    <a:pt x="126" y="297"/>
                  </a:cubicBezTo>
                  <a:cubicBezTo>
                    <a:pt x="120" y="262"/>
                    <a:pt x="101" y="242"/>
                    <a:pt x="72" y="237"/>
                  </a:cubicBezTo>
                  <a:cubicBezTo>
                    <a:pt x="69" y="237"/>
                    <a:pt x="68" y="235"/>
                    <a:pt x="68" y="233"/>
                  </a:cubicBezTo>
                  <a:cubicBezTo>
                    <a:pt x="67" y="90"/>
                    <a:pt x="67" y="90"/>
                    <a:pt x="67" y="90"/>
                  </a:cubicBezTo>
                  <a:cubicBezTo>
                    <a:pt x="23" y="101"/>
                    <a:pt x="23" y="101"/>
                    <a:pt x="23" y="101"/>
                  </a:cubicBezTo>
                  <a:cubicBezTo>
                    <a:pt x="20" y="101"/>
                    <a:pt x="18" y="100"/>
                    <a:pt x="17" y="97"/>
                  </a:cubicBezTo>
                  <a:cubicBezTo>
                    <a:pt x="1" y="36"/>
                    <a:pt x="1" y="36"/>
                    <a:pt x="1" y="36"/>
                  </a:cubicBezTo>
                  <a:cubicBezTo>
                    <a:pt x="0" y="33"/>
                    <a:pt x="2" y="31"/>
                    <a:pt x="4" y="30"/>
                  </a:cubicBezTo>
                  <a:cubicBezTo>
                    <a:pt x="118" y="0"/>
                    <a:pt x="118" y="0"/>
                    <a:pt x="118" y="0"/>
                  </a:cubicBezTo>
                  <a:cubicBezTo>
                    <a:pt x="120" y="0"/>
                    <a:pt x="121" y="0"/>
                    <a:pt x="122" y="1"/>
                  </a:cubicBezTo>
                  <a:cubicBezTo>
                    <a:pt x="123" y="2"/>
                    <a:pt x="124" y="3"/>
                    <a:pt x="124" y="4"/>
                  </a:cubicBezTo>
                  <a:cubicBezTo>
                    <a:pt x="124" y="29"/>
                    <a:pt x="143" y="49"/>
                    <a:pt x="166" y="49"/>
                  </a:cubicBezTo>
                  <a:cubicBezTo>
                    <a:pt x="190" y="49"/>
                    <a:pt x="209" y="29"/>
                    <a:pt x="209" y="4"/>
                  </a:cubicBezTo>
                  <a:cubicBezTo>
                    <a:pt x="209" y="3"/>
                    <a:pt x="209" y="2"/>
                    <a:pt x="210" y="1"/>
                  </a:cubicBezTo>
                  <a:cubicBezTo>
                    <a:pt x="212" y="0"/>
                    <a:pt x="213" y="0"/>
                    <a:pt x="214" y="0"/>
                  </a:cubicBezTo>
                  <a:cubicBezTo>
                    <a:pt x="328" y="30"/>
                    <a:pt x="328" y="30"/>
                    <a:pt x="328" y="30"/>
                  </a:cubicBezTo>
                  <a:cubicBezTo>
                    <a:pt x="331" y="31"/>
                    <a:pt x="332" y="33"/>
                    <a:pt x="332" y="36"/>
                  </a:cubicBezTo>
                  <a:cubicBezTo>
                    <a:pt x="315" y="97"/>
                    <a:pt x="315" y="97"/>
                    <a:pt x="315" y="97"/>
                  </a:cubicBezTo>
                  <a:cubicBezTo>
                    <a:pt x="315" y="100"/>
                    <a:pt x="312" y="101"/>
                    <a:pt x="310" y="101"/>
                  </a:cubicBezTo>
                  <a:cubicBezTo>
                    <a:pt x="265" y="90"/>
                    <a:pt x="265" y="90"/>
                    <a:pt x="265" y="90"/>
                  </a:cubicBezTo>
                  <a:cubicBezTo>
                    <a:pt x="265" y="233"/>
                    <a:pt x="265" y="233"/>
                    <a:pt x="265" y="233"/>
                  </a:cubicBezTo>
                  <a:cubicBezTo>
                    <a:pt x="265" y="235"/>
                    <a:pt x="263" y="237"/>
                    <a:pt x="261" y="237"/>
                  </a:cubicBezTo>
                  <a:cubicBezTo>
                    <a:pt x="232" y="242"/>
                    <a:pt x="213" y="262"/>
                    <a:pt x="207" y="297"/>
                  </a:cubicBezTo>
                  <a:cubicBezTo>
                    <a:pt x="206" y="299"/>
                    <a:pt x="204" y="307"/>
                    <a:pt x="166" y="307"/>
                  </a:cubicBezTo>
                  <a:close/>
                  <a:moveTo>
                    <a:pt x="135" y="294"/>
                  </a:moveTo>
                  <a:cubicBezTo>
                    <a:pt x="138" y="296"/>
                    <a:pt x="149" y="298"/>
                    <a:pt x="166" y="298"/>
                  </a:cubicBezTo>
                  <a:cubicBezTo>
                    <a:pt x="184" y="298"/>
                    <a:pt x="195" y="296"/>
                    <a:pt x="198" y="294"/>
                  </a:cubicBezTo>
                  <a:cubicBezTo>
                    <a:pt x="205" y="257"/>
                    <a:pt x="225" y="235"/>
                    <a:pt x="256" y="229"/>
                  </a:cubicBezTo>
                  <a:cubicBezTo>
                    <a:pt x="256" y="84"/>
                    <a:pt x="256" y="84"/>
                    <a:pt x="256" y="84"/>
                  </a:cubicBezTo>
                  <a:cubicBezTo>
                    <a:pt x="256" y="82"/>
                    <a:pt x="257" y="81"/>
                    <a:pt x="258" y="80"/>
                  </a:cubicBezTo>
                  <a:cubicBezTo>
                    <a:pt x="259" y="79"/>
                    <a:pt x="260" y="79"/>
                    <a:pt x="262" y="79"/>
                  </a:cubicBezTo>
                  <a:cubicBezTo>
                    <a:pt x="308" y="91"/>
                    <a:pt x="308" y="91"/>
                    <a:pt x="308" y="91"/>
                  </a:cubicBezTo>
                  <a:cubicBezTo>
                    <a:pt x="322" y="38"/>
                    <a:pt x="322" y="38"/>
                    <a:pt x="322" y="38"/>
                  </a:cubicBezTo>
                  <a:cubicBezTo>
                    <a:pt x="218" y="10"/>
                    <a:pt x="218" y="10"/>
                    <a:pt x="218" y="10"/>
                  </a:cubicBezTo>
                  <a:cubicBezTo>
                    <a:pt x="215" y="37"/>
                    <a:pt x="193" y="58"/>
                    <a:pt x="166" y="58"/>
                  </a:cubicBezTo>
                  <a:cubicBezTo>
                    <a:pt x="140" y="58"/>
                    <a:pt x="118" y="37"/>
                    <a:pt x="115" y="10"/>
                  </a:cubicBezTo>
                  <a:cubicBezTo>
                    <a:pt x="11" y="38"/>
                    <a:pt x="11" y="38"/>
                    <a:pt x="11" y="38"/>
                  </a:cubicBezTo>
                  <a:cubicBezTo>
                    <a:pt x="25" y="91"/>
                    <a:pt x="25" y="91"/>
                    <a:pt x="25" y="91"/>
                  </a:cubicBezTo>
                  <a:cubicBezTo>
                    <a:pt x="71" y="79"/>
                    <a:pt x="71" y="79"/>
                    <a:pt x="71" y="79"/>
                  </a:cubicBezTo>
                  <a:cubicBezTo>
                    <a:pt x="72" y="79"/>
                    <a:pt x="74" y="79"/>
                    <a:pt x="75" y="80"/>
                  </a:cubicBezTo>
                  <a:cubicBezTo>
                    <a:pt x="76" y="81"/>
                    <a:pt x="77" y="82"/>
                    <a:pt x="77" y="84"/>
                  </a:cubicBezTo>
                  <a:cubicBezTo>
                    <a:pt x="77" y="229"/>
                    <a:pt x="77" y="229"/>
                    <a:pt x="77" y="229"/>
                  </a:cubicBezTo>
                  <a:cubicBezTo>
                    <a:pt x="108" y="235"/>
                    <a:pt x="128" y="257"/>
                    <a:pt x="135"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372"/>
            <p:cNvSpPr/>
            <p:nvPr/>
          </p:nvSpPr>
          <p:spPr bwMode="auto">
            <a:xfrm>
              <a:off x="8191500" y="6569075"/>
              <a:ext cx="382588" cy="185738"/>
            </a:xfrm>
            <a:custGeom>
              <a:avLst/>
              <a:gdLst>
                <a:gd name="T0" fmla="*/ 68 w 136"/>
                <a:gd name="T1" fmla="*/ 66 h 66"/>
                <a:gd name="T2" fmla="*/ 0 w 136"/>
                <a:gd name="T3" fmla="*/ 5 h 66"/>
                <a:gd name="T4" fmla="*/ 5 w 136"/>
                <a:gd name="T5" fmla="*/ 0 h 66"/>
                <a:gd name="T6" fmla="*/ 10 w 136"/>
                <a:gd name="T7" fmla="*/ 5 h 66"/>
                <a:gd name="T8" fmla="*/ 68 w 136"/>
                <a:gd name="T9" fmla="*/ 57 h 66"/>
                <a:gd name="T10" fmla="*/ 127 w 136"/>
                <a:gd name="T11" fmla="*/ 5 h 66"/>
                <a:gd name="T12" fmla="*/ 132 w 136"/>
                <a:gd name="T13" fmla="*/ 0 h 66"/>
                <a:gd name="T14" fmla="*/ 136 w 136"/>
                <a:gd name="T15" fmla="*/ 5 h 66"/>
                <a:gd name="T16" fmla="*/ 68 w 13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66">
                  <a:moveTo>
                    <a:pt x="68" y="66"/>
                  </a:moveTo>
                  <a:cubicBezTo>
                    <a:pt x="31" y="66"/>
                    <a:pt x="0" y="39"/>
                    <a:pt x="0" y="5"/>
                  </a:cubicBezTo>
                  <a:cubicBezTo>
                    <a:pt x="0" y="2"/>
                    <a:pt x="2" y="0"/>
                    <a:pt x="5" y="0"/>
                  </a:cubicBezTo>
                  <a:cubicBezTo>
                    <a:pt x="7" y="0"/>
                    <a:pt x="10" y="2"/>
                    <a:pt x="10" y="5"/>
                  </a:cubicBezTo>
                  <a:cubicBezTo>
                    <a:pt x="10" y="34"/>
                    <a:pt x="36" y="57"/>
                    <a:pt x="68" y="57"/>
                  </a:cubicBezTo>
                  <a:cubicBezTo>
                    <a:pt x="101" y="57"/>
                    <a:pt x="127" y="34"/>
                    <a:pt x="127" y="5"/>
                  </a:cubicBezTo>
                  <a:cubicBezTo>
                    <a:pt x="127" y="2"/>
                    <a:pt x="129" y="0"/>
                    <a:pt x="132" y="0"/>
                  </a:cubicBezTo>
                  <a:cubicBezTo>
                    <a:pt x="134" y="0"/>
                    <a:pt x="136" y="2"/>
                    <a:pt x="136" y="5"/>
                  </a:cubicBezTo>
                  <a:cubicBezTo>
                    <a:pt x="136" y="39"/>
                    <a:pt x="106" y="66"/>
                    <a:pt x="6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373"/>
            <p:cNvSpPr>
              <a:spLocks noEditPoints="1"/>
            </p:cNvSpPr>
            <p:nvPr/>
          </p:nvSpPr>
          <p:spPr bwMode="auto">
            <a:xfrm>
              <a:off x="8253413" y="6832600"/>
              <a:ext cx="244475" cy="244475"/>
            </a:xfrm>
            <a:custGeom>
              <a:avLst/>
              <a:gdLst>
                <a:gd name="T0" fmla="*/ 22 w 87"/>
                <a:gd name="T1" fmla="*/ 87 h 87"/>
                <a:gd name="T2" fmla="*/ 17 w 87"/>
                <a:gd name="T3" fmla="*/ 85 h 87"/>
                <a:gd name="T4" fmla="*/ 14 w 87"/>
                <a:gd name="T5" fmla="*/ 77 h 87"/>
                <a:gd name="T6" fmla="*/ 18 w 87"/>
                <a:gd name="T7" fmla="*/ 56 h 87"/>
                <a:gd name="T8" fmla="*/ 3 w 87"/>
                <a:gd name="T9" fmla="*/ 41 h 87"/>
                <a:gd name="T10" fmla="*/ 1 w 87"/>
                <a:gd name="T11" fmla="*/ 33 h 87"/>
                <a:gd name="T12" fmla="*/ 8 w 87"/>
                <a:gd name="T13" fmla="*/ 27 h 87"/>
                <a:gd name="T14" fmla="*/ 28 w 87"/>
                <a:gd name="T15" fmla="*/ 24 h 87"/>
                <a:gd name="T16" fmla="*/ 36 w 87"/>
                <a:gd name="T17" fmla="*/ 5 h 87"/>
                <a:gd name="T18" fmla="*/ 44 w 87"/>
                <a:gd name="T19" fmla="*/ 0 h 87"/>
                <a:gd name="T20" fmla="*/ 51 w 87"/>
                <a:gd name="T21" fmla="*/ 5 h 87"/>
                <a:gd name="T22" fmla="*/ 60 w 87"/>
                <a:gd name="T23" fmla="*/ 24 h 87"/>
                <a:gd name="T24" fmla="*/ 80 w 87"/>
                <a:gd name="T25" fmla="*/ 27 h 87"/>
                <a:gd name="T26" fmla="*/ 86 w 87"/>
                <a:gd name="T27" fmla="*/ 33 h 87"/>
                <a:gd name="T28" fmla="*/ 84 w 87"/>
                <a:gd name="T29" fmla="*/ 41 h 87"/>
                <a:gd name="T30" fmla="*/ 70 w 87"/>
                <a:gd name="T31" fmla="*/ 56 h 87"/>
                <a:gd name="T32" fmla="*/ 73 w 87"/>
                <a:gd name="T33" fmla="*/ 77 h 87"/>
                <a:gd name="T34" fmla="*/ 70 w 87"/>
                <a:gd name="T35" fmla="*/ 85 h 87"/>
                <a:gd name="T36" fmla="*/ 61 w 87"/>
                <a:gd name="T37" fmla="*/ 86 h 87"/>
                <a:gd name="T38" fmla="*/ 44 w 87"/>
                <a:gd name="T39" fmla="*/ 76 h 87"/>
                <a:gd name="T40" fmla="*/ 26 w 87"/>
                <a:gd name="T41" fmla="*/ 86 h 87"/>
                <a:gd name="T42" fmla="*/ 22 w 87"/>
                <a:gd name="T43" fmla="*/ 87 h 87"/>
                <a:gd name="T44" fmla="*/ 44 w 87"/>
                <a:gd name="T45" fmla="*/ 66 h 87"/>
                <a:gd name="T46" fmla="*/ 46 w 87"/>
                <a:gd name="T47" fmla="*/ 67 h 87"/>
                <a:gd name="T48" fmla="*/ 64 w 87"/>
                <a:gd name="T49" fmla="*/ 77 h 87"/>
                <a:gd name="T50" fmla="*/ 61 w 87"/>
                <a:gd name="T51" fmla="*/ 55 h 87"/>
                <a:gd name="T52" fmla="*/ 62 w 87"/>
                <a:gd name="T53" fmla="*/ 51 h 87"/>
                <a:gd name="T54" fmla="*/ 77 w 87"/>
                <a:gd name="T55" fmla="*/ 36 h 87"/>
                <a:gd name="T56" fmla="*/ 56 w 87"/>
                <a:gd name="T57" fmla="*/ 33 h 87"/>
                <a:gd name="T58" fmla="*/ 53 w 87"/>
                <a:gd name="T59" fmla="*/ 30 h 87"/>
                <a:gd name="T60" fmla="*/ 44 w 87"/>
                <a:gd name="T61" fmla="*/ 11 h 87"/>
                <a:gd name="T62" fmla="*/ 35 w 87"/>
                <a:gd name="T63" fmla="*/ 30 h 87"/>
                <a:gd name="T64" fmla="*/ 31 w 87"/>
                <a:gd name="T65" fmla="*/ 33 h 87"/>
                <a:gd name="T66" fmla="*/ 11 w 87"/>
                <a:gd name="T67" fmla="*/ 36 h 87"/>
                <a:gd name="T68" fmla="*/ 26 w 87"/>
                <a:gd name="T69" fmla="*/ 51 h 87"/>
                <a:gd name="T70" fmla="*/ 27 w 87"/>
                <a:gd name="T71" fmla="*/ 55 h 87"/>
                <a:gd name="T72" fmla="*/ 24 w 87"/>
                <a:gd name="T73" fmla="*/ 77 h 87"/>
                <a:gd name="T74" fmla="*/ 42 w 87"/>
                <a:gd name="T75" fmla="*/ 67 h 87"/>
                <a:gd name="T76" fmla="*/ 44 w 87"/>
                <a:gd name="T77" fmla="*/ 66 h 87"/>
                <a:gd name="T78" fmla="*/ 78 w 87"/>
                <a:gd name="T79" fmla="*/ 36 h 87"/>
                <a:gd name="T80" fmla="*/ 78 w 87"/>
                <a:gd name="T81"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87">
                  <a:moveTo>
                    <a:pt x="22" y="87"/>
                  </a:moveTo>
                  <a:cubicBezTo>
                    <a:pt x="21" y="87"/>
                    <a:pt x="19" y="86"/>
                    <a:pt x="17" y="85"/>
                  </a:cubicBezTo>
                  <a:cubicBezTo>
                    <a:pt x="15" y="83"/>
                    <a:pt x="14" y="80"/>
                    <a:pt x="14" y="77"/>
                  </a:cubicBezTo>
                  <a:cubicBezTo>
                    <a:pt x="18" y="56"/>
                    <a:pt x="18" y="56"/>
                    <a:pt x="18" y="56"/>
                  </a:cubicBezTo>
                  <a:cubicBezTo>
                    <a:pt x="3" y="41"/>
                    <a:pt x="3" y="41"/>
                    <a:pt x="3" y="41"/>
                  </a:cubicBezTo>
                  <a:cubicBezTo>
                    <a:pt x="1" y="39"/>
                    <a:pt x="0" y="36"/>
                    <a:pt x="1" y="33"/>
                  </a:cubicBezTo>
                  <a:cubicBezTo>
                    <a:pt x="2" y="30"/>
                    <a:pt x="5" y="28"/>
                    <a:pt x="8" y="27"/>
                  </a:cubicBezTo>
                  <a:cubicBezTo>
                    <a:pt x="28" y="24"/>
                    <a:pt x="28" y="24"/>
                    <a:pt x="28" y="24"/>
                  </a:cubicBezTo>
                  <a:cubicBezTo>
                    <a:pt x="36" y="5"/>
                    <a:pt x="36" y="5"/>
                    <a:pt x="36" y="5"/>
                  </a:cubicBezTo>
                  <a:cubicBezTo>
                    <a:pt x="38" y="2"/>
                    <a:pt x="41" y="0"/>
                    <a:pt x="44" y="0"/>
                  </a:cubicBezTo>
                  <a:cubicBezTo>
                    <a:pt x="47" y="0"/>
                    <a:pt x="50" y="2"/>
                    <a:pt x="51" y="5"/>
                  </a:cubicBezTo>
                  <a:cubicBezTo>
                    <a:pt x="60" y="24"/>
                    <a:pt x="60" y="24"/>
                    <a:pt x="60" y="24"/>
                  </a:cubicBezTo>
                  <a:cubicBezTo>
                    <a:pt x="80" y="27"/>
                    <a:pt x="80" y="27"/>
                    <a:pt x="80" y="27"/>
                  </a:cubicBezTo>
                  <a:cubicBezTo>
                    <a:pt x="83" y="28"/>
                    <a:pt x="85" y="30"/>
                    <a:pt x="86" y="33"/>
                  </a:cubicBezTo>
                  <a:cubicBezTo>
                    <a:pt x="87" y="36"/>
                    <a:pt x="87" y="39"/>
                    <a:pt x="84" y="41"/>
                  </a:cubicBezTo>
                  <a:cubicBezTo>
                    <a:pt x="70" y="56"/>
                    <a:pt x="70" y="56"/>
                    <a:pt x="70" y="56"/>
                  </a:cubicBezTo>
                  <a:cubicBezTo>
                    <a:pt x="73" y="77"/>
                    <a:pt x="73" y="77"/>
                    <a:pt x="73" y="77"/>
                  </a:cubicBezTo>
                  <a:cubicBezTo>
                    <a:pt x="74" y="80"/>
                    <a:pt x="73" y="83"/>
                    <a:pt x="70" y="85"/>
                  </a:cubicBezTo>
                  <a:cubicBezTo>
                    <a:pt x="68" y="87"/>
                    <a:pt x="64" y="87"/>
                    <a:pt x="61" y="86"/>
                  </a:cubicBezTo>
                  <a:cubicBezTo>
                    <a:pt x="44" y="76"/>
                    <a:pt x="44" y="76"/>
                    <a:pt x="44" y="76"/>
                  </a:cubicBezTo>
                  <a:cubicBezTo>
                    <a:pt x="26" y="86"/>
                    <a:pt x="26" y="86"/>
                    <a:pt x="26" y="86"/>
                  </a:cubicBezTo>
                  <a:cubicBezTo>
                    <a:pt x="25" y="86"/>
                    <a:pt x="24" y="87"/>
                    <a:pt x="22" y="87"/>
                  </a:cubicBezTo>
                  <a:close/>
                  <a:moveTo>
                    <a:pt x="44" y="66"/>
                  </a:moveTo>
                  <a:cubicBezTo>
                    <a:pt x="45" y="66"/>
                    <a:pt x="45" y="66"/>
                    <a:pt x="46" y="67"/>
                  </a:cubicBezTo>
                  <a:cubicBezTo>
                    <a:pt x="64" y="77"/>
                    <a:pt x="64" y="77"/>
                    <a:pt x="64" y="77"/>
                  </a:cubicBezTo>
                  <a:cubicBezTo>
                    <a:pt x="61" y="55"/>
                    <a:pt x="61" y="55"/>
                    <a:pt x="61" y="55"/>
                  </a:cubicBezTo>
                  <a:cubicBezTo>
                    <a:pt x="60" y="54"/>
                    <a:pt x="61" y="52"/>
                    <a:pt x="62" y="51"/>
                  </a:cubicBezTo>
                  <a:cubicBezTo>
                    <a:pt x="77" y="36"/>
                    <a:pt x="77" y="36"/>
                    <a:pt x="77" y="36"/>
                  </a:cubicBezTo>
                  <a:cubicBezTo>
                    <a:pt x="56" y="33"/>
                    <a:pt x="56" y="33"/>
                    <a:pt x="56" y="33"/>
                  </a:cubicBezTo>
                  <a:cubicBezTo>
                    <a:pt x="55" y="33"/>
                    <a:pt x="53" y="32"/>
                    <a:pt x="53" y="30"/>
                  </a:cubicBezTo>
                  <a:cubicBezTo>
                    <a:pt x="44" y="11"/>
                    <a:pt x="44" y="11"/>
                    <a:pt x="44" y="11"/>
                  </a:cubicBezTo>
                  <a:cubicBezTo>
                    <a:pt x="35" y="30"/>
                    <a:pt x="35" y="30"/>
                    <a:pt x="35" y="30"/>
                  </a:cubicBezTo>
                  <a:cubicBezTo>
                    <a:pt x="34" y="32"/>
                    <a:pt x="33" y="33"/>
                    <a:pt x="31" y="33"/>
                  </a:cubicBezTo>
                  <a:cubicBezTo>
                    <a:pt x="11" y="36"/>
                    <a:pt x="11" y="36"/>
                    <a:pt x="11" y="36"/>
                  </a:cubicBezTo>
                  <a:cubicBezTo>
                    <a:pt x="26" y="51"/>
                    <a:pt x="26" y="51"/>
                    <a:pt x="26" y="51"/>
                  </a:cubicBezTo>
                  <a:cubicBezTo>
                    <a:pt x="27" y="52"/>
                    <a:pt x="27" y="54"/>
                    <a:pt x="27" y="55"/>
                  </a:cubicBezTo>
                  <a:cubicBezTo>
                    <a:pt x="24" y="77"/>
                    <a:pt x="24" y="77"/>
                    <a:pt x="24" y="77"/>
                  </a:cubicBezTo>
                  <a:cubicBezTo>
                    <a:pt x="42" y="67"/>
                    <a:pt x="42" y="67"/>
                    <a:pt x="42" y="67"/>
                  </a:cubicBezTo>
                  <a:cubicBezTo>
                    <a:pt x="42" y="66"/>
                    <a:pt x="43" y="66"/>
                    <a:pt x="44" y="66"/>
                  </a:cubicBezTo>
                  <a:close/>
                  <a:moveTo>
                    <a:pt x="78" y="36"/>
                  </a:moveTo>
                  <a:cubicBezTo>
                    <a:pt x="78" y="36"/>
                    <a:pt x="78" y="36"/>
                    <a:pt x="7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98" name="Freeform 374"/>
          <p:cNvSpPr>
            <a:spLocks noEditPoints="1"/>
          </p:cNvSpPr>
          <p:nvPr/>
        </p:nvSpPr>
        <p:spPr bwMode="auto">
          <a:xfrm>
            <a:off x="9772767" y="2281468"/>
            <a:ext cx="863360" cy="863360"/>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99" name="组合 498"/>
          <p:cNvGrpSpPr/>
          <p:nvPr/>
        </p:nvGrpSpPr>
        <p:grpSpPr>
          <a:xfrm>
            <a:off x="11067271" y="2405570"/>
            <a:ext cx="581992" cy="613018"/>
            <a:chOff x="9664700" y="6467475"/>
            <a:chExt cx="863600" cy="909638"/>
          </a:xfrm>
          <a:solidFill>
            <a:srgbClr val="FC621E"/>
          </a:solidFill>
        </p:grpSpPr>
        <p:sp>
          <p:nvSpPr>
            <p:cNvPr id="500" name="Freeform 375"/>
            <p:cNvSpPr>
              <a:spLocks noEditPoints="1"/>
            </p:cNvSpPr>
            <p:nvPr/>
          </p:nvSpPr>
          <p:spPr bwMode="auto">
            <a:xfrm>
              <a:off x="9664700" y="6650038"/>
              <a:ext cx="863600" cy="123825"/>
            </a:xfrm>
            <a:custGeom>
              <a:avLst/>
              <a:gdLst>
                <a:gd name="T0" fmla="*/ 286 w 308"/>
                <a:gd name="T1" fmla="*/ 44 h 44"/>
                <a:gd name="T2" fmla="*/ 22 w 308"/>
                <a:gd name="T3" fmla="*/ 44 h 44"/>
                <a:gd name="T4" fmla="*/ 0 w 308"/>
                <a:gd name="T5" fmla="*/ 22 h 44"/>
                <a:gd name="T6" fmla="*/ 22 w 308"/>
                <a:gd name="T7" fmla="*/ 0 h 44"/>
                <a:gd name="T8" fmla="*/ 286 w 308"/>
                <a:gd name="T9" fmla="*/ 0 h 44"/>
                <a:gd name="T10" fmla="*/ 308 w 308"/>
                <a:gd name="T11" fmla="*/ 22 h 44"/>
                <a:gd name="T12" fmla="*/ 286 w 308"/>
                <a:gd name="T13" fmla="*/ 44 h 44"/>
                <a:gd name="T14" fmla="*/ 22 w 308"/>
                <a:gd name="T15" fmla="*/ 9 h 44"/>
                <a:gd name="T16" fmla="*/ 9 w 308"/>
                <a:gd name="T17" fmla="*/ 22 h 44"/>
                <a:gd name="T18" fmla="*/ 22 w 308"/>
                <a:gd name="T19" fmla="*/ 34 h 44"/>
                <a:gd name="T20" fmla="*/ 286 w 308"/>
                <a:gd name="T21" fmla="*/ 34 h 44"/>
                <a:gd name="T22" fmla="*/ 299 w 308"/>
                <a:gd name="T23" fmla="*/ 22 h 44"/>
                <a:gd name="T24" fmla="*/ 286 w 308"/>
                <a:gd name="T25" fmla="*/ 9 h 44"/>
                <a:gd name="T26" fmla="*/ 22 w 308"/>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44">
                  <a:moveTo>
                    <a:pt x="286" y="44"/>
                  </a:moveTo>
                  <a:cubicBezTo>
                    <a:pt x="22" y="44"/>
                    <a:pt x="22" y="44"/>
                    <a:pt x="22" y="44"/>
                  </a:cubicBezTo>
                  <a:cubicBezTo>
                    <a:pt x="10" y="44"/>
                    <a:pt x="0" y="34"/>
                    <a:pt x="0" y="22"/>
                  </a:cubicBezTo>
                  <a:cubicBezTo>
                    <a:pt x="0" y="10"/>
                    <a:pt x="10" y="0"/>
                    <a:pt x="22" y="0"/>
                  </a:cubicBezTo>
                  <a:cubicBezTo>
                    <a:pt x="286" y="0"/>
                    <a:pt x="286" y="0"/>
                    <a:pt x="286" y="0"/>
                  </a:cubicBezTo>
                  <a:cubicBezTo>
                    <a:pt x="298" y="0"/>
                    <a:pt x="308" y="10"/>
                    <a:pt x="308" y="22"/>
                  </a:cubicBezTo>
                  <a:cubicBezTo>
                    <a:pt x="308" y="34"/>
                    <a:pt x="298" y="44"/>
                    <a:pt x="286" y="44"/>
                  </a:cubicBezTo>
                  <a:close/>
                  <a:moveTo>
                    <a:pt x="22" y="9"/>
                  </a:moveTo>
                  <a:cubicBezTo>
                    <a:pt x="15" y="9"/>
                    <a:pt x="9" y="15"/>
                    <a:pt x="9" y="22"/>
                  </a:cubicBezTo>
                  <a:cubicBezTo>
                    <a:pt x="9" y="29"/>
                    <a:pt x="15" y="34"/>
                    <a:pt x="22" y="34"/>
                  </a:cubicBezTo>
                  <a:cubicBezTo>
                    <a:pt x="286" y="34"/>
                    <a:pt x="286" y="34"/>
                    <a:pt x="286" y="34"/>
                  </a:cubicBezTo>
                  <a:cubicBezTo>
                    <a:pt x="293" y="34"/>
                    <a:pt x="299" y="29"/>
                    <a:pt x="299" y="22"/>
                  </a:cubicBezTo>
                  <a:cubicBezTo>
                    <a:pt x="299" y="15"/>
                    <a:pt x="293" y="9"/>
                    <a:pt x="286" y="9"/>
                  </a:cubicBezTo>
                  <a:lnTo>
                    <a:pt x="2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1" name="Freeform 376"/>
            <p:cNvSpPr/>
            <p:nvPr/>
          </p:nvSpPr>
          <p:spPr bwMode="auto">
            <a:xfrm>
              <a:off x="10082213" y="6572250"/>
              <a:ext cx="28575" cy="103188"/>
            </a:xfrm>
            <a:custGeom>
              <a:avLst/>
              <a:gdLst>
                <a:gd name="T0" fmla="*/ 5 w 10"/>
                <a:gd name="T1" fmla="*/ 37 h 37"/>
                <a:gd name="T2" fmla="*/ 0 w 10"/>
                <a:gd name="T3" fmla="*/ 32 h 37"/>
                <a:gd name="T4" fmla="*/ 0 w 10"/>
                <a:gd name="T5" fmla="*/ 5 h 37"/>
                <a:gd name="T6" fmla="*/ 5 w 10"/>
                <a:gd name="T7" fmla="*/ 0 h 37"/>
                <a:gd name="T8" fmla="*/ 10 w 10"/>
                <a:gd name="T9" fmla="*/ 5 h 37"/>
                <a:gd name="T10" fmla="*/ 1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2" y="37"/>
                    <a:pt x="0" y="35"/>
                    <a:pt x="0" y="32"/>
                  </a:cubicBezTo>
                  <a:cubicBezTo>
                    <a:pt x="0" y="5"/>
                    <a:pt x="0" y="5"/>
                    <a:pt x="0" y="5"/>
                  </a:cubicBezTo>
                  <a:cubicBezTo>
                    <a:pt x="0" y="2"/>
                    <a:pt x="2" y="0"/>
                    <a:pt x="5" y="0"/>
                  </a:cubicBezTo>
                  <a:cubicBezTo>
                    <a:pt x="8" y="0"/>
                    <a:pt x="10" y="2"/>
                    <a:pt x="10" y="5"/>
                  </a:cubicBezTo>
                  <a:cubicBezTo>
                    <a:pt x="10" y="32"/>
                    <a:pt x="10" y="32"/>
                    <a:pt x="10" y="32"/>
                  </a:cubicBezTo>
                  <a:cubicBezTo>
                    <a:pt x="10" y="35"/>
                    <a:pt x="8" y="37"/>
                    <a:pt x="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2" name="Freeform 377"/>
            <p:cNvSpPr/>
            <p:nvPr/>
          </p:nvSpPr>
          <p:spPr bwMode="auto">
            <a:xfrm>
              <a:off x="10033000" y="6467475"/>
              <a:ext cx="128588" cy="130175"/>
            </a:xfrm>
            <a:custGeom>
              <a:avLst/>
              <a:gdLst>
                <a:gd name="T0" fmla="*/ 23 w 46"/>
                <a:gd name="T1" fmla="*/ 46 h 46"/>
                <a:gd name="T2" fmla="*/ 18 w 46"/>
                <a:gd name="T3" fmla="*/ 42 h 46"/>
                <a:gd name="T4" fmla="*/ 23 w 46"/>
                <a:gd name="T5" fmla="*/ 37 h 46"/>
                <a:gd name="T6" fmla="*/ 37 w 46"/>
                <a:gd name="T7" fmla="*/ 23 h 46"/>
                <a:gd name="T8" fmla="*/ 23 w 46"/>
                <a:gd name="T9" fmla="*/ 9 h 46"/>
                <a:gd name="T10" fmla="*/ 9 w 46"/>
                <a:gd name="T11" fmla="*/ 23 h 46"/>
                <a:gd name="T12" fmla="*/ 5 w 46"/>
                <a:gd name="T13" fmla="*/ 28 h 46"/>
                <a:gd name="T14" fmla="*/ 0 w 46"/>
                <a:gd name="T15" fmla="*/ 23 h 46"/>
                <a:gd name="T16" fmla="*/ 23 w 46"/>
                <a:gd name="T17" fmla="*/ 0 h 46"/>
                <a:gd name="T18" fmla="*/ 46 w 46"/>
                <a:gd name="T19" fmla="*/ 23 h 46"/>
                <a:gd name="T20" fmla="*/ 23 w 46"/>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23" y="46"/>
                  </a:moveTo>
                  <a:cubicBezTo>
                    <a:pt x="20" y="46"/>
                    <a:pt x="18" y="44"/>
                    <a:pt x="18" y="42"/>
                  </a:cubicBezTo>
                  <a:cubicBezTo>
                    <a:pt x="18" y="39"/>
                    <a:pt x="20" y="37"/>
                    <a:pt x="23" y="37"/>
                  </a:cubicBezTo>
                  <a:cubicBezTo>
                    <a:pt x="31" y="37"/>
                    <a:pt x="37" y="31"/>
                    <a:pt x="37" y="23"/>
                  </a:cubicBezTo>
                  <a:cubicBezTo>
                    <a:pt x="37" y="16"/>
                    <a:pt x="31" y="9"/>
                    <a:pt x="23" y="9"/>
                  </a:cubicBezTo>
                  <a:cubicBezTo>
                    <a:pt x="15" y="9"/>
                    <a:pt x="9" y="16"/>
                    <a:pt x="9" y="23"/>
                  </a:cubicBezTo>
                  <a:cubicBezTo>
                    <a:pt x="9" y="26"/>
                    <a:pt x="7" y="28"/>
                    <a:pt x="5" y="28"/>
                  </a:cubicBezTo>
                  <a:cubicBezTo>
                    <a:pt x="2" y="28"/>
                    <a:pt x="0" y="26"/>
                    <a:pt x="0" y="23"/>
                  </a:cubicBezTo>
                  <a:cubicBezTo>
                    <a:pt x="0" y="10"/>
                    <a:pt x="10" y="0"/>
                    <a:pt x="23" y="0"/>
                  </a:cubicBezTo>
                  <a:cubicBezTo>
                    <a:pt x="36" y="0"/>
                    <a:pt x="46" y="10"/>
                    <a:pt x="46" y="23"/>
                  </a:cubicBezTo>
                  <a:cubicBezTo>
                    <a:pt x="46" y="36"/>
                    <a:pt x="36" y="46"/>
                    <a:pt x="2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3" name="Freeform 378"/>
            <p:cNvSpPr>
              <a:spLocks noEditPoints="1"/>
            </p:cNvSpPr>
            <p:nvPr/>
          </p:nvSpPr>
          <p:spPr bwMode="auto">
            <a:xfrm>
              <a:off x="9672638" y="6926263"/>
              <a:ext cx="182563" cy="180975"/>
            </a:xfrm>
            <a:custGeom>
              <a:avLst/>
              <a:gdLst>
                <a:gd name="T0" fmla="*/ 17 w 65"/>
                <a:gd name="T1" fmla="*/ 64 h 65"/>
                <a:gd name="T2" fmla="*/ 13 w 65"/>
                <a:gd name="T3" fmla="*/ 63 h 65"/>
                <a:gd name="T4" fmla="*/ 10 w 65"/>
                <a:gd name="T5" fmla="*/ 56 h 65"/>
                <a:gd name="T6" fmla="*/ 13 w 65"/>
                <a:gd name="T7" fmla="*/ 42 h 65"/>
                <a:gd name="T8" fmla="*/ 3 w 65"/>
                <a:gd name="T9" fmla="*/ 32 h 65"/>
                <a:gd name="T10" fmla="*/ 1 w 65"/>
                <a:gd name="T11" fmla="*/ 24 h 65"/>
                <a:gd name="T12" fmla="*/ 7 w 65"/>
                <a:gd name="T13" fmla="*/ 19 h 65"/>
                <a:gd name="T14" fmla="*/ 20 w 65"/>
                <a:gd name="T15" fmla="*/ 17 h 65"/>
                <a:gd name="T16" fmla="*/ 26 w 65"/>
                <a:gd name="T17" fmla="*/ 5 h 65"/>
                <a:gd name="T18" fmla="*/ 33 w 65"/>
                <a:gd name="T19" fmla="*/ 0 h 65"/>
                <a:gd name="T20" fmla="*/ 39 w 65"/>
                <a:gd name="T21" fmla="*/ 5 h 65"/>
                <a:gd name="T22" fmla="*/ 45 w 65"/>
                <a:gd name="T23" fmla="*/ 17 h 65"/>
                <a:gd name="T24" fmla="*/ 58 w 65"/>
                <a:gd name="T25" fmla="*/ 19 h 65"/>
                <a:gd name="T26" fmla="*/ 64 w 65"/>
                <a:gd name="T27" fmla="*/ 24 h 65"/>
                <a:gd name="T28" fmla="*/ 64 w 65"/>
                <a:gd name="T29" fmla="*/ 24 h 65"/>
                <a:gd name="T30" fmla="*/ 62 w 65"/>
                <a:gd name="T31" fmla="*/ 32 h 65"/>
                <a:gd name="T32" fmla="*/ 52 w 65"/>
                <a:gd name="T33" fmla="*/ 42 h 65"/>
                <a:gd name="T34" fmla="*/ 55 w 65"/>
                <a:gd name="T35" fmla="*/ 56 h 65"/>
                <a:gd name="T36" fmla="*/ 52 w 65"/>
                <a:gd name="T37" fmla="*/ 63 h 65"/>
                <a:gd name="T38" fmla="*/ 44 w 65"/>
                <a:gd name="T39" fmla="*/ 63 h 65"/>
                <a:gd name="T40" fmla="*/ 33 w 65"/>
                <a:gd name="T41" fmla="*/ 57 h 65"/>
                <a:gd name="T42" fmla="*/ 21 w 65"/>
                <a:gd name="T43" fmla="*/ 63 h 65"/>
                <a:gd name="T44" fmla="*/ 17 w 65"/>
                <a:gd name="T45" fmla="*/ 64 h 65"/>
                <a:gd name="T46" fmla="*/ 12 w 65"/>
                <a:gd name="T47" fmla="*/ 28 h 65"/>
                <a:gd name="T48" fmla="*/ 21 w 65"/>
                <a:gd name="T49" fmla="*/ 37 h 65"/>
                <a:gd name="T50" fmla="*/ 22 w 65"/>
                <a:gd name="T51" fmla="*/ 41 h 65"/>
                <a:gd name="T52" fmla="*/ 20 w 65"/>
                <a:gd name="T53" fmla="*/ 53 h 65"/>
                <a:gd name="T54" fmla="*/ 30 w 65"/>
                <a:gd name="T55" fmla="*/ 48 h 65"/>
                <a:gd name="T56" fmla="*/ 35 w 65"/>
                <a:gd name="T57" fmla="*/ 48 h 65"/>
                <a:gd name="T58" fmla="*/ 45 w 65"/>
                <a:gd name="T59" fmla="*/ 53 h 65"/>
                <a:gd name="T60" fmla="*/ 43 w 65"/>
                <a:gd name="T61" fmla="*/ 41 h 65"/>
                <a:gd name="T62" fmla="*/ 44 w 65"/>
                <a:gd name="T63" fmla="*/ 37 h 65"/>
                <a:gd name="T64" fmla="*/ 53 w 65"/>
                <a:gd name="T65" fmla="*/ 28 h 65"/>
                <a:gd name="T66" fmla="*/ 41 w 65"/>
                <a:gd name="T67" fmla="*/ 26 h 65"/>
                <a:gd name="T68" fmla="*/ 38 w 65"/>
                <a:gd name="T69" fmla="*/ 23 h 65"/>
                <a:gd name="T70" fmla="*/ 33 w 65"/>
                <a:gd name="T71" fmla="*/ 12 h 65"/>
                <a:gd name="T72" fmla="*/ 27 w 65"/>
                <a:gd name="T73" fmla="*/ 23 h 65"/>
                <a:gd name="T74" fmla="*/ 24 w 65"/>
                <a:gd name="T75" fmla="*/ 26 h 65"/>
                <a:gd name="T76" fmla="*/ 12 w 65"/>
                <a:gd name="T77" fmla="*/ 28 h 65"/>
                <a:gd name="T78" fmla="*/ 57 w 65"/>
                <a:gd name="T79" fmla="*/ 28 h 65"/>
                <a:gd name="T80" fmla="*/ 57 w 65"/>
                <a:gd name="T81" fmla="*/ 2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5">
                  <a:moveTo>
                    <a:pt x="17" y="64"/>
                  </a:moveTo>
                  <a:cubicBezTo>
                    <a:pt x="16" y="64"/>
                    <a:pt x="14" y="64"/>
                    <a:pt x="13" y="63"/>
                  </a:cubicBezTo>
                  <a:cubicBezTo>
                    <a:pt x="11" y="61"/>
                    <a:pt x="10" y="58"/>
                    <a:pt x="10" y="56"/>
                  </a:cubicBezTo>
                  <a:cubicBezTo>
                    <a:pt x="13" y="42"/>
                    <a:pt x="13" y="42"/>
                    <a:pt x="13" y="42"/>
                  </a:cubicBezTo>
                  <a:cubicBezTo>
                    <a:pt x="3" y="32"/>
                    <a:pt x="3" y="32"/>
                    <a:pt x="3" y="32"/>
                  </a:cubicBezTo>
                  <a:cubicBezTo>
                    <a:pt x="1" y="30"/>
                    <a:pt x="0" y="27"/>
                    <a:pt x="1" y="24"/>
                  </a:cubicBezTo>
                  <a:cubicBezTo>
                    <a:pt x="2" y="22"/>
                    <a:pt x="4" y="20"/>
                    <a:pt x="7" y="19"/>
                  </a:cubicBezTo>
                  <a:cubicBezTo>
                    <a:pt x="20" y="17"/>
                    <a:pt x="20" y="17"/>
                    <a:pt x="20" y="17"/>
                  </a:cubicBezTo>
                  <a:cubicBezTo>
                    <a:pt x="26" y="5"/>
                    <a:pt x="26" y="5"/>
                    <a:pt x="26" y="5"/>
                  </a:cubicBezTo>
                  <a:cubicBezTo>
                    <a:pt x="27" y="2"/>
                    <a:pt x="30" y="0"/>
                    <a:pt x="33" y="0"/>
                  </a:cubicBezTo>
                  <a:cubicBezTo>
                    <a:pt x="35" y="0"/>
                    <a:pt x="38" y="2"/>
                    <a:pt x="39" y="5"/>
                  </a:cubicBezTo>
                  <a:cubicBezTo>
                    <a:pt x="45" y="17"/>
                    <a:pt x="45" y="17"/>
                    <a:pt x="45" y="17"/>
                  </a:cubicBezTo>
                  <a:cubicBezTo>
                    <a:pt x="58" y="19"/>
                    <a:pt x="58" y="19"/>
                    <a:pt x="58" y="19"/>
                  </a:cubicBezTo>
                  <a:cubicBezTo>
                    <a:pt x="61" y="20"/>
                    <a:pt x="63" y="22"/>
                    <a:pt x="64" y="24"/>
                  </a:cubicBezTo>
                  <a:cubicBezTo>
                    <a:pt x="64" y="24"/>
                    <a:pt x="64" y="24"/>
                    <a:pt x="64" y="24"/>
                  </a:cubicBezTo>
                  <a:cubicBezTo>
                    <a:pt x="65" y="27"/>
                    <a:pt x="64" y="30"/>
                    <a:pt x="62" y="32"/>
                  </a:cubicBezTo>
                  <a:cubicBezTo>
                    <a:pt x="52" y="42"/>
                    <a:pt x="52" y="42"/>
                    <a:pt x="52" y="42"/>
                  </a:cubicBezTo>
                  <a:cubicBezTo>
                    <a:pt x="55" y="56"/>
                    <a:pt x="55" y="56"/>
                    <a:pt x="55" y="56"/>
                  </a:cubicBezTo>
                  <a:cubicBezTo>
                    <a:pt x="55" y="58"/>
                    <a:pt x="54" y="61"/>
                    <a:pt x="52" y="63"/>
                  </a:cubicBezTo>
                  <a:cubicBezTo>
                    <a:pt x="50" y="64"/>
                    <a:pt x="47" y="65"/>
                    <a:pt x="44" y="63"/>
                  </a:cubicBezTo>
                  <a:cubicBezTo>
                    <a:pt x="33" y="57"/>
                    <a:pt x="33" y="57"/>
                    <a:pt x="33" y="57"/>
                  </a:cubicBezTo>
                  <a:cubicBezTo>
                    <a:pt x="21" y="63"/>
                    <a:pt x="21" y="63"/>
                    <a:pt x="21" y="63"/>
                  </a:cubicBezTo>
                  <a:cubicBezTo>
                    <a:pt x="20" y="64"/>
                    <a:pt x="19" y="64"/>
                    <a:pt x="17" y="64"/>
                  </a:cubicBezTo>
                  <a:close/>
                  <a:moveTo>
                    <a:pt x="12" y="28"/>
                  </a:moveTo>
                  <a:cubicBezTo>
                    <a:pt x="21" y="37"/>
                    <a:pt x="21" y="37"/>
                    <a:pt x="21" y="37"/>
                  </a:cubicBezTo>
                  <a:cubicBezTo>
                    <a:pt x="22" y="38"/>
                    <a:pt x="22" y="39"/>
                    <a:pt x="22" y="41"/>
                  </a:cubicBezTo>
                  <a:cubicBezTo>
                    <a:pt x="20" y="53"/>
                    <a:pt x="20" y="53"/>
                    <a:pt x="20" y="53"/>
                  </a:cubicBezTo>
                  <a:cubicBezTo>
                    <a:pt x="30" y="48"/>
                    <a:pt x="30" y="48"/>
                    <a:pt x="30" y="48"/>
                  </a:cubicBezTo>
                  <a:cubicBezTo>
                    <a:pt x="32" y="47"/>
                    <a:pt x="33" y="47"/>
                    <a:pt x="35" y="48"/>
                  </a:cubicBezTo>
                  <a:cubicBezTo>
                    <a:pt x="45" y="53"/>
                    <a:pt x="45" y="53"/>
                    <a:pt x="45" y="53"/>
                  </a:cubicBezTo>
                  <a:cubicBezTo>
                    <a:pt x="43" y="41"/>
                    <a:pt x="43" y="41"/>
                    <a:pt x="43" y="41"/>
                  </a:cubicBezTo>
                  <a:cubicBezTo>
                    <a:pt x="43" y="39"/>
                    <a:pt x="43" y="38"/>
                    <a:pt x="44" y="37"/>
                  </a:cubicBezTo>
                  <a:cubicBezTo>
                    <a:pt x="53" y="28"/>
                    <a:pt x="53" y="28"/>
                    <a:pt x="53" y="28"/>
                  </a:cubicBezTo>
                  <a:cubicBezTo>
                    <a:pt x="41" y="26"/>
                    <a:pt x="41" y="26"/>
                    <a:pt x="41" y="26"/>
                  </a:cubicBezTo>
                  <a:cubicBezTo>
                    <a:pt x="40" y="26"/>
                    <a:pt x="38" y="25"/>
                    <a:pt x="38" y="23"/>
                  </a:cubicBezTo>
                  <a:cubicBezTo>
                    <a:pt x="33" y="12"/>
                    <a:pt x="33" y="12"/>
                    <a:pt x="33" y="12"/>
                  </a:cubicBezTo>
                  <a:cubicBezTo>
                    <a:pt x="27" y="23"/>
                    <a:pt x="27" y="23"/>
                    <a:pt x="27" y="23"/>
                  </a:cubicBezTo>
                  <a:cubicBezTo>
                    <a:pt x="27" y="25"/>
                    <a:pt x="25" y="26"/>
                    <a:pt x="24" y="26"/>
                  </a:cubicBezTo>
                  <a:lnTo>
                    <a:pt x="12" y="28"/>
                  </a:lnTo>
                  <a:close/>
                  <a:moveTo>
                    <a:pt x="57" y="28"/>
                  </a:moveTo>
                  <a:cubicBezTo>
                    <a:pt x="57" y="28"/>
                    <a:pt x="57" y="28"/>
                    <a:pt x="5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4" name="Freeform 379"/>
            <p:cNvSpPr>
              <a:spLocks noEditPoints="1"/>
            </p:cNvSpPr>
            <p:nvPr/>
          </p:nvSpPr>
          <p:spPr bwMode="auto">
            <a:xfrm>
              <a:off x="10321925" y="7138988"/>
              <a:ext cx="179388" cy="179388"/>
            </a:xfrm>
            <a:custGeom>
              <a:avLst/>
              <a:gdLst>
                <a:gd name="T0" fmla="*/ 17 w 64"/>
                <a:gd name="T1" fmla="*/ 64 h 64"/>
                <a:gd name="T2" fmla="*/ 13 w 64"/>
                <a:gd name="T3" fmla="*/ 62 h 64"/>
                <a:gd name="T4" fmla="*/ 10 w 64"/>
                <a:gd name="T5" fmla="*/ 55 h 64"/>
                <a:gd name="T6" fmla="*/ 12 w 64"/>
                <a:gd name="T7" fmla="*/ 41 h 64"/>
                <a:gd name="T8" fmla="*/ 2 w 64"/>
                <a:gd name="T9" fmla="*/ 31 h 64"/>
                <a:gd name="T10" fmla="*/ 1 w 64"/>
                <a:gd name="T11" fmla="*/ 24 h 64"/>
                <a:gd name="T12" fmla="*/ 6 w 64"/>
                <a:gd name="T13" fmla="*/ 19 h 64"/>
                <a:gd name="T14" fmla="*/ 20 w 64"/>
                <a:gd name="T15" fmla="*/ 17 h 64"/>
                <a:gd name="T16" fmla="*/ 26 w 64"/>
                <a:gd name="T17" fmla="*/ 4 h 64"/>
                <a:gd name="T18" fmla="*/ 32 w 64"/>
                <a:gd name="T19" fmla="*/ 0 h 64"/>
                <a:gd name="T20" fmla="*/ 39 w 64"/>
                <a:gd name="T21" fmla="*/ 4 h 64"/>
                <a:gd name="T22" fmla="*/ 44 w 64"/>
                <a:gd name="T23" fmla="*/ 17 h 64"/>
                <a:gd name="T24" fmla="*/ 58 w 64"/>
                <a:gd name="T25" fmla="*/ 19 h 64"/>
                <a:gd name="T26" fmla="*/ 63 w 64"/>
                <a:gd name="T27" fmla="*/ 24 h 64"/>
                <a:gd name="T28" fmla="*/ 63 w 64"/>
                <a:gd name="T29" fmla="*/ 24 h 64"/>
                <a:gd name="T30" fmla="*/ 62 w 64"/>
                <a:gd name="T31" fmla="*/ 31 h 64"/>
                <a:gd name="T32" fmla="*/ 52 w 64"/>
                <a:gd name="T33" fmla="*/ 41 h 64"/>
                <a:gd name="T34" fmla="*/ 54 w 64"/>
                <a:gd name="T35" fmla="*/ 55 h 64"/>
                <a:gd name="T36" fmla="*/ 52 w 64"/>
                <a:gd name="T37" fmla="*/ 62 h 64"/>
                <a:gd name="T38" fmla="*/ 44 w 64"/>
                <a:gd name="T39" fmla="*/ 63 h 64"/>
                <a:gd name="T40" fmla="*/ 32 w 64"/>
                <a:gd name="T41" fmla="*/ 56 h 64"/>
                <a:gd name="T42" fmla="*/ 20 w 64"/>
                <a:gd name="T43" fmla="*/ 63 h 64"/>
                <a:gd name="T44" fmla="*/ 17 w 64"/>
                <a:gd name="T45" fmla="*/ 64 h 64"/>
                <a:gd name="T46" fmla="*/ 19 w 64"/>
                <a:gd name="T47" fmla="*/ 57 h 64"/>
                <a:gd name="T48" fmla="*/ 19 w 64"/>
                <a:gd name="T49" fmla="*/ 57 h 64"/>
                <a:gd name="T50" fmla="*/ 19 w 64"/>
                <a:gd name="T51" fmla="*/ 57 h 64"/>
                <a:gd name="T52" fmla="*/ 32 w 64"/>
                <a:gd name="T53" fmla="*/ 46 h 64"/>
                <a:gd name="T54" fmla="*/ 34 w 64"/>
                <a:gd name="T55" fmla="*/ 47 h 64"/>
                <a:gd name="T56" fmla="*/ 45 w 64"/>
                <a:gd name="T57" fmla="*/ 53 h 64"/>
                <a:gd name="T58" fmla="*/ 43 w 64"/>
                <a:gd name="T59" fmla="*/ 40 h 64"/>
                <a:gd name="T60" fmla="*/ 44 w 64"/>
                <a:gd name="T61" fmla="*/ 36 h 64"/>
                <a:gd name="T62" fmla="*/ 53 w 64"/>
                <a:gd name="T63" fmla="*/ 27 h 64"/>
                <a:gd name="T64" fmla="*/ 41 w 64"/>
                <a:gd name="T65" fmla="*/ 26 h 64"/>
                <a:gd name="T66" fmla="*/ 37 w 64"/>
                <a:gd name="T67" fmla="*/ 23 h 64"/>
                <a:gd name="T68" fmla="*/ 32 w 64"/>
                <a:gd name="T69" fmla="*/ 12 h 64"/>
                <a:gd name="T70" fmla="*/ 27 w 64"/>
                <a:gd name="T71" fmla="*/ 23 h 64"/>
                <a:gd name="T72" fmla="*/ 23 w 64"/>
                <a:gd name="T73" fmla="*/ 26 h 64"/>
                <a:gd name="T74" fmla="*/ 12 w 64"/>
                <a:gd name="T75" fmla="*/ 27 h 64"/>
                <a:gd name="T76" fmla="*/ 20 w 64"/>
                <a:gd name="T77" fmla="*/ 36 h 64"/>
                <a:gd name="T78" fmla="*/ 22 w 64"/>
                <a:gd name="T79" fmla="*/ 40 h 64"/>
                <a:gd name="T80" fmla="*/ 20 w 64"/>
                <a:gd name="T81" fmla="*/ 53 h 64"/>
                <a:gd name="T82" fmla="*/ 30 w 64"/>
                <a:gd name="T83" fmla="*/ 47 h 64"/>
                <a:gd name="T84" fmla="*/ 32 w 64"/>
                <a:gd name="T85" fmla="*/ 46 h 64"/>
                <a:gd name="T86" fmla="*/ 56 w 64"/>
                <a:gd name="T87" fmla="*/ 28 h 64"/>
                <a:gd name="T88" fmla="*/ 56 w 64"/>
                <a:gd name="T8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17" y="64"/>
                  </a:moveTo>
                  <a:cubicBezTo>
                    <a:pt x="15" y="64"/>
                    <a:pt x="14" y="63"/>
                    <a:pt x="13" y="62"/>
                  </a:cubicBezTo>
                  <a:cubicBezTo>
                    <a:pt x="10" y="61"/>
                    <a:pt x="9" y="58"/>
                    <a:pt x="10" y="55"/>
                  </a:cubicBezTo>
                  <a:cubicBezTo>
                    <a:pt x="12" y="41"/>
                    <a:pt x="12" y="41"/>
                    <a:pt x="12" y="41"/>
                  </a:cubicBezTo>
                  <a:cubicBezTo>
                    <a:pt x="2" y="31"/>
                    <a:pt x="2" y="31"/>
                    <a:pt x="2" y="31"/>
                  </a:cubicBezTo>
                  <a:cubicBezTo>
                    <a:pt x="1" y="29"/>
                    <a:pt x="0" y="26"/>
                    <a:pt x="1" y="24"/>
                  </a:cubicBezTo>
                  <a:cubicBezTo>
                    <a:pt x="1" y="21"/>
                    <a:pt x="4" y="19"/>
                    <a:pt x="6" y="19"/>
                  </a:cubicBezTo>
                  <a:cubicBezTo>
                    <a:pt x="20" y="17"/>
                    <a:pt x="20" y="17"/>
                    <a:pt x="20" y="17"/>
                  </a:cubicBezTo>
                  <a:cubicBezTo>
                    <a:pt x="26" y="4"/>
                    <a:pt x="26" y="4"/>
                    <a:pt x="26" y="4"/>
                  </a:cubicBezTo>
                  <a:cubicBezTo>
                    <a:pt x="27" y="2"/>
                    <a:pt x="29" y="0"/>
                    <a:pt x="32" y="0"/>
                  </a:cubicBezTo>
                  <a:cubicBezTo>
                    <a:pt x="35" y="0"/>
                    <a:pt x="37" y="2"/>
                    <a:pt x="39" y="4"/>
                  </a:cubicBezTo>
                  <a:cubicBezTo>
                    <a:pt x="44" y="17"/>
                    <a:pt x="44" y="17"/>
                    <a:pt x="44" y="17"/>
                  </a:cubicBezTo>
                  <a:cubicBezTo>
                    <a:pt x="58" y="19"/>
                    <a:pt x="58" y="19"/>
                    <a:pt x="58" y="19"/>
                  </a:cubicBezTo>
                  <a:cubicBezTo>
                    <a:pt x="60" y="19"/>
                    <a:pt x="63" y="21"/>
                    <a:pt x="63" y="24"/>
                  </a:cubicBezTo>
                  <a:cubicBezTo>
                    <a:pt x="63" y="24"/>
                    <a:pt x="63" y="24"/>
                    <a:pt x="63" y="24"/>
                  </a:cubicBezTo>
                  <a:cubicBezTo>
                    <a:pt x="64" y="26"/>
                    <a:pt x="64" y="29"/>
                    <a:pt x="62" y="31"/>
                  </a:cubicBezTo>
                  <a:cubicBezTo>
                    <a:pt x="52" y="41"/>
                    <a:pt x="52" y="41"/>
                    <a:pt x="52" y="41"/>
                  </a:cubicBezTo>
                  <a:cubicBezTo>
                    <a:pt x="54" y="55"/>
                    <a:pt x="54" y="55"/>
                    <a:pt x="54" y="55"/>
                  </a:cubicBezTo>
                  <a:cubicBezTo>
                    <a:pt x="55" y="58"/>
                    <a:pt x="54" y="61"/>
                    <a:pt x="52" y="62"/>
                  </a:cubicBezTo>
                  <a:cubicBezTo>
                    <a:pt x="49" y="64"/>
                    <a:pt x="46" y="64"/>
                    <a:pt x="44" y="63"/>
                  </a:cubicBezTo>
                  <a:cubicBezTo>
                    <a:pt x="32" y="56"/>
                    <a:pt x="32" y="56"/>
                    <a:pt x="32" y="56"/>
                  </a:cubicBezTo>
                  <a:cubicBezTo>
                    <a:pt x="20" y="63"/>
                    <a:pt x="20" y="63"/>
                    <a:pt x="20" y="63"/>
                  </a:cubicBezTo>
                  <a:cubicBezTo>
                    <a:pt x="19" y="63"/>
                    <a:pt x="18" y="64"/>
                    <a:pt x="17" y="64"/>
                  </a:cubicBezTo>
                  <a:close/>
                  <a:moveTo>
                    <a:pt x="19" y="57"/>
                  </a:moveTo>
                  <a:cubicBezTo>
                    <a:pt x="19" y="57"/>
                    <a:pt x="19" y="57"/>
                    <a:pt x="19" y="57"/>
                  </a:cubicBezTo>
                  <a:cubicBezTo>
                    <a:pt x="19" y="57"/>
                    <a:pt x="19" y="57"/>
                    <a:pt x="19" y="57"/>
                  </a:cubicBezTo>
                  <a:close/>
                  <a:moveTo>
                    <a:pt x="32" y="46"/>
                  </a:moveTo>
                  <a:cubicBezTo>
                    <a:pt x="33" y="46"/>
                    <a:pt x="34" y="47"/>
                    <a:pt x="34" y="47"/>
                  </a:cubicBezTo>
                  <a:cubicBezTo>
                    <a:pt x="45" y="53"/>
                    <a:pt x="45" y="53"/>
                    <a:pt x="45" y="53"/>
                  </a:cubicBezTo>
                  <a:cubicBezTo>
                    <a:pt x="43" y="40"/>
                    <a:pt x="43" y="40"/>
                    <a:pt x="43" y="40"/>
                  </a:cubicBezTo>
                  <a:cubicBezTo>
                    <a:pt x="42" y="39"/>
                    <a:pt x="43" y="37"/>
                    <a:pt x="44" y="36"/>
                  </a:cubicBezTo>
                  <a:cubicBezTo>
                    <a:pt x="53" y="27"/>
                    <a:pt x="53" y="27"/>
                    <a:pt x="53" y="27"/>
                  </a:cubicBezTo>
                  <a:cubicBezTo>
                    <a:pt x="41" y="26"/>
                    <a:pt x="41" y="26"/>
                    <a:pt x="41" y="26"/>
                  </a:cubicBezTo>
                  <a:cubicBezTo>
                    <a:pt x="39" y="25"/>
                    <a:pt x="38" y="24"/>
                    <a:pt x="37" y="23"/>
                  </a:cubicBezTo>
                  <a:cubicBezTo>
                    <a:pt x="32" y="12"/>
                    <a:pt x="32" y="12"/>
                    <a:pt x="32" y="12"/>
                  </a:cubicBezTo>
                  <a:cubicBezTo>
                    <a:pt x="27" y="23"/>
                    <a:pt x="27" y="23"/>
                    <a:pt x="27" y="23"/>
                  </a:cubicBezTo>
                  <a:cubicBezTo>
                    <a:pt x="26" y="24"/>
                    <a:pt x="25" y="25"/>
                    <a:pt x="23" y="26"/>
                  </a:cubicBezTo>
                  <a:cubicBezTo>
                    <a:pt x="12" y="27"/>
                    <a:pt x="12" y="27"/>
                    <a:pt x="12" y="27"/>
                  </a:cubicBezTo>
                  <a:cubicBezTo>
                    <a:pt x="20" y="36"/>
                    <a:pt x="20" y="36"/>
                    <a:pt x="20" y="36"/>
                  </a:cubicBezTo>
                  <a:cubicBezTo>
                    <a:pt x="21" y="37"/>
                    <a:pt x="22" y="39"/>
                    <a:pt x="22" y="40"/>
                  </a:cubicBezTo>
                  <a:cubicBezTo>
                    <a:pt x="20" y="53"/>
                    <a:pt x="20" y="53"/>
                    <a:pt x="20" y="53"/>
                  </a:cubicBezTo>
                  <a:cubicBezTo>
                    <a:pt x="30" y="47"/>
                    <a:pt x="30" y="47"/>
                    <a:pt x="30" y="47"/>
                  </a:cubicBezTo>
                  <a:cubicBezTo>
                    <a:pt x="31" y="47"/>
                    <a:pt x="31" y="46"/>
                    <a:pt x="32" y="46"/>
                  </a:cubicBezTo>
                  <a:close/>
                  <a:moveTo>
                    <a:pt x="56" y="28"/>
                  </a:moveTo>
                  <a:cubicBezTo>
                    <a:pt x="56" y="28"/>
                    <a:pt x="56" y="28"/>
                    <a:pt x="5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5" name="Freeform 380"/>
            <p:cNvSpPr>
              <a:spLocks noEditPoints="1"/>
            </p:cNvSpPr>
            <p:nvPr/>
          </p:nvSpPr>
          <p:spPr bwMode="auto">
            <a:xfrm>
              <a:off x="10056813" y="6996113"/>
              <a:ext cx="182563" cy="182563"/>
            </a:xfrm>
            <a:custGeom>
              <a:avLst/>
              <a:gdLst>
                <a:gd name="T0" fmla="*/ 17 w 65"/>
                <a:gd name="T1" fmla="*/ 64 h 65"/>
                <a:gd name="T2" fmla="*/ 13 w 65"/>
                <a:gd name="T3" fmla="*/ 63 h 65"/>
                <a:gd name="T4" fmla="*/ 10 w 65"/>
                <a:gd name="T5" fmla="*/ 56 h 65"/>
                <a:gd name="T6" fmla="*/ 13 w 65"/>
                <a:gd name="T7" fmla="*/ 42 h 65"/>
                <a:gd name="T8" fmla="*/ 3 w 65"/>
                <a:gd name="T9" fmla="*/ 32 h 65"/>
                <a:gd name="T10" fmla="*/ 1 w 65"/>
                <a:gd name="T11" fmla="*/ 24 h 65"/>
                <a:gd name="T12" fmla="*/ 7 w 65"/>
                <a:gd name="T13" fmla="*/ 19 h 65"/>
                <a:gd name="T14" fmla="*/ 20 w 65"/>
                <a:gd name="T15" fmla="*/ 17 h 65"/>
                <a:gd name="T16" fmla="*/ 26 w 65"/>
                <a:gd name="T17" fmla="*/ 5 h 65"/>
                <a:gd name="T18" fmla="*/ 33 w 65"/>
                <a:gd name="T19" fmla="*/ 0 h 65"/>
                <a:gd name="T20" fmla="*/ 39 w 65"/>
                <a:gd name="T21" fmla="*/ 5 h 65"/>
                <a:gd name="T22" fmla="*/ 45 w 65"/>
                <a:gd name="T23" fmla="*/ 17 h 65"/>
                <a:gd name="T24" fmla="*/ 58 w 65"/>
                <a:gd name="T25" fmla="*/ 19 h 65"/>
                <a:gd name="T26" fmla="*/ 64 w 65"/>
                <a:gd name="T27" fmla="*/ 24 h 65"/>
                <a:gd name="T28" fmla="*/ 62 w 65"/>
                <a:gd name="T29" fmla="*/ 32 h 65"/>
                <a:gd name="T30" fmla="*/ 53 w 65"/>
                <a:gd name="T31" fmla="*/ 42 h 65"/>
                <a:gd name="T32" fmla="*/ 55 w 65"/>
                <a:gd name="T33" fmla="*/ 56 h 65"/>
                <a:gd name="T34" fmla="*/ 52 w 65"/>
                <a:gd name="T35" fmla="*/ 63 h 65"/>
                <a:gd name="T36" fmla="*/ 44 w 65"/>
                <a:gd name="T37" fmla="*/ 63 h 65"/>
                <a:gd name="T38" fmla="*/ 33 w 65"/>
                <a:gd name="T39" fmla="*/ 57 h 65"/>
                <a:gd name="T40" fmla="*/ 21 w 65"/>
                <a:gd name="T41" fmla="*/ 63 h 65"/>
                <a:gd name="T42" fmla="*/ 17 w 65"/>
                <a:gd name="T43" fmla="*/ 64 h 65"/>
                <a:gd name="T44" fmla="*/ 46 w 65"/>
                <a:gd name="T45" fmla="*/ 57 h 65"/>
                <a:gd name="T46" fmla="*/ 46 w 65"/>
                <a:gd name="T47" fmla="*/ 57 h 65"/>
                <a:gd name="T48" fmla="*/ 33 w 65"/>
                <a:gd name="T49" fmla="*/ 47 h 65"/>
                <a:gd name="T50" fmla="*/ 35 w 65"/>
                <a:gd name="T51" fmla="*/ 48 h 65"/>
                <a:gd name="T52" fmla="*/ 45 w 65"/>
                <a:gd name="T53" fmla="*/ 53 h 65"/>
                <a:gd name="T54" fmla="*/ 43 w 65"/>
                <a:gd name="T55" fmla="*/ 41 h 65"/>
                <a:gd name="T56" fmla="*/ 44 w 65"/>
                <a:gd name="T57" fmla="*/ 37 h 65"/>
                <a:gd name="T58" fmla="*/ 53 w 65"/>
                <a:gd name="T59" fmla="*/ 28 h 65"/>
                <a:gd name="T60" fmla="*/ 41 w 65"/>
                <a:gd name="T61" fmla="*/ 26 h 65"/>
                <a:gd name="T62" fmla="*/ 38 w 65"/>
                <a:gd name="T63" fmla="*/ 23 h 65"/>
                <a:gd name="T64" fmla="*/ 33 w 65"/>
                <a:gd name="T65" fmla="*/ 12 h 65"/>
                <a:gd name="T66" fmla="*/ 27 w 65"/>
                <a:gd name="T67" fmla="*/ 23 h 65"/>
                <a:gd name="T68" fmla="*/ 24 w 65"/>
                <a:gd name="T69" fmla="*/ 26 h 65"/>
                <a:gd name="T70" fmla="*/ 12 w 65"/>
                <a:gd name="T71" fmla="*/ 28 h 65"/>
                <a:gd name="T72" fmla="*/ 21 w 65"/>
                <a:gd name="T73" fmla="*/ 37 h 65"/>
                <a:gd name="T74" fmla="*/ 22 w 65"/>
                <a:gd name="T75" fmla="*/ 41 h 65"/>
                <a:gd name="T76" fmla="*/ 20 w 65"/>
                <a:gd name="T77" fmla="*/ 53 h 65"/>
                <a:gd name="T78" fmla="*/ 30 w 65"/>
                <a:gd name="T79" fmla="*/ 48 h 65"/>
                <a:gd name="T80" fmla="*/ 33 w 65"/>
                <a:gd name="T81" fmla="*/ 47 h 65"/>
                <a:gd name="T82" fmla="*/ 57 w 65"/>
                <a:gd name="T83" fmla="*/ 28 h 65"/>
                <a:gd name="T84" fmla="*/ 57 w 65"/>
                <a:gd name="T85" fmla="*/ 28 h 65"/>
                <a:gd name="T86" fmla="*/ 9 w 65"/>
                <a:gd name="T87" fmla="*/ 25 h 65"/>
                <a:gd name="T88" fmla="*/ 9 w 65"/>
                <a:gd name="T89" fmla="*/ 25 h 65"/>
                <a:gd name="T90" fmla="*/ 9 w 65"/>
                <a:gd name="T91"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65">
                  <a:moveTo>
                    <a:pt x="17" y="64"/>
                  </a:moveTo>
                  <a:cubicBezTo>
                    <a:pt x="16" y="64"/>
                    <a:pt x="14" y="64"/>
                    <a:pt x="13" y="63"/>
                  </a:cubicBezTo>
                  <a:cubicBezTo>
                    <a:pt x="11" y="61"/>
                    <a:pt x="10" y="58"/>
                    <a:pt x="10" y="56"/>
                  </a:cubicBezTo>
                  <a:cubicBezTo>
                    <a:pt x="13" y="42"/>
                    <a:pt x="13" y="42"/>
                    <a:pt x="13" y="42"/>
                  </a:cubicBezTo>
                  <a:cubicBezTo>
                    <a:pt x="3" y="32"/>
                    <a:pt x="3" y="32"/>
                    <a:pt x="3" y="32"/>
                  </a:cubicBezTo>
                  <a:cubicBezTo>
                    <a:pt x="1" y="30"/>
                    <a:pt x="0" y="27"/>
                    <a:pt x="1" y="24"/>
                  </a:cubicBezTo>
                  <a:cubicBezTo>
                    <a:pt x="2" y="22"/>
                    <a:pt x="4" y="20"/>
                    <a:pt x="7" y="19"/>
                  </a:cubicBezTo>
                  <a:cubicBezTo>
                    <a:pt x="20" y="17"/>
                    <a:pt x="20" y="17"/>
                    <a:pt x="20" y="17"/>
                  </a:cubicBezTo>
                  <a:cubicBezTo>
                    <a:pt x="26" y="5"/>
                    <a:pt x="26" y="5"/>
                    <a:pt x="26" y="5"/>
                  </a:cubicBezTo>
                  <a:cubicBezTo>
                    <a:pt x="27" y="2"/>
                    <a:pt x="30" y="0"/>
                    <a:pt x="33" y="0"/>
                  </a:cubicBezTo>
                  <a:cubicBezTo>
                    <a:pt x="35" y="0"/>
                    <a:pt x="38" y="2"/>
                    <a:pt x="39" y="5"/>
                  </a:cubicBezTo>
                  <a:cubicBezTo>
                    <a:pt x="45" y="17"/>
                    <a:pt x="45" y="17"/>
                    <a:pt x="45" y="17"/>
                  </a:cubicBezTo>
                  <a:cubicBezTo>
                    <a:pt x="58" y="19"/>
                    <a:pt x="58" y="19"/>
                    <a:pt x="58" y="19"/>
                  </a:cubicBezTo>
                  <a:cubicBezTo>
                    <a:pt x="61" y="20"/>
                    <a:pt x="63" y="22"/>
                    <a:pt x="64" y="24"/>
                  </a:cubicBezTo>
                  <a:cubicBezTo>
                    <a:pt x="65" y="27"/>
                    <a:pt x="64" y="30"/>
                    <a:pt x="62" y="32"/>
                  </a:cubicBezTo>
                  <a:cubicBezTo>
                    <a:pt x="53" y="42"/>
                    <a:pt x="53" y="42"/>
                    <a:pt x="53" y="42"/>
                  </a:cubicBezTo>
                  <a:cubicBezTo>
                    <a:pt x="55" y="56"/>
                    <a:pt x="55" y="56"/>
                    <a:pt x="55" y="56"/>
                  </a:cubicBezTo>
                  <a:cubicBezTo>
                    <a:pt x="55" y="58"/>
                    <a:pt x="54" y="61"/>
                    <a:pt x="52" y="63"/>
                  </a:cubicBezTo>
                  <a:cubicBezTo>
                    <a:pt x="50" y="64"/>
                    <a:pt x="47" y="65"/>
                    <a:pt x="44" y="63"/>
                  </a:cubicBezTo>
                  <a:cubicBezTo>
                    <a:pt x="33" y="57"/>
                    <a:pt x="33" y="57"/>
                    <a:pt x="33" y="57"/>
                  </a:cubicBezTo>
                  <a:cubicBezTo>
                    <a:pt x="21" y="63"/>
                    <a:pt x="21" y="63"/>
                    <a:pt x="21" y="63"/>
                  </a:cubicBezTo>
                  <a:cubicBezTo>
                    <a:pt x="20" y="64"/>
                    <a:pt x="19" y="64"/>
                    <a:pt x="17" y="64"/>
                  </a:cubicBezTo>
                  <a:close/>
                  <a:moveTo>
                    <a:pt x="46" y="57"/>
                  </a:moveTo>
                  <a:cubicBezTo>
                    <a:pt x="46" y="57"/>
                    <a:pt x="46" y="57"/>
                    <a:pt x="46" y="57"/>
                  </a:cubicBezTo>
                  <a:close/>
                  <a:moveTo>
                    <a:pt x="33" y="47"/>
                  </a:moveTo>
                  <a:cubicBezTo>
                    <a:pt x="33" y="47"/>
                    <a:pt x="34" y="47"/>
                    <a:pt x="35" y="48"/>
                  </a:cubicBezTo>
                  <a:cubicBezTo>
                    <a:pt x="45" y="53"/>
                    <a:pt x="45" y="53"/>
                    <a:pt x="45" y="53"/>
                  </a:cubicBezTo>
                  <a:cubicBezTo>
                    <a:pt x="43" y="41"/>
                    <a:pt x="43" y="41"/>
                    <a:pt x="43" y="41"/>
                  </a:cubicBezTo>
                  <a:cubicBezTo>
                    <a:pt x="43" y="39"/>
                    <a:pt x="43" y="38"/>
                    <a:pt x="44" y="37"/>
                  </a:cubicBezTo>
                  <a:cubicBezTo>
                    <a:pt x="53" y="28"/>
                    <a:pt x="53" y="28"/>
                    <a:pt x="53" y="28"/>
                  </a:cubicBezTo>
                  <a:cubicBezTo>
                    <a:pt x="41" y="26"/>
                    <a:pt x="41" y="26"/>
                    <a:pt x="41" y="26"/>
                  </a:cubicBezTo>
                  <a:cubicBezTo>
                    <a:pt x="40" y="26"/>
                    <a:pt x="38" y="25"/>
                    <a:pt x="38" y="23"/>
                  </a:cubicBezTo>
                  <a:cubicBezTo>
                    <a:pt x="33" y="12"/>
                    <a:pt x="33" y="12"/>
                    <a:pt x="33" y="12"/>
                  </a:cubicBezTo>
                  <a:cubicBezTo>
                    <a:pt x="27" y="23"/>
                    <a:pt x="27" y="23"/>
                    <a:pt x="27" y="23"/>
                  </a:cubicBezTo>
                  <a:cubicBezTo>
                    <a:pt x="27" y="25"/>
                    <a:pt x="25" y="26"/>
                    <a:pt x="24" y="26"/>
                  </a:cubicBezTo>
                  <a:cubicBezTo>
                    <a:pt x="12" y="28"/>
                    <a:pt x="12" y="28"/>
                    <a:pt x="12" y="28"/>
                  </a:cubicBezTo>
                  <a:cubicBezTo>
                    <a:pt x="21" y="37"/>
                    <a:pt x="21" y="37"/>
                    <a:pt x="21" y="37"/>
                  </a:cubicBezTo>
                  <a:cubicBezTo>
                    <a:pt x="22" y="38"/>
                    <a:pt x="22" y="39"/>
                    <a:pt x="22" y="41"/>
                  </a:cubicBezTo>
                  <a:cubicBezTo>
                    <a:pt x="20" y="53"/>
                    <a:pt x="20" y="53"/>
                    <a:pt x="20" y="53"/>
                  </a:cubicBezTo>
                  <a:cubicBezTo>
                    <a:pt x="30" y="48"/>
                    <a:pt x="30" y="48"/>
                    <a:pt x="30" y="48"/>
                  </a:cubicBezTo>
                  <a:cubicBezTo>
                    <a:pt x="31" y="47"/>
                    <a:pt x="32" y="47"/>
                    <a:pt x="33" y="47"/>
                  </a:cubicBezTo>
                  <a:close/>
                  <a:moveTo>
                    <a:pt x="57" y="28"/>
                  </a:moveTo>
                  <a:cubicBezTo>
                    <a:pt x="57" y="28"/>
                    <a:pt x="57" y="28"/>
                    <a:pt x="57" y="28"/>
                  </a:cubicBezTo>
                  <a:close/>
                  <a:moveTo>
                    <a:pt x="9" y="25"/>
                  </a:moveTo>
                  <a:cubicBezTo>
                    <a:pt x="9" y="25"/>
                    <a:pt x="9" y="25"/>
                    <a:pt x="9" y="25"/>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6" name="Freeform 381"/>
            <p:cNvSpPr>
              <a:spLocks noEditPoints="1"/>
            </p:cNvSpPr>
            <p:nvPr/>
          </p:nvSpPr>
          <p:spPr bwMode="auto">
            <a:xfrm>
              <a:off x="9734550" y="7142163"/>
              <a:ext cx="468313" cy="234950"/>
            </a:xfrm>
            <a:custGeom>
              <a:avLst/>
              <a:gdLst>
                <a:gd name="T0" fmla="*/ 133 w 167"/>
                <a:gd name="T1" fmla="*/ 84 h 84"/>
                <a:gd name="T2" fmla="*/ 30 w 167"/>
                <a:gd name="T3" fmla="*/ 84 h 84"/>
                <a:gd name="T4" fmla="*/ 0 w 167"/>
                <a:gd name="T5" fmla="*/ 55 h 84"/>
                <a:gd name="T6" fmla="*/ 30 w 167"/>
                <a:gd name="T7" fmla="*/ 25 h 84"/>
                <a:gd name="T8" fmla="*/ 39 w 167"/>
                <a:gd name="T9" fmla="*/ 26 h 84"/>
                <a:gd name="T10" fmla="*/ 78 w 167"/>
                <a:gd name="T11" fmla="*/ 0 h 84"/>
                <a:gd name="T12" fmla="*/ 114 w 167"/>
                <a:gd name="T13" fmla="*/ 21 h 84"/>
                <a:gd name="T14" fmla="*/ 133 w 167"/>
                <a:gd name="T15" fmla="*/ 15 h 84"/>
                <a:gd name="T16" fmla="*/ 167 w 167"/>
                <a:gd name="T17" fmla="*/ 50 h 84"/>
                <a:gd name="T18" fmla="*/ 133 w 167"/>
                <a:gd name="T19" fmla="*/ 84 h 84"/>
                <a:gd name="T20" fmla="*/ 30 w 167"/>
                <a:gd name="T21" fmla="*/ 34 h 84"/>
                <a:gd name="T22" fmla="*/ 9 w 167"/>
                <a:gd name="T23" fmla="*/ 55 h 84"/>
                <a:gd name="T24" fmla="*/ 30 w 167"/>
                <a:gd name="T25" fmla="*/ 75 h 84"/>
                <a:gd name="T26" fmla="*/ 133 w 167"/>
                <a:gd name="T27" fmla="*/ 75 h 84"/>
                <a:gd name="T28" fmla="*/ 158 w 167"/>
                <a:gd name="T29" fmla="*/ 50 h 84"/>
                <a:gd name="T30" fmla="*/ 133 w 167"/>
                <a:gd name="T31" fmla="*/ 24 h 84"/>
                <a:gd name="T32" fmla="*/ 116 w 167"/>
                <a:gd name="T33" fmla="*/ 31 h 84"/>
                <a:gd name="T34" fmla="*/ 112 w 167"/>
                <a:gd name="T35" fmla="*/ 32 h 84"/>
                <a:gd name="T36" fmla="*/ 108 w 167"/>
                <a:gd name="T37" fmla="*/ 29 h 84"/>
                <a:gd name="T38" fmla="*/ 78 w 167"/>
                <a:gd name="T39" fmla="*/ 9 h 84"/>
                <a:gd name="T40" fmla="*/ 47 w 167"/>
                <a:gd name="T41" fmla="*/ 34 h 84"/>
                <a:gd name="T42" fmla="*/ 44 w 167"/>
                <a:gd name="T43" fmla="*/ 37 h 84"/>
                <a:gd name="T44" fmla="*/ 40 w 167"/>
                <a:gd name="T45" fmla="*/ 37 h 84"/>
                <a:gd name="T46" fmla="*/ 30 w 167"/>
                <a:gd name="T4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84">
                  <a:moveTo>
                    <a:pt x="133" y="84"/>
                  </a:moveTo>
                  <a:cubicBezTo>
                    <a:pt x="30" y="84"/>
                    <a:pt x="30" y="84"/>
                    <a:pt x="30" y="84"/>
                  </a:cubicBezTo>
                  <a:cubicBezTo>
                    <a:pt x="14" y="84"/>
                    <a:pt x="0" y="71"/>
                    <a:pt x="0" y="55"/>
                  </a:cubicBezTo>
                  <a:cubicBezTo>
                    <a:pt x="0" y="38"/>
                    <a:pt x="14" y="25"/>
                    <a:pt x="30" y="25"/>
                  </a:cubicBezTo>
                  <a:cubicBezTo>
                    <a:pt x="33" y="25"/>
                    <a:pt x="36" y="25"/>
                    <a:pt x="39" y="26"/>
                  </a:cubicBezTo>
                  <a:cubicBezTo>
                    <a:pt x="46" y="11"/>
                    <a:pt x="61" y="0"/>
                    <a:pt x="78" y="0"/>
                  </a:cubicBezTo>
                  <a:cubicBezTo>
                    <a:pt x="93" y="0"/>
                    <a:pt x="107" y="8"/>
                    <a:pt x="114" y="21"/>
                  </a:cubicBezTo>
                  <a:cubicBezTo>
                    <a:pt x="120" y="17"/>
                    <a:pt x="126" y="15"/>
                    <a:pt x="133" y="15"/>
                  </a:cubicBezTo>
                  <a:cubicBezTo>
                    <a:pt x="152" y="15"/>
                    <a:pt x="167" y="31"/>
                    <a:pt x="167" y="50"/>
                  </a:cubicBezTo>
                  <a:cubicBezTo>
                    <a:pt x="167" y="69"/>
                    <a:pt x="152" y="84"/>
                    <a:pt x="133" y="84"/>
                  </a:cubicBezTo>
                  <a:close/>
                  <a:moveTo>
                    <a:pt x="30" y="34"/>
                  </a:moveTo>
                  <a:cubicBezTo>
                    <a:pt x="19" y="34"/>
                    <a:pt x="9" y="43"/>
                    <a:pt x="9" y="55"/>
                  </a:cubicBezTo>
                  <a:cubicBezTo>
                    <a:pt x="9" y="66"/>
                    <a:pt x="19" y="75"/>
                    <a:pt x="30" y="75"/>
                  </a:cubicBezTo>
                  <a:cubicBezTo>
                    <a:pt x="133" y="75"/>
                    <a:pt x="133" y="75"/>
                    <a:pt x="133" y="75"/>
                  </a:cubicBezTo>
                  <a:cubicBezTo>
                    <a:pt x="147" y="75"/>
                    <a:pt x="158" y="64"/>
                    <a:pt x="158" y="50"/>
                  </a:cubicBezTo>
                  <a:cubicBezTo>
                    <a:pt x="158" y="36"/>
                    <a:pt x="147" y="24"/>
                    <a:pt x="133" y="24"/>
                  </a:cubicBezTo>
                  <a:cubicBezTo>
                    <a:pt x="127" y="24"/>
                    <a:pt x="121" y="27"/>
                    <a:pt x="116" y="31"/>
                  </a:cubicBezTo>
                  <a:cubicBezTo>
                    <a:pt x="115" y="32"/>
                    <a:pt x="113" y="32"/>
                    <a:pt x="112" y="32"/>
                  </a:cubicBezTo>
                  <a:cubicBezTo>
                    <a:pt x="110" y="32"/>
                    <a:pt x="109" y="31"/>
                    <a:pt x="108" y="29"/>
                  </a:cubicBezTo>
                  <a:cubicBezTo>
                    <a:pt x="103" y="17"/>
                    <a:pt x="91" y="9"/>
                    <a:pt x="78" y="9"/>
                  </a:cubicBezTo>
                  <a:cubicBezTo>
                    <a:pt x="63" y="9"/>
                    <a:pt x="50" y="20"/>
                    <a:pt x="47" y="34"/>
                  </a:cubicBezTo>
                  <a:cubicBezTo>
                    <a:pt x="46" y="35"/>
                    <a:pt x="45" y="36"/>
                    <a:pt x="44" y="37"/>
                  </a:cubicBezTo>
                  <a:cubicBezTo>
                    <a:pt x="43" y="37"/>
                    <a:pt x="41" y="37"/>
                    <a:pt x="40" y="37"/>
                  </a:cubicBezTo>
                  <a:cubicBezTo>
                    <a:pt x="37" y="35"/>
                    <a:pt x="33" y="34"/>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7" name="Freeform 382"/>
            <p:cNvSpPr>
              <a:spLocks noEditPoints="1"/>
            </p:cNvSpPr>
            <p:nvPr/>
          </p:nvSpPr>
          <p:spPr bwMode="auto">
            <a:xfrm>
              <a:off x="10110788" y="6832600"/>
              <a:ext cx="263525" cy="138113"/>
            </a:xfrm>
            <a:custGeom>
              <a:avLst/>
              <a:gdLst>
                <a:gd name="T0" fmla="*/ 73 w 94"/>
                <a:gd name="T1" fmla="*/ 49 h 49"/>
                <a:gd name="T2" fmla="*/ 18 w 94"/>
                <a:gd name="T3" fmla="*/ 49 h 49"/>
                <a:gd name="T4" fmla="*/ 0 w 94"/>
                <a:gd name="T5" fmla="*/ 31 h 49"/>
                <a:gd name="T6" fmla="*/ 18 w 94"/>
                <a:gd name="T7" fmla="*/ 13 h 49"/>
                <a:gd name="T8" fmla="*/ 21 w 94"/>
                <a:gd name="T9" fmla="*/ 13 h 49"/>
                <a:gd name="T10" fmla="*/ 44 w 94"/>
                <a:gd name="T11" fmla="*/ 0 h 49"/>
                <a:gd name="T12" fmla="*/ 64 w 94"/>
                <a:gd name="T13" fmla="*/ 10 h 49"/>
                <a:gd name="T14" fmla="*/ 73 w 94"/>
                <a:gd name="T15" fmla="*/ 8 h 49"/>
                <a:gd name="T16" fmla="*/ 94 w 94"/>
                <a:gd name="T17" fmla="*/ 29 h 49"/>
                <a:gd name="T18" fmla="*/ 73 w 94"/>
                <a:gd name="T19" fmla="*/ 49 h 49"/>
                <a:gd name="T20" fmla="*/ 18 w 94"/>
                <a:gd name="T21" fmla="*/ 22 h 49"/>
                <a:gd name="T22" fmla="*/ 9 w 94"/>
                <a:gd name="T23" fmla="*/ 31 h 49"/>
                <a:gd name="T24" fmla="*/ 18 w 94"/>
                <a:gd name="T25" fmla="*/ 40 h 49"/>
                <a:gd name="T26" fmla="*/ 73 w 94"/>
                <a:gd name="T27" fmla="*/ 40 h 49"/>
                <a:gd name="T28" fmla="*/ 84 w 94"/>
                <a:gd name="T29" fmla="*/ 29 h 49"/>
                <a:gd name="T30" fmla="*/ 73 w 94"/>
                <a:gd name="T31" fmla="*/ 17 h 49"/>
                <a:gd name="T32" fmla="*/ 65 w 94"/>
                <a:gd name="T33" fmla="*/ 20 h 49"/>
                <a:gd name="T34" fmla="*/ 61 w 94"/>
                <a:gd name="T35" fmla="*/ 21 h 49"/>
                <a:gd name="T36" fmla="*/ 58 w 94"/>
                <a:gd name="T37" fmla="*/ 18 h 49"/>
                <a:gd name="T38" fmla="*/ 44 w 94"/>
                <a:gd name="T39" fmla="*/ 9 h 49"/>
                <a:gd name="T40" fmla="*/ 29 w 94"/>
                <a:gd name="T41" fmla="*/ 20 h 49"/>
                <a:gd name="T42" fmla="*/ 26 w 94"/>
                <a:gd name="T43" fmla="*/ 24 h 49"/>
                <a:gd name="T44" fmla="*/ 22 w 94"/>
                <a:gd name="T45" fmla="*/ 23 h 49"/>
                <a:gd name="T46" fmla="*/ 18 w 9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9">
                  <a:moveTo>
                    <a:pt x="73" y="49"/>
                  </a:moveTo>
                  <a:cubicBezTo>
                    <a:pt x="18" y="49"/>
                    <a:pt x="18" y="49"/>
                    <a:pt x="18" y="49"/>
                  </a:cubicBezTo>
                  <a:cubicBezTo>
                    <a:pt x="8" y="49"/>
                    <a:pt x="0" y="41"/>
                    <a:pt x="0" y="31"/>
                  </a:cubicBezTo>
                  <a:cubicBezTo>
                    <a:pt x="0" y="21"/>
                    <a:pt x="8" y="13"/>
                    <a:pt x="18" y="13"/>
                  </a:cubicBezTo>
                  <a:cubicBezTo>
                    <a:pt x="19" y="13"/>
                    <a:pt x="20" y="13"/>
                    <a:pt x="21" y="13"/>
                  </a:cubicBezTo>
                  <a:cubicBezTo>
                    <a:pt x="26" y="5"/>
                    <a:pt x="34" y="0"/>
                    <a:pt x="44" y="0"/>
                  </a:cubicBezTo>
                  <a:cubicBezTo>
                    <a:pt x="52" y="0"/>
                    <a:pt x="59" y="4"/>
                    <a:pt x="64" y="10"/>
                  </a:cubicBezTo>
                  <a:cubicBezTo>
                    <a:pt x="66" y="9"/>
                    <a:pt x="70" y="8"/>
                    <a:pt x="73" y="8"/>
                  </a:cubicBezTo>
                  <a:cubicBezTo>
                    <a:pt x="84" y="8"/>
                    <a:pt x="94" y="17"/>
                    <a:pt x="94" y="29"/>
                  </a:cubicBezTo>
                  <a:cubicBezTo>
                    <a:pt x="94" y="40"/>
                    <a:pt x="84" y="49"/>
                    <a:pt x="73" y="49"/>
                  </a:cubicBezTo>
                  <a:close/>
                  <a:moveTo>
                    <a:pt x="18" y="22"/>
                  </a:moveTo>
                  <a:cubicBezTo>
                    <a:pt x="13" y="22"/>
                    <a:pt x="9" y="26"/>
                    <a:pt x="9" y="31"/>
                  </a:cubicBezTo>
                  <a:cubicBezTo>
                    <a:pt x="9" y="36"/>
                    <a:pt x="13" y="40"/>
                    <a:pt x="18" y="40"/>
                  </a:cubicBezTo>
                  <a:cubicBezTo>
                    <a:pt x="73" y="40"/>
                    <a:pt x="73" y="40"/>
                    <a:pt x="73" y="40"/>
                  </a:cubicBezTo>
                  <a:cubicBezTo>
                    <a:pt x="79" y="40"/>
                    <a:pt x="84" y="35"/>
                    <a:pt x="84" y="29"/>
                  </a:cubicBezTo>
                  <a:cubicBezTo>
                    <a:pt x="84" y="22"/>
                    <a:pt x="79" y="17"/>
                    <a:pt x="73" y="17"/>
                  </a:cubicBezTo>
                  <a:cubicBezTo>
                    <a:pt x="70" y="17"/>
                    <a:pt x="67" y="18"/>
                    <a:pt x="65" y="20"/>
                  </a:cubicBezTo>
                  <a:cubicBezTo>
                    <a:pt x="64" y="21"/>
                    <a:pt x="63" y="21"/>
                    <a:pt x="61" y="21"/>
                  </a:cubicBezTo>
                  <a:cubicBezTo>
                    <a:pt x="60" y="21"/>
                    <a:pt x="58" y="20"/>
                    <a:pt x="58" y="18"/>
                  </a:cubicBezTo>
                  <a:cubicBezTo>
                    <a:pt x="55" y="13"/>
                    <a:pt x="50" y="9"/>
                    <a:pt x="44" y="9"/>
                  </a:cubicBezTo>
                  <a:cubicBezTo>
                    <a:pt x="37" y="9"/>
                    <a:pt x="30" y="14"/>
                    <a:pt x="29" y="20"/>
                  </a:cubicBezTo>
                  <a:cubicBezTo>
                    <a:pt x="28" y="22"/>
                    <a:pt x="27" y="23"/>
                    <a:pt x="26" y="24"/>
                  </a:cubicBezTo>
                  <a:cubicBezTo>
                    <a:pt x="25" y="24"/>
                    <a:pt x="23" y="24"/>
                    <a:pt x="22" y="23"/>
                  </a:cubicBezTo>
                  <a:cubicBezTo>
                    <a:pt x="21" y="23"/>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8" name="Freeform 383"/>
            <p:cNvSpPr/>
            <p:nvPr/>
          </p:nvSpPr>
          <p:spPr bwMode="auto">
            <a:xfrm>
              <a:off x="9752013" y="6754813"/>
              <a:ext cx="25400" cy="198438"/>
            </a:xfrm>
            <a:custGeom>
              <a:avLst/>
              <a:gdLst>
                <a:gd name="T0" fmla="*/ 5 w 9"/>
                <a:gd name="T1" fmla="*/ 71 h 71"/>
                <a:gd name="T2" fmla="*/ 0 w 9"/>
                <a:gd name="T3" fmla="*/ 66 h 71"/>
                <a:gd name="T4" fmla="*/ 0 w 9"/>
                <a:gd name="T5" fmla="*/ 4 h 71"/>
                <a:gd name="T6" fmla="*/ 5 w 9"/>
                <a:gd name="T7" fmla="*/ 0 h 71"/>
                <a:gd name="T8" fmla="*/ 9 w 9"/>
                <a:gd name="T9" fmla="*/ 4 h 71"/>
                <a:gd name="T10" fmla="*/ 9 w 9"/>
                <a:gd name="T11" fmla="*/ 66 h 71"/>
                <a:gd name="T12" fmla="*/ 5 w 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 h="71">
                  <a:moveTo>
                    <a:pt x="5" y="71"/>
                  </a:moveTo>
                  <a:cubicBezTo>
                    <a:pt x="2" y="71"/>
                    <a:pt x="0" y="69"/>
                    <a:pt x="0" y="66"/>
                  </a:cubicBezTo>
                  <a:cubicBezTo>
                    <a:pt x="0" y="4"/>
                    <a:pt x="0" y="4"/>
                    <a:pt x="0" y="4"/>
                  </a:cubicBezTo>
                  <a:cubicBezTo>
                    <a:pt x="0" y="2"/>
                    <a:pt x="2" y="0"/>
                    <a:pt x="5" y="0"/>
                  </a:cubicBezTo>
                  <a:cubicBezTo>
                    <a:pt x="7" y="0"/>
                    <a:pt x="9" y="2"/>
                    <a:pt x="9" y="4"/>
                  </a:cubicBezTo>
                  <a:cubicBezTo>
                    <a:pt x="9" y="66"/>
                    <a:pt x="9" y="66"/>
                    <a:pt x="9" y="66"/>
                  </a:cubicBezTo>
                  <a:cubicBezTo>
                    <a:pt x="9" y="69"/>
                    <a:pt x="7" y="71"/>
                    <a:pt x="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9" name="Freeform 384"/>
            <p:cNvSpPr/>
            <p:nvPr/>
          </p:nvSpPr>
          <p:spPr bwMode="auto">
            <a:xfrm>
              <a:off x="9945688" y="6745288"/>
              <a:ext cx="25400" cy="422275"/>
            </a:xfrm>
            <a:custGeom>
              <a:avLst/>
              <a:gdLst>
                <a:gd name="T0" fmla="*/ 4 w 9"/>
                <a:gd name="T1" fmla="*/ 150 h 150"/>
                <a:gd name="T2" fmla="*/ 0 w 9"/>
                <a:gd name="T3" fmla="*/ 146 h 150"/>
                <a:gd name="T4" fmla="*/ 0 w 9"/>
                <a:gd name="T5" fmla="*/ 5 h 150"/>
                <a:gd name="T6" fmla="*/ 4 w 9"/>
                <a:gd name="T7" fmla="*/ 0 h 150"/>
                <a:gd name="T8" fmla="*/ 9 w 9"/>
                <a:gd name="T9" fmla="*/ 5 h 150"/>
                <a:gd name="T10" fmla="*/ 9 w 9"/>
                <a:gd name="T11" fmla="*/ 146 h 150"/>
                <a:gd name="T12" fmla="*/ 4 w 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9" h="150">
                  <a:moveTo>
                    <a:pt x="4" y="150"/>
                  </a:moveTo>
                  <a:cubicBezTo>
                    <a:pt x="2" y="150"/>
                    <a:pt x="0" y="148"/>
                    <a:pt x="0" y="146"/>
                  </a:cubicBezTo>
                  <a:cubicBezTo>
                    <a:pt x="0" y="5"/>
                    <a:pt x="0" y="5"/>
                    <a:pt x="0" y="5"/>
                  </a:cubicBezTo>
                  <a:cubicBezTo>
                    <a:pt x="0" y="2"/>
                    <a:pt x="2" y="0"/>
                    <a:pt x="4" y="0"/>
                  </a:cubicBezTo>
                  <a:cubicBezTo>
                    <a:pt x="7" y="0"/>
                    <a:pt x="9" y="2"/>
                    <a:pt x="9" y="5"/>
                  </a:cubicBezTo>
                  <a:cubicBezTo>
                    <a:pt x="9" y="146"/>
                    <a:pt x="9" y="146"/>
                    <a:pt x="9" y="146"/>
                  </a:cubicBezTo>
                  <a:cubicBezTo>
                    <a:pt x="9" y="148"/>
                    <a:pt x="7" y="150"/>
                    <a:pt x="4"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0" name="Freeform 385"/>
            <p:cNvSpPr/>
            <p:nvPr/>
          </p:nvSpPr>
          <p:spPr bwMode="auto">
            <a:xfrm>
              <a:off x="10220325" y="6745288"/>
              <a:ext cx="25400" cy="112713"/>
            </a:xfrm>
            <a:custGeom>
              <a:avLst/>
              <a:gdLst>
                <a:gd name="T0" fmla="*/ 4 w 9"/>
                <a:gd name="T1" fmla="*/ 40 h 40"/>
                <a:gd name="T2" fmla="*/ 0 w 9"/>
                <a:gd name="T3" fmla="*/ 35 h 40"/>
                <a:gd name="T4" fmla="*/ 0 w 9"/>
                <a:gd name="T5" fmla="*/ 5 h 40"/>
                <a:gd name="T6" fmla="*/ 4 w 9"/>
                <a:gd name="T7" fmla="*/ 0 h 40"/>
                <a:gd name="T8" fmla="*/ 9 w 9"/>
                <a:gd name="T9" fmla="*/ 5 h 40"/>
                <a:gd name="T10" fmla="*/ 9 w 9"/>
                <a:gd name="T11" fmla="*/ 35 h 40"/>
                <a:gd name="T12" fmla="*/ 4 w 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 h="40">
                  <a:moveTo>
                    <a:pt x="4" y="40"/>
                  </a:moveTo>
                  <a:cubicBezTo>
                    <a:pt x="2" y="40"/>
                    <a:pt x="0" y="38"/>
                    <a:pt x="0" y="35"/>
                  </a:cubicBezTo>
                  <a:cubicBezTo>
                    <a:pt x="0" y="5"/>
                    <a:pt x="0" y="5"/>
                    <a:pt x="0" y="5"/>
                  </a:cubicBezTo>
                  <a:cubicBezTo>
                    <a:pt x="0" y="2"/>
                    <a:pt x="2" y="0"/>
                    <a:pt x="4" y="0"/>
                  </a:cubicBezTo>
                  <a:cubicBezTo>
                    <a:pt x="7" y="0"/>
                    <a:pt x="9" y="2"/>
                    <a:pt x="9" y="5"/>
                  </a:cubicBezTo>
                  <a:cubicBezTo>
                    <a:pt x="9" y="35"/>
                    <a:pt x="9" y="35"/>
                    <a:pt x="9" y="35"/>
                  </a:cubicBezTo>
                  <a:cubicBezTo>
                    <a:pt x="9" y="38"/>
                    <a:pt x="7"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1" name="Freeform 386"/>
            <p:cNvSpPr/>
            <p:nvPr/>
          </p:nvSpPr>
          <p:spPr bwMode="auto">
            <a:xfrm>
              <a:off x="10136188" y="6745288"/>
              <a:ext cx="25400" cy="152400"/>
            </a:xfrm>
            <a:custGeom>
              <a:avLst/>
              <a:gdLst>
                <a:gd name="T0" fmla="*/ 5 w 9"/>
                <a:gd name="T1" fmla="*/ 54 h 54"/>
                <a:gd name="T2" fmla="*/ 0 w 9"/>
                <a:gd name="T3" fmla="*/ 49 h 54"/>
                <a:gd name="T4" fmla="*/ 0 w 9"/>
                <a:gd name="T5" fmla="*/ 5 h 54"/>
                <a:gd name="T6" fmla="*/ 5 w 9"/>
                <a:gd name="T7" fmla="*/ 0 h 54"/>
                <a:gd name="T8" fmla="*/ 9 w 9"/>
                <a:gd name="T9" fmla="*/ 5 h 54"/>
                <a:gd name="T10" fmla="*/ 9 w 9"/>
                <a:gd name="T11" fmla="*/ 49 h 54"/>
                <a:gd name="T12" fmla="*/ 5 w 9"/>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9" h="54">
                  <a:moveTo>
                    <a:pt x="5" y="54"/>
                  </a:moveTo>
                  <a:cubicBezTo>
                    <a:pt x="2" y="54"/>
                    <a:pt x="0" y="52"/>
                    <a:pt x="0" y="49"/>
                  </a:cubicBezTo>
                  <a:cubicBezTo>
                    <a:pt x="0" y="5"/>
                    <a:pt x="0" y="5"/>
                    <a:pt x="0" y="5"/>
                  </a:cubicBezTo>
                  <a:cubicBezTo>
                    <a:pt x="0" y="2"/>
                    <a:pt x="2" y="0"/>
                    <a:pt x="5" y="0"/>
                  </a:cubicBezTo>
                  <a:cubicBezTo>
                    <a:pt x="7" y="0"/>
                    <a:pt x="9" y="2"/>
                    <a:pt x="9" y="5"/>
                  </a:cubicBezTo>
                  <a:cubicBezTo>
                    <a:pt x="9" y="49"/>
                    <a:pt x="9" y="49"/>
                    <a:pt x="9" y="49"/>
                  </a:cubicBezTo>
                  <a:cubicBezTo>
                    <a:pt x="9" y="52"/>
                    <a:pt x="7" y="54"/>
                    <a:pt x="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2" name="Freeform 387"/>
            <p:cNvSpPr/>
            <p:nvPr/>
          </p:nvSpPr>
          <p:spPr bwMode="auto">
            <a:xfrm>
              <a:off x="10136188" y="6945313"/>
              <a:ext cx="25400" cy="84138"/>
            </a:xfrm>
            <a:custGeom>
              <a:avLst/>
              <a:gdLst>
                <a:gd name="T0" fmla="*/ 5 w 9"/>
                <a:gd name="T1" fmla="*/ 30 h 30"/>
                <a:gd name="T2" fmla="*/ 0 w 9"/>
                <a:gd name="T3" fmla="*/ 25 h 30"/>
                <a:gd name="T4" fmla="*/ 0 w 9"/>
                <a:gd name="T5" fmla="*/ 5 h 30"/>
                <a:gd name="T6" fmla="*/ 5 w 9"/>
                <a:gd name="T7" fmla="*/ 0 h 30"/>
                <a:gd name="T8" fmla="*/ 9 w 9"/>
                <a:gd name="T9" fmla="*/ 5 h 30"/>
                <a:gd name="T10" fmla="*/ 9 w 9"/>
                <a:gd name="T11" fmla="*/ 25 h 30"/>
                <a:gd name="T12" fmla="*/ 5 w 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 h="30">
                  <a:moveTo>
                    <a:pt x="5" y="30"/>
                  </a:moveTo>
                  <a:cubicBezTo>
                    <a:pt x="2" y="30"/>
                    <a:pt x="0" y="28"/>
                    <a:pt x="0" y="25"/>
                  </a:cubicBezTo>
                  <a:cubicBezTo>
                    <a:pt x="0" y="5"/>
                    <a:pt x="0" y="5"/>
                    <a:pt x="0" y="5"/>
                  </a:cubicBezTo>
                  <a:cubicBezTo>
                    <a:pt x="0" y="2"/>
                    <a:pt x="2" y="0"/>
                    <a:pt x="5" y="0"/>
                  </a:cubicBezTo>
                  <a:cubicBezTo>
                    <a:pt x="7" y="0"/>
                    <a:pt x="9" y="2"/>
                    <a:pt x="9" y="5"/>
                  </a:cubicBezTo>
                  <a:cubicBezTo>
                    <a:pt x="9" y="25"/>
                    <a:pt x="9" y="25"/>
                    <a:pt x="9" y="25"/>
                  </a:cubicBezTo>
                  <a:cubicBezTo>
                    <a:pt x="9" y="28"/>
                    <a:pt x="7" y="30"/>
                    <a:pt x="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3" name="Freeform 388"/>
            <p:cNvSpPr/>
            <p:nvPr/>
          </p:nvSpPr>
          <p:spPr bwMode="auto">
            <a:xfrm>
              <a:off x="10396538" y="6745288"/>
              <a:ext cx="28575" cy="419100"/>
            </a:xfrm>
            <a:custGeom>
              <a:avLst/>
              <a:gdLst>
                <a:gd name="T0" fmla="*/ 5 w 10"/>
                <a:gd name="T1" fmla="*/ 149 h 149"/>
                <a:gd name="T2" fmla="*/ 0 w 10"/>
                <a:gd name="T3" fmla="*/ 145 h 149"/>
                <a:gd name="T4" fmla="*/ 0 w 10"/>
                <a:gd name="T5" fmla="*/ 5 h 149"/>
                <a:gd name="T6" fmla="*/ 5 w 10"/>
                <a:gd name="T7" fmla="*/ 0 h 149"/>
                <a:gd name="T8" fmla="*/ 10 w 10"/>
                <a:gd name="T9" fmla="*/ 5 h 149"/>
                <a:gd name="T10" fmla="*/ 10 w 10"/>
                <a:gd name="T11" fmla="*/ 145 h 149"/>
                <a:gd name="T12" fmla="*/ 5 w 1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0" h="149">
                  <a:moveTo>
                    <a:pt x="5" y="149"/>
                  </a:moveTo>
                  <a:cubicBezTo>
                    <a:pt x="3" y="149"/>
                    <a:pt x="0" y="147"/>
                    <a:pt x="0" y="145"/>
                  </a:cubicBezTo>
                  <a:cubicBezTo>
                    <a:pt x="0" y="5"/>
                    <a:pt x="0" y="5"/>
                    <a:pt x="0" y="5"/>
                  </a:cubicBezTo>
                  <a:cubicBezTo>
                    <a:pt x="0" y="2"/>
                    <a:pt x="3" y="0"/>
                    <a:pt x="5" y="0"/>
                  </a:cubicBezTo>
                  <a:cubicBezTo>
                    <a:pt x="8" y="0"/>
                    <a:pt x="10" y="2"/>
                    <a:pt x="10" y="5"/>
                  </a:cubicBezTo>
                  <a:cubicBezTo>
                    <a:pt x="10" y="145"/>
                    <a:pt x="10" y="145"/>
                    <a:pt x="10" y="145"/>
                  </a:cubicBezTo>
                  <a:cubicBezTo>
                    <a:pt x="10" y="147"/>
                    <a:pt x="8" y="149"/>
                    <a:pt x="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14" name="Freeform 389"/>
          <p:cNvSpPr>
            <a:spLocks noEditPoints="1"/>
          </p:cNvSpPr>
          <p:nvPr/>
        </p:nvSpPr>
        <p:spPr bwMode="auto">
          <a:xfrm>
            <a:off x="10926052" y="2281468"/>
            <a:ext cx="865500" cy="86336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15" name="组合 514"/>
          <p:cNvGrpSpPr/>
          <p:nvPr/>
        </p:nvGrpSpPr>
        <p:grpSpPr>
          <a:xfrm>
            <a:off x="538457" y="5035957"/>
            <a:ext cx="574504" cy="599110"/>
            <a:chOff x="938213" y="8294688"/>
            <a:chExt cx="852488" cy="889000"/>
          </a:xfrm>
          <a:solidFill>
            <a:srgbClr val="FC621E"/>
          </a:solidFill>
        </p:grpSpPr>
        <p:sp>
          <p:nvSpPr>
            <p:cNvPr id="516" name="Freeform 390"/>
            <p:cNvSpPr/>
            <p:nvPr/>
          </p:nvSpPr>
          <p:spPr bwMode="auto">
            <a:xfrm>
              <a:off x="941388" y="8639175"/>
              <a:ext cx="361950" cy="544513"/>
            </a:xfrm>
            <a:custGeom>
              <a:avLst/>
              <a:gdLst>
                <a:gd name="T0" fmla="*/ 123 w 129"/>
                <a:gd name="T1" fmla="*/ 194 h 194"/>
                <a:gd name="T2" fmla="*/ 70 w 129"/>
                <a:gd name="T3" fmla="*/ 187 h 194"/>
                <a:gd name="T4" fmla="*/ 67 w 129"/>
                <a:gd name="T5" fmla="*/ 183 h 194"/>
                <a:gd name="T6" fmla="*/ 4 w 129"/>
                <a:gd name="T7" fmla="*/ 107 h 194"/>
                <a:gd name="T8" fmla="*/ 0 w 129"/>
                <a:gd name="T9" fmla="*/ 102 h 194"/>
                <a:gd name="T10" fmla="*/ 0 w 129"/>
                <a:gd name="T11" fmla="*/ 5 h 194"/>
                <a:gd name="T12" fmla="*/ 4 w 129"/>
                <a:gd name="T13" fmla="*/ 0 h 194"/>
                <a:gd name="T14" fmla="*/ 9 w 129"/>
                <a:gd name="T15" fmla="*/ 5 h 194"/>
                <a:gd name="T16" fmla="*/ 9 w 129"/>
                <a:gd name="T17" fmla="*/ 98 h 194"/>
                <a:gd name="T18" fmla="*/ 76 w 129"/>
                <a:gd name="T19" fmla="*/ 179 h 194"/>
                <a:gd name="T20" fmla="*/ 124 w 129"/>
                <a:gd name="T21" fmla="*/ 185 h 194"/>
                <a:gd name="T22" fmla="*/ 124 w 129"/>
                <a:gd name="T23" fmla="*/ 185 h 194"/>
                <a:gd name="T24" fmla="*/ 129 w 129"/>
                <a:gd name="T25" fmla="*/ 189 h 194"/>
                <a:gd name="T26" fmla="*/ 124 w 129"/>
                <a:gd name="T27" fmla="*/ 194 h 194"/>
                <a:gd name="T28" fmla="*/ 123 w 129"/>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94">
                  <a:moveTo>
                    <a:pt x="123" y="194"/>
                  </a:moveTo>
                  <a:cubicBezTo>
                    <a:pt x="101" y="194"/>
                    <a:pt x="81" y="191"/>
                    <a:pt x="70" y="187"/>
                  </a:cubicBezTo>
                  <a:cubicBezTo>
                    <a:pt x="69" y="186"/>
                    <a:pt x="67" y="185"/>
                    <a:pt x="67" y="183"/>
                  </a:cubicBezTo>
                  <a:cubicBezTo>
                    <a:pt x="62" y="136"/>
                    <a:pt x="42" y="112"/>
                    <a:pt x="4" y="107"/>
                  </a:cubicBezTo>
                  <a:cubicBezTo>
                    <a:pt x="1" y="107"/>
                    <a:pt x="0" y="105"/>
                    <a:pt x="0" y="102"/>
                  </a:cubicBezTo>
                  <a:cubicBezTo>
                    <a:pt x="0" y="5"/>
                    <a:pt x="0" y="5"/>
                    <a:pt x="0" y="5"/>
                  </a:cubicBezTo>
                  <a:cubicBezTo>
                    <a:pt x="0" y="2"/>
                    <a:pt x="2" y="0"/>
                    <a:pt x="4" y="0"/>
                  </a:cubicBezTo>
                  <a:cubicBezTo>
                    <a:pt x="7" y="0"/>
                    <a:pt x="9" y="2"/>
                    <a:pt x="9" y="5"/>
                  </a:cubicBezTo>
                  <a:cubicBezTo>
                    <a:pt x="9" y="98"/>
                    <a:pt x="9" y="98"/>
                    <a:pt x="9" y="98"/>
                  </a:cubicBezTo>
                  <a:cubicBezTo>
                    <a:pt x="48" y="105"/>
                    <a:pt x="70" y="131"/>
                    <a:pt x="76" y="179"/>
                  </a:cubicBezTo>
                  <a:cubicBezTo>
                    <a:pt x="87" y="183"/>
                    <a:pt x="105" y="185"/>
                    <a:pt x="124" y="185"/>
                  </a:cubicBezTo>
                  <a:cubicBezTo>
                    <a:pt x="124" y="185"/>
                    <a:pt x="124" y="185"/>
                    <a:pt x="124" y="185"/>
                  </a:cubicBezTo>
                  <a:cubicBezTo>
                    <a:pt x="127" y="185"/>
                    <a:pt x="129" y="187"/>
                    <a:pt x="129" y="189"/>
                  </a:cubicBezTo>
                  <a:cubicBezTo>
                    <a:pt x="129" y="192"/>
                    <a:pt x="127" y="194"/>
                    <a:pt x="124" y="194"/>
                  </a:cubicBezTo>
                  <a:cubicBezTo>
                    <a:pt x="124" y="194"/>
                    <a:pt x="123" y="194"/>
                    <a:pt x="123"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7" name="Freeform 391"/>
            <p:cNvSpPr/>
            <p:nvPr/>
          </p:nvSpPr>
          <p:spPr bwMode="auto">
            <a:xfrm>
              <a:off x="1277938" y="8639175"/>
              <a:ext cx="361950" cy="544513"/>
            </a:xfrm>
            <a:custGeom>
              <a:avLst/>
              <a:gdLst>
                <a:gd name="T0" fmla="*/ 5 w 129"/>
                <a:gd name="T1" fmla="*/ 194 h 194"/>
                <a:gd name="T2" fmla="*/ 4 w 129"/>
                <a:gd name="T3" fmla="*/ 194 h 194"/>
                <a:gd name="T4" fmla="*/ 0 w 129"/>
                <a:gd name="T5" fmla="*/ 189 h 194"/>
                <a:gd name="T6" fmla="*/ 4 w 129"/>
                <a:gd name="T7" fmla="*/ 185 h 194"/>
                <a:gd name="T8" fmla="*/ 5 w 129"/>
                <a:gd name="T9" fmla="*/ 185 h 194"/>
                <a:gd name="T10" fmla="*/ 52 w 129"/>
                <a:gd name="T11" fmla="*/ 179 h 194"/>
                <a:gd name="T12" fmla="*/ 120 w 129"/>
                <a:gd name="T13" fmla="*/ 98 h 194"/>
                <a:gd name="T14" fmla="*/ 120 w 129"/>
                <a:gd name="T15" fmla="*/ 5 h 194"/>
                <a:gd name="T16" fmla="*/ 124 w 129"/>
                <a:gd name="T17" fmla="*/ 0 h 194"/>
                <a:gd name="T18" fmla="*/ 129 w 129"/>
                <a:gd name="T19" fmla="*/ 5 h 194"/>
                <a:gd name="T20" fmla="*/ 129 w 129"/>
                <a:gd name="T21" fmla="*/ 102 h 194"/>
                <a:gd name="T22" fmla="*/ 125 w 129"/>
                <a:gd name="T23" fmla="*/ 107 h 194"/>
                <a:gd name="T24" fmla="*/ 61 w 129"/>
                <a:gd name="T25" fmla="*/ 183 h 194"/>
                <a:gd name="T26" fmla="*/ 58 w 129"/>
                <a:gd name="T27" fmla="*/ 187 h 194"/>
                <a:gd name="T28" fmla="*/ 5 w 129"/>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94">
                  <a:moveTo>
                    <a:pt x="5" y="194"/>
                  </a:moveTo>
                  <a:cubicBezTo>
                    <a:pt x="5" y="194"/>
                    <a:pt x="5" y="194"/>
                    <a:pt x="4" y="194"/>
                  </a:cubicBezTo>
                  <a:cubicBezTo>
                    <a:pt x="2" y="194"/>
                    <a:pt x="0" y="192"/>
                    <a:pt x="0" y="189"/>
                  </a:cubicBezTo>
                  <a:cubicBezTo>
                    <a:pt x="0" y="187"/>
                    <a:pt x="2" y="185"/>
                    <a:pt x="4" y="185"/>
                  </a:cubicBezTo>
                  <a:cubicBezTo>
                    <a:pt x="5" y="185"/>
                    <a:pt x="5" y="185"/>
                    <a:pt x="5" y="185"/>
                  </a:cubicBezTo>
                  <a:cubicBezTo>
                    <a:pt x="24" y="185"/>
                    <a:pt x="42" y="183"/>
                    <a:pt x="52" y="179"/>
                  </a:cubicBezTo>
                  <a:cubicBezTo>
                    <a:pt x="58" y="131"/>
                    <a:pt x="80" y="105"/>
                    <a:pt x="120" y="98"/>
                  </a:cubicBezTo>
                  <a:cubicBezTo>
                    <a:pt x="120" y="5"/>
                    <a:pt x="120" y="5"/>
                    <a:pt x="120" y="5"/>
                  </a:cubicBezTo>
                  <a:cubicBezTo>
                    <a:pt x="120" y="2"/>
                    <a:pt x="122" y="0"/>
                    <a:pt x="124" y="0"/>
                  </a:cubicBezTo>
                  <a:cubicBezTo>
                    <a:pt x="127" y="0"/>
                    <a:pt x="129" y="2"/>
                    <a:pt x="129" y="5"/>
                  </a:cubicBezTo>
                  <a:cubicBezTo>
                    <a:pt x="129" y="102"/>
                    <a:pt x="129" y="102"/>
                    <a:pt x="129" y="102"/>
                  </a:cubicBezTo>
                  <a:cubicBezTo>
                    <a:pt x="129" y="105"/>
                    <a:pt x="127" y="107"/>
                    <a:pt x="125" y="107"/>
                  </a:cubicBezTo>
                  <a:cubicBezTo>
                    <a:pt x="86" y="112"/>
                    <a:pt x="66" y="136"/>
                    <a:pt x="61" y="183"/>
                  </a:cubicBezTo>
                  <a:cubicBezTo>
                    <a:pt x="61" y="185"/>
                    <a:pt x="60" y="186"/>
                    <a:pt x="58" y="187"/>
                  </a:cubicBezTo>
                  <a:cubicBezTo>
                    <a:pt x="47" y="191"/>
                    <a:pt x="28" y="194"/>
                    <a:pt x="5"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8" name="Freeform 392"/>
            <p:cNvSpPr>
              <a:spLocks noEditPoints="1"/>
            </p:cNvSpPr>
            <p:nvPr/>
          </p:nvSpPr>
          <p:spPr bwMode="auto">
            <a:xfrm>
              <a:off x="941388" y="8613775"/>
              <a:ext cx="698500" cy="76200"/>
            </a:xfrm>
            <a:custGeom>
              <a:avLst/>
              <a:gdLst>
                <a:gd name="T0" fmla="*/ 124 w 249"/>
                <a:gd name="T1" fmla="*/ 27 h 27"/>
                <a:gd name="T2" fmla="*/ 39 w 249"/>
                <a:gd name="T3" fmla="*/ 24 h 27"/>
                <a:gd name="T4" fmla="*/ 0 w 249"/>
                <a:gd name="T5" fmla="*/ 14 h 27"/>
                <a:gd name="T6" fmla="*/ 39 w 249"/>
                <a:gd name="T7" fmla="*/ 3 h 27"/>
                <a:gd name="T8" fmla="*/ 124 w 249"/>
                <a:gd name="T9" fmla="*/ 0 h 27"/>
                <a:gd name="T10" fmla="*/ 209 w 249"/>
                <a:gd name="T11" fmla="*/ 3 h 27"/>
                <a:gd name="T12" fmla="*/ 249 w 249"/>
                <a:gd name="T13" fmla="*/ 14 h 27"/>
                <a:gd name="T14" fmla="*/ 209 w 249"/>
                <a:gd name="T15" fmla="*/ 24 h 27"/>
                <a:gd name="T16" fmla="*/ 124 w 249"/>
                <a:gd name="T17" fmla="*/ 27 h 27"/>
                <a:gd name="T18" fmla="*/ 23 w 249"/>
                <a:gd name="T19" fmla="*/ 14 h 27"/>
                <a:gd name="T20" fmla="*/ 124 w 249"/>
                <a:gd name="T21" fmla="*/ 18 h 27"/>
                <a:gd name="T22" fmla="*/ 226 w 249"/>
                <a:gd name="T23" fmla="*/ 14 h 27"/>
                <a:gd name="T24" fmla="*/ 124 w 249"/>
                <a:gd name="T25" fmla="*/ 10 h 27"/>
                <a:gd name="T26" fmla="*/ 23 w 249"/>
                <a:gd name="T27" fmla="*/ 14 h 27"/>
                <a:gd name="T28" fmla="*/ 241 w 249"/>
                <a:gd name="T29" fmla="*/ 17 h 27"/>
                <a:gd name="T30" fmla="*/ 241 w 249"/>
                <a:gd name="T31"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7">
                  <a:moveTo>
                    <a:pt x="124" y="27"/>
                  </a:moveTo>
                  <a:cubicBezTo>
                    <a:pt x="92" y="27"/>
                    <a:pt x="62" y="26"/>
                    <a:pt x="39" y="24"/>
                  </a:cubicBezTo>
                  <a:cubicBezTo>
                    <a:pt x="2" y="22"/>
                    <a:pt x="0" y="19"/>
                    <a:pt x="0" y="14"/>
                  </a:cubicBezTo>
                  <a:cubicBezTo>
                    <a:pt x="0" y="9"/>
                    <a:pt x="2" y="6"/>
                    <a:pt x="39" y="3"/>
                  </a:cubicBezTo>
                  <a:cubicBezTo>
                    <a:pt x="62" y="1"/>
                    <a:pt x="92" y="0"/>
                    <a:pt x="124" y="0"/>
                  </a:cubicBezTo>
                  <a:cubicBezTo>
                    <a:pt x="156" y="0"/>
                    <a:pt x="187" y="1"/>
                    <a:pt x="209" y="3"/>
                  </a:cubicBezTo>
                  <a:cubicBezTo>
                    <a:pt x="246" y="6"/>
                    <a:pt x="249" y="9"/>
                    <a:pt x="249" y="14"/>
                  </a:cubicBezTo>
                  <a:cubicBezTo>
                    <a:pt x="249" y="19"/>
                    <a:pt x="246" y="22"/>
                    <a:pt x="209" y="24"/>
                  </a:cubicBezTo>
                  <a:cubicBezTo>
                    <a:pt x="187" y="26"/>
                    <a:pt x="156" y="27"/>
                    <a:pt x="124" y="27"/>
                  </a:cubicBezTo>
                  <a:close/>
                  <a:moveTo>
                    <a:pt x="23" y="14"/>
                  </a:moveTo>
                  <a:cubicBezTo>
                    <a:pt x="42" y="16"/>
                    <a:pt x="77" y="18"/>
                    <a:pt x="124" y="18"/>
                  </a:cubicBezTo>
                  <a:cubicBezTo>
                    <a:pt x="171" y="18"/>
                    <a:pt x="206" y="16"/>
                    <a:pt x="226" y="14"/>
                  </a:cubicBezTo>
                  <a:cubicBezTo>
                    <a:pt x="206" y="12"/>
                    <a:pt x="171" y="10"/>
                    <a:pt x="124" y="10"/>
                  </a:cubicBezTo>
                  <a:cubicBezTo>
                    <a:pt x="77" y="10"/>
                    <a:pt x="42" y="12"/>
                    <a:pt x="23" y="14"/>
                  </a:cubicBezTo>
                  <a:close/>
                  <a:moveTo>
                    <a:pt x="241" y="17"/>
                  </a:moveTo>
                  <a:cubicBezTo>
                    <a:pt x="241" y="17"/>
                    <a:pt x="241" y="17"/>
                    <a:pt x="2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9" name="Freeform 393"/>
            <p:cNvSpPr/>
            <p:nvPr/>
          </p:nvSpPr>
          <p:spPr bwMode="auto">
            <a:xfrm>
              <a:off x="938213" y="8696325"/>
              <a:ext cx="282575" cy="173038"/>
            </a:xfrm>
            <a:custGeom>
              <a:avLst/>
              <a:gdLst>
                <a:gd name="T0" fmla="*/ 75 w 101"/>
                <a:gd name="T1" fmla="*/ 62 h 62"/>
                <a:gd name="T2" fmla="*/ 4 w 101"/>
                <a:gd name="T3" fmla="*/ 53 h 62"/>
                <a:gd name="T4" fmla="*/ 1 w 101"/>
                <a:gd name="T5" fmla="*/ 48 h 62"/>
                <a:gd name="T6" fmla="*/ 6 w 101"/>
                <a:gd name="T7" fmla="*/ 44 h 62"/>
                <a:gd name="T8" fmla="*/ 83 w 101"/>
                <a:gd name="T9" fmla="*/ 52 h 62"/>
                <a:gd name="T10" fmla="*/ 89 w 101"/>
                <a:gd name="T11" fmla="*/ 48 h 62"/>
                <a:gd name="T12" fmla="*/ 92 w 101"/>
                <a:gd name="T13" fmla="*/ 34 h 62"/>
                <a:gd name="T14" fmla="*/ 83 w 101"/>
                <a:gd name="T15" fmla="*/ 15 h 62"/>
                <a:gd name="T16" fmla="*/ 4 w 101"/>
                <a:gd name="T17" fmla="*/ 9 h 62"/>
                <a:gd name="T18" fmla="*/ 1 w 101"/>
                <a:gd name="T19" fmla="*/ 4 h 62"/>
                <a:gd name="T20" fmla="*/ 6 w 101"/>
                <a:gd name="T21" fmla="*/ 0 h 62"/>
                <a:gd name="T22" fmla="*/ 83 w 101"/>
                <a:gd name="T23" fmla="*/ 6 h 62"/>
                <a:gd name="T24" fmla="*/ 101 w 101"/>
                <a:gd name="T25" fmla="*/ 34 h 62"/>
                <a:gd name="T26" fmla="*/ 83 w 101"/>
                <a:gd name="T27" fmla="*/ 62 h 62"/>
                <a:gd name="T28" fmla="*/ 75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75" y="62"/>
                  </a:moveTo>
                  <a:cubicBezTo>
                    <a:pt x="40" y="62"/>
                    <a:pt x="6" y="54"/>
                    <a:pt x="4" y="53"/>
                  </a:cubicBezTo>
                  <a:cubicBezTo>
                    <a:pt x="2" y="53"/>
                    <a:pt x="0" y="50"/>
                    <a:pt x="1" y="48"/>
                  </a:cubicBezTo>
                  <a:cubicBezTo>
                    <a:pt x="1" y="45"/>
                    <a:pt x="4" y="44"/>
                    <a:pt x="6" y="44"/>
                  </a:cubicBezTo>
                  <a:cubicBezTo>
                    <a:pt x="7" y="45"/>
                    <a:pt x="46" y="54"/>
                    <a:pt x="83" y="52"/>
                  </a:cubicBezTo>
                  <a:cubicBezTo>
                    <a:pt x="84" y="52"/>
                    <a:pt x="87" y="52"/>
                    <a:pt x="89" y="48"/>
                  </a:cubicBezTo>
                  <a:cubicBezTo>
                    <a:pt x="91" y="44"/>
                    <a:pt x="92" y="39"/>
                    <a:pt x="92" y="34"/>
                  </a:cubicBezTo>
                  <a:cubicBezTo>
                    <a:pt x="92" y="25"/>
                    <a:pt x="89" y="15"/>
                    <a:pt x="83" y="15"/>
                  </a:cubicBezTo>
                  <a:cubicBezTo>
                    <a:pt x="48" y="15"/>
                    <a:pt x="5" y="9"/>
                    <a:pt x="4" y="9"/>
                  </a:cubicBezTo>
                  <a:cubicBezTo>
                    <a:pt x="2" y="9"/>
                    <a:pt x="0" y="7"/>
                    <a:pt x="1" y="4"/>
                  </a:cubicBezTo>
                  <a:cubicBezTo>
                    <a:pt x="1" y="2"/>
                    <a:pt x="3" y="0"/>
                    <a:pt x="6" y="0"/>
                  </a:cubicBezTo>
                  <a:cubicBezTo>
                    <a:pt x="6" y="0"/>
                    <a:pt x="49" y="6"/>
                    <a:pt x="83" y="6"/>
                  </a:cubicBezTo>
                  <a:cubicBezTo>
                    <a:pt x="96" y="6"/>
                    <a:pt x="101" y="21"/>
                    <a:pt x="101" y="34"/>
                  </a:cubicBezTo>
                  <a:cubicBezTo>
                    <a:pt x="101" y="50"/>
                    <a:pt x="94" y="62"/>
                    <a:pt x="83" y="62"/>
                  </a:cubicBezTo>
                  <a:cubicBezTo>
                    <a:pt x="80" y="62"/>
                    <a:pt x="77" y="62"/>
                    <a:pt x="7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0" name="Freeform 394"/>
            <p:cNvSpPr/>
            <p:nvPr/>
          </p:nvSpPr>
          <p:spPr bwMode="auto">
            <a:xfrm>
              <a:off x="1355725" y="8696325"/>
              <a:ext cx="284163" cy="173038"/>
            </a:xfrm>
            <a:custGeom>
              <a:avLst/>
              <a:gdLst>
                <a:gd name="T0" fmla="*/ 27 w 101"/>
                <a:gd name="T1" fmla="*/ 62 h 62"/>
                <a:gd name="T2" fmla="*/ 18 w 101"/>
                <a:gd name="T3" fmla="*/ 62 h 62"/>
                <a:gd name="T4" fmla="*/ 18 w 101"/>
                <a:gd name="T5" fmla="*/ 62 h 62"/>
                <a:gd name="T6" fmla="*/ 0 w 101"/>
                <a:gd name="T7" fmla="*/ 34 h 62"/>
                <a:gd name="T8" fmla="*/ 4 w 101"/>
                <a:gd name="T9" fmla="*/ 16 h 62"/>
                <a:gd name="T10" fmla="*/ 18 w 101"/>
                <a:gd name="T11" fmla="*/ 6 h 62"/>
                <a:gd name="T12" fmla="*/ 96 w 101"/>
                <a:gd name="T13" fmla="*/ 0 h 62"/>
                <a:gd name="T14" fmla="*/ 101 w 101"/>
                <a:gd name="T15" fmla="*/ 4 h 62"/>
                <a:gd name="T16" fmla="*/ 97 w 101"/>
                <a:gd name="T17" fmla="*/ 9 h 62"/>
                <a:gd name="T18" fmla="*/ 18 w 101"/>
                <a:gd name="T19" fmla="*/ 15 h 62"/>
                <a:gd name="T20" fmla="*/ 9 w 101"/>
                <a:gd name="T21" fmla="*/ 34 h 62"/>
                <a:gd name="T22" fmla="*/ 18 w 101"/>
                <a:gd name="T23" fmla="*/ 52 h 62"/>
                <a:gd name="T24" fmla="*/ 95 w 101"/>
                <a:gd name="T25" fmla="*/ 44 h 62"/>
                <a:gd name="T26" fmla="*/ 101 w 101"/>
                <a:gd name="T27" fmla="*/ 48 h 62"/>
                <a:gd name="T28" fmla="*/ 97 w 101"/>
                <a:gd name="T29" fmla="*/ 53 h 62"/>
                <a:gd name="T30" fmla="*/ 27 w 101"/>
                <a:gd name="T3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2">
                  <a:moveTo>
                    <a:pt x="27" y="62"/>
                  </a:moveTo>
                  <a:cubicBezTo>
                    <a:pt x="24" y="62"/>
                    <a:pt x="21" y="62"/>
                    <a:pt x="18" y="62"/>
                  </a:cubicBezTo>
                  <a:cubicBezTo>
                    <a:pt x="18" y="62"/>
                    <a:pt x="18" y="62"/>
                    <a:pt x="18" y="62"/>
                  </a:cubicBezTo>
                  <a:cubicBezTo>
                    <a:pt x="8" y="62"/>
                    <a:pt x="0" y="50"/>
                    <a:pt x="0" y="34"/>
                  </a:cubicBezTo>
                  <a:cubicBezTo>
                    <a:pt x="0" y="27"/>
                    <a:pt x="1" y="21"/>
                    <a:pt x="4" y="16"/>
                  </a:cubicBezTo>
                  <a:cubicBezTo>
                    <a:pt x="7" y="10"/>
                    <a:pt x="12" y="6"/>
                    <a:pt x="18" y="6"/>
                  </a:cubicBezTo>
                  <a:cubicBezTo>
                    <a:pt x="52" y="6"/>
                    <a:pt x="95" y="0"/>
                    <a:pt x="96" y="0"/>
                  </a:cubicBezTo>
                  <a:cubicBezTo>
                    <a:pt x="98" y="0"/>
                    <a:pt x="100" y="2"/>
                    <a:pt x="101" y="4"/>
                  </a:cubicBezTo>
                  <a:cubicBezTo>
                    <a:pt x="101" y="7"/>
                    <a:pt x="99" y="9"/>
                    <a:pt x="97" y="9"/>
                  </a:cubicBezTo>
                  <a:cubicBezTo>
                    <a:pt x="96" y="9"/>
                    <a:pt x="53" y="15"/>
                    <a:pt x="18" y="15"/>
                  </a:cubicBezTo>
                  <a:cubicBezTo>
                    <a:pt x="13" y="15"/>
                    <a:pt x="9" y="25"/>
                    <a:pt x="9" y="34"/>
                  </a:cubicBezTo>
                  <a:cubicBezTo>
                    <a:pt x="9" y="43"/>
                    <a:pt x="12" y="52"/>
                    <a:pt x="18" y="52"/>
                  </a:cubicBezTo>
                  <a:cubicBezTo>
                    <a:pt x="55" y="54"/>
                    <a:pt x="95" y="45"/>
                    <a:pt x="95" y="44"/>
                  </a:cubicBezTo>
                  <a:cubicBezTo>
                    <a:pt x="98" y="44"/>
                    <a:pt x="100" y="45"/>
                    <a:pt x="101" y="48"/>
                  </a:cubicBezTo>
                  <a:cubicBezTo>
                    <a:pt x="101" y="50"/>
                    <a:pt x="100" y="53"/>
                    <a:pt x="97" y="53"/>
                  </a:cubicBezTo>
                  <a:cubicBezTo>
                    <a:pt x="96" y="54"/>
                    <a:pt x="62" y="62"/>
                    <a:pt x="2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1" name="Freeform 395"/>
            <p:cNvSpPr/>
            <p:nvPr/>
          </p:nvSpPr>
          <p:spPr bwMode="auto">
            <a:xfrm>
              <a:off x="1066800" y="8715375"/>
              <a:ext cx="25400"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2" name="Freeform 396"/>
            <p:cNvSpPr/>
            <p:nvPr/>
          </p:nvSpPr>
          <p:spPr bwMode="auto">
            <a:xfrm>
              <a:off x="1487488" y="8715375"/>
              <a:ext cx="25400"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3" name="Freeform 397"/>
            <p:cNvSpPr/>
            <p:nvPr/>
          </p:nvSpPr>
          <p:spPr bwMode="auto">
            <a:xfrm>
              <a:off x="938213" y="8915400"/>
              <a:ext cx="219075" cy="249238"/>
            </a:xfrm>
            <a:custGeom>
              <a:avLst/>
              <a:gdLst>
                <a:gd name="T0" fmla="*/ 73 w 78"/>
                <a:gd name="T1" fmla="*/ 89 h 89"/>
                <a:gd name="T2" fmla="*/ 71 w 78"/>
                <a:gd name="T3" fmla="*/ 89 h 89"/>
                <a:gd name="T4" fmla="*/ 1 w 78"/>
                <a:gd name="T5" fmla="*/ 5 h 89"/>
                <a:gd name="T6" fmla="*/ 5 w 78"/>
                <a:gd name="T7" fmla="*/ 0 h 89"/>
                <a:gd name="T8" fmla="*/ 10 w 78"/>
                <a:gd name="T9" fmla="*/ 4 h 89"/>
                <a:gd name="T10" fmla="*/ 75 w 78"/>
                <a:gd name="T11" fmla="*/ 80 h 89"/>
                <a:gd name="T12" fmla="*/ 77 w 78"/>
                <a:gd name="T13" fmla="*/ 86 h 89"/>
                <a:gd name="T14" fmla="*/ 73 w 7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9">
                  <a:moveTo>
                    <a:pt x="73" y="89"/>
                  </a:moveTo>
                  <a:cubicBezTo>
                    <a:pt x="72" y="89"/>
                    <a:pt x="72" y="89"/>
                    <a:pt x="71" y="89"/>
                  </a:cubicBezTo>
                  <a:cubicBezTo>
                    <a:pt x="8" y="61"/>
                    <a:pt x="1" y="7"/>
                    <a:pt x="1" y="5"/>
                  </a:cubicBezTo>
                  <a:cubicBezTo>
                    <a:pt x="0" y="2"/>
                    <a:pt x="2" y="0"/>
                    <a:pt x="5" y="0"/>
                  </a:cubicBezTo>
                  <a:cubicBezTo>
                    <a:pt x="7" y="0"/>
                    <a:pt x="9" y="1"/>
                    <a:pt x="10" y="4"/>
                  </a:cubicBezTo>
                  <a:cubicBezTo>
                    <a:pt x="10" y="6"/>
                    <a:pt x="16" y="55"/>
                    <a:pt x="75" y="80"/>
                  </a:cubicBezTo>
                  <a:cubicBezTo>
                    <a:pt x="77" y="81"/>
                    <a:pt x="78" y="84"/>
                    <a:pt x="77" y="86"/>
                  </a:cubicBezTo>
                  <a:cubicBezTo>
                    <a:pt x="76" y="88"/>
                    <a:pt x="75" y="89"/>
                    <a:pt x="73"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4" name="Freeform 398"/>
            <p:cNvSpPr/>
            <p:nvPr/>
          </p:nvSpPr>
          <p:spPr bwMode="auto">
            <a:xfrm>
              <a:off x="1420813" y="8915400"/>
              <a:ext cx="219075" cy="249238"/>
            </a:xfrm>
            <a:custGeom>
              <a:avLst/>
              <a:gdLst>
                <a:gd name="T0" fmla="*/ 6 w 78"/>
                <a:gd name="T1" fmla="*/ 89 h 89"/>
                <a:gd name="T2" fmla="*/ 1 w 78"/>
                <a:gd name="T3" fmla="*/ 86 h 89"/>
                <a:gd name="T4" fmla="*/ 4 w 78"/>
                <a:gd name="T5" fmla="*/ 80 h 89"/>
                <a:gd name="T6" fmla="*/ 69 w 78"/>
                <a:gd name="T7" fmla="*/ 4 h 89"/>
                <a:gd name="T8" fmla="*/ 74 w 78"/>
                <a:gd name="T9" fmla="*/ 0 h 89"/>
                <a:gd name="T10" fmla="*/ 78 w 78"/>
                <a:gd name="T11" fmla="*/ 5 h 89"/>
                <a:gd name="T12" fmla="*/ 7 w 78"/>
                <a:gd name="T13" fmla="*/ 89 h 89"/>
                <a:gd name="T14" fmla="*/ 6 w 7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9">
                  <a:moveTo>
                    <a:pt x="6" y="89"/>
                  </a:moveTo>
                  <a:cubicBezTo>
                    <a:pt x="4" y="89"/>
                    <a:pt x="2" y="88"/>
                    <a:pt x="1" y="86"/>
                  </a:cubicBezTo>
                  <a:cubicBezTo>
                    <a:pt x="0" y="84"/>
                    <a:pt x="1" y="81"/>
                    <a:pt x="4" y="80"/>
                  </a:cubicBezTo>
                  <a:cubicBezTo>
                    <a:pt x="62" y="55"/>
                    <a:pt x="68" y="6"/>
                    <a:pt x="69" y="4"/>
                  </a:cubicBezTo>
                  <a:cubicBezTo>
                    <a:pt x="69" y="1"/>
                    <a:pt x="71" y="0"/>
                    <a:pt x="74" y="0"/>
                  </a:cubicBezTo>
                  <a:cubicBezTo>
                    <a:pt x="76" y="0"/>
                    <a:pt x="78" y="2"/>
                    <a:pt x="78" y="5"/>
                  </a:cubicBezTo>
                  <a:cubicBezTo>
                    <a:pt x="78" y="7"/>
                    <a:pt x="71" y="61"/>
                    <a:pt x="7" y="89"/>
                  </a:cubicBezTo>
                  <a:cubicBezTo>
                    <a:pt x="7" y="89"/>
                    <a:pt x="6" y="89"/>
                    <a:pt x="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5" name="Freeform 399"/>
            <p:cNvSpPr/>
            <p:nvPr/>
          </p:nvSpPr>
          <p:spPr bwMode="auto">
            <a:xfrm>
              <a:off x="1089025" y="8316913"/>
              <a:ext cx="25400" cy="325438"/>
            </a:xfrm>
            <a:custGeom>
              <a:avLst/>
              <a:gdLst>
                <a:gd name="T0" fmla="*/ 5 w 9"/>
                <a:gd name="T1" fmla="*/ 116 h 116"/>
                <a:gd name="T2" fmla="*/ 0 w 9"/>
                <a:gd name="T3" fmla="*/ 111 h 116"/>
                <a:gd name="T4" fmla="*/ 0 w 9"/>
                <a:gd name="T5" fmla="*/ 5 h 116"/>
                <a:gd name="T6" fmla="*/ 5 w 9"/>
                <a:gd name="T7" fmla="*/ 0 h 116"/>
                <a:gd name="T8" fmla="*/ 9 w 9"/>
                <a:gd name="T9" fmla="*/ 5 h 116"/>
                <a:gd name="T10" fmla="*/ 9 w 9"/>
                <a:gd name="T11" fmla="*/ 111 h 116"/>
                <a:gd name="T12" fmla="*/ 5 w 9"/>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9" h="116">
                  <a:moveTo>
                    <a:pt x="5" y="116"/>
                  </a:moveTo>
                  <a:cubicBezTo>
                    <a:pt x="2" y="116"/>
                    <a:pt x="0" y="113"/>
                    <a:pt x="0" y="111"/>
                  </a:cubicBezTo>
                  <a:cubicBezTo>
                    <a:pt x="0" y="5"/>
                    <a:pt x="0" y="5"/>
                    <a:pt x="0" y="5"/>
                  </a:cubicBezTo>
                  <a:cubicBezTo>
                    <a:pt x="0" y="2"/>
                    <a:pt x="2" y="0"/>
                    <a:pt x="5" y="0"/>
                  </a:cubicBezTo>
                  <a:cubicBezTo>
                    <a:pt x="7" y="0"/>
                    <a:pt x="9" y="2"/>
                    <a:pt x="9" y="5"/>
                  </a:cubicBezTo>
                  <a:cubicBezTo>
                    <a:pt x="9" y="111"/>
                    <a:pt x="9" y="111"/>
                    <a:pt x="9" y="111"/>
                  </a:cubicBezTo>
                  <a:cubicBezTo>
                    <a:pt x="9" y="113"/>
                    <a:pt x="7" y="116"/>
                    <a:pt x="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6" name="Freeform 400"/>
            <p:cNvSpPr/>
            <p:nvPr/>
          </p:nvSpPr>
          <p:spPr bwMode="auto">
            <a:xfrm>
              <a:off x="1614488" y="8316913"/>
              <a:ext cx="176213" cy="387350"/>
            </a:xfrm>
            <a:custGeom>
              <a:avLst/>
              <a:gdLst>
                <a:gd name="T0" fmla="*/ 5 w 63"/>
                <a:gd name="T1" fmla="*/ 138 h 138"/>
                <a:gd name="T2" fmla="*/ 3 w 63"/>
                <a:gd name="T3" fmla="*/ 138 h 138"/>
                <a:gd name="T4" fmla="*/ 1 w 63"/>
                <a:gd name="T5" fmla="*/ 131 h 138"/>
                <a:gd name="T6" fmla="*/ 53 w 63"/>
                <a:gd name="T7" fmla="*/ 99 h 138"/>
                <a:gd name="T8" fmla="*/ 53 w 63"/>
                <a:gd name="T9" fmla="*/ 5 h 138"/>
                <a:gd name="T10" fmla="*/ 58 w 63"/>
                <a:gd name="T11" fmla="*/ 0 h 138"/>
                <a:gd name="T12" fmla="*/ 63 w 63"/>
                <a:gd name="T13" fmla="*/ 5 h 138"/>
                <a:gd name="T14" fmla="*/ 63 w 63"/>
                <a:gd name="T15" fmla="*/ 103 h 138"/>
                <a:gd name="T16" fmla="*/ 59 w 63"/>
                <a:gd name="T17" fmla="*/ 107 h 138"/>
                <a:gd name="T18" fmla="*/ 9 w 63"/>
                <a:gd name="T19" fmla="*/ 136 h 138"/>
                <a:gd name="T20" fmla="*/ 5 w 63"/>
                <a:gd name="T2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38">
                  <a:moveTo>
                    <a:pt x="5" y="138"/>
                  </a:moveTo>
                  <a:cubicBezTo>
                    <a:pt x="4" y="138"/>
                    <a:pt x="3" y="138"/>
                    <a:pt x="3" y="138"/>
                  </a:cubicBezTo>
                  <a:cubicBezTo>
                    <a:pt x="0" y="136"/>
                    <a:pt x="0" y="133"/>
                    <a:pt x="1" y="131"/>
                  </a:cubicBezTo>
                  <a:cubicBezTo>
                    <a:pt x="12" y="113"/>
                    <a:pt x="30" y="102"/>
                    <a:pt x="53" y="99"/>
                  </a:cubicBezTo>
                  <a:cubicBezTo>
                    <a:pt x="53" y="5"/>
                    <a:pt x="53" y="5"/>
                    <a:pt x="53" y="5"/>
                  </a:cubicBezTo>
                  <a:cubicBezTo>
                    <a:pt x="53" y="2"/>
                    <a:pt x="55" y="0"/>
                    <a:pt x="58" y="0"/>
                  </a:cubicBezTo>
                  <a:cubicBezTo>
                    <a:pt x="61" y="0"/>
                    <a:pt x="63" y="2"/>
                    <a:pt x="63" y="5"/>
                  </a:cubicBezTo>
                  <a:cubicBezTo>
                    <a:pt x="63" y="103"/>
                    <a:pt x="63" y="103"/>
                    <a:pt x="63" y="103"/>
                  </a:cubicBezTo>
                  <a:cubicBezTo>
                    <a:pt x="63" y="105"/>
                    <a:pt x="61" y="107"/>
                    <a:pt x="59" y="107"/>
                  </a:cubicBezTo>
                  <a:cubicBezTo>
                    <a:pt x="36" y="110"/>
                    <a:pt x="19" y="119"/>
                    <a:pt x="9" y="136"/>
                  </a:cubicBezTo>
                  <a:cubicBezTo>
                    <a:pt x="8" y="137"/>
                    <a:pt x="6" y="138"/>
                    <a:pt x="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7" name="Freeform 401"/>
            <p:cNvSpPr>
              <a:spLocks noEditPoints="1"/>
            </p:cNvSpPr>
            <p:nvPr/>
          </p:nvSpPr>
          <p:spPr bwMode="auto">
            <a:xfrm>
              <a:off x="1089025" y="8294688"/>
              <a:ext cx="701675" cy="73025"/>
            </a:xfrm>
            <a:custGeom>
              <a:avLst/>
              <a:gdLst>
                <a:gd name="T0" fmla="*/ 125 w 250"/>
                <a:gd name="T1" fmla="*/ 26 h 26"/>
                <a:gd name="T2" fmla="*/ 40 w 250"/>
                <a:gd name="T3" fmla="*/ 23 h 26"/>
                <a:gd name="T4" fmla="*/ 0 w 250"/>
                <a:gd name="T5" fmla="*/ 13 h 26"/>
                <a:gd name="T6" fmla="*/ 40 w 250"/>
                <a:gd name="T7" fmla="*/ 2 h 26"/>
                <a:gd name="T8" fmla="*/ 125 w 250"/>
                <a:gd name="T9" fmla="*/ 0 h 26"/>
                <a:gd name="T10" fmla="*/ 210 w 250"/>
                <a:gd name="T11" fmla="*/ 2 h 26"/>
                <a:gd name="T12" fmla="*/ 250 w 250"/>
                <a:gd name="T13" fmla="*/ 13 h 26"/>
                <a:gd name="T14" fmla="*/ 210 w 250"/>
                <a:gd name="T15" fmla="*/ 23 h 26"/>
                <a:gd name="T16" fmla="*/ 125 w 250"/>
                <a:gd name="T17" fmla="*/ 26 h 26"/>
                <a:gd name="T18" fmla="*/ 24 w 250"/>
                <a:gd name="T19" fmla="*/ 13 h 26"/>
                <a:gd name="T20" fmla="*/ 125 w 250"/>
                <a:gd name="T21" fmla="*/ 17 h 26"/>
                <a:gd name="T22" fmla="*/ 226 w 250"/>
                <a:gd name="T23" fmla="*/ 13 h 26"/>
                <a:gd name="T24" fmla="*/ 125 w 250"/>
                <a:gd name="T25" fmla="*/ 9 h 26"/>
                <a:gd name="T26" fmla="*/ 24 w 250"/>
                <a:gd name="T27" fmla="*/ 13 h 26"/>
                <a:gd name="T28" fmla="*/ 242 w 250"/>
                <a:gd name="T29" fmla="*/ 16 h 26"/>
                <a:gd name="T30" fmla="*/ 242 w 250"/>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6">
                  <a:moveTo>
                    <a:pt x="125" y="26"/>
                  </a:moveTo>
                  <a:cubicBezTo>
                    <a:pt x="93" y="26"/>
                    <a:pt x="62" y="25"/>
                    <a:pt x="40" y="23"/>
                  </a:cubicBezTo>
                  <a:cubicBezTo>
                    <a:pt x="3" y="21"/>
                    <a:pt x="0" y="18"/>
                    <a:pt x="0" y="13"/>
                  </a:cubicBezTo>
                  <a:cubicBezTo>
                    <a:pt x="0" y="8"/>
                    <a:pt x="3" y="5"/>
                    <a:pt x="40" y="2"/>
                  </a:cubicBezTo>
                  <a:cubicBezTo>
                    <a:pt x="62" y="0"/>
                    <a:pt x="93" y="0"/>
                    <a:pt x="125" y="0"/>
                  </a:cubicBezTo>
                  <a:cubicBezTo>
                    <a:pt x="157" y="0"/>
                    <a:pt x="187" y="0"/>
                    <a:pt x="210" y="2"/>
                  </a:cubicBezTo>
                  <a:cubicBezTo>
                    <a:pt x="247" y="5"/>
                    <a:pt x="250" y="8"/>
                    <a:pt x="250" y="13"/>
                  </a:cubicBezTo>
                  <a:cubicBezTo>
                    <a:pt x="250" y="18"/>
                    <a:pt x="247" y="21"/>
                    <a:pt x="210" y="23"/>
                  </a:cubicBezTo>
                  <a:cubicBezTo>
                    <a:pt x="187" y="25"/>
                    <a:pt x="157" y="26"/>
                    <a:pt x="125" y="26"/>
                  </a:cubicBezTo>
                  <a:close/>
                  <a:moveTo>
                    <a:pt x="24" y="13"/>
                  </a:moveTo>
                  <a:cubicBezTo>
                    <a:pt x="43" y="15"/>
                    <a:pt x="78" y="17"/>
                    <a:pt x="125" y="17"/>
                  </a:cubicBezTo>
                  <a:cubicBezTo>
                    <a:pt x="172" y="17"/>
                    <a:pt x="207" y="15"/>
                    <a:pt x="226" y="13"/>
                  </a:cubicBezTo>
                  <a:cubicBezTo>
                    <a:pt x="207" y="11"/>
                    <a:pt x="172" y="9"/>
                    <a:pt x="125" y="9"/>
                  </a:cubicBezTo>
                  <a:cubicBezTo>
                    <a:pt x="78" y="9"/>
                    <a:pt x="43" y="11"/>
                    <a:pt x="24" y="13"/>
                  </a:cubicBezTo>
                  <a:close/>
                  <a:moveTo>
                    <a:pt x="242" y="16"/>
                  </a:moveTo>
                  <a:cubicBezTo>
                    <a:pt x="242" y="16"/>
                    <a:pt x="242" y="16"/>
                    <a:pt x="2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8" name="Freeform 402"/>
            <p:cNvSpPr/>
            <p:nvPr/>
          </p:nvSpPr>
          <p:spPr bwMode="auto">
            <a:xfrm>
              <a:off x="1089025" y="8372475"/>
              <a:ext cx="284163" cy="174625"/>
            </a:xfrm>
            <a:custGeom>
              <a:avLst/>
              <a:gdLst>
                <a:gd name="T0" fmla="*/ 74 w 101"/>
                <a:gd name="T1" fmla="*/ 62 h 62"/>
                <a:gd name="T2" fmla="*/ 4 w 101"/>
                <a:gd name="T3" fmla="*/ 54 h 62"/>
                <a:gd name="T4" fmla="*/ 0 w 101"/>
                <a:gd name="T5" fmla="*/ 48 h 62"/>
                <a:gd name="T6" fmla="*/ 6 w 101"/>
                <a:gd name="T7" fmla="*/ 45 h 62"/>
                <a:gd name="T8" fmla="*/ 83 w 101"/>
                <a:gd name="T9" fmla="*/ 53 h 62"/>
                <a:gd name="T10" fmla="*/ 89 w 101"/>
                <a:gd name="T11" fmla="*/ 48 h 62"/>
                <a:gd name="T12" fmla="*/ 92 w 101"/>
                <a:gd name="T13" fmla="*/ 34 h 62"/>
                <a:gd name="T14" fmla="*/ 83 w 101"/>
                <a:gd name="T15" fmla="*/ 15 h 62"/>
                <a:gd name="T16" fmla="*/ 4 w 101"/>
                <a:gd name="T17" fmla="*/ 9 h 62"/>
                <a:gd name="T18" fmla="*/ 0 w 101"/>
                <a:gd name="T19" fmla="*/ 4 h 62"/>
                <a:gd name="T20" fmla="*/ 5 w 101"/>
                <a:gd name="T21" fmla="*/ 0 h 62"/>
                <a:gd name="T22" fmla="*/ 83 w 101"/>
                <a:gd name="T23" fmla="*/ 6 h 62"/>
                <a:gd name="T24" fmla="*/ 101 w 101"/>
                <a:gd name="T25" fmla="*/ 34 h 62"/>
                <a:gd name="T26" fmla="*/ 83 w 101"/>
                <a:gd name="T27" fmla="*/ 62 h 62"/>
                <a:gd name="T28" fmla="*/ 74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74" y="62"/>
                  </a:moveTo>
                  <a:cubicBezTo>
                    <a:pt x="40" y="62"/>
                    <a:pt x="5" y="54"/>
                    <a:pt x="4" y="54"/>
                  </a:cubicBezTo>
                  <a:cubicBezTo>
                    <a:pt x="1" y="53"/>
                    <a:pt x="0" y="50"/>
                    <a:pt x="0" y="48"/>
                  </a:cubicBezTo>
                  <a:cubicBezTo>
                    <a:pt x="1" y="46"/>
                    <a:pt x="3" y="44"/>
                    <a:pt x="6" y="45"/>
                  </a:cubicBezTo>
                  <a:cubicBezTo>
                    <a:pt x="6" y="45"/>
                    <a:pt x="46" y="54"/>
                    <a:pt x="83" y="53"/>
                  </a:cubicBezTo>
                  <a:cubicBezTo>
                    <a:pt x="84" y="53"/>
                    <a:pt x="87" y="53"/>
                    <a:pt x="89" y="48"/>
                  </a:cubicBezTo>
                  <a:cubicBezTo>
                    <a:pt x="91" y="44"/>
                    <a:pt x="92" y="39"/>
                    <a:pt x="92" y="34"/>
                  </a:cubicBezTo>
                  <a:cubicBezTo>
                    <a:pt x="92" y="25"/>
                    <a:pt x="89" y="15"/>
                    <a:pt x="83" y="15"/>
                  </a:cubicBezTo>
                  <a:cubicBezTo>
                    <a:pt x="48" y="15"/>
                    <a:pt x="5" y="9"/>
                    <a:pt x="4" y="9"/>
                  </a:cubicBezTo>
                  <a:cubicBezTo>
                    <a:pt x="2" y="9"/>
                    <a:pt x="0" y="7"/>
                    <a:pt x="0" y="4"/>
                  </a:cubicBezTo>
                  <a:cubicBezTo>
                    <a:pt x="1" y="2"/>
                    <a:pt x="3" y="0"/>
                    <a:pt x="5" y="0"/>
                  </a:cubicBezTo>
                  <a:cubicBezTo>
                    <a:pt x="6" y="0"/>
                    <a:pt x="49" y="6"/>
                    <a:pt x="83" y="6"/>
                  </a:cubicBezTo>
                  <a:cubicBezTo>
                    <a:pt x="95" y="6"/>
                    <a:pt x="101" y="21"/>
                    <a:pt x="101" y="34"/>
                  </a:cubicBezTo>
                  <a:cubicBezTo>
                    <a:pt x="101" y="50"/>
                    <a:pt x="94" y="62"/>
                    <a:pt x="83" y="62"/>
                  </a:cubicBezTo>
                  <a:cubicBezTo>
                    <a:pt x="80" y="62"/>
                    <a:pt x="77" y="62"/>
                    <a:pt x="7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9" name="Freeform 403"/>
            <p:cNvSpPr/>
            <p:nvPr/>
          </p:nvSpPr>
          <p:spPr bwMode="auto">
            <a:xfrm>
              <a:off x="1508125" y="8372475"/>
              <a:ext cx="282575" cy="174625"/>
            </a:xfrm>
            <a:custGeom>
              <a:avLst/>
              <a:gdLst>
                <a:gd name="T0" fmla="*/ 26 w 101"/>
                <a:gd name="T1" fmla="*/ 62 h 62"/>
                <a:gd name="T2" fmla="*/ 18 w 101"/>
                <a:gd name="T3" fmla="*/ 62 h 62"/>
                <a:gd name="T4" fmla="*/ 18 w 101"/>
                <a:gd name="T5" fmla="*/ 62 h 62"/>
                <a:gd name="T6" fmla="*/ 0 w 101"/>
                <a:gd name="T7" fmla="*/ 34 h 62"/>
                <a:gd name="T8" fmla="*/ 18 w 101"/>
                <a:gd name="T9" fmla="*/ 6 h 62"/>
                <a:gd name="T10" fmla="*/ 95 w 101"/>
                <a:gd name="T11" fmla="*/ 0 h 62"/>
                <a:gd name="T12" fmla="*/ 101 w 101"/>
                <a:gd name="T13" fmla="*/ 4 h 62"/>
                <a:gd name="T14" fmla="*/ 97 w 101"/>
                <a:gd name="T15" fmla="*/ 9 h 62"/>
                <a:gd name="T16" fmla="*/ 18 w 101"/>
                <a:gd name="T17" fmla="*/ 15 h 62"/>
                <a:gd name="T18" fmla="*/ 9 w 101"/>
                <a:gd name="T19" fmla="*/ 34 h 62"/>
                <a:gd name="T20" fmla="*/ 18 w 101"/>
                <a:gd name="T21" fmla="*/ 53 h 62"/>
                <a:gd name="T22" fmla="*/ 95 w 101"/>
                <a:gd name="T23" fmla="*/ 45 h 62"/>
                <a:gd name="T24" fmla="*/ 100 w 101"/>
                <a:gd name="T25" fmla="*/ 48 h 62"/>
                <a:gd name="T26" fmla="*/ 97 w 101"/>
                <a:gd name="T27" fmla="*/ 54 h 62"/>
                <a:gd name="T28" fmla="*/ 26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26" y="62"/>
                  </a:moveTo>
                  <a:cubicBezTo>
                    <a:pt x="24" y="62"/>
                    <a:pt x="21" y="62"/>
                    <a:pt x="18" y="62"/>
                  </a:cubicBezTo>
                  <a:cubicBezTo>
                    <a:pt x="18" y="62"/>
                    <a:pt x="18" y="62"/>
                    <a:pt x="18" y="62"/>
                  </a:cubicBezTo>
                  <a:cubicBezTo>
                    <a:pt x="7" y="62"/>
                    <a:pt x="0" y="50"/>
                    <a:pt x="0" y="34"/>
                  </a:cubicBezTo>
                  <a:cubicBezTo>
                    <a:pt x="0" y="21"/>
                    <a:pt x="5" y="6"/>
                    <a:pt x="18" y="6"/>
                  </a:cubicBezTo>
                  <a:cubicBezTo>
                    <a:pt x="52" y="6"/>
                    <a:pt x="95" y="0"/>
                    <a:pt x="95" y="0"/>
                  </a:cubicBezTo>
                  <a:cubicBezTo>
                    <a:pt x="98" y="0"/>
                    <a:pt x="100" y="2"/>
                    <a:pt x="101" y="4"/>
                  </a:cubicBezTo>
                  <a:cubicBezTo>
                    <a:pt x="101" y="7"/>
                    <a:pt x="99" y="9"/>
                    <a:pt x="97" y="9"/>
                  </a:cubicBezTo>
                  <a:cubicBezTo>
                    <a:pt x="96" y="9"/>
                    <a:pt x="53" y="15"/>
                    <a:pt x="18" y="15"/>
                  </a:cubicBezTo>
                  <a:cubicBezTo>
                    <a:pt x="12" y="15"/>
                    <a:pt x="9" y="25"/>
                    <a:pt x="9" y="34"/>
                  </a:cubicBezTo>
                  <a:cubicBezTo>
                    <a:pt x="9" y="43"/>
                    <a:pt x="12" y="53"/>
                    <a:pt x="18" y="53"/>
                  </a:cubicBezTo>
                  <a:cubicBezTo>
                    <a:pt x="55" y="54"/>
                    <a:pt x="95" y="45"/>
                    <a:pt x="95" y="45"/>
                  </a:cubicBezTo>
                  <a:cubicBezTo>
                    <a:pt x="97" y="44"/>
                    <a:pt x="100" y="46"/>
                    <a:pt x="100" y="48"/>
                  </a:cubicBezTo>
                  <a:cubicBezTo>
                    <a:pt x="101" y="50"/>
                    <a:pt x="100" y="53"/>
                    <a:pt x="97" y="54"/>
                  </a:cubicBezTo>
                  <a:cubicBezTo>
                    <a:pt x="96" y="54"/>
                    <a:pt x="61" y="62"/>
                    <a:pt x="26"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0" name="Freeform 404"/>
            <p:cNvSpPr/>
            <p:nvPr/>
          </p:nvSpPr>
          <p:spPr bwMode="auto">
            <a:xfrm>
              <a:off x="1219200" y="8393113"/>
              <a:ext cx="23813"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1" name="Freeform 405"/>
            <p:cNvSpPr/>
            <p:nvPr/>
          </p:nvSpPr>
          <p:spPr bwMode="auto">
            <a:xfrm>
              <a:off x="1639888" y="8393113"/>
              <a:ext cx="23813"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2" name="Freeform 406"/>
            <p:cNvSpPr/>
            <p:nvPr/>
          </p:nvSpPr>
          <p:spPr bwMode="auto">
            <a:xfrm>
              <a:off x="1619250" y="8591550"/>
              <a:ext cx="171450" cy="225425"/>
            </a:xfrm>
            <a:custGeom>
              <a:avLst/>
              <a:gdLst>
                <a:gd name="T0" fmla="*/ 5 w 61"/>
                <a:gd name="T1" fmla="*/ 80 h 80"/>
                <a:gd name="T2" fmla="*/ 1 w 61"/>
                <a:gd name="T3" fmla="*/ 78 h 80"/>
                <a:gd name="T4" fmla="*/ 3 w 61"/>
                <a:gd name="T5" fmla="*/ 72 h 80"/>
                <a:gd name="T6" fmla="*/ 51 w 61"/>
                <a:gd name="T7" fmla="*/ 4 h 80"/>
                <a:gd name="T8" fmla="*/ 57 w 61"/>
                <a:gd name="T9" fmla="*/ 0 h 80"/>
                <a:gd name="T10" fmla="*/ 61 w 61"/>
                <a:gd name="T11" fmla="*/ 5 h 80"/>
                <a:gd name="T12" fmla="*/ 7 w 61"/>
                <a:gd name="T13" fmla="*/ 80 h 80"/>
                <a:gd name="T14" fmla="*/ 5 w 61"/>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80">
                  <a:moveTo>
                    <a:pt x="5" y="80"/>
                  </a:moveTo>
                  <a:cubicBezTo>
                    <a:pt x="3" y="80"/>
                    <a:pt x="2" y="80"/>
                    <a:pt x="1" y="78"/>
                  </a:cubicBezTo>
                  <a:cubicBezTo>
                    <a:pt x="0" y="76"/>
                    <a:pt x="0" y="73"/>
                    <a:pt x="3" y="72"/>
                  </a:cubicBezTo>
                  <a:cubicBezTo>
                    <a:pt x="46" y="45"/>
                    <a:pt x="51" y="4"/>
                    <a:pt x="51" y="4"/>
                  </a:cubicBezTo>
                  <a:cubicBezTo>
                    <a:pt x="52" y="2"/>
                    <a:pt x="54" y="0"/>
                    <a:pt x="57" y="0"/>
                  </a:cubicBezTo>
                  <a:cubicBezTo>
                    <a:pt x="59" y="0"/>
                    <a:pt x="61" y="3"/>
                    <a:pt x="61" y="5"/>
                  </a:cubicBezTo>
                  <a:cubicBezTo>
                    <a:pt x="60" y="7"/>
                    <a:pt x="55" y="51"/>
                    <a:pt x="7" y="80"/>
                  </a:cubicBezTo>
                  <a:cubicBezTo>
                    <a:pt x="7" y="80"/>
                    <a:pt x="6" y="80"/>
                    <a:pt x="5"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3" name="Freeform 407"/>
          <p:cNvSpPr>
            <a:spLocks noEditPoints="1"/>
          </p:cNvSpPr>
          <p:nvPr/>
        </p:nvSpPr>
        <p:spPr bwMode="auto">
          <a:xfrm>
            <a:off x="400448" y="4877621"/>
            <a:ext cx="865500" cy="863360"/>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34" name="组合 533"/>
          <p:cNvGrpSpPr/>
          <p:nvPr/>
        </p:nvGrpSpPr>
        <p:grpSpPr>
          <a:xfrm>
            <a:off x="1674626" y="5007071"/>
            <a:ext cx="633344" cy="602319"/>
            <a:chOff x="2624138" y="8251825"/>
            <a:chExt cx="939800" cy="893763"/>
          </a:xfrm>
          <a:solidFill>
            <a:srgbClr val="FC621E"/>
          </a:solidFill>
        </p:grpSpPr>
        <p:sp>
          <p:nvSpPr>
            <p:cNvPr id="535" name="Freeform 408"/>
            <p:cNvSpPr>
              <a:spLocks noEditPoints="1"/>
            </p:cNvSpPr>
            <p:nvPr/>
          </p:nvSpPr>
          <p:spPr bwMode="auto">
            <a:xfrm>
              <a:off x="2624138" y="8516938"/>
              <a:ext cx="939800" cy="498475"/>
            </a:xfrm>
            <a:custGeom>
              <a:avLst/>
              <a:gdLst>
                <a:gd name="T0" fmla="*/ 195 w 335"/>
                <a:gd name="T1" fmla="*/ 178 h 178"/>
                <a:gd name="T2" fmla="*/ 140 w 335"/>
                <a:gd name="T3" fmla="*/ 178 h 178"/>
                <a:gd name="T4" fmla="*/ 138 w 335"/>
                <a:gd name="T5" fmla="*/ 177 h 178"/>
                <a:gd name="T6" fmla="*/ 0 w 335"/>
                <a:gd name="T7" fmla="*/ 84 h 178"/>
                <a:gd name="T8" fmla="*/ 135 w 335"/>
                <a:gd name="T9" fmla="*/ 1 h 178"/>
                <a:gd name="T10" fmla="*/ 137 w 335"/>
                <a:gd name="T11" fmla="*/ 0 h 178"/>
                <a:gd name="T12" fmla="*/ 198 w 335"/>
                <a:gd name="T13" fmla="*/ 0 h 178"/>
                <a:gd name="T14" fmla="*/ 200 w 335"/>
                <a:gd name="T15" fmla="*/ 1 h 178"/>
                <a:gd name="T16" fmla="*/ 335 w 335"/>
                <a:gd name="T17" fmla="*/ 84 h 178"/>
                <a:gd name="T18" fmla="*/ 197 w 335"/>
                <a:gd name="T19" fmla="*/ 177 h 178"/>
                <a:gd name="T20" fmla="*/ 195 w 335"/>
                <a:gd name="T21" fmla="*/ 178 h 178"/>
                <a:gd name="T22" fmla="*/ 140 w 335"/>
                <a:gd name="T23" fmla="*/ 168 h 178"/>
                <a:gd name="T24" fmla="*/ 195 w 335"/>
                <a:gd name="T25" fmla="*/ 168 h 178"/>
                <a:gd name="T26" fmla="*/ 279 w 335"/>
                <a:gd name="T27" fmla="*/ 129 h 178"/>
                <a:gd name="T28" fmla="*/ 326 w 335"/>
                <a:gd name="T29" fmla="*/ 84 h 178"/>
                <a:gd name="T30" fmla="*/ 198 w 335"/>
                <a:gd name="T31" fmla="*/ 9 h 178"/>
                <a:gd name="T32" fmla="*/ 138 w 335"/>
                <a:gd name="T33" fmla="*/ 9 h 178"/>
                <a:gd name="T34" fmla="*/ 9 w 335"/>
                <a:gd name="T35" fmla="*/ 84 h 178"/>
                <a:gd name="T36" fmla="*/ 56 w 335"/>
                <a:gd name="T37" fmla="*/ 129 h 178"/>
                <a:gd name="T38" fmla="*/ 140 w 335"/>
                <a:gd name="T39" fmla="*/ 1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178">
                  <a:moveTo>
                    <a:pt x="195" y="178"/>
                  </a:moveTo>
                  <a:cubicBezTo>
                    <a:pt x="140" y="178"/>
                    <a:pt x="140" y="178"/>
                    <a:pt x="140" y="178"/>
                  </a:cubicBezTo>
                  <a:cubicBezTo>
                    <a:pt x="139" y="178"/>
                    <a:pt x="139" y="177"/>
                    <a:pt x="138" y="177"/>
                  </a:cubicBezTo>
                  <a:cubicBezTo>
                    <a:pt x="90" y="162"/>
                    <a:pt x="0" y="117"/>
                    <a:pt x="0" y="84"/>
                  </a:cubicBezTo>
                  <a:cubicBezTo>
                    <a:pt x="0" y="62"/>
                    <a:pt x="45" y="34"/>
                    <a:pt x="135" y="1"/>
                  </a:cubicBezTo>
                  <a:cubicBezTo>
                    <a:pt x="136" y="0"/>
                    <a:pt x="136" y="0"/>
                    <a:pt x="137" y="0"/>
                  </a:cubicBezTo>
                  <a:cubicBezTo>
                    <a:pt x="198" y="0"/>
                    <a:pt x="198" y="0"/>
                    <a:pt x="198" y="0"/>
                  </a:cubicBezTo>
                  <a:cubicBezTo>
                    <a:pt x="199" y="0"/>
                    <a:pt x="199" y="0"/>
                    <a:pt x="200" y="1"/>
                  </a:cubicBezTo>
                  <a:cubicBezTo>
                    <a:pt x="290" y="34"/>
                    <a:pt x="335" y="62"/>
                    <a:pt x="335" y="84"/>
                  </a:cubicBezTo>
                  <a:cubicBezTo>
                    <a:pt x="335" y="117"/>
                    <a:pt x="245" y="162"/>
                    <a:pt x="197" y="177"/>
                  </a:cubicBezTo>
                  <a:cubicBezTo>
                    <a:pt x="196" y="177"/>
                    <a:pt x="196" y="178"/>
                    <a:pt x="195" y="178"/>
                  </a:cubicBezTo>
                  <a:close/>
                  <a:moveTo>
                    <a:pt x="140" y="168"/>
                  </a:moveTo>
                  <a:cubicBezTo>
                    <a:pt x="195" y="168"/>
                    <a:pt x="195" y="168"/>
                    <a:pt x="195" y="168"/>
                  </a:cubicBezTo>
                  <a:cubicBezTo>
                    <a:pt x="221" y="160"/>
                    <a:pt x="254" y="145"/>
                    <a:pt x="279" y="129"/>
                  </a:cubicBezTo>
                  <a:cubicBezTo>
                    <a:pt x="309" y="112"/>
                    <a:pt x="326" y="95"/>
                    <a:pt x="326" y="84"/>
                  </a:cubicBezTo>
                  <a:cubicBezTo>
                    <a:pt x="326" y="68"/>
                    <a:pt x="277" y="39"/>
                    <a:pt x="198" y="9"/>
                  </a:cubicBezTo>
                  <a:cubicBezTo>
                    <a:pt x="138" y="9"/>
                    <a:pt x="138" y="9"/>
                    <a:pt x="138" y="9"/>
                  </a:cubicBezTo>
                  <a:cubicBezTo>
                    <a:pt x="58" y="39"/>
                    <a:pt x="9" y="68"/>
                    <a:pt x="9" y="84"/>
                  </a:cubicBezTo>
                  <a:cubicBezTo>
                    <a:pt x="9" y="95"/>
                    <a:pt x="26" y="112"/>
                    <a:pt x="56" y="129"/>
                  </a:cubicBezTo>
                  <a:cubicBezTo>
                    <a:pt x="81" y="145"/>
                    <a:pt x="114" y="160"/>
                    <a:pt x="14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6" name="Freeform 409"/>
            <p:cNvSpPr>
              <a:spLocks noEditPoints="1"/>
            </p:cNvSpPr>
            <p:nvPr/>
          </p:nvSpPr>
          <p:spPr bwMode="auto">
            <a:xfrm>
              <a:off x="2994025" y="8458200"/>
              <a:ext cx="196850" cy="84138"/>
            </a:xfrm>
            <a:custGeom>
              <a:avLst/>
              <a:gdLst>
                <a:gd name="T0" fmla="*/ 65 w 70"/>
                <a:gd name="T1" fmla="*/ 30 h 30"/>
                <a:gd name="T2" fmla="*/ 4 w 70"/>
                <a:gd name="T3" fmla="*/ 30 h 30"/>
                <a:gd name="T4" fmla="*/ 0 w 70"/>
                <a:gd name="T5" fmla="*/ 26 h 30"/>
                <a:gd name="T6" fmla="*/ 0 w 70"/>
                <a:gd name="T7" fmla="*/ 11 h 30"/>
                <a:gd name="T8" fmla="*/ 11 w 70"/>
                <a:gd name="T9" fmla="*/ 0 h 30"/>
                <a:gd name="T10" fmla="*/ 58 w 70"/>
                <a:gd name="T11" fmla="*/ 0 h 30"/>
                <a:gd name="T12" fmla="*/ 70 w 70"/>
                <a:gd name="T13" fmla="*/ 11 h 30"/>
                <a:gd name="T14" fmla="*/ 70 w 70"/>
                <a:gd name="T15" fmla="*/ 26 h 30"/>
                <a:gd name="T16" fmla="*/ 65 w 70"/>
                <a:gd name="T17" fmla="*/ 30 h 30"/>
                <a:gd name="T18" fmla="*/ 9 w 70"/>
                <a:gd name="T19" fmla="*/ 21 h 30"/>
                <a:gd name="T20" fmla="*/ 60 w 70"/>
                <a:gd name="T21" fmla="*/ 21 h 30"/>
                <a:gd name="T22" fmla="*/ 60 w 70"/>
                <a:gd name="T23" fmla="*/ 11 h 30"/>
                <a:gd name="T24" fmla="*/ 58 w 70"/>
                <a:gd name="T25" fmla="*/ 9 h 30"/>
                <a:gd name="T26" fmla="*/ 11 w 70"/>
                <a:gd name="T27" fmla="*/ 9 h 30"/>
                <a:gd name="T28" fmla="*/ 9 w 70"/>
                <a:gd name="T29" fmla="*/ 11 h 30"/>
                <a:gd name="T30" fmla="*/ 9 w 70"/>
                <a:gd name="T3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0">
                  <a:moveTo>
                    <a:pt x="65" y="30"/>
                  </a:moveTo>
                  <a:cubicBezTo>
                    <a:pt x="4" y="30"/>
                    <a:pt x="4" y="30"/>
                    <a:pt x="4" y="30"/>
                  </a:cubicBezTo>
                  <a:cubicBezTo>
                    <a:pt x="2" y="30"/>
                    <a:pt x="0" y="28"/>
                    <a:pt x="0" y="26"/>
                  </a:cubicBezTo>
                  <a:cubicBezTo>
                    <a:pt x="0" y="11"/>
                    <a:pt x="0" y="11"/>
                    <a:pt x="0" y="11"/>
                  </a:cubicBezTo>
                  <a:cubicBezTo>
                    <a:pt x="0" y="5"/>
                    <a:pt x="5" y="0"/>
                    <a:pt x="11" y="0"/>
                  </a:cubicBezTo>
                  <a:cubicBezTo>
                    <a:pt x="58" y="0"/>
                    <a:pt x="58" y="0"/>
                    <a:pt x="58" y="0"/>
                  </a:cubicBezTo>
                  <a:cubicBezTo>
                    <a:pt x="65" y="0"/>
                    <a:pt x="70" y="5"/>
                    <a:pt x="70" y="11"/>
                  </a:cubicBezTo>
                  <a:cubicBezTo>
                    <a:pt x="70" y="26"/>
                    <a:pt x="70" y="26"/>
                    <a:pt x="70" y="26"/>
                  </a:cubicBezTo>
                  <a:cubicBezTo>
                    <a:pt x="70" y="28"/>
                    <a:pt x="67" y="30"/>
                    <a:pt x="65" y="30"/>
                  </a:cubicBezTo>
                  <a:close/>
                  <a:moveTo>
                    <a:pt x="9" y="21"/>
                  </a:moveTo>
                  <a:cubicBezTo>
                    <a:pt x="60" y="21"/>
                    <a:pt x="60" y="21"/>
                    <a:pt x="60" y="21"/>
                  </a:cubicBezTo>
                  <a:cubicBezTo>
                    <a:pt x="60" y="11"/>
                    <a:pt x="60" y="11"/>
                    <a:pt x="60" y="11"/>
                  </a:cubicBezTo>
                  <a:cubicBezTo>
                    <a:pt x="60" y="10"/>
                    <a:pt x="59" y="9"/>
                    <a:pt x="58" y="9"/>
                  </a:cubicBezTo>
                  <a:cubicBezTo>
                    <a:pt x="11" y="9"/>
                    <a:pt x="11" y="9"/>
                    <a:pt x="11" y="9"/>
                  </a:cubicBezTo>
                  <a:cubicBezTo>
                    <a:pt x="10" y="9"/>
                    <a:pt x="9" y="10"/>
                    <a:pt x="9" y="11"/>
                  </a:cubicBez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7" name="Freeform 410"/>
            <p:cNvSpPr>
              <a:spLocks noEditPoints="1"/>
            </p:cNvSpPr>
            <p:nvPr/>
          </p:nvSpPr>
          <p:spPr bwMode="auto">
            <a:xfrm>
              <a:off x="3019425" y="8251825"/>
              <a:ext cx="150813" cy="157163"/>
            </a:xfrm>
            <a:custGeom>
              <a:avLst/>
              <a:gdLst>
                <a:gd name="T0" fmla="*/ 27 w 54"/>
                <a:gd name="T1" fmla="*/ 56 h 56"/>
                <a:gd name="T2" fmla="*/ 0 w 54"/>
                <a:gd name="T3" fmla="*/ 21 h 56"/>
                <a:gd name="T4" fmla="*/ 0 w 54"/>
                <a:gd name="T5" fmla="*/ 19 h 56"/>
                <a:gd name="T6" fmla="*/ 19 w 54"/>
                <a:gd name="T7" fmla="*/ 0 h 56"/>
                <a:gd name="T8" fmla="*/ 35 w 54"/>
                <a:gd name="T9" fmla="*/ 0 h 56"/>
                <a:gd name="T10" fmla="*/ 54 w 54"/>
                <a:gd name="T11" fmla="*/ 19 h 56"/>
                <a:gd name="T12" fmla="*/ 53 w 54"/>
                <a:gd name="T13" fmla="*/ 21 h 56"/>
                <a:gd name="T14" fmla="*/ 27 w 54"/>
                <a:gd name="T15" fmla="*/ 56 h 56"/>
                <a:gd name="T16" fmla="*/ 9 w 54"/>
                <a:gd name="T17" fmla="*/ 19 h 56"/>
                <a:gd name="T18" fmla="*/ 27 w 54"/>
                <a:gd name="T19" fmla="*/ 46 h 56"/>
                <a:gd name="T20" fmla="*/ 44 w 54"/>
                <a:gd name="T21" fmla="*/ 19 h 56"/>
                <a:gd name="T22" fmla="*/ 35 w 54"/>
                <a:gd name="T23" fmla="*/ 9 h 56"/>
                <a:gd name="T24" fmla="*/ 19 w 54"/>
                <a:gd name="T25" fmla="*/ 9 h 56"/>
                <a:gd name="T26" fmla="*/ 9 w 54"/>
                <a:gd name="T2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6">
                  <a:moveTo>
                    <a:pt x="27" y="56"/>
                  </a:moveTo>
                  <a:cubicBezTo>
                    <a:pt x="14" y="56"/>
                    <a:pt x="3" y="29"/>
                    <a:pt x="0" y="21"/>
                  </a:cubicBezTo>
                  <a:cubicBezTo>
                    <a:pt x="0" y="20"/>
                    <a:pt x="0" y="20"/>
                    <a:pt x="0" y="19"/>
                  </a:cubicBezTo>
                  <a:cubicBezTo>
                    <a:pt x="0" y="9"/>
                    <a:pt x="9" y="0"/>
                    <a:pt x="19" y="0"/>
                  </a:cubicBezTo>
                  <a:cubicBezTo>
                    <a:pt x="35" y="0"/>
                    <a:pt x="35" y="0"/>
                    <a:pt x="35" y="0"/>
                  </a:cubicBezTo>
                  <a:cubicBezTo>
                    <a:pt x="45" y="0"/>
                    <a:pt x="54" y="9"/>
                    <a:pt x="54" y="19"/>
                  </a:cubicBezTo>
                  <a:cubicBezTo>
                    <a:pt x="54" y="20"/>
                    <a:pt x="54" y="20"/>
                    <a:pt x="53" y="21"/>
                  </a:cubicBezTo>
                  <a:cubicBezTo>
                    <a:pt x="51" y="29"/>
                    <a:pt x="40" y="56"/>
                    <a:pt x="27" y="56"/>
                  </a:cubicBezTo>
                  <a:close/>
                  <a:moveTo>
                    <a:pt x="9" y="19"/>
                  </a:moveTo>
                  <a:cubicBezTo>
                    <a:pt x="14" y="32"/>
                    <a:pt x="22" y="46"/>
                    <a:pt x="27" y="46"/>
                  </a:cubicBezTo>
                  <a:cubicBezTo>
                    <a:pt x="31" y="46"/>
                    <a:pt x="40" y="32"/>
                    <a:pt x="44" y="19"/>
                  </a:cubicBezTo>
                  <a:cubicBezTo>
                    <a:pt x="44" y="13"/>
                    <a:pt x="40" y="9"/>
                    <a:pt x="35" y="9"/>
                  </a:cubicBezTo>
                  <a:cubicBezTo>
                    <a:pt x="19" y="9"/>
                    <a:pt x="19" y="9"/>
                    <a:pt x="19" y="9"/>
                  </a:cubicBezTo>
                  <a:cubicBezTo>
                    <a:pt x="14" y="9"/>
                    <a:pt x="10" y="13"/>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8" name="Freeform 411"/>
            <p:cNvSpPr>
              <a:spLocks noEditPoints="1"/>
            </p:cNvSpPr>
            <p:nvPr/>
          </p:nvSpPr>
          <p:spPr bwMode="auto">
            <a:xfrm>
              <a:off x="3005138" y="8988425"/>
              <a:ext cx="176213" cy="157163"/>
            </a:xfrm>
            <a:custGeom>
              <a:avLst/>
              <a:gdLst>
                <a:gd name="T0" fmla="*/ 32 w 63"/>
                <a:gd name="T1" fmla="*/ 56 h 56"/>
                <a:gd name="T2" fmla="*/ 0 w 63"/>
                <a:gd name="T3" fmla="*/ 6 h 56"/>
                <a:gd name="T4" fmla="*/ 1 w 63"/>
                <a:gd name="T5" fmla="*/ 2 h 56"/>
                <a:gd name="T6" fmla="*/ 5 w 63"/>
                <a:gd name="T7" fmla="*/ 0 h 56"/>
                <a:gd name="T8" fmla="*/ 58 w 63"/>
                <a:gd name="T9" fmla="*/ 0 h 56"/>
                <a:gd name="T10" fmla="*/ 62 w 63"/>
                <a:gd name="T11" fmla="*/ 2 h 56"/>
                <a:gd name="T12" fmla="*/ 63 w 63"/>
                <a:gd name="T13" fmla="*/ 6 h 56"/>
                <a:gd name="T14" fmla="*/ 32 w 63"/>
                <a:gd name="T15" fmla="*/ 56 h 56"/>
                <a:gd name="T16" fmla="*/ 11 w 63"/>
                <a:gd name="T17" fmla="*/ 10 h 56"/>
                <a:gd name="T18" fmla="*/ 32 w 63"/>
                <a:gd name="T19" fmla="*/ 47 h 56"/>
                <a:gd name="T20" fmla="*/ 52 w 63"/>
                <a:gd name="T21" fmla="*/ 10 h 56"/>
                <a:gd name="T22" fmla="*/ 11 w 63"/>
                <a:gd name="T2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56">
                  <a:moveTo>
                    <a:pt x="32" y="56"/>
                  </a:moveTo>
                  <a:cubicBezTo>
                    <a:pt x="16" y="56"/>
                    <a:pt x="4" y="18"/>
                    <a:pt x="0" y="6"/>
                  </a:cubicBezTo>
                  <a:cubicBezTo>
                    <a:pt x="0" y="5"/>
                    <a:pt x="0" y="3"/>
                    <a:pt x="1" y="2"/>
                  </a:cubicBezTo>
                  <a:cubicBezTo>
                    <a:pt x="2" y="1"/>
                    <a:pt x="3" y="0"/>
                    <a:pt x="5" y="0"/>
                  </a:cubicBezTo>
                  <a:cubicBezTo>
                    <a:pt x="58" y="0"/>
                    <a:pt x="58" y="0"/>
                    <a:pt x="58" y="0"/>
                  </a:cubicBezTo>
                  <a:cubicBezTo>
                    <a:pt x="60" y="0"/>
                    <a:pt x="61" y="1"/>
                    <a:pt x="62" y="2"/>
                  </a:cubicBezTo>
                  <a:cubicBezTo>
                    <a:pt x="63" y="3"/>
                    <a:pt x="63" y="5"/>
                    <a:pt x="63" y="6"/>
                  </a:cubicBezTo>
                  <a:cubicBezTo>
                    <a:pt x="59" y="18"/>
                    <a:pt x="47" y="56"/>
                    <a:pt x="32" y="56"/>
                  </a:cubicBezTo>
                  <a:close/>
                  <a:moveTo>
                    <a:pt x="11" y="10"/>
                  </a:moveTo>
                  <a:cubicBezTo>
                    <a:pt x="18" y="30"/>
                    <a:pt x="27" y="47"/>
                    <a:pt x="32" y="47"/>
                  </a:cubicBezTo>
                  <a:cubicBezTo>
                    <a:pt x="36" y="47"/>
                    <a:pt x="45" y="30"/>
                    <a:pt x="52" y="10"/>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9" name="Freeform 412"/>
            <p:cNvSpPr/>
            <p:nvPr/>
          </p:nvSpPr>
          <p:spPr bwMode="auto">
            <a:xfrm>
              <a:off x="3081338" y="8382000"/>
              <a:ext cx="26988" cy="100013"/>
            </a:xfrm>
            <a:custGeom>
              <a:avLst/>
              <a:gdLst>
                <a:gd name="T0" fmla="*/ 5 w 10"/>
                <a:gd name="T1" fmla="*/ 36 h 36"/>
                <a:gd name="T2" fmla="*/ 4 w 10"/>
                <a:gd name="T3" fmla="*/ 36 h 36"/>
                <a:gd name="T4" fmla="*/ 0 w 10"/>
                <a:gd name="T5" fmla="*/ 31 h 36"/>
                <a:gd name="T6" fmla="*/ 0 w 10"/>
                <a:gd name="T7" fmla="*/ 5 h 36"/>
                <a:gd name="T8" fmla="*/ 5 w 10"/>
                <a:gd name="T9" fmla="*/ 0 h 36"/>
                <a:gd name="T10" fmla="*/ 5 w 10"/>
                <a:gd name="T11" fmla="*/ 0 h 36"/>
                <a:gd name="T12" fmla="*/ 9 w 10"/>
                <a:gd name="T13" fmla="*/ 5 h 36"/>
                <a:gd name="T14" fmla="*/ 9 w 10"/>
                <a:gd name="T15" fmla="*/ 31 h 36"/>
                <a:gd name="T16" fmla="*/ 5 w 1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6">
                  <a:moveTo>
                    <a:pt x="5" y="36"/>
                  </a:moveTo>
                  <a:cubicBezTo>
                    <a:pt x="5" y="36"/>
                    <a:pt x="4" y="36"/>
                    <a:pt x="4" y="36"/>
                  </a:cubicBezTo>
                  <a:cubicBezTo>
                    <a:pt x="2" y="36"/>
                    <a:pt x="0" y="34"/>
                    <a:pt x="0" y="31"/>
                  </a:cubicBezTo>
                  <a:cubicBezTo>
                    <a:pt x="0" y="5"/>
                    <a:pt x="0" y="5"/>
                    <a:pt x="0" y="5"/>
                  </a:cubicBezTo>
                  <a:cubicBezTo>
                    <a:pt x="0" y="2"/>
                    <a:pt x="2" y="0"/>
                    <a:pt x="5" y="0"/>
                  </a:cubicBezTo>
                  <a:cubicBezTo>
                    <a:pt x="5" y="0"/>
                    <a:pt x="5" y="0"/>
                    <a:pt x="5" y="0"/>
                  </a:cubicBezTo>
                  <a:cubicBezTo>
                    <a:pt x="7" y="0"/>
                    <a:pt x="10" y="2"/>
                    <a:pt x="9" y="5"/>
                  </a:cubicBezTo>
                  <a:cubicBezTo>
                    <a:pt x="9" y="31"/>
                    <a:pt x="9" y="31"/>
                    <a:pt x="9" y="31"/>
                  </a:cubicBezTo>
                  <a:cubicBezTo>
                    <a:pt x="9" y="34"/>
                    <a:pt x="7" y="36"/>
                    <a:pt x="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0" name="Freeform 413"/>
            <p:cNvSpPr/>
            <p:nvPr/>
          </p:nvSpPr>
          <p:spPr bwMode="auto">
            <a:xfrm>
              <a:off x="2624138" y="8743950"/>
              <a:ext cx="939800" cy="25400"/>
            </a:xfrm>
            <a:custGeom>
              <a:avLst/>
              <a:gdLst>
                <a:gd name="T0" fmla="*/ 330 w 335"/>
                <a:gd name="T1" fmla="*/ 9 h 9"/>
                <a:gd name="T2" fmla="*/ 5 w 335"/>
                <a:gd name="T3" fmla="*/ 9 h 9"/>
                <a:gd name="T4" fmla="*/ 0 w 335"/>
                <a:gd name="T5" fmla="*/ 5 h 9"/>
                <a:gd name="T6" fmla="*/ 5 w 335"/>
                <a:gd name="T7" fmla="*/ 0 h 9"/>
                <a:gd name="T8" fmla="*/ 330 w 335"/>
                <a:gd name="T9" fmla="*/ 0 h 9"/>
                <a:gd name="T10" fmla="*/ 335 w 335"/>
                <a:gd name="T11" fmla="*/ 5 h 9"/>
                <a:gd name="T12" fmla="*/ 330 w 33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5" h="9">
                  <a:moveTo>
                    <a:pt x="330" y="9"/>
                  </a:moveTo>
                  <a:cubicBezTo>
                    <a:pt x="5" y="9"/>
                    <a:pt x="5" y="9"/>
                    <a:pt x="5" y="9"/>
                  </a:cubicBezTo>
                  <a:cubicBezTo>
                    <a:pt x="2" y="9"/>
                    <a:pt x="0" y="7"/>
                    <a:pt x="0" y="5"/>
                  </a:cubicBezTo>
                  <a:cubicBezTo>
                    <a:pt x="0" y="2"/>
                    <a:pt x="2" y="0"/>
                    <a:pt x="5" y="0"/>
                  </a:cubicBezTo>
                  <a:cubicBezTo>
                    <a:pt x="330" y="0"/>
                    <a:pt x="330" y="0"/>
                    <a:pt x="330" y="0"/>
                  </a:cubicBezTo>
                  <a:cubicBezTo>
                    <a:pt x="333" y="0"/>
                    <a:pt x="335" y="2"/>
                    <a:pt x="335" y="5"/>
                  </a:cubicBezTo>
                  <a:cubicBezTo>
                    <a:pt x="335" y="7"/>
                    <a:pt x="333" y="9"/>
                    <a:pt x="3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1" name="Freeform 414"/>
            <p:cNvSpPr/>
            <p:nvPr/>
          </p:nvSpPr>
          <p:spPr bwMode="auto">
            <a:xfrm>
              <a:off x="2752725" y="8626475"/>
              <a:ext cx="681038" cy="23813"/>
            </a:xfrm>
            <a:custGeom>
              <a:avLst/>
              <a:gdLst>
                <a:gd name="T0" fmla="*/ 239 w 243"/>
                <a:gd name="T1" fmla="*/ 9 h 9"/>
                <a:gd name="T2" fmla="*/ 4 w 243"/>
                <a:gd name="T3" fmla="*/ 9 h 9"/>
                <a:gd name="T4" fmla="*/ 0 w 243"/>
                <a:gd name="T5" fmla="*/ 5 h 9"/>
                <a:gd name="T6" fmla="*/ 4 w 243"/>
                <a:gd name="T7" fmla="*/ 0 h 9"/>
                <a:gd name="T8" fmla="*/ 239 w 243"/>
                <a:gd name="T9" fmla="*/ 0 h 9"/>
                <a:gd name="T10" fmla="*/ 243 w 243"/>
                <a:gd name="T11" fmla="*/ 5 h 9"/>
                <a:gd name="T12" fmla="*/ 239 w 24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43" h="9">
                  <a:moveTo>
                    <a:pt x="239" y="9"/>
                  </a:moveTo>
                  <a:cubicBezTo>
                    <a:pt x="4" y="9"/>
                    <a:pt x="4" y="9"/>
                    <a:pt x="4" y="9"/>
                  </a:cubicBezTo>
                  <a:cubicBezTo>
                    <a:pt x="2" y="9"/>
                    <a:pt x="0" y="7"/>
                    <a:pt x="0" y="5"/>
                  </a:cubicBezTo>
                  <a:cubicBezTo>
                    <a:pt x="0" y="2"/>
                    <a:pt x="2" y="0"/>
                    <a:pt x="4" y="0"/>
                  </a:cubicBezTo>
                  <a:cubicBezTo>
                    <a:pt x="239" y="0"/>
                    <a:pt x="239" y="0"/>
                    <a:pt x="239" y="0"/>
                  </a:cubicBezTo>
                  <a:cubicBezTo>
                    <a:pt x="241" y="0"/>
                    <a:pt x="243" y="2"/>
                    <a:pt x="243" y="5"/>
                  </a:cubicBezTo>
                  <a:cubicBezTo>
                    <a:pt x="243" y="7"/>
                    <a:pt x="241" y="9"/>
                    <a:pt x="2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2" name="Freeform 415"/>
            <p:cNvSpPr/>
            <p:nvPr/>
          </p:nvSpPr>
          <p:spPr bwMode="auto">
            <a:xfrm>
              <a:off x="2873375" y="8566150"/>
              <a:ext cx="439738" cy="28575"/>
            </a:xfrm>
            <a:custGeom>
              <a:avLst/>
              <a:gdLst>
                <a:gd name="T0" fmla="*/ 152 w 157"/>
                <a:gd name="T1" fmla="*/ 10 h 10"/>
                <a:gd name="T2" fmla="*/ 5 w 157"/>
                <a:gd name="T3" fmla="*/ 10 h 10"/>
                <a:gd name="T4" fmla="*/ 0 w 157"/>
                <a:gd name="T5" fmla="*/ 5 h 10"/>
                <a:gd name="T6" fmla="*/ 5 w 157"/>
                <a:gd name="T7" fmla="*/ 0 h 10"/>
                <a:gd name="T8" fmla="*/ 152 w 157"/>
                <a:gd name="T9" fmla="*/ 0 h 10"/>
                <a:gd name="T10" fmla="*/ 157 w 157"/>
                <a:gd name="T11" fmla="*/ 5 h 10"/>
                <a:gd name="T12" fmla="*/ 152 w 15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57" h="10">
                  <a:moveTo>
                    <a:pt x="152" y="10"/>
                  </a:moveTo>
                  <a:cubicBezTo>
                    <a:pt x="5" y="10"/>
                    <a:pt x="5" y="10"/>
                    <a:pt x="5" y="10"/>
                  </a:cubicBezTo>
                  <a:cubicBezTo>
                    <a:pt x="2" y="10"/>
                    <a:pt x="0" y="7"/>
                    <a:pt x="0" y="5"/>
                  </a:cubicBezTo>
                  <a:cubicBezTo>
                    <a:pt x="0" y="2"/>
                    <a:pt x="2" y="0"/>
                    <a:pt x="5" y="0"/>
                  </a:cubicBezTo>
                  <a:cubicBezTo>
                    <a:pt x="152" y="0"/>
                    <a:pt x="152" y="0"/>
                    <a:pt x="152" y="0"/>
                  </a:cubicBezTo>
                  <a:cubicBezTo>
                    <a:pt x="155" y="0"/>
                    <a:pt x="157" y="2"/>
                    <a:pt x="157" y="5"/>
                  </a:cubicBezTo>
                  <a:cubicBezTo>
                    <a:pt x="157" y="7"/>
                    <a:pt x="155" y="10"/>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3" name="Freeform 416"/>
            <p:cNvSpPr/>
            <p:nvPr/>
          </p:nvSpPr>
          <p:spPr bwMode="auto">
            <a:xfrm>
              <a:off x="2760663" y="8875713"/>
              <a:ext cx="665163" cy="28575"/>
            </a:xfrm>
            <a:custGeom>
              <a:avLst/>
              <a:gdLst>
                <a:gd name="T0" fmla="*/ 233 w 237"/>
                <a:gd name="T1" fmla="*/ 10 h 10"/>
                <a:gd name="T2" fmla="*/ 4 w 237"/>
                <a:gd name="T3" fmla="*/ 10 h 10"/>
                <a:gd name="T4" fmla="*/ 0 w 237"/>
                <a:gd name="T5" fmla="*/ 5 h 10"/>
                <a:gd name="T6" fmla="*/ 4 w 237"/>
                <a:gd name="T7" fmla="*/ 0 h 10"/>
                <a:gd name="T8" fmla="*/ 233 w 237"/>
                <a:gd name="T9" fmla="*/ 0 h 10"/>
                <a:gd name="T10" fmla="*/ 237 w 237"/>
                <a:gd name="T11" fmla="*/ 5 h 10"/>
                <a:gd name="T12" fmla="*/ 233 w 23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37" h="10">
                  <a:moveTo>
                    <a:pt x="233" y="10"/>
                  </a:moveTo>
                  <a:cubicBezTo>
                    <a:pt x="4" y="10"/>
                    <a:pt x="4" y="10"/>
                    <a:pt x="4" y="10"/>
                  </a:cubicBezTo>
                  <a:cubicBezTo>
                    <a:pt x="2" y="10"/>
                    <a:pt x="0" y="7"/>
                    <a:pt x="0" y="5"/>
                  </a:cubicBezTo>
                  <a:cubicBezTo>
                    <a:pt x="0" y="2"/>
                    <a:pt x="2" y="0"/>
                    <a:pt x="4" y="0"/>
                  </a:cubicBezTo>
                  <a:cubicBezTo>
                    <a:pt x="233" y="0"/>
                    <a:pt x="233" y="0"/>
                    <a:pt x="233" y="0"/>
                  </a:cubicBezTo>
                  <a:cubicBezTo>
                    <a:pt x="235" y="0"/>
                    <a:pt x="237" y="2"/>
                    <a:pt x="237" y="5"/>
                  </a:cubicBezTo>
                  <a:cubicBezTo>
                    <a:pt x="237" y="7"/>
                    <a:pt x="235" y="10"/>
                    <a:pt x="2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4" name="Freeform 417"/>
            <p:cNvSpPr/>
            <p:nvPr/>
          </p:nvSpPr>
          <p:spPr bwMode="auto">
            <a:xfrm>
              <a:off x="2700338" y="8832850"/>
              <a:ext cx="787400" cy="25400"/>
            </a:xfrm>
            <a:custGeom>
              <a:avLst/>
              <a:gdLst>
                <a:gd name="T0" fmla="*/ 276 w 281"/>
                <a:gd name="T1" fmla="*/ 9 h 9"/>
                <a:gd name="T2" fmla="*/ 5 w 281"/>
                <a:gd name="T3" fmla="*/ 9 h 9"/>
                <a:gd name="T4" fmla="*/ 0 w 281"/>
                <a:gd name="T5" fmla="*/ 5 h 9"/>
                <a:gd name="T6" fmla="*/ 5 w 281"/>
                <a:gd name="T7" fmla="*/ 0 h 9"/>
                <a:gd name="T8" fmla="*/ 276 w 281"/>
                <a:gd name="T9" fmla="*/ 0 h 9"/>
                <a:gd name="T10" fmla="*/ 281 w 281"/>
                <a:gd name="T11" fmla="*/ 5 h 9"/>
                <a:gd name="T12" fmla="*/ 276 w 28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81" h="9">
                  <a:moveTo>
                    <a:pt x="276" y="9"/>
                  </a:moveTo>
                  <a:cubicBezTo>
                    <a:pt x="5" y="9"/>
                    <a:pt x="5" y="9"/>
                    <a:pt x="5" y="9"/>
                  </a:cubicBezTo>
                  <a:cubicBezTo>
                    <a:pt x="2" y="9"/>
                    <a:pt x="0" y="7"/>
                    <a:pt x="0" y="5"/>
                  </a:cubicBezTo>
                  <a:cubicBezTo>
                    <a:pt x="0" y="2"/>
                    <a:pt x="2" y="0"/>
                    <a:pt x="5" y="0"/>
                  </a:cubicBezTo>
                  <a:cubicBezTo>
                    <a:pt x="276" y="0"/>
                    <a:pt x="276" y="0"/>
                    <a:pt x="276" y="0"/>
                  </a:cubicBezTo>
                  <a:cubicBezTo>
                    <a:pt x="279" y="0"/>
                    <a:pt x="281" y="2"/>
                    <a:pt x="281" y="5"/>
                  </a:cubicBezTo>
                  <a:cubicBezTo>
                    <a:pt x="281" y="7"/>
                    <a:pt x="279" y="9"/>
                    <a:pt x="2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45" name="Freeform 418"/>
          <p:cNvSpPr>
            <a:spLocks noEditPoints="1"/>
          </p:cNvSpPr>
          <p:nvPr/>
        </p:nvSpPr>
        <p:spPr bwMode="auto">
          <a:xfrm>
            <a:off x="1559083" y="4877621"/>
            <a:ext cx="864429" cy="863360"/>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46" name="组合 545"/>
          <p:cNvGrpSpPr/>
          <p:nvPr/>
        </p:nvGrpSpPr>
        <p:grpSpPr>
          <a:xfrm>
            <a:off x="524549" y="3683319"/>
            <a:ext cx="633344" cy="602319"/>
            <a:chOff x="4402138" y="8191500"/>
            <a:chExt cx="939800" cy="893763"/>
          </a:xfrm>
          <a:solidFill>
            <a:srgbClr val="FC621E"/>
          </a:solidFill>
        </p:grpSpPr>
        <p:sp>
          <p:nvSpPr>
            <p:cNvPr id="547" name="Freeform 419"/>
            <p:cNvSpPr>
              <a:spLocks noEditPoints="1"/>
            </p:cNvSpPr>
            <p:nvPr/>
          </p:nvSpPr>
          <p:spPr bwMode="auto">
            <a:xfrm>
              <a:off x="4402138" y="8810625"/>
              <a:ext cx="269875" cy="274638"/>
            </a:xfrm>
            <a:custGeom>
              <a:avLst/>
              <a:gdLst>
                <a:gd name="T0" fmla="*/ 48 w 96"/>
                <a:gd name="T1" fmla="*/ 98 h 98"/>
                <a:gd name="T2" fmla="*/ 0 w 96"/>
                <a:gd name="T3" fmla="*/ 49 h 98"/>
                <a:gd name="T4" fmla="*/ 48 w 96"/>
                <a:gd name="T5" fmla="*/ 0 h 98"/>
                <a:gd name="T6" fmla="*/ 96 w 96"/>
                <a:gd name="T7" fmla="*/ 49 h 98"/>
                <a:gd name="T8" fmla="*/ 48 w 96"/>
                <a:gd name="T9" fmla="*/ 98 h 98"/>
                <a:gd name="T10" fmla="*/ 48 w 96"/>
                <a:gd name="T11" fmla="*/ 9 h 98"/>
                <a:gd name="T12" fmla="*/ 9 w 96"/>
                <a:gd name="T13" fmla="*/ 49 h 98"/>
                <a:gd name="T14" fmla="*/ 48 w 96"/>
                <a:gd name="T15" fmla="*/ 89 h 98"/>
                <a:gd name="T16" fmla="*/ 87 w 96"/>
                <a:gd name="T17" fmla="*/ 49 h 98"/>
                <a:gd name="T18" fmla="*/ 48 w 96"/>
                <a:gd name="T19" fmla="*/ 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8">
                  <a:moveTo>
                    <a:pt x="48" y="98"/>
                  </a:moveTo>
                  <a:cubicBezTo>
                    <a:pt x="22" y="98"/>
                    <a:pt x="0" y="76"/>
                    <a:pt x="0" y="49"/>
                  </a:cubicBezTo>
                  <a:cubicBezTo>
                    <a:pt x="0" y="22"/>
                    <a:pt x="22" y="0"/>
                    <a:pt x="48" y="0"/>
                  </a:cubicBezTo>
                  <a:cubicBezTo>
                    <a:pt x="75" y="0"/>
                    <a:pt x="96" y="22"/>
                    <a:pt x="96" y="49"/>
                  </a:cubicBezTo>
                  <a:cubicBezTo>
                    <a:pt x="96" y="76"/>
                    <a:pt x="75" y="98"/>
                    <a:pt x="48" y="98"/>
                  </a:cubicBezTo>
                  <a:close/>
                  <a:moveTo>
                    <a:pt x="48" y="9"/>
                  </a:moveTo>
                  <a:cubicBezTo>
                    <a:pt x="27" y="9"/>
                    <a:pt x="9" y="27"/>
                    <a:pt x="9" y="49"/>
                  </a:cubicBezTo>
                  <a:cubicBezTo>
                    <a:pt x="9" y="71"/>
                    <a:pt x="27" y="89"/>
                    <a:pt x="48" y="89"/>
                  </a:cubicBezTo>
                  <a:cubicBezTo>
                    <a:pt x="70" y="89"/>
                    <a:pt x="87" y="71"/>
                    <a:pt x="87" y="49"/>
                  </a:cubicBezTo>
                  <a:cubicBezTo>
                    <a:pt x="87" y="27"/>
                    <a:pt x="70" y="9"/>
                    <a:pt x="4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8" name="Freeform 420"/>
            <p:cNvSpPr>
              <a:spLocks noEditPoints="1"/>
            </p:cNvSpPr>
            <p:nvPr/>
          </p:nvSpPr>
          <p:spPr bwMode="auto">
            <a:xfrm>
              <a:off x="4460875" y="8869363"/>
              <a:ext cx="153988" cy="15716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9 h 56"/>
                <a:gd name="T12" fmla="*/ 9 w 55"/>
                <a:gd name="T13" fmla="*/ 28 h 56"/>
                <a:gd name="T14" fmla="*/ 27 w 55"/>
                <a:gd name="T15" fmla="*/ 47 h 56"/>
                <a:gd name="T16" fmla="*/ 46 w 55"/>
                <a:gd name="T17" fmla="*/ 28 h 56"/>
                <a:gd name="T18" fmla="*/ 27 w 55"/>
                <a:gd name="T19"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56"/>
                  </a:moveTo>
                  <a:cubicBezTo>
                    <a:pt x="12" y="56"/>
                    <a:pt x="0" y="43"/>
                    <a:pt x="0" y="28"/>
                  </a:cubicBezTo>
                  <a:cubicBezTo>
                    <a:pt x="0" y="12"/>
                    <a:pt x="12" y="0"/>
                    <a:pt x="27" y="0"/>
                  </a:cubicBezTo>
                  <a:cubicBezTo>
                    <a:pt x="42" y="0"/>
                    <a:pt x="55" y="12"/>
                    <a:pt x="55" y="28"/>
                  </a:cubicBezTo>
                  <a:cubicBezTo>
                    <a:pt x="55" y="43"/>
                    <a:pt x="42" y="56"/>
                    <a:pt x="27" y="56"/>
                  </a:cubicBezTo>
                  <a:close/>
                  <a:moveTo>
                    <a:pt x="27" y="9"/>
                  </a:moveTo>
                  <a:cubicBezTo>
                    <a:pt x="17" y="9"/>
                    <a:pt x="9" y="18"/>
                    <a:pt x="9" y="28"/>
                  </a:cubicBezTo>
                  <a:cubicBezTo>
                    <a:pt x="9" y="38"/>
                    <a:pt x="17" y="47"/>
                    <a:pt x="27" y="47"/>
                  </a:cubicBezTo>
                  <a:cubicBezTo>
                    <a:pt x="37" y="47"/>
                    <a:pt x="46" y="38"/>
                    <a:pt x="46" y="28"/>
                  </a:cubicBezTo>
                  <a:cubicBezTo>
                    <a:pt x="46" y="18"/>
                    <a:pt x="37" y="9"/>
                    <a:pt x="2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9" name="Freeform 421"/>
            <p:cNvSpPr>
              <a:spLocks noEditPoints="1"/>
            </p:cNvSpPr>
            <p:nvPr/>
          </p:nvSpPr>
          <p:spPr bwMode="auto">
            <a:xfrm>
              <a:off x="4505325" y="8915400"/>
              <a:ext cx="65088" cy="66675"/>
            </a:xfrm>
            <a:custGeom>
              <a:avLst/>
              <a:gdLst>
                <a:gd name="T0" fmla="*/ 11 w 23"/>
                <a:gd name="T1" fmla="*/ 24 h 24"/>
                <a:gd name="T2" fmla="*/ 0 w 23"/>
                <a:gd name="T3" fmla="*/ 12 h 24"/>
                <a:gd name="T4" fmla="*/ 11 w 23"/>
                <a:gd name="T5" fmla="*/ 0 h 24"/>
                <a:gd name="T6" fmla="*/ 23 w 23"/>
                <a:gd name="T7" fmla="*/ 12 h 24"/>
                <a:gd name="T8" fmla="*/ 11 w 23"/>
                <a:gd name="T9" fmla="*/ 24 h 24"/>
                <a:gd name="T10" fmla="*/ 11 w 23"/>
                <a:gd name="T11" fmla="*/ 9 h 24"/>
                <a:gd name="T12" fmla="*/ 9 w 23"/>
                <a:gd name="T13" fmla="*/ 12 h 24"/>
                <a:gd name="T14" fmla="*/ 11 w 23"/>
                <a:gd name="T15" fmla="*/ 14 h 24"/>
                <a:gd name="T16" fmla="*/ 14 w 23"/>
                <a:gd name="T17" fmla="*/ 12 h 24"/>
                <a:gd name="T18" fmla="*/ 11 w 23"/>
                <a:gd name="T1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1" y="24"/>
                  </a:moveTo>
                  <a:cubicBezTo>
                    <a:pt x="5" y="24"/>
                    <a:pt x="0" y="18"/>
                    <a:pt x="0" y="12"/>
                  </a:cubicBezTo>
                  <a:cubicBezTo>
                    <a:pt x="0" y="5"/>
                    <a:pt x="5" y="0"/>
                    <a:pt x="11" y="0"/>
                  </a:cubicBezTo>
                  <a:cubicBezTo>
                    <a:pt x="18" y="0"/>
                    <a:pt x="23" y="5"/>
                    <a:pt x="23" y="12"/>
                  </a:cubicBezTo>
                  <a:cubicBezTo>
                    <a:pt x="23" y="18"/>
                    <a:pt x="18" y="24"/>
                    <a:pt x="11" y="24"/>
                  </a:cubicBezTo>
                  <a:close/>
                  <a:moveTo>
                    <a:pt x="11" y="9"/>
                  </a:moveTo>
                  <a:cubicBezTo>
                    <a:pt x="10" y="9"/>
                    <a:pt x="9" y="10"/>
                    <a:pt x="9" y="12"/>
                  </a:cubicBezTo>
                  <a:cubicBezTo>
                    <a:pt x="9" y="13"/>
                    <a:pt x="10" y="14"/>
                    <a:pt x="11" y="14"/>
                  </a:cubicBezTo>
                  <a:cubicBezTo>
                    <a:pt x="13" y="14"/>
                    <a:pt x="14" y="13"/>
                    <a:pt x="14" y="12"/>
                  </a:cubicBezTo>
                  <a:cubicBezTo>
                    <a:pt x="14" y="10"/>
                    <a:pt x="13"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0" name="Freeform 422"/>
            <p:cNvSpPr/>
            <p:nvPr/>
          </p:nvSpPr>
          <p:spPr bwMode="auto">
            <a:xfrm>
              <a:off x="4624388" y="8642350"/>
              <a:ext cx="512763" cy="227013"/>
            </a:xfrm>
            <a:custGeom>
              <a:avLst/>
              <a:gdLst>
                <a:gd name="T0" fmla="*/ 5 w 183"/>
                <a:gd name="T1" fmla="*/ 81 h 81"/>
                <a:gd name="T2" fmla="*/ 2 w 183"/>
                <a:gd name="T3" fmla="*/ 79 h 81"/>
                <a:gd name="T4" fmla="*/ 1 w 183"/>
                <a:gd name="T5" fmla="*/ 73 h 81"/>
                <a:gd name="T6" fmla="*/ 24 w 183"/>
                <a:gd name="T7" fmla="*/ 51 h 81"/>
                <a:gd name="T8" fmla="*/ 179 w 183"/>
                <a:gd name="T9" fmla="*/ 0 h 81"/>
                <a:gd name="T10" fmla="*/ 183 w 183"/>
                <a:gd name="T11" fmla="*/ 4 h 81"/>
                <a:gd name="T12" fmla="*/ 179 w 183"/>
                <a:gd name="T13" fmla="*/ 9 h 81"/>
                <a:gd name="T14" fmla="*/ 30 w 183"/>
                <a:gd name="T15" fmla="*/ 58 h 81"/>
                <a:gd name="T16" fmla="*/ 8 w 183"/>
                <a:gd name="T17" fmla="*/ 79 h 81"/>
                <a:gd name="T18" fmla="*/ 5 w 183"/>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81">
                  <a:moveTo>
                    <a:pt x="5" y="81"/>
                  </a:moveTo>
                  <a:cubicBezTo>
                    <a:pt x="4" y="81"/>
                    <a:pt x="3" y="80"/>
                    <a:pt x="2" y="79"/>
                  </a:cubicBezTo>
                  <a:cubicBezTo>
                    <a:pt x="0" y="78"/>
                    <a:pt x="0" y="75"/>
                    <a:pt x="1" y="73"/>
                  </a:cubicBezTo>
                  <a:cubicBezTo>
                    <a:pt x="8" y="65"/>
                    <a:pt x="16" y="58"/>
                    <a:pt x="24" y="51"/>
                  </a:cubicBezTo>
                  <a:cubicBezTo>
                    <a:pt x="63" y="18"/>
                    <a:pt x="118" y="0"/>
                    <a:pt x="179" y="0"/>
                  </a:cubicBezTo>
                  <a:cubicBezTo>
                    <a:pt x="181" y="0"/>
                    <a:pt x="183" y="2"/>
                    <a:pt x="183" y="4"/>
                  </a:cubicBezTo>
                  <a:cubicBezTo>
                    <a:pt x="183" y="7"/>
                    <a:pt x="181" y="9"/>
                    <a:pt x="179" y="9"/>
                  </a:cubicBezTo>
                  <a:cubicBezTo>
                    <a:pt x="121" y="9"/>
                    <a:pt x="68" y="26"/>
                    <a:pt x="30" y="58"/>
                  </a:cubicBezTo>
                  <a:cubicBezTo>
                    <a:pt x="22" y="64"/>
                    <a:pt x="15" y="72"/>
                    <a:pt x="8" y="79"/>
                  </a:cubicBezTo>
                  <a:cubicBezTo>
                    <a:pt x="7" y="80"/>
                    <a:pt x="6" y="81"/>
                    <a:pt x="5"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1" name="Freeform 423"/>
            <p:cNvSpPr/>
            <p:nvPr/>
          </p:nvSpPr>
          <p:spPr bwMode="auto">
            <a:xfrm>
              <a:off x="4587875" y="8594725"/>
              <a:ext cx="552450" cy="249238"/>
            </a:xfrm>
            <a:custGeom>
              <a:avLst/>
              <a:gdLst>
                <a:gd name="T0" fmla="*/ 5 w 197"/>
                <a:gd name="T1" fmla="*/ 89 h 89"/>
                <a:gd name="T2" fmla="*/ 2 w 197"/>
                <a:gd name="T3" fmla="*/ 88 h 89"/>
                <a:gd name="T4" fmla="*/ 2 w 197"/>
                <a:gd name="T5" fmla="*/ 81 h 89"/>
                <a:gd name="T6" fmla="*/ 135 w 197"/>
                <a:gd name="T7" fmla="*/ 5 h 89"/>
                <a:gd name="T8" fmla="*/ 192 w 197"/>
                <a:gd name="T9" fmla="*/ 0 h 89"/>
                <a:gd name="T10" fmla="*/ 192 w 197"/>
                <a:gd name="T11" fmla="*/ 0 h 89"/>
                <a:gd name="T12" fmla="*/ 197 w 197"/>
                <a:gd name="T13" fmla="*/ 5 h 89"/>
                <a:gd name="T14" fmla="*/ 192 w 197"/>
                <a:gd name="T15" fmla="*/ 9 h 89"/>
                <a:gd name="T16" fmla="*/ 137 w 197"/>
                <a:gd name="T17" fmla="*/ 14 h 89"/>
                <a:gd name="T18" fmla="*/ 9 w 197"/>
                <a:gd name="T19" fmla="*/ 87 h 89"/>
                <a:gd name="T20" fmla="*/ 5 w 197"/>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89">
                  <a:moveTo>
                    <a:pt x="5" y="89"/>
                  </a:moveTo>
                  <a:cubicBezTo>
                    <a:pt x="4" y="89"/>
                    <a:pt x="3" y="88"/>
                    <a:pt x="2" y="88"/>
                  </a:cubicBezTo>
                  <a:cubicBezTo>
                    <a:pt x="0" y="86"/>
                    <a:pt x="0" y="83"/>
                    <a:pt x="2" y="81"/>
                  </a:cubicBezTo>
                  <a:cubicBezTo>
                    <a:pt x="34" y="43"/>
                    <a:pt x="81" y="16"/>
                    <a:pt x="135" y="5"/>
                  </a:cubicBezTo>
                  <a:cubicBezTo>
                    <a:pt x="153" y="2"/>
                    <a:pt x="172" y="0"/>
                    <a:pt x="192" y="0"/>
                  </a:cubicBezTo>
                  <a:cubicBezTo>
                    <a:pt x="192" y="0"/>
                    <a:pt x="192" y="0"/>
                    <a:pt x="192" y="0"/>
                  </a:cubicBezTo>
                  <a:cubicBezTo>
                    <a:pt x="194" y="0"/>
                    <a:pt x="197" y="2"/>
                    <a:pt x="197" y="5"/>
                  </a:cubicBezTo>
                  <a:cubicBezTo>
                    <a:pt x="197" y="7"/>
                    <a:pt x="195" y="9"/>
                    <a:pt x="192" y="9"/>
                  </a:cubicBezTo>
                  <a:cubicBezTo>
                    <a:pt x="173" y="9"/>
                    <a:pt x="154" y="11"/>
                    <a:pt x="137" y="14"/>
                  </a:cubicBezTo>
                  <a:cubicBezTo>
                    <a:pt x="85" y="24"/>
                    <a:pt x="40" y="50"/>
                    <a:pt x="9" y="87"/>
                  </a:cubicBezTo>
                  <a:cubicBezTo>
                    <a:pt x="8" y="88"/>
                    <a:pt x="7" y="89"/>
                    <a:pt x="5"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2" name="Freeform 424"/>
            <p:cNvSpPr/>
            <p:nvPr/>
          </p:nvSpPr>
          <p:spPr bwMode="auto">
            <a:xfrm>
              <a:off x="4951413" y="8689975"/>
              <a:ext cx="390525" cy="395288"/>
            </a:xfrm>
            <a:custGeom>
              <a:avLst/>
              <a:gdLst>
                <a:gd name="T0" fmla="*/ 70 w 139"/>
                <a:gd name="T1" fmla="*/ 141 h 141"/>
                <a:gd name="T2" fmla="*/ 0 w 139"/>
                <a:gd name="T3" fmla="*/ 70 h 141"/>
                <a:gd name="T4" fmla="*/ 62 w 139"/>
                <a:gd name="T5" fmla="*/ 1 h 141"/>
                <a:gd name="T6" fmla="*/ 67 w 139"/>
                <a:gd name="T7" fmla="*/ 5 h 141"/>
                <a:gd name="T8" fmla="*/ 62 w 139"/>
                <a:gd name="T9" fmla="*/ 10 h 141"/>
                <a:gd name="T10" fmla="*/ 9 w 139"/>
                <a:gd name="T11" fmla="*/ 70 h 141"/>
                <a:gd name="T12" fmla="*/ 70 w 139"/>
                <a:gd name="T13" fmla="*/ 132 h 141"/>
                <a:gd name="T14" fmla="*/ 130 w 139"/>
                <a:gd name="T15" fmla="*/ 70 h 141"/>
                <a:gd name="T16" fmla="*/ 76 w 139"/>
                <a:gd name="T17" fmla="*/ 9 h 141"/>
                <a:gd name="T18" fmla="*/ 72 w 139"/>
                <a:gd name="T19" fmla="*/ 4 h 141"/>
                <a:gd name="T20" fmla="*/ 77 w 139"/>
                <a:gd name="T21" fmla="*/ 0 h 141"/>
                <a:gd name="T22" fmla="*/ 139 w 139"/>
                <a:gd name="T23" fmla="*/ 70 h 141"/>
                <a:gd name="T24" fmla="*/ 70 w 139"/>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1">
                  <a:moveTo>
                    <a:pt x="70" y="141"/>
                  </a:moveTo>
                  <a:cubicBezTo>
                    <a:pt x="31" y="141"/>
                    <a:pt x="0" y="109"/>
                    <a:pt x="0" y="70"/>
                  </a:cubicBezTo>
                  <a:cubicBezTo>
                    <a:pt x="0" y="34"/>
                    <a:pt x="27" y="4"/>
                    <a:pt x="62" y="1"/>
                  </a:cubicBezTo>
                  <a:cubicBezTo>
                    <a:pt x="64" y="0"/>
                    <a:pt x="66" y="2"/>
                    <a:pt x="67" y="5"/>
                  </a:cubicBezTo>
                  <a:cubicBezTo>
                    <a:pt x="67" y="7"/>
                    <a:pt x="65" y="10"/>
                    <a:pt x="62" y="10"/>
                  </a:cubicBezTo>
                  <a:cubicBezTo>
                    <a:pt x="29" y="13"/>
                    <a:pt x="9" y="43"/>
                    <a:pt x="9" y="70"/>
                  </a:cubicBezTo>
                  <a:cubicBezTo>
                    <a:pt x="9" y="104"/>
                    <a:pt x="36" y="132"/>
                    <a:pt x="70" y="132"/>
                  </a:cubicBezTo>
                  <a:cubicBezTo>
                    <a:pt x="103" y="132"/>
                    <a:pt x="130" y="104"/>
                    <a:pt x="130" y="70"/>
                  </a:cubicBezTo>
                  <a:cubicBezTo>
                    <a:pt x="130" y="38"/>
                    <a:pt x="107" y="13"/>
                    <a:pt x="76" y="9"/>
                  </a:cubicBezTo>
                  <a:cubicBezTo>
                    <a:pt x="74" y="9"/>
                    <a:pt x="72" y="7"/>
                    <a:pt x="72" y="4"/>
                  </a:cubicBezTo>
                  <a:cubicBezTo>
                    <a:pt x="72" y="2"/>
                    <a:pt x="75" y="0"/>
                    <a:pt x="77" y="0"/>
                  </a:cubicBezTo>
                  <a:cubicBezTo>
                    <a:pt x="112" y="4"/>
                    <a:pt x="139" y="34"/>
                    <a:pt x="139" y="70"/>
                  </a:cubicBezTo>
                  <a:cubicBezTo>
                    <a:pt x="139" y="109"/>
                    <a:pt x="108" y="141"/>
                    <a:pt x="70"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3" name="Freeform 425"/>
            <p:cNvSpPr/>
            <p:nvPr/>
          </p:nvSpPr>
          <p:spPr bwMode="auto">
            <a:xfrm>
              <a:off x="5002213" y="8743950"/>
              <a:ext cx="288925" cy="288925"/>
            </a:xfrm>
            <a:custGeom>
              <a:avLst/>
              <a:gdLst>
                <a:gd name="T0" fmla="*/ 52 w 103"/>
                <a:gd name="T1" fmla="*/ 103 h 103"/>
                <a:gd name="T2" fmla="*/ 0 w 103"/>
                <a:gd name="T3" fmla="*/ 51 h 103"/>
                <a:gd name="T4" fmla="*/ 43 w 103"/>
                <a:gd name="T5" fmla="*/ 1 h 103"/>
                <a:gd name="T6" fmla="*/ 48 w 103"/>
                <a:gd name="T7" fmla="*/ 4 h 103"/>
                <a:gd name="T8" fmla="*/ 45 w 103"/>
                <a:gd name="T9" fmla="*/ 10 h 103"/>
                <a:gd name="T10" fmla="*/ 10 w 103"/>
                <a:gd name="T11" fmla="*/ 51 h 103"/>
                <a:gd name="T12" fmla="*/ 52 w 103"/>
                <a:gd name="T13" fmla="*/ 94 h 103"/>
                <a:gd name="T14" fmla="*/ 93 w 103"/>
                <a:gd name="T15" fmla="*/ 51 h 103"/>
                <a:gd name="T16" fmla="*/ 58 w 103"/>
                <a:gd name="T17" fmla="*/ 10 h 103"/>
                <a:gd name="T18" fmla="*/ 54 w 103"/>
                <a:gd name="T19" fmla="*/ 5 h 103"/>
                <a:gd name="T20" fmla="*/ 59 w 103"/>
                <a:gd name="T21" fmla="*/ 1 h 103"/>
                <a:gd name="T22" fmla="*/ 103 w 103"/>
                <a:gd name="T23" fmla="*/ 51 h 103"/>
                <a:gd name="T24" fmla="*/ 52 w 103"/>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3">
                  <a:moveTo>
                    <a:pt x="52" y="103"/>
                  </a:moveTo>
                  <a:cubicBezTo>
                    <a:pt x="23" y="103"/>
                    <a:pt x="0" y="79"/>
                    <a:pt x="0" y="51"/>
                  </a:cubicBezTo>
                  <a:cubicBezTo>
                    <a:pt x="0" y="30"/>
                    <a:pt x="18" y="5"/>
                    <a:pt x="43" y="1"/>
                  </a:cubicBezTo>
                  <a:cubicBezTo>
                    <a:pt x="46" y="0"/>
                    <a:pt x="48" y="2"/>
                    <a:pt x="48" y="4"/>
                  </a:cubicBezTo>
                  <a:cubicBezTo>
                    <a:pt x="49" y="7"/>
                    <a:pt x="47" y="9"/>
                    <a:pt x="45" y="10"/>
                  </a:cubicBezTo>
                  <a:cubicBezTo>
                    <a:pt x="24" y="13"/>
                    <a:pt x="10" y="34"/>
                    <a:pt x="10" y="51"/>
                  </a:cubicBezTo>
                  <a:cubicBezTo>
                    <a:pt x="10" y="74"/>
                    <a:pt x="28" y="94"/>
                    <a:pt x="52" y="94"/>
                  </a:cubicBezTo>
                  <a:cubicBezTo>
                    <a:pt x="75" y="94"/>
                    <a:pt x="93" y="74"/>
                    <a:pt x="93" y="51"/>
                  </a:cubicBezTo>
                  <a:cubicBezTo>
                    <a:pt x="93" y="34"/>
                    <a:pt x="81" y="14"/>
                    <a:pt x="58" y="10"/>
                  </a:cubicBezTo>
                  <a:cubicBezTo>
                    <a:pt x="55" y="9"/>
                    <a:pt x="54" y="7"/>
                    <a:pt x="54" y="5"/>
                  </a:cubicBezTo>
                  <a:cubicBezTo>
                    <a:pt x="55" y="2"/>
                    <a:pt x="57" y="0"/>
                    <a:pt x="59" y="1"/>
                  </a:cubicBezTo>
                  <a:cubicBezTo>
                    <a:pt x="88" y="6"/>
                    <a:pt x="103" y="30"/>
                    <a:pt x="103" y="51"/>
                  </a:cubicBezTo>
                  <a:cubicBezTo>
                    <a:pt x="103" y="79"/>
                    <a:pt x="80" y="103"/>
                    <a:pt x="5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4" name="Freeform 426"/>
            <p:cNvSpPr>
              <a:spLocks noEditPoints="1"/>
            </p:cNvSpPr>
            <p:nvPr/>
          </p:nvSpPr>
          <p:spPr bwMode="auto">
            <a:xfrm>
              <a:off x="4972050" y="8191500"/>
              <a:ext cx="106363" cy="109538"/>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10 h 39"/>
                <a:gd name="T12" fmla="*/ 9 w 38"/>
                <a:gd name="T13" fmla="*/ 20 h 39"/>
                <a:gd name="T14" fmla="*/ 19 w 38"/>
                <a:gd name="T15" fmla="*/ 30 h 39"/>
                <a:gd name="T16" fmla="*/ 28 w 38"/>
                <a:gd name="T17" fmla="*/ 20 h 39"/>
                <a:gd name="T18" fmla="*/ 19 w 38"/>
                <a:gd name="T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8" y="39"/>
                    <a:pt x="0" y="30"/>
                    <a:pt x="0" y="20"/>
                  </a:cubicBezTo>
                  <a:cubicBezTo>
                    <a:pt x="0" y="9"/>
                    <a:pt x="8" y="0"/>
                    <a:pt x="19" y="0"/>
                  </a:cubicBezTo>
                  <a:cubicBezTo>
                    <a:pt x="29" y="0"/>
                    <a:pt x="38" y="9"/>
                    <a:pt x="38" y="20"/>
                  </a:cubicBezTo>
                  <a:cubicBezTo>
                    <a:pt x="38" y="30"/>
                    <a:pt x="29" y="39"/>
                    <a:pt x="19" y="39"/>
                  </a:cubicBezTo>
                  <a:close/>
                  <a:moveTo>
                    <a:pt x="19" y="10"/>
                  </a:moveTo>
                  <a:cubicBezTo>
                    <a:pt x="13" y="10"/>
                    <a:pt x="9" y="14"/>
                    <a:pt x="9" y="20"/>
                  </a:cubicBezTo>
                  <a:cubicBezTo>
                    <a:pt x="9" y="25"/>
                    <a:pt x="13" y="30"/>
                    <a:pt x="19" y="30"/>
                  </a:cubicBezTo>
                  <a:cubicBezTo>
                    <a:pt x="24" y="30"/>
                    <a:pt x="28" y="25"/>
                    <a:pt x="28" y="20"/>
                  </a:cubicBezTo>
                  <a:cubicBezTo>
                    <a:pt x="28" y="14"/>
                    <a:pt x="24"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5" name="Freeform 428"/>
            <p:cNvSpPr/>
            <p:nvPr/>
          </p:nvSpPr>
          <p:spPr bwMode="auto">
            <a:xfrm>
              <a:off x="4759325" y="8580438"/>
              <a:ext cx="23813" cy="127000"/>
            </a:xfrm>
            <a:custGeom>
              <a:avLst/>
              <a:gdLst>
                <a:gd name="T0" fmla="*/ 5 w 9"/>
                <a:gd name="T1" fmla="*/ 45 h 45"/>
                <a:gd name="T2" fmla="*/ 0 w 9"/>
                <a:gd name="T3" fmla="*/ 40 h 45"/>
                <a:gd name="T4" fmla="*/ 0 w 9"/>
                <a:gd name="T5" fmla="*/ 4 h 45"/>
                <a:gd name="T6" fmla="*/ 5 w 9"/>
                <a:gd name="T7" fmla="*/ 0 h 45"/>
                <a:gd name="T8" fmla="*/ 9 w 9"/>
                <a:gd name="T9" fmla="*/ 4 h 45"/>
                <a:gd name="T10" fmla="*/ 9 w 9"/>
                <a:gd name="T11" fmla="*/ 40 h 45"/>
                <a:gd name="T12" fmla="*/ 5 w 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9" h="45">
                  <a:moveTo>
                    <a:pt x="5" y="45"/>
                  </a:moveTo>
                  <a:cubicBezTo>
                    <a:pt x="2" y="45"/>
                    <a:pt x="0" y="42"/>
                    <a:pt x="0" y="40"/>
                  </a:cubicBezTo>
                  <a:cubicBezTo>
                    <a:pt x="0" y="4"/>
                    <a:pt x="0" y="4"/>
                    <a:pt x="0" y="4"/>
                  </a:cubicBezTo>
                  <a:cubicBezTo>
                    <a:pt x="0" y="2"/>
                    <a:pt x="2" y="0"/>
                    <a:pt x="5" y="0"/>
                  </a:cubicBezTo>
                  <a:cubicBezTo>
                    <a:pt x="7" y="0"/>
                    <a:pt x="9" y="2"/>
                    <a:pt x="9" y="4"/>
                  </a:cubicBezTo>
                  <a:cubicBezTo>
                    <a:pt x="9" y="40"/>
                    <a:pt x="9" y="40"/>
                    <a:pt x="9" y="40"/>
                  </a:cubicBezTo>
                  <a:cubicBezTo>
                    <a:pt x="9" y="42"/>
                    <a:pt x="7"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6" name="Freeform 429"/>
            <p:cNvSpPr>
              <a:spLocks noEditPoints="1"/>
            </p:cNvSpPr>
            <p:nvPr/>
          </p:nvSpPr>
          <p:spPr bwMode="auto">
            <a:xfrm>
              <a:off x="4668838" y="8521700"/>
              <a:ext cx="204788" cy="84137"/>
            </a:xfrm>
            <a:custGeom>
              <a:avLst/>
              <a:gdLst>
                <a:gd name="T0" fmla="*/ 61 w 73"/>
                <a:gd name="T1" fmla="*/ 30 h 30"/>
                <a:gd name="T2" fmla="*/ 12 w 73"/>
                <a:gd name="T3" fmla="*/ 30 h 30"/>
                <a:gd name="T4" fmla="*/ 0 w 73"/>
                <a:gd name="T5" fmla="*/ 18 h 30"/>
                <a:gd name="T6" fmla="*/ 12 w 73"/>
                <a:gd name="T7" fmla="*/ 0 h 30"/>
                <a:gd name="T8" fmla="*/ 13 w 73"/>
                <a:gd name="T9" fmla="*/ 0 h 30"/>
                <a:gd name="T10" fmla="*/ 61 w 73"/>
                <a:gd name="T11" fmla="*/ 5 h 30"/>
                <a:gd name="T12" fmla="*/ 73 w 73"/>
                <a:gd name="T13" fmla="*/ 18 h 30"/>
                <a:gd name="T14" fmla="*/ 61 w 73"/>
                <a:gd name="T15" fmla="*/ 30 h 30"/>
                <a:gd name="T16" fmla="*/ 12 w 73"/>
                <a:gd name="T17" fmla="*/ 9 h 30"/>
                <a:gd name="T18" fmla="*/ 9 w 73"/>
                <a:gd name="T19" fmla="*/ 18 h 30"/>
                <a:gd name="T20" fmla="*/ 12 w 73"/>
                <a:gd name="T21" fmla="*/ 21 h 30"/>
                <a:gd name="T22" fmla="*/ 61 w 73"/>
                <a:gd name="T23" fmla="*/ 21 h 30"/>
                <a:gd name="T24" fmla="*/ 64 w 73"/>
                <a:gd name="T25" fmla="*/ 18 h 30"/>
                <a:gd name="T26" fmla="*/ 61 w 73"/>
                <a:gd name="T27" fmla="*/ 14 h 30"/>
                <a:gd name="T28" fmla="*/ 61 w 73"/>
                <a:gd name="T29" fmla="*/ 14 h 30"/>
                <a:gd name="T30" fmla="*/ 12 w 73"/>
                <a:gd name="T3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30">
                  <a:moveTo>
                    <a:pt x="61" y="30"/>
                  </a:moveTo>
                  <a:cubicBezTo>
                    <a:pt x="12" y="30"/>
                    <a:pt x="12" y="30"/>
                    <a:pt x="12" y="30"/>
                  </a:cubicBezTo>
                  <a:cubicBezTo>
                    <a:pt x="5" y="30"/>
                    <a:pt x="0" y="24"/>
                    <a:pt x="0" y="18"/>
                  </a:cubicBezTo>
                  <a:cubicBezTo>
                    <a:pt x="0" y="9"/>
                    <a:pt x="4" y="0"/>
                    <a:pt x="12" y="0"/>
                  </a:cubicBezTo>
                  <a:cubicBezTo>
                    <a:pt x="12" y="0"/>
                    <a:pt x="12" y="0"/>
                    <a:pt x="13" y="0"/>
                  </a:cubicBezTo>
                  <a:cubicBezTo>
                    <a:pt x="61" y="5"/>
                    <a:pt x="61" y="5"/>
                    <a:pt x="61" y="5"/>
                  </a:cubicBezTo>
                  <a:cubicBezTo>
                    <a:pt x="68" y="5"/>
                    <a:pt x="73" y="11"/>
                    <a:pt x="73" y="18"/>
                  </a:cubicBezTo>
                  <a:cubicBezTo>
                    <a:pt x="73" y="24"/>
                    <a:pt x="68" y="30"/>
                    <a:pt x="61" y="30"/>
                  </a:cubicBezTo>
                  <a:close/>
                  <a:moveTo>
                    <a:pt x="12" y="9"/>
                  </a:moveTo>
                  <a:cubicBezTo>
                    <a:pt x="10" y="10"/>
                    <a:pt x="9" y="14"/>
                    <a:pt x="9" y="18"/>
                  </a:cubicBezTo>
                  <a:cubicBezTo>
                    <a:pt x="9" y="19"/>
                    <a:pt x="11" y="21"/>
                    <a:pt x="12" y="21"/>
                  </a:cubicBezTo>
                  <a:cubicBezTo>
                    <a:pt x="61" y="21"/>
                    <a:pt x="61" y="21"/>
                    <a:pt x="61" y="21"/>
                  </a:cubicBezTo>
                  <a:cubicBezTo>
                    <a:pt x="63" y="21"/>
                    <a:pt x="64" y="19"/>
                    <a:pt x="64" y="18"/>
                  </a:cubicBezTo>
                  <a:cubicBezTo>
                    <a:pt x="64" y="16"/>
                    <a:pt x="63" y="14"/>
                    <a:pt x="61" y="14"/>
                  </a:cubicBezTo>
                  <a:cubicBezTo>
                    <a:pt x="61" y="14"/>
                    <a:pt x="61" y="14"/>
                    <a:pt x="61" y="14"/>
                  </a:cubicBezTo>
                  <a:lnTo>
                    <a:pt x="1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7" name="Freeform 430"/>
            <p:cNvSpPr>
              <a:spLocks noEditPoints="1"/>
            </p:cNvSpPr>
            <p:nvPr/>
          </p:nvSpPr>
          <p:spPr bwMode="auto">
            <a:xfrm>
              <a:off x="5035550" y="8232775"/>
              <a:ext cx="284163" cy="682625"/>
            </a:xfrm>
            <a:custGeom>
              <a:avLst/>
              <a:gdLst>
                <a:gd name="T0" fmla="*/ 39 w 101"/>
                <a:gd name="T1" fmla="*/ 243 h 243"/>
                <a:gd name="T2" fmla="*/ 27 w 101"/>
                <a:gd name="T3" fmla="*/ 231 h 243"/>
                <a:gd name="T4" fmla="*/ 27 w 101"/>
                <a:gd name="T5" fmla="*/ 117 h 243"/>
                <a:gd name="T6" fmla="*/ 66 w 101"/>
                <a:gd name="T7" fmla="*/ 59 h 243"/>
                <a:gd name="T8" fmla="*/ 72 w 101"/>
                <a:gd name="T9" fmla="*/ 56 h 243"/>
                <a:gd name="T10" fmla="*/ 6 w 101"/>
                <a:gd name="T11" fmla="*/ 22 h 243"/>
                <a:gd name="T12" fmla="*/ 1 w 101"/>
                <a:gd name="T13" fmla="*/ 19 h 243"/>
                <a:gd name="T14" fmla="*/ 0 w 101"/>
                <a:gd name="T15" fmla="*/ 15 h 243"/>
                <a:gd name="T16" fmla="*/ 2 w 101"/>
                <a:gd name="T17" fmla="*/ 12 h 243"/>
                <a:gd name="T18" fmla="*/ 5 w 101"/>
                <a:gd name="T19" fmla="*/ 5 h 243"/>
                <a:gd name="T20" fmla="*/ 5 w 101"/>
                <a:gd name="T21" fmla="*/ 4 h 243"/>
                <a:gd name="T22" fmla="*/ 7 w 101"/>
                <a:gd name="T23" fmla="*/ 1 h 243"/>
                <a:gd name="T24" fmla="*/ 10 w 101"/>
                <a:gd name="T25" fmla="*/ 0 h 243"/>
                <a:gd name="T26" fmla="*/ 14 w 101"/>
                <a:gd name="T27" fmla="*/ 0 h 243"/>
                <a:gd name="T28" fmla="*/ 55 w 101"/>
                <a:gd name="T29" fmla="*/ 18 h 243"/>
                <a:gd name="T30" fmla="*/ 55 w 101"/>
                <a:gd name="T31" fmla="*/ 18 h 243"/>
                <a:gd name="T32" fmla="*/ 97 w 101"/>
                <a:gd name="T33" fmla="*/ 62 h 243"/>
                <a:gd name="T34" fmla="*/ 96 w 101"/>
                <a:gd name="T35" fmla="*/ 63 h 243"/>
                <a:gd name="T36" fmla="*/ 78 w 101"/>
                <a:gd name="T37" fmla="*/ 80 h 243"/>
                <a:gd name="T38" fmla="*/ 51 w 101"/>
                <a:gd name="T39" fmla="*/ 117 h 243"/>
                <a:gd name="T40" fmla="*/ 51 w 101"/>
                <a:gd name="T41" fmla="*/ 231 h 243"/>
                <a:gd name="T42" fmla="*/ 39 w 101"/>
                <a:gd name="T43" fmla="*/ 243 h 243"/>
                <a:gd name="T44" fmla="*/ 12 w 101"/>
                <a:gd name="T45" fmla="*/ 14 h 243"/>
                <a:gd name="T46" fmla="*/ 83 w 101"/>
                <a:gd name="T47" fmla="*/ 57 h 243"/>
                <a:gd name="T48" fmla="*/ 82 w 101"/>
                <a:gd name="T49" fmla="*/ 59 h 243"/>
                <a:gd name="T50" fmla="*/ 70 w 101"/>
                <a:gd name="T51" fmla="*/ 68 h 243"/>
                <a:gd name="T52" fmla="*/ 37 w 101"/>
                <a:gd name="T53" fmla="*/ 117 h 243"/>
                <a:gd name="T54" fmla="*/ 37 w 101"/>
                <a:gd name="T55" fmla="*/ 231 h 243"/>
                <a:gd name="T56" fmla="*/ 39 w 101"/>
                <a:gd name="T57" fmla="*/ 234 h 243"/>
                <a:gd name="T58" fmla="*/ 42 w 101"/>
                <a:gd name="T59" fmla="*/ 231 h 243"/>
                <a:gd name="T60" fmla="*/ 42 w 101"/>
                <a:gd name="T61" fmla="*/ 117 h 243"/>
                <a:gd name="T62" fmla="*/ 73 w 101"/>
                <a:gd name="T63" fmla="*/ 72 h 243"/>
                <a:gd name="T64" fmla="*/ 88 w 101"/>
                <a:gd name="T65" fmla="*/ 60 h 243"/>
                <a:gd name="T66" fmla="*/ 51 w 101"/>
                <a:gd name="T67" fmla="*/ 26 h 243"/>
                <a:gd name="T68" fmla="*/ 51 w 101"/>
                <a:gd name="T69" fmla="*/ 26 h 243"/>
                <a:gd name="T70" fmla="*/ 14 w 101"/>
                <a:gd name="T71" fmla="*/ 10 h 243"/>
                <a:gd name="T72" fmla="*/ 12 w 101"/>
                <a:gd name="T73" fmla="*/ 14 h 243"/>
                <a:gd name="T74" fmla="*/ 74 w 101"/>
                <a:gd name="T75" fmla="*/ 58 h 243"/>
                <a:gd name="T76" fmla="*/ 74 w 101"/>
                <a:gd name="T77" fmla="*/ 5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243">
                  <a:moveTo>
                    <a:pt x="39" y="243"/>
                  </a:moveTo>
                  <a:cubicBezTo>
                    <a:pt x="33" y="243"/>
                    <a:pt x="27" y="238"/>
                    <a:pt x="27" y="231"/>
                  </a:cubicBezTo>
                  <a:cubicBezTo>
                    <a:pt x="27" y="117"/>
                    <a:pt x="27" y="117"/>
                    <a:pt x="27" y="117"/>
                  </a:cubicBezTo>
                  <a:cubicBezTo>
                    <a:pt x="27" y="80"/>
                    <a:pt x="51" y="67"/>
                    <a:pt x="66" y="59"/>
                  </a:cubicBezTo>
                  <a:cubicBezTo>
                    <a:pt x="67" y="59"/>
                    <a:pt x="70" y="57"/>
                    <a:pt x="72" y="56"/>
                  </a:cubicBezTo>
                  <a:cubicBezTo>
                    <a:pt x="66" y="50"/>
                    <a:pt x="42" y="35"/>
                    <a:pt x="6" y="22"/>
                  </a:cubicBezTo>
                  <a:cubicBezTo>
                    <a:pt x="4" y="21"/>
                    <a:pt x="2" y="20"/>
                    <a:pt x="1" y="19"/>
                  </a:cubicBezTo>
                  <a:cubicBezTo>
                    <a:pt x="0" y="18"/>
                    <a:pt x="0" y="16"/>
                    <a:pt x="0" y="15"/>
                  </a:cubicBezTo>
                  <a:cubicBezTo>
                    <a:pt x="0" y="14"/>
                    <a:pt x="1" y="13"/>
                    <a:pt x="2" y="12"/>
                  </a:cubicBezTo>
                  <a:cubicBezTo>
                    <a:pt x="4" y="10"/>
                    <a:pt x="5" y="8"/>
                    <a:pt x="5" y="5"/>
                  </a:cubicBezTo>
                  <a:cubicBezTo>
                    <a:pt x="5" y="5"/>
                    <a:pt x="5" y="5"/>
                    <a:pt x="5" y="4"/>
                  </a:cubicBezTo>
                  <a:cubicBezTo>
                    <a:pt x="5" y="3"/>
                    <a:pt x="6" y="2"/>
                    <a:pt x="7" y="1"/>
                  </a:cubicBezTo>
                  <a:cubicBezTo>
                    <a:pt x="8" y="0"/>
                    <a:pt x="9" y="0"/>
                    <a:pt x="10" y="0"/>
                  </a:cubicBezTo>
                  <a:cubicBezTo>
                    <a:pt x="11" y="0"/>
                    <a:pt x="13" y="0"/>
                    <a:pt x="14" y="0"/>
                  </a:cubicBezTo>
                  <a:cubicBezTo>
                    <a:pt x="18" y="2"/>
                    <a:pt x="36" y="9"/>
                    <a:pt x="55" y="18"/>
                  </a:cubicBezTo>
                  <a:cubicBezTo>
                    <a:pt x="55" y="18"/>
                    <a:pt x="55" y="18"/>
                    <a:pt x="55" y="18"/>
                  </a:cubicBezTo>
                  <a:cubicBezTo>
                    <a:pt x="88" y="34"/>
                    <a:pt x="101" y="47"/>
                    <a:pt x="97" y="62"/>
                  </a:cubicBezTo>
                  <a:cubicBezTo>
                    <a:pt x="97" y="62"/>
                    <a:pt x="97" y="63"/>
                    <a:pt x="96" y="63"/>
                  </a:cubicBezTo>
                  <a:cubicBezTo>
                    <a:pt x="93" y="71"/>
                    <a:pt x="85" y="76"/>
                    <a:pt x="78" y="80"/>
                  </a:cubicBezTo>
                  <a:cubicBezTo>
                    <a:pt x="64" y="87"/>
                    <a:pt x="51" y="94"/>
                    <a:pt x="51" y="117"/>
                  </a:cubicBezTo>
                  <a:cubicBezTo>
                    <a:pt x="51" y="231"/>
                    <a:pt x="51" y="231"/>
                    <a:pt x="51" y="231"/>
                  </a:cubicBezTo>
                  <a:cubicBezTo>
                    <a:pt x="51" y="238"/>
                    <a:pt x="46" y="243"/>
                    <a:pt x="39" y="243"/>
                  </a:cubicBezTo>
                  <a:close/>
                  <a:moveTo>
                    <a:pt x="12" y="14"/>
                  </a:moveTo>
                  <a:cubicBezTo>
                    <a:pt x="40" y="25"/>
                    <a:pt x="82" y="45"/>
                    <a:pt x="83" y="57"/>
                  </a:cubicBezTo>
                  <a:cubicBezTo>
                    <a:pt x="83" y="58"/>
                    <a:pt x="83" y="59"/>
                    <a:pt x="82" y="59"/>
                  </a:cubicBezTo>
                  <a:cubicBezTo>
                    <a:pt x="80" y="62"/>
                    <a:pt x="76" y="64"/>
                    <a:pt x="70" y="68"/>
                  </a:cubicBezTo>
                  <a:cubicBezTo>
                    <a:pt x="56" y="75"/>
                    <a:pt x="37" y="86"/>
                    <a:pt x="37" y="117"/>
                  </a:cubicBezTo>
                  <a:cubicBezTo>
                    <a:pt x="37" y="231"/>
                    <a:pt x="37" y="231"/>
                    <a:pt x="37" y="231"/>
                  </a:cubicBezTo>
                  <a:cubicBezTo>
                    <a:pt x="37" y="232"/>
                    <a:pt x="38" y="234"/>
                    <a:pt x="39" y="234"/>
                  </a:cubicBezTo>
                  <a:cubicBezTo>
                    <a:pt x="41" y="234"/>
                    <a:pt x="42" y="232"/>
                    <a:pt x="42" y="231"/>
                  </a:cubicBezTo>
                  <a:cubicBezTo>
                    <a:pt x="42" y="117"/>
                    <a:pt x="42" y="117"/>
                    <a:pt x="42" y="117"/>
                  </a:cubicBezTo>
                  <a:cubicBezTo>
                    <a:pt x="42" y="88"/>
                    <a:pt x="59" y="79"/>
                    <a:pt x="73" y="72"/>
                  </a:cubicBezTo>
                  <a:cubicBezTo>
                    <a:pt x="80" y="68"/>
                    <a:pt x="86" y="65"/>
                    <a:pt x="88" y="60"/>
                  </a:cubicBezTo>
                  <a:cubicBezTo>
                    <a:pt x="90" y="50"/>
                    <a:pt x="78" y="39"/>
                    <a:pt x="51" y="26"/>
                  </a:cubicBezTo>
                  <a:cubicBezTo>
                    <a:pt x="51" y="26"/>
                    <a:pt x="51" y="26"/>
                    <a:pt x="51" y="26"/>
                  </a:cubicBezTo>
                  <a:cubicBezTo>
                    <a:pt x="36" y="19"/>
                    <a:pt x="20" y="12"/>
                    <a:pt x="14" y="10"/>
                  </a:cubicBezTo>
                  <a:cubicBezTo>
                    <a:pt x="13" y="12"/>
                    <a:pt x="13" y="13"/>
                    <a:pt x="12" y="14"/>
                  </a:cubicBezTo>
                  <a:close/>
                  <a:moveTo>
                    <a:pt x="74" y="58"/>
                  </a:moveTo>
                  <a:cubicBezTo>
                    <a:pt x="74" y="58"/>
                    <a:pt x="74" y="58"/>
                    <a:pt x="7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8" name="Freeform 431"/>
            <p:cNvSpPr/>
            <p:nvPr/>
          </p:nvSpPr>
          <p:spPr bwMode="auto">
            <a:xfrm>
              <a:off x="5081588" y="8820150"/>
              <a:ext cx="131763" cy="131762"/>
            </a:xfrm>
            <a:custGeom>
              <a:avLst/>
              <a:gdLst>
                <a:gd name="T0" fmla="*/ 24 w 47"/>
                <a:gd name="T1" fmla="*/ 47 h 47"/>
                <a:gd name="T2" fmla="*/ 0 w 47"/>
                <a:gd name="T3" fmla="*/ 23 h 47"/>
                <a:gd name="T4" fmla="*/ 14 w 47"/>
                <a:gd name="T5" fmla="*/ 2 h 47"/>
                <a:gd name="T6" fmla="*/ 20 w 47"/>
                <a:gd name="T7" fmla="*/ 4 h 47"/>
                <a:gd name="T8" fmla="*/ 18 w 47"/>
                <a:gd name="T9" fmla="*/ 10 h 47"/>
                <a:gd name="T10" fmla="*/ 9 w 47"/>
                <a:gd name="T11" fmla="*/ 23 h 47"/>
                <a:gd name="T12" fmla="*/ 24 w 47"/>
                <a:gd name="T13" fmla="*/ 38 h 47"/>
                <a:gd name="T14" fmla="*/ 38 w 47"/>
                <a:gd name="T15" fmla="*/ 23 h 47"/>
                <a:gd name="T16" fmla="*/ 29 w 47"/>
                <a:gd name="T17" fmla="*/ 10 h 47"/>
                <a:gd name="T18" fmla="*/ 26 w 47"/>
                <a:gd name="T19" fmla="*/ 4 h 47"/>
                <a:gd name="T20" fmla="*/ 32 w 47"/>
                <a:gd name="T21" fmla="*/ 1 h 47"/>
                <a:gd name="T22" fmla="*/ 47 w 47"/>
                <a:gd name="T23" fmla="*/ 23 h 47"/>
                <a:gd name="T24" fmla="*/ 24 w 47"/>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4" y="47"/>
                  </a:moveTo>
                  <a:cubicBezTo>
                    <a:pt x="10" y="47"/>
                    <a:pt x="0" y="36"/>
                    <a:pt x="0" y="23"/>
                  </a:cubicBezTo>
                  <a:cubicBezTo>
                    <a:pt x="0" y="14"/>
                    <a:pt x="5" y="5"/>
                    <a:pt x="14" y="2"/>
                  </a:cubicBezTo>
                  <a:cubicBezTo>
                    <a:pt x="16" y="0"/>
                    <a:pt x="19" y="2"/>
                    <a:pt x="20" y="4"/>
                  </a:cubicBezTo>
                  <a:cubicBezTo>
                    <a:pt x="21" y="6"/>
                    <a:pt x="20" y="9"/>
                    <a:pt x="18" y="10"/>
                  </a:cubicBezTo>
                  <a:cubicBezTo>
                    <a:pt x="12" y="12"/>
                    <a:pt x="9" y="18"/>
                    <a:pt x="9" y="23"/>
                  </a:cubicBezTo>
                  <a:cubicBezTo>
                    <a:pt x="9" y="31"/>
                    <a:pt x="15" y="38"/>
                    <a:pt x="24" y="38"/>
                  </a:cubicBezTo>
                  <a:cubicBezTo>
                    <a:pt x="32" y="38"/>
                    <a:pt x="38" y="31"/>
                    <a:pt x="38" y="23"/>
                  </a:cubicBezTo>
                  <a:cubicBezTo>
                    <a:pt x="38" y="17"/>
                    <a:pt x="35" y="12"/>
                    <a:pt x="29" y="10"/>
                  </a:cubicBezTo>
                  <a:cubicBezTo>
                    <a:pt x="27" y="9"/>
                    <a:pt x="25" y="6"/>
                    <a:pt x="26" y="4"/>
                  </a:cubicBezTo>
                  <a:cubicBezTo>
                    <a:pt x="27" y="1"/>
                    <a:pt x="30" y="0"/>
                    <a:pt x="32" y="1"/>
                  </a:cubicBezTo>
                  <a:cubicBezTo>
                    <a:pt x="41" y="5"/>
                    <a:pt x="47" y="14"/>
                    <a:pt x="47" y="23"/>
                  </a:cubicBezTo>
                  <a:cubicBezTo>
                    <a:pt x="47" y="36"/>
                    <a:pt x="37" y="47"/>
                    <a:pt x="2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59" name="Freeform 432"/>
          <p:cNvSpPr>
            <a:spLocks noEditPoints="1"/>
          </p:cNvSpPr>
          <p:nvPr/>
        </p:nvSpPr>
        <p:spPr bwMode="auto">
          <a:xfrm>
            <a:off x="409006" y="3594523"/>
            <a:ext cx="864429" cy="863359"/>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60" name="组合 559"/>
          <p:cNvGrpSpPr/>
          <p:nvPr/>
        </p:nvGrpSpPr>
        <p:grpSpPr>
          <a:xfrm>
            <a:off x="1712069" y="3684389"/>
            <a:ext cx="601249" cy="605529"/>
            <a:chOff x="6164263" y="8193088"/>
            <a:chExt cx="892175" cy="898525"/>
          </a:xfrm>
          <a:solidFill>
            <a:srgbClr val="FC621E"/>
          </a:solidFill>
        </p:grpSpPr>
        <p:sp>
          <p:nvSpPr>
            <p:cNvPr id="561" name="Freeform 433"/>
            <p:cNvSpPr>
              <a:spLocks noEditPoints="1"/>
            </p:cNvSpPr>
            <p:nvPr/>
          </p:nvSpPr>
          <p:spPr bwMode="auto">
            <a:xfrm>
              <a:off x="6230938" y="8320088"/>
              <a:ext cx="755650" cy="771525"/>
            </a:xfrm>
            <a:custGeom>
              <a:avLst/>
              <a:gdLst>
                <a:gd name="T0" fmla="*/ 241 w 269"/>
                <a:gd name="T1" fmla="*/ 275 h 275"/>
                <a:gd name="T2" fmla="*/ 29 w 269"/>
                <a:gd name="T3" fmla="*/ 275 h 275"/>
                <a:gd name="T4" fmla="*/ 0 w 269"/>
                <a:gd name="T5" fmla="*/ 247 h 275"/>
                <a:gd name="T6" fmla="*/ 0 w 269"/>
                <a:gd name="T7" fmla="*/ 28 h 275"/>
                <a:gd name="T8" fmla="*/ 29 w 269"/>
                <a:gd name="T9" fmla="*/ 0 h 275"/>
                <a:gd name="T10" fmla="*/ 241 w 269"/>
                <a:gd name="T11" fmla="*/ 0 h 275"/>
                <a:gd name="T12" fmla="*/ 269 w 269"/>
                <a:gd name="T13" fmla="*/ 28 h 275"/>
                <a:gd name="T14" fmla="*/ 269 w 269"/>
                <a:gd name="T15" fmla="*/ 247 h 275"/>
                <a:gd name="T16" fmla="*/ 241 w 269"/>
                <a:gd name="T17" fmla="*/ 275 h 275"/>
                <a:gd name="T18" fmla="*/ 29 w 269"/>
                <a:gd name="T19" fmla="*/ 9 h 275"/>
                <a:gd name="T20" fmla="*/ 10 w 269"/>
                <a:gd name="T21" fmla="*/ 28 h 275"/>
                <a:gd name="T22" fmla="*/ 10 w 269"/>
                <a:gd name="T23" fmla="*/ 247 h 275"/>
                <a:gd name="T24" fmla="*/ 29 w 269"/>
                <a:gd name="T25" fmla="*/ 266 h 275"/>
                <a:gd name="T26" fmla="*/ 241 w 269"/>
                <a:gd name="T27" fmla="*/ 266 h 275"/>
                <a:gd name="T28" fmla="*/ 260 w 269"/>
                <a:gd name="T29" fmla="*/ 247 h 275"/>
                <a:gd name="T30" fmla="*/ 260 w 269"/>
                <a:gd name="T31" fmla="*/ 28 h 275"/>
                <a:gd name="T32" fmla="*/ 241 w 269"/>
                <a:gd name="T33" fmla="*/ 9 h 275"/>
                <a:gd name="T34" fmla="*/ 29 w 269"/>
                <a:gd name="T35" fmla="*/ 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75">
                  <a:moveTo>
                    <a:pt x="241" y="275"/>
                  </a:moveTo>
                  <a:cubicBezTo>
                    <a:pt x="29" y="275"/>
                    <a:pt x="29" y="275"/>
                    <a:pt x="29" y="275"/>
                  </a:cubicBezTo>
                  <a:cubicBezTo>
                    <a:pt x="13" y="275"/>
                    <a:pt x="0" y="262"/>
                    <a:pt x="0" y="247"/>
                  </a:cubicBezTo>
                  <a:cubicBezTo>
                    <a:pt x="0" y="28"/>
                    <a:pt x="0" y="28"/>
                    <a:pt x="0" y="28"/>
                  </a:cubicBezTo>
                  <a:cubicBezTo>
                    <a:pt x="0" y="13"/>
                    <a:pt x="13" y="0"/>
                    <a:pt x="29" y="0"/>
                  </a:cubicBezTo>
                  <a:cubicBezTo>
                    <a:pt x="241" y="0"/>
                    <a:pt x="241" y="0"/>
                    <a:pt x="241" y="0"/>
                  </a:cubicBezTo>
                  <a:cubicBezTo>
                    <a:pt x="256" y="0"/>
                    <a:pt x="269" y="13"/>
                    <a:pt x="269" y="28"/>
                  </a:cubicBezTo>
                  <a:cubicBezTo>
                    <a:pt x="269" y="247"/>
                    <a:pt x="269" y="247"/>
                    <a:pt x="269" y="247"/>
                  </a:cubicBezTo>
                  <a:cubicBezTo>
                    <a:pt x="269" y="262"/>
                    <a:pt x="256" y="275"/>
                    <a:pt x="241" y="275"/>
                  </a:cubicBezTo>
                  <a:close/>
                  <a:moveTo>
                    <a:pt x="29" y="9"/>
                  </a:moveTo>
                  <a:cubicBezTo>
                    <a:pt x="18" y="9"/>
                    <a:pt x="10" y="18"/>
                    <a:pt x="10" y="28"/>
                  </a:cubicBezTo>
                  <a:cubicBezTo>
                    <a:pt x="10" y="247"/>
                    <a:pt x="10" y="247"/>
                    <a:pt x="10" y="247"/>
                  </a:cubicBezTo>
                  <a:cubicBezTo>
                    <a:pt x="10" y="257"/>
                    <a:pt x="18" y="266"/>
                    <a:pt x="29" y="266"/>
                  </a:cubicBezTo>
                  <a:cubicBezTo>
                    <a:pt x="241" y="266"/>
                    <a:pt x="241" y="266"/>
                    <a:pt x="241" y="266"/>
                  </a:cubicBezTo>
                  <a:cubicBezTo>
                    <a:pt x="251" y="266"/>
                    <a:pt x="260" y="257"/>
                    <a:pt x="260" y="247"/>
                  </a:cubicBezTo>
                  <a:cubicBezTo>
                    <a:pt x="260" y="28"/>
                    <a:pt x="260" y="28"/>
                    <a:pt x="260" y="28"/>
                  </a:cubicBezTo>
                  <a:cubicBezTo>
                    <a:pt x="260" y="18"/>
                    <a:pt x="251" y="9"/>
                    <a:pt x="241"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2" name="Freeform 434"/>
            <p:cNvSpPr/>
            <p:nvPr/>
          </p:nvSpPr>
          <p:spPr bwMode="auto">
            <a:xfrm>
              <a:off x="6442075" y="8224838"/>
              <a:ext cx="336550" cy="120650"/>
            </a:xfrm>
            <a:custGeom>
              <a:avLst/>
              <a:gdLst>
                <a:gd name="T0" fmla="*/ 115 w 120"/>
                <a:gd name="T1" fmla="*/ 43 h 43"/>
                <a:gd name="T2" fmla="*/ 4 w 120"/>
                <a:gd name="T3" fmla="*/ 43 h 43"/>
                <a:gd name="T4" fmla="*/ 0 w 120"/>
                <a:gd name="T5" fmla="*/ 38 h 43"/>
                <a:gd name="T6" fmla="*/ 0 w 120"/>
                <a:gd name="T7" fmla="*/ 22 h 43"/>
                <a:gd name="T8" fmla="*/ 22 w 120"/>
                <a:gd name="T9" fmla="*/ 0 h 43"/>
                <a:gd name="T10" fmla="*/ 26 w 120"/>
                <a:gd name="T11" fmla="*/ 4 h 43"/>
                <a:gd name="T12" fmla="*/ 22 w 120"/>
                <a:gd name="T13" fmla="*/ 9 h 43"/>
                <a:gd name="T14" fmla="*/ 9 w 120"/>
                <a:gd name="T15" fmla="*/ 22 h 43"/>
                <a:gd name="T16" fmla="*/ 9 w 120"/>
                <a:gd name="T17" fmla="*/ 34 h 43"/>
                <a:gd name="T18" fmla="*/ 111 w 120"/>
                <a:gd name="T19" fmla="*/ 34 h 43"/>
                <a:gd name="T20" fmla="*/ 111 w 120"/>
                <a:gd name="T21" fmla="*/ 22 h 43"/>
                <a:gd name="T22" fmla="*/ 98 w 120"/>
                <a:gd name="T23" fmla="*/ 9 h 43"/>
                <a:gd name="T24" fmla="*/ 93 w 120"/>
                <a:gd name="T25" fmla="*/ 4 h 43"/>
                <a:gd name="T26" fmla="*/ 98 w 120"/>
                <a:gd name="T27" fmla="*/ 0 h 43"/>
                <a:gd name="T28" fmla="*/ 120 w 120"/>
                <a:gd name="T29" fmla="*/ 22 h 43"/>
                <a:gd name="T30" fmla="*/ 120 w 120"/>
                <a:gd name="T31" fmla="*/ 38 h 43"/>
                <a:gd name="T32" fmla="*/ 115 w 120"/>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43">
                  <a:moveTo>
                    <a:pt x="115" y="43"/>
                  </a:moveTo>
                  <a:cubicBezTo>
                    <a:pt x="4" y="43"/>
                    <a:pt x="4" y="43"/>
                    <a:pt x="4" y="43"/>
                  </a:cubicBezTo>
                  <a:cubicBezTo>
                    <a:pt x="2" y="43"/>
                    <a:pt x="0" y="41"/>
                    <a:pt x="0" y="38"/>
                  </a:cubicBezTo>
                  <a:cubicBezTo>
                    <a:pt x="0" y="22"/>
                    <a:pt x="0" y="22"/>
                    <a:pt x="0" y="22"/>
                  </a:cubicBezTo>
                  <a:cubicBezTo>
                    <a:pt x="0" y="10"/>
                    <a:pt x="10" y="0"/>
                    <a:pt x="22" y="0"/>
                  </a:cubicBezTo>
                  <a:cubicBezTo>
                    <a:pt x="24" y="0"/>
                    <a:pt x="26" y="2"/>
                    <a:pt x="26" y="4"/>
                  </a:cubicBezTo>
                  <a:cubicBezTo>
                    <a:pt x="26" y="7"/>
                    <a:pt x="24" y="9"/>
                    <a:pt x="22" y="9"/>
                  </a:cubicBezTo>
                  <a:cubicBezTo>
                    <a:pt x="15" y="9"/>
                    <a:pt x="9" y="15"/>
                    <a:pt x="9" y="22"/>
                  </a:cubicBezTo>
                  <a:cubicBezTo>
                    <a:pt x="9" y="34"/>
                    <a:pt x="9" y="34"/>
                    <a:pt x="9" y="34"/>
                  </a:cubicBezTo>
                  <a:cubicBezTo>
                    <a:pt x="111" y="34"/>
                    <a:pt x="111" y="34"/>
                    <a:pt x="111" y="34"/>
                  </a:cubicBezTo>
                  <a:cubicBezTo>
                    <a:pt x="111" y="22"/>
                    <a:pt x="111" y="22"/>
                    <a:pt x="111" y="22"/>
                  </a:cubicBezTo>
                  <a:cubicBezTo>
                    <a:pt x="111" y="15"/>
                    <a:pt x="105" y="9"/>
                    <a:pt x="98" y="9"/>
                  </a:cubicBezTo>
                  <a:cubicBezTo>
                    <a:pt x="95" y="9"/>
                    <a:pt x="93" y="7"/>
                    <a:pt x="93" y="4"/>
                  </a:cubicBezTo>
                  <a:cubicBezTo>
                    <a:pt x="93" y="2"/>
                    <a:pt x="95" y="0"/>
                    <a:pt x="98" y="0"/>
                  </a:cubicBezTo>
                  <a:cubicBezTo>
                    <a:pt x="110" y="0"/>
                    <a:pt x="120" y="10"/>
                    <a:pt x="120" y="22"/>
                  </a:cubicBezTo>
                  <a:cubicBezTo>
                    <a:pt x="120" y="38"/>
                    <a:pt x="120" y="38"/>
                    <a:pt x="120" y="38"/>
                  </a:cubicBezTo>
                  <a:cubicBezTo>
                    <a:pt x="120" y="41"/>
                    <a:pt x="118" y="43"/>
                    <a:pt x="11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3" name="Freeform 435"/>
            <p:cNvSpPr/>
            <p:nvPr/>
          </p:nvSpPr>
          <p:spPr bwMode="auto">
            <a:xfrm>
              <a:off x="6303963" y="8758238"/>
              <a:ext cx="611188" cy="333375"/>
            </a:xfrm>
            <a:custGeom>
              <a:avLst/>
              <a:gdLst>
                <a:gd name="T0" fmla="*/ 213 w 218"/>
                <a:gd name="T1" fmla="*/ 119 h 119"/>
                <a:gd name="T2" fmla="*/ 208 w 218"/>
                <a:gd name="T3" fmla="*/ 115 h 119"/>
                <a:gd name="T4" fmla="*/ 208 w 218"/>
                <a:gd name="T5" fmla="*/ 32 h 119"/>
                <a:gd name="T6" fmla="*/ 186 w 218"/>
                <a:gd name="T7" fmla="*/ 9 h 119"/>
                <a:gd name="T8" fmla="*/ 32 w 218"/>
                <a:gd name="T9" fmla="*/ 9 h 119"/>
                <a:gd name="T10" fmla="*/ 9 w 218"/>
                <a:gd name="T11" fmla="*/ 32 h 119"/>
                <a:gd name="T12" fmla="*/ 9 w 218"/>
                <a:gd name="T13" fmla="*/ 115 h 119"/>
                <a:gd name="T14" fmla="*/ 5 w 218"/>
                <a:gd name="T15" fmla="*/ 119 h 119"/>
                <a:gd name="T16" fmla="*/ 0 w 218"/>
                <a:gd name="T17" fmla="*/ 115 h 119"/>
                <a:gd name="T18" fmla="*/ 0 w 218"/>
                <a:gd name="T19" fmla="*/ 32 h 119"/>
                <a:gd name="T20" fmla="*/ 32 w 218"/>
                <a:gd name="T21" fmla="*/ 0 h 119"/>
                <a:gd name="T22" fmla="*/ 186 w 218"/>
                <a:gd name="T23" fmla="*/ 0 h 119"/>
                <a:gd name="T24" fmla="*/ 218 w 218"/>
                <a:gd name="T25" fmla="*/ 32 h 119"/>
                <a:gd name="T26" fmla="*/ 218 w 218"/>
                <a:gd name="T27" fmla="*/ 115 h 119"/>
                <a:gd name="T28" fmla="*/ 213 w 218"/>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19">
                  <a:moveTo>
                    <a:pt x="213" y="119"/>
                  </a:moveTo>
                  <a:cubicBezTo>
                    <a:pt x="210" y="119"/>
                    <a:pt x="208" y="117"/>
                    <a:pt x="208" y="115"/>
                  </a:cubicBezTo>
                  <a:cubicBezTo>
                    <a:pt x="208" y="32"/>
                    <a:pt x="208" y="32"/>
                    <a:pt x="208" y="32"/>
                  </a:cubicBezTo>
                  <a:cubicBezTo>
                    <a:pt x="208" y="20"/>
                    <a:pt x="198" y="9"/>
                    <a:pt x="186" y="9"/>
                  </a:cubicBezTo>
                  <a:cubicBezTo>
                    <a:pt x="32" y="9"/>
                    <a:pt x="32" y="9"/>
                    <a:pt x="32" y="9"/>
                  </a:cubicBezTo>
                  <a:cubicBezTo>
                    <a:pt x="19" y="9"/>
                    <a:pt x="9" y="20"/>
                    <a:pt x="9" y="32"/>
                  </a:cubicBezTo>
                  <a:cubicBezTo>
                    <a:pt x="9" y="115"/>
                    <a:pt x="9" y="115"/>
                    <a:pt x="9" y="115"/>
                  </a:cubicBezTo>
                  <a:cubicBezTo>
                    <a:pt x="9" y="117"/>
                    <a:pt x="7" y="119"/>
                    <a:pt x="5" y="119"/>
                  </a:cubicBezTo>
                  <a:cubicBezTo>
                    <a:pt x="2" y="119"/>
                    <a:pt x="0" y="117"/>
                    <a:pt x="0" y="115"/>
                  </a:cubicBezTo>
                  <a:cubicBezTo>
                    <a:pt x="0" y="32"/>
                    <a:pt x="0" y="32"/>
                    <a:pt x="0" y="32"/>
                  </a:cubicBezTo>
                  <a:cubicBezTo>
                    <a:pt x="0" y="15"/>
                    <a:pt x="14" y="0"/>
                    <a:pt x="32" y="0"/>
                  </a:cubicBezTo>
                  <a:cubicBezTo>
                    <a:pt x="186" y="0"/>
                    <a:pt x="186" y="0"/>
                    <a:pt x="186" y="0"/>
                  </a:cubicBezTo>
                  <a:cubicBezTo>
                    <a:pt x="203" y="0"/>
                    <a:pt x="218" y="15"/>
                    <a:pt x="218" y="32"/>
                  </a:cubicBezTo>
                  <a:cubicBezTo>
                    <a:pt x="218" y="115"/>
                    <a:pt x="218" y="115"/>
                    <a:pt x="218" y="115"/>
                  </a:cubicBezTo>
                  <a:cubicBezTo>
                    <a:pt x="218" y="117"/>
                    <a:pt x="215" y="119"/>
                    <a:pt x="21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4" name="Freeform 436"/>
            <p:cNvSpPr>
              <a:spLocks noEditPoints="1"/>
            </p:cNvSpPr>
            <p:nvPr/>
          </p:nvSpPr>
          <p:spPr bwMode="auto">
            <a:xfrm>
              <a:off x="6515100" y="8864600"/>
              <a:ext cx="190500" cy="134937"/>
            </a:xfrm>
            <a:custGeom>
              <a:avLst/>
              <a:gdLst>
                <a:gd name="T0" fmla="*/ 34 w 68"/>
                <a:gd name="T1" fmla="*/ 48 h 48"/>
                <a:gd name="T2" fmla="*/ 32 w 68"/>
                <a:gd name="T3" fmla="*/ 48 h 48"/>
                <a:gd name="T4" fmla="*/ 0 w 68"/>
                <a:gd name="T5" fmla="*/ 19 h 48"/>
                <a:gd name="T6" fmla="*/ 20 w 68"/>
                <a:gd name="T7" fmla="*/ 0 h 48"/>
                <a:gd name="T8" fmla="*/ 34 w 68"/>
                <a:gd name="T9" fmla="*/ 5 h 48"/>
                <a:gd name="T10" fmla="*/ 48 w 68"/>
                <a:gd name="T11" fmla="*/ 0 h 48"/>
                <a:gd name="T12" fmla="*/ 68 w 68"/>
                <a:gd name="T13" fmla="*/ 19 h 48"/>
                <a:gd name="T14" fmla="*/ 35 w 68"/>
                <a:gd name="T15" fmla="*/ 48 h 48"/>
                <a:gd name="T16" fmla="*/ 34 w 68"/>
                <a:gd name="T17" fmla="*/ 48 h 48"/>
                <a:gd name="T18" fmla="*/ 20 w 68"/>
                <a:gd name="T19" fmla="*/ 9 h 48"/>
                <a:gd name="T20" fmla="*/ 9 w 68"/>
                <a:gd name="T21" fmla="*/ 19 h 48"/>
                <a:gd name="T22" fmla="*/ 34 w 68"/>
                <a:gd name="T23" fmla="*/ 39 h 48"/>
                <a:gd name="T24" fmla="*/ 58 w 68"/>
                <a:gd name="T25" fmla="*/ 19 h 48"/>
                <a:gd name="T26" fmla="*/ 48 w 68"/>
                <a:gd name="T27" fmla="*/ 9 h 48"/>
                <a:gd name="T28" fmla="*/ 38 w 68"/>
                <a:gd name="T29" fmla="*/ 15 h 48"/>
                <a:gd name="T30" fmla="*/ 34 w 68"/>
                <a:gd name="T31" fmla="*/ 18 h 48"/>
                <a:gd name="T32" fmla="*/ 34 w 68"/>
                <a:gd name="T33" fmla="*/ 18 h 48"/>
                <a:gd name="T34" fmla="*/ 30 w 68"/>
                <a:gd name="T35" fmla="*/ 15 h 48"/>
                <a:gd name="T36" fmla="*/ 20 w 68"/>
                <a:gd name="T3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34" y="48"/>
                  </a:moveTo>
                  <a:cubicBezTo>
                    <a:pt x="33" y="48"/>
                    <a:pt x="33" y="48"/>
                    <a:pt x="32" y="48"/>
                  </a:cubicBezTo>
                  <a:cubicBezTo>
                    <a:pt x="27" y="46"/>
                    <a:pt x="0" y="34"/>
                    <a:pt x="0" y="19"/>
                  </a:cubicBezTo>
                  <a:cubicBezTo>
                    <a:pt x="0" y="8"/>
                    <a:pt x="9" y="0"/>
                    <a:pt x="20" y="0"/>
                  </a:cubicBezTo>
                  <a:cubicBezTo>
                    <a:pt x="25" y="0"/>
                    <a:pt x="30" y="2"/>
                    <a:pt x="34" y="5"/>
                  </a:cubicBezTo>
                  <a:cubicBezTo>
                    <a:pt x="37" y="2"/>
                    <a:pt x="42" y="0"/>
                    <a:pt x="48" y="0"/>
                  </a:cubicBezTo>
                  <a:cubicBezTo>
                    <a:pt x="59" y="0"/>
                    <a:pt x="68" y="8"/>
                    <a:pt x="68" y="19"/>
                  </a:cubicBezTo>
                  <a:cubicBezTo>
                    <a:pt x="68" y="35"/>
                    <a:pt x="39" y="47"/>
                    <a:pt x="35" y="48"/>
                  </a:cubicBezTo>
                  <a:cubicBezTo>
                    <a:pt x="35" y="48"/>
                    <a:pt x="34" y="48"/>
                    <a:pt x="34" y="48"/>
                  </a:cubicBezTo>
                  <a:close/>
                  <a:moveTo>
                    <a:pt x="20" y="9"/>
                  </a:moveTo>
                  <a:cubicBezTo>
                    <a:pt x="14" y="9"/>
                    <a:pt x="9" y="13"/>
                    <a:pt x="9" y="19"/>
                  </a:cubicBezTo>
                  <a:cubicBezTo>
                    <a:pt x="9" y="25"/>
                    <a:pt x="23" y="34"/>
                    <a:pt x="34" y="39"/>
                  </a:cubicBezTo>
                  <a:cubicBezTo>
                    <a:pt x="43" y="35"/>
                    <a:pt x="58" y="26"/>
                    <a:pt x="58" y="19"/>
                  </a:cubicBezTo>
                  <a:cubicBezTo>
                    <a:pt x="58" y="13"/>
                    <a:pt x="54" y="9"/>
                    <a:pt x="48" y="9"/>
                  </a:cubicBezTo>
                  <a:cubicBezTo>
                    <a:pt x="43" y="9"/>
                    <a:pt x="40" y="12"/>
                    <a:pt x="38" y="15"/>
                  </a:cubicBezTo>
                  <a:cubicBezTo>
                    <a:pt x="37" y="17"/>
                    <a:pt x="36" y="18"/>
                    <a:pt x="34" y="18"/>
                  </a:cubicBezTo>
                  <a:cubicBezTo>
                    <a:pt x="34" y="18"/>
                    <a:pt x="34" y="18"/>
                    <a:pt x="34" y="18"/>
                  </a:cubicBezTo>
                  <a:cubicBezTo>
                    <a:pt x="32" y="18"/>
                    <a:pt x="30" y="17"/>
                    <a:pt x="30" y="15"/>
                  </a:cubicBezTo>
                  <a:cubicBezTo>
                    <a:pt x="28" y="12"/>
                    <a:pt x="24"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5" name="Freeform 437"/>
            <p:cNvSpPr/>
            <p:nvPr/>
          </p:nvSpPr>
          <p:spPr bwMode="auto">
            <a:xfrm>
              <a:off x="6164263" y="8542338"/>
              <a:ext cx="95250" cy="457200"/>
            </a:xfrm>
            <a:custGeom>
              <a:avLst/>
              <a:gdLst>
                <a:gd name="T0" fmla="*/ 29 w 34"/>
                <a:gd name="T1" fmla="*/ 163 h 163"/>
                <a:gd name="T2" fmla="*/ 11 w 34"/>
                <a:gd name="T3" fmla="*/ 163 h 163"/>
                <a:gd name="T4" fmla="*/ 4 w 34"/>
                <a:gd name="T5" fmla="*/ 160 h 163"/>
                <a:gd name="T6" fmla="*/ 0 w 34"/>
                <a:gd name="T7" fmla="*/ 143 h 163"/>
                <a:gd name="T8" fmla="*/ 9 w 34"/>
                <a:gd name="T9" fmla="*/ 14 h 163"/>
                <a:gd name="T10" fmla="*/ 19 w 34"/>
                <a:gd name="T11" fmla="*/ 0 h 163"/>
                <a:gd name="T12" fmla="*/ 29 w 34"/>
                <a:gd name="T13" fmla="*/ 0 h 163"/>
                <a:gd name="T14" fmla="*/ 34 w 34"/>
                <a:gd name="T15" fmla="*/ 5 h 163"/>
                <a:gd name="T16" fmla="*/ 29 w 34"/>
                <a:gd name="T17" fmla="*/ 10 h 163"/>
                <a:gd name="T18" fmla="*/ 20 w 34"/>
                <a:gd name="T19" fmla="*/ 10 h 163"/>
                <a:gd name="T20" fmla="*/ 18 w 34"/>
                <a:gd name="T21" fmla="*/ 14 h 163"/>
                <a:gd name="T22" fmla="*/ 9 w 34"/>
                <a:gd name="T23" fmla="*/ 144 h 163"/>
                <a:gd name="T24" fmla="*/ 11 w 34"/>
                <a:gd name="T25" fmla="*/ 154 h 163"/>
                <a:gd name="T26" fmla="*/ 29 w 34"/>
                <a:gd name="T27" fmla="*/ 154 h 163"/>
                <a:gd name="T28" fmla="*/ 34 w 34"/>
                <a:gd name="T29" fmla="*/ 159 h 163"/>
                <a:gd name="T30" fmla="*/ 29 w 34"/>
                <a:gd name="T3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63">
                  <a:moveTo>
                    <a:pt x="29" y="163"/>
                  </a:moveTo>
                  <a:cubicBezTo>
                    <a:pt x="11" y="163"/>
                    <a:pt x="11" y="163"/>
                    <a:pt x="11" y="163"/>
                  </a:cubicBezTo>
                  <a:cubicBezTo>
                    <a:pt x="8" y="163"/>
                    <a:pt x="6" y="162"/>
                    <a:pt x="4" y="160"/>
                  </a:cubicBezTo>
                  <a:cubicBezTo>
                    <a:pt x="1" y="157"/>
                    <a:pt x="0" y="151"/>
                    <a:pt x="0" y="143"/>
                  </a:cubicBezTo>
                  <a:cubicBezTo>
                    <a:pt x="9" y="14"/>
                    <a:pt x="9" y="14"/>
                    <a:pt x="9" y="14"/>
                  </a:cubicBezTo>
                  <a:cubicBezTo>
                    <a:pt x="9" y="6"/>
                    <a:pt x="14" y="0"/>
                    <a:pt x="19" y="0"/>
                  </a:cubicBezTo>
                  <a:cubicBezTo>
                    <a:pt x="29" y="0"/>
                    <a:pt x="29" y="0"/>
                    <a:pt x="29" y="0"/>
                  </a:cubicBezTo>
                  <a:cubicBezTo>
                    <a:pt x="32" y="0"/>
                    <a:pt x="34" y="2"/>
                    <a:pt x="34" y="5"/>
                  </a:cubicBezTo>
                  <a:cubicBezTo>
                    <a:pt x="34" y="8"/>
                    <a:pt x="32" y="10"/>
                    <a:pt x="29" y="10"/>
                  </a:cubicBezTo>
                  <a:cubicBezTo>
                    <a:pt x="20" y="10"/>
                    <a:pt x="20" y="10"/>
                    <a:pt x="20" y="10"/>
                  </a:cubicBezTo>
                  <a:cubicBezTo>
                    <a:pt x="19" y="10"/>
                    <a:pt x="18" y="12"/>
                    <a:pt x="18" y="14"/>
                  </a:cubicBezTo>
                  <a:cubicBezTo>
                    <a:pt x="9" y="144"/>
                    <a:pt x="9" y="144"/>
                    <a:pt x="9" y="144"/>
                  </a:cubicBezTo>
                  <a:cubicBezTo>
                    <a:pt x="9" y="151"/>
                    <a:pt x="11" y="154"/>
                    <a:pt x="11" y="154"/>
                  </a:cubicBezTo>
                  <a:cubicBezTo>
                    <a:pt x="29" y="154"/>
                    <a:pt x="29" y="154"/>
                    <a:pt x="29" y="154"/>
                  </a:cubicBezTo>
                  <a:cubicBezTo>
                    <a:pt x="32" y="154"/>
                    <a:pt x="34" y="156"/>
                    <a:pt x="34" y="159"/>
                  </a:cubicBezTo>
                  <a:cubicBezTo>
                    <a:pt x="34" y="161"/>
                    <a:pt x="32" y="163"/>
                    <a:pt x="29"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6" name="Freeform 438"/>
            <p:cNvSpPr/>
            <p:nvPr/>
          </p:nvSpPr>
          <p:spPr bwMode="auto">
            <a:xfrm>
              <a:off x="6961188" y="8542338"/>
              <a:ext cx="95250" cy="457200"/>
            </a:xfrm>
            <a:custGeom>
              <a:avLst/>
              <a:gdLst>
                <a:gd name="T0" fmla="*/ 23 w 34"/>
                <a:gd name="T1" fmla="*/ 163 h 163"/>
                <a:gd name="T2" fmla="*/ 5 w 34"/>
                <a:gd name="T3" fmla="*/ 163 h 163"/>
                <a:gd name="T4" fmla="*/ 0 w 34"/>
                <a:gd name="T5" fmla="*/ 159 h 163"/>
                <a:gd name="T6" fmla="*/ 5 w 34"/>
                <a:gd name="T7" fmla="*/ 154 h 163"/>
                <a:gd name="T8" fmla="*/ 23 w 34"/>
                <a:gd name="T9" fmla="*/ 154 h 163"/>
                <a:gd name="T10" fmla="*/ 25 w 34"/>
                <a:gd name="T11" fmla="*/ 144 h 163"/>
                <a:gd name="T12" fmla="*/ 16 w 34"/>
                <a:gd name="T13" fmla="*/ 15 h 163"/>
                <a:gd name="T14" fmla="*/ 14 w 34"/>
                <a:gd name="T15" fmla="*/ 10 h 163"/>
                <a:gd name="T16" fmla="*/ 5 w 34"/>
                <a:gd name="T17" fmla="*/ 10 h 163"/>
                <a:gd name="T18" fmla="*/ 0 w 34"/>
                <a:gd name="T19" fmla="*/ 5 h 163"/>
                <a:gd name="T20" fmla="*/ 5 w 34"/>
                <a:gd name="T21" fmla="*/ 0 h 163"/>
                <a:gd name="T22" fmla="*/ 15 w 34"/>
                <a:gd name="T23" fmla="*/ 0 h 163"/>
                <a:gd name="T24" fmla="*/ 25 w 34"/>
                <a:gd name="T25" fmla="*/ 14 h 163"/>
                <a:gd name="T26" fmla="*/ 34 w 34"/>
                <a:gd name="T27" fmla="*/ 143 h 163"/>
                <a:gd name="T28" fmla="*/ 30 w 34"/>
                <a:gd name="T29" fmla="*/ 160 h 163"/>
                <a:gd name="T30" fmla="*/ 23 w 34"/>
                <a:gd name="T3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63">
                  <a:moveTo>
                    <a:pt x="23" y="163"/>
                  </a:moveTo>
                  <a:cubicBezTo>
                    <a:pt x="5" y="163"/>
                    <a:pt x="5" y="163"/>
                    <a:pt x="5" y="163"/>
                  </a:cubicBezTo>
                  <a:cubicBezTo>
                    <a:pt x="2" y="163"/>
                    <a:pt x="0" y="161"/>
                    <a:pt x="0" y="159"/>
                  </a:cubicBezTo>
                  <a:cubicBezTo>
                    <a:pt x="0" y="156"/>
                    <a:pt x="2" y="154"/>
                    <a:pt x="5" y="154"/>
                  </a:cubicBezTo>
                  <a:cubicBezTo>
                    <a:pt x="23" y="154"/>
                    <a:pt x="23" y="154"/>
                    <a:pt x="23" y="154"/>
                  </a:cubicBezTo>
                  <a:cubicBezTo>
                    <a:pt x="23" y="154"/>
                    <a:pt x="25" y="151"/>
                    <a:pt x="25" y="144"/>
                  </a:cubicBezTo>
                  <a:cubicBezTo>
                    <a:pt x="16" y="15"/>
                    <a:pt x="16" y="15"/>
                    <a:pt x="16" y="15"/>
                  </a:cubicBezTo>
                  <a:cubicBezTo>
                    <a:pt x="16" y="12"/>
                    <a:pt x="15" y="10"/>
                    <a:pt x="14" y="10"/>
                  </a:cubicBezTo>
                  <a:cubicBezTo>
                    <a:pt x="5" y="10"/>
                    <a:pt x="5" y="10"/>
                    <a:pt x="5" y="10"/>
                  </a:cubicBezTo>
                  <a:cubicBezTo>
                    <a:pt x="2" y="10"/>
                    <a:pt x="0" y="8"/>
                    <a:pt x="0" y="5"/>
                  </a:cubicBezTo>
                  <a:cubicBezTo>
                    <a:pt x="0" y="2"/>
                    <a:pt x="2" y="0"/>
                    <a:pt x="5" y="0"/>
                  </a:cubicBezTo>
                  <a:cubicBezTo>
                    <a:pt x="15" y="0"/>
                    <a:pt x="15" y="0"/>
                    <a:pt x="15" y="0"/>
                  </a:cubicBezTo>
                  <a:cubicBezTo>
                    <a:pt x="20" y="0"/>
                    <a:pt x="25" y="6"/>
                    <a:pt x="25" y="14"/>
                  </a:cubicBezTo>
                  <a:cubicBezTo>
                    <a:pt x="34" y="143"/>
                    <a:pt x="34" y="143"/>
                    <a:pt x="34" y="143"/>
                  </a:cubicBezTo>
                  <a:cubicBezTo>
                    <a:pt x="34" y="151"/>
                    <a:pt x="33" y="157"/>
                    <a:pt x="30" y="160"/>
                  </a:cubicBezTo>
                  <a:cubicBezTo>
                    <a:pt x="28" y="162"/>
                    <a:pt x="26" y="163"/>
                    <a:pt x="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7" name="Freeform 439"/>
            <p:cNvSpPr/>
            <p:nvPr/>
          </p:nvSpPr>
          <p:spPr bwMode="auto">
            <a:xfrm>
              <a:off x="6303963" y="8320088"/>
              <a:ext cx="266700" cy="344487"/>
            </a:xfrm>
            <a:custGeom>
              <a:avLst/>
              <a:gdLst>
                <a:gd name="T0" fmla="*/ 90 w 95"/>
                <a:gd name="T1" fmla="*/ 123 h 123"/>
                <a:gd name="T2" fmla="*/ 90 w 95"/>
                <a:gd name="T3" fmla="*/ 123 h 123"/>
                <a:gd name="T4" fmla="*/ 27 w 95"/>
                <a:gd name="T5" fmla="*/ 87 h 123"/>
                <a:gd name="T6" fmla="*/ 0 w 95"/>
                <a:gd name="T7" fmla="*/ 4 h 123"/>
                <a:gd name="T8" fmla="*/ 5 w 95"/>
                <a:gd name="T9" fmla="*/ 0 h 123"/>
                <a:gd name="T10" fmla="*/ 5 w 95"/>
                <a:gd name="T11" fmla="*/ 0 h 123"/>
                <a:gd name="T12" fmla="*/ 10 w 95"/>
                <a:gd name="T13" fmla="*/ 4 h 123"/>
                <a:gd name="T14" fmla="*/ 91 w 95"/>
                <a:gd name="T15" fmla="*/ 114 h 123"/>
                <a:gd name="T16" fmla="*/ 95 w 95"/>
                <a:gd name="T17" fmla="*/ 120 h 123"/>
                <a:gd name="T18" fmla="*/ 90 w 95"/>
                <a:gd name="T1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23">
                  <a:moveTo>
                    <a:pt x="90" y="123"/>
                  </a:moveTo>
                  <a:cubicBezTo>
                    <a:pt x="90" y="123"/>
                    <a:pt x="90" y="123"/>
                    <a:pt x="90" y="123"/>
                  </a:cubicBezTo>
                  <a:cubicBezTo>
                    <a:pt x="65" y="119"/>
                    <a:pt x="43" y="106"/>
                    <a:pt x="27" y="87"/>
                  </a:cubicBezTo>
                  <a:cubicBezTo>
                    <a:pt x="10" y="66"/>
                    <a:pt x="0" y="37"/>
                    <a:pt x="0" y="4"/>
                  </a:cubicBezTo>
                  <a:cubicBezTo>
                    <a:pt x="0" y="2"/>
                    <a:pt x="3" y="0"/>
                    <a:pt x="5" y="0"/>
                  </a:cubicBezTo>
                  <a:cubicBezTo>
                    <a:pt x="5" y="0"/>
                    <a:pt x="5" y="0"/>
                    <a:pt x="5" y="0"/>
                  </a:cubicBezTo>
                  <a:cubicBezTo>
                    <a:pt x="8" y="0"/>
                    <a:pt x="10" y="2"/>
                    <a:pt x="10" y="4"/>
                  </a:cubicBezTo>
                  <a:cubicBezTo>
                    <a:pt x="10" y="48"/>
                    <a:pt x="31" y="103"/>
                    <a:pt x="91" y="114"/>
                  </a:cubicBezTo>
                  <a:cubicBezTo>
                    <a:pt x="94" y="115"/>
                    <a:pt x="95" y="117"/>
                    <a:pt x="95" y="120"/>
                  </a:cubicBezTo>
                  <a:cubicBezTo>
                    <a:pt x="94" y="122"/>
                    <a:pt x="93" y="123"/>
                    <a:pt x="9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8" name="Freeform 440"/>
            <p:cNvSpPr/>
            <p:nvPr/>
          </p:nvSpPr>
          <p:spPr bwMode="auto">
            <a:xfrm>
              <a:off x="6646863" y="8320088"/>
              <a:ext cx="268288" cy="344487"/>
            </a:xfrm>
            <a:custGeom>
              <a:avLst/>
              <a:gdLst>
                <a:gd name="T0" fmla="*/ 5 w 96"/>
                <a:gd name="T1" fmla="*/ 123 h 123"/>
                <a:gd name="T2" fmla="*/ 1 w 96"/>
                <a:gd name="T3" fmla="*/ 120 h 123"/>
                <a:gd name="T4" fmla="*/ 4 w 96"/>
                <a:gd name="T5" fmla="*/ 114 h 123"/>
                <a:gd name="T6" fmla="*/ 86 w 96"/>
                <a:gd name="T7" fmla="*/ 4 h 123"/>
                <a:gd name="T8" fmla="*/ 91 w 96"/>
                <a:gd name="T9" fmla="*/ 0 h 123"/>
                <a:gd name="T10" fmla="*/ 96 w 96"/>
                <a:gd name="T11" fmla="*/ 4 h 123"/>
                <a:gd name="T12" fmla="*/ 69 w 96"/>
                <a:gd name="T13" fmla="*/ 87 h 123"/>
                <a:gd name="T14" fmla="*/ 6 w 96"/>
                <a:gd name="T15" fmla="*/ 123 h 123"/>
                <a:gd name="T16" fmla="*/ 5 w 9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3">
                  <a:moveTo>
                    <a:pt x="5" y="123"/>
                  </a:moveTo>
                  <a:cubicBezTo>
                    <a:pt x="3" y="123"/>
                    <a:pt x="1" y="122"/>
                    <a:pt x="1" y="120"/>
                  </a:cubicBezTo>
                  <a:cubicBezTo>
                    <a:pt x="0" y="117"/>
                    <a:pt x="2" y="115"/>
                    <a:pt x="4" y="114"/>
                  </a:cubicBezTo>
                  <a:cubicBezTo>
                    <a:pt x="65" y="104"/>
                    <a:pt x="86" y="48"/>
                    <a:pt x="86" y="4"/>
                  </a:cubicBezTo>
                  <a:cubicBezTo>
                    <a:pt x="86" y="2"/>
                    <a:pt x="88" y="0"/>
                    <a:pt x="91" y="0"/>
                  </a:cubicBezTo>
                  <a:cubicBezTo>
                    <a:pt x="93" y="0"/>
                    <a:pt x="96" y="2"/>
                    <a:pt x="96" y="4"/>
                  </a:cubicBezTo>
                  <a:cubicBezTo>
                    <a:pt x="96" y="37"/>
                    <a:pt x="86" y="66"/>
                    <a:pt x="69" y="87"/>
                  </a:cubicBezTo>
                  <a:cubicBezTo>
                    <a:pt x="53" y="106"/>
                    <a:pt x="31" y="119"/>
                    <a:pt x="6" y="123"/>
                  </a:cubicBezTo>
                  <a:cubicBezTo>
                    <a:pt x="6" y="123"/>
                    <a:pt x="5" y="123"/>
                    <a:pt x="5"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9" name="Freeform 441"/>
            <p:cNvSpPr>
              <a:spLocks noEditPoints="1"/>
            </p:cNvSpPr>
            <p:nvPr/>
          </p:nvSpPr>
          <p:spPr bwMode="auto">
            <a:xfrm>
              <a:off x="6545263" y="8583613"/>
              <a:ext cx="128588" cy="149225"/>
            </a:xfrm>
            <a:custGeom>
              <a:avLst/>
              <a:gdLst>
                <a:gd name="T0" fmla="*/ 33 w 46"/>
                <a:gd name="T1" fmla="*/ 53 h 53"/>
                <a:gd name="T2" fmla="*/ 12 w 46"/>
                <a:gd name="T3" fmla="*/ 53 h 53"/>
                <a:gd name="T4" fmla="*/ 0 w 46"/>
                <a:gd name="T5" fmla="*/ 41 h 53"/>
                <a:gd name="T6" fmla="*/ 0 w 46"/>
                <a:gd name="T7" fmla="*/ 13 h 53"/>
                <a:gd name="T8" fmla="*/ 12 w 46"/>
                <a:gd name="T9" fmla="*/ 0 h 53"/>
                <a:gd name="T10" fmla="*/ 33 w 46"/>
                <a:gd name="T11" fmla="*/ 0 h 53"/>
                <a:gd name="T12" fmla="*/ 46 w 46"/>
                <a:gd name="T13" fmla="*/ 13 h 53"/>
                <a:gd name="T14" fmla="*/ 46 w 46"/>
                <a:gd name="T15" fmla="*/ 41 h 53"/>
                <a:gd name="T16" fmla="*/ 33 w 46"/>
                <a:gd name="T17" fmla="*/ 53 h 53"/>
                <a:gd name="T18" fmla="*/ 12 w 46"/>
                <a:gd name="T19" fmla="*/ 9 h 53"/>
                <a:gd name="T20" fmla="*/ 9 w 46"/>
                <a:gd name="T21" fmla="*/ 13 h 53"/>
                <a:gd name="T22" fmla="*/ 9 w 46"/>
                <a:gd name="T23" fmla="*/ 41 h 53"/>
                <a:gd name="T24" fmla="*/ 12 w 46"/>
                <a:gd name="T25" fmla="*/ 44 h 53"/>
                <a:gd name="T26" fmla="*/ 33 w 46"/>
                <a:gd name="T27" fmla="*/ 44 h 53"/>
                <a:gd name="T28" fmla="*/ 37 w 46"/>
                <a:gd name="T29" fmla="*/ 41 h 53"/>
                <a:gd name="T30" fmla="*/ 37 w 46"/>
                <a:gd name="T31" fmla="*/ 13 h 53"/>
                <a:gd name="T32" fmla="*/ 33 w 46"/>
                <a:gd name="T33" fmla="*/ 9 h 53"/>
                <a:gd name="T34" fmla="*/ 12 w 46"/>
                <a:gd name="T35"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3">
                  <a:moveTo>
                    <a:pt x="33" y="53"/>
                  </a:moveTo>
                  <a:cubicBezTo>
                    <a:pt x="12" y="53"/>
                    <a:pt x="12" y="53"/>
                    <a:pt x="12" y="53"/>
                  </a:cubicBezTo>
                  <a:cubicBezTo>
                    <a:pt x="5" y="53"/>
                    <a:pt x="0" y="47"/>
                    <a:pt x="0" y="41"/>
                  </a:cubicBezTo>
                  <a:cubicBezTo>
                    <a:pt x="0" y="13"/>
                    <a:pt x="0" y="13"/>
                    <a:pt x="0" y="13"/>
                  </a:cubicBezTo>
                  <a:cubicBezTo>
                    <a:pt x="0" y="6"/>
                    <a:pt x="5" y="0"/>
                    <a:pt x="12" y="0"/>
                  </a:cubicBezTo>
                  <a:cubicBezTo>
                    <a:pt x="33" y="0"/>
                    <a:pt x="33" y="0"/>
                    <a:pt x="33" y="0"/>
                  </a:cubicBezTo>
                  <a:cubicBezTo>
                    <a:pt x="40" y="0"/>
                    <a:pt x="46" y="6"/>
                    <a:pt x="46" y="13"/>
                  </a:cubicBezTo>
                  <a:cubicBezTo>
                    <a:pt x="46" y="41"/>
                    <a:pt x="46" y="41"/>
                    <a:pt x="46" y="41"/>
                  </a:cubicBezTo>
                  <a:cubicBezTo>
                    <a:pt x="46" y="47"/>
                    <a:pt x="40" y="53"/>
                    <a:pt x="33" y="53"/>
                  </a:cubicBezTo>
                  <a:close/>
                  <a:moveTo>
                    <a:pt x="12" y="9"/>
                  </a:moveTo>
                  <a:cubicBezTo>
                    <a:pt x="10" y="9"/>
                    <a:pt x="9" y="11"/>
                    <a:pt x="9" y="13"/>
                  </a:cubicBezTo>
                  <a:cubicBezTo>
                    <a:pt x="9" y="41"/>
                    <a:pt x="9" y="41"/>
                    <a:pt x="9" y="41"/>
                  </a:cubicBezTo>
                  <a:cubicBezTo>
                    <a:pt x="9" y="42"/>
                    <a:pt x="10" y="44"/>
                    <a:pt x="12" y="44"/>
                  </a:cubicBezTo>
                  <a:cubicBezTo>
                    <a:pt x="33" y="44"/>
                    <a:pt x="33" y="44"/>
                    <a:pt x="33" y="44"/>
                  </a:cubicBezTo>
                  <a:cubicBezTo>
                    <a:pt x="35" y="44"/>
                    <a:pt x="37" y="42"/>
                    <a:pt x="37" y="41"/>
                  </a:cubicBezTo>
                  <a:cubicBezTo>
                    <a:pt x="37" y="13"/>
                    <a:pt x="37" y="13"/>
                    <a:pt x="37" y="13"/>
                  </a:cubicBezTo>
                  <a:cubicBezTo>
                    <a:pt x="37" y="11"/>
                    <a:pt x="35" y="9"/>
                    <a:pt x="33" y="9"/>
                  </a:cubicBezTo>
                  <a:lnTo>
                    <a:pt x="1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0" name="Freeform 442"/>
            <p:cNvSpPr>
              <a:spLocks noEditPoints="1"/>
            </p:cNvSpPr>
            <p:nvPr/>
          </p:nvSpPr>
          <p:spPr bwMode="auto">
            <a:xfrm>
              <a:off x="6492875" y="8193088"/>
              <a:ext cx="234950" cy="87312"/>
            </a:xfrm>
            <a:custGeom>
              <a:avLst/>
              <a:gdLst>
                <a:gd name="T0" fmla="*/ 68 w 84"/>
                <a:gd name="T1" fmla="*/ 31 h 31"/>
                <a:gd name="T2" fmla="*/ 15 w 84"/>
                <a:gd name="T3" fmla="*/ 31 h 31"/>
                <a:gd name="T4" fmla="*/ 0 w 84"/>
                <a:gd name="T5" fmla="*/ 15 h 31"/>
                <a:gd name="T6" fmla="*/ 15 w 84"/>
                <a:gd name="T7" fmla="*/ 0 h 31"/>
                <a:gd name="T8" fmla="*/ 68 w 84"/>
                <a:gd name="T9" fmla="*/ 0 h 31"/>
                <a:gd name="T10" fmla="*/ 84 w 84"/>
                <a:gd name="T11" fmla="*/ 15 h 31"/>
                <a:gd name="T12" fmla="*/ 68 w 84"/>
                <a:gd name="T13" fmla="*/ 31 h 31"/>
                <a:gd name="T14" fmla="*/ 15 w 84"/>
                <a:gd name="T15" fmla="*/ 9 h 31"/>
                <a:gd name="T16" fmla="*/ 9 w 84"/>
                <a:gd name="T17" fmla="*/ 15 h 31"/>
                <a:gd name="T18" fmla="*/ 15 w 84"/>
                <a:gd name="T19" fmla="*/ 22 h 31"/>
                <a:gd name="T20" fmla="*/ 68 w 84"/>
                <a:gd name="T21" fmla="*/ 22 h 31"/>
                <a:gd name="T22" fmla="*/ 75 w 84"/>
                <a:gd name="T23" fmla="*/ 15 h 31"/>
                <a:gd name="T24" fmla="*/ 68 w 84"/>
                <a:gd name="T25" fmla="*/ 9 h 31"/>
                <a:gd name="T26" fmla="*/ 15 w 84"/>
                <a:gd name="T27"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31">
                  <a:moveTo>
                    <a:pt x="68" y="31"/>
                  </a:moveTo>
                  <a:cubicBezTo>
                    <a:pt x="15" y="31"/>
                    <a:pt x="15" y="31"/>
                    <a:pt x="15" y="31"/>
                  </a:cubicBezTo>
                  <a:cubicBezTo>
                    <a:pt x="7" y="31"/>
                    <a:pt x="0" y="24"/>
                    <a:pt x="0" y="15"/>
                  </a:cubicBezTo>
                  <a:cubicBezTo>
                    <a:pt x="0" y="7"/>
                    <a:pt x="7" y="0"/>
                    <a:pt x="15" y="0"/>
                  </a:cubicBezTo>
                  <a:cubicBezTo>
                    <a:pt x="68" y="0"/>
                    <a:pt x="68" y="0"/>
                    <a:pt x="68" y="0"/>
                  </a:cubicBezTo>
                  <a:cubicBezTo>
                    <a:pt x="77" y="0"/>
                    <a:pt x="84" y="7"/>
                    <a:pt x="84" y="15"/>
                  </a:cubicBezTo>
                  <a:cubicBezTo>
                    <a:pt x="84" y="24"/>
                    <a:pt x="77" y="31"/>
                    <a:pt x="68" y="31"/>
                  </a:cubicBezTo>
                  <a:close/>
                  <a:moveTo>
                    <a:pt x="15" y="9"/>
                  </a:moveTo>
                  <a:cubicBezTo>
                    <a:pt x="12" y="9"/>
                    <a:pt x="9" y="12"/>
                    <a:pt x="9" y="15"/>
                  </a:cubicBezTo>
                  <a:cubicBezTo>
                    <a:pt x="9" y="19"/>
                    <a:pt x="12" y="22"/>
                    <a:pt x="15" y="22"/>
                  </a:cubicBezTo>
                  <a:cubicBezTo>
                    <a:pt x="68" y="22"/>
                    <a:pt x="68" y="22"/>
                    <a:pt x="68" y="22"/>
                  </a:cubicBezTo>
                  <a:cubicBezTo>
                    <a:pt x="72" y="22"/>
                    <a:pt x="75" y="19"/>
                    <a:pt x="75" y="15"/>
                  </a:cubicBezTo>
                  <a:cubicBezTo>
                    <a:pt x="75" y="12"/>
                    <a:pt x="72" y="9"/>
                    <a:pt x="68" y="9"/>
                  </a:cubicBezTo>
                  <a:lnTo>
                    <a:pt x="1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71" name="Freeform 443"/>
          <p:cNvSpPr>
            <a:spLocks noEditPoints="1"/>
          </p:cNvSpPr>
          <p:nvPr/>
        </p:nvSpPr>
        <p:spPr bwMode="auto">
          <a:xfrm>
            <a:off x="1579409" y="3594523"/>
            <a:ext cx="865500" cy="863359"/>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72" name="组合 571"/>
          <p:cNvGrpSpPr/>
          <p:nvPr/>
        </p:nvGrpSpPr>
        <p:grpSpPr>
          <a:xfrm>
            <a:off x="9923614" y="3738416"/>
            <a:ext cx="563805" cy="570224"/>
            <a:chOff x="7967663" y="8275638"/>
            <a:chExt cx="836613" cy="846137"/>
          </a:xfrm>
          <a:solidFill>
            <a:srgbClr val="FC621E"/>
          </a:solidFill>
        </p:grpSpPr>
        <p:sp>
          <p:nvSpPr>
            <p:cNvPr id="573" name="Freeform 444"/>
            <p:cNvSpPr>
              <a:spLocks noEditPoints="1"/>
            </p:cNvSpPr>
            <p:nvPr/>
          </p:nvSpPr>
          <p:spPr bwMode="auto">
            <a:xfrm>
              <a:off x="7996238" y="8674100"/>
              <a:ext cx="458788" cy="150812"/>
            </a:xfrm>
            <a:custGeom>
              <a:avLst/>
              <a:gdLst>
                <a:gd name="T0" fmla="*/ 146 w 164"/>
                <a:gd name="T1" fmla="*/ 54 h 54"/>
                <a:gd name="T2" fmla="*/ 18 w 164"/>
                <a:gd name="T3" fmla="*/ 54 h 54"/>
                <a:gd name="T4" fmla="*/ 0 w 164"/>
                <a:gd name="T5" fmla="*/ 36 h 54"/>
                <a:gd name="T6" fmla="*/ 0 w 164"/>
                <a:gd name="T7" fmla="*/ 18 h 54"/>
                <a:gd name="T8" fmla="*/ 18 w 164"/>
                <a:gd name="T9" fmla="*/ 0 h 54"/>
                <a:gd name="T10" fmla="*/ 146 w 164"/>
                <a:gd name="T11" fmla="*/ 0 h 54"/>
                <a:gd name="T12" fmla="*/ 164 w 164"/>
                <a:gd name="T13" fmla="*/ 18 h 54"/>
                <a:gd name="T14" fmla="*/ 164 w 164"/>
                <a:gd name="T15" fmla="*/ 36 h 54"/>
                <a:gd name="T16" fmla="*/ 146 w 164"/>
                <a:gd name="T17" fmla="*/ 54 h 54"/>
                <a:gd name="T18" fmla="*/ 18 w 164"/>
                <a:gd name="T19" fmla="*/ 9 h 54"/>
                <a:gd name="T20" fmla="*/ 10 w 164"/>
                <a:gd name="T21" fmla="*/ 18 h 54"/>
                <a:gd name="T22" fmla="*/ 10 w 164"/>
                <a:gd name="T23" fmla="*/ 36 h 54"/>
                <a:gd name="T24" fmla="*/ 18 w 164"/>
                <a:gd name="T25" fmla="*/ 45 h 54"/>
                <a:gd name="T26" fmla="*/ 146 w 164"/>
                <a:gd name="T27" fmla="*/ 45 h 54"/>
                <a:gd name="T28" fmla="*/ 155 w 164"/>
                <a:gd name="T29" fmla="*/ 36 h 54"/>
                <a:gd name="T30" fmla="*/ 155 w 164"/>
                <a:gd name="T31" fmla="*/ 18 h 54"/>
                <a:gd name="T32" fmla="*/ 146 w 164"/>
                <a:gd name="T33" fmla="*/ 9 h 54"/>
                <a:gd name="T34" fmla="*/ 18 w 164"/>
                <a:gd name="T3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4">
                  <a:moveTo>
                    <a:pt x="146" y="54"/>
                  </a:moveTo>
                  <a:cubicBezTo>
                    <a:pt x="18" y="54"/>
                    <a:pt x="18" y="54"/>
                    <a:pt x="18" y="54"/>
                  </a:cubicBezTo>
                  <a:cubicBezTo>
                    <a:pt x="9" y="54"/>
                    <a:pt x="0" y="46"/>
                    <a:pt x="0" y="36"/>
                  </a:cubicBezTo>
                  <a:cubicBezTo>
                    <a:pt x="0" y="18"/>
                    <a:pt x="0" y="18"/>
                    <a:pt x="0" y="18"/>
                  </a:cubicBezTo>
                  <a:cubicBezTo>
                    <a:pt x="0" y="8"/>
                    <a:pt x="9" y="0"/>
                    <a:pt x="18" y="0"/>
                  </a:cubicBezTo>
                  <a:cubicBezTo>
                    <a:pt x="146" y="0"/>
                    <a:pt x="146" y="0"/>
                    <a:pt x="146" y="0"/>
                  </a:cubicBezTo>
                  <a:cubicBezTo>
                    <a:pt x="156" y="0"/>
                    <a:pt x="164" y="8"/>
                    <a:pt x="164" y="18"/>
                  </a:cubicBezTo>
                  <a:cubicBezTo>
                    <a:pt x="164" y="36"/>
                    <a:pt x="164" y="36"/>
                    <a:pt x="164" y="36"/>
                  </a:cubicBezTo>
                  <a:cubicBezTo>
                    <a:pt x="164" y="46"/>
                    <a:pt x="156" y="54"/>
                    <a:pt x="146" y="54"/>
                  </a:cubicBezTo>
                  <a:close/>
                  <a:moveTo>
                    <a:pt x="18" y="9"/>
                  </a:moveTo>
                  <a:cubicBezTo>
                    <a:pt x="14" y="9"/>
                    <a:pt x="10" y="13"/>
                    <a:pt x="10" y="18"/>
                  </a:cubicBezTo>
                  <a:cubicBezTo>
                    <a:pt x="10" y="36"/>
                    <a:pt x="10" y="36"/>
                    <a:pt x="10" y="36"/>
                  </a:cubicBezTo>
                  <a:cubicBezTo>
                    <a:pt x="10" y="41"/>
                    <a:pt x="14" y="45"/>
                    <a:pt x="18" y="45"/>
                  </a:cubicBezTo>
                  <a:cubicBezTo>
                    <a:pt x="146" y="45"/>
                    <a:pt x="146" y="45"/>
                    <a:pt x="146" y="45"/>
                  </a:cubicBezTo>
                  <a:cubicBezTo>
                    <a:pt x="151" y="45"/>
                    <a:pt x="155" y="41"/>
                    <a:pt x="155" y="36"/>
                  </a:cubicBezTo>
                  <a:cubicBezTo>
                    <a:pt x="155" y="18"/>
                    <a:pt x="155" y="18"/>
                    <a:pt x="155" y="18"/>
                  </a:cubicBezTo>
                  <a:cubicBezTo>
                    <a:pt x="155" y="13"/>
                    <a:pt x="151" y="9"/>
                    <a:pt x="146" y="9"/>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4" name="Freeform 445"/>
            <p:cNvSpPr>
              <a:spLocks noEditPoints="1"/>
            </p:cNvSpPr>
            <p:nvPr/>
          </p:nvSpPr>
          <p:spPr bwMode="auto">
            <a:xfrm>
              <a:off x="8021638" y="8799513"/>
              <a:ext cx="411163" cy="322262"/>
            </a:xfrm>
            <a:custGeom>
              <a:avLst/>
              <a:gdLst>
                <a:gd name="T0" fmla="*/ 121 w 147"/>
                <a:gd name="T1" fmla="*/ 115 h 115"/>
                <a:gd name="T2" fmla="*/ 27 w 147"/>
                <a:gd name="T3" fmla="*/ 115 h 115"/>
                <a:gd name="T4" fmla="*/ 9 w 147"/>
                <a:gd name="T5" fmla="*/ 97 h 115"/>
                <a:gd name="T6" fmla="*/ 0 w 147"/>
                <a:gd name="T7" fmla="*/ 5 h 115"/>
                <a:gd name="T8" fmla="*/ 1 w 147"/>
                <a:gd name="T9" fmla="*/ 2 h 115"/>
                <a:gd name="T10" fmla="*/ 5 w 147"/>
                <a:gd name="T11" fmla="*/ 0 h 115"/>
                <a:gd name="T12" fmla="*/ 142 w 147"/>
                <a:gd name="T13" fmla="*/ 0 h 115"/>
                <a:gd name="T14" fmla="*/ 146 w 147"/>
                <a:gd name="T15" fmla="*/ 2 h 115"/>
                <a:gd name="T16" fmla="*/ 147 w 147"/>
                <a:gd name="T17" fmla="*/ 5 h 115"/>
                <a:gd name="T18" fmla="*/ 139 w 147"/>
                <a:gd name="T19" fmla="*/ 98 h 115"/>
                <a:gd name="T20" fmla="*/ 121 w 147"/>
                <a:gd name="T21" fmla="*/ 115 h 115"/>
                <a:gd name="T22" fmla="*/ 10 w 147"/>
                <a:gd name="T23" fmla="*/ 9 h 115"/>
                <a:gd name="T24" fmla="*/ 18 w 147"/>
                <a:gd name="T25" fmla="*/ 97 h 115"/>
                <a:gd name="T26" fmla="*/ 18 w 147"/>
                <a:gd name="T27" fmla="*/ 97 h 115"/>
                <a:gd name="T28" fmla="*/ 27 w 147"/>
                <a:gd name="T29" fmla="*/ 106 h 115"/>
                <a:gd name="T30" fmla="*/ 121 w 147"/>
                <a:gd name="T31" fmla="*/ 106 h 115"/>
                <a:gd name="T32" fmla="*/ 130 w 147"/>
                <a:gd name="T33" fmla="*/ 97 h 115"/>
                <a:gd name="T34" fmla="*/ 137 w 147"/>
                <a:gd name="T35" fmla="*/ 9 h 115"/>
                <a:gd name="T36" fmla="*/ 10 w 147"/>
                <a:gd name="T37"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5">
                  <a:moveTo>
                    <a:pt x="121" y="115"/>
                  </a:moveTo>
                  <a:cubicBezTo>
                    <a:pt x="27" y="115"/>
                    <a:pt x="27" y="115"/>
                    <a:pt x="27" y="115"/>
                  </a:cubicBezTo>
                  <a:cubicBezTo>
                    <a:pt x="17" y="115"/>
                    <a:pt x="9" y="107"/>
                    <a:pt x="9" y="97"/>
                  </a:cubicBezTo>
                  <a:cubicBezTo>
                    <a:pt x="0" y="5"/>
                    <a:pt x="0" y="5"/>
                    <a:pt x="0" y="5"/>
                  </a:cubicBezTo>
                  <a:cubicBezTo>
                    <a:pt x="0" y="4"/>
                    <a:pt x="0" y="3"/>
                    <a:pt x="1" y="2"/>
                  </a:cubicBezTo>
                  <a:cubicBezTo>
                    <a:pt x="2" y="1"/>
                    <a:pt x="3" y="0"/>
                    <a:pt x="5" y="0"/>
                  </a:cubicBezTo>
                  <a:cubicBezTo>
                    <a:pt x="142" y="0"/>
                    <a:pt x="142" y="0"/>
                    <a:pt x="142" y="0"/>
                  </a:cubicBezTo>
                  <a:cubicBezTo>
                    <a:pt x="143" y="0"/>
                    <a:pt x="145" y="1"/>
                    <a:pt x="146" y="2"/>
                  </a:cubicBezTo>
                  <a:cubicBezTo>
                    <a:pt x="146" y="3"/>
                    <a:pt x="147" y="4"/>
                    <a:pt x="147" y="5"/>
                  </a:cubicBezTo>
                  <a:cubicBezTo>
                    <a:pt x="139" y="98"/>
                    <a:pt x="139" y="98"/>
                    <a:pt x="139" y="98"/>
                  </a:cubicBezTo>
                  <a:cubicBezTo>
                    <a:pt x="139" y="107"/>
                    <a:pt x="131" y="115"/>
                    <a:pt x="121" y="115"/>
                  </a:cubicBezTo>
                  <a:close/>
                  <a:moveTo>
                    <a:pt x="10" y="9"/>
                  </a:moveTo>
                  <a:cubicBezTo>
                    <a:pt x="18" y="97"/>
                    <a:pt x="18" y="97"/>
                    <a:pt x="18" y="97"/>
                  </a:cubicBezTo>
                  <a:cubicBezTo>
                    <a:pt x="18" y="97"/>
                    <a:pt x="18" y="97"/>
                    <a:pt x="18" y="97"/>
                  </a:cubicBezTo>
                  <a:cubicBezTo>
                    <a:pt x="18" y="102"/>
                    <a:pt x="22" y="106"/>
                    <a:pt x="27" y="106"/>
                  </a:cubicBezTo>
                  <a:cubicBezTo>
                    <a:pt x="121" y="106"/>
                    <a:pt x="121" y="106"/>
                    <a:pt x="121" y="106"/>
                  </a:cubicBezTo>
                  <a:cubicBezTo>
                    <a:pt x="126" y="106"/>
                    <a:pt x="130" y="102"/>
                    <a:pt x="130" y="97"/>
                  </a:cubicBezTo>
                  <a:cubicBezTo>
                    <a:pt x="137" y="9"/>
                    <a:pt x="137" y="9"/>
                    <a:pt x="137"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5" name="Freeform 446"/>
            <p:cNvSpPr/>
            <p:nvPr/>
          </p:nvSpPr>
          <p:spPr bwMode="auto">
            <a:xfrm>
              <a:off x="7967663" y="8712200"/>
              <a:ext cx="55563" cy="28575"/>
            </a:xfrm>
            <a:custGeom>
              <a:avLst/>
              <a:gdLst>
                <a:gd name="T0" fmla="*/ 15 w 20"/>
                <a:gd name="T1" fmla="*/ 10 h 10"/>
                <a:gd name="T2" fmla="*/ 5 w 20"/>
                <a:gd name="T3" fmla="*/ 10 h 10"/>
                <a:gd name="T4" fmla="*/ 0 w 20"/>
                <a:gd name="T5" fmla="*/ 5 h 10"/>
                <a:gd name="T6" fmla="*/ 5 w 20"/>
                <a:gd name="T7" fmla="*/ 0 h 10"/>
                <a:gd name="T8" fmla="*/ 15 w 20"/>
                <a:gd name="T9" fmla="*/ 0 h 10"/>
                <a:gd name="T10" fmla="*/ 20 w 20"/>
                <a:gd name="T11" fmla="*/ 5 h 10"/>
                <a:gd name="T12" fmla="*/ 15 w 2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15" y="10"/>
                  </a:moveTo>
                  <a:cubicBezTo>
                    <a:pt x="5" y="10"/>
                    <a:pt x="5" y="10"/>
                    <a:pt x="5" y="10"/>
                  </a:cubicBezTo>
                  <a:cubicBezTo>
                    <a:pt x="2" y="10"/>
                    <a:pt x="0" y="7"/>
                    <a:pt x="0" y="5"/>
                  </a:cubicBezTo>
                  <a:cubicBezTo>
                    <a:pt x="0" y="2"/>
                    <a:pt x="2" y="0"/>
                    <a:pt x="5" y="0"/>
                  </a:cubicBezTo>
                  <a:cubicBezTo>
                    <a:pt x="15" y="0"/>
                    <a:pt x="15" y="0"/>
                    <a:pt x="15" y="0"/>
                  </a:cubicBezTo>
                  <a:cubicBezTo>
                    <a:pt x="18" y="0"/>
                    <a:pt x="20" y="2"/>
                    <a:pt x="20" y="5"/>
                  </a:cubicBezTo>
                  <a:cubicBezTo>
                    <a:pt x="20" y="7"/>
                    <a:pt x="18"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6" name="Freeform 447"/>
            <p:cNvSpPr/>
            <p:nvPr/>
          </p:nvSpPr>
          <p:spPr bwMode="auto">
            <a:xfrm>
              <a:off x="8431213" y="8712200"/>
              <a:ext cx="52388" cy="28575"/>
            </a:xfrm>
            <a:custGeom>
              <a:avLst/>
              <a:gdLst>
                <a:gd name="T0" fmla="*/ 15 w 19"/>
                <a:gd name="T1" fmla="*/ 10 h 10"/>
                <a:gd name="T2" fmla="*/ 5 w 19"/>
                <a:gd name="T3" fmla="*/ 10 h 10"/>
                <a:gd name="T4" fmla="*/ 0 w 19"/>
                <a:gd name="T5" fmla="*/ 5 h 10"/>
                <a:gd name="T6" fmla="*/ 5 w 19"/>
                <a:gd name="T7" fmla="*/ 0 h 10"/>
                <a:gd name="T8" fmla="*/ 15 w 19"/>
                <a:gd name="T9" fmla="*/ 0 h 10"/>
                <a:gd name="T10" fmla="*/ 19 w 19"/>
                <a:gd name="T11" fmla="*/ 5 h 10"/>
                <a:gd name="T12" fmla="*/ 15 w 19"/>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10"/>
                  </a:moveTo>
                  <a:cubicBezTo>
                    <a:pt x="5" y="10"/>
                    <a:pt x="5" y="10"/>
                    <a:pt x="5" y="10"/>
                  </a:cubicBezTo>
                  <a:cubicBezTo>
                    <a:pt x="2" y="10"/>
                    <a:pt x="0" y="7"/>
                    <a:pt x="0" y="5"/>
                  </a:cubicBezTo>
                  <a:cubicBezTo>
                    <a:pt x="0" y="2"/>
                    <a:pt x="2" y="0"/>
                    <a:pt x="5" y="0"/>
                  </a:cubicBezTo>
                  <a:cubicBezTo>
                    <a:pt x="15" y="0"/>
                    <a:pt x="15" y="0"/>
                    <a:pt x="15" y="0"/>
                  </a:cubicBezTo>
                  <a:cubicBezTo>
                    <a:pt x="17" y="0"/>
                    <a:pt x="19" y="2"/>
                    <a:pt x="19" y="5"/>
                  </a:cubicBezTo>
                  <a:cubicBezTo>
                    <a:pt x="19" y="7"/>
                    <a:pt x="17"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7" name="Freeform 448"/>
            <p:cNvSpPr/>
            <p:nvPr/>
          </p:nvSpPr>
          <p:spPr bwMode="auto">
            <a:xfrm>
              <a:off x="8304213" y="8480425"/>
              <a:ext cx="174625" cy="260350"/>
            </a:xfrm>
            <a:custGeom>
              <a:avLst/>
              <a:gdLst>
                <a:gd name="T0" fmla="*/ 58 w 62"/>
                <a:gd name="T1" fmla="*/ 93 h 93"/>
                <a:gd name="T2" fmla="*/ 53 w 62"/>
                <a:gd name="T3" fmla="*/ 88 h 93"/>
                <a:gd name="T4" fmla="*/ 3 w 62"/>
                <a:gd name="T5" fmla="*/ 10 h 93"/>
                <a:gd name="T6" fmla="*/ 1 w 62"/>
                <a:gd name="T7" fmla="*/ 3 h 93"/>
                <a:gd name="T8" fmla="*/ 7 w 62"/>
                <a:gd name="T9" fmla="*/ 1 h 93"/>
                <a:gd name="T10" fmla="*/ 62 w 62"/>
                <a:gd name="T11" fmla="*/ 88 h 93"/>
                <a:gd name="T12" fmla="*/ 58 w 62"/>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62" h="93">
                  <a:moveTo>
                    <a:pt x="58" y="93"/>
                  </a:moveTo>
                  <a:cubicBezTo>
                    <a:pt x="55" y="93"/>
                    <a:pt x="53" y="90"/>
                    <a:pt x="53" y="88"/>
                  </a:cubicBezTo>
                  <a:cubicBezTo>
                    <a:pt x="53" y="53"/>
                    <a:pt x="34" y="23"/>
                    <a:pt x="3" y="10"/>
                  </a:cubicBezTo>
                  <a:cubicBezTo>
                    <a:pt x="1" y="9"/>
                    <a:pt x="0" y="6"/>
                    <a:pt x="1" y="3"/>
                  </a:cubicBezTo>
                  <a:cubicBezTo>
                    <a:pt x="2" y="1"/>
                    <a:pt x="5" y="0"/>
                    <a:pt x="7" y="1"/>
                  </a:cubicBezTo>
                  <a:cubicBezTo>
                    <a:pt x="41" y="16"/>
                    <a:pt x="62" y="50"/>
                    <a:pt x="62" y="88"/>
                  </a:cubicBezTo>
                  <a:cubicBezTo>
                    <a:pt x="62" y="90"/>
                    <a:pt x="60" y="93"/>
                    <a:pt x="5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8" name="Freeform 449"/>
            <p:cNvSpPr/>
            <p:nvPr/>
          </p:nvSpPr>
          <p:spPr bwMode="auto">
            <a:xfrm>
              <a:off x="7974013" y="8480425"/>
              <a:ext cx="176213" cy="260350"/>
            </a:xfrm>
            <a:custGeom>
              <a:avLst/>
              <a:gdLst>
                <a:gd name="T0" fmla="*/ 5 w 63"/>
                <a:gd name="T1" fmla="*/ 93 h 93"/>
                <a:gd name="T2" fmla="*/ 0 w 63"/>
                <a:gd name="T3" fmla="*/ 88 h 93"/>
                <a:gd name="T4" fmla="*/ 56 w 63"/>
                <a:gd name="T5" fmla="*/ 1 h 93"/>
                <a:gd name="T6" fmla="*/ 62 w 63"/>
                <a:gd name="T7" fmla="*/ 3 h 93"/>
                <a:gd name="T8" fmla="*/ 59 w 63"/>
                <a:gd name="T9" fmla="*/ 10 h 93"/>
                <a:gd name="T10" fmla="*/ 10 w 63"/>
                <a:gd name="T11" fmla="*/ 88 h 93"/>
                <a:gd name="T12" fmla="*/ 5 w 63"/>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63" h="93">
                  <a:moveTo>
                    <a:pt x="5" y="93"/>
                  </a:moveTo>
                  <a:cubicBezTo>
                    <a:pt x="2" y="93"/>
                    <a:pt x="0" y="90"/>
                    <a:pt x="0" y="88"/>
                  </a:cubicBezTo>
                  <a:cubicBezTo>
                    <a:pt x="0" y="50"/>
                    <a:pt x="22" y="16"/>
                    <a:pt x="56" y="1"/>
                  </a:cubicBezTo>
                  <a:cubicBezTo>
                    <a:pt x="58" y="0"/>
                    <a:pt x="61" y="1"/>
                    <a:pt x="62" y="3"/>
                  </a:cubicBezTo>
                  <a:cubicBezTo>
                    <a:pt x="63" y="6"/>
                    <a:pt x="62" y="9"/>
                    <a:pt x="59" y="10"/>
                  </a:cubicBezTo>
                  <a:cubicBezTo>
                    <a:pt x="29" y="23"/>
                    <a:pt x="10" y="53"/>
                    <a:pt x="10" y="88"/>
                  </a:cubicBezTo>
                  <a:cubicBezTo>
                    <a:pt x="10" y="90"/>
                    <a:pt x="8" y="93"/>
                    <a:pt x="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9" name="Freeform 450"/>
            <p:cNvSpPr>
              <a:spLocks noEditPoints="1"/>
            </p:cNvSpPr>
            <p:nvPr/>
          </p:nvSpPr>
          <p:spPr bwMode="auto">
            <a:xfrm>
              <a:off x="8124825" y="8437563"/>
              <a:ext cx="204788" cy="92075"/>
            </a:xfrm>
            <a:custGeom>
              <a:avLst/>
              <a:gdLst>
                <a:gd name="T0" fmla="*/ 56 w 73"/>
                <a:gd name="T1" fmla="*/ 33 h 33"/>
                <a:gd name="T2" fmla="*/ 16 w 73"/>
                <a:gd name="T3" fmla="*/ 33 h 33"/>
                <a:gd name="T4" fmla="*/ 0 w 73"/>
                <a:gd name="T5" fmla="*/ 17 h 33"/>
                <a:gd name="T6" fmla="*/ 16 w 73"/>
                <a:gd name="T7" fmla="*/ 0 h 33"/>
                <a:gd name="T8" fmla="*/ 56 w 73"/>
                <a:gd name="T9" fmla="*/ 0 h 33"/>
                <a:gd name="T10" fmla="*/ 73 w 73"/>
                <a:gd name="T11" fmla="*/ 17 h 33"/>
                <a:gd name="T12" fmla="*/ 56 w 73"/>
                <a:gd name="T13" fmla="*/ 33 h 33"/>
                <a:gd name="T14" fmla="*/ 16 w 73"/>
                <a:gd name="T15" fmla="*/ 9 h 33"/>
                <a:gd name="T16" fmla="*/ 9 w 73"/>
                <a:gd name="T17" fmla="*/ 17 h 33"/>
                <a:gd name="T18" fmla="*/ 16 w 73"/>
                <a:gd name="T19" fmla="*/ 24 h 33"/>
                <a:gd name="T20" fmla="*/ 56 w 73"/>
                <a:gd name="T21" fmla="*/ 24 h 33"/>
                <a:gd name="T22" fmla="*/ 64 w 73"/>
                <a:gd name="T23" fmla="*/ 17 h 33"/>
                <a:gd name="T24" fmla="*/ 56 w 73"/>
                <a:gd name="T25" fmla="*/ 9 h 33"/>
                <a:gd name="T26" fmla="*/ 16 w 73"/>
                <a:gd name="T2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3">
                  <a:moveTo>
                    <a:pt x="56" y="33"/>
                  </a:moveTo>
                  <a:cubicBezTo>
                    <a:pt x="16" y="33"/>
                    <a:pt x="16" y="33"/>
                    <a:pt x="16" y="33"/>
                  </a:cubicBezTo>
                  <a:cubicBezTo>
                    <a:pt x="7" y="33"/>
                    <a:pt x="0" y="26"/>
                    <a:pt x="0" y="17"/>
                  </a:cubicBezTo>
                  <a:cubicBezTo>
                    <a:pt x="0" y="7"/>
                    <a:pt x="7" y="0"/>
                    <a:pt x="16" y="0"/>
                  </a:cubicBezTo>
                  <a:cubicBezTo>
                    <a:pt x="56" y="0"/>
                    <a:pt x="56" y="0"/>
                    <a:pt x="56" y="0"/>
                  </a:cubicBezTo>
                  <a:cubicBezTo>
                    <a:pt x="66" y="0"/>
                    <a:pt x="73" y="7"/>
                    <a:pt x="73" y="17"/>
                  </a:cubicBezTo>
                  <a:cubicBezTo>
                    <a:pt x="73" y="26"/>
                    <a:pt x="66" y="33"/>
                    <a:pt x="56" y="33"/>
                  </a:cubicBezTo>
                  <a:close/>
                  <a:moveTo>
                    <a:pt x="16" y="9"/>
                  </a:moveTo>
                  <a:cubicBezTo>
                    <a:pt x="12" y="9"/>
                    <a:pt x="9" y="12"/>
                    <a:pt x="9" y="17"/>
                  </a:cubicBezTo>
                  <a:cubicBezTo>
                    <a:pt x="9" y="21"/>
                    <a:pt x="12" y="24"/>
                    <a:pt x="16" y="24"/>
                  </a:cubicBezTo>
                  <a:cubicBezTo>
                    <a:pt x="56" y="24"/>
                    <a:pt x="56" y="24"/>
                    <a:pt x="56" y="24"/>
                  </a:cubicBezTo>
                  <a:cubicBezTo>
                    <a:pt x="61" y="24"/>
                    <a:pt x="64" y="21"/>
                    <a:pt x="64" y="17"/>
                  </a:cubicBezTo>
                  <a:cubicBezTo>
                    <a:pt x="64" y="12"/>
                    <a:pt x="61" y="9"/>
                    <a:pt x="56" y="9"/>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0" name="Freeform 451"/>
            <p:cNvSpPr/>
            <p:nvPr/>
          </p:nvSpPr>
          <p:spPr bwMode="auto">
            <a:xfrm>
              <a:off x="8475663" y="8275638"/>
              <a:ext cx="328613" cy="347662"/>
            </a:xfrm>
            <a:custGeom>
              <a:avLst/>
              <a:gdLst>
                <a:gd name="T0" fmla="*/ 100 w 117"/>
                <a:gd name="T1" fmla="*/ 124 h 124"/>
                <a:gd name="T2" fmla="*/ 66 w 117"/>
                <a:gd name="T3" fmla="*/ 124 h 124"/>
                <a:gd name="T4" fmla="*/ 62 w 117"/>
                <a:gd name="T5" fmla="*/ 120 h 124"/>
                <a:gd name="T6" fmla="*/ 66 w 117"/>
                <a:gd name="T7" fmla="*/ 115 h 124"/>
                <a:gd name="T8" fmla="*/ 100 w 117"/>
                <a:gd name="T9" fmla="*/ 115 h 124"/>
                <a:gd name="T10" fmla="*/ 106 w 117"/>
                <a:gd name="T11" fmla="*/ 109 h 124"/>
                <a:gd name="T12" fmla="*/ 82 w 117"/>
                <a:gd name="T13" fmla="*/ 20 h 124"/>
                <a:gd name="T14" fmla="*/ 58 w 117"/>
                <a:gd name="T15" fmla="*/ 10 h 124"/>
                <a:gd name="T16" fmla="*/ 34 w 117"/>
                <a:gd name="T17" fmla="*/ 20 h 124"/>
                <a:gd name="T18" fmla="*/ 10 w 117"/>
                <a:gd name="T19" fmla="*/ 109 h 124"/>
                <a:gd name="T20" fmla="*/ 16 w 117"/>
                <a:gd name="T21" fmla="*/ 115 h 124"/>
                <a:gd name="T22" fmla="*/ 50 w 117"/>
                <a:gd name="T23" fmla="*/ 115 h 124"/>
                <a:gd name="T24" fmla="*/ 55 w 117"/>
                <a:gd name="T25" fmla="*/ 120 h 124"/>
                <a:gd name="T26" fmla="*/ 50 w 117"/>
                <a:gd name="T27" fmla="*/ 124 h 124"/>
                <a:gd name="T28" fmla="*/ 16 w 117"/>
                <a:gd name="T29" fmla="*/ 124 h 124"/>
                <a:gd name="T30" fmla="*/ 1 w 117"/>
                <a:gd name="T31" fmla="*/ 109 h 124"/>
                <a:gd name="T32" fmla="*/ 27 w 117"/>
                <a:gd name="T33" fmla="*/ 13 h 124"/>
                <a:gd name="T34" fmla="*/ 58 w 117"/>
                <a:gd name="T35" fmla="*/ 0 h 124"/>
                <a:gd name="T36" fmla="*/ 89 w 117"/>
                <a:gd name="T37" fmla="*/ 13 h 124"/>
                <a:gd name="T38" fmla="*/ 115 w 117"/>
                <a:gd name="T39" fmla="*/ 109 h 124"/>
                <a:gd name="T40" fmla="*/ 100 w 11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4">
                  <a:moveTo>
                    <a:pt x="100" y="124"/>
                  </a:moveTo>
                  <a:cubicBezTo>
                    <a:pt x="66" y="124"/>
                    <a:pt x="66" y="124"/>
                    <a:pt x="66" y="124"/>
                  </a:cubicBezTo>
                  <a:cubicBezTo>
                    <a:pt x="64" y="124"/>
                    <a:pt x="62" y="122"/>
                    <a:pt x="62" y="120"/>
                  </a:cubicBezTo>
                  <a:cubicBezTo>
                    <a:pt x="62" y="117"/>
                    <a:pt x="64" y="115"/>
                    <a:pt x="66" y="115"/>
                  </a:cubicBezTo>
                  <a:cubicBezTo>
                    <a:pt x="100" y="115"/>
                    <a:pt x="100" y="115"/>
                    <a:pt x="100" y="115"/>
                  </a:cubicBezTo>
                  <a:cubicBezTo>
                    <a:pt x="103" y="115"/>
                    <a:pt x="106" y="112"/>
                    <a:pt x="106" y="109"/>
                  </a:cubicBezTo>
                  <a:cubicBezTo>
                    <a:pt x="106" y="109"/>
                    <a:pt x="107" y="45"/>
                    <a:pt x="82" y="20"/>
                  </a:cubicBezTo>
                  <a:cubicBezTo>
                    <a:pt x="76" y="13"/>
                    <a:pt x="68" y="10"/>
                    <a:pt x="58" y="10"/>
                  </a:cubicBezTo>
                  <a:cubicBezTo>
                    <a:pt x="49" y="10"/>
                    <a:pt x="41" y="13"/>
                    <a:pt x="34" y="20"/>
                  </a:cubicBezTo>
                  <a:cubicBezTo>
                    <a:pt x="9" y="45"/>
                    <a:pt x="10" y="109"/>
                    <a:pt x="10" y="109"/>
                  </a:cubicBezTo>
                  <a:cubicBezTo>
                    <a:pt x="10" y="112"/>
                    <a:pt x="13" y="115"/>
                    <a:pt x="16" y="115"/>
                  </a:cubicBezTo>
                  <a:cubicBezTo>
                    <a:pt x="50" y="115"/>
                    <a:pt x="50" y="115"/>
                    <a:pt x="50" y="115"/>
                  </a:cubicBezTo>
                  <a:cubicBezTo>
                    <a:pt x="53" y="115"/>
                    <a:pt x="55" y="117"/>
                    <a:pt x="55" y="120"/>
                  </a:cubicBezTo>
                  <a:cubicBezTo>
                    <a:pt x="55" y="122"/>
                    <a:pt x="53" y="124"/>
                    <a:pt x="50" y="124"/>
                  </a:cubicBezTo>
                  <a:cubicBezTo>
                    <a:pt x="16" y="124"/>
                    <a:pt x="16" y="124"/>
                    <a:pt x="16" y="124"/>
                  </a:cubicBezTo>
                  <a:cubicBezTo>
                    <a:pt x="8" y="124"/>
                    <a:pt x="1" y="117"/>
                    <a:pt x="1" y="109"/>
                  </a:cubicBezTo>
                  <a:cubicBezTo>
                    <a:pt x="1" y="107"/>
                    <a:pt x="0" y="42"/>
                    <a:pt x="27" y="13"/>
                  </a:cubicBezTo>
                  <a:cubicBezTo>
                    <a:pt x="36" y="5"/>
                    <a:pt x="46" y="0"/>
                    <a:pt x="58" y="0"/>
                  </a:cubicBezTo>
                  <a:cubicBezTo>
                    <a:pt x="70" y="0"/>
                    <a:pt x="81" y="5"/>
                    <a:pt x="89" y="13"/>
                  </a:cubicBezTo>
                  <a:cubicBezTo>
                    <a:pt x="117" y="42"/>
                    <a:pt x="115" y="107"/>
                    <a:pt x="115" y="109"/>
                  </a:cubicBezTo>
                  <a:cubicBezTo>
                    <a:pt x="115" y="117"/>
                    <a:pt x="109" y="124"/>
                    <a:pt x="100"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1" name="Freeform 452"/>
            <p:cNvSpPr/>
            <p:nvPr/>
          </p:nvSpPr>
          <p:spPr bwMode="auto">
            <a:xfrm>
              <a:off x="8604250" y="8597900"/>
              <a:ext cx="69850" cy="377825"/>
            </a:xfrm>
            <a:custGeom>
              <a:avLst/>
              <a:gdLst>
                <a:gd name="T0" fmla="*/ 20 w 25"/>
                <a:gd name="T1" fmla="*/ 135 h 135"/>
                <a:gd name="T2" fmla="*/ 4 w 25"/>
                <a:gd name="T3" fmla="*/ 135 h 135"/>
                <a:gd name="T4" fmla="*/ 0 w 25"/>
                <a:gd name="T5" fmla="*/ 131 h 135"/>
                <a:gd name="T6" fmla="*/ 0 w 25"/>
                <a:gd name="T7" fmla="*/ 5 h 135"/>
                <a:gd name="T8" fmla="*/ 4 w 25"/>
                <a:gd name="T9" fmla="*/ 0 h 135"/>
                <a:gd name="T10" fmla="*/ 9 w 25"/>
                <a:gd name="T11" fmla="*/ 5 h 135"/>
                <a:gd name="T12" fmla="*/ 9 w 25"/>
                <a:gd name="T13" fmla="*/ 126 h 135"/>
                <a:gd name="T14" fmla="*/ 16 w 25"/>
                <a:gd name="T15" fmla="*/ 126 h 135"/>
                <a:gd name="T16" fmla="*/ 16 w 25"/>
                <a:gd name="T17" fmla="*/ 5 h 135"/>
                <a:gd name="T18" fmla="*/ 20 w 25"/>
                <a:gd name="T19" fmla="*/ 0 h 135"/>
                <a:gd name="T20" fmla="*/ 25 w 25"/>
                <a:gd name="T21" fmla="*/ 5 h 135"/>
                <a:gd name="T22" fmla="*/ 25 w 25"/>
                <a:gd name="T23" fmla="*/ 131 h 135"/>
                <a:gd name="T24" fmla="*/ 20 w 25"/>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35">
                  <a:moveTo>
                    <a:pt x="20" y="135"/>
                  </a:moveTo>
                  <a:cubicBezTo>
                    <a:pt x="4" y="135"/>
                    <a:pt x="4" y="135"/>
                    <a:pt x="4" y="135"/>
                  </a:cubicBezTo>
                  <a:cubicBezTo>
                    <a:pt x="2" y="135"/>
                    <a:pt x="0" y="133"/>
                    <a:pt x="0" y="131"/>
                  </a:cubicBezTo>
                  <a:cubicBezTo>
                    <a:pt x="0" y="5"/>
                    <a:pt x="0" y="5"/>
                    <a:pt x="0" y="5"/>
                  </a:cubicBezTo>
                  <a:cubicBezTo>
                    <a:pt x="0" y="2"/>
                    <a:pt x="2" y="0"/>
                    <a:pt x="4" y="0"/>
                  </a:cubicBezTo>
                  <a:cubicBezTo>
                    <a:pt x="7" y="0"/>
                    <a:pt x="9" y="2"/>
                    <a:pt x="9" y="5"/>
                  </a:cubicBezTo>
                  <a:cubicBezTo>
                    <a:pt x="9" y="126"/>
                    <a:pt x="9" y="126"/>
                    <a:pt x="9" y="126"/>
                  </a:cubicBezTo>
                  <a:cubicBezTo>
                    <a:pt x="16" y="126"/>
                    <a:pt x="16" y="126"/>
                    <a:pt x="16" y="126"/>
                  </a:cubicBezTo>
                  <a:cubicBezTo>
                    <a:pt x="16" y="5"/>
                    <a:pt x="16" y="5"/>
                    <a:pt x="16" y="5"/>
                  </a:cubicBezTo>
                  <a:cubicBezTo>
                    <a:pt x="16" y="2"/>
                    <a:pt x="18" y="0"/>
                    <a:pt x="20" y="0"/>
                  </a:cubicBezTo>
                  <a:cubicBezTo>
                    <a:pt x="23" y="0"/>
                    <a:pt x="25" y="2"/>
                    <a:pt x="25" y="5"/>
                  </a:cubicBezTo>
                  <a:cubicBezTo>
                    <a:pt x="25" y="131"/>
                    <a:pt x="25" y="131"/>
                    <a:pt x="25" y="131"/>
                  </a:cubicBezTo>
                  <a:cubicBezTo>
                    <a:pt x="25" y="133"/>
                    <a:pt x="23" y="135"/>
                    <a:pt x="20"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2" name="Freeform 453"/>
            <p:cNvSpPr>
              <a:spLocks noEditPoints="1"/>
            </p:cNvSpPr>
            <p:nvPr/>
          </p:nvSpPr>
          <p:spPr bwMode="auto">
            <a:xfrm>
              <a:off x="8575675" y="8951913"/>
              <a:ext cx="123825" cy="169862"/>
            </a:xfrm>
            <a:custGeom>
              <a:avLst/>
              <a:gdLst>
                <a:gd name="T0" fmla="*/ 24 w 44"/>
                <a:gd name="T1" fmla="*/ 61 h 61"/>
                <a:gd name="T2" fmla="*/ 20 w 44"/>
                <a:gd name="T3" fmla="*/ 61 h 61"/>
                <a:gd name="T4" fmla="*/ 0 w 44"/>
                <a:gd name="T5" fmla="*/ 41 h 61"/>
                <a:gd name="T6" fmla="*/ 0 w 44"/>
                <a:gd name="T7" fmla="*/ 21 h 61"/>
                <a:gd name="T8" fmla="*/ 20 w 44"/>
                <a:gd name="T9" fmla="*/ 0 h 61"/>
                <a:gd name="T10" fmla="*/ 24 w 44"/>
                <a:gd name="T11" fmla="*/ 0 h 61"/>
                <a:gd name="T12" fmla="*/ 44 w 44"/>
                <a:gd name="T13" fmla="*/ 21 h 61"/>
                <a:gd name="T14" fmla="*/ 44 w 44"/>
                <a:gd name="T15" fmla="*/ 41 h 61"/>
                <a:gd name="T16" fmla="*/ 24 w 44"/>
                <a:gd name="T17" fmla="*/ 61 h 61"/>
                <a:gd name="T18" fmla="*/ 20 w 44"/>
                <a:gd name="T19" fmla="*/ 9 h 61"/>
                <a:gd name="T20" fmla="*/ 9 w 44"/>
                <a:gd name="T21" fmla="*/ 21 h 61"/>
                <a:gd name="T22" fmla="*/ 9 w 44"/>
                <a:gd name="T23" fmla="*/ 41 h 61"/>
                <a:gd name="T24" fmla="*/ 20 w 44"/>
                <a:gd name="T25" fmla="*/ 52 h 61"/>
                <a:gd name="T26" fmla="*/ 24 w 44"/>
                <a:gd name="T27" fmla="*/ 52 h 61"/>
                <a:gd name="T28" fmla="*/ 35 w 44"/>
                <a:gd name="T29" fmla="*/ 41 h 61"/>
                <a:gd name="T30" fmla="*/ 35 w 44"/>
                <a:gd name="T31" fmla="*/ 21 h 61"/>
                <a:gd name="T32" fmla="*/ 24 w 44"/>
                <a:gd name="T33" fmla="*/ 9 h 61"/>
                <a:gd name="T34" fmla="*/ 20 w 44"/>
                <a:gd name="T35"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1">
                  <a:moveTo>
                    <a:pt x="24" y="61"/>
                  </a:moveTo>
                  <a:cubicBezTo>
                    <a:pt x="20" y="61"/>
                    <a:pt x="20" y="61"/>
                    <a:pt x="20" y="61"/>
                  </a:cubicBezTo>
                  <a:cubicBezTo>
                    <a:pt x="9" y="61"/>
                    <a:pt x="0" y="52"/>
                    <a:pt x="0" y="41"/>
                  </a:cubicBezTo>
                  <a:cubicBezTo>
                    <a:pt x="0" y="21"/>
                    <a:pt x="0" y="21"/>
                    <a:pt x="0" y="21"/>
                  </a:cubicBezTo>
                  <a:cubicBezTo>
                    <a:pt x="0" y="9"/>
                    <a:pt x="9" y="0"/>
                    <a:pt x="20" y="0"/>
                  </a:cubicBezTo>
                  <a:cubicBezTo>
                    <a:pt x="24" y="0"/>
                    <a:pt x="24" y="0"/>
                    <a:pt x="24" y="0"/>
                  </a:cubicBezTo>
                  <a:cubicBezTo>
                    <a:pt x="35" y="0"/>
                    <a:pt x="44" y="9"/>
                    <a:pt x="44" y="21"/>
                  </a:cubicBezTo>
                  <a:cubicBezTo>
                    <a:pt x="44" y="41"/>
                    <a:pt x="44" y="41"/>
                    <a:pt x="44" y="41"/>
                  </a:cubicBezTo>
                  <a:cubicBezTo>
                    <a:pt x="44" y="52"/>
                    <a:pt x="35" y="61"/>
                    <a:pt x="24" y="61"/>
                  </a:cubicBezTo>
                  <a:close/>
                  <a:moveTo>
                    <a:pt x="20" y="9"/>
                  </a:moveTo>
                  <a:cubicBezTo>
                    <a:pt x="14" y="9"/>
                    <a:pt x="9" y="14"/>
                    <a:pt x="9" y="21"/>
                  </a:cubicBezTo>
                  <a:cubicBezTo>
                    <a:pt x="9" y="41"/>
                    <a:pt x="9" y="41"/>
                    <a:pt x="9" y="41"/>
                  </a:cubicBezTo>
                  <a:cubicBezTo>
                    <a:pt x="9" y="47"/>
                    <a:pt x="14" y="52"/>
                    <a:pt x="20" y="52"/>
                  </a:cubicBezTo>
                  <a:cubicBezTo>
                    <a:pt x="24" y="52"/>
                    <a:pt x="24" y="52"/>
                    <a:pt x="24" y="52"/>
                  </a:cubicBezTo>
                  <a:cubicBezTo>
                    <a:pt x="30" y="52"/>
                    <a:pt x="35" y="47"/>
                    <a:pt x="35" y="41"/>
                  </a:cubicBezTo>
                  <a:cubicBezTo>
                    <a:pt x="35" y="21"/>
                    <a:pt x="35" y="21"/>
                    <a:pt x="35" y="21"/>
                  </a:cubicBezTo>
                  <a:cubicBezTo>
                    <a:pt x="35" y="14"/>
                    <a:pt x="30" y="9"/>
                    <a:pt x="24" y="9"/>
                  </a:cubicBezTo>
                  <a:lnTo>
                    <a:pt x="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3" name="Freeform 454"/>
            <p:cNvSpPr/>
            <p:nvPr/>
          </p:nvSpPr>
          <p:spPr bwMode="auto">
            <a:xfrm>
              <a:off x="8604250" y="8482013"/>
              <a:ext cx="69850" cy="141287"/>
            </a:xfrm>
            <a:custGeom>
              <a:avLst/>
              <a:gdLst>
                <a:gd name="T0" fmla="*/ 20 w 25"/>
                <a:gd name="T1" fmla="*/ 50 h 50"/>
                <a:gd name="T2" fmla="*/ 16 w 25"/>
                <a:gd name="T3" fmla="*/ 46 h 50"/>
                <a:gd name="T4" fmla="*/ 16 w 25"/>
                <a:gd name="T5" fmla="*/ 12 h 50"/>
                <a:gd name="T6" fmla="*/ 12 w 25"/>
                <a:gd name="T7" fmla="*/ 9 h 50"/>
                <a:gd name="T8" fmla="*/ 9 w 25"/>
                <a:gd name="T9" fmla="*/ 12 h 50"/>
                <a:gd name="T10" fmla="*/ 9 w 25"/>
                <a:gd name="T11" fmla="*/ 46 h 50"/>
                <a:gd name="T12" fmla="*/ 4 w 25"/>
                <a:gd name="T13" fmla="*/ 50 h 50"/>
                <a:gd name="T14" fmla="*/ 0 w 25"/>
                <a:gd name="T15" fmla="*/ 46 h 50"/>
                <a:gd name="T16" fmla="*/ 0 w 25"/>
                <a:gd name="T17" fmla="*/ 12 h 50"/>
                <a:gd name="T18" fmla="*/ 12 w 25"/>
                <a:gd name="T19" fmla="*/ 0 h 50"/>
                <a:gd name="T20" fmla="*/ 25 w 25"/>
                <a:gd name="T21" fmla="*/ 12 h 50"/>
                <a:gd name="T22" fmla="*/ 25 w 25"/>
                <a:gd name="T23" fmla="*/ 46 h 50"/>
                <a:gd name="T24" fmla="*/ 20 w 25"/>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0">
                  <a:moveTo>
                    <a:pt x="20" y="50"/>
                  </a:moveTo>
                  <a:cubicBezTo>
                    <a:pt x="18" y="50"/>
                    <a:pt x="16" y="48"/>
                    <a:pt x="16" y="46"/>
                  </a:cubicBezTo>
                  <a:cubicBezTo>
                    <a:pt x="16" y="12"/>
                    <a:pt x="16" y="12"/>
                    <a:pt x="16" y="12"/>
                  </a:cubicBezTo>
                  <a:cubicBezTo>
                    <a:pt x="16" y="10"/>
                    <a:pt x="14" y="9"/>
                    <a:pt x="12" y="9"/>
                  </a:cubicBezTo>
                  <a:cubicBezTo>
                    <a:pt x="10" y="9"/>
                    <a:pt x="9" y="10"/>
                    <a:pt x="9" y="12"/>
                  </a:cubicBezTo>
                  <a:cubicBezTo>
                    <a:pt x="9" y="46"/>
                    <a:pt x="9" y="46"/>
                    <a:pt x="9" y="46"/>
                  </a:cubicBezTo>
                  <a:cubicBezTo>
                    <a:pt x="9" y="48"/>
                    <a:pt x="7" y="50"/>
                    <a:pt x="4" y="50"/>
                  </a:cubicBezTo>
                  <a:cubicBezTo>
                    <a:pt x="2" y="50"/>
                    <a:pt x="0" y="48"/>
                    <a:pt x="0" y="46"/>
                  </a:cubicBezTo>
                  <a:cubicBezTo>
                    <a:pt x="0" y="12"/>
                    <a:pt x="0" y="12"/>
                    <a:pt x="0" y="12"/>
                  </a:cubicBezTo>
                  <a:cubicBezTo>
                    <a:pt x="0" y="5"/>
                    <a:pt x="5" y="0"/>
                    <a:pt x="12" y="0"/>
                  </a:cubicBezTo>
                  <a:cubicBezTo>
                    <a:pt x="19" y="0"/>
                    <a:pt x="25" y="5"/>
                    <a:pt x="25" y="12"/>
                  </a:cubicBezTo>
                  <a:cubicBezTo>
                    <a:pt x="25" y="46"/>
                    <a:pt x="25" y="46"/>
                    <a:pt x="25" y="46"/>
                  </a:cubicBezTo>
                  <a:cubicBezTo>
                    <a:pt x="25" y="48"/>
                    <a:pt x="23" y="50"/>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84" name="Freeform 455"/>
          <p:cNvSpPr>
            <a:spLocks noEditPoints="1"/>
          </p:cNvSpPr>
          <p:nvPr/>
        </p:nvSpPr>
        <p:spPr bwMode="auto">
          <a:xfrm>
            <a:off x="9772767" y="3592918"/>
            <a:ext cx="863360" cy="863359"/>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85" name="组合 584"/>
          <p:cNvGrpSpPr/>
          <p:nvPr/>
        </p:nvGrpSpPr>
        <p:grpSpPr>
          <a:xfrm>
            <a:off x="11114344" y="3698832"/>
            <a:ext cx="502825" cy="616227"/>
            <a:chOff x="9734550" y="8216900"/>
            <a:chExt cx="746126" cy="914400"/>
          </a:xfrm>
          <a:solidFill>
            <a:srgbClr val="FC621E"/>
          </a:solidFill>
        </p:grpSpPr>
        <p:sp>
          <p:nvSpPr>
            <p:cNvPr id="586" name="Freeform 456"/>
            <p:cNvSpPr/>
            <p:nvPr/>
          </p:nvSpPr>
          <p:spPr bwMode="auto">
            <a:xfrm>
              <a:off x="10155238" y="8653463"/>
              <a:ext cx="61913" cy="452437"/>
            </a:xfrm>
            <a:custGeom>
              <a:avLst/>
              <a:gdLst>
                <a:gd name="T0" fmla="*/ 17 w 22"/>
                <a:gd name="T1" fmla="*/ 161 h 161"/>
                <a:gd name="T2" fmla="*/ 12 w 22"/>
                <a:gd name="T3" fmla="*/ 157 h 161"/>
                <a:gd name="T4" fmla="*/ 0 w 22"/>
                <a:gd name="T5" fmla="*/ 5 h 161"/>
                <a:gd name="T6" fmla="*/ 4 w 22"/>
                <a:gd name="T7" fmla="*/ 0 h 161"/>
                <a:gd name="T8" fmla="*/ 9 w 22"/>
                <a:gd name="T9" fmla="*/ 4 h 161"/>
                <a:gd name="T10" fmla="*/ 21 w 22"/>
                <a:gd name="T11" fmla="*/ 156 h 161"/>
                <a:gd name="T12" fmla="*/ 17 w 22"/>
                <a:gd name="T13" fmla="*/ 161 h 161"/>
                <a:gd name="T14" fmla="*/ 17 w 2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1">
                  <a:moveTo>
                    <a:pt x="17" y="161"/>
                  </a:moveTo>
                  <a:cubicBezTo>
                    <a:pt x="14" y="161"/>
                    <a:pt x="12" y="159"/>
                    <a:pt x="12" y="157"/>
                  </a:cubicBezTo>
                  <a:cubicBezTo>
                    <a:pt x="0" y="5"/>
                    <a:pt x="0" y="5"/>
                    <a:pt x="0" y="5"/>
                  </a:cubicBezTo>
                  <a:cubicBezTo>
                    <a:pt x="0" y="3"/>
                    <a:pt x="2" y="0"/>
                    <a:pt x="4" y="0"/>
                  </a:cubicBezTo>
                  <a:cubicBezTo>
                    <a:pt x="7" y="0"/>
                    <a:pt x="9" y="2"/>
                    <a:pt x="9" y="4"/>
                  </a:cubicBezTo>
                  <a:cubicBezTo>
                    <a:pt x="21" y="156"/>
                    <a:pt x="21" y="156"/>
                    <a:pt x="21" y="156"/>
                  </a:cubicBezTo>
                  <a:cubicBezTo>
                    <a:pt x="22" y="158"/>
                    <a:pt x="20" y="161"/>
                    <a:pt x="17" y="161"/>
                  </a:cubicBezTo>
                  <a:cubicBezTo>
                    <a:pt x="17" y="161"/>
                    <a:pt x="17" y="161"/>
                    <a:pt x="17"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7" name="Freeform 457"/>
            <p:cNvSpPr/>
            <p:nvPr/>
          </p:nvSpPr>
          <p:spPr bwMode="auto">
            <a:xfrm>
              <a:off x="10418763" y="8653463"/>
              <a:ext cx="61913" cy="452437"/>
            </a:xfrm>
            <a:custGeom>
              <a:avLst/>
              <a:gdLst>
                <a:gd name="T0" fmla="*/ 4 w 22"/>
                <a:gd name="T1" fmla="*/ 161 h 161"/>
                <a:gd name="T2" fmla="*/ 4 w 22"/>
                <a:gd name="T3" fmla="*/ 161 h 161"/>
                <a:gd name="T4" fmla="*/ 0 w 22"/>
                <a:gd name="T5" fmla="*/ 156 h 161"/>
                <a:gd name="T6" fmla="*/ 12 w 22"/>
                <a:gd name="T7" fmla="*/ 4 h 161"/>
                <a:gd name="T8" fmla="*/ 17 w 22"/>
                <a:gd name="T9" fmla="*/ 0 h 161"/>
                <a:gd name="T10" fmla="*/ 21 w 22"/>
                <a:gd name="T11" fmla="*/ 5 h 161"/>
                <a:gd name="T12" fmla="*/ 9 w 22"/>
                <a:gd name="T13" fmla="*/ 157 h 161"/>
                <a:gd name="T14" fmla="*/ 4 w 2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1">
                  <a:moveTo>
                    <a:pt x="4" y="161"/>
                  </a:moveTo>
                  <a:cubicBezTo>
                    <a:pt x="4" y="161"/>
                    <a:pt x="4" y="161"/>
                    <a:pt x="4" y="161"/>
                  </a:cubicBezTo>
                  <a:cubicBezTo>
                    <a:pt x="1" y="161"/>
                    <a:pt x="0" y="158"/>
                    <a:pt x="0" y="156"/>
                  </a:cubicBezTo>
                  <a:cubicBezTo>
                    <a:pt x="12" y="4"/>
                    <a:pt x="12" y="4"/>
                    <a:pt x="12" y="4"/>
                  </a:cubicBezTo>
                  <a:cubicBezTo>
                    <a:pt x="12" y="2"/>
                    <a:pt x="15" y="0"/>
                    <a:pt x="17" y="0"/>
                  </a:cubicBezTo>
                  <a:cubicBezTo>
                    <a:pt x="20" y="0"/>
                    <a:pt x="22" y="3"/>
                    <a:pt x="21" y="5"/>
                  </a:cubicBezTo>
                  <a:cubicBezTo>
                    <a:pt x="9" y="157"/>
                    <a:pt x="9" y="157"/>
                    <a:pt x="9" y="157"/>
                  </a:cubicBezTo>
                  <a:cubicBezTo>
                    <a:pt x="9" y="159"/>
                    <a:pt x="7" y="161"/>
                    <a:pt x="4"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8" name="Freeform 458"/>
            <p:cNvSpPr>
              <a:spLocks noEditPoints="1"/>
            </p:cNvSpPr>
            <p:nvPr/>
          </p:nvSpPr>
          <p:spPr bwMode="auto">
            <a:xfrm>
              <a:off x="9737725" y="8412163"/>
              <a:ext cx="314325" cy="687387"/>
            </a:xfrm>
            <a:custGeom>
              <a:avLst/>
              <a:gdLst>
                <a:gd name="T0" fmla="*/ 108 w 112"/>
                <a:gd name="T1" fmla="*/ 245 h 245"/>
                <a:gd name="T2" fmla="*/ 107 w 112"/>
                <a:gd name="T3" fmla="*/ 245 h 245"/>
                <a:gd name="T4" fmla="*/ 3 w 112"/>
                <a:gd name="T5" fmla="*/ 225 h 245"/>
                <a:gd name="T6" fmla="*/ 0 w 112"/>
                <a:gd name="T7" fmla="*/ 221 h 245"/>
                <a:gd name="T8" fmla="*/ 0 w 112"/>
                <a:gd name="T9" fmla="*/ 5 h 245"/>
                <a:gd name="T10" fmla="*/ 1 w 112"/>
                <a:gd name="T11" fmla="*/ 1 h 245"/>
                <a:gd name="T12" fmla="*/ 5 w 112"/>
                <a:gd name="T13" fmla="*/ 0 h 245"/>
                <a:gd name="T14" fmla="*/ 108 w 112"/>
                <a:gd name="T15" fmla="*/ 20 h 245"/>
                <a:gd name="T16" fmla="*/ 112 w 112"/>
                <a:gd name="T17" fmla="*/ 24 h 245"/>
                <a:gd name="T18" fmla="*/ 112 w 112"/>
                <a:gd name="T19" fmla="*/ 240 h 245"/>
                <a:gd name="T20" fmla="*/ 110 w 112"/>
                <a:gd name="T21" fmla="*/ 244 h 245"/>
                <a:gd name="T22" fmla="*/ 108 w 112"/>
                <a:gd name="T23" fmla="*/ 245 h 245"/>
                <a:gd name="T24" fmla="*/ 9 w 112"/>
                <a:gd name="T25" fmla="*/ 217 h 245"/>
                <a:gd name="T26" fmla="*/ 103 w 112"/>
                <a:gd name="T27" fmla="*/ 235 h 245"/>
                <a:gd name="T28" fmla="*/ 103 w 112"/>
                <a:gd name="T29" fmla="*/ 28 h 245"/>
                <a:gd name="T30" fmla="*/ 9 w 112"/>
                <a:gd name="T31" fmla="*/ 10 h 245"/>
                <a:gd name="T32" fmla="*/ 9 w 112"/>
                <a:gd name="T33" fmla="*/ 2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45">
                  <a:moveTo>
                    <a:pt x="108" y="245"/>
                  </a:moveTo>
                  <a:cubicBezTo>
                    <a:pt x="107" y="245"/>
                    <a:pt x="107" y="245"/>
                    <a:pt x="107" y="245"/>
                  </a:cubicBezTo>
                  <a:cubicBezTo>
                    <a:pt x="3" y="225"/>
                    <a:pt x="3" y="225"/>
                    <a:pt x="3" y="225"/>
                  </a:cubicBezTo>
                  <a:cubicBezTo>
                    <a:pt x="1" y="225"/>
                    <a:pt x="0" y="223"/>
                    <a:pt x="0" y="221"/>
                  </a:cubicBezTo>
                  <a:cubicBezTo>
                    <a:pt x="0" y="5"/>
                    <a:pt x="0" y="5"/>
                    <a:pt x="0" y="5"/>
                  </a:cubicBezTo>
                  <a:cubicBezTo>
                    <a:pt x="0" y="3"/>
                    <a:pt x="0" y="2"/>
                    <a:pt x="1" y="1"/>
                  </a:cubicBezTo>
                  <a:cubicBezTo>
                    <a:pt x="2" y="0"/>
                    <a:pt x="4" y="0"/>
                    <a:pt x="5" y="0"/>
                  </a:cubicBezTo>
                  <a:cubicBezTo>
                    <a:pt x="108" y="20"/>
                    <a:pt x="108" y="20"/>
                    <a:pt x="108" y="20"/>
                  </a:cubicBezTo>
                  <a:cubicBezTo>
                    <a:pt x="111" y="20"/>
                    <a:pt x="112" y="22"/>
                    <a:pt x="112" y="24"/>
                  </a:cubicBezTo>
                  <a:cubicBezTo>
                    <a:pt x="112" y="240"/>
                    <a:pt x="112" y="240"/>
                    <a:pt x="112" y="240"/>
                  </a:cubicBezTo>
                  <a:cubicBezTo>
                    <a:pt x="112" y="242"/>
                    <a:pt x="112" y="243"/>
                    <a:pt x="110" y="244"/>
                  </a:cubicBezTo>
                  <a:cubicBezTo>
                    <a:pt x="110" y="244"/>
                    <a:pt x="109" y="245"/>
                    <a:pt x="108" y="245"/>
                  </a:cubicBezTo>
                  <a:close/>
                  <a:moveTo>
                    <a:pt x="9" y="217"/>
                  </a:moveTo>
                  <a:cubicBezTo>
                    <a:pt x="103" y="235"/>
                    <a:pt x="103" y="235"/>
                    <a:pt x="103" y="235"/>
                  </a:cubicBezTo>
                  <a:cubicBezTo>
                    <a:pt x="103" y="28"/>
                    <a:pt x="103" y="28"/>
                    <a:pt x="103" y="28"/>
                  </a:cubicBezTo>
                  <a:cubicBezTo>
                    <a:pt x="9" y="10"/>
                    <a:pt x="9" y="10"/>
                    <a:pt x="9" y="10"/>
                  </a:cubicBezTo>
                  <a:lnTo>
                    <a:pt x="9"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9" name="Freeform 459"/>
            <p:cNvSpPr/>
            <p:nvPr/>
          </p:nvSpPr>
          <p:spPr bwMode="auto">
            <a:xfrm>
              <a:off x="9825038" y="8275638"/>
              <a:ext cx="322263" cy="73025"/>
            </a:xfrm>
            <a:custGeom>
              <a:avLst/>
              <a:gdLst>
                <a:gd name="T0" fmla="*/ 110 w 115"/>
                <a:gd name="T1" fmla="*/ 26 h 26"/>
                <a:gd name="T2" fmla="*/ 110 w 115"/>
                <a:gd name="T3" fmla="*/ 26 h 26"/>
                <a:gd name="T4" fmla="*/ 4 w 115"/>
                <a:gd name="T5" fmla="*/ 10 h 26"/>
                <a:gd name="T6" fmla="*/ 0 w 115"/>
                <a:gd name="T7" fmla="*/ 5 h 26"/>
                <a:gd name="T8" fmla="*/ 5 w 115"/>
                <a:gd name="T9" fmla="*/ 1 h 26"/>
                <a:gd name="T10" fmla="*/ 111 w 115"/>
                <a:gd name="T11" fmla="*/ 17 h 26"/>
                <a:gd name="T12" fmla="*/ 115 w 115"/>
                <a:gd name="T13" fmla="*/ 22 h 26"/>
                <a:gd name="T14" fmla="*/ 110 w 1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6">
                  <a:moveTo>
                    <a:pt x="110" y="26"/>
                  </a:moveTo>
                  <a:cubicBezTo>
                    <a:pt x="110" y="26"/>
                    <a:pt x="110" y="26"/>
                    <a:pt x="110" y="26"/>
                  </a:cubicBezTo>
                  <a:cubicBezTo>
                    <a:pt x="4" y="10"/>
                    <a:pt x="4" y="10"/>
                    <a:pt x="4" y="10"/>
                  </a:cubicBezTo>
                  <a:cubicBezTo>
                    <a:pt x="1" y="10"/>
                    <a:pt x="0" y="7"/>
                    <a:pt x="0" y="5"/>
                  </a:cubicBezTo>
                  <a:cubicBezTo>
                    <a:pt x="0" y="2"/>
                    <a:pt x="3" y="0"/>
                    <a:pt x="5" y="1"/>
                  </a:cubicBezTo>
                  <a:cubicBezTo>
                    <a:pt x="111" y="17"/>
                    <a:pt x="111" y="17"/>
                    <a:pt x="111" y="17"/>
                  </a:cubicBezTo>
                  <a:cubicBezTo>
                    <a:pt x="114" y="17"/>
                    <a:pt x="115" y="19"/>
                    <a:pt x="115" y="22"/>
                  </a:cubicBezTo>
                  <a:cubicBezTo>
                    <a:pt x="115" y="24"/>
                    <a:pt x="113" y="26"/>
                    <a:pt x="1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0" name="Freeform 460"/>
            <p:cNvSpPr/>
            <p:nvPr/>
          </p:nvSpPr>
          <p:spPr bwMode="auto">
            <a:xfrm>
              <a:off x="9734550" y="8216900"/>
              <a:ext cx="412750" cy="220662"/>
            </a:xfrm>
            <a:custGeom>
              <a:avLst/>
              <a:gdLst>
                <a:gd name="T0" fmla="*/ 5 w 147"/>
                <a:gd name="T1" fmla="*/ 79 h 79"/>
                <a:gd name="T2" fmla="*/ 3 w 147"/>
                <a:gd name="T3" fmla="*/ 79 h 79"/>
                <a:gd name="T4" fmla="*/ 1 w 147"/>
                <a:gd name="T5" fmla="*/ 72 h 79"/>
                <a:gd name="T6" fmla="*/ 32 w 147"/>
                <a:gd name="T7" fmla="*/ 25 h 79"/>
                <a:gd name="T8" fmla="*/ 34 w 147"/>
                <a:gd name="T9" fmla="*/ 4 h 79"/>
                <a:gd name="T10" fmla="*/ 36 w 147"/>
                <a:gd name="T11" fmla="*/ 1 h 79"/>
                <a:gd name="T12" fmla="*/ 39 w 147"/>
                <a:gd name="T13" fmla="*/ 0 h 79"/>
                <a:gd name="T14" fmla="*/ 143 w 147"/>
                <a:gd name="T15" fmla="*/ 15 h 79"/>
                <a:gd name="T16" fmla="*/ 147 w 147"/>
                <a:gd name="T17" fmla="*/ 20 h 79"/>
                <a:gd name="T18" fmla="*/ 147 w 147"/>
                <a:gd name="T19" fmla="*/ 42 h 79"/>
                <a:gd name="T20" fmla="*/ 142 w 147"/>
                <a:gd name="T21" fmla="*/ 47 h 79"/>
                <a:gd name="T22" fmla="*/ 138 w 147"/>
                <a:gd name="T23" fmla="*/ 42 h 79"/>
                <a:gd name="T24" fmla="*/ 138 w 147"/>
                <a:gd name="T25" fmla="*/ 24 h 79"/>
                <a:gd name="T26" fmla="*/ 43 w 147"/>
                <a:gd name="T27" fmla="*/ 10 h 79"/>
                <a:gd name="T28" fmla="*/ 41 w 147"/>
                <a:gd name="T29" fmla="*/ 27 h 79"/>
                <a:gd name="T30" fmla="*/ 40 w 147"/>
                <a:gd name="T31" fmla="*/ 29 h 79"/>
                <a:gd name="T32" fmla="*/ 9 w 147"/>
                <a:gd name="T33" fmla="*/ 77 h 79"/>
                <a:gd name="T34" fmla="*/ 5 w 147"/>
                <a:gd name="T3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79">
                  <a:moveTo>
                    <a:pt x="5" y="79"/>
                  </a:moveTo>
                  <a:cubicBezTo>
                    <a:pt x="4" y="79"/>
                    <a:pt x="3" y="79"/>
                    <a:pt x="3" y="79"/>
                  </a:cubicBezTo>
                  <a:cubicBezTo>
                    <a:pt x="1" y="77"/>
                    <a:pt x="0" y="74"/>
                    <a:pt x="1" y="72"/>
                  </a:cubicBezTo>
                  <a:cubicBezTo>
                    <a:pt x="32" y="25"/>
                    <a:pt x="32" y="25"/>
                    <a:pt x="32" y="25"/>
                  </a:cubicBezTo>
                  <a:cubicBezTo>
                    <a:pt x="34" y="4"/>
                    <a:pt x="34" y="4"/>
                    <a:pt x="34" y="4"/>
                  </a:cubicBezTo>
                  <a:cubicBezTo>
                    <a:pt x="34" y="3"/>
                    <a:pt x="35" y="1"/>
                    <a:pt x="36" y="1"/>
                  </a:cubicBezTo>
                  <a:cubicBezTo>
                    <a:pt x="37" y="0"/>
                    <a:pt x="38" y="0"/>
                    <a:pt x="39" y="0"/>
                  </a:cubicBezTo>
                  <a:cubicBezTo>
                    <a:pt x="143" y="15"/>
                    <a:pt x="143" y="15"/>
                    <a:pt x="143" y="15"/>
                  </a:cubicBezTo>
                  <a:cubicBezTo>
                    <a:pt x="145" y="15"/>
                    <a:pt x="147" y="17"/>
                    <a:pt x="147" y="20"/>
                  </a:cubicBezTo>
                  <a:cubicBezTo>
                    <a:pt x="147" y="42"/>
                    <a:pt x="147" y="42"/>
                    <a:pt x="147" y="42"/>
                  </a:cubicBezTo>
                  <a:cubicBezTo>
                    <a:pt x="147" y="45"/>
                    <a:pt x="145" y="47"/>
                    <a:pt x="142" y="47"/>
                  </a:cubicBezTo>
                  <a:cubicBezTo>
                    <a:pt x="140" y="47"/>
                    <a:pt x="138" y="45"/>
                    <a:pt x="138" y="42"/>
                  </a:cubicBezTo>
                  <a:cubicBezTo>
                    <a:pt x="138" y="24"/>
                    <a:pt x="138" y="24"/>
                    <a:pt x="138" y="24"/>
                  </a:cubicBezTo>
                  <a:cubicBezTo>
                    <a:pt x="43" y="10"/>
                    <a:pt x="43" y="10"/>
                    <a:pt x="43" y="10"/>
                  </a:cubicBezTo>
                  <a:cubicBezTo>
                    <a:pt x="41" y="27"/>
                    <a:pt x="41" y="27"/>
                    <a:pt x="41" y="27"/>
                  </a:cubicBezTo>
                  <a:cubicBezTo>
                    <a:pt x="41" y="28"/>
                    <a:pt x="41" y="28"/>
                    <a:pt x="40" y="29"/>
                  </a:cubicBezTo>
                  <a:cubicBezTo>
                    <a:pt x="9" y="77"/>
                    <a:pt x="9" y="77"/>
                    <a:pt x="9" y="77"/>
                  </a:cubicBezTo>
                  <a:cubicBezTo>
                    <a:pt x="8" y="79"/>
                    <a:pt x="7" y="79"/>
                    <a:pt x="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1" name="Freeform 461"/>
            <p:cNvSpPr/>
            <p:nvPr/>
          </p:nvSpPr>
          <p:spPr bwMode="auto">
            <a:xfrm>
              <a:off x="10026650" y="8401050"/>
              <a:ext cx="215900" cy="698500"/>
            </a:xfrm>
            <a:custGeom>
              <a:avLst/>
              <a:gdLst>
                <a:gd name="T0" fmla="*/ 5 w 77"/>
                <a:gd name="T1" fmla="*/ 249 h 249"/>
                <a:gd name="T2" fmla="*/ 2 w 77"/>
                <a:gd name="T3" fmla="*/ 248 h 249"/>
                <a:gd name="T4" fmla="*/ 0 w 77"/>
                <a:gd name="T5" fmla="*/ 244 h 249"/>
                <a:gd name="T6" fmla="*/ 0 w 77"/>
                <a:gd name="T7" fmla="*/ 28 h 249"/>
                <a:gd name="T8" fmla="*/ 3 w 77"/>
                <a:gd name="T9" fmla="*/ 24 h 249"/>
                <a:gd name="T10" fmla="*/ 71 w 77"/>
                <a:gd name="T11" fmla="*/ 1 h 249"/>
                <a:gd name="T12" fmla="*/ 75 w 77"/>
                <a:gd name="T13" fmla="*/ 1 h 249"/>
                <a:gd name="T14" fmla="*/ 77 w 77"/>
                <a:gd name="T15" fmla="*/ 5 h 249"/>
                <a:gd name="T16" fmla="*/ 77 w 77"/>
                <a:gd name="T17" fmla="*/ 86 h 249"/>
                <a:gd name="T18" fmla="*/ 72 w 77"/>
                <a:gd name="T19" fmla="*/ 90 h 249"/>
                <a:gd name="T20" fmla="*/ 68 w 77"/>
                <a:gd name="T21" fmla="*/ 86 h 249"/>
                <a:gd name="T22" fmla="*/ 68 w 77"/>
                <a:gd name="T23" fmla="*/ 11 h 249"/>
                <a:gd name="T24" fmla="*/ 9 w 77"/>
                <a:gd name="T25" fmla="*/ 32 h 249"/>
                <a:gd name="T26" fmla="*/ 9 w 77"/>
                <a:gd name="T27" fmla="*/ 238 h 249"/>
                <a:gd name="T28" fmla="*/ 60 w 77"/>
                <a:gd name="T29" fmla="*/ 220 h 249"/>
                <a:gd name="T30" fmla="*/ 65 w 77"/>
                <a:gd name="T31" fmla="*/ 223 h 249"/>
                <a:gd name="T32" fmla="*/ 63 w 77"/>
                <a:gd name="T33" fmla="*/ 229 h 249"/>
                <a:gd name="T34" fmla="*/ 6 w 77"/>
                <a:gd name="T35" fmla="*/ 248 h 249"/>
                <a:gd name="T36" fmla="*/ 5 w 77"/>
                <a:gd name="T3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249">
                  <a:moveTo>
                    <a:pt x="5" y="249"/>
                  </a:moveTo>
                  <a:cubicBezTo>
                    <a:pt x="4" y="249"/>
                    <a:pt x="3" y="248"/>
                    <a:pt x="2" y="248"/>
                  </a:cubicBezTo>
                  <a:cubicBezTo>
                    <a:pt x="1" y="247"/>
                    <a:pt x="0" y="246"/>
                    <a:pt x="0" y="244"/>
                  </a:cubicBezTo>
                  <a:cubicBezTo>
                    <a:pt x="0" y="28"/>
                    <a:pt x="0" y="28"/>
                    <a:pt x="0" y="28"/>
                  </a:cubicBezTo>
                  <a:cubicBezTo>
                    <a:pt x="0" y="26"/>
                    <a:pt x="1" y="25"/>
                    <a:pt x="3" y="24"/>
                  </a:cubicBezTo>
                  <a:cubicBezTo>
                    <a:pt x="71" y="1"/>
                    <a:pt x="71" y="1"/>
                    <a:pt x="71" y="1"/>
                  </a:cubicBezTo>
                  <a:cubicBezTo>
                    <a:pt x="72" y="0"/>
                    <a:pt x="74" y="0"/>
                    <a:pt x="75" y="1"/>
                  </a:cubicBezTo>
                  <a:cubicBezTo>
                    <a:pt x="76" y="2"/>
                    <a:pt x="77" y="4"/>
                    <a:pt x="77" y="5"/>
                  </a:cubicBezTo>
                  <a:cubicBezTo>
                    <a:pt x="77" y="86"/>
                    <a:pt x="77" y="86"/>
                    <a:pt x="77" y="86"/>
                  </a:cubicBezTo>
                  <a:cubicBezTo>
                    <a:pt x="77" y="88"/>
                    <a:pt x="75" y="90"/>
                    <a:pt x="72" y="90"/>
                  </a:cubicBezTo>
                  <a:cubicBezTo>
                    <a:pt x="70" y="90"/>
                    <a:pt x="68" y="88"/>
                    <a:pt x="68" y="86"/>
                  </a:cubicBezTo>
                  <a:cubicBezTo>
                    <a:pt x="68" y="11"/>
                    <a:pt x="68" y="11"/>
                    <a:pt x="68" y="11"/>
                  </a:cubicBezTo>
                  <a:cubicBezTo>
                    <a:pt x="9" y="32"/>
                    <a:pt x="9" y="32"/>
                    <a:pt x="9" y="32"/>
                  </a:cubicBezTo>
                  <a:cubicBezTo>
                    <a:pt x="9" y="238"/>
                    <a:pt x="9" y="238"/>
                    <a:pt x="9" y="238"/>
                  </a:cubicBezTo>
                  <a:cubicBezTo>
                    <a:pt x="60" y="220"/>
                    <a:pt x="60" y="220"/>
                    <a:pt x="60" y="220"/>
                  </a:cubicBezTo>
                  <a:cubicBezTo>
                    <a:pt x="62" y="220"/>
                    <a:pt x="65" y="221"/>
                    <a:pt x="65" y="223"/>
                  </a:cubicBezTo>
                  <a:cubicBezTo>
                    <a:pt x="66" y="226"/>
                    <a:pt x="65" y="228"/>
                    <a:pt x="63" y="229"/>
                  </a:cubicBezTo>
                  <a:cubicBezTo>
                    <a:pt x="6" y="248"/>
                    <a:pt x="6" y="248"/>
                    <a:pt x="6" y="248"/>
                  </a:cubicBezTo>
                  <a:cubicBezTo>
                    <a:pt x="6" y="249"/>
                    <a:pt x="5" y="249"/>
                    <a:pt x="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2" name="Freeform 462"/>
            <p:cNvSpPr/>
            <p:nvPr/>
          </p:nvSpPr>
          <p:spPr bwMode="auto">
            <a:xfrm>
              <a:off x="10023475" y="8320088"/>
              <a:ext cx="219075" cy="173037"/>
            </a:xfrm>
            <a:custGeom>
              <a:avLst/>
              <a:gdLst>
                <a:gd name="T0" fmla="*/ 6 w 78"/>
                <a:gd name="T1" fmla="*/ 62 h 62"/>
                <a:gd name="T2" fmla="*/ 3 w 78"/>
                <a:gd name="T3" fmla="*/ 61 h 62"/>
                <a:gd name="T4" fmla="*/ 2 w 78"/>
                <a:gd name="T5" fmla="*/ 55 h 62"/>
                <a:gd name="T6" fmla="*/ 36 w 78"/>
                <a:gd name="T7" fmla="*/ 3 h 62"/>
                <a:gd name="T8" fmla="*/ 39 w 78"/>
                <a:gd name="T9" fmla="*/ 1 h 62"/>
                <a:gd name="T10" fmla="*/ 42 w 78"/>
                <a:gd name="T11" fmla="*/ 2 h 62"/>
                <a:gd name="T12" fmla="*/ 76 w 78"/>
                <a:gd name="T13" fmla="*/ 31 h 62"/>
                <a:gd name="T14" fmla="*/ 77 w 78"/>
                <a:gd name="T15" fmla="*/ 37 h 62"/>
                <a:gd name="T16" fmla="*/ 70 w 78"/>
                <a:gd name="T17" fmla="*/ 38 h 62"/>
                <a:gd name="T18" fmla="*/ 40 w 78"/>
                <a:gd name="T19" fmla="*/ 12 h 62"/>
                <a:gd name="T20" fmla="*/ 9 w 78"/>
                <a:gd name="T21" fmla="*/ 60 h 62"/>
                <a:gd name="T22" fmla="*/ 6 w 78"/>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2">
                  <a:moveTo>
                    <a:pt x="6" y="62"/>
                  </a:moveTo>
                  <a:cubicBezTo>
                    <a:pt x="5" y="62"/>
                    <a:pt x="4" y="62"/>
                    <a:pt x="3" y="61"/>
                  </a:cubicBezTo>
                  <a:cubicBezTo>
                    <a:pt x="1" y="60"/>
                    <a:pt x="0" y="57"/>
                    <a:pt x="2" y="55"/>
                  </a:cubicBezTo>
                  <a:cubicBezTo>
                    <a:pt x="36" y="3"/>
                    <a:pt x="36" y="3"/>
                    <a:pt x="36" y="3"/>
                  </a:cubicBezTo>
                  <a:cubicBezTo>
                    <a:pt x="36" y="1"/>
                    <a:pt x="37" y="1"/>
                    <a:pt x="39" y="1"/>
                  </a:cubicBezTo>
                  <a:cubicBezTo>
                    <a:pt x="40" y="0"/>
                    <a:pt x="41" y="1"/>
                    <a:pt x="42" y="2"/>
                  </a:cubicBezTo>
                  <a:cubicBezTo>
                    <a:pt x="76" y="31"/>
                    <a:pt x="76" y="31"/>
                    <a:pt x="76" y="31"/>
                  </a:cubicBezTo>
                  <a:cubicBezTo>
                    <a:pt x="78" y="32"/>
                    <a:pt x="78" y="35"/>
                    <a:pt x="77" y="37"/>
                  </a:cubicBezTo>
                  <a:cubicBezTo>
                    <a:pt x="75" y="39"/>
                    <a:pt x="72" y="39"/>
                    <a:pt x="70" y="38"/>
                  </a:cubicBezTo>
                  <a:cubicBezTo>
                    <a:pt x="40" y="12"/>
                    <a:pt x="40" y="12"/>
                    <a:pt x="40" y="12"/>
                  </a:cubicBezTo>
                  <a:cubicBezTo>
                    <a:pt x="9" y="60"/>
                    <a:pt x="9" y="60"/>
                    <a:pt x="9" y="60"/>
                  </a:cubicBezTo>
                  <a:cubicBezTo>
                    <a:pt x="9" y="61"/>
                    <a:pt x="7" y="62"/>
                    <a:pt x="6"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3" name="Freeform 463"/>
            <p:cNvSpPr>
              <a:spLocks noEditPoints="1"/>
            </p:cNvSpPr>
            <p:nvPr/>
          </p:nvSpPr>
          <p:spPr bwMode="auto">
            <a:xfrm>
              <a:off x="10155238" y="8634413"/>
              <a:ext cx="323850" cy="66675"/>
            </a:xfrm>
            <a:custGeom>
              <a:avLst/>
              <a:gdLst>
                <a:gd name="T0" fmla="*/ 58 w 115"/>
                <a:gd name="T1" fmla="*/ 24 h 24"/>
                <a:gd name="T2" fmla="*/ 0 w 115"/>
                <a:gd name="T3" fmla="*/ 12 h 24"/>
                <a:gd name="T4" fmla="*/ 58 w 115"/>
                <a:gd name="T5" fmla="*/ 0 h 24"/>
                <a:gd name="T6" fmla="*/ 115 w 115"/>
                <a:gd name="T7" fmla="*/ 12 h 24"/>
                <a:gd name="T8" fmla="*/ 58 w 115"/>
                <a:gd name="T9" fmla="*/ 24 h 24"/>
                <a:gd name="T10" fmla="*/ 18 w 115"/>
                <a:gd name="T11" fmla="*/ 12 h 24"/>
                <a:gd name="T12" fmla="*/ 58 w 115"/>
                <a:gd name="T13" fmla="*/ 14 h 24"/>
                <a:gd name="T14" fmla="*/ 98 w 115"/>
                <a:gd name="T15" fmla="*/ 12 h 24"/>
                <a:gd name="T16" fmla="*/ 58 w 115"/>
                <a:gd name="T17" fmla="*/ 9 h 24"/>
                <a:gd name="T18" fmla="*/ 18 w 115"/>
                <a:gd name="T19" fmla="*/ 12 h 24"/>
                <a:gd name="T20" fmla="*/ 107 w 115"/>
                <a:gd name="T21" fmla="*/ 14 h 24"/>
                <a:gd name="T22" fmla="*/ 107 w 115"/>
                <a:gd name="T2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24">
                  <a:moveTo>
                    <a:pt x="58" y="24"/>
                  </a:moveTo>
                  <a:cubicBezTo>
                    <a:pt x="0" y="24"/>
                    <a:pt x="0" y="15"/>
                    <a:pt x="0" y="12"/>
                  </a:cubicBezTo>
                  <a:cubicBezTo>
                    <a:pt x="0" y="9"/>
                    <a:pt x="0" y="0"/>
                    <a:pt x="58" y="0"/>
                  </a:cubicBezTo>
                  <a:cubicBezTo>
                    <a:pt x="115" y="0"/>
                    <a:pt x="115" y="9"/>
                    <a:pt x="115" y="12"/>
                  </a:cubicBezTo>
                  <a:cubicBezTo>
                    <a:pt x="115" y="15"/>
                    <a:pt x="115" y="24"/>
                    <a:pt x="58" y="24"/>
                  </a:cubicBezTo>
                  <a:close/>
                  <a:moveTo>
                    <a:pt x="18" y="12"/>
                  </a:moveTo>
                  <a:cubicBezTo>
                    <a:pt x="26" y="13"/>
                    <a:pt x="39" y="14"/>
                    <a:pt x="58" y="14"/>
                  </a:cubicBezTo>
                  <a:cubicBezTo>
                    <a:pt x="76" y="14"/>
                    <a:pt x="89" y="13"/>
                    <a:pt x="98" y="12"/>
                  </a:cubicBezTo>
                  <a:cubicBezTo>
                    <a:pt x="89" y="11"/>
                    <a:pt x="76" y="9"/>
                    <a:pt x="58" y="9"/>
                  </a:cubicBezTo>
                  <a:cubicBezTo>
                    <a:pt x="39" y="9"/>
                    <a:pt x="26" y="11"/>
                    <a:pt x="18" y="12"/>
                  </a:cubicBezTo>
                  <a:close/>
                  <a:moveTo>
                    <a:pt x="107" y="14"/>
                  </a:moveTo>
                  <a:cubicBezTo>
                    <a:pt x="107" y="14"/>
                    <a:pt x="107" y="14"/>
                    <a:pt x="10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4" name="Freeform 464"/>
            <p:cNvSpPr>
              <a:spLocks noEditPoints="1"/>
            </p:cNvSpPr>
            <p:nvPr/>
          </p:nvSpPr>
          <p:spPr bwMode="auto">
            <a:xfrm>
              <a:off x="10164763" y="8748713"/>
              <a:ext cx="304800" cy="61912"/>
            </a:xfrm>
            <a:custGeom>
              <a:avLst/>
              <a:gdLst>
                <a:gd name="T0" fmla="*/ 55 w 109"/>
                <a:gd name="T1" fmla="*/ 22 h 22"/>
                <a:gd name="T2" fmla="*/ 0 w 109"/>
                <a:gd name="T3" fmla="*/ 11 h 22"/>
                <a:gd name="T4" fmla="*/ 55 w 109"/>
                <a:gd name="T5" fmla="*/ 0 h 22"/>
                <a:gd name="T6" fmla="*/ 109 w 109"/>
                <a:gd name="T7" fmla="*/ 11 h 22"/>
                <a:gd name="T8" fmla="*/ 55 w 109"/>
                <a:gd name="T9" fmla="*/ 22 h 22"/>
                <a:gd name="T10" fmla="*/ 101 w 109"/>
                <a:gd name="T11" fmla="*/ 14 h 22"/>
                <a:gd name="T12" fmla="*/ 101 w 109"/>
                <a:gd name="T13" fmla="*/ 14 h 22"/>
                <a:gd name="T14" fmla="*/ 19 w 109"/>
                <a:gd name="T15" fmla="*/ 11 h 22"/>
                <a:gd name="T16" fmla="*/ 55 w 109"/>
                <a:gd name="T17" fmla="*/ 13 h 22"/>
                <a:gd name="T18" fmla="*/ 90 w 109"/>
                <a:gd name="T19" fmla="*/ 11 h 22"/>
                <a:gd name="T20" fmla="*/ 55 w 109"/>
                <a:gd name="T21" fmla="*/ 9 h 22"/>
                <a:gd name="T22" fmla="*/ 19 w 109"/>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2">
                  <a:moveTo>
                    <a:pt x="55" y="22"/>
                  </a:moveTo>
                  <a:cubicBezTo>
                    <a:pt x="0" y="22"/>
                    <a:pt x="0" y="14"/>
                    <a:pt x="0" y="11"/>
                  </a:cubicBezTo>
                  <a:cubicBezTo>
                    <a:pt x="0" y="8"/>
                    <a:pt x="0" y="0"/>
                    <a:pt x="55" y="0"/>
                  </a:cubicBezTo>
                  <a:cubicBezTo>
                    <a:pt x="109" y="0"/>
                    <a:pt x="109" y="8"/>
                    <a:pt x="109" y="11"/>
                  </a:cubicBezTo>
                  <a:cubicBezTo>
                    <a:pt x="109" y="14"/>
                    <a:pt x="109" y="22"/>
                    <a:pt x="55" y="22"/>
                  </a:cubicBezTo>
                  <a:close/>
                  <a:moveTo>
                    <a:pt x="101" y="14"/>
                  </a:moveTo>
                  <a:cubicBezTo>
                    <a:pt x="101" y="14"/>
                    <a:pt x="101" y="14"/>
                    <a:pt x="101" y="14"/>
                  </a:cubicBezTo>
                  <a:close/>
                  <a:moveTo>
                    <a:pt x="19" y="11"/>
                  </a:moveTo>
                  <a:cubicBezTo>
                    <a:pt x="27" y="12"/>
                    <a:pt x="39" y="13"/>
                    <a:pt x="55" y="13"/>
                  </a:cubicBezTo>
                  <a:cubicBezTo>
                    <a:pt x="70" y="13"/>
                    <a:pt x="82" y="12"/>
                    <a:pt x="90" y="11"/>
                  </a:cubicBezTo>
                  <a:cubicBezTo>
                    <a:pt x="82" y="10"/>
                    <a:pt x="70" y="9"/>
                    <a:pt x="55" y="9"/>
                  </a:cubicBezTo>
                  <a:cubicBezTo>
                    <a:pt x="39" y="9"/>
                    <a:pt x="27" y="10"/>
                    <a:pt x="1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5" name="Freeform 465"/>
            <p:cNvSpPr/>
            <p:nvPr/>
          </p:nvSpPr>
          <p:spPr bwMode="auto">
            <a:xfrm>
              <a:off x="10190163" y="9080500"/>
              <a:ext cx="254000" cy="50800"/>
            </a:xfrm>
            <a:custGeom>
              <a:avLst/>
              <a:gdLst>
                <a:gd name="T0" fmla="*/ 46 w 91"/>
                <a:gd name="T1" fmla="*/ 18 h 18"/>
                <a:gd name="T2" fmla="*/ 0 w 91"/>
                <a:gd name="T3" fmla="*/ 4 h 18"/>
                <a:gd name="T4" fmla="*/ 5 w 91"/>
                <a:gd name="T5" fmla="*/ 0 h 18"/>
                <a:gd name="T6" fmla="*/ 10 w 91"/>
                <a:gd name="T7" fmla="*/ 3 h 18"/>
                <a:gd name="T8" fmla="*/ 46 w 91"/>
                <a:gd name="T9" fmla="*/ 9 h 18"/>
                <a:gd name="T10" fmla="*/ 82 w 91"/>
                <a:gd name="T11" fmla="*/ 3 h 18"/>
                <a:gd name="T12" fmla="*/ 86 w 91"/>
                <a:gd name="T13" fmla="*/ 0 h 18"/>
                <a:gd name="T14" fmla="*/ 91 w 91"/>
                <a:gd name="T15" fmla="*/ 4 h 18"/>
                <a:gd name="T16" fmla="*/ 46 w 9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8">
                  <a:moveTo>
                    <a:pt x="46" y="18"/>
                  </a:moveTo>
                  <a:cubicBezTo>
                    <a:pt x="35" y="18"/>
                    <a:pt x="0" y="17"/>
                    <a:pt x="0" y="4"/>
                  </a:cubicBezTo>
                  <a:cubicBezTo>
                    <a:pt x="0" y="2"/>
                    <a:pt x="3" y="0"/>
                    <a:pt x="5" y="0"/>
                  </a:cubicBezTo>
                  <a:cubicBezTo>
                    <a:pt x="7" y="0"/>
                    <a:pt x="9" y="1"/>
                    <a:pt x="10" y="3"/>
                  </a:cubicBezTo>
                  <a:cubicBezTo>
                    <a:pt x="12" y="5"/>
                    <a:pt x="25" y="9"/>
                    <a:pt x="46" y="9"/>
                  </a:cubicBezTo>
                  <a:cubicBezTo>
                    <a:pt x="67" y="9"/>
                    <a:pt x="79" y="5"/>
                    <a:pt x="82" y="3"/>
                  </a:cubicBezTo>
                  <a:cubicBezTo>
                    <a:pt x="82" y="1"/>
                    <a:pt x="84" y="0"/>
                    <a:pt x="86" y="0"/>
                  </a:cubicBezTo>
                  <a:cubicBezTo>
                    <a:pt x="89" y="0"/>
                    <a:pt x="91" y="2"/>
                    <a:pt x="91" y="4"/>
                  </a:cubicBezTo>
                  <a:cubicBezTo>
                    <a:pt x="91" y="17"/>
                    <a:pt x="56" y="18"/>
                    <a:pt x="4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96" name="Freeform 466"/>
          <p:cNvSpPr>
            <a:spLocks noEditPoints="1"/>
          </p:cNvSpPr>
          <p:nvPr/>
        </p:nvSpPr>
        <p:spPr bwMode="auto">
          <a:xfrm>
            <a:off x="10926052" y="3592918"/>
            <a:ext cx="865500" cy="863359"/>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6"/>
                                        </p:tgtEl>
                                        <p:attrNameLst>
                                          <p:attrName>style.visibility</p:attrName>
                                        </p:attrNameLst>
                                      </p:cBhvr>
                                      <p:to>
                                        <p:strVal val="visible"/>
                                      </p:to>
                                    </p:set>
                                    <p:anim calcmode="lin" valueType="num">
                                      <p:cBhvr>
                                        <p:cTn id="7" dur="75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26"/>
                                        </p:tgtEl>
                                        <p:attrNameLst>
                                          <p:attrName>ppt_y</p:attrName>
                                        </p:attrNameLst>
                                      </p:cBhvr>
                                      <p:tavLst>
                                        <p:tav tm="0">
                                          <p:val>
                                            <p:strVal val="#ppt_y"/>
                                          </p:val>
                                        </p:tav>
                                        <p:tav tm="100000">
                                          <p:val>
                                            <p:strVal val="#ppt_y"/>
                                          </p:val>
                                        </p:tav>
                                      </p:tavLst>
                                    </p:anim>
                                    <p:anim calcmode="lin" valueType="num">
                                      <p:cBhvr>
                                        <p:cTn id="9" dur="75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矩形 5"/>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6760" y="3868730"/>
            <a:ext cx="394754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选题的背景与意义</a:t>
            </a:r>
          </a:p>
        </p:txBody>
      </p:sp>
      <p:sp>
        <p:nvSpPr>
          <p:cNvPr id="8" name="文本框 16"/>
          <p:cNvSpPr txBox="1">
            <a:spLocks noChangeArrowheads="1"/>
          </p:cNvSpPr>
          <p:nvPr/>
        </p:nvSpPr>
        <p:spPr bwMode="auto">
          <a:xfrm>
            <a:off x="701274" y="4872652"/>
            <a:ext cx="488992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V="1">
            <a:off x="818517" y="4651006"/>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0" name="文本框 9"/>
          <p:cNvSpPr txBox="1"/>
          <p:nvPr/>
        </p:nvSpPr>
        <p:spPr>
          <a:xfrm>
            <a:off x="672246" y="2134097"/>
            <a:ext cx="1442256"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微软雅黑" panose="020B0503020204020204" pitchFamily="34" charset="-122"/>
              </a:rPr>
              <a:t>01</a:t>
            </a:r>
            <a:endParaRPr lang="zh-CN" altLang="en-US" sz="9600" dirty="0">
              <a:solidFill>
                <a:schemeClr val="bg1"/>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709552" y="920782"/>
            <a:ext cx="1989137" cy="676277"/>
            <a:chOff x="130813" y="208243"/>
            <a:chExt cx="4216400" cy="1433513"/>
          </a:xfrm>
          <a:solidFill>
            <a:schemeClr val="bg1"/>
          </a:solidFill>
        </p:grpSpPr>
        <p:grpSp>
          <p:nvGrpSpPr>
            <p:cNvPr id="12" name="组合 11"/>
            <p:cNvGrpSpPr/>
            <p:nvPr/>
          </p:nvGrpSpPr>
          <p:grpSpPr>
            <a:xfrm>
              <a:off x="1804038" y="444781"/>
              <a:ext cx="2543175" cy="965200"/>
              <a:chOff x="960438" y="3736975"/>
              <a:chExt cx="2543175" cy="965200"/>
            </a:xfrm>
            <a:grpFill/>
          </p:grpSpPr>
          <p:sp>
            <p:nvSpPr>
              <p:cNvPr id="24"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130813" y="208243"/>
              <a:ext cx="1435100" cy="1433513"/>
              <a:chOff x="1514476" y="2149475"/>
              <a:chExt cx="1435100" cy="1433513"/>
            </a:xfrm>
            <a:grpFill/>
          </p:grpSpPr>
          <p:sp>
            <p:nvSpPr>
              <p:cNvPr id="14"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p:cNvSpPr/>
          <p:nvPr/>
        </p:nvSpPr>
        <p:spPr>
          <a:xfrm>
            <a:off x="9143875" y="-283"/>
            <a:ext cx="3048125" cy="6858283"/>
          </a:xfrm>
          <a:prstGeom prst="rect">
            <a:avLst/>
          </a:prstGeom>
          <a:solidFill>
            <a:srgbClr val="3B3E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Subtitle 2"/>
          <p:cNvSpPr txBox="1"/>
          <p:nvPr/>
        </p:nvSpPr>
        <p:spPr>
          <a:xfrm>
            <a:off x="9627203" y="4943329"/>
            <a:ext cx="2107126" cy="60579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900">
                <a:solidFill>
                  <a:schemeClr val="bg1"/>
                </a:solidFill>
                <a:latin typeface="微软雅黑" panose="020B0503020204020204" pitchFamily="34" charset="-122"/>
                <a:ea typeface="微软雅黑" panose="020B0503020204020204" pitchFamily="34" charset="-122"/>
              </a:rPr>
              <a:t>单击添加项目内容</a:t>
            </a:r>
            <a:r>
              <a:rPr lang="zh-CN" altLang="zh-CN" sz="900">
                <a:solidFill>
                  <a:schemeClr val="bg1"/>
                </a:solidFill>
                <a:latin typeface="微软雅黑" panose="020B0503020204020204" pitchFamily="34" charset="-122"/>
                <a:ea typeface="微软雅黑" panose="020B0503020204020204" pitchFamily="34" charset="-122"/>
              </a:rPr>
              <a:t>。</a:t>
            </a:r>
            <a:r>
              <a:rPr lang="zh-CN" altLang="en-US" sz="900">
                <a:solidFill>
                  <a:schemeClr val="bg1"/>
                </a:solidFill>
                <a:latin typeface="微软雅黑" panose="020B0503020204020204" pitchFamily="34" charset="-122"/>
                <a:ea typeface="微软雅黑" panose="020B0503020204020204" pitchFamily="34" charset="-122"/>
              </a:rPr>
              <a:t>管理资源吧PPT模板免费下载。</a:t>
            </a:r>
            <a:r>
              <a:rPr lang="zh-CN" altLang="en-US" sz="9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9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38"/>
          <p:cNvSpPr txBox="1"/>
          <p:nvPr/>
        </p:nvSpPr>
        <p:spPr>
          <a:xfrm>
            <a:off x="9629083" y="4287468"/>
            <a:ext cx="960224" cy="492443"/>
          </a:xfrm>
          <a:prstGeom prst="rect">
            <a:avLst/>
          </a:prstGeom>
          <a:noFill/>
        </p:spPr>
        <p:txBody>
          <a:bodyPr wrap="square" rtlCol="0" anchor="ctr" anchorCtr="0">
            <a:spAutoFit/>
          </a:bodyPr>
          <a:lstStyle/>
          <a:p>
            <a:pPr defTabSz="913765"/>
            <a:r>
              <a:rPr lang="en-US" sz="2600" dirty="0">
                <a:solidFill>
                  <a:schemeClr val="bg1"/>
                </a:solidFill>
                <a:latin typeface="微软雅黑" panose="020B0503020204020204" pitchFamily="34" charset="-122"/>
                <a:ea typeface="微软雅黑" panose="020B0503020204020204" pitchFamily="34" charset="-122"/>
                <a:cs typeface="Montserrat" charset="0"/>
              </a:rPr>
              <a:t>13%</a:t>
            </a:r>
          </a:p>
        </p:txBody>
      </p:sp>
      <p:sp>
        <p:nvSpPr>
          <p:cNvPr id="26" name="TextBox 39"/>
          <p:cNvSpPr txBox="1"/>
          <p:nvPr/>
        </p:nvSpPr>
        <p:spPr>
          <a:xfrm>
            <a:off x="9661441" y="4717408"/>
            <a:ext cx="669086" cy="261610"/>
          </a:xfrm>
          <a:prstGeom prst="rect">
            <a:avLst/>
          </a:prstGeom>
          <a:noFill/>
        </p:spPr>
        <p:txBody>
          <a:bodyPr wrap="square" rtlCol="0" anchor="ctr" anchorCtr="0">
            <a:spAutoFit/>
          </a:bodyPr>
          <a:lstStyle/>
          <a:p>
            <a:pPr defTabSz="913765"/>
            <a:r>
              <a:rPr lang="zh-CN" altLang="en-US" sz="1100" b="1">
                <a:solidFill>
                  <a:schemeClr val="bg1"/>
                </a:solidFill>
                <a:latin typeface="微软雅黑" panose="020B0503020204020204" pitchFamily="34" charset="-122"/>
                <a:ea typeface="微软雅黑" panose="020B0503020204020204" pitchFamily="34" charset="-122"/>
                <a:cs typeface="Montserrat" charset="0"/>
              </a:rPr>
              <a:t>关键字</a:t>
            </a:r>
            <a:endParaRPr lang="en-US" sz="1100" b="1" dirty="0">
              <a:solidFill>
                <a:schemeClr val="bg1"/>
              </a:solidFill>
              <a:latin typeface="微软雅黑" panose="020B0503020204020204" pitchFamily="34" charset="-122"/>
              <a:ea typeface="微软雅黑" panose="020B0503020204020204" pitchFamily="34" charset="-122"/>
              <a:cs typeface="Montserrat" charset="0"/>
            </a:endParaRPr>
          </a:p>
        </p:txBody>
      </p:sp>
      <p:sp>
        <p:nvSpPr>
          <p:cNvPr id="27" name="Subtitle 2"/>
          <p:cNvSpPr txBox="1"/>
          <p:nvPr/>
        </p:nvSpPr>
        <p:spPr>
          <a:xfrm>
            <a:off x="9627203" y="1863342"/>
            <a:ext cx="2107126" cy="60579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900">
                <a:solidFill>
                  <a:schemeClr val="bg1"/>
                </a:solidFill>
                <a:latin typeface="微软雅黑" panose="020B0503020204020204" pitchFamily="34" charset="-122"/>
                <a:ea typeface="微软雅黑" panose="020B0503020204020204" pitchFamily="34" charset="-122"/>
              </a:rPr>
              <a:t>单击添加项目内容</a:t>
            </a:r>
            <a:r>
              <a:rPr lang="zh-CN" altLang="zh-CN" sz="900">
                <a:solidFill>
                  <a:schemeClr val="bg1"/>
                </a:solidFill>
                <a:latin typeface="微软雅黑" panose="020B0503020204020204" pitchFamily="34" charset="-122"/>
                <a:ea typeface="微软雅黑" panose="020B0503020204020204" pitchFamily="34" charset="-122"/>
              </a:rPr>
              <a:t>。</a:t>
            </a:r>
            <a:r>
              <a:rPr lang="zh-CN" altLang="en-US" sz="900">
                <a:solidFill>
                  <a:schemeClr val="bg1"/>
                </a:solidFill>
                <a:latin typeface="微软雅黑" panose="020B0503020204020204" pitchFamily="34" charset="-122"/>
                <a:ea typeface="微软雅黑" panose="020B0503020204020204" pitchFamily="34" charset="-122"/>
              </a:rPr>
              <a:t>管理资源吧PPT模板免费下载。</a:t>
            </a:r>
            <a:r>
              <a:rPr lang="zh-CN" altLang="en-US" sz="9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9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Box 41"/>
          <p:cNvSpPr txBox="1"/>
          <p:nvPr/>
        </p:nvSpPr>
        <p:spPr>
          <a:xfrm>
            <a:off x="9629083" y="1207482"/>
            <a:ext cx="960224" cy="492443"/>
          </a:xfrm>
          <a:prstGeom prst="rect">
            <a:avLst/>
          </a:prstGeom>
          <a:noFill/>
        </p:spPr>
        <p:txBody>
          <a:bodyPr wrap="square" rtlCol="0" anchor="ctr" anchorCtr="0">
            <a:spAutoFit/>
          </a:bodyPr>
          <a:lstStyle/>
          <a:p>
            <a:pPr defTabSz="913765"/>
            <a:r>
              <a:rPr lang="en-US" sz="2600" dirty="0">
                <a:solidFill>
                  <a:schemeClr val="bg1"/>
                </a:solidFill>
                <a:latin typeface="微软雅黑" panose="020B0503020204020204" pitchFamily="34" charset="-122"/>
                <a:ea typeface="微软雅黑" panose="020B0503020204020204" pitchFamily="34" charset="-122"/>
                <a:cs typeface="Montserrat" charset="0"/>
              </a:rPr>
              <a:t>46%</a:t>
            </a:r>
          </a:p>
        </p:txBody>
      </p:sp>
      <p:sp>
        <p:nvSpPr>
          <p:cNvPr id="29" name="TextBox 42"/>
          <p:cNvSpPr txBox="1"/>
          <p:nvPr/>
        </p:nvSpPr>
        <p:spPr>
          <a:xfrm>
            <a:off x="9661441" y="1637422"/>
            <a:ext cx="669086" cy="261610"/>
          </a:xfrm>
          <a:prstGeom prst="rect">
            <a:avLst/>
          </a:prstGeom>
          <a:noFill/>
        </p:spPr>
        <p:txBody>
          <a:bodyPr wrap="square" rtlCol="0" anchor="ctr" anchorCtr="0">
            <a:spAutoFit/>
          </a:bodyPr>
          <a:lstStyle/>
          <a:p>
            <a:pPr defTabSz="913765"/>
            <a:r>
              <a:rPr lang="zh-CN" altLang="en-US" sz="1100" b="1">
                <a:solidFill>
                  <a:schemeClr val="bg1"/>
                </a:solidFill>
                <a:latin typeface="微软雅黑" panose="020B0503020204020204" pitchFamily="34" charset="-122"/>
                <a:ea typeface="微软雅黑" panose="020B0503020204020204" pitchFamily="34" charset="-122"/>
                <a:cs typeface="Montserrat" charset="0"/>
              </a:rPr>
              <a:t>关键字</a:t>
            </a:r>
            <a:endParaRPr lang="en-US" sz="1100" b="1" dirty="0">
              <a:solidFill>
                <a:schemeClr val="bg1"/>
              </a:solidFill>
              <a:latin typeface="微软雅黑" panose="020B0503020204020204" pitchFamily="34" charset="-122"/>
              <a:ea typeface="微软雅黑" panose="020B0503020204020204" pitchFamily="34" charset="-122"/>
              <a:cs typeface="Montserrat" charset="0"/>
            </a:endParaRPr>
          </a:p>
        </p:txBody>
      </p:sp>
      <p:sp>
        <p:nvSpPr>
          <p:cNvPr id="30" name="Subtitle 2"/>
          <p:cNvSpPr txBox="1"/>
          <p:nvPr/>
        </p:nvSpPr>
        <p:spPr>
          <a:xfrm>
            <a:off x="9627203" y="3393256"/>
            <a:ext cx="2107126" cy="60579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900">
                <a:solidFill>
                  <a:schemeClr val="bg1"/>
                </a:solidFill>
                <a:latin typeface="微软雅黑" panose="020B0503020204020204" pitchFamily="34" charset="-122"/>
                <a:ea typeface="微软雅黑" panose="020B0503020204020204" pitchFamily="34" charset="-122"/>
              </a:rPr>
              <a:t>单击添加项目内容</a:t>
            </a:r>
            <a:r>
              <a:rPr lang="zh-CN" altLang="zh-CN" sz="900">
                <a:solidFill>
                  <a:schemeClr val="bg1"/>
                </a:solidFill>
                <a:latin typeface="微软雅黑" panose="020B0503020204020204" pitchFamily="34" charset="-122"/>
                <a:ea typeface="微软雅黑" panose="020B0503020204020204" pitchFamily="34" charset="-122"/>
              </a:rPr>
              <a:t>。</a:t>
            </a:r>
            <a:r>
              <a:rPr lang="zh-CN" altLang="en-US" sz="900">
                <a:solidFill>
                  <a:schemeClr val="bg1"/>
                </a:solidFill>
                <a:latin typeface="微软雅黑" panose="020B0503020204020204" pitchFamily="34" charset="-122"/>
                <a:ea typeface="微软雅黑" panose="020B0503020204020204" pitchFamily="34" charset="-122"/>
              </a:rPr>
              <a:t>管理资源吧PPT模板免费下载。</a:t>
            </a:r>
            <a:r>
              <a:rPr lang="zh-CN" altLang="en-US" sz="90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9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44"/>
          <p:cNvSpPr txBox="1"/>
          <p:nvPr/>
        </p:nvSpPr>
        <p:spPr>
          <a:xfrm>
            <a:off x="9629083" y="2737396"/>
            <a:ext cx="960224" cy="492443"/>
          </a:xfrm>
          <a:prstGeom prst="rect">
            <a:avLst/>
          </a:prstGeom>
          <a:noFill/>
        </p:spPr>
        <p:txBody>
          <a:bodyPr wrap="square" rtlCol="0" anchor="ctr" anchorCtr="0">
            <a:spAutoFit/>
          </a:bodyPr>
          <a:lstStyle/>
          <a:p>
            <a:pPr defTabSz="913765"/>
            <a:r>
              <a:rPr lang="en-US" sz="2600" dirty="0">
                <a:solidFill>
                  <a:schemeClr val="bg1"/>
                </a:solidFill>
                <a:latin typeface="微软雅黑" panose="020B0503020204020204" pitchFamily="34" charset="-122"/>
                <a:ea typeface="微软雅黑" panose="020B0503020204020204" pitchFamily="34" charset="-122"/>
                <a:cs typeface="Montserrat" charset="0"/>
              </a:rPr>
              <a:t>98%</a:t>
            </a:r>
          </a:p>
        </p:txBody>
      </p:sp>
      <p:sp>
        <p:nvSpPr>
          <p:cNvPr id="32" name="TextBox 45"/>
          <p:cNvSpPr txBox="1"/>
          <p:nvPr/>
        </p:nvSpPr>
        <p:spPr>
          <a:xfrm>
            <a:off x="9661441" y="3167336"/>
            <a:ext cx="669086" cy="261610"/>
          </a:xfrm>
          <a:prstGeom prst="rect">
            <a:avLst/>
          </a:prstGeom>
          <a:noFill/>
        </p:spPr>
        <p:txBody>
          <a:bodyPr wrap="square" rtlCol="0" anchor="ctr" anchorCtr="0">
            <a:spAutoFit/>
          </a:bodyPr>
          <a:lstStyle/>
          <a:p>
            <a:pPr defTabSz="913765"/>
            <a:r>
              <a:rPr lang="zh-CN" altLang="en-US" sz="1100" b="1" dirty="0">
                <a:solidFill>
                  <a:schemeClr val="bg1"/>
                </a:solidFill>
                <a:latin typeface="微软雅黑" panose="020B0503020204020204" pitchFamily="34" charset="-122"/>
                <a:ea typeface="微软雅黑" panose="020B0503020204020204" pitchFamily="34" charset="-122"/>
                <a:cs typeface="Montserrat" charset="0"/>
              </a:rPr>
              <a:t>关键字</a:t>
            </a:r>
            <a:endParaRPr lang="en-US" sz="1100" b="1" dirty="0">
              <a:solidFill>
                <a:schemeClr val="bg1"/>
              </a:solidFill>
              <a:latin typeface="微软雅黑" panose="020B0503020204020204" pitchFamily="34" charset="-122"/>
              <a:ea typeface="微软雅黑" panose="020B0503020204020204" pitchFamily="34" charset="-122"/>
              <a:cs typeface="Montserrat" charset="0"/>
            </a:endParaRPr>
          </a:p>
        </p:txBody>
      </p:sp>
      <p:pic>
        <p:nvPicPr>
          <p:cNvPr id="33" name="图片占位符 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5185" r="35185"/>
          <a:stretch>
            <a:fillRect/>
          </a:stretch>
        </p:blipFill>
        <p:spPr>
          <a:xfrm>
            <a:off x="6376051" y="-283"/>
            <a:ext cx="3048920" cy="6858283"/>
          </a:xfrm>
          <a:prstGeom prst="rect">
            <a:avLst/>
          </a:prstGeom>
        </p:spPr>
      </p:pic>
      <p:sp>
        <p:nvSpPr>
          <p:cNvPr id="34" name="TextBox 10"/>
          <p:cNvSpPr txBox="1"/>
          <p:nvPr/>
        </p:nvSpPr>
        <p:spPr>
          <a:xfrm>
            <a:off x="732090" y="2213530"/>
            <a:ext cx="3838176" cy="769441"/>
          </a:xfrm>
          <a:prstGeom prst="rect">
            <a:avLst/>
          </a:prstGeom>
          <a:noFill/>
        </p:spPr>
        <p:txBody>
          <a:bodyPr wrap="square" rtlCol="0">
            <a:spAutoFit/>
          </a:bodyPr>
          <a:lstStyle/>
          <a:p>
            <a:pPr defTabSz="913765"/>
            <a:r>
              <a:rPr lang="zh-CN" altLang="en-US" sz="4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选题的背景</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5" name="0"/>
          <p:cNvSpPr>
            <a:spLocks noChangeArrowheads="1"/>
          </p:cNvSpPr>
          <p:nvPr/>
        </p:nvSpPr>
        <p:spPr bwMode="auto">
          <a:xfrm>
            <a:off x="838681" y="3267468"/>
            <a:ext cx="4200588" cy="159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20000"/>
              </a:lnSpc>
              <a:spcBef>
                <a:spcPct val="20000"/>
              </a:spcBef>
            </a:pPr>
            <a:r>
              <a:rPr lang="zh-CN" altLang="zh-CN" sz="1400">
                <a:solidFill>
                  <a:srgbClr val="404040"/>
                </a:solidFill>
                <a:latin typeface="微软雅黑" panose="020B0503020204020204" pitchFamily="34" charset="-122"/>
              </a:rPr>
              <a:t>管理资源吧PPT专区为大家提供了各种风格、主题等PPT免费模板。</a:t>
            </a:r>
            <a:endParaRPr lang="en-US" altLang="zh-CN" sz="1400">
              <a:solidFill>
                <a:srgbClr val="404040"/>
              </a:solidFill>
              <a:sym typeface="Arial" panose="020B0604020202020204" pitchFamily="34" charset="0"/>
            </a:endParaRPr>
          </a:p>
          <a:p>
            <a:pPr>
              <a:lnSpc>
                <a:spcPct val="120000"/>
              </a:lnSpc>
              <a:spcBef>
                <a:spcPct val="20000"/>
              </a:spcBef>
            </a:pPr>
            <a:r>
              <a:rPr lang="zh-CN" altLang="en-US" sz="1400">
                <a:solidFill>
                  <a:srgbClr val="404040"/>
                </a:solidFill>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04040"/>
              </a:solidFill>
              <a:sym typeface="Arial" panose="020B0604020202020204" pitchFamily="34" charset="0"/>
            </a:endParaRPr>
          </a:p>
        </p:txBody>
      </p:sp>
      <p:sp>
        <p:nvSpPr>
          <p:cNvPr id="36" name="矩形 35"/>
          <p:cNvSpPr/>
          <p:nvPr/>
        </p:nvSpPr>
        <p:spPr>
          <a:xfrm>
            <a:off x="838681" y="3055770"/>
            <a:ext cx="902826" cy="69449"/>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图文框 15"/>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846738" y="587321"/>
            <a:ext cx="3538593" cy="584775"/>
          </a:xfrm>
          <a:prstGeom prst="rect">
            <a:avLst/>
          </a:prstGeom>
          <a:noFill/>
        </p:spPr>
        <p:txBody>
          <a:bodyPr wrap="square" rtlCol="0">
            <a:spAutoFit/>
          </a:bodyPr>
          <a:lstStyle/>
          <a:p>
            <a:r>
              <a:rPr lang="zh-CN" altLang="en-US" sz="3200" b="1">
                <a:solidFill>
                  <a:srgbClr val="404040"/>
                </a:solidFill>
                <a:latin typeface="微软雅黑" panose="020B0503020204020204" pitchFamily="34" charset="-122"/>
                <a:ea typeface="微软雅黑" panose="020B0503020204020204" pitchFamily="34" charset="-122"/>
              </a:rPr>
              <a:t>选题的背景与意义</a:t>
            </a:r>
          </a:p>
        </p:txBody>
      </p:sp>
      <p:sp>
        <p:nvSpPr>
          <p:cNvPr id="18"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19" name="矩形 18"/>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295"/>
          <p:cNvSpPr/>
          <p:nvPr/>
        </p:nvSpPr>
        <p:spPr>
          <a:xfrm rot="-5400000">
            <a:off x="1353735" y="2215449"/>
            <a:ext cx="1618511" cy="1337612"/>
          </a:xfrm>
          <a:prstGeom prst="hexagon">
            <a:avLst>
              <a:gd name="adj" fmla="val 25000"/>
              <a:gd name="vf" fmla="val 115470"/>
            </a:avLst>
          </a:prstGeom>
          <a:solidFill>
            <a:srgbClr val="D58590"/>
          </a:solidFill>
          <a:ln>
            <a:noFill/>
          </a:ln>
        </p:spPr>
        <p:txBody>
          <a:bodyPr lIns="0" tIns="0" rIns="0" bIns="0" anchor="ctr" anchorCtr="0">
            <a:noAutofit/>
          </a:bodyPr>
          <a:lstStyle/>
          <a:p>
            <a:pPr algn="ctr"/>
            <a:endParaRPr sz="1340">
              <a:solidFill>
                <a:srgbClr val="FFFFFF"/>
              </a:solidFill>
              <a:latin typeface="微软雅黑" panose="020B0503020204020204" pitchFamily="34" charset="-122"/>
              <a:ea typeface="微软雅黑" panose="020B0503020204020204" pitchFamily="34" charset="-122"/>
              <a:cs typeface="Montserrat" panose="02000505000000020004"/>
              <a:sym typeface="Montserrat" panose="02000505000000020004"/>
            </a:endParaRPr>
          </a:p>
        </p:txBody>
      </p:sp>
      <p:sp>
        <p:nvSpPr>
          <p:cNvPr id="26" name="Shape 1296"/>
          <p:cNvSpPr/>
          <p:nvPr/>
        </p:nvSpPr>
        <p:spPr>
          <a:xfrm rot="-5400000">
            <a:off x="6553838" y="2215448"/>
            <a:ext cx="1618511" cy="1337612"/>
          </a:xfrm>
          <a:prstGeom prst="hexagon">
            <a:avLst>
              <a:gd name="adj" fmla="val 25000"/>
              <a:gd name="vf" fmla="val 115470"/>
            </a:avLst>
          </a:prstGeom>
          <a:solidFill>
            <a:srgbClr val="D58590"/>
          </a:solidFill>
          <a:ln>
            <a:noFill/>
          </a:ln>
        </p:spPr>
        <p:txBody>
          <a:bodyPr lIns="0" tIns="0" rIns="0" bIns="0" anchor="ctr" anchorCtr="0">
            <a:noAutofit/>
          </a:bodyPr>
          <a:lstStyle/>
          <a:p>
            <a:pPr algn="ctr"/>
            <a:endParaRPr sz="1340">
              <a:solidFill>
                <a:srgbClr val="FFFFFF"/>
              </a:solidFill>
              <a:latin typeface="微软雅黑" panose="020B0503020204020204" pitchFamily="34" charset="-122"/>
              <a:ea typeface="微软雅黑" panose="020B0503020204020204" pitchFamily="34" charset="-122"/>
              <a:cs typeface="Montserrat" panose="02000505000000020004"/>
              <a:sym typeface="Montserrat" panose="02000505000000020004"/>
            </a:endParaRPr>
          </a:p>
        </p:txBody>
      </p:sp>
      <p:sp>
        <p:nvSpPr>
          <p:cNvPr id="27" name="Shape 1297"/>
          <p:cNvSpPr/>
          <p:nvPr/>
        </p:nvSpPr>
        <p:spPr>
          <a:xfrm rot="-5400000">
            <a:off x="3953787" y="2215449"/>
            <a:ext cx="1618511" cy="1337612"/>
          </a:xfrm>
          <a:prstGeom prst="hexagon">
            <a:avLst>
              <a:gd name="adj" fmla="val 25000"/>
              <a:gd name="vf" fmla="val 115470"/>
            </a:avLst>
          </a:prstGeom>
          <a:solidFill>
            <a:srgbClr val="3B3E45"/>
          </a:solidFill>
          <a:ln>
            <a:noFill/>
          </a:ln>
        </p:spPr>
        <p:txBody>
          <a:bodyPr lIns="0" tIns="0" rIns="0" bIns="0" anchor="ctr" anchorCtr="0">
            <a:noAutofit/>
          </a:bodyPr>
          <a:lstStyle/>
          <a:p>
            <a:pPr algn="ctr"/>
            <a:endParaRPr sz="1340">
              <a:solidFill>
                <a:srgbClr val="FFFFFF"/>
              </a:solidFill>
              <a:latin typeface="微软雅黑" panose="020B0503020204020204" pitchFamily="34" charset="-122"/>
              <a:ea typeface="微软雅黑" panose="020B0503020204020204" pitchFamily="34" charset="-122"/>
              <a:cs typeface="Montserrat" panose="02000505000000020004"/>
              <a:sym typeface="Montserrat" panose="02000505000000020004"/>
            </a:endParaRPr>
          </a:p>
        </p:txBody>
      </p:sp>
      <p:sp>
        <p:nvSpPr>
          <p:cNvPr id="28" name="Shape 1298"/>
          <p:cNvSpPr/>
          <p:nvPr/>
        </p:nvSpPr>
        <p:spPr>
          <a:xfrm rot="-5400000">
            <a:off x="9153889" y="2215448"/>
            <a:ext cx="1618511" cy="1337612"/>
          </a:xfrm>
          <a:prstGeom prst="hexagon">
            <a:avLst>
              <a:gd name="adj" fmla="val 25000"/>
              <a:gd name="vf" fmla="val 115470"/>
            </a:avLst>
          </a:prstGeom>
          <a:solidFill>
            <a:srgbClr val="3B3E45"/>
          </a:solidFill>
          <a:ln>
            <a:noFill/>
          </a:ln>
        </p:spPr>
        <p:txBody>
          <a:bodyPr lIns="0" tIns="0" rIns="0" bIns="0" anchor="ctr" anchorCtr="0">
            <a:noAutofit/>
          </a:bodyPr>
          <a:lstStyle/>
          <a:p>
            <a:pPr algn="ctr"/>
            <a:endParaRPr sz="1340">
              <a:solidFill>
                <a:srgbClr val="FFFFFF"/>
              </a:solidFill>
              <a:latin typeface="微软雅黑" panose="020B0503020204020204" pitchFamily="34" charset="-122"/>
              <a:ea typeface="微软雅黑" panose="020B0503020204020204" pitchFamily="34" charset="-122"/>
              <a:cs typeface="Montserrat" panose="02000505000000020004"/>
              <a:sym typeface="Montserrat" panose="02000505000000020004"/>
            </a:endParaRPr>
          </a:p>
        </p:txBody>
      </p:sp>
      <p:sp>
        <p:nvSpPr>
          <p:cNvPr id="34" name="Shape 1306"/>
          <p:cNvSpPr txBox="1"/>
          <p:nvPr/>
        </p:nvSpPr>
        <p:spPr>
          <a:xfrm>
            <a:off x="1410971" y="4016762"/>
            <a:ext cx="1538848" cy="279957"/>
          </a:xfrm>
          <a:prstGeom prst="rect">
            <a:avLst/>
          </a:prstGeom>
          <a:noFill/>
          <a:ln>
            <a:noFill/>
          </a:ln>
        </p:spPr>
        <p:txBody>
          <a:bodyPr lIns="43769" tIns="21879" rIns="43769" bIns="21879" anchor="t" anchorCtr="0">
            <a:noAutofit/>
          </a:bodyPr>
          <a:lstStyle/>
          <a:p>
            <a:pPr algn="ctr">
              <a:spcBef>
                <a:spcPct val="20000"/>
              </a:spcBef>
            </a:pPr>
            <a:r>
              <a:rPr lang="zh-CN" altLang="en-US" sz="1600" b="1">
                <a:solidFill>
                  <a:srgbClr val="404040"/>
                </a:solidFill>
                <a:latin typeface="微软雅黑" panose="020B0503020204020204" pitchFamily="34" charset="-122"/>
                <a:ea typeface="微软雅黑" panose="020B0503020204020204" pitchFamily="34" charset="-122"/>
                <a:sym typeface="Arial" panose="020B0604020202020204" pitchFamily="34" charset="0"/>
              </a:rPr>
              <a:t>选题的意义</a:t>
            </a:r>
            <a:endParaRPr lang="en-US" altLang="zh-CN" sz="16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2"/>
          <p:cNvSpPr txBox="1"/>
          <p:nvPr/>
        </p:nvSpPr>
        <p:spPr>
          <a:xfrm>
            <a:off x="1163224" y="4424451"/>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44" name="文本框 43"/>
          <p:cNvSpPr txBox="1"/>
          <p:nvPr/>
        </p:nvSpPr>
        <p:spPr>
          <a:xfrm>
            <a:off x="1163224" y="4692397"/>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45" name="文本框 44"/>
          <p:cNvSpPr txBox="1"/>
          <p:nvPr/>
        </p:nvSpPr>
        <p:spPr>
          <a:xfrm>
            <a:off x="1163224" y="4960343"/>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46" name="文本框 45"/>
          <p:cNvSpPr txBox="1"/>
          <p:nvPr/>
        </p:nvSpPr>
        <p:spPr>
          <a:xfrm>
            <a:off x="1163224" y="5228289"/>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47" name="文本框 46"/>
          <p:cNvSpPr txBox="1"/>
          <p:nvPr/>
        </p:nvSpPr>
        <p:spPr>
          <a:xfrm>
            <a:off x="1163224" y="5486767"/>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49" name="Shape 1306"/>
          <p:cNvSpPr txBox="1"/>
          <p:nvPr/>
        </p:nvSpPr>
        <p:spPr>
          <a:xfrm>
            <a:off x="3989700" y="4016762"/>
            <a:ext cx="1538848" cy="279957"/>
          </a:xfrm>
          <a:prstGeom prst="rect">
            <a:avLst/>
          </a:prstGeom>
          <a:noFill/>
          <a:ln>
            <a:noFill/>
          </a:ln>
        </p:spPr>
        <p:txBody>
          <a:bodyPr lIns="43769" tIns="21879" rIns="43769" bIns="21879" anchor="t" anchorCtr="0">
            <a:noAutofit/>
          </a:bodyPr>
          <a:lstStyle/>
          <a:p>
            <a:pPr algn="ctr">
              <a:spcBef>
                <a:spcPct val="20000"/>
              </a:spcBef>
            </a:pPr>
            <a:r>
              <a:rPr lang="zh-CN" altLang="en-US" sz="1600" b="1">
                <a:solidFill>
                  <a:srgbClr val="404040"/>
                </a:solidFill>
                <a:latin typeface="微软雅黑" panose="020B0503020204020204" pitchFamily="34" charset="-122"/>
                <a:ea typeface="微软雅黑" panose="020B0503020204020204" pitchFamily="34" charset="-122"/>
                <a:sym typeface="Arial" panose="020B0604020202020204" pitchFamily="34" charset="0"/>
              </a:rPr>
              <a:t>选题的意义</a:t>
            </a:r>
            <a:endParaRPr lang="en-US" altLang="zh-CN" sz="16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nvSpPr>
        <p:spPr>
          <a:xfrm>
            <a:off x="3741953" y="4424451"/>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1" name="文本框 50"/>
          <p:cNvSpPr txBox="1"/>
          <p:nvPr/>
        </p:nvSpPr>
        <p:spPr>
          <a:xfrm>
            <a:off x="3741953" y="4692397"/>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2" name="文本框 51"/>
          <p:cNvSpPr txBox="1"/>
          <p:nvPr/>
        </p:nvSpPr>
        <p:spPr>
          <a:xfrm>
            <a:off x="3741953" y="4960343"/>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3" name="文本框 52"/>
          <p:cNvSpPr txBox="1"/>
          <p:nvPr/>
        </p:nvSpPr>
        <p:spPr>
          <a:xfrm>
            <a:off x="3741953" y="5228289"/>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4" name="文本框 53"/>
          <p:cNvSpPr txBox="1"/>
          <p:nvPr/>
        </p:nvSpPr>
        <p:spPr>
          <a:xfrm>
            <a:off x="3741953" y="5486767"/>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5" name="Shape 1306"/>
          <p:cNvSpPr txBox="1"/>
          <p:nvPr/>
        </p:nvSpPr>
        <p:spPr>
          <a:xfrm>
            <a:off x="6621137" y="4007709"/>
            <a:ext cx="1538848" cy="279957"/>
          </a:xfrm>
          <a:prstGeom prst="rect">
            <a:avLst/>
          </a:prstGeom>
          <a:noFill/>
          <a:ln>
            <a:noFill/>
          </a:ln>
        </p:spPr>
        <p:txBody>
          <a:bodyPr lIns="43769" tIns="21879" rIns="43769" bIns="21879" anchor="t" anchorCtr="0">
            <a:noAutofit/>
          </a:bodyPr>
          <a:lstStyle/>
          <a:p>
            <a:pPr algn="ctr">
              <a:spcBef>
                <a:spcPct val="20000"/>
              </a:spcBef>
            </a:pPr>
            <a:r>
              <a:rPr lang="zh-CN" altLang="en-US" sz="1600" b="1">
                <a:solidFill>
                  <a:srgbClr val="404040"/>
                </a:solidFill>
                <a:latin typeface="微软雅黑" panose="020B0503020204020204" pitchFamily="34" charset="-122"/>
                <a:ea typeface="微软雅黑" panose="020B0503020204020204" pitchFamily="34" charset="-122"/>
                <a:sym typeface="Arial" panose="020B0604020202020204" pitchFamily="34" charset="0"/>
              </a:rPr>
              <a:t>选题的意义</a:t>
            </a:r>
            <a:endParaRPr lang="en-US" altLang="zh-CN" sz="16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55"/>
          <p:cNvSpPr txBox="1"/>
          <p:nvPr/>
        </p:nvSpPr>
        <p:spPr>
          <a:xfrm>
            <a:off x="6373390" y="4415398"/>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7" name="文本框 56"/>
          <p:cNvSpPr txBox="1"/>
          <p:nvPr/>
        </p:nvSpPr>
        <p:spPr>
          <a:xfrm>
            <a:off x="6373390" y="4683344"/>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8" name="文本框 57"/>
          <p:cNvSpPr txBox="1"/>
          <p:nvPr/>
        </p:nvSpPr>
        <p:spPr>
          <a:xfrm>
            <a:off x="6373390" y="4951290"/>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59" name="文本框 58"/>
          <p:cNvSpPr txBox="1"/>
          <p:nvPr/>
        </p:nvSpPr>
        <p:spPr>
          <a:xfrm>
            <a:off x="6373390" y="5219236"/>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0" name="文本框 59"/>
          <p:cNvSpPr txBox="1"/>
          <p:nvPr/>
        </p:nvSpPr>
        <p:spPr>
          <a:xfrm>
            <a:off x="6373390" y="5477714"/>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1" name="Shape 1306"/>
          <p:cNvSpPr txBox="1"/>
          <p:nvPr/>
        </p:nvSpPr>
        <p:spPr>
          <a:xfrm>
            <a:off x="9199866" y="4007709"/>
            <a:ext cx="1538848" cy="279957"/>
          </a:xfrm>
          <a:prstGeom prst="rect">
            <a:avLst/>
          </a:prstGeom>
          <a:noFill/>
          <a:ln>
            <a:noFill/>
          </a:ln>
        </p:spPr>
        <p:txBody>
          <a:bodyPr lIns="43769" tIns="21879" rIns="43769" bIns="21879" anchor="t" anchorCtr="0">
            <a:noAutofit/>
          </a:bodyPr>
          <a:lstStyle/>
          <a:p>
            <a:pPr algn="ctr">
              <a:spcBef>
                <a:spcPct val="20000"/>
              </a:spcBef>
            </a:pPr>
            <a:r>
              <a:rPr lang="zh-CN" altLang="en-US" sz="1600" b="1">
                <a:solidFill>
                  <a:srgbClr val="404040"/>
                </a:solidFill>
                <a:latin typeface="微软雅黑" panose="020B0503020204020204" pitchFamily="34" charset="-122"/>
                <a:ea typeface="微软雅黑" panose="020B0503020204020204" pitchFamily="34" charset="-122"/>
                <a:sym typeface="Arial" panose="020B0604020202020204" pitchFamily="34" charset="0"/>
              </a:rPr>
              <a:t>选题的意义</a:t>
            </a:r>
            <a:endParaRPr lang="en-US" altLang="zh-CN" sz="16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文本框 61"/>
          <p:cNvSpPr txBox="1"/>
          <p:nvPr/>
        </p:nvSpPr>
        <p:spPr>
          <a:xfrm>
            <a:off x="8952119" y="4415398"/>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3" name="文本框 62"/>
          <p:cNvSpPr txBox="1"/>
          <p:nvPr/>
        </p:nvSpPr>
        <p:spPr>
          <a:xfrm>
            <a:off x="8952119" y="4683344"/>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4" name="文本框 63"/>
          <p:cNvSpPr txBox="1"/>
          <p:nvPr/>
        </p:nvSpPr>
        <p:spPr>
          <a:xfrm>
            <a:off x="8952119" y="4951290"/>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5" name="文本框 64"/>
          <p:cNvSpPr txBox="1"/>
          <p:nvPr/>
        </p:nvSpPr>
        <p:spPr>
          <a:xfrm>
            <a:off x="8952119" y="5219236"/>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6" name="文本框 65"/>
          <p:cNvSpPr txBox="1"/>
          <p:nvPr/>
        </p:nvSpPr>
        <p:spPr>
          <a:xfrm>
            <a:off x="8952119" y="5477714"/>
            <a:ext cx="2059817" cy="276999"/>
          </a:xfrm>
          <a:prstGeom prst="rect">
            <a:avLst/>
          </a:prstGeom>
          <a:noFill/>
        </p:spPr>
        <p:txBody>
          <a:bodyPr wrap="square" rtlCol="0">
            <a:spAutoFit/>
          </a:bodyPr>
          <a:lstStyle/>
          <a:p>
            <a:pPr marL="285750" indent="-285750">
              <a:buFont typeface="Wingdings" panose="05000000000000000000" pitchFamily="2" charset="2"/>
              <a:buChar char="n"/>
            </a:pPr>
            <a:r>
              <a:rPr lang="zh-CN" altLang="en-US" sz="1200">
                <a:solidFill>
                  <a:srgbClr val="404040"/>
                </a:solidFill>
                <a:latin typeface="微软雅黑" panose="020B0503020204020204" pitchFamily="34" charset="-122"/>
                <a:ea typeface="微软雅黑" panose="020B0503020204020204" pitchFamily="34" charset="-122"/>
              </a:rPr>
              <a:t>在此添加您的文字内容</a:t>
            </a:r>
          </a:p>
        </p:txBody>
      </p:sp>
      <p:sp>
        <p:nvSpPr>
          <p:cNvPr id="67" name="îṡľîḍe"/>
          <p:cNvSpPr/>
          <p:nvPr/>
        </p:nvSpPr>
        <p:spPr>
          <a:xfrm>
            <a:off x="1910831" y="2614979"/>
            <a:ext cx="542662" cy="537964"/>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chemeClr val="bg1"/>
          </a:solidFill>
          <a:ln>
            <a:noFill/>
          </a:ln>
          <a:effectLst/>
        </p:spPr>
        <p:txBody>
          <a:bodyPr anchor="ctr"/>
          <a:lstStyle/>
          <a:p>
            <a:pPr algn="ctr"/>
            <a:endParaRPr sz="1600"/>
          </a:p>
        </p:txBody>
      </p:sp>
      <p:sp>
        <p:nvSpPr>
          <p:cNvPr id="68" name="íşḻídé"/>
          <p:cNvSpPr/>
          <p:nvPr/>
        </p:nvSpPr>
        <p:spPr>
          <a:xfrm>
            <a:off x="4498323" y="2595353"/>
            <a:ext cx="539484" cy="539483"/>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bg1"/>
          </a:solidFill>
          <a:ln>
            <a:noFill/>
          </a:ln>
          <a:effectLst/>
        </p:spPr>
        <p:txBody>
          <a:bodyPr anchor="ctr"/>
          <a:lstStyle/>
          <a:p>
            <a:pPr algn="ctr"/>
            <a:endParaRPr sz="1600"/>
          </a:p>
        </p:txBody>
      </p:sp>
      <p:sp>
        <p:nvSpPr>
          <p:cNvPr id="69" name="ís1ídé"/>
          <p:cNvSpPr/>
          <p:nvPr/>
        </p:nvSpPr>
        <p:spPr>
          <a:xfrm>
            <a:off x="7112264" y="2606125"/>
            <a:ext cx="537450" cy="539483"/>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bg1"/>
          </a:solidFill>
          <a:ln>
            <a:noFill/>
          </a:ln>
          <a:effectLst/>
        </p:spPr>
        <p:txBody>
          <a:bodyPr anchor="ctr"/>
          <a:lstStyle/>
          <a:p>
            <a:pPr algn="ctr"/>
            <a:endParaRPr sz="1600"/>
          </a:p>
        </p:txBody>
      </p:sp>
      <p:sp>
        <p:nvSpPr>
          <p:cNvPr id="70" name="ïşlïḓê"/>
          <p:cNvSpPr/>
          <p:nvPr/>
        </p:nvSpPr>
        <p:spPr>
          <a:xfrm>
            <a:off x="9713757" y="2585469"/>
            <a:ext cx="535995" cy="529031"/>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chemeClr val="bg1"/>
          </a:solidFill>
          <a:ln>
            <a:noFill/>
          </a:ln>
          <a:effectLst/>
        </p:spPr>
        <p:txBody>
          <a:bodyPr anchor="ctr"/>
          <a:lstStyle/>
          <a:p>
            <a:pPr algn="ctr"/>
            <a:endParaRPr sz="1600"/>
          </a:p>
        </p:txBody>
      </p:sp>
      <p:sp>
        <p:nvSpPr>
          <p:cNvPr id="39" name="图文框 38"/>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文本框 39"/>
          <p:cNvSpPr txBox="1"/>
          <p:nvPr/>
        </p:nvSpPr>
        <p:spPr>
          <a:xfrm>
            <a:off x="846738" y="587321"/>
            <a:ext cx="3538593" cy="584775"/>
          </a:xfrm>
          <a:prstGeom prst="rect">
            <a:avLst/>
          </a:prstGeom>
          <a:noFill/>
        </p:spPr>
        <p:txBody>
          <a:bodyPr wrap="square" rtlCol="0">
            <a:spAutoFit/>
          </a:bodyPr>
          <a:lstStyle/>
          <a:p>
            <a:r>
              <a:rPr lang="zh-CN" altLang="en-US" sz="3200" b="1">
                <a:solidFill>
                  <a:srgbClr val="404040"/>
                </a:solidFill>
                <a:latin typeface="微软雅黑" panose="020B0503020204020204" pitchFamily="34" charset="-122"/>
                <a:ea typeface="微软雅黑" panose="020B0503020204020204" pitchFamily="34" charset="-122"/>
              </a:rPr>
              <a:t>选题的背景与意义</a:t>
            </a:r>
          </a:p>
        </p:txBody>
      </p:sp>
      <p:sp>
        <p:nvSpPr>
          <p:cNvPr id="41"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42" name="矩形 41"/>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îsḷîḓè"/>
          <p:cNvSpPr/>
          <p:nvPr/>
        </p:nvSpPr>
        <p:spPr>
          <a:xfrm>
            <a:off x="1298110" y="2082111"/>
            <a:ext cx="2117684" cy="3532174"/>
          </a:xfrm>
          <a:prstGeom prst="roundRect">
            <a:avLst>
              <a:gd name="adj" fmla="val 4016"/>
            </a:avLst>
          </a:prstGeom>
          <a:solidFill>
            <a:srgbClr val="D58590"/>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1620000" anchor="t" anchorCtr="1">
            <a:normAutofit/>
          </a:bodyPr>
          <a:lstStyle/>
          <a:p>
            <a:pPr algn="ctr">
              <a:lnSpc>
                <a:spcPct val="120000"/>
              </a:lnSpc>
            </a:pPr>
            <a:endParaRPr lang="zh-CN" altLang="en-US" sz="1000" dirty="0">
              <a:solidFill>
                <a:schemeClr val="tx1">
                  <a:lumMod val="85000"/>
                  <a:lumOff val="15000"/>
                </a:schemeClr>
              </a:solidFill>
            </a:endParaRPr>
          </a:p>
        </p:txBody>
      </p:sp>
      <p:sp>
        <p:nvSpPr>
          <p:cNvPr id="11" name="íś1ïḍé"/>
          <p:cNvSpPr/>
          <p:nvPr/>
        </p:nvSpPr>
        <p:spPr>
          <a:xfrm>
            <a:off x="1307163" y="3427224"/>
            <a:ext cx="2117684" cy="426679"/>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12" name="îṡľîḍe"/>
          <p:cNvSpPr/>
          <p:nvPr/>
        </p:nvSpPr>
        <p:spPr>
          <a:xfrm>
            <a:off x="2019469" y="2483822"/>
            <a:ext cx="674965" cy="669121"/>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chemeClr val="bg1"/>
          </a:solidFill>
          <a:ln>
            <a:noFill/>
          </a:ln>
          <a:effectLst/>
        </p:spPr>
        <p:txBody>
          <a:bodyPr anchor="ctr"/>
          <a:lstStyle/>
          <a:p>
            <a:pPr algn="ctr"/>
            <a:endParaRPr sz="1600"/>
          </a:p>
        </p:txBody>
      </p:sp>
      <p:sp>
        <p:nvSpPr>
          <p:cNvPr id="13" name="ï$1iḋè"/>
          <p:cNvSpPr/>
          <p:nvPr/>
        </p:nvSpPr>
        <p:spPr>
          <a:xfrm>
            <a:off x="3784039" y="2082111"/>
            <a:ext cx="2117684" cy="3532174"/>
          </a:xfrm>
          <a:prstGeom prst="roundRect">
            <a:avLst>
              <a:gd name="adj" fmla="val 4016"/>
            </a:avLst>
          </a:prstGeom>
          <a:solidFill>
            <a:srgbClr val="D58590"/>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1620000" anchor="t" anchorCtr="1">
            <a:normAutofit/>
          </a:bodyPr>
          <a:lstStyle/>
          <a:p>
            <a:pPr algn="ctr">
              <a:lnSpc>
                <a:spcPct val="120000"/>
              </a:lnSpc>
            </a:pPr>
            <a:endParaRPr lang="zh-CN" altLang="en-US" sz="1000" dirty="0">
              <a:solidFill>
                <a:schemeClr val="tx1">
                  <a:lumMod val="85000"/>
                  <a:lumOff val="15000"/>
                </a:schemeClr>
              </a:solidFill>
            </a:endParaRPr>
          </a:p>
        </p:txBody>
      </p:sp>
      <p:sp>
        <p:nvSpPr>
          <p:cNvPr id="14" name="îṥľïḋé"/>
          <p:cNvSpPr/>
          <p:nvPr/>
        </p:nvSpPr>
        <p:spPr>
          <a:xfrm>
            <a:off x="3793092" y="3427224"/>
            <a:ext cx="2117684" cy="426679"/>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15" name="íşḻídé"/>
          <p:cNvSpPr/>
          <p:nvPr/>
        </p:nvSpPr>
        <p:spPr>
          <a:xfrm>
            <a:off x="4507375" y="2481931"/>
            <a:ext cx="671012" cy="671011"/>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chemeClr val="bg1"/>
          </a:solidFill>
          <a:ln>
            <a:noFill/>
          </a:ln>
          <a:effectLst/>
        </p:spPr>
        <p:txBody>
          <a:bodyPr anchor="ctr"/>
          <a:lstStyle/>
          <a:p>
            <a:pPr algn="ctr"/>
            <a:endParaRPr sz="1600"/>
          </a:p>
        </p:txBody>
      </p:sp>
      <p:sp>
        <p:nvSpPr>
          <p:cNvPr id="16" name="îṡḻïḑê"/>
          <p:cNvSpPr/>
          <p:nvPr/>
        </p:nvSpPr>
        <p:spPr>
          <a:xfrm>
            <a:off x="6269968" y="2082111"/>
            <a:ext cx="2117684" cy="3532174"/>
          </a:xfrm>
          <a:prstGeom prst="roundRect">
            <a:avLst>
              <a:gd name="adj" fmla="val 4016"/>
            </a:avLst>
          </a:prstGeom>
          <a:solidFill>
            <a:srgbClr val="D58590"/>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1620000" anchor="t" anchorCtr="1">
            <a:normAutofit/>
          </a:bodyPr>
          <a:lstStyle/>
          <a:p>
            <a:pPr algn="ctr">
              <a:lnSpc>
                <a:spcPct val="120000"/>
              </a:lnSpc>
            </a:pPr>
            <a:endParaRPr lang="zh-CN" altLang="en-US" sz="1000" dirty="0">
              <a:solidFill>
                <a:schemeClr val="tx1">
                  <a:lumMod val="85000"/>
                  <a:lumOff val="15000"/>
                </a:schemeClr>
              </a:solidFill>
            </a:endParaRPr>
          </a:p>
        </p:txBody>
      </p:sp>
      <p:sp>
        <p:nvSpPr>
          <p:cNvPr id="22" name="íSḷîďé"/>
          <p:cNvSpPr/>
          <p:nvPr/>
        </p:nvSpPr>
        <p:spPr>
          <a:xfrm>
            <a:off x="6279021" y="3427224"/>
            <a:ext cx="2117684" cy="426679"/>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23" name="ís1ídé"/>
          <p:cNvSpPr/>
          <p:nvPr/>
        </p:nvSpPr>
        <p:spPr>
          <a:xfrm>
            <a:off x="6994568" y="2474597"/>
            <a:ext cx="668482" cy="671011"/>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chemeClr val="bg1"/>
          </a:solidFill>
          <a:ln>
            <a:noFill/>
          </a:ln>
          <a:effectLst/>
        </p:spPr>
        <p:txBody>
          <a:bodyPr anchor="ctr"/>
          <a:lstStyle/>
          <a:p>
            <a:pPr algn="ctr"/>
            <a:endParaRPr sz="1600"/>
          </a:p>
        </p:txBody>
      </p:sp>
      <p:sp>
        <p:nvSpPr>
          <p:cNvPr id="24" name="iṥ1ïḋè"/>
          <p:cNvSpPr/>
          <p:nvPr/>
        </p:nvSpPr>
        <p:spPr>
          <a:xfrm>
            <a:off x="8774004" y="2082111"/>
            <a:ext cx="2117684" cy="3532174"/>
          </a:xfrm>
          <a:prstGeom prst="roundRect">
            <a:avLst>
              <a:gd name="adj" fmla="val 4016"/>
            </a:avLst>
          </a:prstGeom>
          <a:solidFill>
            <a:srgbClr val="D58590"/>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1620000" anchor="t" anchorCtr="1">
            <a:normAutofit/>
          </a:bodyPr>
          <a:lstStyle/>
          <a:p>
            <a:pPr algn="ctr">
              <a:lnSpc>
                <a:spcPct val="120000"/>
              </a:lnSpc>
            </a:pPr>
            <a:endParaRPr lang="zh-CN" altLang="en-US" sz="1000" dirty="0">
              <a:solidFill>
                <a:schemeClr val="tx1">
                  <a:lumMod val="85000"/>
                  <a:lumOff val="15000"/>
                </a:schemeClr>
              </a:solidFill>
            </a:endParaRPr>
          </a:p>
        </p:txBody>
      </p:sp>
      <p:sp>
        <p:nvSpPr>
          <p:cNvPr id="25" name="iṩ1íḍê"/>
          <p:cNvSpPr/>
          <p:nvPr/>
        </p:nvSpPr>
        <p:spPr>
          <a:xfrm>
            <a:off x="8783057" y="3427224"/>
            <a:ext cx="2117684" cy="426679"/>
          </a:xfrm>
          <a:prstGeom prst="rect">
            <a:avLst/>
          </a:prstGeom>
          <a:solidFill>
            <a:srgbClr val="3B3E4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200" b="1" dirty="0"/>
          </a:p>
        </p:txBody>
      </p:sp>
      <p:sp>
        <p:nvSpPr>
          <p:cNvPr id="26" name="ïşlïḓê"/>
          <p:cNvSpPr/>
          <p:nvPr/>
        </p:nvSpPr>
        <p:spPr>
          <a:xfrm>
            <a:off x="9496478" y="2474597"/>
            <a:ext cx="666672" cy="658010"/>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chemeClr val="bg1"/>
          </a:solidFill>
          <a:ln>
            <a:noFill/>
          </a:ln>
          <a:effectLst/>
        </p:spPr>
        <p:txBody>
          <a:bodyPr anchor="ctr"/>
          <a:lstStyle/>
          <a:p>
            <a:pPr algn="ctr"/>
            <a:endParaRPr sz="1600"/>
          </a:p>
        </p:txBody>
      </p:sp>
      <p:sp>
        <p:nvSpPr>
          <p:cNvPr id="27" name="0"/>
          <p:cNvSpPr txBox="1">
            <a:spLocks noChangeArrowheads="1"/>
          </p:cNvSpPr>
          <p:nvPr/>
        </p:nvSpPr>
        <p:spPr bwMode="auto">
          <a:xfrm>
            <a:off x="1650823" y="351999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chemeClr val="bg1"/>
                </a:solidFill>
                <a:latin typeface="微软雅黑" panose="020B0503020204020204" pitchFamily="34" charset="-122"/>
                <a:sym typeface="Arial" panose="020B0604020202020204" pitchFamily="34" charset="0"/>
              </a:rPr>
              <a:t>选题的意义</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28" name="0"/>
          <p:cNvSpPr txBox="1">
            <a:spLocks noChangeArrowheads="1"/>
          </p:cNvSpPr>
          <p:nvPr/>
        </p:nvSpPr>
        <p:spPr bwMode="auto">
          <a:xfrm>
            <a:off x="1588418" y="4183574"/>
            <a:ext cx="163210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在此添加单击添加具体内容。管理资源吧PPT模板免费下载。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29" name="0"/>
          <p:cNvSpPr txBox="1">
            <a:spLocks noChangeArrowheads="1"/>
          </p:cNvSpPr>
          <p:nvPr/>
        </p:nvSpPr>
        <p:spPr bwMode="auto">
          <a:xfrm>
            <a:off x="4093747" y="351999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选题的意义</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30" name="0"/>
          <p:cNvSpPr txBox="1">
            <a:spLocks noChangeArrowheads="1"/>
          </p:cNvSpPr>
          <p:nvPr/>
        </p:nvSpPr>
        <p:spPr bwMode="auto">
          <a:xfrm>
            <a:off x="4031342" y="4183574"/>
            <a:ext cx="163210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在此添加单击添加具体内容。管理资源吧PPT模板免费下载。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31" name="0"/>
          <p:cNvSpPr txBox="1">
            <a:spLocks noChangeArrowheads="1"/>
          </p:cNvSpPr>
          <p:nvPr/>
        </p:nvSpPr>
        <p:spPr bwMode="auto">
          <a:xfrm>
            <a:off x="6601192" y="351999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选题的意义</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32" name="0"/>
          <p:cNvSpPr txBox="1">
            <a:spLocks noChangeArrowheads="1"/>
          </p:cNvSpPr>
          <p:nvPr/>
        </p:nvSpPr>
        <p:spPr bwMode="auto">
          <a:xfrm>
            <a:off x="6538787" y="4183574"/>
            <a:ext cx="163210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在此添加单击添加具体内容。管理资源吧PPT模板免费下载。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33" name="0"/>
          <p:cNvSpPr txBox="1">
            <a:spLocks noChangeArrowheads="1"/>
          </p:cNvSpPr>
          <p:nvPr/>
        </p:nvSpPr>
        <p:spPr bwMode="auto">
          <a:xfrm>
            <a:off x="9062223" y="3519997"/>
            <a:ext cx="15078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600" b="1">
                <a:solidFill>
                  <a:schemeClr val="bg1"/>
                </a:solidFill>
                <a:latin typeface="微软雅黑" panose="020B0503020204020204" pitchFamily="34" charset="-122"/>
                <a:sym typeface="Arial" panose="020B0604020202020204" pitchFamily="34" charset="0"/>
              </a:rPr>
              <a:t>选题的意义</a:t>
            </a:r>
            <a:endParaRPr lang="en-US" altLang="zh-CN" sz="1600" b="1" dirty="0">
              <a:solidFill>
                <a:schemeClr val="bg1"/>
              </a:solidFill>
              <a:latin typeface="微软雅黑" panose="020B0503020204020204" pitchFamily="34" charset="-122"/>
              <a:sym typeface="Arial" panose="020B0604020202020204" pitchFamily="34" charset="0"/>
            </a:endParaRPr>
          </a:p>
        </p:txBody>
      </p:sp>
      <p:sp>
        <p:nvSpPr>
          <p:cNvPr id="34" name="0"/>
          <p:cNvSpPr txBox="1">
            <a:spLocks noChangeArrowheads="1"/>
          </p:cNvSpPr>
          <p:nvPr/>
        </p:nvSpPr>
        <p:spPr bwMode="auto">
          <a:xfrm>
            <a:off x="8999818" y="4183574"/>
            <a:ext cx="163210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ct val="20000"/>
              </a:spcBef>
            </a:pPr>
            <a:r>
              <a:rPr lang="zh-CN" altLang="en-US" sz="1200">
                <a:solidFill>
                  <a:schemeClr val="bg1"/>
                </a:solidFill>
                <a:latin typeface="微软雅黑" panose="020B0503020204020204" pitchFamily="34" charset="-122"/>
              </a:rPr>
              <a:t>在此添加单击添加具体内容。管理资源吧PPT模板免费下载。</a:t>
            </a:r>
            <a:r>
              <a:rPr lang="zh-CN" altLang="en-US" sz="1200" dirty="0">
                <a:solidFill>
                  <a:schemeClr val="bg1"/>
                </a:solidFill>
                <a:latin typeface="微软雅黑" panose="020B0503020204020204" pitchFamily="34" charset="-122"/>
                <a:sym typeface="Arial" panose="020B0604020202020204" pitchFamily="34" charset="0"/>
              </a:rPr>
              <a:t>单击此处可</a:t>
            </a:r>
            <a:r>
              <a:rPr lang="zh-CN" altLang="en-US" sz="1200">
                <a:solidFill>
                  <a:schemeClr val="bg1"/>
                </a:solidFill>
                <a:latin typeface="微软雅黑" panose="020B0503020204020204" pitchFamily="34" charset="-122"/>
                <a:sym typeface="Arial" panose="020B0604020202020204" pitchFamily="34" charset="0"/>
              </a:rPr>
              <a:t>编辑内容，单击此处可编辑内容。</a:t>
            </a:r>
            <a:endParaRPr lang="en-US" altLang="zh-CN" sz="1200">
              <a:solidFill>
                <a:schemeClr val="bg1"/>
              </a:solidFill>
              <a:latin typeface="微软雅黑" panose="020B0503020204020204" pitchFamily="34" charset="-122"/>
              <a:sym typeface="Arial" panose="020B0604020202020204" pitchFamily="34" charset="0"/>
            </a:endParaRPr>
          </a:p>
        </p:txBody>
      </p:sp>
      <p:sp>
        <p:nvSpPr>
          <p:cNvPr id="40" name="图文框 39"/>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文本框 40"/>
          <p:cNvSpPr txBox="1"/>
          <p:nvPr/>
        </p:nvSpPr>
        <p:spPr>
          <a:xfrm>
            <a:off x="846738" y="587321"/>
            <a:ext cx="3538593" cy="584775"/>
          </a:xfrm>
          <a:prstGeom prst="rect">
            <a:avLst/>
          </a:prstGeom>
          <a:noFill/>
        </p:spPr>
        <p:txBody>
          <a:bodyPr wrap="square" rtlCol="0">
            <a:spAutoFit/>
          </a:bodyPr>
          <a:lstStyle/>
          <a:p>
            <a:r>
              <a:rPr lang="zh-CN" altLang="en-US" sz="3200" b="1">
                <a:solidFill>
                  <a:srgbClr val="404040"/>
                </a:solidFill>
                <a:latin typeface="微软雅黑" panose="020B0503020204020204" pitchFamily="34" charset="-122"/>
                <a:ea typeface="微软雅黑" panose="020B0503020204020204" pitchFamily="34" charset="-122"/>
              </a:rPr>
              <a:t>选题的背景与意义</a:t>
            </a:r>
          </a:p>
        </p:txBody>
      </p:sp>
      <p:sp>
        <p:nvSpPr>
          <p:cNvPr id="42"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43" name="矩形 42"/>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矩形 5"/>
          <p:cNvSpPr/>
          <p:nvPr/>
        </p:nvSpPr>
        <p:spPr>
          <a:xfrm rot="16200000">
            <a:off x="830944" y="-830944"/>
            <a:ext cx="6872515" cy="8534400"/>
          </a:xfrm>
          <a:prstGeom prst="rect">
            <a:avLst/>
          </a:prstGeom>
          <a:gradFill>
            <a:gsLst>
              <a:gs pos="0">
                <a:srgbClr val="D58590"/>
              </a:gs>
              <a:gs pos="47000">
                <a:srgbClr val="D58590"/>
              </a:gs>
              <a:gs pos="80000">
                <a:srgbClr val="D58590">
                  <a:alpha val="50000"/>
                </a:srgbClr>
              </a:gs>
              <a:gs pos="100000">
                <a:srgbClr val="D5859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6760" y="3868730"/>
            <a:ext cx="394754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研究的方法及过程</a:t>
            </a:r>
          </a:p>
        </p:txBody>
      </p:sp>
      <p:sp>
        <p:nvSpPr>
          <p:cNvPr id="8" name="文本框 16"/>
          <p:cNvSpPr txBox="1">
            <a:spLocks noChangeArrowheads="1"/>
          </p:cNvSpPr>
          <p:nvPr/>
        </p:nvSpPr>
        <p:spPr bwMode="auto">
          <a:xfrm>
            <a:off x="701274" y="4872652"/>
            <a:ext cx="488992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单击此处编辑标题补充内容，建议您在展示时采用微软雅黑字体，本模版所有图形线条及其相应素材均可自由编辑、改色、替换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V="1">
            <a:off x="818517" y="4651006"/>
            <a:ext cx="72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0" name="文本框 9"/>
          <p:cNvSpPr txBox="1"/>
          <p:nvPr/>
        </p:nvSpPr>
        <p:spPr>
          <a:xfrm>
            <a:off x="672245" y="2134097"/>
            <a:ext cx="1494709" cy="1569660"/>
          </a:xfrm>
          <a:prstGeom prst="rect">
            <a:avLst/>
          </a:prstGeom>
          <a:noFill/>
        </p:spPr>
        <p:txBody>
          <a:bodyPr wrap="square" rtlCol="0">
            <a:spAutoFit/>
          </a:bodyPr>
          <a:lstStyle/>
          <a:p>
            <a:r>
              <a:rPr lang="en-US" altLang="zh-CN" sz="9600" dirty="0">
                <a:solidFill>
                  <a:schemeClr val="bg1"/>
                </a:solidFill>
                <a:latin typeface="Impact" panose="020B0806030902050204" pitchFamily="34" charset="0"/>
                <a:ea typeface="微软雅黑" panose="020B0503020204020204" pitchFamily="34" charset="-122"/>
              </a:rPr>
              <a:t>02</a:t>
            </a:r>
            <a:endParaRPr lang="zh-CN" altLang="en-US" sz="9600" dirty="0">
              <a:solidFill>
                <a:schemeClr val="bg1"/>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709552" y="920782"/>
            <a:ext cx="1989137" cy="676277"/>
            <a:chOff x="130813" y="208243"/>
            <a:chExt cx="4216400" cy="1433513"/>
          </a:xfrm>
          <a:solidFill>
            <a:schemeClr val="bg1"/>
          </a:solidFill>
        </p:grpSpPr>
        <p:grpSp>
          <p:nvGrpSpPr>
            <p:cNvPr id="12" name="组合 11"/>
            <p:cNvGrpSpPr/>
            <p:nvPr/>
          </p:nvGrpSpPr>
          <p:grpSpPr>
            <a:xfrm>
              <a:off x="1804038" y="444781"/>
              <a:ext cx="2543175" cy="965200"/>
              <a:chOff x="960438" y="3736975"/>
              <a:chExt cx="2543175" cy="965200"/>
            </a:xfrm>
            <a:grpFill/>
          </p:grpSpPr>
          <p:sp>
            <p:nvSpPr>
              <p:cNvPr id="24" name="Freeform 5"/>
              <p:cNvSpPr/>
              <p:nvPr/>
            </p:nvSpPr>
            <p:spPr bwMode="auto">
              <a:xfrm>
                <a:off x="966788" y="385445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731963" y="398938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917701" y="387350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3160713" y="400843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p:nvPr/>
            </p:nvSpPr>
            <p:spPr bwMode="auto">
              <a:xfrm>
                <a:off x="3240088" y="379730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3119438" y="385445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p:nvPr/>
            </p:nvSpPr>
            <p:spPr bwMode="auto">
              <a:xfrm>
                <a:off x="1185863" y="3736975"/>
                <a:ext cx="282575" cy="103188"/>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p:nvPr/>
            </p:nvSpPr>
            <p:spPr bwMode="auto">
              <a:xfrm>
                <a:off x="2760663" y="416718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2573338" y="3898900"/>
                <a:ext cx="323850"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a:spLocks noEditPoints="1"/>
              </p:cNvSpPr>
              <p:nvPr/>
            </p:nvSpPr>
            <p:spPr bwMode="auto">
              <a:xfrm>
                <a:off x="960438" y="454342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130813" y="208243"/>
              <a:ext cx="1435100" cy="1433513"/>
              <a:chOff x="1514476" y="2149475"/>
              <a:chExt cx="1435100" cy="1433513"/>
            </a:xfrm>
            <a:grpFill/>
          </p:grpSpPr>
          <p:sp>
            <p:nvSpPr>
              <p:cNvPr id="14" name="Freeform 15"/>
              <p:cNvSpPr>
                <a:spLocks noEditPoints="1"/>
              </p:cNvSpPr>
              <p:nvPr/>
            </p:nvSpPr>
            <p:spPr bwMode="auto">
              <a:xfrm>
                <a:off x="1619251" y="270986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698626" y="226218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635126" y="2935288"/>
                <a:ext cx="1193800"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a:spLocks noEditPoints="1"/>
              </p:cNvSpPr>
              <p:nvPr/>
            </p:nvSpPr>
            <p:spPr bwMode="auto">
              <a:xfrm>
                <a:off x="1514476" y="214947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a:spLocks noEditPoints="1"/>
              </p:cNvSpPr>
              <p:nvPr/>
            </p:nvSpPr>
            <p:spPr bwMode="auto">
              <a:xfrm>
                <a:off x="2079626" y="263525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a:spLocks noEditPoints="1"/>
              </p:cNvSpPr>
              <p:nvPr/>
            </p:nvSpPr>
            <p:spPr bwMode="auto">
              <a:xfrm>
                <a:off x="2011363" y="264953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a:spLocks noEditPoints="1"/>
              </p:cNvSpPr>
              <p:nvPr/>
            </p:nvSpPr>
            <p:spPr bwMode="auto">
              <a:xfrm>
                <a:off x="1958976" y="251777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a:spLocks noEditPoints="1"/>
              </p:cNvSpPr>
              <p:nvPr/>
            </p:nvSpPr>
            <p:spPr bwMode="auto">
              <a:xfrm>
                <a:off x="2036763" y="2559050"/>
                <a:ext cx="388938" cy="430213"/>
              </a:xfrm>
              <a:custGeom>
                <a:avLst/>
                <a:gdLst>
                  <a:gd name="T0" fmla="*/ 226 w 245"/>
                  <a:gd name="T1" fmla="*/ 17 h 271"/>
                  <a:gd name="T2" fmla="*/ 233 w 245"/>
                  <a:gd name="T3" fmla="*/ 31 h 271"/>
                  <a:gd name="T4" fmla="*/ 219 w 245"/>
                  <a:gd name="T5" fmla="*/ 41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2 w 245"/>
                  <a:gd name="T17" fmla="*/ 263 h 271"/>
                  <a:gd name="T18" fmla="*/ 110 w 245"/>
                  <a:gd name="T19" fmla="*/ 254 h 271"/>
                  <a:gd name="T20" fmla="*/ 114 w 245"/>
                  <a:gd name="T21" fmla="*/ 240 h 271"/>
                  <a:gd name="T22" fmla="*/ 122 w 245"/>
                  <a:gd name="T23" fmla="*/ 223 h 271"/>
                  <a:gd name="T24" fmla="*/ 126 w 245"/>
                  <a:gd name="T25" fmla="*/ 242 h 271"/>
                  <a:gd name="T26" fmla="*/ 129 w 245"/>
                  <a:gd name="T27" fmla="*/ 252 h 271"/>
                  <a:gd name="T28" fmla="*/ 122 w 245"/>
                  <a:gd name="T29" fmla="*/ 256 h 271"/>
                  <a:gd name="T30" fmla="*/ 114 w 245"/>
                  <a:gd name="T31" fmla="*/ 252 h 271"/>
                  <a:gd name="T32" fmla="*/ 117 w 245"/>
                  <a:gd name="T33" fmla="*/ 242 h 271"/>
                  <a:gd name="T34" fmla="*/ 122 w 245"/>
                  <a:gd name="T35" fmla="*/ 235 h 271"/>
                  <a:gd name="T36" fmla="*/ 34 w 245"/>
                  <a:gd name="T37" fmla="*/ 17 h 271"/>
                  <a:gd name="T38" fmla="*/ 38 w 245"/>
                  <a:gd name="T39" fmla="*/ 31 h 271"/>
                  <a:gd name="T40" fmla="*/ 27 w 245"/>
                  <a:gd name="T41" fmla="*/ 41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1"/>
                    </a:lnTo>
                    <a:lnTo>
                      <a:pt x="205" y="48"/>
                    </a:lnTo>
                    <a:lnTo>
                      <a:pt x="207" y="31"/>
                    </a:lnTo>
                    <a:lnTo>
                      <a:pt x="193" y="19"/>
                    </a:lnTo>
                    <a:lnTo>
                      <a:pt x="212" y="17"/>
                    </a:lnTo>
                    <a:lnTo>
                      <a:pt x="219" y="0"/>
                    </a:lnTo>
                    <a:lnTo>
                      <a:pt x="219" y="0"/>
                    </a:lnTo>
                    <a:close/>
                    <a:moveTo>
                      <a:pt x="122" y="223"/>
                    </a:moveTo>
                    <a:lnTo>
                      <a:pt x="131" y="240"/>
                    </a:lnTo>
                    <a:lnTo>
                      <a:pt x="148" y="242"/>
                    </a:lnTo>
                    <a:lnTo>
                      <a:pt x="136" y="254"/>
                    </a:lnTo>
                    <a:lnTo>
                      <a:pt x="138" y="271"/>
                    </a:lnTo>
                    <a:lnTo>
                      <a:pt x="122" y="263"/>
                    </a:lnTo>
                    <a:lnTo>
                      <a:pt x="107" y="271"/>
                    </a:lnTo>
                    <a:lnTo>
                      <a:pt x="110" y="254"/>
                    </a:lnTo>
                    <a:lnTo>
                      <a:pt x="98" y="242"/>
                    </a:lnTo>
                    <a:lnTo>
                      <a:pt x="114" y="240"/>
                    </a:lnTo>
                    <a:lnTo>
                      <a:pt x="122" y="223"/>
                    </a:lnTo>
                    <a:lnTo>
                      <a:pt x="122" y="223"/>
                    </a:lnTo>
                    <a:close/>
                    <a:moveTo>
                      <a:pt x="122" y="235"/>
                    </a:moveTo>
                    <a:lnTo>
                      <a:pt x="126" y="242"/>
                    </a:lnTo>
                    <a:lnTo>
                      <a:pt x="136" y="244"/>
                    </a:lnTo>
                    <a:lnTo>
                      <a:pt x="129" y="252"/>
                    </a:lnTo>
                    <a:lnTo>
                      <a:pt x="131" y="261"/>
                    </a:lnTo>
                    <a:lnTo>
                      <a:pt x="122" y="256"/>
                    </a:lnTo>
                    <a:lnTo>
                      <a:pt x="112" y="261"/>
                    </a:lnTo>
                    <a:lnTo>
                      <a:pt x="114" y="252"/>
                    </a:lnTo>
                    <a:lnTo>
                      <a:pt x="107" y="244"/>
                    </a:lnTo>
                    <a:lnTo>
                      <a:pt x="117" y="242"/>
                    </a:lnTo>
                    <a:lnTo>
                      <a:pt x="122" y="235"/>
                    </a:lnTo>
                    <a:lnTo>
                      <a:pt x="122" y="235"/>
                    </a:lnTo>
                    <a:close/>
                    <a:moveTo>
                      <a:pt x="27" y="0"/>
                    </a:moveTo>
                    <a:lnTo>
                      <a:pt x="34" y="17"/>
                    </a:lnTo>
                    <a:lnTo>
                      <a:pt x="53" y="19"/>
                    </a:lnTo>
                    <a:lnTo>
                      <a:pt x="38" y="31"/>
                    </a:lnTo>
                    <a:lnTo>
                      <a:pt x="41" y="48"/>
                    </a:lnTo>
                    <a:lnTo>
                      <a:pt x="27" y="41"/>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2055813" y="307816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a:spLocks noEditPoints="1"/>
              </p:cNvSpPr>
              <p:nvPr/>
            </p:nvSpPr>
            <p:spPr bwMode="auto">
              <a:xfrm>
                <a:off x="1863726" y="280352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任意多边形 72"/>
          <p:cNvSpPr>
            <a:spLocks noChangeArrowheads="1"/>
          </p:cNvSpPr>
          <p:nvPr/>
        </p:nvSpPr>
        <p:spPr bwMode="auto">
          <a:xfrm>
            <a:off x="4321923" y="2184358"/>
            <a:ext cx="1811967" cy="1621033"/>
          </a:xfrm>
          <a:custGeom>
            <a:avLst/>
            <a:gdLst>
              <a:gd name="connsiteX0" fmla="*/ 0 w 2067411"/>
              <a:gd name="connsiteY0" fmla="*/ 0 h 1849561"/>
              <a:gd name="connsiteX1" fmla="*/ 1855332 w 2067411"/>
              <a:gd name="connsiteY1" fmla="*/ 0 h 1849561"/>
              <a:gd name="connsiteX2" fmla="*/ 1855332 w 2067411"/>
              <a:gd name="connsiteY2" fmla="*/ 777772 h 1849561"/>
              <a:gd name="connsiteX3" fmla="*/ 2067411 w 2067411"/>
              <a:gd name="connsiteY3" fmla="*/ 924781 h 1849561"/>
              <a:gd name="connsiteX4" fmla="*/ 1855332 w 2067411"/>
              <a:gd name="connsiteY4" fmla="*/ 1071790 h 1849561"/>
              <a:gd name="connsiteX5" fmla="*/ 1855332 w 2067411"/>
              <a:gd name="connsiteY5" fmla="*/ 1849561 h 1849561"/>
              <a:gd name="connsiteX6" fmla="*/ 0 w 2067411"/>
              <a:gd name="connsiteY6" fmla="*/ 1849561 h 184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411" h="1849561">
                <a:moveTo>
                  <a:pt x="0" y="0"/>
                </a:moveTo>
                <a:lnTo>
                  <a:pt x="1855332" y="0"/>
                </a:lnTo>
                <a:lnTo>
                  <a:pt x="1855332" y="777772"/>
                </a:lnTo>
                <a:lnTo>
                  <a:pt x="2067411" y="924781"/>
                </a:lnTo>
                <a:lnTo>
                  <a:pt x="1855332" y="1071790"/>
                </a:lnTo>
                <a:lnTo>
                  <a:pt x="1855332" y="1849561"/>
                </a:lnTo>
                <a:lnTo>
                  <a:pt x="0" y="1849561"/>
                </a:lnTo>
                <a:close/>
              </a:path>
            </a:pathLst>
          </a:custGeom>
          <a:solidFill>
            <a:srgbClr val="404040"/>
          </a:solidFill>
          <a:ln>
            <a:noFill/>
          </a:ln>
        </p:spPr>
        <p:txBody>
          <a:bodyPr vert="horz" wrap="square" lIns="91440" tIns="45720" rIns="91440" bIns="45720" numCol="1" anchor="t" anchorCtr="0" compatLnSpc="1">
            <a:noAutofit/>
          </a:bodyPr>
          <a:lstStyle/>
          <a:p>
            <a:endParaRPr lang="en-US"/>
          </a:p>
        </p:txBody>
      </p:sp>
      <p:sp>
        <p:nvSpPr>
          <p:cNvPr id="7" name="Rectangle 7"/>
          <p:cNvSpPr>
            <a:spLocks noChangeArrowheads="1"/>
          </p:cNvSpPr>
          <p:nvPr/>
        </p:nvSpPr>
        <p:spPr bwMode="auto">
          <a:xfrm>
            <a:off x="4493890" y="2361382"/>
            <a:ext cx="1264457" cy="1266986"/>
          </a:xfrm>
          <a:prstGeom prst="rect">
            <a:avLst/>
          </a:prstGeom>
          <a:solidFill>
            <a:srgbClr val="D58590"/>
          </a:solidFill>
          <a:ln>
            <a:noFill/>
          </a:ln>
        </p:spPr>
        <p:txBody>
          <a:bodyPr vert="horz" wrap="square" lIns="91440" tIns="45720" rIns="91440" bIns="45720" numCol="1" anchor="t" anchorCtr="0" compatLnSpc="1"/>
          <a:lstStyle/>
          <a:p>
            <a:endParaRPr lang="en-US">
              <a:solidFill>
                <a:schemeClr val="bg1"/>
              </a:solidFill>
            </a:endParaRPr>
          </a:p>
        </p:txBody>
      </p:sp>
      <p:sp>
        <p:nvSpPr>
          <p:cNvPr id="74" name="任意多边形 73"/>
          <p:cNvSpPr>
            <a:spLocks noChangeArrowheads="1"/>
          </p:cNvSpPr>
          <p:nvPr/>
        </p:nvSpPr>
        <p:spPr bwMode="auto">
          <a:xfrm>
            <a:off x="6242634" y="2184357"/>
            <a:ext cx="1624827" cy="1792999"/>
          </a:xfrm>
          <a:custGeom>
            <a:avLst/>
            <a:gdLst>
              <a:gd name="connsiteX0" fmla="*/ 0 w 1853889"/>
              <a:gd name="connsiteY0" fmla="*/ 0 h 2045770"/>
              <a:gd name="connsiteX1" fmla="*/ 1853889 w 1853889"/>
              <a:gd name="connsiteY1" fmla="*/ 0 h 2045770"/>
              <a:gd name="connsiteX2" fmla="*/ 1853889 w 1853889"/>
              <a:gd name="connsiteY2" fmla="*/ 1849561 h 2045770"/>
              <a:gd name="connsiteX3" fmla="*/ 1059673 w 1853889"/>
              <a:gd name="connsiteY3" fmla="*/ 1849561 h 2045770"/>
              <a:gd name="connsiteX4" fmla="*/ 924780 w 1853889"/>
              <a:gd name="connsiteY4" fmla="*/ 2045770 h 2045770"/>
              <a:gd name="connsiteX5" fmla="*/ 788771 w 1853889"/>
              <a:gd name="connsiteY5" fmla="*/ 1849561 h 2045770"/>
              <a:gd name="connsiteX6" fmla="*/ 0 w 1853889"/>
              <a:gd name="connsiteY6" fmla="*/ 1849561 h 20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889" h="2045770">
                <a:moveTo>
                  <a:pt x="0" y="0"/>
                </a:moveTo>
                <a:lnTo>
                  <a:pt x="1853889" y="0"/>
                </a:lnTo>
                <a:lnTo>
                  <a:pt x="1853889" y="1849561"/>
                </a:lnTo>
                <a:lnTo>
                  <a:pt x="1059673" y="1849561"/>
                </a:lnTo>
                <a:lnTo>
                  <a:pt x="924780" y="2045770"/>
                </a:lnTo>
                <a:lnTo>
                  <a:pt x="788771" y="1849561"/>
                </a:lnTo>
                <a:lnTo>
                  <a:pt x="0" y="1849561"/>
                </a:lnTo>
                <a:close/>
              </a:path>
            </a:pathLst>
          </a:custGeom>
          <a:solidFill>
            <a:srgbClr val="404040"/>
          </a:solidFill>
          <a:ln>
            <a:noFill/>
          </a:ln>
        </p:spPr>
        <p:txBody>
          <a:bodyPr vert="horz" wrap="square" lIns="91440" tIns="45720" rIns="91440" bIns="45720" numCol="1" anchor="t" anchorCtr="0" compatLnSpc="1">
            <a:noAutofit/>
          </a:bodyPr>
          <a:lstStyle/>
          <a:p>
            <a:endParaRPr lang="en-US"/>
          </a:p>
        </p:txBody>
      </p:sp>
      <p:sp>
        <p:nvSpPr>
          <p:cNvPr id="10" name="Rectangle 10"/>
          <p:cNvSpPr>
            <a:spLocks noChangeArrowheads="1"/>
          </p:cNvSpPr>
          <p:nvPr/>
        </p:nvSpPr>
        <p:spPr bwMode="auto">
          <a:xfrm>
            <a:off x="6423451" y="2361382"/>
            <a:ext cx="1263193" cy="1266986"/>
          </a:xfrm>
          <a:prstGeom prst="rect">
            <a:avLst/>
          </a:prstGeom>
          <a:solidFill>
            <a:srgbClr val="D58590"/>
          </a:solidFill>
          <a:ln>
            <a:noFill/>
          </a:ln>
        </p:spPr>
        <p:txBody>
          <a:bodyPr vert="horz" wrap="square" lIns="91440" tIns="45720" rIns="91440" bIns="45720" numCol="1" anchor="t" anchorCtr="0" compatLnSpc="1"/>
          <a:lstStyle/>
          <a:p>
            <a:endParaRPr lang="en-US">
              <a:solidFill>
                <a:schemeClr val="bg1"/>
              </a:solidFill>
            </a:endParaRPr>
          </a:p>
        </p:txBody>
      </p:sp>
      <p:sp>
        <p:nvSpPr>
          <p:cNvPr id="76" name="任意多边形 75"/>
          <p:cNvSpPr>
            <a:spLocks noChangeArrowheads="1"/>
          </p:cNvSpPr>
          <p:nvPr/>
        </p:nvSpPr>
        <p:spPr bwMode="auto">
          <a:xfrm>
            <a:off x="6051699" y="4081043"/>
            <a:ext cx="1815761" cy="1624826"/>
          </a:xfrm>
          <a:custGeom>
            <a:avLst/>
            <a:gdLst>
              <a:gd name="connsiteX0" fmla="*/ 217851 w 2071740"/>
              <a:gd name="connsiteY0" fmla="*/ 0 h 1853889"/>
              <a:gd name="connsiteX1" fmla="*/ 2071740 w 2071740"/>
              <a:gd name="connsiteY1" fmla="*/ 0 h 1853889"/>
              <a:gd name="connsiteX2" fmla="*/ 2071740 w 2071740"/>
              <a:gd name="connsiteY2" fmla="*/ 1853889 h 1853889"/>
              <a:gd name="connsiteX3" fmla="*/ 217851 w 2071740"/>
              <a:gd name="connsiteY3" fmla="*/ 1853889 h 1853889"/>
              <a:gd name="connsiteX4" fmla="*/ 217851 w 2071740"/>
              <a:gd name="connsiteY4" fmla="*/ 1075790 h 1853889"/>
              <a:gd name="connsiteX5" fmla="*/ 0 w 2071740"/>
              <a:gd name="connsiteY5" fmla="*/ 924780 h 1853889"/>
              <a:gd name="connsiteX6" fmla="*/ 217851 w 2071740"/>
              <a:gd name="connsiteY6" fmla="*/ 773770 h 185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740" h="1853889">
                <a:moveTo>
                  <a:pt x="217851" y="0"/>
                </a:moveTo>
                <a:lnTo>
                  <a:pt x="2071740" y="0"/>
                </a:lnTo>
                <a:lnTo>
                  <a:pt x="2071740" y="1853889"/>
                </a:lnTo>
                <a:lnTo>
                  <a:pt x="217851" y="1853889"/>
                </a:lnTo>
                <a:lnTo>
                  <a:pt x="217851" y="1075790"/>
                </a:lnTo>
                <a:lnTo>
                  <a:pt x="0" y="924780"/>
                </a:lnTo>
                <a:lnTo>
                  <a:pt x="217851" y="773770"/>
                </a:lnTo>
                <a:close/>
              </a:path>
            </a:pathLst>
          </a:custGeom>
          <a:solidFill>
            <a:srgbClr val="404040"/>
          </a:solidFill>
          <a:ln>
            <a:noFill/>
          </a:ln>
        </p:spPr>
        <p:txBody>
          <a:bodyPr vert="horz" wrap="square" lIns="91440" tIns="45720" rIns="91440" bIns="45720" numCol="1" anchor="t" anchorCtr="0" compatLnSpc="1">
            <a:noAutofit/>
          </a:bodyPr>
          <a:lstStyle/>
          <a:p>
            <a:endParaRPr lang="en-US"/>
          </a:p>
        </p:txBody>
      </p:sp>
      <p:sp>
        <p:nvSpPr>
          <p:cNvPr id="75" name="任意多边形 74"/>
          <p:cNvSpPr>
            <a:spLocks noChangeArrowheads="1"/>
          </p:cNvSpPr>
          <p:nvPr/>
        </p:nvSpPr>
        <p:spPr bwMode="auto">
          <a:xfrm>
            <a:off x="4304221" y="3882523"/>
            <a:ext cx="1624827" cy="1823346"/>
          </a:xfrm>
          <a:custGeom>
            <a:avLst/>
            <a:gdLst>
              <a:gd name="connsiteX0" fmla="*/ 924781 w 1853889"/>
              <a:gd name="connsiteY0" fmla="*/ 0 h 2080395"/>
              <a:gd name="connsiteX1" fmla="*/ 1082688 w 1853889"/>
              <a:gd name="connsiteY1" fmla="*/ 226506 h 2080395"/>
              <a:gd name="connsiteX2" fmla="*/ 1853889 w 1853889"/>
              <a:gd name="connsiteY2" fmla="*/ 226506 h 2080395"/>
              <a:gd name="connsiteX3" fmla="*/ 1853889 w 1853889"/>
              <a:gd name="connsiteY3" fmla="*/ 2080395 h 2080395"/>
              <a:gd name="connsiteX4" fmla="*/ 0 w 1853889"/>
              <a:gd name="connsiteY4" fmla="*/ 2080395 h 2080395"/>
              <a:gd name="connsiteX5" fmla="*/ 0 w 1853889"/>
              <a:gd name="connsiteY5" fmla="*/ 226506 h 2080395"/>
              <a:gd name="connsiteX6" fmla="*/ 766875 w 1853889"/>
              <a:gd name="connsiteY6" fmla="*/ 226506 h 208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889" h="2080395">
                <a:moveTo>
                  <a:pt x="924781" y="0"/>
                </a:moveTo>
                <a:lnTo>
                  <a:pt x="1082688" y="226506"/>
                </a:lnTo>
                <a:lnTo>
                  <a:pt x="1853889" y="226506"/>
                </a:lnTo>
                <a:lnTo>
                  <a:pt x="1853889" y="2080395"/>
                </a:lnTo>
                <a:lnTo>
                  <a:pt x="0" y="2080395"/>
                </a:lnTo>
                <a:lnTo>
                  <a:pt x="0" y="226506"/>
                </a:lnTo>
                <a:lnTo>
                  <a:pt x="766875" y="226506"/>
                </a:lnTo>
                <a:close/>
              </a:path>
            </a:pathLst>
          </a:custGeom>
          <a:solidFill>
            <a:srgbClr val="404040"/>
          </a:solidFill>
          <a:ln>
            <a:noFill/>
          </a:ln>
        </p:spPr>
        <p:txBody>
          <a:bodyPr vert="horz" wrap="square" lIns="91440" tIns="45720" rIns="91440" bIns="45720" numCol="1" anchor="t" anchorCtr="0" compatLnSpc="1">
            <a:noAutofit/>
          </a:bodyPr>
          <a:lstStyle/>
          <a:p>
            <a:endParaRPr lang="en-US"/>
          </a:p>
        </p:txBody>
      </p:sp>
      <p:sp>
        <p:nvSpPr>
          <p:cNvPr id="15" name="Rectangle 15"/>
          <p:cNvSpPr>
            <a:spLocks noChangeArrowheads="1"/>
          </p:cNvSpPr>
          <p:nvPr/>
        </p:nvSpPr>
        <p:spPr bwMode="auto">
          <a:xfrm>
            <a:off x="4485038" y="4258066"/>
            <a:ext cx="1263193" cy="1266986"/>
          </a:xfrm>
          <a:prstGeom prst="rect">
            <a:avLst/>
          </a:prstGeom>
          <a:solidFill>
            <a:srgbClr val="D58590"/>
          </a:solidFill>
          <a:ln>
            <a:noFill/>
          </a:ln>
        </p:spPr>
        <p:txBody>
          <a:bodyPr vert="horz" wrap="square" lIns="91440" tIns="45720" rIns="91440" bIns="45720" numCol="1" anchor="t" anchorCtr="0" compatLnSpc="1"/>
          <a:lstStyle/>
          <a:p>
            <a:endParaRPr lang="en-US"/>
          </a:p>
        </p:txBody>
      </p:sp>
      <p:sp>
        <p:nvSpPr>
          <p:cNvPr id="16" name="Rectangle 10"/>
          <p:cNvSpPr>
            <a:spLocks noChangeArrowheads="1"/>
          </p:cNvSpPr>
          <p:nvPr/>
        </p:nvSpPr>
        <p:spPr bwMode="auto">
          <a:xfrm>
            <a:off x="6423451" y="4277845"/>
            <a:ext cx="1263193" cy="1266986"/>
          </a:xfrm>
          <a:prstGeom prst="rect">
            <a:avLst/>
          </a:prstGeom>
          <a:solidFill>
            <a:srgbClr val="D58590"/>
          </a:solidFill>
          <a:ln>
            <a:noFill/>
          </a:ln>
        </p:spPr>
        <p:txBody>
          <a:bodyPr vert="horz" wrap="square" lIns="91440" tIns="45720" rIns="91440" bIns="45720" numCol="1" anchor="t" anchorCtr="0" compatLnSpc="1"/>
          <a:lstStyle/>
          <a:p>
            <a:endParaRPr lang="en-US"/>
          </a:p>
        </p:txBody>
      </p:sp>
      <p:grpSp>
        <p:nvGrpSpPr>
          <p:cNvPr id="77" name="Group 10"/>
          <p:cNvGrpSpPr/>
          <p:nvPr/>
        </p:nvGrpSpPr>
        <p:grpSpPr>
          <a:xfrm>
            <a:off x="4869274" y="2701512"/>
            <a:ext cx="504096" cy="503198"/>
            <a:chOff x="10996613" y="1925638"/>
            <a:chExt cx="534987" cy="534988"/>
          </a:xfrm>
          <a:solidFill>
            <a:schemeClr val="bg1"/>
          </a:solidFill>
        </p:grpSpPr>
        <p:sp>
          <p:nvSpPr>
            <p:cNvPr id="78"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9"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80" name="Freeform 29"/>
          <p:cNvSpPr>
            <a:spLocks noEditPoints="1"/>
          </p:cNvSpPr>
          <p:nvPr/>
        </p:nvSpPr>
        <p:spPr bwMode="auto">
          <a:xfrm>
            <a:off x="6813306" y="2707412"/>
            <a:ext cx="448336" cy="480661"/>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81" name="Group 14"/>
          <p:cNvGrpSpPr/>
          <p:nvPr/>
        </p:nvGrpSpPr>
        <p:grpSpPr>
          <a:xfrm>
            <a:off x="6846142" y="4614195"/>
            <a:ext cx="436983" cy="512584"/>
            <a:chOff x="1671638" y="5013325"/>
            <a:chExt cx="458787" cy="538162"/>
          </a:xfrm>
          <a:solidFill>
            <a:schemeClr val="bg1"/>
          </a:solidFill>
        </p:grpSpPr>
        <p:sp>
          <p:nvSpPr>
            <p:cNvPr id="82"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3"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84" name="Freeform 206"/>
          <p:cNvSpPr>
            <a:spLocks noEditPoints="1"/>
          </p:cNvSpPr>
          <p:nvPr/>
        </p:nvSpPr>
        <p:spPr bwMode="auto">
          <a:xfrm>
            <a:off x="4898192" y="4726595"/>
            <a:ext cx="446259" cy="400184"/>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85" name="文本框 84"/>
          <p:cNvSpPr txBox="1"/>
          <p:nvPr/>
        </p:nvSpPr>
        <p:spPr>
          <a:xfrm>
            <a:off x="1805799" y="2545512"/>
            <a:ext cx="2018339"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课题研究</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1176950" y="2930630"/>
            <a:ext cx="2650148" cy="575945"/>
          </a:xfrm>
          <a:prstGeom prst="rect">
            <a:avLst/>
          </a:prstGeom>
          <a:noFill/>
        </p:spPr>
        <p:txBody>
          <a:bodyPr wrap="square" rtlCol="0">
            <a:spAutoFit/>
            <a:scene3d>
              <a:camera prst="orthographicFront"/>
              <a:lightRig rig="threePt" dir="t"/>
            </a:scene3d>
            <a:sp3d contourW="12700"/>
          </a:bodyPr>
          <a:lstStyle/>
          <a:p>
            <a:pPr algn="r">
              <a:spcBef>
                <a:spcPct val="20000"/>
              </a:spcBef>
            </a:pPr>
            <a:r>
              <a:rPr lang="zh-CN" altLang="en-US" sz="1050">
                <a:solidFill>
                  <a:srgbClr val="404040"/>
                </a:solidFill>
                <a:latin typeface="微软雅黑" panose="020B0503020204020204" pitchFamily="34" charset="-122"/>
                <a:ea typeface="微软雅黑" panose="020B0503020204020204" pitchFamily="34" charset="-122"/>
              </a:rPr>
              <a:t>单击添加文本内容</a:t>
            </a:r>
            <a:r>
              <a:rPr lang="zh-CN" altLang="zh-CN" sz="1050">
                <a:solidFill>
                  <a:srgbClr val="404040"/>
                </a:solidFill>
                <a:latin typeface="微软雅黑" panose="020B0503020204020204" pitchFamily="34" charset="-122"/>
                <a:ea typeface="微软雅黑" panose="020B0503020204020204" pitchFamily="34" charset="-122"/>
              </a:rPr>
              <a:t>。</a:t>
            </a:r>
            <a:r>
              <a:rPr lang="zh-CN" altLang="en-US" sz="1050">
                <a:solidFill>
                  <a:srgbClr val="404040"/>
                </a:solidFill>
                <a:latin typeface="微软雅黑" panose="020B0503020204020204" pitchFamily="34" charset="-122"/>
                <a:ea typeface="微软雅黑" panose="020B0503020204020204" pitchFamily="34" charset="-122"/>
              </a:rPr>
              <a:t>管理资源吧PPT模板免费下载。</a:t>
            </a:r>
            <a:r>
              <a:rPr lang="zh-CN" altLang="en-US" sz="105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05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文本框 86"/>
          <p:cNvSpPr txBox="1"/>
          <p:nvPr/>
        </p:nvSpPr>
        <p:spPr>
          <a:xfrm>
            <a:off x="1805799" y="4429529"/>
            <a:ext cx="2018339"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撰写论文</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1176950" y="4814647"/>
            <a:ext cx="2650148" cy="575945"/>
          </a:xfrm>
          <a:prstGeom prst="rect">
            <a:avLst/>
          </a:prstGeom>
          <a:noFill/>
        </p:spPr>
        <p:txBody>
          <a:bodyPr wrap="square" rtlCol="0">
            <a:spAutoFit/>
            <a:scene3d>
              <a:camera prst="orthographicFront"/>
              <a:lightRig rig="threePt" dir="t"/>
            </a:scene3d>
            <a:sp3d contourW="12700"/>
          </a:bodyPr>
          <a:lstStyle/>
          <a:p>
            <a:pPr algn="r">
              <a:spcBef>
                <a:spcPct val="20000"/>
              </a:spcBef>
            </a:pPr>
            <a:r>
              <a:rPr lang="zh-CN" altLang="en-US" sz="1050">
                <a:solidFill>
                  <a:srgbClr val="404040"/>
                </a:solidFill>
                <a:latin typeface="微软雅黑" panose="020B0503020204020204" pitchFamily="34" charset="-122"/>
                <a:ea typeface="微软雅黑" panose="020B0503020204020204" pitchFamily="34" charset="-122"/>
              </a:rPr>
              <a:t>单击添加文本内容</a:t>
            </a:r>
            <a:r>
              <a:rPr lang="zh-CN" altLang="zh-CN" sz="1050">
                <a:solidFill>
                  <a:srgbClr val="404040"/>
                </a:solidFill>
                <a:latin typeface="微软雅黑" panose="020B0503020204020204" pitchFamily="34" charset="-122"/>
                <a:ea typeface="微软雅黑" panose="020B0503020204020204" pitchFamily="34" charset="-122"/>
              </a:rPr>
              <a:t>。</a:t>
            </a:r>
            <a:r>
              <a:rPr lang="zh-CN" altLang="en-US" sz="1050">
                <a:solidFill>
                  <a:srgbClr val="404040"/>
                </a:solidFill>
                <a:latin typeface="微软雅黑" panose="020B0503020204020204" pitchFamily="34" charset="-122"/>
                <a:ea typeface="微软雅黑" panose="020B0503020204020204" pitchFamily="34" charset="-122"/>
              </a:rPr>
              <a:t>管理资源吧PPT模板免费下载。</a:t>
            </a:r>
            <a:r>
              <a:rPr lang="zh-CN" altLang="en-US" sz="105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05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文本框 88"/>
          <p:cNvSpPr txBox="1"/>
          <p:nvPr/>
        </p:nvSpPr>
        <p:spPr>
          <a:xfrm>
            <a:off x="8377110" y="2545512"/>
            <a:ext cx="2018339" cy="369332"/>
          </a:xfrm>
          <a:prstGeom prst="rect">
            <a:avLst/>
          </a:prstGeom>
          <a:noFill/>
        </p:spPr>
        <p:txBody>
          <a:bodyPr wrap="square" rtlCol="0">
            <a:spAutoFit/>
            <a:scene3d>
              <a:camera prst="orthographicFront"/>
              <a:lightRig rig="threePt" dir="t"/>
            </a:scene3d>
            <a:sp3d contourW="12700"/>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实验论证</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8356044" y="2930630"/>
            <a:ext cx="2589596" cy="575945"/>
          </a:xfrm>
          <a:prstGeom prst="rect">
            <a:avLst/>
          </a:prstGeom>
          <a:noFill/>
        </p:spPr>
        <p:txBody>
          <a:bodyPr wrap="square" rtlCol="0">
            <a:spAutoFit/>
            <a:scene3d>
              <a:camera prst="orthographicFront"/>
              <a:lightRig rig="threePt" dir="t"/>
            </a:scene3d>
            <a:sp3d contourW="12700"/>
          </a:bodyPr>
          <a:lstStyle/>
          <a:p>
            <a:pPr>
              <a:spcBef>
                <a:spcPct val="20000"/>
              </a:spcBef>
            </a:pPr>
            <a:r>
              <a:rPr lang="zh-CN" altLang="en-US" sz="1050">
                <a:solidFill>
                  <a:srgbClr val="404040"/>
                </a:solidFill>
                <a:latin typeface="微软雅黑" panose="020B0503020204020204" pitchFamily="34" charset="-122"/>
                <a:ea typeface="微软雅黑" panose="020B0503020204020204" pitchFamily="34" charset="-122"/>
              </a:rPr>
              <a:t>单击添加文本内容</a:t>
            </a:r>
            <a:r>
              <a:rPr lang="zh-CN" altLang="zh-CN" sz="1050">
                <a:solidFill>
                  <a:srgbClr val="404040"/>
                </a:solidFill>
                <a:latin typeface="微软雅黑" panose="020B0503020204020204" pitchFamily="34" charset="-122"/>
                <a:ea typeface="微软雅黑" panose="020B0503020204020204" pitchFamily="34" charset="-122"/>
              </a:rPr>
              <a:t>。</a:t>
            </a:r>
            <a:r>
              <a:rPr lang="zh-CN" altLang="en-US" sz="1050">
                <a:solidFill>
                  <a:srgbClr val="404040"/>
                </a:solidFill>
                <a:latin typeface="微软雅黑" panose="020B0503020204020204" pitchFamily="34" charset="-122"/>
                <a:ea typeface="微软雅黑" panose="020B0503020204020204" pitchFamily="34" charset="-122"/>
              </a:rPr>
              <a:t>管理资源吧PPT模板免费下载。</a:t>
            </a:r>
            <a:r>
              <a:rPr lang="zh-CN" altLang="en-US" sz="105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05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1" name="文本框 90"/>
          <p:cNvSpPr txBox="1"/>
          <p:nvPr/>
        </p:nvSpPr>
        <p:spPr>
          <a:xfrm>
            <a:off x="8377110" y="4429529"/>
            <a:ext cx="2018339" cy="369332"/>
          </a:xfrm>
          <a:prstGeom prst="rect">
            <a:avLst/>
          </a:prstGeom>
          <a:noFill/>
        </p:spPr>
        <p:txBody>
          <a:bodyPr wrap="square" rtlCol="0">
            <a:spAutoFit/>
            <a:scene3d>
              <a:camera prst="orthographicFront"/>
              <a:lightRig rig="threePt" dir="t"/>
            </a:scene3d>
            <a:sp3d contourW="12700"/>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调查调整</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356044" y="4814647"/>
            <a:ext cx="2589596" cy="575945"/>
          </a:xfrm>
          <a:prstGeom prst="rect">
            <a:avLst/>
          </a:prstGeom>
          <a:noFill/>
        </p:spPr>
        <p:txBody>
          <a:bodyPr wrap="square" rtlCol="0">
            <a:spAutoFit/>
            <a:scene3d>
              <a:camera prst="orthographicFront"/>
              <a:lightRig rig="threePt" dir="t"/>
            </a:scene3d>
            <a:sp3d contourW="12700"/>
          </a:bodyPr>
          <a:lstStyle/>
          <a:p>
            <a:pPr>
              <a:spcBef>
                <a:spcPct val="20000"/>
              </a:spcBef>
            </a:pPr>
            <a:r>
              <a:rPr lang="zh-CN" altLang="en-US" sz="1050">
                <a:solidFill>
                  <a:srgbClr val="404040"/>
                </a:solidFill>
                <a:latin typeface="微软雅黑" panose="020B0503020204020204" pitchFamily="34" charset="-122"/>
                <a:ea typeface="微软雅黑" panose="020B0503020204020204" pitchFamily="34" charset="-122"/>
              </a:rPr>
              <a:t>单击添加文本内容</a:t>
            </a:r>
            <a:r>
              <a:rPr lang="zh-CN" altLang="zh-CN" sz="1050">
                <a:solidFill>
                  <a:srgbClr val="404040"/>
                </a:solidFill>
                <a:latin typeface="微软雅黑" panose="020B0503020204020204" pitchFamily="34" charset="-122"/>
                <a:ea typeface="微软雅黑" panose="020B0503020204020204" pitchFamily="34" charset="-122"/>
              </a:rPr>
              <a:t>。</a:t>
            </a:r>
            <a:r>
              <a:rPr lang="zh-CN" altLang="en-US" sz="1050">
                <a:solidFill>
                  <a:srgbClr val="404040"/>
                </a:solidFill>
                <a:latin typeface="微软雅黑" panose="020B0503020204020204" pitchFamily="34" charset="-122"/>
                <a:ea typeface="微软雅黑" panose="020B0503020204020204" pitchFamily="34" charset="-122"/>
              </a:rPr>
              <a:t>管理资源吧PPT模板免费下载。</a:t>
            </a:r>
            <a:r>
              <a:rPr lang="zh-CN" altLang="en-US" sz="1050">
                <a:solidFill>
                  <a:srgbClr val="404040"/>
                </a:solidFill>
                <a:latin typeface="微软雅黑" panose="020B0503020204020204" pitchFamily="34" charset="-122"/>
                <a:ea typeface="微软雅黑" panose="020B0503020204020204" pitchFamily="34" charset="-122"/>
                <a:sym typeface="Arial" panose="020B0604020202020204" pitchFamily="34" charset="0"/>
              </a:rPr>
              <a:t>单击此处可编辑内容，单击此处可编辑内容</a:t>
            </a:r>
            <a:endParaRPr lang="en-US" altLang="zh-CN" sz="105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图文框 30"/>
          <p:cNvSpPr/>
          <p:nvPr/>
        </p:nvSpPr>
        <p:spPr>
          <a:xfrm>
            <a:off x="0" y="0"/>
            <a:ext cx="12192000" cy="6858000"/>
          </a:xfrm>
          <a:prstGeom prst="frame">
            <a:avLst>
              <a:gd name="adj1" fmla="val 3611"/>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文本框 31"/>
          <p:cNvSpPr txBox="1"/>
          <p:nvPr/>
        </p:nvSpPr>
        <p:spPr>
          <a:xfrm>
            <a:off x="846738" y="587321"/>
            <a:ext cx="3538593" cy="584775"/>
          </a:xfrm>
          <a:prstGeom prst="rect">
            <a:avLst/>
          </a:prstGeom>
          <a:noFill/>
        </p:spPr>
        <p:txBody>
          <a:bodyPr wrap="square" rtlCol="0">
            <a:spAutoFit/>
          </a:bodyPr>
          <a:lstStyle/>
          <a:p>
            <a:r>
              <a:rPr lang="zh-CN" altLang="en-US" sz="3200" b="1" dirty="0">
                <a:solidFill>
                  <a:srgbClr val="404040"/>
                </a:solidFill>
                <a:latin typeface="微软雅黑" panose="020B0503020204020204" pitchFamily="34" charset="-122"/>
                <a:ea typeface="微软雅黑" panose="020B0503020204020204" pitchFamily="34" charset="-122"/>
              </a:rPr>
              <a:t>研究的方法及过程</a:t>
            </a:r>
          </a:p>
        </p:txBody>
      </p:sp>
      <p:sp>
        <p:nvSpPr>
          <p:cNvPr id="33" name="文本框 16"/>
          <p:cNvSpPr txBox="1">
            <a:spLocks noChangeArrowheads="1"/>
          </p:cNvSpPr>
          <p:nvPr/>
        </p:nvSpPr>
        <p:spPr bwMode="auto">
          <a:xfrm>
            <a:off x="882928" y="1121663"/>
            <a:ext cx="338470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buNone/>
            </a:pPr>
            <a:r>
              <a:rPr lang="zh-CN" altLang="en-US" sz="1100">
                <a:solidFill>
                  <a:srgbClr val="7F7F7F"/>
                </a:solidFill>
                <a:latin typeface="微软雅黑" panose="020B0503020204020204" pitchFamily="34" charset="-122"/>
                <a:ea typeface="微软雅黑" panose="020B0503020204020204" pitchFamily="34" charset="-122"/>
              </a:rPr>
              <a:t>在此添加标题补充内容，建议使用微软雅黑</a:t>
            </a:r>
            <a:endParaRPr lang="zh-CN" altLang="en-US" sz="1100" dirty="0">
              <a:solidFill>
                <a:srgbClr val="7F7F7F"/>
              </a:solidFill>
              <a:latin typeface="微软雅黑" panose="020B0503020204020204" pitchFamily="34" charset="-122"/>
              <a:ea typeface="微软雅黑" panose="020B0503020204020204" pitchFamily="34" charset="-122"/>
            </a:endParaRPr>
          </a:p>
        </p:txBody>
      </p:sp>
      <p:sp>
        <p:nvSpPr>
          <p:cNvPr id="34" name="矩形 33"/>
          <p:cNvSpPr/>
          <p:nvPr/>
        </p:nvSpPr>
        <p:spPr>
          <a:xfrm>
            <a:off x="680784" y="651187"/>
            <a:ext cx="147849" cy="669957"/>
          </a:xfrm>
          <a:prstGeom prst="rect">
            <a:avLst/>
          </a:prstGeom>
          <a:solidFill>
            <a:srgbClr val="D58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2505</Words>
  <Application>Microsoft Office PowerPoint</Application>
  <PresentationFormat>宽屏</PresentationFormat>
  <Paragraphs>282</Paragraphs>
  <Slides>34</Slides>
  <Notes>14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34</vt:i4>
      </vt:variant>
    </vt:vector>
  </HeadingPairs>
  <TitlesOfParts>
    <vt:vector size="49" baseType="lpstr">
      <vt:lpstr>Helvetica Light</vt:lpstr>
      <vt:lpstr>等线</vt:lpstr>
      <vt:lpstr>方正兰亭超细黑简体</vt:lpstr>
      <vt:lpstr>方正兰亭粗黑简体</vt:lpstr>
      <vt:lpstr>宋体</vt:lpstr>
      <vt:lpstr>微软雅黑</vt:lpstr>
      <vt:lpstr>造字工房悦黑演示版特细体</vt:lpstr>
      <vt:lpstr>Arial</vt:lpstr>
      <vt:lpstr>Calibri</vt:lpstr>
      <vt:lpstr>Calibri Light</vt:lpstr>
      <vt:lpstr>Impact</vt:lpstr>
      <vt:lpstr>Source Sans Pro</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ITSK.com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25</cp:revision>
  <dcterms:created xsi:type="dcterms:W3CDTF">2018-03-07T06:51:00Z</dcterms:created>
  <dcterms:modified xsi:type="dcterms:W3CDTF">2021-01-05T22:41:06Z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